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notesSlides/notesSlide4.xml" ContentType="application/vnd.openxmlformats-officedocument.presentationml.notesSlide+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notesSlides/notesSlide5.xml" ContentType="application/vnd.openxmlformats-officedocument.presentationml.notesSlide+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notesSlides/notesSlide6.xml" ContentType="application/vnd.openxmlformats-officedocument.presentationml.notesSlide+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notesSlides/notesSlide7.xml" ContentType="application/vnd.openxmlformats-officedocument.presentationml.notesSlide+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ppt/diagrams/data94.xml" ContentType="application/vnd.openxmlformats-officedocument.drawingml.diagramData+xml"/>
  <Override PartName="/ppt/diagrams/layout94.xml" ContentType="application/vnd.openxmlformats-officedocument.drawingml.diagramLayout+xml"/>
  <Override PartName="/ppt/diagrams/quickStyle94.xml" ContentType="application/vnd.openxmlformats-officedocument.drawingml.diagramStyle+xml"/>
  <Override PartName="/ppt/diagrams/colors94.xml" ContentType="application/vnd.openxmlformats-officedocument.drawingml.diagramColors+xml"/>
  <Override PartName="/ppt/diagrams/drawing94.xml" ContentType="application/vnd.ms-office.drawingml.diagramDrawing+xml"/>
  <Override PartName="/ppt/diagrams/data95.xml" ContentType="application/vnd.openxmlformats-officedocument.drawingml.diagramData+xml"/>
  <Override PartName="/ppt/diagrams/layout95.xml" ContentType="application/vnd.openxmlformats-officedocument.drawingml.diagramLayout+xml"/>
  <Override PartName="/ppt/diagrams/quickStyle95.xml" ContentType="application/vnd.openxmlformats-officedocument.drawingml.diagramStyle+xml"/>
  <Override PartName="/ppt/diagrams/colors95.xml" ContentType="application/vnd.openxmlformats-officedocument.drawingml.diagramColors+xml"/>
  <Override PartName="/ppt/diagrams/drawing95.xml" ContentType="application/vnd.ms-office.drawingml.diagramDrawing+xml"/>
  <Override PartName="/ppt/diagrams/data96.xml" ContentType="application/vnd.openxmlformats-officedocument.drawingml.diagramData+xml"/>
  <Override PartName="/ppt/diagrams/layout96.xml" ContentType="application/vnd.openxmlformats-officedocument.drawingml.diagramLayout+xml"/>
  <Override PartName="/ppt/diagrams/quickStyle96.xml" ContentType="application/vnd.openxmlformats-officedocument.drawingml.diagramStyle+xml"/>
  <Override PartName="/ppt/diagrams/colors96.xml" ContentType="application/vnd.openxmlformats-officedocument.drawingml.diagramColors+xml"/>
  <Override PartName="/ppt/diagrams/drawing96.xml" ContentType="application/vnd.ms-office.drawingml.diagramDrawing+xml"/>
  <Override PartName="/ppt/diagrams/data97.xml" ContentType="application/vnd.openxmlformats-officedocument.drawingml.diagramData+xml"/>
  <Override PartName="/ppt/diagrams/layout97.xml" ContentType="application/vnd.openxmlformats-officedocument.drawingml.diagramLayout+xml"/>
  <Override PartName="/ppt/diagrams/quickStyle97.xml" ContentType="application/vnd.openxmlformats-officedocument.drawingml.diagramStyle+xml"/>
  <Override PartName="/ppt/diagrams/colors97.xml" ContentType="application/vnd.openxmlformats-officedocument.drawingml.diagramColors+xml"/>
  <Override PartName="/ppt/diagrams/drawing97.xml" ContentType="application/vnd.ms-office.drawingml.diagramDrawing+xml"/>
  <Override PartName="/ppt/diagrams/data98.xml" ContentType="application/vnd.openxmlformats-officedocument.drawingml.diagramData+xml"/>
  <Override PartName="/ppt/diagrams/layout98.xml" ContentType="application/vnd.openxmlformats-officedocument.drawingml.diagramLayout+xml"/>
  <Override PartName="/ppt/diagrams/quickStyle98.xml" ContentType="application/vnd.openxmlformats-officedocument.drawingml.diagramStyle+xml"/>
  <Override PartName="/ppt/diagrams/colors98.xml" ContentType="application/vnd.openxmlformats-officedocument.drawingml.diagramColors+xml"/>
  <Override PartName="/ppt/diagrams/drawing98.xml" ContentType="application/vnd.ms-office.drawingml.diagramDrawing+xml"/>
  <Override PartName="/ppt/diagrams/data99.xml" ContentType="application/vnd.openxmlformats-officedocument.drawingml.diagramData+xml"/>
  <Override PartName="/ppt/diagrams/layout99.xml" ContentType="application/vnd.openxmlformats-officedocument.drawingml.diagramLayout+xml"/>
  <Override PartName="/ppt/diagrams/quickStyle99.xml" ContentType="application/vnd.openxmlformats-officedocument.drawingml.diagramStyle+xml"/>
  <Override PartName="/ppt/diagrams/colors99.xml" ContentType="application/vnd.openxmlformats-officedocument.drawingml.diagramColors+xml"/>
  <Override PartName="/ppt/diagrams/drawing99.xml" ContentType="application/vnd.ms-office.drawingml.diagramDrawing+xml"/>
  <Override PartName="/ppt/diagrams/data100.xml" ContentType="application/vnd.openxmlformats-officedocument.drawingml.diagramData+xml"/>
  <Override PartName="/ppt/diagrams/layout100.xml" ContentType="application/vnd.openxmlformats-officedocument.drawingml.diagramLayout+xml"/>
  <Override PartName="/ppt/diagrams/quickStyle100.xml" ContentType="application/vnd.openxmlformats-officedocument.drawingml.diagramStyle+xml"/>
  <Override PartName="/ppt/diagrams/colors100.xml" ContentType="application/vnd.openxmlformats-officedocument.drawingml.diagramColors+xml"/>
  <Override PartName="/ppt/diagrams/drawing100.xml" ContentType="application/vnd.ms-office.drawingml.diagramDrawing+xml"/>
  <Override PartName="/ppt/diagrams/data101.xml" ContentType="application/vnd.openxmlformats-officedocument.drawingml.diagramData+xml"/>
  <Override PartName="/ppt/diagrams/layout101.xml" ContentType="application/vnd.openxmlformats-officedocument.drawingml.diagramLayout+xml"/>
  <Override PartName="/ppt/diagrams/quickStyle101.xml" ContentType="application/vnd.openxmlformats-officedocument.drawingml.diagramStyle+xml"/>
  <Override PartName="/ppt/diagrams/colors101.xml" ContentType="application/vnd.openxmlformats-officedocument.drawingml.diagramColors+xml"/>
  <Override PartName="/ppt/diagrams/drawing101.xml" ContentType="application/vnd.ms-office.drawingml.diagramDrawing+xml"/>
  <Override PartName="/ppt/diagrams/data102.xml" ContentType="application/vnd.openxmlformats-officedocument.drawingml.diagramData+xml"/>
  <Override PartName="/ppt/diagrams/layout102.xml" ContentType="application/vnd.openxmlformats-officedocument.drawingml.diagramLayout+xml"/>
  <Override PartName="/ppt/diagrams/quickStyle102.xml" ContentType="application/vnd.openxmlformats-officedocument.drawingml.diagramStyle+xml"/>
  <Override PartName="/ppt/diagrams/colors102.xml" ContentType="application/vnd.openxmlformats-officedocument.drawingml.diagramColors+xml"/>
  <Override PartName="/ppt/diagrams/drawing10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9"/>
  </p:notesMasterIdLst>
  <p:sldIdLst>
    <p:sldId id="257" r:id="rId3"/>
    <p:sldId id="486" r:id="rId4"/>
    <p:sldId id="530" r:id="rId5"/>
    <p:sldId id="487" r:id="rId6"/>
    <p:sldId id="306" r:id="rId7"/>
    <p:sldId id="494" r:id="rId8"/>
    <p:sldId id="495" r:id="rId9"/>
    <p:sldId id="496" r:id="rId10"/>
    <p:sldId id="497" r:id="rId11"/>
    <p:sldId id="498" r:id="rId12"/>
    <p:sldId id="499" r:id="rId13"/>
    <p:sldId id="500" r:id="rId14"/>
    <p:sldId id="501" r:id="rId15"/>
    <p:sldId id="502" r:id="rId16"/>
    <p:sldId id="510" r:id="rId17"/>
    <p:sldId id="511" r:id="rId18"/>
    <p:sldId id="512" r:id="rId19"/>
    <p:sldId id="514" r:id="rId20"/>
    <p:sldId id="515"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6" r:id="rId49"/>
    <p:sldId id="347" r:id="rId50"/>
    <p:sldId id="348" r:id="rId51"/>
    <p:sldId id="349" r:id="rId52"/>
    <p:sldId id="350" r:id="rId53"/>
    <p:sldId id="351" r:id="rId54"/>
    <p:sldId id="516" r:id="rId55"/>
    <p:sldId id="503" r:id="rId56"/>
    <p:sldId id="504" r:id="rId57"/>
    <p:sldId id="505" r:id="rId58"/>
    <p:sldId id="517" r:id="rId59"/>
    <p:sldId id="518" r:id="rId60"/>
    <p:sldId id="519" r:id="rId61"/>
    <p:sldId id="520" r:id="rId62"/>
    <p:sldId id="521" r:id="rId63"/>
    <p:sldId id="531" r:id="rId64"/>
    <p:sldId id="532" r:id="rId65"/>
    <p:sldId id="525" r:id="rId66"/>
    <p:sldId id="506" r:id="rId67"/>
    <p:sldId id="507" r:id="rId68"/>
    <p:sldId id="508" r:id="rId69"/>
    <p:sldId id="509" r:id="rId70"/>
    <p:sldId id="308" r:id="rId71"/>
    <p:sldId id="527" r:id="rId72"/>
    <p:sldId id="528" r:id="rId73"/>
    <p:sldId id="353" r:id="rId74"/>
    <p:sldId id="402" r:id="rId75"/>
    <p:sldId id="403" r:id="rId76"/>
    <p:sldId id="404" r:id="rId77"/>
    <p:sldId id="269" r:id="rId78"/>
    <p:sldId id="405" r:id="rId79"/>
    <p:sldId id="406" r:id="rId80"/>
    <p:sldId id="271" r:id="rId81"/>
    <p:sldId id="272" r:id="rId82"/>
    <p:sldId id="407" r:id="rId83"/>
    <p:sldId id="273" r:id="rId84"/>
    <p:sldId id="274" r:id="rId85"/>
    <p:sldId id="408" r:id="rId86"/>
    <p:sldId id="275" r:id="rId87"/>
    <p:sldId id="276" r:id="rId88"/>
    <p:sldId id="293" r:id="rId89"/>
    <p:sldId id="294" r:id="rId90"/>
    <p:sldId id="295" r:id="rId91"/>
    <p:sldId id="280" r:id="rId92"/>
    <p:sldId id="281" r:id="rId93"/>
    <p:sldId id="282" r:id="rId94"/>
    <p:sldId id="283" r:id="rId95"/>
    <p:sldId id="284" r:id="rId96"/>
    <p:sldId id="285" r:id="rId97"/>
    <p:sldId id="286" r:id="rId98"/>
    <p:sldId id="287" r:id="rId99"/>
    <p:sldId id="288" r:id="rId100"/>
    <p:sldId id="289" r:id="rId101"/>
    <p:sldId id="409" r:id="rId102"/>
    <p:sldId id="296" r:id="rId103"/>
    <p:sldId id="477" r:id="rId104"/>
    <p:sldId id="478" r:id="rId105"/>
    <p:sldId id="479" r:id="rId106"/>
    <p:sldId id="482" r:id="rId107"/>
    <p:sldId id="483" r:id="rId108"/>
    <p:sldId id="481" r:id="rId109"/>
    <p:sldId id="291" r:id="rId110"/>
    <p:sldId id="533" r:id="rId111"/>
    <p:sldId id="534" r:id="rId112"/>
    <p:sldId id="535" r:id="rId113"/>
    <p:sldId id="536" r:id="rId114"/>
    <p:sldId id="537" r:id="rId115"/>
    <p:sldId id="538" r:id="rId116"/>
    <p:sldId id="539" r:id="rId117"/>
    <p:sldId id="540" r:id="rId118"/>
    <p:sldId id="541" r:id="rId119"/>
    <p:sldId id="542" r:id="rId120"/>
    <p:sldId id="543" r:id="rId121"/>
    <p:sldId id="544" r:id="rId122"/>
    <p:sldId id="545" r:id="rId123"/>
    <p:sldId id="546" r:id="rId124"/>
    <p:sldId id="547" r:id="rId125"/>
    <p:sldId id="513" r:id="rId126"/>
    <p:sldId id="566" r:id="rId127"/>
    <p:sldId id="567" r:id="rId128"/>
    <p:sldId id="549" r:id="rId129"/>
    <p:sldId id="568" r:id="rId130"/>
    <p:sldId id="550" r:id="rId131"/>
    <p:sldId id="551" r:id="rId132"/>
    <p:sldId id="552" r:id="rId133"/>
    <p:sldId id="553" r:id="rId134"/>
    <p:sldId id="554" r:id="rId135"/>
    <p:sldId id="555" r:id="rId136"/>
    <p:sldId id="556" r:id="rId137"/>
    <p:sldId id="557" r:id="rId138"/>
    <p:sldId id="558" r:id="rId139"/>
    <p:sldId id="268" r:id="rId140"/>
    <p:sldId id="526" r:id="rId141"/>
    <p:sldId id="524" r:id="rId142"/>
    <p:sldId id="559" r:id="rId143"/>
    <p:sldId id="560" r:id="rId144"/>
    <p:sldId id="561" r:id="rId145"/>
    <p:sldId id="562" r:id="rId146"/>
    <p:sldId id="563" r:id="rId147"/>
    <p:sldId id="564" r:id="rId1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慧" initials="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81" d="100"/>
          <a:sy n="81"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commentAuthors" Target="commentAuthors.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AEB75-BEED-4FA2-B912-2C36F11166B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93AC835-E527-4756-98E3-C1066CD317DC}">
      <dgm:prSet phldrT="[文本]" custT="1"/>
      <dgm:spPr/>
      <dgm:t>
        <a:bodyPr/>
        <a:lstStyle/>
        <a:p>
          <a:r>
            <a:rPr lang="zh-CN" altLang="en-US" sz="2800" b="1" dirty="0"/>
            <a:t>补全段落</a:t>
          </a:r>
        </a:p>
      </dgm:t>
    </dgm:pt>
    <dgm:pt modelId="{92B401D1-A17C-41E9-A79E-F697A61390C0}" type="parTrans" cxnId="{5A28E7E9-960A-4BB3-8358-8A414C5EC5E1}">
      <dgm:prSet/>
      <dgm:spPr/>
      <dgm:t>
        <a:bodyPr/>
        <a:lstStyle/>
        <a:p>
          <a:endParaRPr lang="zh-CN" altLang="en-US"/>
        </a:p>
      </dgm:t>
    </dgm:pt>
    <dgm:pt modelId="{A7DB4F1C-7C56-4CE0-BACC-B9F0D7C8349B}" type="sibTrans" cxnId="{5A28E7E9-960A-4BB3-8358-8A414C5EC5E1}">
      <dgm:prSet/>
      <dgm:spPr/>
      <dgm:t>
        <a:bodyPr/>
        <a:lstStyle/>
        <a:p>
          <a:endParaRPr lang="zh-CN" altLang="en-US"/>
        </a:p>
      </dgm:t>
    </dgm:pt>
    <dgm:pt modelId="{33C22203-C775-4697-ADFB-404A93909B65}">
      <dgm:prSet phldrT="[文本]" custT="1"/>
      <dgm:spPr/>
      <dgm:t>
        <a:bodyPr/>
        <a:lstStyle/>
        <a:p>
          <a:r>
            <a:rPr lang="zh-CN" altLang="en-US" sz="1800" b="0" dirty="0"/>
            <a:t>记叙文</a:t>
          </a:r>
        </a:p>
      </dgm:t>
    </dgm:pt>
    <dgm:pt modelId="{9EE4B677-649A-4C74-AE21-94E070D88192}" type="parTrans" cxnId="{68E58D41-7A9D-4C97-A5E5-C8BB3BFD5CCC}">
      <dgm:prSet custT="1"/>
      <dgm:spPr/>
      <dgm:t>
        <a:bodyPr/>
        <a:lstStyle/>
        <a:p>
          <a:endParaRPr lang="zh-CN" altLang="en-US" sz="1800"/>
        </a:p>
      </dgm:t>
    </dgm:pt>
    <dgm:pt modelId="{7F7FB359-DFBB-4996-8F8F-7080737F8D30}" type="sibTrans" cxnId="{68E58D41-7A9D-4C97-A5E5-C8BB3BFD5CCC}">
      <dgm:prSet/>
      <dgm:spPr/>
      <dgm:t>
        <a:bodyPr/>
        <a:lstStyle/>
        <a:p>
          <a:endParaRPr lang="zh-CN" altLang="en-US"/>
        </a:p>
      </dgm:t>
    </dgm:pt>
    <dgm:pt modelId="{B17054FE-1A6B-4593-A5B8-9EC595DAEFAC}">
      <dgm:prSet phldrT="[文本]" custT="1"/>
      <dgm:spPr/>
      <dgm:t>
        <a:bodyPr/>
        <a:lstStyle/>
        <a:p>
          <a:r>
            <a:rPr lang="zh-CN" altLang="en-US" sz="1800" b="0" dirty="0"/>
            <a:t>说明文</a:t>
          </a:r>
        </a:p>
      </dgm:t>
    </dgm:pt>
    <dgm:pt modelId="{48FE7288-ED95-431A-ACA8-722E3ADEBC50}" type="parTrans" cxnId="{5B2E15FE-07FB-4D46-986E-C12E088ACD1D}">
      <dgm:prSet custT="1"/>
      <dgm:spPr/>
      <dgm:t>
        <a:bodyPr/>
        <a:lstStyle/>
        <a:p>
          <a:endParaRPr lang="zh-CN" altLang="en-US" sz="1800"/>
        </a:p>
      </dgm:t>
    </dgm:pt>
    <dgm:pt modelId="{4C7C0748-70C6-44FD-9660-A9B95EF5B4A1}" type="sibTrans" cxnId="{5B2E15FE-07FB-4D46-986E-C12E088ACD1D}">
      <dgm:prSet/>
      <dgm:spPr/>
      <dgm:t>
        <a:bodyPr/>
        <a:lstStyle/>
        <a:p>
          <a:endParaRPr lang="zh-CN" altLang="en-US"/>
        </a:p>
      </dgm:t>
    </dgm:pt>
    <dgm:pt modelId="{6FA4C030-A1D2-4C6A-AED2-E76C582134D4}">
      <dgm:prSet phldrT="[文本]" custT="1"/>
      <dgm:spPr/>
      <dgm:t>
        <a:bodyPr/>
        <a:lstStyle/>
        <a:p>
          <a:r>
            <a:rPr lang="zh-CN" altLang="en-US" sz="1800" b="0" dirty="0"/>
            <a:t>描写文</a:t>
          </a:r>
        </a:p>
      </dgm:t>
    </dgm:pt>
    <dgm:pt modelId="{3D1A1EEE-9AE0-44CB-BD47-2013E50FDA5A}" type="parTrans" cxnId="{A6685D08-D96D-469E-B2F9-9616620D4108}">
      <dgm:prSet custT="1"/>
      <dgm:spPr/>
      <dgm:t>
        <a:bodyPr/>
        <a:lstStyle/>
        <a:p>
          <a:endParaRPr lang="zh-CN" altLang="en-US" sz="1800"/>
        </a:p>
      </dgm:t>
    </dgm:pt>
    <dgm:pt modelId="{DD87A936-D0E8-4A82-A22A-20E1C977ADFF}" type="sibTrans" cxnId="{A6685D08-D96D-469E-B2F9-9616620D4108}">
      <dgm:prSet/>
      <dgm:spPr/>
      <dgm:t>
        <a:bodyPr/>
        <a:lstStyle/>
        <a:p>
          <a:endParaRPr lang="zh-CN" altLang="en-US"/>
        </a:p>
      </dgm:t>
    </dgm:pt>
    <dgm:pt modelId="{10D34DFB-09D9-4622-8F01-3E5AB3916930}">
      <dgm:prSet phldrT="[文本]" custT="1"/>
      <dgm:spPr/>
      <dgm:t>
        <a:bodyPr/>
        <a:lstStyle/>
        <a:p>
          <a:r>
            <a:rPr lang="zh-CN" altLang="en-US" sz="2000" b="1" dirty="0"/>
            <a:t>主体段</a:t>
          </a:r>
        </a:p>
      </dgm:t>
    </dgm:pt>
    <dgm:pt modelId="{13ED67BE-C503-422F-8A9D-E75D1D36146E}" type="parTrans" cxnId="{8F5D3E07-BAD5-41E1-B283-7C4D72B20814}">
      <dgm:prSet custT="1"/>
      <dgm:spPr/>
      <dgm:t>
        <a:bodyPr/>
        <a:lstStyle/>
        <a:p>
          <a:endParaRPr lang="zh-CN" altLang="en-US" sz="1800"/>
        </a:p>
      </dgm:t>
    </dgm:pt>
    <dgm:pt modelId="{0A83C253-66B9-450A-A227-6E24F5746C28}" type="sibTrans" cxnId="{8F5D3E07-BAD5-41E1-B283-7C4D72B20814}">
      <dgm:prSet/>
      <dgm:spPr/>
      <dgm:t>
        <a:bodyPr/>
        <a:lstStyle/>
        <a:p>
          <a:endParaRPr lang="zh-CN" altLang="en-US"/>
        </a:p>
      </dgm:t>
    </dgm:pt>
    <dgm:pt modelId="{E868945C-088B-4B34-BAF5-B21A93D4B8FB}">
      <dgm:prSet phldrT="[文本]" custT="1"/>
      <dgm:spPr/>
      <dgm:t>
        <a:bodyPr/>
        <a:lstStyle/>
        <a:p>
          <a:r>
            <a:rPr lang="zh-CN" altLang="en-US" sz="2000" b="1" dirty="0"/>
            <a:t>结尾段</a:t>
          </a:r>
        </a:p>
      </dgm:t>
    </dgm:pt>
    <dgm:pt modelId="{EF7FA4F3-01F0-4972-A0A1-728972386219}" type="parTrans" cxnId="{838CC8A6-80BD-4ABB-9ED8-5EACDEDF59D8}">
      <dgm:prSet custT="1"/>
      <dgm:spPr/>
      <dgm:t>
        <a:bodyPr/>
        <a:lstStyle/>
        <a:p>
          <a:endParaRPr lang="zh-CN" altLang="en-US" sz="1800"/>
        </a:p>
      </dgm:t>
    </dgm:pt>
    <dgm:pt modelId="{160FED85-9A0F-4643-A8F0-41A407823204}" type="sibTrans" cxnId="{838CC8A6-80BD-4ABB-9ED8-5EACDEDF59D8}">
      <dgm:prSet/>
      <dgm:spPr/>
      <dgm:t>
        <a:bodyPr/>
        <a:lstStyle/>
        <a:p>
          <a:endParaRPr lang="zh-CN" altLang="en-US"/>
        </a:p>
      </dgm:t>
    </dgm:pt>
    <dgm:pt modelId="{241EA10B-CAAC-4BA8-BA19-9B5A1B9316D5}">
      <dgm:prSet phldrT="[文本]" custT="1"/>
      <dgm:spPr/>
      <dgm:t>
        <a:bodyPr/>
        <a:lstStyle/>
        <a:p>
          <a:r>
            <a:rPr lang="zh-CN" altLang="en-US" sz="1800" b="0" dirty="0"/>
            <a:t>议论文</a:t>
          </a:r>
        </a:p>
      </dgm:t>
    </dgm:pt>
    <dgm:pt modelId="{14EEDEF5-2EB2-498C-9F9C-4D51E336477C}" type="parTrans" cxnId="{D31F9967-0F80-45B9-8A79-447CB4198D2B}">
      <dgm:prSet custT="1"/>
      <dgm:spPr/>
      <dgm:t>
        <a:bodyPr/>
        <a:lstStyle/>
        <a:p>
          <a:endParaRPr lang="zh-CN" altLang="en-US" sz="1800"/>
        </a:p>
      </dgm:t>
    </dgm:pt>
    <dgm:pt modelId="{FFAD3A9E-7EB1-49F9-BB72-F80F0CC8D2F3}" type="sibTrans" cxnId="{D31F9967-0F80-45B9-8A79-447CB4198D2B}">
      <dgm:prSet/>
      <dgm:spPr/>
      <dgm:t>
        <a:bodyPr/>
        <a:lstStyle/>
        <a:p>
          <a:endParaRPr lang="zh-CN" altLang="en-US"/>
        </a:p>
      </dgm:t>
    </dgm:pt>
    <dgm:pt modelId="{F9FF22AF-8C95-4B25-828F-2C51B9F36F33}">
      <dgm:prSet phldrT="[文本]" custT="1"/>
      <dgm:spPr/>
      <dgm:t>
        <a:bodyPr/>
        <a:lstStyle/>
        <a:p>
          <a:r>
            <a:rPr lang="zh-CN" altLang="en-US" sz="1800" b="0" dirty="0"/>
            <a:t>记叙文</a:t>
          </a:r>
        </a:p>
      </dgm:t>
    </dgm:pt>
    <dgm:pt modelId="{920EBDC8-EB26-449F-9563-090A989A2FD6}" type="parTrans" cxnId="{654A9D44-9FB0-48DE-83B2-5F2A05DB40B1}">
      <dgm:prSet custT="1"/>
      <dgm:spPr/>
      <dgm:t>
        <a:bodyPr/>
        <a:lstStyle/>
        <a:p>
          <a:endParaRPr lang="zh-CN" altLang="en-US" sz="1800"/>
        </a:p>
      </dgm:t>
    </dgm:pt>
    <dgm:pt modelId="{A2467AED-7958-4CD2-96E8-4F680680399F}" type="sibTrans" cxnId="{654A9D44-9FB0-48DE-83B2-5F2A05DB40B1}">
      <dgm:prSet/>
      <dgm:spPr/>
      <dgm:t>
        <a:bodyPr/>
        <a:lstStyle/>
        <a:p>
          <a:endParaRPr lang="zh-CN" altLang="en-US"/>
        </a:p>
      </dgm:t>
    </dgm:pt>
    <dgm:pt modelId="{71C2E006-0356-43EA-B723-1A7212AC5598}">
      <dgm:prSet phldrT="[文本]" custT="1"/>
      <dgm:spPr/>
      <dgm:t>
        <a:bodyPr/>
        <a:lstStyle/>
        <a:p>
          <a:r>
            <a:rPr lang="zh-CN" altLang="en-US" sz="1800" b="0" dirty="0"/>
            <a:t>议论文</a:t>
          </a:r>
        </a:p>
      </dgm:t>
    </dgm:pt>
    <dgm:pt modelId="{E655F321-3C31-42BD-8F66-E002E5009A7A}" type="parTrans" cxnId="{E30D412B-B601-4384-9F38-A5C6F6435FFE}">
      <dgm:prSet custT="1"/>
      <dgm:spPr/>
      <dgm:t>
        <a:bodyPr/>
        <a:lstStyle/>
        <a:p>
          <a:endParaRPr lang="zh-CN" altLang="en-US" sz="1800"/>
        </a:p>
      </dgm:t>
    </dgm:pt>
    <dgm:pt modelId="{51385C82-62ED-4261-A876-0487A8FD78C3}" type="sibTrans" cxnId="{E30D412B-B601-4384-9F38-A5C6F6435FFE}">
      <dgm:prSet/>
      <dgm:spPr/>
      <dgm:t>
        <a:bodyPr/>
        <a:lstStyle/>
        <a:p>
          <a:endParaRPr lang="zh-CN" altLang="en-US"/>
        </a:p>
      </dgm:t>
    </dgm:pt>
    <dgm:pt modelId="{FCBA8E7D-080A-4C8E-9455-E813302B9BDC}">
      <dgm:prSet phldrT="[文本]" custT="1"/>
      <dgm:spPr/>
      <dgm:t>
        <a:bodyPr/>
        <a:lstStyle/>
        <a:p>
          <a:r>
            <a:rPr lang="zh-CN" altLang="en-US" sz="1800" b="0" dirty="0"/>
            <a:t>说明文</a:t>
          </a:r>
        </a:p>
      </dgm:t>
    </dgm:pt>
    <dgm:pt modelId="{6585FF6B-2A00-4DCB-8531-FD5E65A342D1}" type="parTrans" cxnId="{2004A0CB-C814-41E9-97A1-5DC3C9F4834F}">
      <dgm:prSet custT="1"/>
      <dgm:spPr/>
      <dgm:t>
        <a:bodyPr/>
        <a:lstStyle/>
        <a:p>
          <a:endParaRPr lang="zh-CN" altLang="en-US" sz="1800"/>
        </a:p>
      </dgm:t>
    </dgm:pt>
    <dgm:pt modelId="{E29DFD8C-A3DC-4185-82B8-E3D291FDA39C}" type="sibTrans" cxnId="{2004A0CB-C814-41E9-97A1-5DC3C9F4834F}">
      <dgm:prSet/>
      <dgm:spPr/>
      <dgm:t>
        <a:bodyPr/>
        <a:lstStyle/>
        <a:p>
          <a:endParaRPr lang="zh-CN" altLang="en-US"/>
        </a:p>
      </dgm:t>
    </dgm:pt>
    <dgm:pt modelId="{9625900D-B523-4AA9-B1F8-C8DD66EC2324}">
      <dgm:prSet phldrT="[文本]" custT="1"/>
      <dgm:spPr/>
      <dgm:t>
        <a:bodyPr/>
        <a:lstStyle/>
        <a:p>
          <a:r>
            <a:rPr lang="zh-CN" altLang="en-US" sz="1800" b="0" dirty="0"/>
            <a:t>描写文</a:t>
          </a:r>
        </a:p>
      </dgm:t>
    </dgm:pt>
    <dgm:pt modelId="{8E2CE2BA-F131-410E-B9FA-ED17962C1506}" type="parTrans" cxnId="{7D40900B-FE7D-4BFE-A1B1-4E7FE1CBC34E}">
      <dgm:prSet custT="1"/>
      <dgm:spPr/>
      <dgm:t>
        <a:bodyPr/>
        <a:lstStyle/>
        <a:p>
          <a:endParaRPr lang="zh-CN" altLang="en-US" sz="1800"/>
        </a:p>
      </dgm:t>
    </dgm:pt>
    <dgm:pt modelId="{94DFBDD2-1084-4552-9B3C-069DD4DE125B}" type="sibTrans" cxnId="{7D40900B-FE7D-4BFE-A1B1-4E7FE1CBC34E}">
      <dgm:prSet/>
      <dgm:spPr/>
      <dgm:t>
        <a:bodyPr/>
        <a:lstStyle/>
        <a:p>
          <a:endParaRPr lang="zh-CN" altLang="en-US"/>
        </a:p>
      </dgm:t>
    </dgm:pt>
    <dgm:pt modelId="{CABF64FC-0FC0-499F-ABD8-085F4C3C69F8}">
      <dgm:prSet phldrT="[文本]" custT="1"/>
      <dgm:spPr/>
      <dgm:t>
        <a:bodyPr/>
        <a:lstStyle/>
        <a:p>
          <a:r>
            <a:rPr lang="zh-CN" altLang="en-US" sz="1800" b="0" dirty="0"/>
            <a:t>记叙文</a:t>
          </a:r>
        </a:p>
      </dgm:t>
    </dgm:pt>
    <dgm:pt modelId="{2C16D5FB-DB6B-4750-A5D7-0E36E735BF84}" type="parTrans" cxnId="{C73A94B2-B29B-4386-AACD-A1A195997C11}">
      <dgm:prSet custT="1"/>
      <dgm:spPr/>
      <dgm:t>
        <a:bodyPr/>
        <a:lstStyle/>
        <a:p>
          <a:endParaRPr lang="zh-CN" altLang="en-US" sz="1800"/>
        </a:p>
      </dgm:t>
    </dgm:pt>
    <dgm:pt modelId="{B2AB345E-606A-41C2-8477-B5C3635C6259}" type="sibTrans" cxnId="{C73A94B2-B29B-4386-AACD-A1A195997C11}">
      <dgm:prSet/>
      <dgm:spPr/>
      <dgm:t>
        <a:bodyPr/>
        <a:lstStyle/>
        <a:p>
          <a:endParaRPr lang="zh-CN" altLang="en-US"/>
        </a:p>
      </dgm:t>
    </dgm:pt>
    <dgm:pt modelId="{2864FC56-1162-437F-8AAD-78ADE925AFDF}">
      <dgm:prSet phldrT="[文本]" custT="1"/>
      <dgm:spPr/>
      <dgm:t>
        <a:bodyPr/>
        <a:lstStyle/>
        <a:p>
          <a:r>
            <a:rPr lang="zh-CN" altLang="en-US" sz="1800" b="0" dirty="0"/>
            <a:t>议论文</a:t>
          </a:r>
        </a:p>
      </dgm:t>
    </dgm:pt>
    <dgm:pt modelId="{FFD89A1B-8EBB-43EF-B0A2-879166A02FA8}" type="parTrans" cxnId="{40205D06-3871-48D6-8D3C-E1FEFCB426FA}">
      <dgm:prSet custT="1"/>
      <dgm:spPr/>
      <dgm:t>
        <a:bodyPr/>
        <a:lstStyle/>
        <a:p>
          <a:endParaRPr lang="zh-CN" altLang="en-US" sz="1800"/>
        </a:p>
      </dgm:t>
    </dgm:pt>
    <dgm:pt modelId="{DC7DF387-FF34-4B55-B3CE-5382311475D0}" type="sibTrans" cxnId="{40205D06-3871-48D6-8D3C-E1FEFCB426FA}">
      <dgm:prSet/>
      <dgm:spPr/>
      <dgm:t>
        <a:bodyPr/>
        <a:lstStyle/>
        <a:p>
          <a:endParaRPr lang="zh-CN" altLang="en-US"/>
        </a:p>
      </dgm:t>
    </dgm:pt>
    <dgm:pt modelId="{662FB807-278C-460B-BA10-68D8ACFE5874}">
      <dgm:prSet phldrT="[文本]" custT="1"/>
      <dgm:spPr/>
      <dgm:t>
        <a:bodyPr/>
        <a:lstStyle/>
        <a:p>
          <a:r>
            <a:rPr lang="zh-CN" altLang="en-US" sz="1800" b="0" dirty="0"/>
            <a:t>说明文</a:t>
          </a:r>
        </a:p>
      </dgm:t>
    </dgm:pt>
    <dgm:pt modelId="{C0A5A761-332F-4E50-8EF0-B07044624096}" type="parTrans" cxnId="{2D605F14-EA87-4768-A909-AAE50B9685E4}">
      <dgm:prSet custT="1"/>
      <dgm:spPr/>
      <dgm:t>
        <a:bodyPr/>
        <a:lstStyle/>
        <a:p>
          <a:endParaRPr lang="zh-CN" altLang="en-US" sz="1800"/>
        </a:p>
      </dgm:t>
    </dgm:pt>
    <dgm:pt modelId="{8D039C88-E012-49C3-91C3-1E3AB20B13AD}" type="sibTrans" cxnId="{2D605F14-EA87-4768-A909-AAE50B9685E4}">
      <dgm:prSet/>
      <dgm:spPr/>
      <dgm:t>
        <a:bodyPr/>
        <a:lstStyle/>
        <a:p>
          <a:endParaRPr lang="zh-CN" altLang="en-US"/>
        </a:p>
      </dgm:t>
    </dgm:pt>
    <dgm:pt modelId="{DCD51E7A-0DE2-4684-9898-FACCB9070AF1}">
      <dgm:prSet phldrT="[文本]" custT="1"/>
      <dgm:spPr/>
      <dgm:t>
        <a:bodyPr/>
        <a:lstStyle/>
        <a:p>
          <a:r>
            <a:rPr lang="zh-CN" altLang="en-US" sz="1800" b="0" dirty="0"/>
            <a:t>描写文</a:t>
          </a:r>
        </a:p>
      </dgm:t>
    </dgm:pt>
    <dgm:pt modelId="{1A5BA8CB-CA72-41F8-BC96-023CF9D7821D}" type="parTrans" cxnId="{D209A985-EF44-4F58-A7DB-EB6E1D589C01}">
      <dgm:prSet custT="1"/>
      <dgm:spPr/>
      <dgm:t>
        <a:bodyPr/>
        <a:lstStyle/>
        <a:p>
          <a:endParaRPr lang="zh-CN" altLang="en-US" sz="1800"/>
        </a:p>
      </dgm:t>
    </dgm:pt>
    <dgm:pt modelId="{8027C6EC-2AFB-4B8F-BDAC-F684C337F566}" type="sibTrans" cxnId="{D209A985-EF44-4F58-A7DB-EB6E1D589C01}">
      <dgm:prSet/>
      <dgm:spPr/>
      <dgm:t>
        <a:bodyPr/>
        <a:lstStyle/>
        <a:p>
          <a:endParaRPr lang="zh-CN" altLang="en-US"/>
        </a:p>
      </dgm:t>
    </dgm:pt>
    <dgm:pt modelId="{902B8930-11F5-4D36-ADC8-E96B350EA18B}">
      <dgm:prSet phldrT="[文本]" custT="1"/>
      <dgm:spPr/>
      <dgm:t>
        <a:bodyPr/>
        <a:lstStyle/>
        <a:p>
          <a:r>
            <a:rPr lang="zh-CN" altLang="en-US" sz="2000" b="1" dirty="0"/>
            <a:t>开头段</a:t>
          </a:r>
        </a:p>
      </dgm:t>
    </dgm:pt>
    <dgm:pt modelId="{13BFE864-3FD0-4691-88A1-BFE24C0E3705}" type="parTrans" cxnId="{44D573D6-1829-4E7E-AFDB-7E3B62D75368}">
      <dgm:prSet/>
      <dgm:spPr/>
      <dgm:t>
        <a:bodyPr/>
        <a:lstStyle/>
        <a:p>
          <a:endParaRPr lang="zh-CN" altLang="en-US"/>
        </a:p>
      </dgm:t>
    </dgm:pt>
    <dgm:pt modelId="{505CFA4C-D433-4A2D-B7C4-59BFC2EACB37}" type="sibTrans" cxnId="{44D573D6-1829-4E7E-AFDB-7E3B62D75368}">
      <dgm:prSet/>
      <dgm:spPr/>
      <dgm:t>
        <a:bodyPr/>
        <a:lstStyle/>
        <a:p>
          <a:endParaRPr lang="zh-CN" altLang="en-US"/>
        </a:p>
      </dgm:t>
    </dgm:pt>
    <dgm:pt modelId="{6F5796F9-53F5-4EBB-BE97-DCC024DC4497}" type="pres">
      <dgm:prSet presAssocID="{3CAAEB75-BEED-4FA2-B912-2C36F11166B0}" presName="diagram" presStyleCnt="0">
        <dgm:presLayoutVars>
          <dgm:chPref val="1"/>
          <dgm:dir/>
          <dgm:animOne val="branch"/>
          <dgm:animLvl val="lvl"/>
          <dgm:resizeHandles val="exact"/>
        </dgm:presLayoutVars>
      </dgm:prSet>
      <dgm:spPr/>
    </dgm:pt>
    <dgm:pt modelId="{E693376A-75E6-4CF0-AFCE-CCE0A51D50FE}" type="pres">
      <dgm:prSet presAssocID="{893AC835-E527-4756-98E3-C1066CD317DC}" presName="root1" presStyleCnt="0"/>
      <dgm:spPr/>
    </dgm:pt>
    <dgm:pt modelId="{935CF967-37F4-4076-9C2D-F7FDF9D68BCA}" type="pres">
      <dgm:prSet presAssocID="{893AC835-E527-4756-98E3-C1066CD317DC}" presName="LevelOneTextNode" presStyleLbl="node0" presStyleIdx="0" presStyleCnt="1" custScaleX="338259" custScaleY="147890">
        <dgm:presLayoutVars>
          <dgm:chPref val="3"/>
        </dgm:presLayoutVars>
      </dgm:prSet>
      <dgm:spPr/>
    </dgm:pt>
    <dgm:pt modelId="{6170DC80-BBA8-4262-964E-1152E44A3309}" type="pres">
      <dgm:prSet presAssocID="{893AC835-E527-4756-98E3-C1066CD317DC}" presName="level2hierChild" presStyleCnt="0"/>
      <dgm:spPr/>
    </dgm:pt>
    <dgm:pt modelId="{869D3CDD-6351-473A-8821-BFCF1D0F0CDD}" type="pres">
      <dgm:prSet presAssocID="{13BFE864-3FD0-4691-88A1-BFE24C0E3705}" presName="conn2-1" presStyleLbl="parChTrans1D2" presStyleIdx="0" presStyleCnt="3"/>
      <dgm:spPr/>
    </dgm:pt>
    <dgm:pt modelId="{6C5D581D-1248-461E-84EE-13B640543E18}" type="pres">
      <dgm:prSet presAssocID="{13BFE864-3FD0-4691-88A1-BFE24C0E3705}" presName="connTx" presStyleLbl="parChTrans1D2" presStyleIdx="0" presStyleCnt="3"/>
      <dgm:spPr/>
    </dgm:pt>
    <dgm:pt modelId="{4A139C45-2BD7-4320-928B-A2E6B18A58DD}" type="pres">
      <dgm:prSet presAssocID="{902B8930-11F5-4D36-ADC8-E96B350EA18B}" presName="root2" presStyleCnt="0"/>
      <dgm:spPr/>
    </dgm:pt>
    <dgm:pt modelId="{EF8253C0-D859-4BB2-A064-C8A8AF547338}" type="pres">
      <dgm:prSet presAssocID="{902B8930-11F5-4D36-ADC8-E96B350EA18B}" presName="LevelTwoTextNode" presStyleLbl="node2" presStyleIdx="0" presStyleCnt="3" custScaleX="180025">
        <dgm:presLayoutVars>
          <dgm:chPref val="3"/>
        </dgm:presLayoutVars>
      </dgm:prSet>
      <dgm:spPr/>
    </dgm:pt>
    <dgm:pt modelId="{97043C1A-5278-472B-BCA9-16F103A85D3D}" type="pres">
      <dgm:prSet presAssocID="{902B8930-11F5-4D36-ADC8-E96B350EA18B}" presName="level3hierChild" presStyleCnt="0"/>
      <dgm:spPr/>
    </dgm:pt>
    <dgm:pt modelId="{0FDD2C14-B867-4D98-9024-3BF010B48F58}" type="pres">
      <dgm:prSet presAssocID="{9EE4B677-649A-4C74-AE21-94E070D88192}" presName="conn2-1" presStyleLbl="parChTrans1D3" presStyleIdx="0" presStyleCnt="12" custScaleX="2000000"/>
      <dgm:spPr/>
    </dgm:pt>
    <dgm:pt modelId="{325D4BD1-5100-4948-9D1C-2E5E5B80F77D}" type="pres">
      <dgm:prSet presAssocID="{9EE4B677-649A-4C74-AE21-94E070D88192}" presName="connTx" presStyleLbl="parChTrans1D3" presStyleIdx="0" presStyleCnt="12"/>
      <dgm:spPr/>
    </dgm:pt>
    <dgm:pt modelId="{AB24F562-B820-4799-9A9A-3E249978F660}" type="pres">
      <dgm:prSet presAssocID="{33C22203-C775-4697-ADFB-404A93909B65}" presName="root2" presStyleCnt="0"/>
      <dgm:spPr/>
    </dgm:pt>
    <dgm:pt modelId="{2B1C5F03-90DB-46C6-8E72-D67AF562D2D2}" type="pres">
      <dgm:prSet presAssocID="{33C22203-C775-4697-ADFB-404A93909B65}" presName="LevelTwoTextNode" presStyleLbl="node3" presStyleIdx="0" presStyleCnt="12" custScaleX="186641">
        <dgm:presLayoutVars>
          <dgm:chPref val="3"/>
        </dgm:presLayoutVars>
      </dgm:prSet>
      <dgm:spPr/>
    </dgm:pt>
    <dgm:pt modelId="{AAF4585A-C012-4CDE-8B14-F954807B9E9A}" type="pres">
      <dgm:prSet presAssocID="{33C22203-C775-4697-ADFB-404A93909B65}" presName="level3hierChild" presStyleCnt="0"/>
      <dgm:spPr/>
    </dgm:pt>
    <dgm:pt modelId="{3A9D25B5-E8D0-4DBC-B372-28A8806F9796}" type="pres">
      <dgm:prSet presAssocID="{14EEDEF5-2EB2-498C-9F9C-4D51E336477C}" presName="conn2-1" presStyleLbl="parChTrans1D3" presStyleIdx="1" presStyleCnt="12" custScaleX="2000000"/>
      <dgm:spPr/>
    </dgm:pt>
    <dgm:pt modelId="{9884EF65-9394-4A45-B6ED-EFE294946EC2}" type="pres">
      <dgm:prSet presAssocID="{14EEDEF5-2EB2-498C-9F9C-4D51E336477C}" presName="connTx" presStyleLbl="parChTrans1D3" presStyleIdx="1" presStyleCnt="12"/>
      <dgm:spPr/>
    </dgm:pt>
    <dgm:pt modelId="{52230654-B0B0-41D2-AA07-8A2AED454174}" type="pres">
      <dgm:prSet presAssocID="{241EA10B-CAAC-4BA8-BA19-9B5A1B9316D5}" presName="root2" presStyleCnt="0"/>
      <dgm:spPr/>
    </dgm:pt>
    <dgm:pt modelId="{7016C73C-4869-41CB-93AA-5E093E4AB528}" type="pres">
      <dgm:prSet presAssocID="{241EA10B-CAAC-4BA8-BA19-9B5A1B9316D5}" presName="LevelTwoTextNode" presStyleLbl="node3" presStyleIdx="1" presStyleCnt="12" custScaleX="186641">
        <dgm:presLayoutVars>
          <dgm:chPref val="3"/>
        </dgm:presLayoutVars>
      </dgm:prSet>
      <dgm:spPr/>
    </dgm:pt>
    <dgm:pt modelId="{E24D6C1B-1444-4D4A-9F54-D7E8DFD22B5B}" type="pres">
      <dgm:prSet presAssocID="{241EA10B-CAAC-4BA8-BA19-9B5A1B9316D5}" presName="level3hierChild" presStyleCnt="0"/>
      <dgm:spPr/>
    </dgm:pt>
    <dgm:pt modelId="{639BF97E-E085-47AE-B2C0-9B55E73DFDE4}" type="pres">
      <dgm:prSet presAssocID="{48FE7288-ED95-431A-ACA8-722E3ADEBC50}" presName="conn2-1" presStyleLbl="parChTrans1D3" presStyleIdx="2" presStyleCnt="12" custScaleX="2000000"/>
      <dgm:spPr/>
    </dgm:pt>
    <dgm:pt modelId="{06010850-B56A-4B29-9986-7647A3AC09AF}" type="pres">
      <dgm:prSet presAssocID="{48FE7288-ED95-431A-ACA8-722E3ADEBC50}" presName="connTx" presStyleLbl="parChTrans1D3" presStyleIdx="2" presStyleCnt="12"/>
      <dgm:spPr/>
    </dgm:pt>
    <dgm:pt modelId="{50C7B2DB-C2DA-45ED-813C-5A0507C85A89}" type="pres">
      <dgm:prSet presAssocID="{B17054FE-1A6B-4593-A5B8-9EC595DAEFAC}" presName="root2" presStyleCnt="0"/>
      <dgm:spPr/>
    </dgm:pt>
    <dgm:pt modelId="{67A06F63-CC52-4F60-AB02-6CD8E7BFC957}" type="pres">
      <dgm:prSet presAssocID="{B17054FE-1A6B-4593-A5B8-9EC595DAEFAC}" presName="LevelTwoTextNode" presStyleLbl="node3" presStyleIdx="2" presStyleCnt="12" custScaleX="186641">
        <dgm:presLayoutVars>
          <dgm:chPref val="3"/>
        </dgm:presLayoutVars>
      </dgm:prSet>
      <dgm:spPr/>
    </dgm:pt>
    <dgm:pt modelId="{66F76F83-275E-4FE6-ACE8-161435C5ADDD}" type="pres">
      <dgm:prSet presAssocID="{B17054FE-1A6B-4593-A5B8-9EC595DAEFAC}" presName="level3hierChild" presStyleCnt="0"/>
      <dgm:spPr/>
    </dgm:pt>
    <dgm:pt modelId="{88EEEF9A-E3C5-4FFC-8B1D-9482B66B86A7}" type="pres">
      <dgm:prSet presAssocID="{3D1A1EEE-9AE0-44CB-BD47-2013E50FDA5A}" presName="conn2-1" presStyleLbl="parChTrans1D3" presStyleIdx="3" presStyleCnt="12" custScaleX="2000000"/>
      <dgm:spPr/>
    </dgm:pt>
    <dgm:pt modelId="{D29C0A33-F962-43E8-970F-93D01D8C9ADE}" type="pres">
      <dgm:prSet presAssocID="{3D1A1EEE-9AE0-44CB-BD47-2013E50FDA5A}" presName="connTx" presStyleLbl="parChTrans1D3" presStyleIdx="3" presStyleCnt="12"/>
      <dgm:spPr/>
    </dgm:pt>
    <dgm:pt modelId="{1A5FCAFE-BE0F-4555-84D3-6672BEBC5836}" type="pres">
      <dgm:prSet presAssocID="{6FA4C030-A1D2-4C6A-AED2-E76C582134D4}" presName="root2" presStyleCnt="0"/>
      <dgm:spPr/>
    </dgm:pt>
    <dgm:pt modelId="{F55495F1-821D-472A-9BBF-DB5B4E255BD2}" type="pres">
      <dgm:prSet presAssocID="{6FA4C030-A1D2-4C6A-AED2-E76C582134D4}" presName="LevelTwoTextNode" presStyleLbl="node3" presStyleIdx="3" presStyleCnt="12" custScaleX="186641">
        <dgm:presLayoutVars>
          <dgm:chPref val="3"/>
        </dgm:presLayoutVars>
      </dgm:prSet>
      <dgm:spPr/>
    </dgm:pt>
    <dgm:pt modelId="{4CB02A94-B5C9-49AB-9894-2D9364686C5A}" type="pres">
      <dgm:prSet presAssocID="{6FA4C030-A1D2-4C6A-AED2-E76C582134D4}" presName="level3hierChild" presStyleCnt="0"/>
      <dgm:spPr/>
    </dgm:pt>
    <dgm:pt modelId="{25619C9C-106C-4AF0-AD22-291FDD45F323}" type="pres">
      <dgm:prSet presAssocID="{13ED67BE-C503-422F-8A9D-E75D1D36146E}" presName="conn2-1" presStyleLbl="parChTrans1D2" presStyleIdx="1" presStyleCnt="3" custScaleX="2000000"/>
      <dgm:spPr/>
    </dgm:pt>
    <dgm:pt modelId="{18D7487D-0F6E-477E-8760-AA60A201C6B4}" type="pres">
      <dgm:prSet presAssocID="{13ED67BE-C503-422F-8A9D-E75D1D36146E}" presName="connTx" presStyleLbl="parChTrans1D2" presStyleIdx="1" presStyleCnt="3"/>
      <dgm:spPr/>
    </dgm:pt>
    <dgm:pt modelId="{267147C9-F7A9-46C4-9708-1B07D3F4ED29}" type="pres">
      <dgm:prSet presAssocID="{10D34DFB-09D9-4622-8F01-3E5AB3916930}" presName="root2" presStyleCnt="0"/>
      <dgm:spPr/>
    </dgm:pt>
    <dgm:pt modelId="{92DFC087-D6F7-4EEB-BDAF-3DE2C6F77448}" type="pres">
      <dgm:prSet presAssocID="{10D34DFB-09D9-4622-8F01-3E5AB3916930}" presName="LevelTwoTextNode" presStyleLbl="node2" presStyleIdx="1" presStyleCnt="3" custScaleX="186641">
        <dgm:presLayoutVars>
          <dgm:chPref val="3"/>
        </dgm:presLayoutVars>
      </dgm:prSet>
      <dgm:spPr/>
    </dgm:pt>
    <dgm:pt modelId="{BAF69509-0CBE-431C-969B-E9B73F58CFF9}" type="pres">
      <dgm:prSet presAssocID="{10D34DFB-09D9-4622-8F01-3E5AB3916930}" presName="level3hierChild" presStyleCnt="0"/>
      <dgm:spPr/>
    </dgm:pt>
    <dgm:pt modelId="{C880EB46-797C-4535-AEE7-FD42C2399B7A}" type="pres">
      <dgm:prSet presAssocID="{920EBDC8-EB26-449F-9563-090A989A2FD6}" presName="conn2-1" presStyleLbl="parChTrans1D3" presStyleIdx="4" presStyleCnt="12" custScaleX="2000000"/>
      <dgm:spPr/>
    </dgm:pt>
    <dgm:pt modelId="{7E35A6FB-1D7B-4286-88E9-3C5B741972A0}" type="pres">
      <dgm:prSet presAssocID="{920EBDC8-EB26-449F-9563-090A989A2FD6}" presName="connTx" presStyleLbl="parChTrans1D3" presStyleIdx="4" presStyleCnt="12"/>
      <dgm:spPr/>
    </dgm:pt>
    <dgm:pt modelId="{9AC5DF67-6090-4C03-A1BD-D8E9AD752067}" type="pres">
      <dgm:prSet presAssocID="{F9FF22AF-8C95-4B25-828F-2C51B9F36F33}" presName="root2" presStyleCnt="0"/>
      <dgm:spPr/>
    </dgm:pt>
    <dgm:pt modelId="{05222D5D-75D8-466F-8A44-EBFC89B94CD1}" type="pres">
      <dgm:prSet presAssocID="{F9FF22AF-8C95-4B25-828F-2C51B9F36F33}" presName="LevelTwoTextNode" presStyleLbl="node3" presStyleIdx="4" presStyleCnt="12" custScaleX="186641">
        <dgm:presLayoutVars>
          <dgm:chPref val="3"/>
        </dgm:presLayoutVars>
      </dgm:prSet>
      <dgm:spPr/>
    </dgm:pt>
    <dgm:pt modelId="{21221F40-959F-48B0-95F7-37F0C5242398}" type="pres">
      <dgm:prSet presAssocID="{F9FF22AF-8C95-4B25-828F-2C51B9F36F33}" presName="level3hierChild" presStyleCnt="0"/>
      <dgm:spPr/>
    </dgm:pt>
    <dgm:pt modelId="{930AAC3E-2878-4F50-A94C-3228BBDF7280}" type="pres">
      <dgm:prSet presAssocID="{E655F321-3C31-42BD-8F66-E002E5009A7A}" presName="conn2-1" presStyleLbl="parChTrans1D3" presStyleIdx="5" presStyleCnt="12" custScaleX="2000000"/>
      <dgm:spPr/>
    </dgm:pt>
    <dgm:pt modelId="{8FF2EB9F-B33B-4A44-9306-B308F862EB74}" type="pres">
      <dgm:prSet presAssocID="{E655F321-3C31-42BD-8F66-E002E5009A7A}" presName="connTx" presStyleLbl="parChTrans1D3" presStyleIdx="5" presStyleCnt="12"/>
      <dgm:spPr/>
    </dgm:pt>
    <dgm:pt modelId="{9E4F4502-CC26-4065-BB19-20347A057422}" type="pres">
      <dgm:prSet presAssocID="{71C2E006-0356-43EA-B723-1A7212AC5598}" presName="root2" presStyleCnt="0"/>
      <dgm:spPr/>
    </dgm:pt>
    <dgm:pt modelId="{EDF767CF-5BF6-4EF4-84DF-0ABFD2A4517A}" type="pres">
      <dgm:prSet presAssocID="{71C2E006-0356-43EA-B723-1A7212AC5598}" presName="LevelTwoTextNode" presStyleLbl="node3" presStyleIdx="5" presStyleCnt="12" custScaleX="186641">
        <dgm:presLayoutVars>
          <dgm:chPref val="3"/>
        </dgm:presLayoutVars>
      </dgm:prSet>
      <dgm:spPr/>
    </dgm:pt>
    <dgm:pt modelId="{D434D2C3-113C-49EB-A6A8-AECF6F2CAC22}" type="pres">
      <dgm:prSet presAssocID="{71C2E006-0356-43EA-B723-1A7212AC5598}" presName="level3hierChild" presStyleCnt="0"/>
      <dgm:spPr/>
    </dgm:pt>
    <dgm:pt modelId="{5728C057-69D3-4DFF-B204-267AC964409D}" type="pres">
      <dgm:prSet presAssocID="{6585FF6B-2A00-4DCB-8531-FD5E65A342D1}" presName="conn2-1" presStyleLbl="parChTrans1D3" presStyleIdx="6" presStyleCnt="12" custScaleX="2000000"/>
      <dgm:spPr/>
    </dgm:pt>
    <dgm:pt modelId="{95EC9692-626F-462F-A535-44C71E9953A5}" type="pres">
      <dgm:prSet presAssocID="{6585FF6B-2A00-4DCB-8531-FD5E65A342D1}" presName="connTx" presStyleLbl="parChTrans1D3" presStyleIdx="6" presStyleCnt="12"/>
      <dgm:spPr/>
    </dgm:pt>
    <dgm:pt modelId="{DF340482-66AC-4DE4-A664-9A77F8AEFD96}" type="pres">
      <dgm:prSet presAssocID="{FCBA8E7D-080A-4C8E-9455-E813302B9BDC}" presName="root2" presStyleCnt="0"/>
      <dgm:spPr/>
    </dgm:pt>
    <dgm:pt modelId="{4DBFA146-CEEF-464F-A63A-5B04562F2058}" type="pres">
      <dgm:prSet presAssocID="{FCBA8E7D-080A-4C8E-9455-E813302B9BDC}" presName="LevelTwoTextNode" presStyleLbl="node3" presStyleIdx="6" presStyleCnt="12" custScaleX="186641">
        <dgm:presLayoutVars>
          <dgm:chPref val="3"/>
        </dgm:presLayoutVars>
      </dgm:prSet>
      <dgm:spPr/>
    </dgm:pt>
    <dgm:pt modelId="{FFB23BA8-C0CE-4415-9545-A75BE7DF85E9}" type="pres">
      <dgm:prSet presAssocID="{FCBA8E7D-080A-4C8E-9455-E813302B9BDC}" presName="level3hierChild" presStyleCnt="0"/>
      <dgm:spPr/>
    </dgm:pt>
    <dgm:pt modelId="{7BEC7F36-D109-42F6-BDC6-0BA51D4FD1F1}" type="pres">
      <dgm:prSet presAssocID="{8E2CE2BA-F131-410E-B9FA-ED17962C1506}" presName="conn2-1" presStyleLbl="parChTrans1D3" presStyleIdx="7" presStyleCnt="12" custScaleX="2000000"/>
      <dgm:spPr/>
    </dgm:pt>
    <dgm:pt modelId="{E30EC487-1790-4616-BB7C-1EFDD92B44E3}" type="pres">
      <dgm:prSet presAssocID="{8E2CE2BA-F131-410E-B9FA-ED17962C1506}" presName="connTx" presStyleLbl="parChTrans1D3" presStyleIdx="7" presStyleCnt="12"/>
      <dgm:spPr/>
    </dgm:pt>
    <dgm:pt modelId="{9D09B305-A5BB-4BE4-A236-0805D5EF42B1}" type="pres">
      <dgm:prSet presAssocID="{9625900D-B523-4AA9-B1F8-C8DD66EC2324}" presName="root2" presStyleCnt="0"/>
      <dgm:spPr/>
    </dgm:pt>
    <dgm:pt modelId="{26D39451-D664-4C02-BFD0-5C7D48B84659}" type="pres">
      <dgm:prSet presAssocID="{9625900D-B523-4AA9-B1F8-C8DD66EC2324}" presName="LevelTwoTextNode" presStyleLbl="node3" presStyleIdx="7" presStyleCnt="12" custScaleX="186641">
        <dgm:presLayoutVars>
          <dgm:chPref val="3"/>
        </dgm:presLayoutVars>
      </dgm:prSet>
      <dgm:spPr/>
    </dgm:pt>
    <dgm:pt modelId="{2EB3951A-16E6-4A54-831C-96AF181FC642}" type="pres">
      <dgm:prSet presAssocID="{9625900D-B523-4AA9-B1F8-C8DD66EC2324}" presName="level3hierChild" presStyleCnt="0"/>
      <dgm:spPr/>
    </dgm:pt>
    <dgm:pt modelId="{59263004-E855-4FCA-BFD9-44708D00F848}" type="pres">
      <dgm:prSet presAssocID="{EF7FA4F3-01F0-4972-A0A1-728972386219}" presName="conn2-1" presStyleLbl="parChTrans1D2" presStyleIdx="2" presStyleCnt="3" custScaleX="2000000"/>
      <dgm:spPr/>
    </dgm:pt>
    <dgm:pt modelId="{CE5BA0C6-70A9-4982-9FEF-A2FBC8FD37E5}" type="pres">
      <dgm:prSet presAssocID="{EF7FA4F3-01F0-4972-A0A1-728972386219}" presName="connTx" presStyleLbl="parChTrans1D2" presStyleIdx="2" presStyleCnt="3"/>
      <dgm:spPr/>
    </dgm:pt>
    <dgm:pt modelId="{D78836F9-BFA0-491D-9BD3-F73FC72E8613}" type="pres">
      <dgm:prSet presAssocID="{E868945C-088B-4B34-BAF5-B21A93D4B8FB}" presName="root2" presStyleCnt="0"/>
      <dgm:spPr/>
    </dgm:pt>
    <dgm:pt modelId="{9B2EECF0-154C-4A5C-997E-07606A1AAEB1}" type="pres">
      <dgm:prSet presAssocID="{E868945C-088B-4B34-BAF5-B21A93D4B8FB}" presName="LevelTwoTextNode" presStyleLbl="node2" presStyleIdx="2" presStyleCnt="3" custScaleX="186641">
        <dgm:presLayoutVars>
          <dgm:chPref val="3"/>
        </dgm:presLayoutVars>
      </dgm:prSet>
      <dgm:spPr/>
    </dgm:pt>
    <dgm:pt modelId="{AD648BDF-DE2D-450F-8B20-65372D279C79}" type="pres">
      <dgm:prSet presAssocID="{E868945C-088B-4B34-BAF5-B21A93D4B8FB}" presName="level3hierChild" presStyleCnt="0"/>
      <dgm:spPr/>
    </dgm:pt>
    <dgm:pt modelId="{FEB83BE3-2E30-4B9D-AB5F-B0EC6088B88E}" type="pres">
      <dgm:prSet presAssocID="{2C16D5FB-DB6B-4750-A5D7-0E36E735BF84}" presName="conn2-1" presStyleLbl="parChTrans1D3" presStyleIdx="8" presStyleCnt="12" custScaleX="2000000"/>
      <dgm:spPr/>
    </dgm:pt>
    <dgm:pt modelId="{7A384013-BA49-4114-AC52-CD46532D6FD5}" type="pres">
      <dgm:prSet presAssocID="{2C16D5FB-DB6B-4750-A5D7-0E36E735BF84}" presName="connTx" presStyleLbl="parChTrans1D3" presStyleIdx="8" presStyleCnt="12"/>
      <dgm:spPr/>
    </dgm:pt>
    <dgm:pt modelId="{76059E54-9828-4945-99FE-39AD454C8124}" type="pres">
      <dgm:prSet presAssocID="{CABF64FC-0FC0-499F-ABD8-085F4C3C69F8}" presName="root2" presStyleCnt="0"/>
      <dgm:spPr/>
    </dgm:pt>
    <dgm:pt modelId="{1B052306-8D14-4896-8749-F4DE8A63290E}" type="pres">
      <dgm:prSet presAssocID="{CABF64FC-0FC0-499F-ABD8-085F4C3C69F8}" presName="LevelTwoTextNode" presStyleLbl="node3" presStyleIdx="8" presStyleCnt="12" custScaleX="186641">
        <dgm:presLayoutVars>
          <dgm:chPref val="3"/>
        </dgm:presLayoutVars>
      </dgm:prSet>
      <dgm:spPr/>
    </dgm:pt>
    <dgm:pt modelId="{6370D61D-A87B-408C-A780-D342B67DDD6B}" type="pres">
      <dgm:prSet presAssocID="{CABF64FC-0FC0-499F-ABD8-085F4C3C69F8}" presName="level3hierChild" presStyleCnt="0"/>
      <dgm:spPr/>
    </dgm:pt>
    <dgm:pt modelId="{21E1609F-1E56-4C42-96E4-9B0D8FAC77AE}" type="pres">
      <dgm:prSet presAssocID="{FFD89A1B-8EBB-43EF-B0A2-879166A02FA8}" presName="conn2-1" presStyleLbl="parChTrans1D3" presStyleIdx="9" presStyleCnt="12" custScaleX="2000000"/>
      <dgm:spPr/>
    </dgm:pt>
    <dgm:pt modelId="{960A8114-AD97-4C8C-B51B-FA7D9B4F84F2}" type="pres">
      <dgm:prSet presAssocID="{FFD89A1B-8EBB-43EF-B0A2-879166A02FA8}" presName="connTx" presStyleLbl="parChTrans1D3" presStyleIdx="9" presStyleCnt="12"/>
      <dgm:spPr/>
    </dgm:pt>
    <dgm:pt modelId="{CF6AC177-5F27-41C0-8FF0-AC659B4646EA}" type="pres">
      <dgm:prSet presAssocID="{2864FC56-1162-437F-8AAD-78ADE925AFDF}" presName="root2" presStyleCnt="0"/>
      <dgm:spPr/>
    </dgm:pt>
    <dgm:pt modelId="{F7087247-7C75-436A-8A2F-6B37CAD12A3E}" type="pres">
      <dgm:prSet presAssocID="{2864FC56-1162-437F-8AAD-78ADE925AFDF}" presName="LevelTwoTextNode" presStyleLbl="node3" presStyleIdx="9" presStyleCnt="12" custScaleX="186641">
        <dgm:presLayoutVars>
          <dgm:chPref val="3"/>
        </dgm:presLayoutVars>
      </dgm:prSet>
      <dgm:spPr/>
    </dgm:pt>
    <dgm:pt modelId="{EB355D7C-6202-4D92-8C5C-23D04FAEE8A3}" type="pres">
      <dgm:prSet presAssocID="{2864FC56-1162-437F-8AAD-78ADE925AFDF}" presName="level3hierChild" presStyleCnt="0"/>
      <dgm:spPr/>
    </dgm:pt>
    <dgm:pt modelId="{3EE0141B-B03D-436B-8DD9-3E4B64657308}" type="pres">
      <dgm:prSet presAssocID="{C0A5A761-332F-4E50-8EF0-B07044624096}" presName="conn2-1" presStyleLbl="parChTrans1D3" presStyleIdx="10" presStyleCnt="12" custScaleX="2000000"/>
      <dgm:spPr/>
    </dgm:pt>
    <dgm:pt modelId="{CF337D26-72CE-4305-B807-BC7A838A7406}" type="pres">
      <dgm:prSet presAssocID="{C0A5A761-332F-4E50-8EF0-B07044624096}" presName="connTx" presStyleLbl="parChTrans1D3" presStyleIdx="10" presStyleCnt="12"/>
      <dgm:spPr/>
    </dgm:pt>
    <dgm:pt modelId="{81CD6839-A6EA-49EE-8085-31285867A130}" type="pres">
      <dgm:prSet presAssocID="{662FB807-278C-460B-BA10-68D8ACFE5874}" presName="root2" presStyleCnt="0"/>
      <dgm:spPr/>
    </dgm:pt>
    <dgm:pt modelId="{3ADEDB63-758D-4334-940A-199474D364FA}" type="pres">
      <dgm:prSet presAssocID="{662FB807-278C-460B-BA10-68D8ACFE5874}" presName="LevelTwoTextNode" presStyleLbl="node3" presStyleIdx="10" presStyleCnt="12" custScaleX="186641">
        <dgm:presLayoutVars>
          <dgm:chPref val="3"/>
        </dgm:presLayoutVars>
      </dgm:prSet>
      <dgm:spPr/>
    </dgm:pt>
    <dgm:pt modelId="{AE08EE03-3EBA-4817-8846-861949689389}" type="pres">
      <dgm:prSet presAssocID="{662FB807-278C-460B-BA10-68D8ACFE5874}" presName="level3hierChild" presStyleCnt="0"/>
      <dgm:spPr/>
    </dgm:pt>
    <dgm:pt modelId="{4EABDC50-D432-43D3-98A5-93A55C3C57F1}" type="pres">
      <dgm:prSet presAssocID="{1A5BA8CB-CA72-41F8-BC96-023CF9D7821D}" presName="conn2-1" presStyleLbl="parChTrans1D3" presStyleIdx="11" presStyleCnt="12" custScaleX="2000000"/>
      <dgm:spPr/>
    </dgm:pt>
    <dgm:pt modelId="{E54A6740-63C3-4322-AF6F-95FDB84BCB20}" type="pres">
      <dgm:prSet presAssocID="{1A5BA8CB-CA72-41F8-BC96-023CF9D7821D}" presName="connTx" presStyleLbl="parChTrans1D3" presStyleIdx="11" presStyleCnt="12"/>
      <dgm:spPr/>
    </dgm:pt>
    <dgm:pt modelId="{877FE6D8-0EA0-41FF-883F-DB78FB5D7AC7}" type="pres">
      <dgm:prSet presAssocID="{DCD51E7A-0DE2-4684-9898-FACCB9070AF1}" presName="root2" presStyleCnt="0"/>
      <dgm:spPr/>
    </dgm:pt>
    <dgm:pt modelId="{7352EC00-8A1E-44FE-B1C5-A021FAE143C8}" type="pres">
      <dgm:prSet presAssocID="{DCD51E7A-0DE2-4684-9898-FACCB9070AF1}" presName="LevelTwoTextNode" presStyleLbl="node3" presStyleIdx="11" presStyleCnt="12" custScaleX="186641">
        <dgm:presLayoutVars>
          <dgm:chPref val="3"/>
        </dgm:presLayoutVars>
      </dgm:prSet>
      <dgm:spPr/>
    </dgm:pt>
    <dgm:pt modelId="{026A9A1A-CDF8-4DE7-8945-098CB194A3E6}" type="pres">
      <dgm:prSet presAssocID="{DCD51E7A-0DE2-4684-9898-FACCB9070AF1}" presName="level3hierChild" presStyleCnt="0"/>
      <dgm:spPr/>
    </dgm:pt>
  </dgm:ptLst>
  <dgm:cxnLst>
    <dgm:cxn modelId="{2B5CE705-B1AB-45A7-BD99-E5D3F187EA52}" type="presOf" srcId="{902B8930-11F5-4D36-ADC8-E96B350EA18B}" destId="{EF8253C0-D859-4BB2-A064-C8A8AF547338}" srcOrd="0" destOrd="0" presId="urn:microsoft.com/office/officeart/2005/8/layout/hierarchy2"/>
    <dgm:cxn modelId="{40205D06-3871-48D6-8D3C-E1FEFCB426FA}" srcId="{E868945C-088B-4B34-BAF5-B21A93D4B8FB}" destId="{2864FC56-1162-437F-8AAD-78ADE925AFDF}" srcOrd="1" destOrd="0" parTransId="{FFD89A1B-8EBB-43EF-B0A2-879166A02FA8}" sibTransId="{DC7DF387-FF34-4B55-B3CE-5382311475D0}"/>
    <dgm:cxn modelId="{8F5D3E07-BAD5-41E1-B283-7C4D72B20814}" srcId="{893AC835-E527-4756-98E3-C1066CD317DC}" destId="{10D34DFB-09D9-4622-8F01-3E5AB3916930}" srcOrd="1" destOrd="0" parTransId="{13ED67BE-C503-422F-8A9D-E75D1D36146E}" sibTransId="{0A83C253-66B9-450A-A227-6E24F5746C28}"/>
    <dgm:cxn modelId="{A6685D08-D96D-469E-B2F9-9616620D4108}" srcId="{902B8930-11F5-4D36-ADC8-E96B350EA18B}" destId="{6FA4C030-A1D2-4C6A-AED2-E76C582134D4}" srcOrd="3" destOrd="0" parTransId="{3D1A1EEE-9AE0-44CB-BD47-2013E50FDA5A}" sibTransId="{DD87A936-D0E8-4A82-A22A-20E1C977ADFF}"/>
    <dgm:cxn modelId="{7D40900B-FE7D-4BFE-A1B1-4E7FE1CBC34E}" srcId="{10D34DFB-09D9-4622-8F01-3E5AB3916930}" destId="{9625900D-B523-4AA9-B1F8-C8DD66EC2324}" srcOrd="3" destOrd="0" parTransId="{8E2CE2BA-F131-410E-B9FA-ED17962C1506}" sibTransId="{94DFBDD2-1084-4552-9B3C-069DD4DE125B}"/>
    <dgm:cxn modelId="{2D605F14-EA87-4768-A909-AAE50B9685E4}" srcId="{E868945C-088B-4B34-BAF5-B21A93D4B8FB}" destId="{662FB807-278C-460B-BA10-68D8ACFE5874}" srcOrd="2" destOrd="0" parTransId="{C0A5A761-332F-4E50-8EF0-B07044624096}" sibTransId="{8D039C88-E012-49C3-91C3-1E3AB20B13AD}"/>
    <dgm:cxn modelId="{7173D916-1CA4-40AA-90BD-AAE0898077BF}" type="presOf" srcId="{2C16D5FB-DB6B-4750-A5D7-0E36E735BF84}" destId="{7A384013-BA49-4114-AC52-CD46532D6FD5}" srcOrd="1" destOrd="0" presId="urn:microsoft.com/office/officeart/2005/8/layout/hierarchy2"/>
    <dgm:cxn modelId="{DF00021B-5943-4C15-AD13-14A23798E2D3}" type="presOf" srcId="{2C16D5FB-DB6B-4750-A5D7-0E36E735BF84}" destId="{FEB83BE3-2E30-4B9D-AB5F-B0EC6088B88E}" srcOrd="0" destOrd="0" presId="urn:microsoft.com/office/officeart/2005/8/layout/hierarchy2"/>
    <dgm:cxn modelId="{80DAE71F-FA6C-4C01-9078-B483822B7866}" type="presOf" srcId="{EF7FA4F3-01F0-4972-A0A1-728972386219}" destId="{CE5BA0C6-70A9-4982-9FEF-A2FBC8FD37E5}" srcOrd="1" destOrd="0" presId="urn:microsoft.com/office/officeart/2005/8/layout/hierarchy2"/>
    <dgm:cxn modelId="{793F9B26-5FCA-476B-A565-479237857AB2}" type="presOf" srcId="{9EE4B677-649A-4C74-AE21-94E070D88192}" destId="{0FDD2C14-B867-4D98-9024-3BF010B48F58}" srcOrd="0" destOrd="0" presId="urn:microsoft.com/office/officeart/2005/8/layout/hierarchy2"/>
    <dgm:cxn modelId="{9F89AB2A-B3BD-41F4-910A-75162EECB98E}" type="presOf" srcId="{3D1A1EEE-9AE0-44CB-BD47-2013E50FDA5A}" destId="{88EEEF9A-E3C5-4FFC-8B1D-9482B66B86A7}" srcOrd="0" destOrd="0" presId="urn:microsoft.com/office/officeart/2005/8/layout/hierarchy2"/>
    <dgm:cxn modelId="{E30D412B-B601-4384-9F38-A5C6F6435FFE}" srcId="{10D34DFB-09D9-4622-8F01-3E5AB3916930}" destId="{71C2E006-0356-43EA-B723-1A7212AC5598}" srcOrd="1" destOrd="0" parTransId="{E655F321-3C31-42BD-8F66-E002E5009A7A}" sibTransId="{51385C82-62ED-4261-A876-0487A8FD78C3}"/>
    <dgm:cxn modelId="{938E552C-527A-4688-AAE3-18876404EB30}" type="presOf" srcId="{1A5BA8CB-CA72-41F8-BC96-023CF9D7821D}" destId="{4EABDC50-D432-43D3-98A5-93A55C3C57F1}" srcOrd="0" destOrd="0" presId="urn:microsoft.com/office/officeart/2005/8/layout/hierarchy2"/>
    <dgm:cxn modelId="{33D3B635-9AC1-49D8-A715-EAA23032A35B}" type="presOf" srcId="{2864FC56-1162-437F-8AAD-78ADE925AFDF}" destId="{F7087247-7C75-436A-8A2F-6B37CAD12A3E}" srcOrd="0" destOrd="0" presId="urn:microsoft.com/office/officeart/2005/8/layout/hierarchy2"/>
    <dgm:cxn modelId="{DF4A5238-C143-428C-9722-4DE8CCE16C61}" type="presOf" srcId="{662FB807-278C-460B-BA10-68D8ACFE5874}" destId="{3ADEDB63-758D-4334-940A-199474D364FA}" srcOrd="0" destOrd="0" presId="urn:microsoft.com/office/officeart/2005/8/layout/hierarchy2"/>
    <dgm:cxn modelId="{835E2F60-4057-4427-AAB2-77EFDD85108C}" type="presOf" srcId="{6585FF6B-2A00-4DCB-8531-FD5E65A342D1}" destId="{95EC9692-626F-462F-A535-44C71E9953A5}" srcOrd="1" destOrd="0" presId="urn:microsoft.com/office/officeart/2005/8/layout/hierarchy2"/>
    <dgm:cxn modelId="{68E58D41-7A9D-4C97-A5E5-C8BB3BFD5CCC}" srcId="{902B8930-11F5-4D36-ADC8-E96B350EA18B}" destId="{33C22203-C775-4697-ADFB-404A93909B65}" srcOrd="0" destOrd="0" parTransId="{9EE4B677-649A-4C74-AE21-94E070D88192}" sibTransId="{7F7FB359-DFBB-4996-8F8F-7080737F8D30}"/>
    <dgm:cxn modelId="{654A9D44-9FB0-48DE-83B2-5F2A05DB40B1}" srcId="{10D34DFB-09D9-4622-8F01-3E5AB3916930}" destId="{F9FF22AF-8C95-4B25-828F-2C51B9F36F33}" srcOrd="0" destOrd="0" parTransId="{920EBDC8-EB26-449F-9563-090A989A2FD6}" sibTransId="{A2467AED-7958-4CD2-96E8-4F680680399F}"/>
    <dgm:cxn modelId="{8D1A6A67-7368-4C34-A073-E7E5EA8C8A5D}" type="presOf" srcId="{CABF64FC-0FC0-499F-ABD8-085F4C3C69F8}" destId="{1B052306-8D14-4896-8749-F4DE8A63290E}" srcOrd="0" destOrd="0" presId="urn:microsoft.com/office/officeart/2005/8/layout/hierarchy2"/>
    <dgm:cxn modelId="{D31F9967-0F80-45B9-8A79-447CB4198D2B}" srcId="{902B8930-11F5-4D36-ADC8-E96B350EA18B}" destId="{241EA10B-CAAC-4BA8-BA19-9B5A1B9316D5}" srcOrd="1" destOrd="0" parTransId="{14EEDEF5-2EB2-498C-9F9C-4D51E336477C}" sibTransId="{FFAD3A9E-7EB1-49F9-BB72-F80F0CC8D2F3}"/>
    <dgm:cxn modelId="{F4FD0668-D9E1-4083-B770-DDB5830C4EDD}" type="presOf" srcId="{C0A5A761-332F-4E50-8EF0-B07044624096}" destId="{3EE0141B-B03D-436B-8DD9-3E4B64657308}" srcOrd="0" destOrd="0" presId="urn:microsoft.com/office/officeart/2005/8/layout/hierarchy2"/>
    <dgm:cxn modelId="{4FCA8F4C-3CBB-461E-9965-A2D32F69A369}" type="presOf" srcId="{EF7FA4F3-01F0-4972-A0A1-728972386219}" destId="{59263004-E855-4FCA-BFD9-44708D00F848}" srcOrd="0" destOrd="0" presId="urn:microsoft.com/office/officeart/2005/8/layout/hierarchy2"/>
    <dgm:cxn modelId="{F1BA6D4E-A6E2-4154-B024-7BBA982D0228}" type="presOf" srcId="{6FA4C030-A1D2-4C6A-AED2-E76C582134D4}" destId="{F55495F1-821D-472A-9BBF-DB5B4E255BD2}" srcOrd="0" destOrd="0" presId="urn:microsoft.com/office/officeart/2005/8/layout/hierarchy2"/>
    <dgm:cxn modelId="{AEF3CA57-93B5-493D-B94A-4F4238DE10F2}" type="presOf" srcId="{8E2CE2BA-F131-410E-B9FA-ED17962C1506}" destId="{7BEC7F36-D109-42F6-BDC6-0BA51D4FD1F1}" srcOrd="0" destOrd="0" presId="urn:microsoft.com/office/officeart/2005/8/layout/hierarchy2"/>
    <dgm:cxn modelId="{2528037D-4CE1-49FE-B73E-674A8190A3B2}" type="presOf" srcId="{FFD89A1B-8EBB-43EF-B0A2-879166A02FA8}" destId="{21E1609F-1E56-4C42-96E4-9B0D8FAC77AE}" srcOrd="0" destOrd="0" presId="urn:microsoft.com/office/officeart/2005/8/layout/hierarchy2"/>
    <dgm:cxn modelId="{35CD687E-DAE2-4C91-916A-9685016D04BF}" type="presOf" srcId="{920EBDC8-EB26-449F-9563-090A989A2FD6}" destId="{7E35A6FB-1D7B-4286-88E9-3C5B741972A0}" srcOrd="1" destOrd="0" presId="urn:microsoft.com/office/officeart/2005/8/layout/hierarchy2"/>
    <dgm:cxn modelId="{A6F02582-DC1B-459F-9014-2B46F63A0037}" type="presOf" srcId="{E868945C-088B-4B34-BAF5-B21A93D4B8FB}" destId="{9B2EECF0-154C-4A5C-997E-07606A1AAEB1}" srcOrd="0" destOrd="0" presId="urn:microsoft.com/office/officeart/2005/8/layout/hierarchy2"/>
    <dgm:cxn modelId="{D209A985-EF44-4F58-A7DB-EB6E1D589C01}" srcId="{E868945C-088B-4B34-BAF5-B21A93D4B8FB}" destId="{DCD51E7A-0DE2-4684-9898-FACCB9070AF1}" srcOrd="3" destOrd="0" parTransId="{1A5BA8CB-CA72-41F8-BC96-023CF9D7821D}" sibTransId="{8027C6EC-2AFB-4B8F-BDAC-F684C337F566}"/>
    <dgm:cxn modelId="{EB9B168C-E4A5-44D7-A796-F122EB9AB500}" type="presOf" srcId="{B17054FE-1A6B-4593-A5B8-9EC595DAEFAC}" destId="{67A06F63-CC52-4F60-AB02-6CD8E7BFC957}" srcOrd="0" destOrd="0" presId="urn:microsoft.com/office/officeart/2005/8/layout/hierarchy2"/>
    <dgm:cxn modelId="{6F4C598D-7EDA-4AEE-8367-DB5E2EEF31EF}" type="presOf" srcId="{FCBA8E7D-080A-4C8E-9455-E813302B9BDC}" destId="{4DBFA146-CEEF-464F-A63A-5B04562F2058}" srcOrd="0" destOrd="0" presId="urn:microsoft.com/office/officeart/2005/8/layout/hierarchy2"/>
    <dgm:cxn modelId="{1254C090-F6DF-4F10-B731-BAC5173D87EE}" type="presOf" srcId="{FFD89A1B-8EBB-43EF-B0A2-879166A02FA8}" destId="{960A8114-AD97-4C8C-B51B-FA7D9B4F84F2}" srcOrd="1" destOrd="0" presId="urn:microsoft.com/office/officeart/2005/8/layout/hierarchy2"/>
    <dgm:cxn modelId="{EC867891-03AB-476A-BBF5-4694ABB6CFD6}" type="presOf" srcId="{71C2E006-0356-43EA-B723-1A7212AC5598}" destId="{EDF767CF-5BF6-4EF4-84DF-0ABFD2A4517A}" srcOrd="0" destOrd="0" presId="urn:microsoft.com/office/officeart/2005/8/layout/hierarchy2"/>
    <dgm:cxn modelId="{935CBA96-5C46-4238-8E1C-A6D6EB053BC8}" type="presOf" srcId="{241EA10B-CAAC-4BA8-BA19-9B5A1B9316D5}" destId="{7016C73C-4869-41CB-93AA-5E093E4AB528}" srcOrd="0" destOrd="0" presId="urn:microsoft.com/office/officeart/2005/8/layout/hierarchy2"/>
    <dgm:cxn modelId="{80183D97-71C1-498D-8447-ABD3854BD3AB}" type="presOf" srcId="{E655F321-3C31-42BD-8F66-E002E5009A7A}" destId="{930AAC3E-2878-4F50-A94C-3228BBDF7280}" srcOrd="0" destOrd="0" presId="urn:microsoft.com/office/officeart/2005/8/layout/hierarchy2"/>
    <dgm:cxn modelId="{2A9E5097-150F-4372-ACD0-8098C333B4CE}" type="presOf" srcId="{6585FF6B-2A00-4DCB-8531-FD5E65A342D1}" destId="{5728C057-69D3-4DFF-B204-267AC964409D}" srcOrd="0" destOrd="0" presId="urn:microsoft.com/office/officeart/2005/8/layout/hierarchy2"/>
    <dgm:cxn modelId="{7375249A-C2CD-44E3-AAED-4C2E320D7783}" type="presOf" srcId="{48FE7288-ED95-431A-ACA8-722E3ADEBC50}" destId="{639BF97E-E085-47AE-B2C0-9B55E73DFDE4}" srcOrd="0" destOrd="0" presId="urn:microsoft.com/office/officeart/2005/8/layout/hierarchy2"/>
    <dgm:cxn modelId="{7570709B-6AD8-40CA-B826-D751EF5C7D1D}" type="presOf" srcId="{DCD51E7A-0DE2-4684-9898-FACCB9070AF1}" destId="{7352EC00-8A1E-44FE-B1C5-A021FAE143C8}" srcOrd="0" destOrd="0" presId="urn:microsoft.com/office/officeart/2005/8/layout/hierarchy2"/>
    <dgm:cxn modelId="{838CC8A6-80BD-4ABB-9ED8-5EACDEDF59D8}" srcId="{893AC835-E527-4756-98E3-C1066CD317DC}" destId="{E868945C-088B-4B34-BAF5-B21A93D4B8FB}" srcOrd="2" destOrd="0" parTransId="{EF7FA4F3-01F0-4972-A0A1-728972386219}" sibTransId="{160FED85-9A0F-4643-A8F0-41A407823204}"/>
    <dgm:cxn modelId="{D18987AB-4AAC-4DF5-BBD6-59A4BE7507C8}" type="presOf" srcId="{3D1A1EEE-9AE0-44CB-BD47-2013E50FDA5A}" destId="{D29C0A33-F962-43E8-970F-93D01D8C9ADE}" srcOrd="1" destOrd="0" presId="urn:microsoft.com/office/officeart/2005/8/layout/hierarchy2"/>
    <dgm:cxn modelId="{554E45B1-FD1F-4D96-ABA5-96E3022594F0}" type="presOf" srcId="{3CAAEB75-BEED-4FA2-B912-2C36F11166B0}" destId="{6F5796F9-53F5-4EBB-BE97-DCC024DC4497}" srcOrd="0" destOrd="0" presId="urn:microsoft.com/office/officeart/2005/8/layout/hierarchy2"/>
    <dgm:cxn modelId="{C73A94B2-B29B-4386-AACD-A1A195997C11}" srcId="{E868945C-088B-4B34-BAF5-B21A93D4B8FB}" destId="{CABF64FC-0FC0-499F-ABD8-085F4C3C69F8}" srcOrd="0" destOrd="0" parTransId="{2C16D5FB-DB6B-4750-A5D7-0E36E735BF84}" sibTransId="{B2AB345E-606A-41C2-8477-B5C3635C6259}"/>
    <dgm:cxn modelId="{0D616FB4-D656-4C26-B10D-CF4C82F34CEA}" type="presOf" srcId="{48FE7288-ED95-431A-ACA8-722E3ADEBC50}" destId="{06010850-B56A-4B29-9986-7647A3AC09AF}" srcOrd="1" destOrd="0" presId="urn:microsoft.com/office/officeart/2005/8/layout/hierarchy2"/>
    <dgm:cxn modelId="{F0DD27BC-92AF-46AF-B877-C21B46EE818F}" type="presOf" srcId="{13BFE864-3FD0-4691-88A1-BFE24C0E3705}" destId="{869D3CDD-6351-473A-8821-BFCF1D0F0CDD}" srcOrd="0" destOrd="0" presId="urn:microsoft.com/office/officeart/2005/8/layout/hierarchy2"/>
    <dgm:cxn modelId="{390816BF-1569-401D-A21D-46E2B651FB8F}" type="presOf" srcId="{9625900D-B523-4AA9-B1F8-C8DD66EC2324}" destId="{26D39451-D664-4C02-BFD0-5C7D48B84659}" srcOrd="0" destOrd="0" presId="urn:microsoft.com/office/officeart/2005/8/layout/hierarchy2"/>
    <dgm:cxn modelId="{D487A2BF-1FC9-4E86-B4D4-82B0FC70E129}" type="presOf" srcId="{E655F321-3C31-42BD-8F66-E002E5009A7A}" destId="{8FF2EB9F-B33B-4A44-9306-B308F862EB74}" srcOrd="1" destOrd="0" presId="urn:microsoft.com/office/officeart/2005/8/layout/hierarchy2"/>
    <dgm:cxn modelId="{353D22C9-BDF8-4429-B9B6-F55BC73EA3F9}" type="presOf" srcId="{13ED67BE-C503-422F-8A9D-E75D1D36146E}" destId="{18D7487D-0F6E-477E-8760-AA60A201C6B4}" srcOrd="1" destOrd="0" presId="urn:microsoft.com/office/officeart/2005/8/layout/hierarchy2"/>
    <dgm:cxn modelId="{5F6D5DC9-AA29-48ED-9B0A-C8A6CC2C6CC1}" type="presOf" srcId="{920EBDC8-EB26-449F-9563-090A989A2FD6}" destId="{C880EB46-797C-4535-AEE7-FD42C2399B7A}" srcOrd="0" destOrd="0" presId="urn:microsoft.com/office/officeart/2005/8/layout/hierarchy2"/>
    <dgm:cxn modelId="{8433C5CA-D07A-4605-8CC0-7C6CFE60F3E1}" type="presOf" srcId="{14EEDEF5-2EB2-498C-9F9C-4D51E336477C}" destId="{9884EF65-9394-4A45-B6ED-EFE294946EC2}" srcOrd="1" destOrd="0" presId="urn:microsoft.com/office/officeart/2005/8/layout/hierarchy2"/>
    <dgm:cxn modelId="{2004A0CB-C814-41E9-97A1-5DC3C9F4834F}" srcId="{10D34DFB-09D9-4622-8F01-3E5AB3916930}" destId="{FCBA8E7D-080A-4C8E-9455-E813302B9BDC}" srcOrd="2" destOrd="0" parTransId="{6585FF6B-2A00-4DCB-8531-FD5E65A342D1}" sibTransId="{E29DFD8C-A3DC-4185-82B8-E3D291FDA39C}"/>
    <dgm:cxn modelId="{C005A1CB-2AFA-4521-AF0A-732400BDC220}" type="presOf" srcId="{F9FF22AF-8C95-4B25-828F-2C51B9F36F33}" destId="{05222D5D-75D8-466F-8A44-EBFC89B94CD1}" srcOrd="0" destOrd="0" presId="urn:microsoft.com/office/officeart/2005/8/layout/hierarchy2"/>
    <dgm:cxn modelId="{BE892BCF-BD65-4500-92BE-9604D14D6E98}" type="presOf" srcId="{893AC835-E527-4756-98E3-C1066CD317DC}" destId="{935CF967-37F4-4076-9C2D-F7FDF9D68BCA}" srcOrd="0" destOrd="0" presId="urn:microsoft.com/office/officeart/2005/8/layout/hierarchy2"/>
    <dgm:cxn modelId="{E56C04D0-6E39-4A0F-A5D5-9A96D9BF101E}" type="presOf" srcId="{1A5BA8CB-CA72-41F8-BC96-023CF9D7821D}" destId="{E54A6740-63C3-4322-AF6F-95FDB84BCB20}" srcOrd="1" destOrd="0" presId="urn:microsoft.com/office/officeart/2005/8/layout/hierarchy2"/>
    <dgm:cxn modelId="{56BDC0D5-1018-43E4-AE5F-9E13FE400933}" type="presOf" srcId="{9EE4B677-649A-4C74-AE21-94E070D88192}" destId="{325D4BD1-5100-4948-9D1C-2E5E5B80F77D}" srcOrd="1" destOrd="0" presId="urn:microsoft.com/office/officeart/2005/8/layout/hierarchy2"/>
    <dgm:cxn modelId="{44D573D6-1829-4E7E-AFDB-7E3B62D75368}" srcId="{893AC835-E527-4756-98E3-C1066CD317DC}" destId="{902B8930-11F5-4D36-ADC8-E96B350EA18B}" srcOrd="0" destOrd="0" parTransId="{13BFE864-3FD0-4691-88A1-BFE24C0E3705}" sibTransId="{505CFA4C-D433-4A2D-B7C4-59BFC2EACB37}"/>
    <dgm:cxn modelId="{D86D57E0-9593-4DB4-9F73-4CA0A78B3120}" type="presOf" srcId="{13ED67BE-C503-422F-8A9D-E75D1D36146E}" destId="{25619C9C-106C-4AF0-AD22-291FDD45F323}" srcOrd="0" destOrd="0" presId="urn:microsoft.com/office/officeart/2005/8/layout/hierarchy2"/>
    <dgm:cxn modelId="{26CE27E4-B598-4F83-B125-1EC7A96B19DD}" type="presOf" srcId="{8E2CE2BA-F131-410E-B9FA-ED17962C1506}" destId="{E30EC487-1790-4616-BB7C-1EFDD92B44E3}" srcOrd="1" destOrd="0" presId="urn:microsoft.com/office/officeart/2005/8/layout/hierarchy2"/>
    <dgm:cxn modelId="{5A28E7E9-960A-4BB3-8358-8A414C5EC5E1}" srcId="{3CAAEB75-BEED-4FA2-B912-2C36F11166B0}" destId="{893AC835-E527-4756-98E3-C1066CD317DC}" srcOrd="0" destOrd="0" parTransId="{92B401D1-A17C-41E9-A79E-F697A61390C0}" sibTransId="{A7DB4F1C-7C56-4CE0-BACC-B9F0D7C8349B}"/>
    <dgm:cxn modelId="{F0ECD1EC-D568-4D24-84B2-29175E9EFCA5}" type="presOf" srcId="{14EEDEF5-2EB2-498C-9F9C-4D51E336477C}" destId="{3A9D25B5-E8D0-4DBC-B372-28A8806F9796}" srcOrd="0" destOrd="0" presId="urn:microsoft.com/office/officeart/2005/8/layout/hierarchy2"/>
    <dgm:cxn modelId="{889FB4F0-0615-4C29-9790-8344A8E9B5FF}" type="presOf" srcId="{33C22203-C775-4697-ADFB-404A93909B65}" destId="{2B1C5F03-90DB-46C6-8E72-D67AF562D2D2}" srcOrd="0" destOrd="0" presId="urn:microsoft.com/office/officeart/2005/8/layout/hierarchy2"/>
    <dgm:cxn modelId="{06103FF2-5CFB-44A5-A5E9-FDB35C37CB83}" type="presOf" srcId="{10D34DFB-09D9-4622-8F01-3E5AB3916930}" destId="{92DFC087-D6F7-4EEB-BDAF-3DE2C6F77448}" srcOrd="0" destOrd="0" presId="urn:microsoft.com/office/officeart/2005/8/layout/hierarchy2"/>
    <dgm:cxn modelId="{CE76FAF2-FE9F-402B-B2CD-8FFEAB51C0FD}" type="presOf" srcId="{C0A5A761-332F-4E50-8EF0-B07044624096}" destId="{CF337D26-72CE-4305-B807-BC7A838A7406}" srcOrd="1" destOrd="0" presId="urn:microsoft.com/office/officeart/2005/8/layout/hierarchy2"/>
    <dgm:cxn modelId="{F45CB7F6-B025-449B-AD52-67DFED04F73A}" type="presOf" srcId="{13BFE864-3FD0-4691-88A1-BFE24C0E3705}" destId="{6C5D581D-1248-461E-84EE-13B640543E18}" srcOrd="1" destOrd="0" presId="urn:microsoft.com/office/officeart/2005/8/layout/hierarchy2"/>
    <dgm:cxn modelId="{5B2E15FE-07FB-4D46-986E-C12E088ACD1D}" srcId="{902B8930-11F5-4D36-ADC8-E96B350EA18B}" destId="{B17054FE-1A6B-4593-A5B8-9EC595DAEFAC}" srcOrd="2" destOrd="0" parTransId="{48FE7288-ED95-431A-ACA8-722E3ADEBC50}" sibTransId="{4C7C0748-70C6-44FD-9660-A9B95EF5B4A1}"/>
    <dgm:cxn modelId="{2828FB6D-CA7A-4225-B35C-2FDD526FB32A}" type="presParOf" srcId="{6F5796F9-53F5-4EBB-BE97-DCC024DC4497}" destId="{E693376A-75E6-4CF0-AFCE-CCE0A51D50FE}" srcOrd="0" destOrd="0" presId="urn:microsoft.com/office/officeart/2005/8/layout/hierarchy2"/>
    <dgm:cxn modelId="{8228CCEF-7785-4D92-81CF-DEE7C707EDF7}" type="presParOf" srcId="{E693376A-75E6-4CF0-AFCE-CCE0A51D50FE}" destId="{935CF967-37F4-4076-9C2D-F7FDF9D68BCA}" srcOrd="0" destOrd="0" presId="urn:microsoft.com/office/officeart/2005/8/layout/hierarchy2"/>
    <dgm:cxn modelId="{B3DAABF2-F87A-4EEB-B1F0-5959EA8E74DA}" type="presParOf" srcId="{E693376A-75E6-4CF0-AFCE-CCE0A51D50FE}" destId="{6170DC80-BBA8-4262-964E-1152E44A3309}" srcOrd="1" destOrd="0" presId="urn:microsoft.com/office/officeart/2005/8/layout/hierarchy2"/>
    <dgm:cxn modelId="{DEF43AC5-AB4B-4D61-ADD3-D44B59E2040D}" type="presParOf" srcId="{6170DC80-BBA8-4262-964E-1152E44A3309}" destId="{869D3CDD-6351-473A-8821-BFCF1D0F0CDD}" srcOrd="0" destOrd="0" presId="urn:microsoft.com/office/officeart/2005/8/layout/hierarchy2"/>
    <dgm:cxn modelId="{1471A01F-F367-424B-9B41-BFBD322410EE}" type="presParOf" srcId="{869D3CDD-6351-473A-8821-BFCF1D0F0CDD}" destId="{6C5D581D-1248-461E-84EE-13B640543E18}" srcOrd="0" destOrd="0" presId="urn:microsoft.com/office/officeart/2005/8/layout/hierarchy2"/>
    <dgm:cxn modelId="{AE383166-D181-4D5A-8580-DA1BB8B78C45}" type="presParOf" srcId="{6170DC80-BBA8-4262-964E-1152E44A3309}" destId="{4A139C45-2BD7-4320-928B-A2E6B18A58DD}" srcOrd="1" destOrd="0" presId="urn:microsoft.com/office/officeart/2005/8/layout/hierarchy2"/>
    <dgm:cxn modelId="{457CE185-80CD-4360-82F6-F482E788A4D7}" type="presParOf" srcId="{4A139C45-2BD7-4320-928B-A2E6B18A58DD}" destId="{EF8253C0-D859-4BB2-A064-C8A8AF547338}" srcOrd="0" destOrd="0" presId="urn:microsoft.com/office/officeart/2005/8/layout/hierarchy2"/>
    <dgm:cxn modelId="{3E72D99A-977B-4E14-9AEC-09647D563B3D}" type="presParOf" srcId="{4A139C45-2BD7-4320-928B-A2E6B18A58DD}" destId="{97043C1A-5278-472B-BCA9-16F103A85D3D}" srcOrd="1" destOrd="0" presId="urn:microsoft.com/office/officeart/2005/8/layout/hierarchy2"/>
    <dgm:cxn modelId="{3F7AEC3C-73AA-44BA-9CC2-261914585269}" type="presParOf" srcId="{97043C1A-5278-472B-BCA9-16F103A85D3D}" destId="{0FDD2C14-B867-4D98-9024-3BF010B48F58}" srcOrd="0" destOrd="0" presId="urn:microsoft.com/office/officeart/2005/8/layout/hierarchy2"/>
    <dgm:cxn modelId="{CA2038D0-F6FE-40EC-B560-C3DB1351DEF6}" type="presParOf" srcId="{0FDD2C14-B867-4D98-9024-3BF010B48F58}" destId="{325D4BD1-5100-4948-9D1C-2E5E5B80F77D}" srcOrd="0" destOrd="0" presId="urn:microsoft.com/office/officeart/2005/8/layout/hierarchy2"/>
    <dgm:cxn modelId="{C78F6691-86FF-4426-8E46-078C973548D0}" type="presParOf" srcId="{97043C1A-5278-472B-BCA9-16F103A85D3D}" destId="{AB24F562-B820-4799-9A9A-3E249978F660}" srcOrd="1" destOrd="0" presId="urn:microsoft.com/office/officeart/2005/8/layout/hierarchy2"/>
    <dgm:cxn modelId="{4AD78DEA-B714-4586-B02A-E4DA17899A5C}" type="presParOf" srcId="{AB24F562-B820-4799-9A9A-3E249978F660}" destId="{2B1C5F03-90DB-46C6-8E72-D67AF562D2D2}" srcOrd="0" destOrd="0" presId="urn:microsoft.com/office/officeart/2005/8/layout/hierarchy2"/>
    <dgm:cxn modelId="{1EDAF5F5-051E-42BF-8FF1-B8BC9FA6724E}" type="presParOf" srcId="{AB24F562-B820-4799-9A9A-3E249978F660}" destId="{AAF4585A-C012-4CDE-8B14-F954807B9E9A}" srcOrd="1" destOrd="0" presId="urn:microsoft.com/office/officeart/2005/8/layout/hierarchy2"/>
    <dgm:cxn modelId="{04CA00B6-D516-42E1-B9AE-11D2E3F91420}" type="presParOf" srcId="{97043C1A-5278-472B-BCA9-16F103A85D3D}" destId="{3A9D25B5-E8D0-4DBC-B372-28A8806F9796}" srcOrd="2" destOrd="0" presId="urn:microsoft.com/office/officeart/2005/8/layout/hierarchy2"/>
    <dgm:cxn modelId="{1A76591F-9F46-4313-91A8-6E7C6046ECDD}" type="presParOf" srcId="{3A9D25B5-E8D0-4DBC-B372-28A8806F9796}" destId="{9884EF65-9394-4A45-B6ED-EFE294946EC2}" srcOrd="0" destOrd="0" presId="urn:microsoft.com/office/officeart/2005/8/layout/hierarchy2"/>
    <dgm:cxn modelId="{CA76C93D-D8D7-4475-A3E5-464BCD1BA815}" type="presParOf" srcId="{97043C1A-5278-472B-BCA9-16F103A85D3D}" destId="{52230654-B0B0-41D2-AA07-8A2AED454174}" srcOrd="3" destOrd="0" presId="urn:microsoft.com/office/officeart/2005/8/layout/hierarchy2"/>
    <dgm:cxn modelId="{5417164B-F224-48FF-B4F4-A97B8C19C9D5}" type="presParOf" srcId="{52230654-B0B0-41D2-AA07-8A2AED454174}" destId="{7016C73C-4869-41CB-93AA-5E093E4AB528}" srcOrd="0" destOrd="0" presId="urn:microsoft.com/office/officeart/2005/8/layout/hierarchy2"/>
    <dgm:cxn modelId="{DD39B971-4782-42F1-B876-15704FA748CB}" type="presParOf" srcId="{52230654-B0B0-41D2-AA07-8A2AED454174}" destId="{E24D6C1B-1444-4D4A-9F54-D7E8DFD22B5B}" srcOrd="1" destOrd="0" presId="urn:microsoft.com/office/officeart/2005/8/layout/hierarchy2"/>
    <dgm:cxn modelId="{1949DBEC-D8D4-40AE-B9B8-5C0DA6AB7229}" type="presParOf" srcId="{97043C1A-5278-472B-BCA9-16F103A85D3D}" destId="{639BF97E-E085-47AE-B2C0-9B55E73DFDE4}" srcOrd="4" destOrd="0" presId="urn:microsoft.com/office/officeart/2005/8/layout/hierarchy2"/>
    <dgm:cxn modelId="{A267BCDA-DA09-474E-AFCF-F96F03848B55}" type="presParOf" srcId="{639BF97E-E085-47AE-B2C0-9B55E73DFDE4}" destId="{06010850-B56A-4B29-9986-7647A3AC09AF}" srcOrd="0" destOrd="0" presId="urn:microsoft.com/office/officeart/2005/8/layout/hierarchy2"/>
    <dgm:cxn modelId="{5A88C838-B392-455E-982D-EDD0F223BFB1}" type="presParOf" srcId="{97043C1A-5278-472B-BCA9-16F103A85D3D}" destId="{50C7B2DB-C2DA-45ED-813C-5A0507C85A89}" srcOrd="5" destOrd="0" presId="urn:microsoft.com/office/officeart/2005/8/layout/hierarchy2"/>
    <dgm:cxn modelId="{7E824B69-F676-41AA-86AB-7108E17DD82F}" type="presParOf" srcId="{50C7B2DB-C2DA-45ED-813C-5A0507C85A89}" destId="{67A06F63-CC52-4F60-AB02-6CD8E7BFC957}" srcOrd="0" destOrd="0" presId="urn:microsoft.com/office/officeart/2005/8/layout/hierarchy2"/>
    <dgm:cxn modelId="{69D1DE20-1E69-44B1-B6B4-0A1A5C1E9676}" type="presParOf" srcId="{50C7B2DB-C2DA-45ED-813C-5A0507C85A89}" destId="{66F76F83-275E-4FE6-ACE8-161435C5ADDD}" srcOrd="1" destOrd="0" presId="urn:microsoft.com/office/officeart/2005/8/layout/hierarchy2"/>
    <dgm:cxn modelId="{ADDD968A-A890-4852-A837-84B0FC18A5EB}" type="presParOf" srcId="{97043C1A-5278-472B-BCA9-16F103A85D3D}" destId="{88EEEF9A-E3C5-4FFC-8B1D-9482B66B86A7}" srcOrd="6" destOrd="0" presId="urn:microsoft.com/office/officeart/2005/8/layout/hierarchy2"/>
    <dgm:cxn modelId="{33BDDCD8-E1C6-40AA-852A-B5A812354451}" type="presParOf" srcId="{88EEEF9A-E3C5-4FFC-8B1D-9482B66B86A7}" destId="{D29C0A33-F962-43E8-970F-93D01D8C9ADE}" srcOrd="0" destOrd="0" presId="urn:microsoft.com/office/officeart/2005/8/layout/hierarchy2"/>
    <dgm:cxn modelId="{79B2203E-1004-4BDC-814E-51D280471B92}" type="presParOf" srcId="{97043C1A-5278-472B-BCA9-16F103A85D3D}" destId="{1A5FCAFE-BE0F-4555-84D3-6672BEBC5836}" srcOrd="7" destOrd="0" presId="urn:microsoft.com/office/officeart/2005/8/layout/hierarchy2"/>
    <dgm:cxn modelId="{97230A4D-5255-47ED-8F17-932BF994E5B1}" type="presParOf" srcId="{1A5FCAFE-BE0F-4555-84D3-6672BEBC5836}" destId="{F55495F1-821D-472A-9BBF-DB5B4E255BD2}" srcOrd="0" destOrd="0" presId="urn:microsoft.com/office/officeart/2005/8/layout/hierarchy2"/>
    <dgm:cxn modelId="{F0779FF6-4E21-49C3-A637-092D96FF26B1}" type="presParOf" srcId="{1A5FCAFE-BE0F-4555-84D3-6672BEBC5836}" destId="{4CB02A94-B5C9-49AB-9894-2D9364686C5A}" srcOrd="1" destOrd="0" presId="urn:microsoft.com/office/officeart/2005/8/layout/hierarchy2"/>
    <dgm:cxn modelId="{A05D3F0F-B230-443C-A8DB-00D7C72B48F4}" type="presParOf" srcId="{6170DC80-BBA8-4262-964E-1152E44A3309}" destId="{25619C9C-106C-4AF0-AD22-291FDD45F323}" srcOrd="2" destOrd="0" presId="urn:microsoft.com/office/officeart/2005/8/layout/hierarchy2"/>
    <dgm:cxn modelId="{0F8349F8-0C42-4270-B086-3596BFBCBC2C}" type="presParOf" srcId="{25619C9C-106C-4AF0-AD22-291FDD45F323}" destId="{18D7487D-0F6E-477E-8760-AA60A201C6B4}" srcOrd="0" destOrd="0" presId="urn:microsoft.com/office/officeart/2005/8/layout/hierarchy2"/>
    <dgm:cxn modelId="{749A0D75-5CEA-4C06-BB9F-589602C8F3B2}" type="presParOf" srcId="{6170DC80-BBA8-4262-964E-1152E44A3309}" destId="{267147C9-F7A9-46C4-9708-1B07D3F4ED29}" srcOrd="3" destOrd="0" presId="urn:microsoft.com/office/officeart/2005/8/layout/hierarchy2"/>
    <dgm:cxn modelId="{39F36A22-F4CD-4D8D-BC92-30642596EC0C}" type="presParOf" srcId="{267147C9-F7A9-46C4-9708-1B07D3F4ED29}" destId="{92DFC087-D6F7-4EEB-BDAF-3DE2C6F77448}" srcOrd="0" destOrd="0" presId="urn:microsoft.com/office/officeart/2005/8/layout/hierarchy2"/>
    <dgm:cxn modelId="{08D0D753-E2FC-4E60-91BA-D5461937661C}" type="presParOf" srcId="{267147C9-F7A9-46C4-9708-1B07D3F4ED29}" destId="{BAF69509-0CBE-431C-969B-E9B73F58CFF9}" srcOrd="1" destOrd="0" presId="urn:microsoft.com/office/officeart/2005/8/layout/hierarchy2"/>
    <dgm:cxn modelId="{19FB3A8A-9534-4BD9-95CF-1E9F25CC89E8}" type="presParOf" srcId="{BAF69509-0CBE-431C-969B-E9B73F58CFF9}" destId="{C880EB46-797C-4535-AEE7-FD42C2399B7A}" srcOrd="0" destOrd="0" presId="urn:microsoft.com/office/officeart/2005/8/layout/hierarchy2"/>
    <dgm:cxn modelId="{F201279F-F932-4368-A0C4-A1681498467F}" type="presParOf" srcId="{C880EB46-797C-4535-AEE7-FD42C2399B7A}" destId="{7E35A6FB-1D7B-4286-88E9-3C5B741972A0}" srcOrd="0" destOrd="0" presId="urn:microsoft.com/office/officeart/2005/8/layout/hierarchy2"/>
    <dgm:cxn modelId="{5C31336B-B454-436F-807A-DF52F196D247}" type="presParOf" srcId="{BAF69509-0CBE-431C-969B-E9B73F58CFF9}" destId="{9AC5DF67-6090-4C03-A1BD-D8E9AD752067}" srcOrd="1" destOrd="0" presId="urn:microsoft.com/office/officeart/2005/8/layout/hierarchy2"/>
    <dgm:cxn modelId="{A85159F0-5191-4822-AA53-E9BB32E67D15}" type="presParOf" srcId="{9AC5DF67-6090-4C03-A1BD-D8E9AD752067}" destId="{05222D5D-75D8-466F-8A44-EBFC89B94CD1}" srcOrd="0" destOrd="0" presId="urn:microsoft.com/office/officeart/2005/8/layout/hierarchy2"/>
    <dgm:cxn modelId="{EA7CA81D-70F1-4408-B5F9-1A2964FF542C}" type="presParOf" srcId="{9AC5DF67-6090-4C03-A1BD-D8E9AD752067}" destId="{21221F40-959F-48B0-95F7-37F0C5242398}" srcOrd="1" destOrd="0" presId="urn:microsoft.com/office/officeart/2005/8/layout/hierarchy2"/>
    <dgm:cxn modelId="{004C5140-7CD7-4543-BF35-1B0C024567B0}" type="presParOf" srcId="{BAF69509-0CBE-431C-969B-E9B73F58CFF9}" destId="{930AAC3E-2878-4F50-A94C-3228BBDF7280}" srcOrd="2" destOrd="0" presId="urn:microsoft.com/office/officeart/2005/8/layout/hierarchy2"/>
    <dgm:cxn modelId="{BC0381B5-2B1F-4547-A9BF-3FA2BE26E3C7}" type="presParOf" srcId="{930AAC3E-2878-4F50-A94C-3228BBDF7280}" destId="{8FF2EB9F-B33B-4A44-9306-B308F862EB74}" srcOrd="0" destOrd="0" presId="urn:microsoft.com/office/officeart/2005/8/layout/hierarchy2"/>
    <dgm:cxn modelId="{2B60BA75-D8C2-4BC6-89AE-CD242C0A7F6B}" type="presParOf" srcId="{BAF69509-0CBE-431C-969B-E9B73F58CFF9}" destId="{9E4F4502-CC26-4065-BB19-20347A057422}" srcOrd="3" destOrd="0" presId="urn:microsoft.com/office/officeart/2005/8/layout/hierarchy2"/>
    <dgm:cxn modelId="{DC34E440-841F-446B-AC99-EA6C40E26D47}" type="presParOf" srcId="{9E4F4502-CC26-4065-BB19-20347A057422}" destId="{EDF767CF-5BF6-4EF4-84DF-0ABFD2A4517A}" srcOrd="0" destOrd="0" presId="urn:microsoft.com/office/officeart/2005/8/layout/hierarchy2"/>
    <dgm:cxn modelId="{0ADA7A55-3DD2-45DC-A0FE-1B8910BFB977}" type="presParOf" srcId="{9E4F4502-CC26-4065-BB19-20347A057422}" destId="{D434D2C3-113C-49EB-A6A8-AECF6F2CAC22}" srcOrd="1" destOrd="0" presId="urn:microsoft.com/office/officeart/2005/8/layout/hierarchy2"/>
    <dgm:cxn modelId="{7030CBEC-7D68-4B12-981D-293189C25568}" type="presParOf" srcId="{BAF69509-0CBE-431C-969B-E9B73F58CFF9}" destId="{5728C057-69D3-4DFF-B204-267AC964409D}" srcOrd="4" destOrd="0" presId="urn:microsoft.com/office/officeart/2005/8/layout/hierarchy2"/>
    <dgm:cxn modelId="{C8B6D7A9-CADA-49CA-B6CD-EBECB3E692C6}" type="presParOf" srcId="{5728C057-69D3-4DFF-B204-267AC964409D}" destId="{95EC9692-626F-462F-A535-44C71E9953A5}" srcOrd="0" destOrd="0" presId="urn:microsoft.com/office/officeart/2005/8/layout/hierarchy2"/>
    <dgm:cxn modelId="{0E64B305-CADB-49EE-BDDF-9CD13F59EE56}" type="presParOf" srcId="{BAF69509-0CBE-431C-969B-E9B73F58CFF9}" destId="{DF340482-66AC-4DE4-A664-9A77F8AEFD96}" srcOrd="5" destOrd="0" presId="urn:microsoft.com/office/officeart/2005/8/layout/hierarchy2"/>
    <dgm:cxn modelId="{7D316FB9-5B6E-46FF-9D82-2B2572607CE6}" type="presParOf" srcId="{DF340482-66AC-4DE4-A664-9A77F8AEFD96}" destId="{4DBFA146-CEEF-464F-A63A-5B04562F2058}" srcOrd="0" destOrd="0" presId="urn:microsoft.com/office/officeart/2005/8/layout/hierarchy2"/>
    <dgm:cxn modelId="{C22C89E0-C158-4432-8A30-5BAEEE687782}" type="presParOf" srcId="{DF340482-66AC-4DE4-A664-9A77F8AEFD96}" destId="{FFB23BA8-C0CE-4415-9545-A75BE7DF85E9}" srcOrd="1" destOrd="0" presId="urn:microsoft.com/office/officeart/2005/8/layout/hierarchy2"/>
    <dgm:cxn modelId="{9A30F323-34BF-4EF5-9DB3-6F5D0F609190}" type="presParOf" srcId="{BAF69509-0CBE-431C-969B-E9B73F58CFF9}" destId="{7BEC7F36-D109-42F6-BDC6-0BA51D4FD1F1}" srcOrd="6" destOrd="0" presId="urn:microsoft.com/office/officeart/2005/8/layout/hierarchy2"/>
    <dgm:cxn modelId="{A772D3B3-D05F-4D75-BF54-CC110ACA6E53}" type="presParOf" srcId="{7BEC7F36-D109-42F6-BDC6-0BA51D4FD1F1}" destId="{E30EC487-1790-4616-BB7C-1EFDD92B44E3}" srcOrd="0" destOrd="0" presId="urn:microsoft.com/office/officeart/2005/8/layout/hierarchy2"/>
    <dgm:cxn modelId="{6590369B-BA19-4A68-911B-1AAEF7A5D724}" type="presParOf" srcId="{BAF69509-0CBE-431C-969B-E9B73F58CFF9}" destId="{9D09B305-A5BB-4BE4-A236-0805D5EF42B1}" srcOrd="7" destOrd="0" presId="urn:microsoft.com/office/officeart/2005/8/layout/hierarchy2"/>
    <dgm:cxn modelId="{39A7ACF9-FBCF-408A-AC21-26F71B5F39E0}" type="presParOf" srcId="{9D09B305-A5BB-4BE4-A236-0805D5EF42B1}" destId="{26D39451-D664-4C02-BFD0-5C7D48B84659}" srcOrd="0" destOrd="0" presId="urn:microsoft.com/office/officeart/2005/8/layout/hierarchy2"/>
    <dgm:cxn modelId="{BA3CEF12-0B22-4906-BB46-66BBFA7D0BA2}" type="presParOf" srcId="{9D09B305-A5BB-4BE4-A236-0805D5EF42B1}" destId="{2EB3951A-16E6-4A54-831C-96AF181FC642}" srcOrd="1" destOrd="0" presId="urn:microsoft.com/office/officeart/2005/8/layout/hierarchy2"/>
    <dgm:cxn modelId="{CC60CC37-09BB-40F6-A7A6-7D8A1DA40B6F}" type="presParOf" srcId="{6170DC80-BBA8-4262-964E-1152E44A3309}" destId="{59263004-E855-4FCA-BFD9-44708D00F848}" srcOrd="4" destOrd="0" presId="urn:microsoft.com/office/officeart/2005/8/layout/hierarchy2"/>
    <dgm:cxn modelId="{6D060F49-6419-48DF-8335-32BC74079175}" type="presParOf" srcId="{59263004-E855-4FCA-BFD9-44708D00F848}" destId="{CE5BA0C6-70A9-4982-9FEF-A2FBC8FD37E5}" srcOrd="0" destOrd="0" presId="urn:microsoft.com/office/officeart/2005/8/layout/hierarchy2"/>
    <dgm:cxn modelId="{B58CF239-B205-4EA6-8F94-251967C025F9}" type="presParOf" srcId="{6170DC80-BBA8-4262-964E-1152E44A3309}" destId="{D78836F9-BFA0-491D-9BD3-F73FC72E8613}" srcOrd="5" destOrd="0" presId="urn:microsoft.com/office/officeart/2005/8/layout/hierarchy2"/>
    <dgm:cxn modelId="{42387ABD-5B99-47A4-9643-D1F9C2269BB5}" type="presParOf" srcId="{D78836F9-BFA0-491D-9BD3-F73FC72E8613}" destId="{9B2EECF0-154C-4A5C-997E-07606A1AAEB1}" srcOrd="0" destOrd="0" presId="urn:microsoft.com/office/officeart/2005/8/layout/hierarchy2"/>
    <dgm:cxn modelId="{B811A020-3517-4545-B122-1088D3C8A4AB}" type="presParOf" srcId="{D78836F9-BFA0-491D-9BD3-F73FC72E8613}" destId="{AD648BDF-DE2D-450F-8B20-65372D279C79}" srcOrd="1" destOrd="0" presId="urn:microsoft.com/office/officeart/2005/8/layout/hierarchy2"/>
    <dgm:cxn modelId="{9AF5A0B6-F176-4431-94C1-D24FBE4DCB7C}" type="presParOf" srcId="{AD648BDF-DE2D-450F-8B20-65372D279C79}" destId="{FEB83BE3-2E30-4B9D-AB5F-B0EC6088B88E}" srcOrd="0" destOrd="0" presId="urn:microsoft.com/office/officeart/2005/8/layout/hierarchy2"/>
    <dgm:cxn modelId="{C54C0392-02B8-4912-8C23-12A692703E4C}" type="presParOf" srcId="{FEB83BE3-2E30-4B9D-AB5F-B0EC6088B88E}" destId="{7A384013-BA49-4114-AC52-CD46532D6FD5}" srcOrd="0" destOrd="0" presId="urn:microsoft.com/office/officeart/2005/8/layout/hierarchy2"/>
    <dgm:cxn modelId="{3489F919-197E-4E7B-89F4-F658DF9C70E4}" type="presParOf" srcId="{AD648BDF-DE2D-450F-8B20-65372D279C79}" destId="{76059E54-9828-4945-99FE-39AD454C8124}" srcOrd="1" destOrd="0" presId="urn:microsoft.com/office/officeart/2005/8/layout/hierarchy2"/>
    <dgm:cxn modelId="{D435863A-BC5D-4CCF-96C5-DAE04A3A05EC}" type="presParOf" srcId="{76059E54-9828-4945-99FE-39AD454C8124}" destId="{1B052306-8D14-4896-8749-F4DE8A63290E}" srcOrd="0" destOrd="0" presId="urn:microsoft.com/office/officeart/2005/8/layout/hierarchy2"/>
    <dgm:cxn modelId="{40908F87-F7AF-43D9-B90F-2BA8719466CA}" type="presParOf" srcId="{76059E54-9828-4945-99FE-39AD454C8124}" destId="{6370D61D-A87B-408C-A780-D342B67DDD6B}" srcOrd="1" destOrd="0" presId="urn:microsoft.com/office/officeart/2005/8/layout/hierarchy2"/>
    <dgm:cxn modelId="{E8738836-D338-41CF-A2A6-078A0A571096}" type="presParOf" srcId="{AD648BDF-DE2D-450F-8B20-65372D279C79}" destId="{21E1609F-1E56-4C42-96E4-9B0D8FAC77AE}" srcOrd="2" destOrd="0" presId="urn:microsoft.com/office/officeart/2005/8/layout/hierarchy2"/>
    <dgm:cxn modelId="{F414926D-A1F5-43E9-B160-C09AF6AE28AB}" type="presParOf" srcId="{21E1609F-1E56-4C42-96E4-9B0D8FAC77AE}" destId="{960A8114-AD97-4C8C-B51B-FA7D9B4F84F2}" srcOrd="0" destOrd="0" presId="urn:microsoft.com/office/officeart/2005/8/layout/hierarchy2"/>
    <dgm:cxn modelId="{EF710531-8028-4511-B2F1-98D085247A44}" type="presParOf" srcId="{AD648BDF-DE2D-450F-8B20-65372D279C79}" destId="{CF6AC177-5F27-41C0-8FF0-AC659B4646EA}" srcOrd="3" destOrd="0" presId="urn:microsoft.com/office/officeart/2005/8/layout/hierarchy2"/>
    <dgm:cxn modelId="{0D7E1FB1-79BA-439A-B110-9BD0A1564DB3}" type="presParOf" srcId="{CF6AC177-5F27-41C0-8FF0-AC659B4646EA}" destId="{F7087247-7C75-436A-8A2F-6B37CAD12A3E}" srcOrd="0" destOrd="0" presId="urn:microsoft.com/office/officeart/2005/8/layout/hierarchy2"/>
    <dgm:cxn modelId="{550AB641-1E35-4E1C-A938-6314C0DB8DC6}" type="presParOf" srcId="{CF6AC177-5F27-41C0-8FF0-AC659B4646EA}" destId="{EB355D7C-6202-4D92-8C5C-23D04FAEE8A3}" srcOrd="1" destOrd="0" presId="urn:microsoft.com/office/officeart/2005/8/layout/hierarchy2"/>
    <dgm:cxn modelId="{2BCCB0FA-B822-418B-B20C-8382D5DF86C8}" type="presParOf" srcId="{AD648BDF-DE2D-450F-8B20-65372D279C79}" destId="{3EE0141B-B03D-436B-8DD9-3E4B64657308}" srcOrd="4" destOrd="0" presId="urn:microsoft.com/office/officeart/2005/8/layout/hierarchy2"/>
    <dgm:cxn modelId="{B22116F1-FA00-42E6-B352-E7030C50197E}" type="presParOf" srcId="{3EE0141B-B03D-436B-8DD9-3E4B64657308}" destId="{CF337D26-72CE-4305-B807-BC7A838A7406}" srcOrd="0" destOrd="0" presId="urn:microsoft.com/office/officeart/2005/8/layout/hierarchy2"/>
    <dgm:cxn modelId="{CF79B4CA-44F3-4F4A-82D0-86678B50AAAA}" type="presParOf" srcId="{AD648BDF-DE2D-450F-8B20-65372D279C79}" destId="{81CD6839-A6EA-49EE-8085-31285867A130}" srcOrd="5" destOrd="0" presId="urn:microsoft.com/office/officeart/2005/8/layout/hierarchy2"/>
    <dgm:cxn modelId="{B12ECC62-0C51-4F73-99B6-DACDEF93EEB2}" type="presParOf" srcId="{81CD6839-A6EA-49EE-8085-31285867A130}" destId="{3ADEDB63-758D-4334-940A-199474D364FA}" srcOrd="0" destOrd="0" presId="urn:microsoft.com/office/officeart/2005/8/layout/hierarchy2"/>
    <dgm:cxn modelId="{BBE890C6-D865-4580-ADB7-274247D70B24}" type="presParOf" srcId="{81CD6839-A6EA-49EE-8085-31285867A130}" destId="{AE08EE03-3EBA-4817-8846-861949689389}" srcOrd="1" destOrd="0" presId="urn:microsoft.com/office/officeart/2005/8/layout/hierarchy2"/>
    <dgm:cxn modelId="{0E4CDBEC-C9A3-49A2-BC88-5267987CD266}" type="presParOf" srcId="{AD648BDF-DE2D-450F-8B20-65372D279C79}" destId="{4EABDC50-D432-43D3-98A5-93A55C3C57F1}" srcOrd="6" destOrd="0" presId="urn:microsoft.com/office/officeart/2005/8/layout/hierarchy2"/>
    <dgm:cxn modelId="{1C954239-4293-4EB4-8862-E433C6F9A252}" type="presParOf" srcId="{4EABDC50-D432-43D3-98A5-93A55C3C57F1}" destId="{E54A6740-63C3-4322-AF6F-95FDB84BCB20}" srcOrd="0" destOrd="0" presId="urn:microsoft.com/office/officeart/2005/8/layout/hierarchy2"/>
    <dgm:cxn modelId="{D67F8D47-F2B5-4910-A08B-7F2A0D490389}" type="presParOf" srcId="{AD648BDF-DE2D-450F-8B20-65372D279C79}" destId="{877FE6D8-0EA0-41FF-883F-DB78FB5D7AC7}" srcOrd="7" destOrd="0" presId="urn:microsoft.com/office/officeart/2005/8/layout/hierarchy2"/>
    <dgm:cxn modelId="{C7040332-F804-450D-AF40-2B04D0FF2167}" type="presParOf" srcId="{877FE6D8-0EA0-41FF-883F-DB78FB5D7AC7}" destId="{7352EC00-8A1E-44FE-B1C5-A021FAE143C8}" srcOrd="0" destOrd="0" presId="urn:microsoft.com/office/officeart/2005/8/layout/hierarchy2"/>
    <dgm:cxn modelId="{3730FD00-F7CC-403A-A9A9-1772C1F34ACE}" type="presParOf" srcId="{877FE6D8-0EA0-41FF-883F-DB78FB5D7AC7}" destId="{026A9A1A-CDF8-4DE7-8945-098CB194A3E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补全段落</a:t>
          </a:r>
        </a:p>
      </dgm:t>
    </dgm:pt>
    <dgm:pt modelId="{1F9B25A4-F3B4-4595-85FB-E92ABEFB1EC8}" type="parTrans" cxnId="{D0C5D6EF-7E85-40BC-8525-2A6BFDB4B104}">
      <dgm:prSet/>
      <dgm:spPr/>
      <dgm:t>
        <a:bodyPr/>
        <a:lstStyle/>
        <a:p>
          <a:endParaRPr lang="zh-CN" altLang="en-US"/>
        </a:p>
      </dgm:t>
    </dgm:pt>
    <dgm:pt modelId="{A7509C66-4640-4303-B26B-045692B8E12A}" type="sibTrans" cxnId="{D0C5D6EF-7E85-40BC-8525-2A6BFDB4B104}">
      <dgm:prSet/>
      <dgm:spPr/>
      <dgm:t>
        <a:bodyPr/>
        <a:lstStyle/>
        <a:p>
          <a:endParaRPr lang="zh-CN" altLang="en-US"/>
        </a:p>
      </dgm:t>
    </dgm:pt>
    <dgm:pt modelId="{F5AB953F-2799-45DF-8FF3-28D78026F93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开头段</a:t>
          </a:r>
        </a:p>
      </dgm:t>
    </dgm:pt>
    <dgm:pt modelId="{7CAD1BA8-34BA-439D-A421-135D22649A3E}" type="parTrans" cxnId="{3076F6EB-3912-4119-9783-2717EA0ADAA9}">
      <dgm:prSet/>
      <dgm:spPr/>
      <dgm:t>
        <a:bodyPr/>
        <a:lstStyle/>
        <a:p>
          <a:endParaRPr lang="zh-CN" altLang="en-US"/>
        </a:p>
      </dgm:t>
    </dgm:pt>
    <dgm:pt modelId="{0EE82004-63C2-4FA6-AA6D-9DDC133934BD}" type="sibTrans" cxnId="{3076F6EB-3912-4119-9783-2717EA0ADAA9}">
      <dgm:prSet/>
      <dgm:spPr/>
      <dgm:t>
        <a:bodyPr/>
        <a:lstStyle/>
        <a:p>
          <a:endParaRPr lang="zh-CN" altLang="en-US"/>
        </a:p>
      </dgm:t>
    </dgm:pt>
    <dgm:pt modelId="{E44E873A-96ED-42BF-AB32-400D59EA930A}">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主体段</a:t>
          </a:r>
        </a:p>
      </dgm:t>
    </dgm:pt>
    <dgm:pt modelId="{068F6F2C-8A8A-494E-AC78-1E7AEFD3BCD7}" type="parTrans" cxnId="{49F93724-8033-4890-A00F-8945CAF28C58}">
      <dgm:prSet/>
      <dgm:spPr/>
      <dgm:t>
        <a:bodyPr/>
        <a:lstStyle/>
        <a:p>
          <a:endParaRPr lang="zh-CN" altLang="en-US"/>
        </a:p>
      </dgm:t>
    </dgm:pt>
    <dgm:pt modelId="{01F529DE-A6E1-43DF-B9A1-0276C85F4E8F}" type="sibTrans" cxnId="{49F93724-8033-4890-A00F-8945CAF28C58}">
      <dgm:prSet/>
      <dgm:spPr/>
      <dgm:t>
        <a:bodyPr/>
        <a:lstStyle/>
        <a:p>
          <a:endParaRPr lang="zh-CN" altLang="en-US"/>
        </a:p>
      </dgm:t>
    </dgm:pt>
    <dgm:pt modelId="{2AAB0B43-824F-4909-81B1-C7052C5F6464}">
      <dgm:prSet phldrT="[文本]"/>
      <dgm:spPr/>
      <dgm:t>
        <a:bodyPr/>
        <a:lstStyle/>
        <a:p>
          <a:r>
            <a:rPr lang="zh-CN" altLang="en-US" dirty="0"/>
            <a:t>结尾段</a:t>
          </a:r>
        </a:p>
      </dgm:t>
    </dgm:pt>
    <dgm:pt modelId="{1DA38D76-0EB7-476F-866D-FFAD852206B5}" type="parTrans" cxnId="{F2978470-0E0C-4AF2-906D-5E0FA8BF3EE7}">
      <dgm:prSet/>
      <dgm:spPr/>
      <dgm:t>
        <a:bodyPr/>
        <a:lstStyle/>
        <a:p>
          <a:endParaRPr lang="zh-CN" altLang="en-US"/>
        </a:p>
      </dgm:t>
    </dgm:pt>
    <dgm:pt modelId="{4B3CED65-917F-4D7E-8F26-C43E262D605B}" type="sibTrans" cxnId="{F2978470-0E0C-4AF2-906D-5E0FA8BF3EE7}">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type="parTrans" cxnId="{CA153B98-878F-470E-961A-EC0B7B338D20}">
      <dgm:prSet/>
      <dgm:spPr/>
      <dgm:t>
        <a:bodyPr/>
        <a:lstStyle/>
        <a:p>
          <a:endParaRPr lang="zh-CN" altLang="en-US"/>
        </a:p>
      </dgm:t>
    </dgm:pt>
    <dgm:pt modelId="{AD46CD9C-C285-408C-9CF5-949BA1C7C4C4}" type="sibTrans" cxnId="{CA153B98-878F-470E-961A-EC0B7B338D20}">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主体段</a:t>
          </a:r>
        </a:p>
      </dgm:t>
    </dgm:pt>
    <dgm:pt modelId="{1F9B25A4-F3B4-4595-85FB-E92ABEFB1EC8}" type="parTrans" cxnId="{D0C5D6EF-7E85-40BC-8525-2A6BFDB4B104}">
      <dgm:prSet/>
      <dgm:spPr/>
      <dgm:t>
        <a:bodyPr/>
        <a:lstStyle/>
        <a:p>
          <a:endParaRPr lang="zh-CN" altLang="en-US"/>
        </a:p>
      </dgm:t>
    </dgm:pt>
    <dgm:pt modelId="{A7509C66-4640-4303-B26B-045692B8E12A}" type="sibTrans" cxnId="{D0C5D6EF-7E85-40BC-8525-2A6BFDB4B104}">
      <dgm:prSet/>
      <dgm:spPr/>
      <dgm:t>
        <a:bodyPr/>
        <a:lstStyle/>
        <a:p>
          <a:endParaRPr lang="zh-CN" altLang="en-US"/>
        </a:p>
      </dgm:t>
    </dgm:pt>
    <dgm:pt modelId="{F5AB953F-2799-45DF-8FF3-28D78026F93A}">
      <dgm:prSet phldrT="[文本]"/>
      <dgm:spPr/>
      <dgm:t>
        <a:bodyPr/>
        <a:lstStyle/>
        <a:p>
          <a:r>
            <a:rPr lang="zh-CN" altLang="en-US" dirty="0"/>
            <a:t>记叙文</a:t>
          </a:r>
        </a:p>
      </dgm:t>
    </dgm:pt>
    <dgm:pt modelId="{7CAD1BA8-34BA-439D-A421-135D22649A3E}" type="parTrans" cxnId="{3076F6EB-3912-4119-9783-2717EA0ADAA9}">
      <dgm:prSet/>
      <dgm:spPr/>
      <dgm:t>
        <a:bodyPr/>
        <a:lstStyle/>
        <a:p>
          <a:endParaRPr lang="zh-CN" altLang="en-US"/>
        </a:p>
      </dgm:t>
    </dgm:pt>
    <dgm:pt modelId="{0EE82004-63C2-4FA6-AA6D-9DDC133934BD}" type="sibTrans" cxnId="{3076F6EB-3912-4119-9783-2717EA0ADAA9}">
      <dgm:prSet/>
      <dgm:spPr/>
      <dgm:t>
        <a:bodyPr/>
        <a:lstStyle/>
        <a:p>
          <a:endParaRPr lang="zh-CN" altLang="en-US"/>
        </a:p>
      </dgm:t>
    </dgm:pt>
    <dgm:pt modelId="{E44E873A-96ED-42BF-AB32-400D59EA930A}">
      <dgm:prSet phldrT="[文本]"/>
      <dgm:spPr/>
      <dgm:t>
        <a:bodyPr/>
        <a:lstStyle/>
        <a:p>
          <a:r>
            <a:rPr lang="zh-CN" altLang="en-US" dirty="0"/>
            <a:t>议论文</a:t>
          </a:r>
        </a:p>
      </dgm:t>
    </dgm:pt>
    <dgm:pt modelId="{068F6F2C-8A8A-494E-AC78-1E7AEFD3BCD7}" type="parTrans" cxnId="{49F93724-8033-4890-A00F-8945CAF28C58}">
      <dgm:prSet/>
      <dgm:spPr/>
      <dgm:t>
        <a:bodyPr/>
        <a:lstStyle/>
        <a:p>
          <a:endParaRPr lang="zh-CN" altLang="en-US"/>
        </a:p>
      </dgm:t>
    </dgm:pt>
    <dgm:pt modelId="{01F529DE-A6E1-43DF-B9A1-0276C85F4E8F}" type="sibTrans" cxnId="{49F93724-8033-4890-A00F-8945CAF28C58}">
      <dgm:prSet/>
      <dgm:spPr/>
      <dgm:t>
        <a:bodyPr/>
        <a:lstStyle/>
        <a:p>
          <a:endParaRPr lang="zh-CN" altLang="en-US"/>
        </a:p>
      </dgm:t>
    </dgm:pt>
    <dgm:pt modelId="{2AAB0B43-824F-4909-81B1-C7052C5F6464}">
      <dgm:prSet phldrT="[文本]"/>
      <dgm:spPr/>
      <dgm:t>
        <a:bodyPr/>
        <a:lstStyle/>
        <a:p>
          <a:r>
            <a:rPr lang="zh-CN" altLang="en-US" dirty="0"/>
            <a:t>说明文</a:t>
          </a:r>
        </a:p>
      </dgm:t>
    </dgm:pt>
    <dgm:pt modelId="{1DA38D76-0EB7-476F-866D-FFAD852206B5}" type="parTrans" cxnId="{F2978470-0E0C-4AF2-906D-5E0FA8BF3EE7}">
      <dgm:prSet/>
      <dgm:spPr/>
      <dgm:t>
        <a:bodyPr/>
        <a:lstStyle/>
        <a:p>
          <a:endParaRPr lang="zh-CN" altLang="en-US"/>
        </a:p>
      </dgm:t>
    </dgm:pt>
    <dgm:pt modelId="{4B3CED65-917F-4D7E-8F26-C43E262D605B}" type="sibTrans" cxnId="{F2978470-0E0C-4AF2-906D-5E0FA8BF3EE7}">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type="parTrans" cxnId="{CA153B98-878F-470E-961A-EC0B7B338D20}">
      <dgm:prSet/>
      <dgm:spPr/>
      <dgm:t>
        <a:bodyPr/>
        <a:lstStyle/>
        <a:p>
          <a:endParaRPr lang="zh-CN" altLang="en-US"/>
        </a:p>
      </dgm:t>
    </dgm:pt>
    <dgm:pt modelId="{AD46CD9C-C285-408C-9CF5-949BA1C7C4C4}" type="sibTrans" cxnId="{CA153B98-878F-470E-961A-EC0B7B338D20}">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主体段</a:t>
          </a:r>
        </a:p>
      </dgm:t>
    </dgm:pt>
    <dgm:pt modelId="{1F9B25A4-F3B4-4595-85FB-E92ABEFB1EC8}" type="parTrans" cxnId="{D0C5D6EF-7E85-40BC-8525-2A6BFDB4B104}">
      <dgm:prSet/>
      <dgm:spPr/>
      <dgm:t>
        <a:bodyPr/>
        <a:lstStyle/>
        <a:p>
          <a:endParaRPr lang="zh-CN" altLang="en-US"/>
        </a:p>
      </dgm:t>
    </dgm:pt>
    <dgm:pt modelId="{A7509C66-4640-4303-B26B-045692B8E12A}" type="sibTrans" cxnId="{D0C5D6EF-7E85-40BC-8525-2A6BFDB4B104}">
      <dgm:prSet/>
      <dgm:spPr/>
      <dgm:t>
        <a:bodyPr/>
        <a:lstStyle/>
        <a:p>
          <a:endParaRPr lang="zh-CN" altLang="en-US"/>
        </a:p>
      </dgm:t>
    </dgm:pt>
    <dgm:pt modelId="{F5AB953F-2799-45DF-8FF3-28D78026F93A}">
      <dgm:prSet phldrT="[文本]"/>
      <dgm:spPr/>
      <dgm:t>
        <a:bodyPr/>
        <a:lstStyle/>
        <a:p>
          <a:r>
            <a:rPr lang="zh-CN" altLang="en-US" dirty="0"/>
            <a:t>记叙文</a:t>
          </a:r>
        </a:p>
      </dgm:t>
    </dgm:pt>
    <dgm:pt modelId="{7CAD1BA8-34BA-439D-A421-135D22649A3E}" type="parTrans" cxnId="{3076F6EB-3912-4119-9783-2717EA0ADAA9}">
      <dgm:prSet/>
      <dgm:spPr/>
      <dgm:t>
        <a:bodyPr/>
        <a:lstStyle/>
        <a:p>
          <a:endParaRPr lang="zh-CN" altLang="en-US"/>
        </a:p>
      </dgm:t>
    </dgm:pt>
    <dgm:pt modelId="{0EE82004-63C2-4FA6-AA6D-9DDC133934BD}" type="sibTrans" cxnId="{3076F6EB-3912-4119-9783-2717EA0ADAA9}">
      <dgm:prSet/>
      <dgm:spPr/>
      <dgm:t>
        <a:bodyPr/>
        <a:lstStyle/>
        <a:p>
          <a:endParaRPr lang="zh-CN" altLang="en-US"/>
        </a:p>
      </dgm:t>
    </dgm:pt>
    <dgm:pt modelId="{E44E873A-96ED-42BF-AB32-400D59EA930A}">
      <dgm:prSet phldrT="[文本]"/>
      <dgm:spPr/>
      <dgm:t>
        <a:bodyPr/>
        <a:lstStyle/>
        <a:p>
          <a:r>
            <a:rPr lang="zh-CN" altLang="en-US" dirty="0"/>
            <a:t>议论文</a:t>
          </a:r>
        </a:p>
      </dgm:t>
    </dgm:pt>
    <dgm:pt modelId="{068F6F2C-8A8A-494E-AC78-1E7AEFD3BCD7}" type="parTrans" cxnId="{49F93724-8033-4890-A00F-8945CAF28C58}">
      <dgm:prSet/>
      <dgm:spPr/>
      <dgm:t>
        <a:bodyPr/>
        <a:lstStyle/>
        <a:p>
          <a:endParaRPr lang="zh-CN" altLang="en-US"/>
        </a:p>
      </dgm:t>
    </dgm:pt>
    <dgm:pt modelId="{01F529DE-A6E1-43DF-B9A1-0276C85F4E8F}" type="sibTrans" cxnId="{49F93724-8033-4890-A00F-8945CAF28C58}">
      <dgm:prSet/>
      <dgm:spPr/>
      <dgm:t>
        <a:bodyPr/>
        <a:lstStyle/>
        <a:p>
          <a:endParaRPr lang="zh-CN" altLang="en-US"/>
        </a:p>
      </dgm:t>
    </dgm:pt>
    <dgm:pt modelId="{2AAB0B43-824F-4909-81B1-C7052C5F6464}">
      <dgm:prSet phldrT="[文本]"/>
      <dgm:spPr/>
      <dgm:t>
        <a:bodyPr/>
        <a:lstStyle/>
        <a:p>
          <a:r>
            <a:rPr lang="zh-CN" altLang="en-US" dirty="0"/>
            <a:t>说明文</a:t>
          </a:r>
        </a:p>
      </dgm:t>
    </dgm:pt>
    <dgm:pt modelId="{1DA38D76-0EB7-476F-866D-FFAD852206B5}" type="parTrans" cxnId="{F2978470-0E0C-4AF2-906D-5E0FA8BF3EE7}">
      <dgm:prSet/>
      <dgm:spPr/>
      <dgm:t>
        <a:bodyPr/>
        <a:lstStyle/>
        <a:p>
          <a:endParaRPr lang="zh-CN" altLang="en-US"/>
        </a:p>
      </dgm:t>
    </dgm:pt>
    <dgm:pt modelId="{4B3CED65-917F-4D7E-8F26-C43E262D605B}" type="sibTrans" cxnId="{F2978470-0E0C-4AF2-906D-5E0FA8BF3EE7}">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type="parTrans" cxnId="{CA153B98-878F-470E-961A-EC0B7B338D20}">
      <dgm:prSet/>
      <dgm:spPr/>
      <dgm:t>
        <a:bodyPr/>
        <a:lstStyle/>
        <a:p>
          <a:endParaRPr lang="zh-CN" altLang="en-US"/>
        </a:p>
      </dgm:t>
    </dgm:pt>
    <dgm:pt modelId="{AD46CD9C-C285-408C-9CF5-949BA1C7C4C4}" type="sibTrans" cxnId="{CA153B98-878F-470E-961A-EC0B7B338D20}">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补全段落</a:t>
          </a:r>
        </a:p>
      </dgm:t>
    </dgm:pt>
    <dgm:pt modelId="{1F9B25A4-F3B4-4595-85FB-E92ABEFB1EC8}" type="parTrans" cxnId="{D0C5D6EF-7E85-40BC-8525-2A6BFDB4B104}">
      <dgm:prSet/>
      <dgm:spPr/>
      <dgm:t>
        <a:bodyPr/>
        <a:lstStyle/>
        <a:p>
          <a:endParaRPr lang="zh-CN" altLang="en-US"/>
        </a:p>
      </dgm:t>
    </dgm:pt>
    <dgm:pt modelId="{A7509C66-4640-4303-B26B-045692B8E12A}" type="sibTrans" cxnId="{D0C5D6EF-7E85-40BC-8525-2A6BFDB4B104}">
      <dgm:prSet/>
      <dgm:spPr/>
      <dgm:t>
        <a:bodyPr/>
        <a:lstStyle/>
        <a:p>
          <a:endParaRPr lang="zh-CN" altLang="en-US"/>
        </a:p>
      </dgm:t>
    </dgm:pt>
    <dgm:pt modelId="{F5AB953F-2799-45DF-8FF3-28D78026F93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开头段</a:t>
          </a:r>
        </a:p>
      </dgm:t>
    </dgm:pt>
    <dgm:pt modelId="{7CAD1BA8-34BA-439D-A421-135D22649A3E}" type="parTrans" cxnId="{3076F6EB-3912-4119-9783-2717EA0ADAA9}">
      <dgm:prSet/>
      <dgm:spPr/>
      <dgm:t>
        <a:bodyPr/>
        <a:lstStyle/>
        <a:p>
          <a:endParaRPr lang="zh-CN" altLang="en-US"/>
        </a:p>
      </dgm:t>
    </dgm:pt>
    <dgm:pt modelId="{0EE82004-63C2-4FA6-AA6D-9DDC133934BD}" type="sibTrans" cxnId="{3076F6EB-3912-4119-9783-2717EA0ADAA9}">
      <dgm:prSet/>
      <dgm:spPr/>
      <dgm:t>
        <a:bodyPr/>
        <a:lstStyle/>
        <a:p>
          <a:endParaRPr lang="zh-CN" altLang="en-US"/>
        </a:p>
      </dgm:t>
    </dgm:pt>
    <dgm:pt modelId="{E44E873A-96ED-42BF-AB32-400D59EA930A}">
      <dgm:prSet phldrT="[文本]"/>
      <dgm:spPr/>
      <dgm:t>
        <a:bodyPr/>
        <a:lstStyle/>
        <a:p>
          <a:r>
            <a:rPr lang="zh-CN" altLang="en-US" dirty="0"/>
            <a:t>主体段</a:t>
          </a:r>
        </a:p>
      </dgm:t>
    </dgm:pt>
    <dgm:pt modelId="{068F6F2C-8A8A-494E-AC78-1E7AEFD3BCD7}" type="parTrans" cxnId="{49F93724-8033-4890-A00F-8945CAF28C58}">
      <dgm:prSet/>
      <dgm:spPr/>
      <dgm:t>
        <a:bodyPr/>
        <a:lstStyle/>
        <a:p>
          <a:endParaRPr lang="zh-CN" altLang="en-US"/>
        </a:p>
      </dgm:t>
    </dgm:pt>
    <dgm:pt modelId="{01F529DE-A6E1-43DF-B9A1-0276C85F4E8F}" type="sibTrans" cxnId="{49F93724-8033-4890-A00F-8945CAF28C58}">
      <dgm:prSet/>
      <dgm:spPr/>
      <dgm:t>
        <a:bodyPr/>
        <a:lstStyle/>
        <a:p>
          <a:endParaRPr lang="zh-CN" altLang="en-US"/>
        </a:p>
      </dgm:t>
    </dgm:pt>
    <dgm:pt modelId="{2AAB0B43-824F-4909-81B1-C7052C5F646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结尾段</a:t>
          </a:r>
        </a:p>
      </dgm:t>
    </dgm:pt>
    <dgm:pt modelId="{1DA38D76-0EB7-476F-866D-FFAD852206B5}" type="parTrans" cxnId="{F2978470-0E0C-4AF2-906D-5E0FA8BF3EE7}">
      <dgm:prSet/>
      <dgm:spPr/>
      <dgm:t>
        <a:bodyPr/>
        <a:lstStyle/>
        <a:p>
          <a:endParaRPr lang="zh-CN" altLang="en-US"/>
        </a:p>
      </dgm:t>
    </dgm:pt>
    <dgm:pt modelId="{4B3CED65-917F-4D7E-8F26-C43E262D605B}" type="sibTrans" cxnId="{F2978470-0E0C-4AF2-906D-5E0FA8BF3EE7}">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3"/>
      <dgm:spPr/>
    </dgm:pt>
    <dgm:pt modelId="{E088FE90-FF4D-422A-A9C7-A5B9E5694B4D}" type="pres">
      <dgm:prSet presAssocID="{7CAD1BA8-34BA-439D-A421-135D22649A3E}" presName="connTx" presStyleLbl="parChTrans1D2" presStyleIdx="0" presStyleCnt="3"/>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3">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3"/>
      <dgm:spPr/>
    </dgm:pt>
    <dgm:pt modelId="{3038D7FF-5A64-4620-965B-9B12C1A5559C}" type="pres">
      <dgm:prSet presAssocID="{068F6F2C-8A8A-494E-AC78-1E7AEFD3BCD7}" presName="connTx" presStyleLbl="parChTrans1D2" presStyleIdx="1" presStyleCnt="3"/>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3">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3"/>
      <dgm:spPr/>
    </dgm:pt>
    <dgm:pt modelId="{CCB76AA5-E39F-4611-A11C-763A0CC927FF}" type="pres">
      <dgm:prSet presAssocID="{1DA38D76-0EB7-476F-866D-FFAD852206B5}" presName="connTx" presStyleLbl="parChTrans1D2" presStyleIdx="2" presStyleCnt="3"/>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3">
        <dgm:presLayoutVars>
          <dgm:chPref val="3"/>
        </dgm:presLayoutVars>
      </dgm:prSet>
      <dgm:spPr/>
    </dgm:pt>
    <dgm:pt modelId="{FB5F0A50-99D6-4F6F-9B0F-9A9DEE427058}" type="pres">
      <dgm:prSet presAssocID="{2AAB0B43-824F-4909-81B1-C7052C5F6464}"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结尾段</a:t>
          </a:r>
        </a:p>
      </dgm:t>
    </dgm:pt>
    <dgm:pt modelId="{1F9B25A4-F3B4-4595-85FB-E92ABEFB1EC8}" type="parTrans" cxnId="{D0C5D6EF-7E85-40BC-8525-2A6BFDB4B104}">
      <dgm:prSet/>
      <dgm:spPr/>
      <dgm:t>
        <a:bodyPr/>
        <a:lstStyle/>
        <a:p>
          <a:endParaRPr lang="zh-CN" altLang="en-US"/>
        </a:p>
      </dgm:t>
    </dgm:pt>
    <dgm:pt modelId="{A7509C66-4640-4303-B26B-045692B8E12A}" type="sibTrans" cxnId="{D0C5D6EF-7E85-40BC-8525-2A6BFDB4B104}">
      <dgm:prSet/>
      <dgm:spPr/>
      <dgm:t>
        <a:bodyPr/>
        <a:lstStyle/>
        <a:p>
          <a:endParaRPr lang="zh-CN" altLang="en-US"/>
        </a:p>
      </dgm:t>
    </dgm:pt>
    <dgm:pt modelId="{F5AB953F-2799-45DF-8FF3-28D78026F93A}">
      <dgm:prSet phldrT="[文本]"/>
      <dgm:spPr/>
      <dgm:t>
        <a:bodyPr/>
        <a:lstStyle/>
        <a:p>
          <a:r>
            <a:rPr lang="zh-CN" altLang="en-US" dirty="0"/>
            <a:t>记叙文</a:t>
          </a:r>
        </a:p>
      </dgm:t>
    </dgm:pt>
    <dgm:pt modelId="{7CAD1BA8-34BA-439D-A421-135D22649A3E}" type="parTrans" cxnId="{3076F6EB-3912-4119-9783-2717EA0ADAA9}">
      <dgm:prSet/>
      <dgm:spPr/>
      <dgm:t>
        <a:bodyPr/>
        <a:lstStyle/>
        <a:p>
          <a:endParaRPr lang="zh-CN" altLang="en-US"/>
        </a:p>
      </dgm:t>
    </dgm:pt>
    <dgm:pt modelId="{0EE82004-63C2-4FA6-AA6D-9DDC133934BD}" type="sibTrans" cxnId="{3076F6EB-3912-4119-9783-2717EA0ADAA9}">
      <dgm:prSet/>
      <dgm:spPr/>
      <dgm:t>
        <a:bodyPr/>
        <a:lstStyle/>
        <a:p>
          <a:endParaRPr lang="zh-CN" altLang="en-US"/>
        </a:p>
      </dgm:t>
    </dgm:pt>
    <dgm:pt modelId="{E44E873A-96ED-42BF-AB32-400D59EA930A}">
      <dgm:prSet phldrT="[文本]"/>
      <dgm:spPr/>
      <dgm:t>
        <a:bodyPr/>
        <a:lstStyle/>
        <a:p>
          <a:r>
            <a:rPr lang="zh-CN" altLang="en-US" dirty="0"/>
            <a:t>议论文</a:t>
          </a:r>
        </a:p>
      </dgm:t>
    </dgm:pt>
    <dgm:pt modelId="{068F6F2C-8A8A-494E-AC78-1E7AEFD3BCD7}" type="parTrans" cxnId="{49F93724-8033-4890-A00F-8945CAF28C58}">
      <dgm:prSet/>
      <dgm:spPr/>
      <dgm:t>
        <a:bodyPr/>
        <a:lstStyle/>
        <a:p>
          <a:endParaRPr lang="zh-CN" altLang="en-US"/>
        </a:p>
      </dgm:t>
    </dgm:pt>
    <dgm:pt modelId="{01F529DE-A6E1-43DF-B9A1-0276C85F4E8F}" type="sibTrans" cxnId="{49F93724-8033-4890-A00F-8945CAF28C58}">
      <dgm:prSet/>
      <dgm:spPr/>
      <dgm:t>
        <a:bodyPr/>
        <a:lstStyle/>
        <a:p>
          <a:endParaRPr lang="zh-CN" altLang="en-US"/>
        </a:p>
      </dgm:t>
    </dgm:pt>
    <dgm:pt modelId="{2AAB0B43-824F-4909-81B1-C7052C5F6464}">
      <dgm:prSet phldrT="[文本]"/>
      <dgm:spPr/>
      <dgm:t>
        <a:bodyPr/>
        <a:lstStyle/>
        <a:p>
          <a:r>
            <a:rPr lang="zh-CN" altLang="en-US" dirty="0"/>
            <a:t>说明文</a:t>
          </a:r>
        </a:p>
      </dgm:t>
    </dgm:pt>
    <dgm:pt modelId="{1DA38D76-0EB7-476F-866D-FFAD852206B5}" type="parTrans" cxnId="{F2978470-0E0C-4AF2-906D-5E0FA8BF3EE7}">
      <dgm:prSet/>
      <dgm:spPr/>
      <dgm:t>
        <a:bodyPr/>
        <a:lstStyle/>
        <a:p>
          <a:endParaRPr lang="zh-CN" altLang="en-US"/>
        </a:p>
      </dgm:t>
    </dgm:pt>
    <dgm:pt modelId="{4B3CED65-917F-4D7E-8F26-C43E262D605B}" type="sibTrans" cxnId="{F2978470-0E0C-4AF2-906D-5E0FA8BF3EE7}">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type="parTrans" cxnId="{CA153B98-878F-470E-961A-EC0B7B338D20}">
      <dgm:prSet/>
      <dgm:spPr/>
      <dgm:t>
        <a:bodyPr/>
        <a:lstStyle/>
        <a:p>
          <a:endParaRPr lang="zh-CN" altLang="en-US"/>
        </a:p>
      </dgm:t>
    </dgm:pt>
    <dgm:pt modelId="{AD46CD9C-C285-408C-9CF5-949BA1C7C4C4}" type="sibTrans" cxnId="{CA153B98-878F-470E-961A-EC0B7B338D20}">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结尾段</a:t>
          </a:r>
        </a:p>
      </dgm:t>
    </dgm:pt>
    <dgm:pt modelId="{1F9B25A4-F3B4-4595-85FB-E92ABEFB1EC8}" type="parTrans" cxnId="{D0C5D6EF-7E85-40BC-8525-2A6BFDB4B104}">
      <dgm:prSet/>
      <dgm:spPr/>
      <dgm:t>
        <a:bodyPr/>
        <a:lstStyle/>
        <a:p>
          <a:endParaRPr lang="zh-CN" altLang="en-US"/>
        </a:p>
      </dgm:t>
    </dgm:pt>
    <dgm:pt modelId="{A7509C66-4640-4303-B26B-045692B8E12A}" type="sibTrans" cxnId="{D0C5D6EF-7E85-40BC-8525-2A6BFDB4B104}">
      <dgm:prSet/>
      <dgm:spPr/>
      <dgm:t>
        <a:bodyPr/>
        <a:lstStyle/>
        <a:p>
          <a:endParaRPr lang="zh-CN" altLang="en-US"/>
        </a:p>
      </dgm:t>
    </dgm:pt>
    <dgm:pt modelId="{F5AB953F-2799-45DF-8FF3-28D78026F93A}">
      <dgm:prSet phldrT="[文本]"/>
      <dgm:spPr/>
      <dgm:t>
        <a:bodyPr/>
        <a:lstStyle/>
        <a:p>
          <a:r>
            <a:rPr lang="zh-CN" altLang="en-US" dirty="0"/>
            <a:t>记叙文</a:t>
          </a:r>
        </a:p>
      </dgm:t>
    </dgm:pt>
    <dgm:pt modelId="{7CAD1BA8-34BA-439D-A421-135D22649A3E}" type="parTrans" cxnId="{3076F6EB-3912-4119-9783-2717EA0ADAA9}">
      <dgm:prSet/>
      <dgm:spPr/>
      <dgm:t>
        <a:bodyPr/>
        <a:lstStyle/>
        <a:p>
          <a:endParaRPr lang="zh-CN" altLang="en-US"/>
        </a:p>
      </dgm:t>
    </dgm:pt>
    <dgm:pt modelId="{0EE82004-63C2-4FA6-AA6D-9DDC133934BD}" type="sibTrans" cxnId="{3076F6EB-3912-4119-9783-2717EA0ADAA9}">
      <dgm:prSet/>
      <dgm:spPr/>
      <dgm:t>
        <a:bodyPr/>
        <a:lstStyle/>
        <a:p>
          <a:endParaRPr lang="zh-CN" altLang="en-US"/>
        </a:p>
      </dgm:t>
    </dgm:pt>
    <dgm:pt modelId="{E44E873A-96ED-42BF-AB32-400D59EA930A}">
      <dgm:prSet phldrT="[文本]"/>
      <dgm:spPr/>
      <dgm:t>
        <a:bodyPr/>
        <a:lstStyle/>
        <a:p>
          <a:r>
            <a:rPr lang="zh-CN" altLang="en-US" dirty="0"/>
            <a:t>议论文</a:t>
          </a:r>
        </a:p>
      </dgm:t>
    </dgm:pt>
    <dgm:pt modelId="{068F6F2C-8A8A-494E-AC78-1E7AEFD3BCD7}" type="parTrans" cxnId="{49F93724-8033-4890-A00F-8945CAF28C58}">
      <dgm:prSet/>
      <dgm:spPr/>
      <dgm:t>
        <a:bodyPr/>
        <a:lstStyle/>
        <a:p>
          <a:endParaRPr lang="zh-CN" altLang="en-US"/>
        </a:p>
      </dgm:t>
    </dgm:pt>
    <dgm:pt modelId="{01F529DE-A6E1-43DF-B9A1-0276C85F4E8F}" type="sibTrans" cxnId="{49F93724-8033-4890-A00F-8945CAF28C58}">
      <dgm:prSet/>
      <dgm:spPr/>
      <dgm:t>
        <a:bodyPr/>
        <a:lstStyle/>
        <a:p>
          <a:endParaRPr lang="zh-CN" altLang="en-US"/>
        </a:p>
      </dgm:t>
    </dgm:pt>
    <dgm:pt modelId="{2AAB0B43-824F-4909-81B1-C7052C5F6464}">
      <dgm:prSet phldrT="[文本]"/>
      <dgm:spPr/>
      <dgm:t>
        <a:bodyPr/>
        <a:lstStyle/>
        <a:p>
          <a:r>
            <a:rPr lang="zh-CN" altLang="en-US" dirty="0"/>
            <a:t>说明文</a:t>
          </a:r>
        </a:p>
      </dgm:t>
    </dgm:pt>
    <dgm:pt modelId="{1DA38D76-0EB7-476F-866D-FFAD852206B5}" type="parTrans" cxnId="{F2978470-0E0C-4AF2-906D-5E0FA8BF3EE7}">
      <dgm:prSet/>
      <dgm:spPr/>
      <dgm:t>
        <a:bodyPr/>
        <a:lstStyle/>
        <a:p>
          <a:endParaRPr lang="zh-CN" altLang="en-US"/>
        </a:p>
      </dgm:t>
    </dgm:pt>
    <dgm:pt modelId="{4B3CED65-917F-4D7E-8F26-C43E262D605B}" type="sibTrans" cxnId="{F2978470-0E0C-4AF2-906D-5E0FA8BF3EE7}">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type="parTrans" cxnId="{CA153B98-878F-470E-961A-EC0B7B338D20}">
      <dgm:prSet/>
      <dgm:spPr/>
      <dgm:t>
        <a:bodyPr/>
        <a:lstStyle/>
        <a:p>
          <a:endParaRPr lang="zh-CN" altLang="en-US"/>
        </a:p>
      </dgm:t>
    </dgm:pt>
    <dgm:pt modelId="{AD46CD9C-C285-408C-9CF5-949BA1C7C4C4}" type="sibTrans" cxnId="{CA153B98-878F-470E-961A-EC0B7B338D20}">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CF967-37F4-4076-9C2D-F7FDF9D68BCA}">
      <dsp:nvSpPr>
        <dsp:cNvPr id="0" name=""/>
        <dsp:cNvSpPr/>
      </dsp:nvSpPr>
      <dsp:spPr>
        <a:xfrm>
          <a:off x="1757198" y="2416150"/>
          <a:ext cx="2682308" cy="586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补全段落</a:t>
          </a:r>
        </a:p>
      </dsp:txBody>
      <dsp:txXfrm>
        <a:off x="1774372" y="2433324"/>
        <a:ext cx="2647960" cy="552017"/>
      </dsp:txXfrm>
    </dsp:sp>
    <dsp:sp modelId="{869D3CDD-6351-473A-8821-BFCF1D0F0CDD}">
      <dsp:nvSpPr>
        <dsp:cNvPr id="0" name=""/>
        <dsp:cNvSpPr/>
      </dsp:nvSpPr>
      <dsp:spPr>
        <a:xfrm rot="16791948">
          <a:off x="3672492" y="1790827"/>
          <a:ext cx="1851218" cy="13170"/>
        </a:xfrm>
        <a:custGeom>
          <a:avLst/>
          <a:gdLst/>
          <a:ahLst/>
          <a:cxnLst/>
          <a:rect l="0" t="0" r="0" b="0"/>
          <a:pathLst>
            <a:path>
              <a:moveTo>
                <a:pt x="0" y="6585"/>
              </a:moveTo>
              <a:lnTo>
                <a:pt x="1851218"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4551821" y="1751131"/>
        <a:ext cx="92560" cy="92560"/>
      </dsp:txXfrm>
    </dsp:sp>
    <dsp:sp modelId="{EF8253C0-D859-4BB2-A064-C8A8AF547338}">
      <dsp:nvSpPr>
        <dsp:cNvPr id="0" name=""/>
        <dsp:cNvSpPr/>
      </dsp:nvSpPr>
      <dsp:spPr>
        <a:xfrm>
          <a:off x="4756697" y="687247"/>
          <a:ext cx="1427553"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开头段</a:t>
          </a:r>
        </a:p>
      </dsp:txBody>
      <dsp:txXfrm>
        <a:off x="4768310" y="698860"/>
        <a:ext cx="1404327" cy="373261"/>
      </dsp:txXfrm>
    </dsp:sp>
    <dsp:sp modelId="{0FDD2C14-B867-4D98-9024-3BF010B48F58}">
      <dsp:nvSpPr>
        <dsp:cNvPr id="0" name=""/>
        <dsp:cNvSpPr/>
      </dsp:nvSpPr>
      <dsp:spPr>
        <a:xfrm rot="17692822">
          <a:off x="5965888" y="536935"/>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965888" y="524672"/>
        <a:ext cx="753912" cy="37695"/>
      </dsp:txXfrm>
    </dsp:sp>
    <dsp:sp modelId="{2B1C5F03-90DB-46C6-8E72-D67AF562D2D2}">
      <dsp:nvSpPr>
        <dsp:cNvPr id="0" name=""/>
        <dsp:cNvSpPr/>
      </dsp:nvSpPr>
      <dsp:spPr>
        <a:xfrm>
          <a:off x="6501440" y="3306"/>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记叙文</a:t>
          </a:r>
        </a:p>
      </dsp:txBody>
      <dsp:txXfrm>
        <a:off x="6513053" y="14919"/>
        <a:ext cx="1456790" cy="373261"/>
      </dsp:txXfrm>
    </dsp:sp>
    <dsp:sp modelId="{3A9D25B5-E8D0-4DBC-B372-28A8806F9796}">
      <dsp:nvSpPr>
        <dsp:cNvPr id="0" name=""/>
        <dsp:cNvSpPr/>
      </dsp:nvSpPr>
      <dsp:spPr>
        <a:xfrm rot="19457599">
          <a:off x="6147534" y="764915"/>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47534" y="761735"/>
        <a:ext cx="390620" cy="19531"/>
      </dsp:txXfrm>
    </dsp:sp>
    <dsp:sp modelId="{7016C73C-4869-41CB-93AA-5E093E4AB528}">
      <dsp:nvSpPr>
        <dsp:cNvPr id="0" name=""/>
        <dsp:cNvSpPr/>
      </dsp:nvSpPr>
      <dsp:spPr>
        <a:xfrm>
          <a:off x="6501440" y="459267"/>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议论文</a:t>
          </a:r>
        </a:p>
      </dsp:txBody>
      <dsp:txXfrm>
        <a:off x="6513053" y="470880"/>
        <a:ext cx="1456790" cy="373261"/>
      </dsp:txXfrm>
    </dsp:sp>
    <dsp:sp modelId="{639BF97E-E085-47AE-B2C0-9B55E73DFDE4}">
      <dsp:nvSpPr>
        <dsp:cNvPr id="0" name=""/>
        <dsp:cNvSpPr/>
      </dsp:nvSpPr>
      <dsp:spPr>
        <a:xfrm rot="2142401">
          <a:off x="6147534" y="992896"/>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47534" y="989715"/>
        <a:ext cx="390620" cy="19531"/>
      </dsp:txXfrm>
    </dsp:sp>
    <dsp:sp modelId="{67A06F63-CC52-4F60-AB02-6CD8E7BFC957}">
      <dsp:nvSpPr>
        <dsp:cNvPr id="0" name=""/>
        <dsp:cNvSpPr/>
      </dsp:nvSpPr>
      <dsp:spPr>
        <a:xfrm>
          <a:off x="6501440" y="915227"/>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说明文</a:t>
          </a:r>
        </a:p>
      </dsp:txBody>
      <dsp:txXfrm>
        <a:off x="6513053" y="926840"/>
        <a:ext cx="1456790" cy="373261"/>
      </dsp:txXfrm>
    </dsp:sp>
    <dsp:sp modelId="{88EEEF9A-E3C5-4FFC-8B1D-9482B66B86A7}">
      <dsp:nvSpPr>
        <dsp:cNvPr id="0" name=""/>
        <dsp:cNvSpPr/>
      </dsp:nvSpPr>
      <dsp:spPr>
        <a:xfrm rot="3907178">
          <a:off x="5965888" y="1220876"/>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965888" y="1208613"/>
        <a:ext cx="753912" cy="37695"/>
      </dsp:txXfrm>
    </dsp:sp>
    <dsp:sp modelId="{F55495F1-821D-472A-9BBF-DB5B4E255BD2}">
      <dsp:nvSpPr>
        <dsp:cNvPr id="0" name=""/>
        <dsp:cNvSpPr/>
      </dsp:nvSpPr>
      <dsp:spPr>
        <a:xfrm>
          <a:off x="6501440" y="1371188"/>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描写文</a:t>
          </a:r>
        </a:p>
      </dsp:txBody>
      <dsp:txXfrm>
        <a:off x="6513053" y="1382801"/>
        <a:ext cx="1456790" cy="373261"/>
      </dsp:txXfrm>
    </dsp:sp>
    <dsp:sp modelId="{25619C9C-106C-4AF0-AD22-291FDD45F323}">
      <dsp:nvSpPr>
        <dsp:cNvPr id="0" name=""/>
        <dsp:cNvSpPr/>
      </dsp:nvSpPr>
      <dsp:spPr>
        <a:xfrm>
          <a:off x="4439507" y="2702748"/>
          <a:ext cx="317189" cy="13170"/>
        </a:xfrm>
        <a:custGeom>
          <a:avLst/>
          <a:gdLst/>
          <a:ahLst/>
          <a:cxnLst/>
          <a:rect l="0" t="0" r="0" b="0"/>
          <a:pathLst>
            <a:path>
              <a:moveTo>
                <a:pt x="0" y="6585"/>
              </a:moveTo>
              <a:lnTo>
                <a:pt x="317189"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439507" y="2701403"/>
        <a:ext cx="317189" cy="15859"/>
      </dsp:txXfrm>
    </dsp:sp>
    <dsp:sp modelId="{92DFC087-D6F7-4EEB-BDAF-3DE2C6F77448}">
      <dsp:nvSpPr>
        <dsp:cNvPr id="0" name=""/>
        <dsp:cNvSpPr/>
      </dsp:nvSpPr>
      <dsp:spPr>
        <a:xfrm>
          <a:off x="4756697" y="2511089"/>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主体段</a:t>
          </a:r>
        </a:p>
      </dsp:txBody>
      <dsp:txXfrm>
        <a:off x="4768310" y="2522702"/>
        <a:ext cx="1456790" cy="373261"/>
      </dsp:txXfrm>
    </dsp:sp>
    <dsp:sp modelId="{C880EB46-797C-4535-AEE7-FD42C2399B7A}">
      <dsp:nvSpPr>
        <dsp:cNvPr id="0" name=""/>
        <dsp:cNvSpPr/>
      </dsp:nvSpPr>
      <dsp:spPr>
        <a:xfrm rot="17692822">
          <a:off x="6018352" y="2360777"/>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2348515"/>
        <a:ext cx="753912" cy="37695"/>
      </dsp:txXfrm>
    </dsp:sp>
    <dsp:sp modelId="{05222D5D-75D8-466F-8A44-EBFC89B94CD1}">
      <dsp:nvSpPr>
        <dsp:cNvPr id="0" name=""/>
        <dsp:cNvSpPr/>
      </dsp:nvSpPr>
      <dsp:spPr>
        <a:xfrm>
          <a:off x="6553903" y="1827148"/>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记叙文</a:t>
          </a:r>
        </a:p>
      </dsp:txBody>
      <dsp:txXfrm>
        <a:off x="6565516" y="1838761"/>
        <a:ext cx="1456790" cy="373261"/>
      </dsp:txXfrm>
    </dsp:sp>
    <dsp:sp modelId="{930AAC3E-2878-4F50-A94C-3228BBDF7280}">
      <dsp:nvSpPr>
        <dsp:cNvPr id="0" name=""/>
        <dsp:cNvSpPr/>
      </dsp:nvSpPr>
      <dsp:spPr>
        <a:xfrm rot="19457599">
          <a:off x="6199998" y="2588757"/>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2585577"/>
        <a:ext cx="390620" cy="19531"/>
      </dsp:txXfrm>
    </dsp:sp>
    <dsp:sp modelId="{EDF767CF-5BF6-4EF4-84DF-0ABFD2A4517A}">
      <dsp:nvSpPr>
        <dsp:cNvPr id="0" name=""/>
        <dsp:cNvSpPr/>
      </dsp:nvSpPr>
      <dsp:spPr>
        <a:xfrm>
          <a:off x="6553903" y="2283109"/>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议论文</a:t>
          </a:r>
        </a:p>
      </dsp:txBody>
      <dsp:txXfrm>
        <a:off x="6565516" y="2294722"/>
        <a:ext cx="1456790" cy="373261"/>
      </dsp:txXfrm>
    </dsp:sp>
    <dsp:sp modelId="{5728C057-69D3-4DFF-B204-267AC964409D}">
      <dsp:nvSpPr>
        <dsp:cNvPr id="0" name=""/>
        <dsp:cNvSpPr/>
      </dsp:nvSpPr>
      <dsp:spPr>
        <a:xfrm rot="2142401">
          <a:off x="6199998" y="2816738"/>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2813558"/>
        <a:ext cx="390620" cy="19531"/>
      </dsp:txXfrm>
    </dsp:sp>
    <dsp:sp modelId="{4DBFA146-CEEF-464F-A63A-5B04562F2058}">
      <dsp:nvSpPr>
        <dsp:cNvPr id="0" name=""/>
        <dsp:cNvSpPr/>
      </dsp:nvSpPr>
      <dsp:spPr>
        <a:xfrm>
          <a:off x="6553903" y="2739070"/>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说明文</a:t>
          </a:r>
        </a:p>
      </dsp:txBody>
      <dsp:txXfrm>
        <a:off x="6565516" y="2750683"/>
        <a:ext cx="1456790" cy="373261"/>
      </dsp:txXfrm>
    </dsp:sp>
    <dsp:sp modelId="{7BEC7F36-D109-42F6-BDC6-0BA51D4FD1F1}">
      <dsp:nvSpPr>
        <dsp:cNvPr id="0" name=""/>
        <dsp:cNvSpPr/>
      </dsp:nvSpPr>
      <dsp:spPr>
        <a:xfrm rot="3907178">
          <a:off x="6018352" y="3044718"/>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3032456"/>
        <a:ext cx="753912" cy="37695"/>
      </dsp:txXfrm>
    </dsp:sp>
    <dsp:sp modelId="{26D39451-D664-4C02-BFD0-5C7D48B84659}">
      <dsp:nvSpPr>
        <dsp:cNvPr id="0" name=""/>
        <dsp:cNvSpPr/>
      </dsp:nvSpPr>
      <dsp:spPr>
        <a:xfrm>
          <a:off x="6553903" y="3195030"/>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描写文</a:t>
          </a:r>
        </a:p>
      </dsp:txBody>
      <dsp:txXfrm>
        <a:off x="6565516" y="3206643"/>
        <a:ext cx="1456790" cy="373261"/>
      </dsp:txXfrm>
    </dsp:sp>
    <dsp:sp modelId="{59263004-E855-4FCA-BFD9-44708D00F848}">
      <dsp:nvSpPr>
        <dsp:cNvPr id="0" name=""/>
        <dsp:cNvSpPr/>
      </dsp:nvSpPr>
      <dsp:spPr>
        <a:xfrm rot="4808052">
          <a:off x="3672492" y="3614669"/>
          <a:ext cx="1851218" cy="13170"/>
        </a:xfrm>
        <a:custGeom>
          <a:avLst/>
          <a:gdLst/>
          <a:ahLst/>
          <a:cxnLst/>
          <a:rect l="0" t="0" r="0" b="0"/>
          <a:pathLst>
            <a:path>
              <a:moveTo>
                <a:pt x="0" y="6585"/>
              </a:moveTo>
              <a:lnTo>
                <a:pt x="1851218"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672492" y="3574974"/>
        <a:ext cx="1851218" cy="92560"/>
      </dsp:txXfrm>
    </dsp:sp>
    <dsp:sp modelId="{9B2EECF0-154C-4A5C-997E-07606A1AAEB1}">
      <dsp:nvSpPr>
        <dsp:cNvPr id="0" name=""/>
        <dsp:cNvSpPr/>
      </dsp:nvSpPr>
      <dsp:spPr>
        <a:xfrm>
          <a:off x="4756697" y="4334932"/>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结尾段</a:t>
          </a:r>
        </a:p>
      </dsp:txBody>
      <dsp:txXfrm>
        <a:off x="4768310" y="4346545"/>
        <a:ext cx="1456790" cy="373261"/>
      </dsp:txXfrm>
    </dsp:sp>
    <dsp:sp modelId="{FEB83BE3-2E30-4B9D-AB5F-B0EC6088B88E}">
      <dsp:nvSpPr>
        <dsp:cNvPr id="0" name=""/>
        <dsp:cNvSpPr/>
      </dsp:nvSpPr>
      <dsp:spPr>
        <a:xfrm rot="17692822">
          <a:off x="6018352" y="4184619"/>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4172357"/>
        <a:ext cx="753912" cy="37695"/>
      </dsp:txXfrm>
    </dsp:sp>
    <dsp:sp modelId="{1B052306-8D14-4896-8749-F4DE8A63290E}">
      <dsp:nvSpPr>
        <dsp:cNvPr id="0" name=""/>
        <dsp:cNvSpPr/>
      </dsp:nvSpPr>
      <dsp:spPr>
        <a:xfrm>
          <a:off x="6553903" y="3650991"/>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记叙文</a:t>
          </a:r>
        </a:p>
      </dsp:txBody>
      <dsp:txXfrm>
        <a:off x="6565516" y="3662604"/>
        <a:ext cx="1456790" cy="373261"/>
      </dsp:txXfrm>
    </dsp:sp>
    <dsp:sp modelId="{21E1609F-1E56-4C42-96E4-9B0D8FAC77AE}">
      <dsp:nvSpPr>
        <dsp:cNvPr id="0" name=""/>
        <dsp:cNvSpPr/>
      </dsp:nvSpPr>
      <dsp:spPr>
        <a:xfrm rot="19457599">
          <a:off x="6199998" y="4412600"/>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4409420"/>
        <a:ext cx="390620" cy="19531"/>
      </dsp:txXfrm>
    </dsp:sp>
    <dsp:sp modelId="{F7087247-7C75-436A-8A2F-6B37CAD12A3E}">
      <dsp:nvSpPr>
        <dsp:cNvPr id="0" name=""/>
        <dsp:cNvSpPr/>
      </dsp:nvSpPr>
      <dsp:spPr>
        <a:xfrm>
          <a:off x="6553903" y="4106951"/>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议论文</a:t>
          </a:r>
        </a:p>
      </dsp:txBody>
      <dsp:txXfrm>
        <a:off x="6565516" y="4118564"/>
        <a:ext cx="1456790" cy="373261"/>
      </dsp:txXfrm>
    </dsp:sp>
    <dsp:sp modelId="{3EE0141B-B03D-436B-8DD9-3E4B64657308}">
      <dsp:nvSpPr>
        <dsp:cNvPr id="0" name=""/>
        <dsp:cNvSpPr/>
      </dsp:nvSpPr>
      <dsp:spPr>
        <a:xfrm rot="2142401">
          <a:off x="6199998" y="4640580"/>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4637400"/>
        <a:ext cx="390620" cy="19531"/>
      </dsp:txXfrm>
    </dsp:sp>
    <dsp:sp modelId="{3ADEDB63-758D-4334-940A-199474D364FA}">
      <dsp:nvSpPr>
        <dsp:cNvPr id="0" name=""/>
        <dsp:cNvSpPr/>
      </dsp:nvSpPr>
      <dsp:spPr>
        <a:xfrm>
          <a:off x="6553903" y="4562912"/>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说明文</a:t>
          </a:r>
        </a:p>
      </dsp:txBody>
      <dsp:txXfrm>
        <a:off x="6565516" y="4574525"/>
        <a:ext cx="1456790" cy="373261"/>
      </dsp:txXfrm>
    </dsp:sp>
    <dsp:sp modelId="{4EABDC50-D432-43D3-98A5-93A55C3C57F1}">
      <dsp:nvSpPr>
        <dsp:cNvPr id="0" name=""/>
        <dsp:cNvSpPr/>
      </dsp:nvSpPr>
      <dsp:spPr>
        <a:xfrm rot="3907178">
          <a:off x="6018352" y="4868560"/>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4856298"/>
        <a:ext cx="753912" cy="37695"/>
      </dsp:txXfrm>
    </dsp:sp>
    <dsp:sp modelId="{7352EC00-8A1E-44FE-B1C5-A021FAE143C8}">
      <dsp:nvSpPr>
        <dsp:cNvPr id="0" name=""/>
        <dsp:cNvSpPr/>
      </dsp:nvSpPr>
      <dsp:spPr>
        <a:xfrm>
          <a:off x="6553903" y="5018872"/>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描写文</a:t>
          </a:r>
        </a:p>
      </dsp:txBody>
      <dsp:txXfrm>
        <a:off x="6565516" y="5030485"/>
        <a:ext cx="1456790" cy="37326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0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0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0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开头段</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主体段</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结尾段</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描写文</a:t>
          </a:r>
        </a:p>
      </dsp:txBody>
      <dsp:txXfrm>
        <a:off x="1712085" y="1469678"/>
        <a:ext cx="819815" cy="39753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主体段</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1712085" y="1469678"/>
        <a:ext cx="819815" cy="39753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主体段</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1712085" y="1469678"/>
        <a:ext cx="819815" cy="39753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164837" y="655445"/>
          <a:ext cx="1138308" cy="569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补全段落</a:t>
          </a:r>
        </a:p>
      </dsp:txBody>
      <dsp:txXfrm>
        <a:off x="181507" y="672115"/>
        <a:ext cx="1104968" cy="535814"/>
      </dsp:txXfrm>
    </dsp:sp>
    <dsp:sp modelId="{B6FDE785-2223-4CE1-BE5E-3463F1D7C398}">
      <dsp:nvSpPr>
        <dsp:cNvPr id="0" name=""/>
        <dsp:cNvSpPr/>
      </dsp:nvSpPr>
      <dsp:spPr>
        <a:xfrm rot="18289469">
          <a:off x="1132145" y="585512"/>
          <a:ext cx="797323" cy="54492"/>
        </a:xfrm>
        <a:custGeom>
          <a:avLst/>
          <a:gdLst/>
          <a:ahLst/>
          <a:cxnLst/>
          <a:rect l="0" t="0" r="0" b="0"/>
          <a:pathLst>
            <a:path>
              <a:moveTo>
                <a:pt x="0" y="27246"/>
              </a:moveTo>
              <a:lnTo>
                <a:pt x="79732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874" y="592825"/>
        <a:ext cx="39866" cy="39866"/>
      </dsp:txXfrm>
    </dsp:sp>
    <dsp:sp modelId="{C7F90281-DED7-46A8-80C4-0EB7EB7B2EBA}">
      <dsp:nvSpPr>
        <dsp:cNvPr id="0" name=""/>
        <dsp:cNvSpPr/>
      </dsp:nvSpPr>
      <dsp:spPr>
        <a:xfrm>
          <a:off x="1758469" y="917"/>
          <a:ext cx="1138308" cy="569154"/>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开头段</a:t>
          </a:r>
        </a:p>
      </dsp:txBody>
      <dsp:txXfrm>
        <a:off x="1775139" y="17587"/>
        <a:ext cx="1104968" cy="535814"/>
      </dsp:txXfrm>
    </dsp:sp>
    <dsp:sp modelId="{1C4FE3F9-AE11-40CE-9AEB-ECF77D9C54E7}">
      <dsp:nvSpPr>
        <dsp:cNvPr id="0" name=""/>
        <dsp:cNvSpPr/>
      </dsp:nvSpPr>
      <dsp:spPr>
        <a:xfrm>
          <a:off x="1303145" y="912776"/>
          <a:ext cx="455323" cy="54492"/>
        </a:xfrm>
        <a:custGeom>
          <a:avLst/>
          <a:gdLst/>
          <a:ahLst/>
          <a:cxnLst/>
          <a:rect l="0" t="0" r="0" b="0"/>
          <a:pathLst>
            <a:path>
              <a:moveTo>
                <a:pt x="0" y="27246"/>
              </a:moveTo>
              <a:lnTo>
                <a:pt x="45532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9424" y="928639"/>
        <a:ext cx="22766" cy="22766"/>
      </dsp:txXfrm>
    </dsp:sp>
    <dsp:sp modelId="{14E75D7B-87B7-4E21-AA9B-65C212CF6B1F}">
      <dsp:nvSpPr>
        <dsp:cNvPr id="0" name=""/>
        <dsp:cNvSpPr/>
      </dsp:nvSpPr>
      <dsp:spPr>
        <a:xfrm>
          <a:off x="1758469" y="655445"/>
          <a:ext cx="1138308" cy="569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主体段</a:t>
          </a:r>
        </a:p>
      </dsp:txBody>
      <dsp:txXfrm>
        <a:off x="1775139" y="672115"/>
        <a:ext cx="1104968" cy="535814"/>
      </dsp:txXfrm>
    </dsp:sp>
    <dsp:sp modelId="{54D2CBEC-19FF-47CF-A391-DB52EC29B18D}">
      <dsp:nvSpPr>
        <dsp:cNvPr id="0" name=""/>
        <dsp:cNvSpPr/>
      </dsp:nvSpPr>
      <dsp:spPr>
        <a:xfrm rot="3310531">
          <a:off x="1132145" y="1240040"/>
          <a:ext cx="797323" cy="54492"/>
        </a:xfrm>
        <a:custGeom>
          <a:avLst/>
          <a:gdLst/>
          <a:ahLst/>
          <a:cxnLst/>
          <a:rect l="0" t="0" r="0" b="0"/>
          <a:pathLst>
            <a:path>
              <a:moveTo>
                <a:pt x="0" y="27246"/>
              </a:moveTo>
              <a:lnTo>
                <a:pt x="79732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874" y="1247353"/>
        <a:ext cx="39866" cy="39866"/>
      </dsp:txXfrm>
    </dsp:sp>
    <dsp:sp modelId="{ABB48A6B-0990-4D1F-AD19-7AD5C6DC93FC}">
      <dsp:nvSpPr>
        <dsp:cNvPr id="0" name=""/>
        <dsp:cNvSpPr/>
      </dsp:nvSpPr>
      <dsp:spPr>
        <a:xfrm>
          <a:off x="1758469" y="1309972"/>
          <a:ext cx="1138308" cy="569154"/>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结尾段</a:t>
          </a:r>
        </a:p>
      </dsp:txBody>
      <dsp:txXfrm>
        <a:off x="1775139" y="1326642"/>
        <a:ext cx="1104968" cy="535814"/>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结尾段</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1712085" y="1469678"/>
        <a:ext cx="819815" cy="397539"/>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结尾段</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1712085" y="1469678"/>
        <a:ext cx="819815" cy="3975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p>
        </p:txBody>
      </p:sp>
    </p:spTree>
    <p:extLst>
      <p:ext uri="{BB962C8B-B14F-4D97-AF65-F5344CB8AC3E}">
        <p14:creationId xmlns:p14="http://schemas.microsoft.com/office/powerpoint/2010/main" val="3688858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递推法，流程图</a:t>
            </a:r>
          </a:p>
        </p:txBody>
      </p:sp>
    </p:spTree>
    <p:extLst>
      <p:ext uri="{BB962C8B-B14F-4D97-AF65-F5344CB8AC3E}">
        <p14:creationId xmlns:p14="http://schemas.microsoft.com/office/powerpoint/2010/main" val="401662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p>
        </p:txBody>
      </p:sp>
    </p:spTree>
    <p:extLst>
      <p:ext uri="{BB962C8B-B14F-4D97-AF65-F5344CB8AC3E}">
        <p14:creationId xmlns:p14="http://schemas.microsoft.com/office/powerpoint/2010/main" val="3688858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p>
        </p:txBody>
      </p:sp>
    </p:spTree>
    <p:extLst>
      <p:ext uri="{BB962C8B-B14F-4D97-AF65-F5344CB8AC3E}">
        <p14:creationId xmlns:p14="http://schemas.microsoft.com/office/powerpoint/2010/main" val="401439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B8F3D4-54EB-42EE-ACD9-20DFC925B813}"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t>2018/11/14</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4" name="Slide Number Placeholder 6"/>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E0B70D9-DAAE-4968-AEEB-221F9A5AF861}" type="slidenum">
              <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rPr>
              <a:t>‹#›</a:t>
            </a:fld>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pic>
        <p:nvPicPr>
          <p:cNvPr id="3081" name="Picture 1" descr="C:\Users\Administrator\Desktop\我的照片\尚德图标-高清.png"/>
          <p:cNvPicPr>
            <a:picLocks noChangeAspect="1"/>
          </p:cNvPicPr>
          <p:nvPr userDrawn="1"/>
        </p:nvPicPr>
        <p:blipFill>
          <a:blip r:embed="rId2"/>
          <a:stretch>
            <a:fillRect/>
          </a:stretch>
        </p:blipFill>
        <p:spPr>
          <a:xfrm>
            <a:off x="10344150" y="188913"/>
            <a:ext cx="1270000" cy="698500"/>
          </a:xfrm>
          <a:prstGeom prst="rect">
            <a:avLst/>
          </a:prstGeom>
          <a:noFill/>
          <a:ln w="9525">
            <a:noFill/>
          </a:ln>
        </p:spPr>
      </p:pic>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1DB82A-B943-494C-A622-525E513E4374}"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t>2018/11/14</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ooter Placeholder 4"/>
          <p:cNvSpPr>
            <a:spLocks noGrp="1"/>
          </p:cNvSpPr>
          <p:nvPr>
            <p:ph type="ftr" sz="quarter" idx="3"/>
          </p:nvPr>
        </p:nvSpPr>
        <p:spPr>
          <a:xfrm>
            <a:off x="4059238" y="6484938"/>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rPr>
              <a:t>进取、坚韧、开放、影响</a:t>
            </a: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1B55B35-380A-40EF-B45A-729117CED3F7}" type="slidenum">
              <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rPr>
              <a:t>‹#›</a:t>
            </a:fld>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2018/11/14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96345" y="2554308"/>
            <a:ext cx="7999307" cy="1010919"/>
          </a:xfrm>
        </p:spPr>
        <p:txBody>
          <a:bodyPr lIns="0" tIns="0" rIns="0" bIns="0"/>
          <a:lstStyle>
            <a:lvl1pPr>
              <a:defRPr sz="6400" b="1" i="0">
                <a:solidFill>
                  <a:srgbClr val="27506D"/>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body" idx="1"/>
          </p:nvPr>
        </p:nvSpPr>
        <p:spPr>
          <a:xfrm>
            <a:off x="810259" y="1350856"/>
            <a:ext cx="10571480" cy="3693160"/>
          </a:xfrm>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endParaRPr/>
          </a:p>
        </p:txBody>
      </p:sp>
      <p:sp>
        <p:nvSpPr>
          <p:cNvPr id="4" name="Holder 4"/>
          <p:cNvSpPr>
            <a:spLocks noGrp="1"/>
          </p:cNvSpPr>
          <p:nvPr>
            <p:ph type="ftr" sz="quarter" idx="5"/>
          </p:nvPr>
        </p:nvSpPr>
        <p:spPr>
          <a:xfrm>
            <a:off x="4145280" y="6377940"/>
            <a:ext cx="3901440" cy="342900"/>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p:spPr>
        <p:txBody>
          <a:bodyPr lIns="0" tIns="0" rIns="0" bIns="0"/>
          <a:lstStyle>
            <a:lvl1pPr algn="l">
              <a:defRPr>
                <a:solidFill>
                  <a:schemeClr val="tx1">
                    <a:tint val="75000"/>
                  </a:schemeClr>
                </a:solidFill>
              </a:defRPr>
            </a:lvl1pPr>
          </a:lstStyle>
          <a:p>
            <a:fld id="{1D8BD707-D9CF-40AE-B4C6-C98DA3205C09}" type="datetimeFigureOut">
              <a:rPr lang="en-US"/>
              <a:t>11/14/2018</a:t>
            </a:fld>
            <a:endParaRPr lang="en-US"/>
          </a:p>
        </p:txBody>
      </p:sp>
      <p:sp>
        <p:nvSpPr>
          <p:cNvPr id="6" name="Holder 6"/>
          <p:cNvSpPr>
            <a:spLocks noGrp="1"/>
          </p:cNvSpPr>
          <p:nvPr>
            <p:ph type="sldNum" sz="quarter" idx="7"/>
          </p:nvPr>
        </p:nvSpPr>
        <p:spPr>
          <a:xfrm>
            <a:off x="8778240" y="6377940"/>
            <a:ext cx="2804160" cy="342900"/>
          </a:xfrm>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1" descr="C:\Users\Administrator\Desktop\我的照片\尚德图标-高清.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4150" y="188913"/>
            <a:ext cx="1270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a:xfrm>
            <a:off x="838200" y="6356350"/>
            <a:ext cx="2743200" cy="365125"/>
          </a:xfrm>
        </p:spPr>
        <p:txBody>
          <a:bodyPr/>
          <a:lstStyle>
            <a:lvl1pPr>
              <a:defRPr/>
            </a:lvl1pPr>
          </a:lstStyle>
          <a:p>
            <a:pPr>
              <a:defRPr/>
            </a:pPr>
            <a:fld id="{59C57088-D71A-4685-8C3F-0A03C36BA3A9}" type="datetime1">
              <a:rPr lang="zh-CN" altLang="en-US"/>
              <a:t>2018/11/14</a:t>
            </a:fld>
            <a:endParaRPr lang="zh-CN" altLang="en-US" sz="1800">
              <a:solidFill>
                <a:schemeClr val="tx1"/>
              </a:solidFill>
            </a:endParaRPr>
          </a:p>
        </p:txBody>
      </p:sp>
      <p:sp>
        <p:nvSpPr>
          <p:cNvPr id="4" name="Footer Placeholder 4"/>
          <p:cNvSpPr>
            <a:spLocks noGrp="1"/>
          </p:cNvSpPr>
          <p:nvPr>
            <p:ph type="ftr" sz="quarter" idx="11"/>
          </p:nvPr>
        </p:nvSpPr>
        <p:spPr>
          <a:xfrm>
            <a:off x="4059238" y="6484938"/>
            <a:ext cx="4114800" cy="365125"/>
          </a:xfrm>
        </p:spPr>
        <p:txBody>
          <a:bodyPr/>
          <a:lstStyle>
            <a:lvl1pPr>
              <a:defRPr/>
            </a:lvl1pPr>
          </a:lstStyle>
          <a:p>
            <a:pPr>
              <a:defRPr/>
            </a:pPr>
            <a:r>
              <a:rPr lang="zh-CN" altLang="en-US"/>
              <a:t>进取、坚韧、开放、影响</a:t>
            </a:r>
            <a:endParaRPr lang="zh-CN" altLang="zh-CN"/>
          </a:p>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8AAF2327-B2CB-4D8E-AE60-69B29F1C2EA4}"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accent3">
                <a:lumMod val="40000"/>
                <a:lumOff val="60000"/>
              </a:schemeClr>
            </a:gs>
            <a:gs pos="99000">
              <a:schemeClr val="accent2"/>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682" y="6424004"/>
            <a:ext cx="2740636" cy="4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67.xml"/><Relationship Id="rId2" Type="http://schemas.openxmlformats.org/officeDocument/2006/relationships/diagramData" Target="../diagrams/data67.xml"/><Relationship Id="rId1" Type="http://schemas.openxmlformats.org/officeDocument/2006/relationships/slideLayout" Target="../slideLayouts/slideLayout14.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0.xml.rels><?xml version="1.0" encoding="UTF-8" standalone="yes"?>
<Relationships xmlns="http://schemas.openxmlformats.org/package/2006/relationships"><Relationship Id="rId3" Type="http://schemas.openxmlformats.org/officeDocument/2006/relationships/diagramData" Target="../diagrams/data68.xml"/><Relationship Id="rId7" Type="http://schemas.microsoft.com/office/2007/relationships/diagramDrawing" Target="../diagrams/drawing68.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68.xml"/><Relationship Id="rId5" Type="http://schemas.openxmlformats.org/officeDocument/2006/relationships/diagramQuickStyle" Target="../diagrams/quickStyle68.xml"/><Relationship Id="rId4" Type="http://schemas.openxmlformats.org/officeDocument/2006/relationships/diagramLayout" Target="../diagrams/layout68.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69.xml"/><Relationship Id="rId2" Type="http://schemas.openxmlformats.org/officeDocument/2006/relationships/diagramData" Target="../diagrams/data69.xml"/><Relationship Id="rId1" Type="http://schemas.openxmlformats.org/officeDocument/2006/relationships/slideLayout" Target="../slideLayouts/slideLayout14.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112.xml.rels><?xml version="1.0" encoding="UTF-8" standalone="yes"?>
<Relationships xmlns="http://schemas.openxmlformats.org/package/2006/relationships"><Relationship Id="rId3" Type="http://schemas.openxmlformats.org/officeDocument/2006/relationships/diagramLayout" Target="../diagrams/layout70.xml"/><Relationship Id="rId2" Type="http://schemas.openxmlformats.org/officeDocument/2006/relationships/diagramData" Target="../diagrams/data70.xml"/><Relationship Id="rId1" Type="http://schemas.openxmlformats.org/officeDocument/2006/relationships/slideLayout" Target="../slideLayouts/slideLayout14.xml"/><Relationship Id="rId6" Type="http://schemas.microsoft.com/office/2007/relationships/diagramDrawing" Target="../diagrams/drawing70.xml"/><Relationship Id="rId5" Type="http://schemas.openxmlformats.org/officeDocument/2006/relationships/diagramColors" Target="../diagrams/colors70.xml"/><Relationship Id="rId4" Type="http://schemas.openxmlformats.org/officeDocument/2006/relationships/diagramQuickStyle" Target="../diagrams/quickStyle70.xml"/></Relationships>
</file>

<file path=ppt/slides/_rels/slide113.xml.rels><?xml version="1.0" encoding="UTF-8" standalone="yes"?>
<Relationships xmlns="http://schemas.openxmlformats.org/package/2006/relationships"><Relationship Id="rId3" Type="http://schemas.openxmlformats.org/officeDocument/2006/relationships/diagramLayout" Target="../diagrams/layout71.xml"/><Relationship Id="rId2" Type="http://schemas.openxmlformats.org/officeDocument/2006/relationships/diagramData" Target="../diagrams/data71.xml"/><Relationship Id="rId1" Type="http://schemas.openxmlformats.org/officeDocument/2006/relationships/slideLayout" Target="../slideLayouts/slideLayout14.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114.xml.rels><?xml version="1.0" encoding="UTF-8" standalone="yes"?>
<Relationships xmlns="http://schemas.openxmlformats.org/package/2006/relationships"><Relationship Id="rId3" Type="http://schemas.openxmlformats.org/officeDocument/2006/relationships/diagramLayout" Target="../diagrams/layout72.xml"/><Relationship Id="rId2" Type="http://schemas.openxmlformats.org/officeDocument/2006/relationships/diagramData" Target="../diagrams/data72.xml"/><Relationship Id="rId1" Type="http://schemas.openxmlformats.org/officeDocument/2006/relationships/slideLayout" Target="../slideLayouts/slideLayout14.xml"/><Relationship Id="rId6" Type="http://schemas.microsoft.com/office/2007/relationships/diagramDrawing" Target="../diagrams/drawing72.xml"/><Relationship Id="rId5" Type="http://schemas.openxmlformats.org/officeDocument/2006/relationships/diagramColors" Target="../diagrams/colors72.xml"/><Relationship Id="rId4" Type="http://schemas.openxmlformats.org/officeDocument/2006/relationships/diagramQuickStyle" Target="../diagrams/quickStyle72.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73.xml"/><Relationship Id="rId2" Type="http://schemas.openxmlformats.org/officeDocument/2006/relationships/diagramData" Target="../diagrams/data73.xml"/><Relationship Id="rId1" Type="http://schemas.openxmlformats.org/officeDocument/2006/relationships/slideLayout" Target="../slideLayouts/slideLayout14.xml"/><Relationship Id="rId6" Type="http://schemas.microsoft.com/office/2007/relationships/diagramDrawing" Target="../diagrams/drawing73.xml"/><Relationship Id="rId5" Type="http://schemas.openxmlformats.org/officeDocument/2006/relationships/diagramColors" Target="../diagrams/colors73.xml"/><Relationship Id="rId4" Type="http://schemas.openxmlformats.org/officeDocument/2006/relationships/diagramQuickStyle" Target="../diagrams/quickStyle73.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74.xml"/><Relationship Id="rId2" Type="http://schemas.openxmlformats.org/officeDocument/2006/relationships/diagramData" Target="../diagrams/data74.xml"/><Relationship Id="rId1" Type="http://schemas.openxmlformats.org/officeDocument/2006/relationships/slideLayout" Target="../slideLayouts/slideLayout14.xml"/><Relationship Id="rId6" Type="http://schemas.microsoft.com/office/2007/relationships/diagramDrawing" Target="../diagrams/drawing74.xml"/><Relationship Id="rId5" Type="http://schemas.openxmlformats.org/officeDocument/2006/relationships/diagramColors" Target="../diagrams/colors74.xml"/><Relationship Id="rId4" Type="http://schemas.openxmlformats.org/officeDocument/2006/relationships/diagramQuickStyle" Target="../diagrams/quickStyle74.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75.xml"/><Relationship Id="rId2" Type="http://schemas.openxmlformats.org/officeDocument/2006/relationships/diagramData" Target="../diagrams/data75.xml"/><Relationship Id="rId1" Type="http://schemas.openxmlformats.org/officeDocument/2006/relationships/slideLayout" Target="../slideLayouts/slideLayout14.xml"/><Relationship Id="rId6" Type="http://schemas.microsoft.com/office/2007/relationships/diagramDrawing" Target="../diagrams/drawing75.xml"/><Relationship Id="rId5" Type="http://schemas.openxmlformats.org/officeDocument/2006/relationships/diagramColors" Target="../diagrams/colors75.xml"/><Relationship Id="rId4" Type="http://schemas.openxmlformats.org/officeDocument/2006/relationships/diagramQuickStyle" Target="../diagrams/quickStyle75.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76.xml"/><Relationship Id="rId2" Type="http://schemas.openxmlformats.org/officeDocument/2006/relationships/diagramData" Target="../diagrams/data76.xml"/><Relationship Id="rId1" Type="http://schemas.openxmlformats.org/officeDocument/2006/relationships/slideLayout" Target="../slideLayouts/slideLayout14.xml"/><Relationship Id="rId6" Type="http://schemas.microsoft.com/office/2007/relationships/diagramDrawing" Target="../diagrams/drawing76.xml"/><Relationship Id="rId5" Type="http://schemas.openxmlformats.org/officeDocument/2006/relationships/diagramColors" Target="../diagrams/colors76.xml"/><Relationship Id="rId4" Type="http://schemas.openxmlformats.org/officeDocument/2006/relationships/diagramQuickStyle" Target="../diagrams/quickStyle76.xml"/></Relationships>
</file>

<file path=ppt/slides/_rels/slide119.xml.rels><?xml version="1.0" encoding="UTF-8" standalone="yes"?>
<Relationships xmlns="http://schemas.openxmlformats.org/package/2006/relationships"><Relationship Id="rId3" Type="http://schemas.openxmlformats.org/officeDocument/2006/relationships/diagramLayout" Target="../diagrams/layout77.xml"/><Relationship Id="rId2" Type="http://schemas.openxmlformats.org/officeDocument/2006/relationships/diagramData" Target="../diagrams/data77.xml"/><Relationship Id="rId1" Type="http://schemas.openxmlformats.org/officeDocument/2006/relationships/slideLayout" Target="../slideLayouts/slideLayout14.xml"/><Relationship Id="rId6" Type="http://schemas.microsoft.com/office/2007/relationships/diagramDrawing" Target="../diagrams/drawing77.xml"/><Relationship Id="rId5" Type="http://schemas.openxmlformats.org/officeDocument/2006/relationships/diagramColors" Target="../diagrams/colors77.xml"/><Relationship Id="rId4" Type="http://schemas.openxmlformats.org/officeDocument/2006/relationships/diagramQuickStyle" Target="../diagrams/quickStyle7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0.xml.rels><?xml version="1.0" encoding="UTF-8" standalone="yes"?>
<Relationships xmlns="http://schemas.openxmlformats.org/package/2006/relationships"><Relationship Id="rId3" Type="http://schemas.openxmlformats.org/officeDocument/2006/relationships/diagramLayout" Target="../diagrams/layout78.xml"/><Relationship Id="rId2" Type="http://schemas.openxmlformats.org/officeDocument/2006/relationships/diagramData" Target="../diagrams/data78.xml"/><Relationship Id="rId1" Type="http://schemas.openxmlformats.org/officeDocument/2006/relationships/slideLayout" Target="../slideLayouts/slideLayout14.xml"/><Relationship Id="rId6" Type="http://schemas.microsoft.com/office/2007/relationships/diagramDrawing" Target="../diagrams/drawing78.xml"/><Relationship Id="rId5" Type="http://schemas.openxmlformats.org/officeDocument/2006/relationships/diagramColors" Target="../diagrams/colors78.xml"/><Relationship Id="rId4" Type="http://schemas.openxmlformats.org/officeDocument/2006/relationships/diagramQuickStyle" Target="../diagrams/quickStyle78.xml"/></Relationships>
</file>

<file path=ppt/slides/_rels/slide121.xml.rels><?xml version="1.0" encoding="UTF-8" standalone="yes"?>
<Relationships xmlns="http://schemas.openxmlformats.org/package/2006/relationships"><Relationship Id="rId3" Type="http://schemas.openxmlformats.org/officeDocument/2006/relationships/diagramLayout" Target="../diagrams/layout79.xml"/><Relationship Id="rId2" Type="http://schemas.openxmlformats.org/officeDocument/2006/relationships/diagramData" Target="../diagrams/data79.xml"/><Relationship Id="rId1" Type="http://schemas.openxmlformats.org/officeDocument/2006/relationships/slideLayout" Target="../slideLayouts/slideLayout14.xml"/><Relationship Id="rId6" Type="http://schemas.microsoft.com/office/2007/relationships/diagramDrawing" Target="../diagrams/drawing79.xml"/><Relationship Id="rId5" Type="http://schemas.openxmlformats.org/officeDocument/2006/relationships/diagramColors" Target="../diagrams/colors79.xml"/><Relationship Id="rId4" Type="http://schemas.openxmlformats.org/officeDocument/2006/relationships/diagramQuickStyle" Target="../diagrams/quickStyle79.xml"/></Relationships>
</file>

<file path=ppt/slides/_rels/slide122.xml.rels><?xml version="1.0" encoding="UTF-8" standalone="yes"?>
<Relationships xmlns="http://schemas.openxmlformats.org/package/2006/relationships"><Relationship Id="rId3" Type="http://schemas.openxmlformats.org/officeDocument/2006/relationships/diagramLayout" Target="../diagrams/layout80.xml"/><Relationship Id="rId2" Type="http://schemas.openxmlformats.org/officeDocument/2006/relationships/diagramData" Target="../diagrams/data80.xml"/><Relationship Id="rId1" Type="http://schemas.openxmlformats.org/officeDocument/2006/relationships/slideLayout" Target="../slideLayouts/slideLayout14.xml"/><Relationship Id="rId6" Type="http://schemas.microsoft.com/office/2007/relationships/diagramDrawing" Target="../diagrams/drawing80.xml"/><Relationship Id="rId5" Type="http://schemas.openxmlformats.org/officeDocument/2006/relationships/diagramColors" Target="../diagrams/colors80.xml"/><Relationship Id="rId4" Type="http://schemas.openxmlformats.org/officeDocument/2006/relationships/diagramQuickStyle" Target="../diagrams/quickStyle80.xml"/></Relationships>
</file>

<file path=ppt/slides/_rels/slide123.xml.rels><?xml version="1.0" encoding="UTF-8" standalone="yes"?>
<Relationships xmlns="http://schemas.openxmlformats.org/package/2006/relationships"><Relationship Id="rId3" Type="http://schemas.openxmlformats.org/officeDocument/2006/relationships/diagramLayout" Target="../diagrams/layout81.xml"/><Relationship Id="rId2" Type="http://schemas.openxmlformats.org/officeDocument/2006/relationships/diagramData" Target="../diagrams/data81.xml"/><Relationship Id="rId1" Type="http://schemas.openxmlformats.org/officeDocument/2006/relationships/slideLayout" Target="../slideLayouts/slideLayout14.xml"/><Relationship Id="rId6" Type="http://schemas.microsoft.com/office/2007/relationships/diagramDrawing" Target="../diagrams/drawing81.xml"/><Relationship Id="rId5" Type="http://schemas.openxmlformats.org/officeDocument/2006/relationships/diagramColors" Target="../diagrams/colors81.xml"/><Relationship Id="rId4" Type="http://schemas.openxmlformats.org/officeDocument/2006/relationships/diagramQuickStyle" Target="../diagrams/quickStyle81.xml"/></Relationships>
</file>

<file path=ppt/slides/_rels/slide124.xml.rels><?xml version="1.0" encoding="UTF-8" standalone="yes"?>
<Relationships xmlns="http://schemas.openxmlformats.org/package/2006/relationships"><Relationship Id="rId3" Type="http://schemas.openxmlformats.org/officeDocument/2006/relationships/diagramLayout" Target="../diagrams/layout82.xml"/><Relationship Id="rId2" Type="http://schemas.openxmlformats.org/officeDocument/2006/relationships/diagramData" Target="../diagrams/data82.xml"/><Relationship Id="rId1" Type="http://schemas.openxmlformats.org/officeDocument/2006/relationships/slideLayout" Target="../slideLayouts/slideLayout14.xml"/><Relationship Id="rId6" Type="http://schemas.microsoft.com/office/2007/relationships/diagramDrawing" Target="../diagrams/drawing82.xml"/><Relationship Id="rId5" Type="http://schemas.openxmlformats.org/officeDocument/2006/relationships/diagramColors" Target="../diagrams/colors82.xml"/><Relationship Id="rId4" Type="http://schemas.openxmlformats.org/officeDocument/2006/relationships/diagramQuickStyle" Target="../diagrams/quickStyle82.xml"/></Relationships>
</file>

<file path=ppt/slides/_rels/slide125.xml.rels><?xml version="1.0" encoding="UTF-8" standalone="yes"?>
<Relationships xmlns="http://schemas.openxmlformats.org/package/2006/relationships"><Relationship Id="rId3" Type="http://schemas.openxmlformats.org/officeDocument/2006/relationships/diagramLayout" Target="../diagrams/layout83.xml"/><Relationship Id="rId2" Type="http://schemas.openxmlformats.org/officeDocument/2006/relationships/diagramData" Target="../diagrams/data83.xml"/><Relationship Id="rId1" Type="http://schemas.openxmlformats.org/officeDocument/2006/relationships/slideLayout" Target="../slideLayouts/slideLayout14.xml"/><Relationship Id="rId6" Type="http://schemas.microsoft.com/office/2007/relationships/diagramDrawing" Target="../diagrams/drawing83.xml"/><Relationship Id="rId5" Type="http://schemas.openxmlformats.org/officeDocument/2006/relationships/diagramColors" Target="../diagrams/colors83.xml"/><Relationship Id="rId4" Type="http://schemas.openxmlformats.org/officeDocument/2006/relationships/diagramQuickStyle" Target="../diagrams/quickStyle83.xml"/></Relationships>
</file>

<file path=ppt/slides/_rels/slide126.xml.rels><?xml version="1.0" encoding="UTF-8" standalone="yes"?>
<Relationships xmlns="http://schemas.openxmlformats.org/package/2006/relationships"><Relationship Id="rId3" Type="http://schemas.openxmlformats.org/officeDocument/2006/relationships/diagramLayout" Target="../diagrams/layout84.xml"/><Relationship Id="rId2" Type="http://schemas.openxmlformats.org/officeDocument/2006/relationships/diagramData" Target="../diagrams/data84.xml"/><Relationship Id="rId1" Type="http://schemas.openxmlformats.org/officeDocument/2006/relationships/slideLayout" Target="../slideLayouts/slideLayout14.xml"/><Relationship Id="rId6" Type="http://schemas.microsoft.com/office/2007/relationships/diagramDrawing" Target="../diagrams/drawing84.xml"/><Relationship Id="rId5" Type="http://schemas.openxmlformats.org/officeDocument/2006/relationships/diagramColors" Target="../diagrams/colors84.xml"/><Relationship Id="rId4" Type="http://schemas.openxmlformats.org/officeDocument/2006/relationships/diagramQuickStyle" Target="../diagrams/quickStyle84.xml"/></Relationships>
</file>

<file path=ppt/slides/_rels/slide127.xml.rels><?xml version="1.0" encoding="UTF-8" standalone="yes"?>
<Relationships xmlns="http://schemas.openxmlformats.org/package/2006/relationships"><Relationship Id="rId3" Type="http://schemas.openxmlformats.org/officeDocument/2006/relationships/diagramData" Target="../diagrams/data85.xml"/><Relationship Id="rId7" Type="http://schemas.microsoft.com/office/2007/relationships/diagramDrawing" Target="../diagrams/drawing85.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85.xml"/><Relationship Id="rId5" Type="http://schemas.openxmlformats.org/officeDocument/2006/relationships/diagramQuickStyle" Target="../diagrams/quickStyle85.xml"/><Relationship Id="rId4" Type="http://schemas.openxmlformats.org/officeDocument/2006/relationships/diagramLayout" Target="../diagrams/layout85.xml"/></Relationships>
</file>

<file path=ppt/slides/_rels/slide128.xml.rels><?xml version="1.0" encoding="UTF-8" standalone="yes"?>
<Relationships xmlns="http://schemas.openxmlformats.org/package/2006/relationships"><Relationship Id="rId3" Type="http://schemas.openxmlformats.org/officeDocument/2006/relationships/diagramData" Target="../diagrams/data86.xml"/><Relationship Id="rId7" Type="http://schemas.microsoft.com/office/2007/relationships/diagramDrawing" Target="../diagrams/drawing86.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86.xml"/><Relationship Id="rId5" Type="http://schemas.openxmlformats.org/officeDocument/2006/relationships/diagramQuickStyle" Target="../diagrams/quickStyle86.xml"/><Relationship Id="rId4" Type="http://schemas.openxmlformats.org/officeDocument/2006/relationships/diagramLayout" Target="../diagrams/layout86.xml"/></Relationships>
</file>

<file path=ppt/slides/_rels/slide129.xml.rels><?xml version="1.0" encoding="UTF-8" standalone="yes"?>
<Relationships xmlns="http://schemas.openxmlformats.org/package/2006/relationships"><Relationship Id="rId3" Type="http://schemas.openxmlformats.org/officeDocument/2006/relationships/diagramLayout" Target="../diagrams/layout87.xml"/><Relationship Id="rId2" Type="http://schemas.openxmlformats.org/officeDocument/2006/relationships/diagramData" Target="../diagrams/data87.xml"/><Relationship Id="rId1" Type="http://schemas.openxmlformats.org/officeDocument/2006/relationships/slideLayout" Target="../slideLayouts/slideLayout14.xml"/><Relationship Id="rId6" Type="http://schemas.microsoft.com/office/2007/relationships/diagramDrawing" Target="../diagrams/drawing87.xml"/><Relationship Id="rId5" Type="http://schemas.openxmlformats.org/officeDocument/2006/relationships/diagramColors" Target="../diagrams/colors87.xml"/><Relationship Id="rId4" Type="http://schemas.openxmlformats.org/officeDocument/2006/relationships/diagramQuickStyle" Target="../diagrams/quickStyle8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0.xml.rels><?xml version="1.0" encoding="UTF-8" standalone="yes"?>
<Relationships xmlns="http://schemas.openxmlformats.org/package/2006/relationships"><Relationship Id="rId3" Type="http://schemas.openxmlformats.org/officeDocument/2006/relationships/diagramLayout" Target="../diagrams/layout88.xml"/><Relationship Id="rId2" Type="http://schemas.openxmlformats.org/officeDocument/2006/relationships/diagramData" Target="../diagrams/data88.xml"/><Relationship Id="rId1" Type="http://schemas.openxmlformats.org/officeDocument/2006/relationships/slideLayout" Target="../slideLayouts/slideLayout14.xml"/><Relationship Id="rId6" Type="http://schemas.microsoft.com/office/2007/relationships/diagramDrawing" Target="../diagrams/drawing88.xml"/><Relationship Id="rId5" Type="http://schemas.openxmlformats.org/officeDocument/2006/relationships/diagramColors" Target="../diagrams/colors88.xml"/><Relationship Id="rId4" Type="http://schemas.openxmlformats.org/officeDocument/2006/relationships/diagramQuickStyle" Target="../diagrams/quickStyle88.xml"/></Relationships>
</file>

<file path=ppt/slides/_rels/slide131.xml.rels><?xml version="1.0" encoding="UTF-8" standalone="yes"?>
<Relationships xmlns="http://schemas.openxmlformats.org/package/2006/relationships"><Relationship Id="rId3" Type="http://schemas.openxmlformats.org/officeDocument/2006/relationships/diagramLayout" Target="../diagrams/layout89.xml"/><Relationship Id="rId2" Type="http://schemas.openxmlformats.org/officeDocument/2006/relationships/diagramData" Target="../diagrams/data89.xml"/><Relationship Id="rId1" Type="http://schemas.openxmlformats.org/officeDocument/2006/relationships/slideLayout" Target="../slideLayouts/slideLayout14.xml"/><Relationship Id="rId6" Type="http://schemas.microsoft.com/office/2007/relationships/diagramDrawing" Target="../diagrams/drawing89.xml"/><Relationship Id="rId5" Type="http://schemas.openxmlformats.org/officeDocument/2006/relationships/diagramColors" Target="../diagrams/colors89.xml"/><Relationship Id="rId4" Type="http://schemas.openxmlformats.org/officeDocument/2006/relationships/diagramQuickStyle" Target="../diagrams/quickStyle89.xml"/></Relationships>
</file>

<file path=ppt/slides/_rels/slide132.xml.rels><?xml version="1.0" encoding="UTF-8" standalone="yes"?>
<Relationships xmlns="http://schemas.openxmlformats.org/package/2006/relationships"><Relationship Id="rId3" Type="http://schemas.openxmlformats.org/officeDocument/2006/relationships/diagramLayout" Target="../diagrams/layout90.xml"/><Relationship Id="rId2" Type="http://schemas.openxmlformats.org/officeDocument/2006/relationships/diagramData" Target="../diagrams/data90.xml"/><Relationship Id="rId1" Type="http://schemas.openxmlformats.org/officeDocument/2006/relationships/slideLayout" Target="../slideLayouts/slideLayout14.xml"/><Relationship Id="rId6" Type="http://schemas.microsoft.com/office/2007/relationships/diagramDrawing" Target="../diagrams/drawing90.xml"/><Relationship Id="rId5" Type="http://schemas.openxmlformats.org/officeDocument/2006/relationships/diagramColors" Target="../diagrams/colors90.xml"/><Relationship Id="rId4" Type="http://schemas.openxmlformats.org/officeDocument/2006/relationships/diagramQuickStyle" Target="../diagrams/quickStyle90.xml"/></Relationships>
</file>

<file path=ppt/slides/_rels/slide133.xml.rels><?xml version="1.0" encoding="UTF-8" standalone="yes"?>
<Relationships xmlns="http://schemas.openxmlformats.org/package/2006/relationships"><Relationship Id="rId3" Type="http://schemas.openxmlformats.org/officeDocument/2006/relationships/diagramLayout" Target="../diagrams/layout91.xml"/><Relationship Id="rId2" Type="http://schemas.openxmlformats.org/officeDocument/2006/relationships/diagramData" Target="../diagrams/data91.xml"/><Relationship Id="rId1" Type="http://schemas.openxmlformats.org/officeDocument/2006/relationships/slideLayout" Target="../slideLayouts/slideLayout14.xml"/><Relationship Id="rId6" Type="http://schemas.microsoft.com/office/2007/relationships/diagramDrawing" Target="../diagrams/drawing91.xml"/><Relationship Id="rId5" Type="http://schemas.openxmlformats.org/officeDocument/2006/relationships/diagramColors" Target="../diagrams/colors91.xml"/><Relationship Id="rId4" Type="http://schemas.openxmlformats.org/officeDocument/2006/relationships/diagramQuickStyle" Target="../diagrams/quickStyle91.xml"/></Relationships>
</file>

<file path=ppt/slides/_rels/slide134.xml.rels><?xml version="1.0" encoding="UTF-8" standalone="yes"?>
<Relationships xmlns="http://schemas.openxmlformats.org/package/2006/relationships"><Relationship Id="rId3" Type="http://schemas.openxmlformats.org/officeDocument/2006/relationships/diagramLayout" Target="../diagrams/layout92.xml"/><Relationship Id="rId2" Type="http://schemas.openxmlformats.org/officeDocument/2006/relationships/diagramData" Target="../diagrams/data92.xml"/><Relationship Id="rId1" Type="http://schemas.openxmlformats.org/officeDocument/2006/relationships/slideLayout" Target="../slideLayouts/slideLayout14.xml"/><Relationship Id="rId6" Type="http://schemas.microsoft.com/office/2007/relationships/diagramDrawing" Target="../diagrams/drawing92.xml"/><Relationship Id="rId5" Type="http://schemas.openxmlformats.org/officeDocument/2006/relationships/diagramColors" Target="../diagrams/colors92.xml"/><Relationship Id="rId4" Type="http://schemas.openxmlformats.org/officeDocument/2006/relationships/diagramQuickStyle" Target="../diagrams/quickStyle92.xml"/></Relationships>
</file>

<file path=ppt/slides/_rels/slide135.xml.rels><?xml version="1.0" encoding="UTF-8" standalone="yes"?>
<Relationships xmlns="http://schemas.openxmlformats.org/package/2006/relationships"><Relationship Id="rId3" Type="http://schemas.openxmlformats.org/officeDocument/2006/relationships/diagramLayout" Target="../diagrams/layout93.xml"/><Relationship Id="rId2" Type="http://schemas.openxmlformats.org/officeDocument/2006/relationships/diagramData" Target="../diagrams/data93.xml"/><Relationship Id="rId1" Type="http://schemas.openxmlformats.org/officeDocument/2006/relationships/slideLayout" Target="../slideLayouts/slideLayout14.xml"/><Relationship Id="rId6" Type="http://schemas.microsoft.com/office/2007/relationships/diagramDrawing" Target="../diagrams/drawing93.xml"/><Relationship Id="rId5" Type="http://schemas.openxmlformats.org/officeDocument/2006/relationships/diagramColors" Target="../diagrams/colors93.xml"/><Relationship Id="rId4" Type="http://schemas.openxmlformats.org/officeDocument/2006/relationships/diagramQuickStyle" Target="../diagrams/quickStyle93.xml"/></Relationships>
</file>

<file path=ppt/slides/_rels/slide136.xml.rels><?xml version="1.0" encoding="UTF-8" standalone="yes"?>
<Relationships xmlns="http://schemas.openxmlformats.org/package/2006/relationships"><Relationship Id="rId3" Type="http://schemas.openxmlformats.org/officeDocument/2006/relationships/diagramLayout" Target="../diagrams/layout94.xml"/><Relationship Id="rId2" Type="http://schemas.openxmlformats.org/officeDocument/2006/relationships/diagramData" Target="../diagrams/data94.xml"/><Relationship Id="rId1" Type="http://schemas.openxmlformats.org/officeDocument/2006/relationships/slideLayout" Target="../slideLayouts/slideLayout14.xml"/><Relationship Id="rId6" Type="http://schemas.microsoft.com/office/2007/relationships/diagramDrawing" Target="../diagrams/drawing94.xml"/><Relationship Id="rId5" Type="http://schemas.openxmlformats.org/officeDocument/2006/relationships/diagramColors" Target="../diagrams/colors94.xml"/><Relationship Id="rId4" Type="http://schemas.openxmlformats.org/officeDocument/2006/relationships/diagramQuickStyle" Target="../diagrams/quickStyle94.xml"/></Relationships>
</file>

<file path=ppt/slides/_rels/slide137.xml.rels><?xml version="1.0" encoding="UTF-8" standalone="yes"?>
<Relationships xmlns="http://schemas.openxmlformats.org/package/2006/relationships"><Relationship Id="rId3" Type="http://schemas.openxmlformats.org/officeDocument/2006/relationships/diagramLayout" Target="../diagrams/layout95.xml"/><Relationship Id="rId2" Type="http://schemas.openxmlformats.org/officeDocument/2006/relationships/diagramData" Target="../diagrams/data95.xml"/><Relationship Id="rId1" Type="http://schemas.openxmlformats.org/officeDocument/2006/relationships/slideLayout" Target="../slideLayouts/slideLayout14.xml"/><Relationship Id="rId6" Type="http://schemas.microsoft.com/office/2007/relationships/diagramDrawing" Target="../diagrams/drawing95.xml"/><Relationship Id="rId5" Type="http://schemas.openxmlformats.org/officeDocument/2006/relationships/diagramColors" Target="../diagrams/colors95.xml"/><Relationship Id="rId4" Type="http://schemas.openxmlformats.org/officeDocument/2006/relationships/diagramQuickStyle" Target="../diagrams/quickStyle9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3" Type="http://schemas.openxmlformats.org/officeDocument/2006/relationships/diagramLayout" Target="../diagrams/layout96.xml"/><Relationship Id="rId2" Type="http://schemas.openxmlformats.org/officeDocument/2006/relationships/diagramData" Target="../diagrams/data96.xml"/><Relationship Id="rId1" Type="http://schemas.openxmlformats.org/officeDocument/2006/relationships/slideLayout" Target="../slideLayouts/slideLayout14.xml"/><Relationship Id="rId6" Type="http://schemas.microsoft.com/office/2007/relationships/diagramDrawing" Target="../diagrams/drawing96.xml"/><Relationship Id="rId5" Type="http://schemas.openxmlformats.org/officeDocument/2006/relationships/diagramColors" Target="../diagrams/colors96.xml"/><Relationship Id="rId4" Type="http://schemas.openxmlformats.org/officeDocument/2006/relationships/diagramQuickStyle" Target="../diagrams/quickStyle9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0.xml.rels><?xml version="1.0" encoding="UTF-8" standalone="yes"?>
<Relationships xmlns="http://schemas.openxmlformats.org/package/2006/relationships"><Relationship Id="rId3" Type="http://schemas.openxmlformats.org/officeDocument/2006/relationships/diagramLayout" Target="../diagrams/layout97.xml"/><Relationship Id="rId2" Type="http://schemas.openxmlformats.org/officeDocument/2006/relationships/diagramData" Target="../diagrams/data97.xml"/><Relationship Id="rId1" Type="http://schemas.openxmlformats.org/officeDocument/2006/relationships/slideLayout" Target="../slideLayouts/slideLayout14.xml"/><Relationship Id="rId6" Type="http://schemas.microsoft.com/office/2007/relationships/diagramDrawing" Target="../diagrams/drawing97.xml"/><Relationship Id="rId5" Type="http://schemas.openxmlformats.org/officeDocument/2006/relationships/diagramColors" Target="../diagrams/colors97.xml"/><Relationship Id="rId4" Type="http://schemas.openxmlformats.org/officeDocument/2006/relationships/diagramQuickStyle" Target="../diagrams/quickStyle97.xml"/></Relationships>
</file>

<file path=ppt/slides/_rels/slide141.xml.rels><?xml version="1.0" encoding="UTF-8" standalone="yes"?>
<Relationships xmlns="http://schemas.openxmlformats.org/package/2006/relationships"><Relationship Id="rId3" Type="http://schemas.openxmlformats.org/officeDocument/2006/relationships/diagramLayout" Target="../diagrams/layout98.xml"/><Relationship Id="rId2" Type="http://schemas.openxmlformats.org/officeDocument/2006/relationships/diagramData" Target="../diagrams/data98.xml"/><Relationship Id="rId1" Type="http://schemas.openxmlformats.org/officeDocument/2006/relationships/slideLayout" Target="../slideLayouts/slideLayout14.xml"/><Relationship Id="rId6" Type="http://schemas.microsoft.com/office/2007/relationships/diagramDrawing" Target="../diagrams/drawing98.xml"/><Relationship Id="rId5" Type="http://schemas.openxmlformats.org/officeDocument/2006/relationships/diagramColors" Target="../diagrams/colors98.xml"/><Relationship Id="rId4" Type="http://schemas.openxmlformats.org/officeDocument/2006/relationships/diagramQuickStyle" Target="../diagrams/quickStyle98.xml"/></Relationships>
</file>

<file path=ppt/slides/_rels/slide142.xml.rels><?xml version="1.0" encoding="UTF-8" standalone="yes"?>
<Relationships xmlns="http://schemas.openxmlformats.org/package/2006/relationships"><Relationship Id="rId3" Type="http://schemas.openxmlformats.org/officeDocument/2006/relationships/diagramLayout" Target="../diagrams/layout99.xml"/><Relationship Id="rId2" Type="http://schemas.openxmlformats.org/officeDocument/2006/relationships/diagramData" Target="../diagrams/data99.xml"/><Relationship Id="rId1" Type="http://schemas.openxmlformats.org/officeDocument/2006/relationships/slideLayout" Target="../slideLayouts/slideLayout14.xml"/><Relationship Id="rId6" Type="http://schemas.microsoft.com/office/2007/relationships/diagramDrawing" Target="../diagrams/drawing99.xml"/><Relationship Id="rId5" Type="http://schemas.openxmlformats.org/officeDocument/2006/relationships/diagramColors" Target="../diagrams/colors99.xml"/><Relationship Id="rId4" Type="http://schemas.openxmlformats.org/officeDocument/2006/relationships/diagramQuickStyle" Target="../diagrams/quickStyle99.xml"/></Relationships>
</file>

<file path=ppt/slides/_rels/slide143.xml.rels><?xml version="1.0" encoding="UTF-8" standalone="yes"?>
<Relationships xmlns="http://schemas.openxmlformats.org/package/2006/relationships"><Relationship Id="rId3" Type="http://schemas.openxmlformats.org/officeDocument/2006/relationships/diagramLayout" Target="../diagrams/layout100.xml"/><Relationship Id="rId2" Type="http://schemas.openxmlformats.org/officeDocument/2006/relationships/diagramData" Target="../diagrams/data100.xml"/><Relationship Id="rId1" Type="http://schemas.openxmlformats.org/officeDocument/2006/relationships/slideLayout" Target="../slideLayouts/slideLayout14.xml"/><Relationship Id="rId6" Type="http://schemas.microsoft.com/office/2007/relationships/diagramDrawing" Target="../diagrams/drawing100.xml"/><Relationship Id="rId5" Type="http://schemas.openxmlformats.org/officeDocument/2006/relationships/diagramColors" Target="../diagrams/colors100.xml"/><Relationship Id="rId4" Type="http://schemas.openxmlformats.org/officeDocument/2006/relationships/diagramQuickStyle" Target="../diagrams/quickStyle100.xml"/></Relationships>
</file>

<file path=ppt/slides/_rels/slide144.xml.rels><?xml version="1.0" encoding="UTF-8" standalone="yes"?>
<Relationships xmlns="http://schemas.openxmlformats.org/package/2006/relationships"><Relationship Id="rId3" Type="http://schemas.openxmlformats.org/officeDocument/2006/relationships/diagramLayout" Target="../diagrams/layout101.xml"/><Relationship Id="rId2" Type="http://schemas.openxmlformats.org/officeDocument/2006/relationships/diagramData" Target="../diagrams/data101.xml"/><Relationship Id="rId1" Type="http://schemas.openxmlformats.org/officeDocument/2006/relationships/slideLayout" Target="../slideLayouts/slideLayout14.xml"/><Relationship Id="rId6" Type="http://schemas.microsoft.com/office/2007/relationships/diagramDrawing" Target="../diagrams/drawing101.xml"/><Relationship Id="rId5" Type="http://schemas.openxmlformats.org/officeDocument/2006/relationships/diagramColors" Target="../diagrams/colors101.xml"/><Relationship Id="rId4" Type="http://schemas.openxmlformats.org/officeDocument/2006/relationships/diagramQuickStyle" Target="../diagrams/quickStyle101.xml"/></Relationships>
</file>

<file path=ppt/slides/_rels/slide145.xml.rels><?xml version="1.0" encoding="UTF-8" standalone="yes"?>
<Relationships xmlns="http://schemas.openxmlformats.org/package/2006/relationships"><Relationship Id="rId3" Type="http://schemas.openxmlformats.org/officeDocument/2006/relationships/diagramLayout" Target="../diagrams/layout102.xml"/><Relationship Id="rId2" Type="http://schemas.openxmlformats.org/officeDocument/2006/relationships/diagramData" Target="../diagrams/data102.xml"/><Relationship Id="rId1" Type="http://schemas.openxmlformats.org/officeDocument/2006/relationships/slideLayout" Target="../slideLayouts/slideLayout14.xml"/><Relationship Id="rId6" Type="http://schemas.microsoft.com/office/2007/relationships/diagramDrawing" Target="../diagrams/drawing102.xml"/><Relationship Id="rId5" Type="http://schemas.openxmlformats.org/officeDocument/2006/relationships/diagramColors" Target="../diagrams/colors102.xml"/><Relationship Id="rId4" Type="http://schemas.openxmlformats.org/officeDocument/2006/relationships/diagramQuickStyle" Target="../diagrams/quickStyle10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8.xml"/><Relationship Id="rId13" Type="http://schemas.openxmlformats.org/officeDocument/2006/relationships/diagramQuickStyle" Target="../diagrams/quickStyle19.xml"/><Relationship Id="rId3" Type="http://schemas.openxmlformats.org/officeDocument/2006/relationships/image" Target="../media/image5.jpeg"/><Relationship Id="rId7" Type="http://schemas.openxmlformats.org/officeDocument/2006/relationships/diagramLayout" Target="../diagrams/layout18.xml"/><Relationship Id="rId12" Type="http://schemas.openxmlformats.org/officeDocument/2006/relationships/diagramLayout" Target="../diagrams/layout19.xml"/><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diagramData" Target="../diagrams/data18.xml"/><Relationship Id="rId11" Type="http://schemas.openxmlformats.org/officeDocument/2006/relationships/diagramData" Target="../diagrams/data19.xml"/><Relationship Id="rId5" Type="http://schemas.openxmlformats.org/officeDocument/2006/relationships/image" Target="../media/image7.jpeg"/><Relationship Id="rId15" Type="http://schemas.microsoft.com/office/2007/relationships/diagramDrawing" Target="../diagrams/drawing19.xml"/><Relationship Id="rId10" Type="http://schemas.microsoft.com/office/2007/relationships/diagramDrawing" Target="../diagrams/drawing18.xml"/><Relationship Id="rId4" Type="http://schemas.openxmlformats.org/officeDocument/2006/relationships/image" Target="../media/image6.jpeg"/><Relationship Id="rId9" Type="http://schemas.openxmlformats.org/officeDocument/2006/relationships/diagramColors" Target="../diagrams/colors18.xml"/><Relationship Id="rId14" Type="http://schemas.openxmlformats.org/officeDocument/2006/relationships/diagramColors" Target="../diagrams/colors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4.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4.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4.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4.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4.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14.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4.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14.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4.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4.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14.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4.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4.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14.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14.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14.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4.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14.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14.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14.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14.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14.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14.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14.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14.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8" Type="http://schemas.openxmlformats.org/officeDocument/2006/relationships/diagramColors" Target="../diagrams/colors46.xml"/><Relationship Id="rId3" Type="http://schemas.openxmlformats.org/officeDocument/2006/relationships/image" Target="../media/image10.png"/><Relationship Id="rId7" Type="http://schemas.openxmlformats.org/officeDocument/2006/relationships/diagramQuickStyle" Target="../diagrams/quickStyle46.xml"/><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diagramLayout" Target="../diagrams/layout46.xml"/><Relationship Id="rId5" Type="http://schemas.openxmlformats.org/officeDocument/2006/relationships/diagramData" Target="../diagrams/data46.xml"/><Relationship Id="rId4" Type="http://schemas.openxmlformats.org/officeDocument/2006/relationships/image" Target="../media/image11.png"/><Relationship Id="rId9" Type="http://schemas.microsoft.com/office/2007/relationships/diagramDrawing" Target="../diagrams/drawing46.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14.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14.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14.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14.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14.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14.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14.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14.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7.xml"/><Relationship Id="rId2" Type="http://schemas.openxmlformats.org/officeDocument/2006/relationships/diagramData" Target="../diagrams/data57.xml"/><Relationship Id="rId1" Type="http://schemas.openxmlformats.org/officeDocument/2006/relationships/slideLayout" Target="../slideLayouts/slideLayout14.xml"/><Relationship Id="rId6" Type="http://schemas.microsoft.com/office/2007/relationships/diagramDrawing" Target="../diagrams/drawing57.xml"/><Relationship Id="rId5" Type="http://schemas.openxmlformats.org/officeDocument/2006/relationships/diagramColors" Target="../diagrams/colors57.xml"/><Relationship Id="rId4" Type="http://schemas.openxmlformats.org/officeDocument/2006/relationships/diagramQuickStyle" Target="../diagrams/quickStyle5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8.xml"/><Relationship Id="rId2" Type="http://schemas.openxmlformats.org/officeDocument/2006/relationships/diagramData" Target="../diagrams/data58.xml"/><Relationship Id="rId1" Type="http://schemas.openxmlformats.org/officeDocument/2006/relationships/slideLayout" Target="../slideLayouts/slideLayout14.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14.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60.xml"/><Relationship Id="rId2" Type="http://schemas.openxmlformats.org/officeDocument/2006/relationships/diagramData" Target="../diagrams/data60.xml"/><Relationship Id="rId1" Type="http://schemas.openxmlformats.org/officeDocument/2006/relationships/slideLayout" Target="../slideLayouts/slideLayout14.xml"/><Relationship Id="rId6" Type="http://schemas.microsoft.com/office/2007/relationships/diagramDrawing" Target="../diagrams/drawing60.xml"/><Relationship Id="rId5" Type="http://schemas.openxmlformats.org/officeDocument/2006/relationships/diagramColors" Target="../diagrams/colors60.xml"/><Relationship Id="rId4" Type="http://schemas.openxmlformats.org/officeDocument/2006/relationships/diagramQuickStyle" Target="../diagrams/quickStyle60.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61.xml"/><Relationship Id="rId2" Type="http://schemas.openxmlformats.org/officeDocument/2006/relationships/diagramData" Target="../diagrams/data61.xml"/><Relationship Id="rId1" Type="http://schemas.openxmlformats.org/officeDocument/2006/relationships/slideLayout" Target="../slideLayouts/slideLayout14.xml"/><Relationship Id="rId6" Type="http://schemas.microsoft.com/office/2007/relationships/diagramDrawing" Target="../diagrams/drawing61.xml"/><Relationship Id="rId5" Type="http://schemas.openxmlformats.org/officeDocument/2006/relationships/diagramColors" Target="../diagrams/colors61.xml"/><Relationship Id="rId4" Type="http://schemas.openxmlformats.org/officeDocument/2006/relationships/diagramQuickStyle" Target="../diagrams/quickStyle61.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62.xml"/><Relationship Id="rId2" Type="http://schemas.openxmlformats.org/officeDocument/2006/relationships/diagramData" Target="../diagrams/data62.xml"/><Relationship Id="rId1" Type="http://schemas.openxmlformats.org/officeDocument/2006/relationships/slideLayout" Target="../slideLayouts/slideLayout14.xml"/><Relationship Id="rId6" Type="http://schemas.microsoft.com/office/2007/relationships/diagramDrawing" Target="../diagrams/drawing62.xml"/><Relationship Id="rId5" Type="http://schemas.openxmlformats.org/officeDocument/2006/relationships/diagramColors" Target="../diagrams/colors62.xml"/><Relationship Id="rId4" Type="http://schemas.openxmlformats.org/officeDocument/2006/relationships/diagramQuickStyle" Target="../diagrams/quickStyle6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63.xml"/><Relationship Id="rId2" Type="http://schemas.openxmlformats.org/officeDocument/2006/relationships/diagramData" Target="../diagrams/data63.xml"/><Relationship Id="rId1" Type="http://schemas.openxmlformats.org/officeDocument/2006/relationships/slideLayout" Target="../slideLayouts/slideLayout14.xml"/><Relationship Id="rId6" Type="http://schemas.microsoft.com/office/2007/relationships/diagramDrawing" Target="../diagrams/drawing63.xml"/><Relationship Id="rId5" Type="http://schemas.openxmlformats.org/officeDocument/2006/relationships/diagramColors" Target="../diagrams/colors63.xml"/><Relationship Id="rId4" Type="http://schemas.openxmlformats.org/officeDocument/2006/relationships/diagramQuickStyle" Target="../diagrams/quickStyle63.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64.xml"/><Relationship Id="rId2" Type="http://schemas.openxmlformats.org/officeDocument/2006/relationships/diagramData" Target="../diagrams/data64.xml"/><Relationship Id="rId1" Type="http://schemas.openxmlformats.org/officeDocument/2006/relationships/slideLayout" Target="../slideLayouts/slideLayout14.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65.xml"/><Relationship Id="rId2" Type="http://schemas.openxmlformats.org/officeDocument/2006/relationships/diagramData" Target="../diagrams/data65.xml"/><Relationship Id="rId1" Type="http://schemas.openxmlformats.org/officeDocument/2006/relationships/slideLayout" Target="../slideLayouts/slideLayout14.xml"/><Relationship Id="rId6" Type="http://schemas.microsoft.com/office/2007/relationships/diagramDrawing" Target="../diagrams/drawing65.xml"/><Relationship Id="rId5" Type="http://schemas.openxmlformats.org/officeDocument/2006/relationships/diagramColors" Target="../diagrams/colors65.xml"/><Relationship Id="rId4" Type="http://schemas.openxmlformats.org/officeDocument/2006/relationships/diagramQuickStyle" Target="../diagrams/quickStyle65.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66.xml"/><Relationship Id="rId2" Type="http://schemas.openxmlformats.org/officeDocument/2006/relationships/diagramData" Target="../diagrams/data66.xml"/><Relationship Id="rId1" Type="http://schemas.openxmlformats.org/officeDocument/2006/relationships/slideLayout" Target="../slideLayouts/slideLayout14.xml"/><Relationship Id="rId6" Type="http://schemas.microsoft.com/office/2007/relationships/diagramDrawing" Target="../diagrams/drawing66.xml"/><Relationship Id="rId5" Type="http://schemas.openxmlformats.org/officeDocument/2006/relationships/diagramColors" Target="../diagrams/colors66.xml"/><Relationship Id="rId4" Type="http://schemas.openxmlformats.org/officeDocument/2006/relationships/diagramQuickStyle" Target="../diagrams/quickStyle6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0282" y="2471466"/>
            <a:ext cx="5264534" cy="1106805"/>
          </a:xfrm>
          <a:prstGeom prst="rect">
            <a:avLst/>
          </a:prstGeom>
          <a:solidFill>
            <a:schemeClr val="accent4"/>
          </a:solidFill>
        </p:spPr>
        <p:txBody>
          <a:bodyPr wrap="squar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英 语 写 作</a:t>
            </a:r>
          </a:p>
        </p:txBody>
      </p:sp>
      <p:sp>
        <p:nvSpPr>
          <p:cNvPr id="5" name="文本框 4"/>
          <p:cNvSpPr txBox="1"/>
          <p:nvPr/>
        </p:nvSpPr>
        <p:spPr>
          <a:xfrm>
            <a:off x="5433378" y="3747150"/>
            <a:ext cx="1325245" cy="521970"/>
          </a:xfrm>
          <a:prstGeom prst="rect">
            <a:avLst/>
          </a:prstGeom>
          <a:noFill/>
        </p:spPr>
        <p:txBody>
          <a:bodyPr wrap="none" rtlCol="0">
            <a:spAutoFit/>
          </a:bodyPr>
          <a:lstStyle/>
          <a:p>
            <a:pPr algn="ctr"/>
            <a:r>
              <a:rPr kumimoji="1" lang="zh-CN"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精 讲 </a:t>
            </a:r>
            <a:r>
              <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1.2.1.3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705403"/>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 begin/start with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then, next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furthermore, in addition, besides, moreover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finally, last but not least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1906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5836285"/>
          </a:xfrm>
          <a:prstGeom prst="rect">
            <a:avLst/>
          </a:prstGeom>
        </p:spPr>
        <p:txBody>
          <a:bodyPr wrap="square">
            <a:spAutoFit/>
          </a:bodyPr>
          <a:lstStyle/>
          <a:p>
            <a:pPr algn="just" fontAlgn="auto">
              <a:lnSpc>
                <a:spcPts val="32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④</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Being considerate and caring are important characteristics in a good friend. One of the most significant benefits of owning a dog is the example of true friendship that a dog provides.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sym typeface="+mn-ea"/>
              </a:rPr>
              <a:t>A dog gives unconditional love to its owner. A dog will not stop loving its owner because of a little anger, indifference, or neglect. A dog will wait patiently for its owner to pat its head and say a few kind words. This acceptance of the negative qualities and appreciation for the positive qualities of its owner provide a wonderful model of how to be a good friend.</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 </a:t>
            </a: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sym typeface="+mn-ea"/>
              </a:rPr>
              <a:t>（举例）</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A child who has learned to be as good a friend to others as his dog is to him will have learned one of the most valuable lessons in life.</a:t>
            </a:r>
          </a:p>
          <a:p>
            <a:pPr algn="just" fontAlgn="auto">
              <a:lnSpc>
                <a:spcPts val="3200"/>
              </a:lnSpc>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just" fontAlgn="auto">
              <a:lnSpc>
                <a:spcPts val="3200"/>
              </a:lnSpc>
            </a:pPr>
            <a:r>
              <a:rPr lang="zh-CN" altLang="en-US" sz="2000" dirty="0">
                <a:latin typeface="微软雅黑" panose="020B0503020204020204" charset="-122"/>
                <a:ea typeface="微软雅黑" panose="020B0503020204020204" charset="-122"/>
                <a:cs typeface="Arial" panose="020B0604020202020204" pitchFamily="34" charset="0"/>
                <a:sym typeface="+mn-ea"/>
              </a:rPr>
              <a:t>主题句：</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养狗最有意义的一点就是狗能够给人们树立挚友的榜样</a:t>
            </a:r>
            <a:endParaRPr lang="zh-CN" altLang="en-US" sz="2000" kern="1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endParaRPr>
          </a:p>
          <a:p>
            <a:pPr algn="just" fontAlgn="auto">
              <a:lnSpc>
                <a:spcPts val="3200"/>
              </a:lnSpc>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9030335" y="802640"/>
            <a:ext cx="4114800" cy="4579620"/>
          </a:xfrm>
          <a:prstGeom prst="rect">
            <a:avLst/>
          </a:prstGeom>
          <a:noFill/>
        </p:spPr>
        <p:txBody>
          <a:bodyPr wrap="square" rtlCol="0">
            <a:spAutoFit/>
          </a:bodyPr>
          <a:lstStyle/>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characteristic  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特征、特色</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unconditional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无条件的</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indifference    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冷漠</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neglect   [nɪ'glɛkt]   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忽视</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pat  v.</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轻拍</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acceptance   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接受</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negative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消极的</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appreciation  [ə,priʃɪ'eʃən]  </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感激</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valuable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珍贵的</a:t>
            </a:r>
          </a:p>
        </p:txBody>
      </p:sp>
    </p:spTree>
    <p:extLst>
      <p:ext uri="{BB962C8B-B14F-4D97-AF65-F5344CB8AC3E}">
        <p14:creationId xmlns:p14="http://schemas.microsoft.com/office/powerpoint/2010/main" val="37216822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43965" y="967105"/>
            <a:ext cx="9703435" cy="335343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200000"/>
              </a:lnSpc>
            </a:pP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Tips</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：可以参照文章段落的展开方式</a:t>
            </a:r>
          </a:p>
          <a:p>
            <a:pPr algn="just">
              <a:lnSpc>
                <a:spcPct val="200000"/>
              </a:lnSpc>
            </a:pPr>
            <a:endParaRPr lang="en-US" altLang="zh-CN" sz="2000" dirty="0">
              <a:solidFill>
                <a:schemeClr val="tx1"/>
              </a:solidFill>
              <a:latin typeface="微软雅黑" panose="020B0503020204020204" charset="-122"/>
              <a:ea typeface="微软雅黑" panose="020B0503020204020204" charset="-122"/>
              <a:cs typeface="Arial" panose="020B0604020202020204" pitchFamily="34" charset="0"/>
            </a:endParaRPr>
          </a:p>
          <a:p>
            <a:pPr algn="just">
              <a:lnSpc>
                <a:spcPct val="200000"/>
              </a:lnSpc>
            </a:pPr>
            <a:r>
              <a:rPr lang="zh-CN" altLang="en-US" sz="3200" b="1" u="sng" dirty="0">
                <a:solidFill>
                  <a:schemeClr val="tx1"/>
                </a:solidFill>
                <a:latin typeface="方正姚体" panose="02010601030101010101" charset="-122"/>
                <a:ea typeface="方正姚体" panose="02010601030101010101" charset="-122"/>
                <a:cs typeface="Arial" panose="020B0604020202020204" pitchFamily="34" charset="0"/>
              </a:rPr>
              <a:t>为什么有责任心的人才能养宠物？</a:t>
            </a:r>
          </a:p>
        </p:txBody>
      </p:sp>
      <p:sp>
        <p:nvSpPr>
          <p:cNvPr id="7" name="矩形 6"/>
          <p:cNvSpPr/>
          <p:nvPr/>
        </p:nvSpPr>
        <p:spPr>
          <a:xfrm>
            <a:off x="1331642" y="1279915"/>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第三步：填充细节（呼应主题句）</a:t>
            </a:r>
          </a:p>
        </p:txBody>
      </p:sp>
      <p:pic>
        <p:nvPicPr>
          <p:cNvPr id="2" name="图片 1"/>
          <p:cNvPicPr>
            <a:picLocks noChangeAspect="1"/>
          </p:cNvPicPr>
          <p:nvPr/>
        </p:nvPicPr>
        <p:blipFill>
          <a:blip r:embed="rId2"/>
          <a:stretch>
            <a:fillRect/>
          </a:stretch>
        </p:blipFill>
        <p:spPr>
          <a:xfrm>
            <a:off x="7934325" y="2422525"/>
            <a:ext cx="3529330" cy="3579495"/>
          </a:xfrm>
          <a:prstGeom prst="rect">
            <a:avLst/>
          </a:prstGeom>
        </p:spPr>
      </p:pic>
    </p:spTree>
    <p:extLst>
      <p:ext uri="{BB962C8B-B14F-4D97-AF65-F5344CB8AC3E}">
        <p14:creationId xmlns:p14="http://schemas.microsoft.com/office/powerpoint/2010/main" val="1504687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23273" y="-58420"/>
            <a:ext cx="5545455" cy="953135"/>
          </a:xfrm>
          <a:prstGeom prst="rect">
            <a:avLst/>
          </a:prstGeom>
          <a:noFill/>
        </p:spPr>
        <p:txBody>
          <a:bodyPr wrap="none" rtlCol="0" anchor="t">
            <a:spAutoFit/>
          </a:bodyPr>
          <a:lstStyle/>
          <a:p>
            <a:pPr algn="just">
              <a:lnSpc>
                <a:spcPct val="200000"/>
              </a:lnSpc>
            </a:pPr>
            <a:r>
              <a:rPr lang="zh-CN" altLang="en-US" sz="2800" b="1" u="sng" dirty="0">
                <a:latin typeface="方正姚体" panose="02010601030101010101" charset="-122"/>
                <a:ea typeface="方正姚体" panose="02010601030101010101" charset="-122"/>
                <a:cs typeface="Arial" panose="020B0604020202020204" pitchFamily="34" charset="0"/>
                <a:sym typeface="+mn-ea"/>
              </a:rPr>
              <a:t>为什么有责任心的人才能养宠物？</a:t>
            </a:r>
          </a:p>
        </p:txBody>
      </p:sp>
      <p:sp>
        <p:nvSpPr>
          <p:cNvPr id="4" name="圆角矩形 3"/>
          <p:cNvSpPr/>
          <p:nvPr/>
        </p:nvSpPr>
        <p:spPr>
          <a:xfrm>
            <a:off x="158115" y="99568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310515" y="111633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因为汪星人不会照顾自己</a:t>
            </a:r>
          </a:p>
        </p:txBody>
      </p:sp>
      <p:pic>
        <p:nvPicPr>
          <p:cNvPr id="6" name="图片 5"/>
          <p:cNvPicPr>
            <a:picLocks noChangeAspect="1"/>
          </p:cNvPicPr>
          <p:nvPr/>
        </p:nvPicPr>
        <p:blipFill>
          <a:blip r:embed="rId2"/>
          <a:stretch>
            <a:fillRect/>
          </a:stretch>
        </p:blipFill>
        <p:spPr>
          <a:xfrm>
            <a:off x="8649335" y="2073275"/>
            <a:ext cx="3243580" cy="3266440"/>
          </a:xfrm>
          <a:prstGeom prst="rect">
            <a:avLst/>
          </a:prstGeom>
        </p:spPr>
      </p:pic>
    </p:spTree>
    <p:extLst>
      <p:ext uri="{BB962C8B-B14F-4D97-AF65-F5344CB8AC3E}">
        <p14:creationId xmlns:p14="http://schemas.microsoft.com/office/powerpoint/2010/main" val="4592459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23273" y="-58420"/>
            <a:ext cx="5545455" cy="953135"/>
          </a:xfrm>
          <a:prstGeom prst="rect">
            <a:avLst/>
          </a:prstGeom>
          <a:noFill/>
        </p:spPr>
        <p:txBody>
          <a:bodyPr wrap="none" rtlCol="0" anchor="t">
            <a:spAutoFit/>
          </a:bodyPr>
          <a:lstStyle/>
          <a:p>
            <a:pPr algn="just">
              <a:lnSpc>
                <a:spcPct val="200000"/>
              </a:lnSpc>
            </a:pPr>
            <a:r>
              <a:rPr lang="zh-CN" altLang="en-US" sz="2800" b="1" u="sng" dirty="0">
                <a:latin typeface="方正姚体" panose="02010601030101010101" charset="-122"/>
                <a:ea typeface="方正姚体" panose="02010601030101010101" charset="-122"/>
                <a:cs typeface="Arial" panose="020B0604020202020204" pitchFamily="34" charset="0"/>
                <a:sym typeface="+mn-ea"/>
              </a:rPr>
              <a:t>为什么有责任心的人才能养宠物？</a:t>
            </a:r>
          </a:p>
        </p:txBody>
      </p:sp>
      <p:sp>
        <p:nvSpPr>
          <p:cNvPr id="4" name="圆角矩形 3"/>
          <p:cNvSpPr/>
          <p:nvPr/>
        </p:nvSpPr>
        <p:spPr>
          <a:xfrm>
            <a:off x="158115" y="99568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310515" y="111633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因为汪星人不会照顾自己</a:t>
            </a:r>
          </a:p>
        </p:txBody>
      </p:sp>
      <p:sp>
        <p:nvSpPr>
          <p:cNvPr id="2" name="下箭头 1"/>
          <p:cNvSpPr/>
          <p:nvPr/>
        </p:nvSpPr>
        <p:spPr>
          <a:xfrm>
            <a:off x="1587500" y="173926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圆角矩形 5"/>
          <p:cNvSpPr/>
          <p:nvPr/>
        </p:nvSpPr>
        <p:spPr>
          <a:xfrm>
            <a:off x="158115" y="238506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文本框 6"/>
          <p:cNvSpPr txBox="1"/>
          <p:nvPr/>
        </p:nvSpPr>
        <p:spPr>
          <a:xfrm>
            <a:off x="310515" y="250571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所以铲屎官要照顾汪星人</a:t>
            </a:r>
          </a:p>
        </p:txBody>
      </p:sp>
      <p:pic>
        <p:nvPicPr>
          <p:cNvPr id="8" name="图片 7"/>
          <p:cNvPicPr>
            <a:picLocks noChangeAspect="1"/>
          </p:cNvPicPr>
          <p:nvPr/>
        </p:nvPicPr>
        <p:blipFill>
          <a:blip r:embed="rId2"/>
          <a:stretch>
            <a:fillRect/>
          </a:stretch>
        </p:blipFill>
        <p:spPr>
          <a:xfrm>
            <a:off x="8649335" y="2073275"/>
            <a:ext cx="3243580" cy="3266440"/>
          </a:xfrm>
          <a:prstGeom prst="rect">
            <a:avLst/>
          </a:prstGeom>
        </p:spPr>
      </p:pic>
    </p:spTree>
    <p:extLst>
      <p:ext uri="{BB962C8B-B14F-4D97-AF65-F5344CB8AC3E}">
        <p14:creationId xmlns:p14="http://schemas.microsoft.com/office/powerpoint/2010/main" val="30916562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23273" y="-58420"/>
            <a:ext cx="5545455" cy="953135"/>
          </a:xfrm>
          <a:prstGeom prst="rect">
            <a:avLst/>
          </a:prstGeom>
          <a:noFill/>
        </p:spPr>
        <p:txBody>
          <a:bodyPr wrap="none" rtlCol="0" anchor="t">
            <a:spAutoFit/>
          </a:bodyPr>
          <a:lstStyle/>
          <a:p>
            <a:pPr algn="just">
              <a:lnSpc>
                <a:spcPct val="200000"/>
              </a:lnSpc>
            </a:pPr>
            <a:r>
              <a:rPr lang="zh-CN" altLang="en-US" sz="2800" b="1" u="sng" dirty="0">
                <a:latin typeface="方正姚体" panose="02010601030101010101" charset="-122"/>
                <a:ea typeface="方正姚体" panose="02010601030101010101" charset="-122"/>
                <a:cs typeface="Arial" panose="020B0604020202020204" pitchFamily="34" charset="0"/>
                <a:sym typeface="+mn-ea"/>
              </a:rPr>
              <a:t>为什么有责任心的人才能养宠物？</a:t>
            </a:r>
          </a:p>
        </p:txBody>
      </p:sp>
      <p:sp>
        <p:nvSpPr>
          <p:cNvPr id="4" name="圆角矩形 3"/>
          <p:cNvSpPr/>
          <p:nvPr/>
        </p:nvSpPr>
        <p:spPr>
          <a:xfrm>
            <a:off x="158115" y="99568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310515" y="111633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因为汪星人不会照顾自己</a:t>
            </a:r>
          </a:p>
        </p:txBody>
      </p:sp>
      <p:sp>
        <p:nvSpPr>
          <p:cNvPr id="2" name="下箭头 1"/>
          <p:cNvSpPr/>
          <p:nvPr/>
        </p:nvSpPr>
        <p:spPr>
          <a:xfrm>
            <a:off x="1587500" y="173926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圆角矩形 5"/>
          <p:cNvSpPr/>
          <p:nvPr/>
        </p:nvSpPr>
        <p:spPr>
          <a:xfrm>
            <a:off x="158115" y="238506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文本框 6"/>
          <p:cNvSpPr txBox="1"/>
          <p:nvPr/>
        </p:nvSpPr>
        <p:spPr>
          <a:xfrm>
            <a:off x="310515" y="250571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所以铲屎官要照顾汪星人</a:t>
            </a:r>
          </a:p>
        </p:txBody>
      </p:sp>
      <p:sp>
        <p:nvSpPr>
          <p:cNvPr id="8" name="左大括号 7"/>
          <p:cNvSpPr/>
          <p:nvPr/>
        </p:nvSpPr>
        <p:spPr>
          <a:xfrm>
            <a:off x="3667125" y="1873885"/>
            <a:ext cx="569595" cy="170751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4417060" y="1912620"/>
            <a:ext cx="1568450" cy="1630045"/>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喂食</a:t>
            </a: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遛弯</a:t>
            </a: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洗香香</a:t>
            </a:r>
          </a:p>
        </p:txBody>
      </p:sp>
      <p:pic>
        <p:nvPicPr>
          <p:cNvPr id="10" name="图片 9"/>
          <p:cNvPicPr>
            <a:picLocks noChangeAspect="1"/>
          </p:cNvPicPr>
          <p:nvPr/>
        </p:nvPicPr>
        <p:blipFill>
          <a:blip r:embed="rId2"/>
          <a:stretch>
            <a:fillRect/>
          </a:stretch>
        </p:blipFill>
        <p:spPr>
          <a:xfrm>
            <a:off x="8649335" y="2073275"/>
            <a:ext cx="3243580" cy="3266440"/>
          </a:xfrm>
          <a:prstGeom prst="rect">
            <a:avLst/>
          </a:prstGeom>
        </p:spPr>
      </p:pic>
    </p:spTree>
    <p:extLst>
      <p:ext uri="{BB962C8B-B14F-4D97-AF65-F5344CB8AC3E}">
        <p14:creationId xmlns:p14="http://schemas.microsoft.com/office/powerpoint/2010/main" val="8492657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23273" y="-58420"/>
            <a:ext cx="5545455" cy="953135"/>
          </a:xfrm>
          <a:prstGeom prst="rect">
            <a:avLst/>
          </a:prstGeom>
          <a:noFill/>
        </p:spPr>
        <p:txBody>
          <a:bodyPr wrap="none" rtlCol="0" anchor="t">
            <a:spAutoFit/>
          </a:bodyPr>
          <a:lstStyle/>
          <a:p>
            <a:pPr algn="just">
              <a:lnSpc>
                <a:spcPct val="200000"/>
              </a:lnSpc>
            </a:pPr>
            <a:r>
              <a:rPr lang="zh-CN" altLang="en-US" sz="2800" b="1" u="sng" dirty="0">
                <a:latin typeface="方正姚体" panose="02010601030101010101" charset="-122"/>
                <a:ea typeface="方正姚体" panose="02010601030101010101" charset="-122"/>
                <a:cs typeface="Arial" panose="020B0604020202020204" pitchFamily="34" charset="0"/>
                <a:sym typeface="+mn-ea"/>
              </a:rPr>
              <a:t>为什么有责任心的人才能养宠物？</a:t>
            </a:r>
          </a:p>
        </p:txBody>
      </p:sp>
      <p:sp>
        <p:nvSpPr>
          <p:cNvPr id="4" name="圆角矩形 3"/>
          <p:cNvSpPr/>
          <p:nvPr/>
        </p:nvSpPr>
        <p:spPr>
          <a:xfrm>
            <a:off x="158115" y="99568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310515" y="111633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因为汪星人不会照顾自己</a:t>
            </a:r>
          </a:p>
        </p:txBody>
      </p:sp>
      <p:sp>
        <p:nvSpPr>
          <p:cNvPr id="2" name="下箭头 1"/>
          <p:cNvSpPr/>
          <p:nvPr/>
        </p:nvSpPr>
        <p:spPr>
          <a:xfrm>
            <a:off x="1587500" y="173926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圆角矩形 5"/>
          <p:cNvSpPr/>
          <p:nvPr/>
        </p:nvSpPr>
        <p:spPr>
          <a:xfrm>
            <a:off x="158115" y="238506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文本框 6"/>
          <p:cNvSpPr txBox="1"/>
          <p:nvPr/>
        </p:nvSpPr>
        <p:spPr>
          <a:xfrm>
            <a:off x="310515" y="250571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所以铲屎官要照顾汪星人</a:t>
            </a:r>
          </a:p>
        </p:txBody>
      </p:sp>
      <p:sp>
        <p:nvSpPr>
          <p:cNvPr id="8" name="左大括号 7"/>
          <p:cNvSpPr/>
          <p:nvPr/>
        </p:nvSpPr>
        <p:spPr>
          <a:xfrm>
            <a:off x="3667125" y="1873885"/>
            <a:ext cx="569595" cy="170751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4417060" y="1912620"/>
            <a:ext cx="1568450" cy="1630045"/>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喂食</a:t>
            </a: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遛弯</a:t>
            </a: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洗香香</a:t>
            </a:r>
          </a:p>
        </p:txBody>
      </p:sp>
      <p:sp>
        <p:nvSpPr>
          <p:cNvPr id="10" name="下箭头 9"/>
          <p:cNvSpPr/>
          <p:nvPr/>
        </p:nvSpPr>
        <p:spPr>
          <a:xfrm>
            <a:off x="1587500" y="315785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1" name="圆角矩形 10"/>
          <p:cNvSpPr/>
          <p:nvPr/>
        </p:nvSpPr>
        <p:spPr>
          <a:xfrm>
            <a:off x="158115" y="3782695"/>
            <a:ext cx="4259580"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文本框 11"/>
          <p:cNvSpPr txBox="1"/>
          <p:nvPr/>
        </p:nvSpPr>
        <p:spPr>
          <a:xfrm>
            <a:off x="310515" y="3903345"/>
            <a:ext cx="410718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铲屎官如果忘了，汪星人就狗带了</a:t>
            </a:r>
            <a:endParaRPr lang="en-US" altLang="zh-CN" sz="2000">
              <a:latin typeface="微软雅黑" panose="020B0503020204020204" charset="-122"/>
              <a:ea typeface="微软雅黑" panose="020B0503020204020204" charset="-122"/>
            </a:endParaRPr>
          </a:p>
        </p:txBody>
      </p:sp>
      <p:pic>
        <p:nvPicPr>
          <p:cNvPr id="16" name="图片 15"/>
          <p:cNvPicPr>
            <a:picLocks noChangeAspect="1"/>
          </p:cNvPicPr>
          <p:nvPr/>
        </p:nvPicPr>
        <p:blipFill>
          <a:blip r:embed="rId2"/>
          <a:stretch>
            <a:fillRect/>
          </a:stretch>
        </p:blipFill>
        <p:spPr>
          <a:xfrm>
            <a:off x="8649335" y="2073275"/>
            <a:ext cx="3243580" cy="3266440"/>
          </a:xfrm>
          <a:prstGeom prst="rect">
            <a:avLst/>
          </a:prstGeom>
        </p:spPr>
      </p:pic>
    </p:spTree>
    <p:extLst>
      <p:ext uri="{BB962C8B-B14F-4D97-AF65-F5344CB8AC3E}">
        <p14:creationId xmlns:p14="http://schemas.microsoft.com/office/powerpoint/2010/main" val="38264425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23273" y="-58420"/>
            <a:ext cx="5545455" cy="953135"/>
          </a:xfrm>
          <a:prstGeom prst="rect">
            <a:avLst/>
          </a:prstGeom>
          <a:noFill/>
        </p:spPr>
        <p:txBody>
          <a:bodyPr wrap="none" rtlCol="0" anchor="t">
            <a:spAutoFit/>
          </a:bodyPr>
          <a:lstStyle/>
          <a:p>
            <a:pPr algn="just">
              <a:lnSpc>
                <a:spcPct val="200000"/>
              </a:lnSpc>
            </a:pPr>
            <a:r>
              <a:rPr lang="zh-CN" altLang="en-US" sz="2800" b="1" u="sng" dirty="0">
                <a:latin typeface="方正姚体" panose="02010601030101010101" charset="-122"/>
                <a:ea typeface="方正姚体" panose="02010601030101010101" charset="-122"/>
                <a:cs typeface="Arial" panose="020B0604020202020204" pitchFamily="34" charset="0"/>
                <a:sym typeface="+mn-ea"/>
              </a:rPr>
              <a:t>为什么有责任心的人才能养宠物？</a:t>
            </a:r>
          </a:p>
        </p:txBody>
      </p:sp>
      <p:sp>
        <p:nvSpPr>
          <p:cNvPr id="4" name="圆角矩形 3"/>
          <p:cNvSpPr/>
          <p:nvPr/>
        </p:nvSpPr>
        <p:spPr>
          <a:xfrm>
            <a:off x="158115" y="99568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310515" y="111633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因为汪星人不会照顾自己</a:t>
            </a:r>
          </a:p>
        </p:txBody>
      </p:sp>
      <p:sp>
        <p:nvSpPr>
          <p:cNvPr id="2" name="下箭头 1"/>
          <p:cNvSpPr/>
          <p:nvPr/>
        </p:nvSpPr>
        <p:spPr>
          <a:xfrm>
            <a:off x="1587500" y="173926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圆角矩形 5"/>
          <p:cNvSpPr/>
          <p:nvPr/>
        </p:nvSpPr>
        <p:spPr>
          <a:xfrm>
            <a:off x="158115" y="238506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文本框 6"/>
          <p:cNvSpPr txBox="1"/>
          <p:nvPr/>
        </p:nvSpPr>
        <p:spPr>
          <a:xfrm>
            <a:off x="310515" y="250571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所以铲屎官要照顾汪星人</a:t>
            </a:r>
          </a:p>
        </p:txBody>
      </p:sp>
      <p:sp>
        <p:nvSpPr>
          <p:cNvPr id="8" name="左大括号 7"/>
          <p:cNvSpPr/>
          <p:nvPr/>
        </p:nvSpPr>
        <p:spPr>
          <a:xfrm>
            <a:off x="3667125" y="1873885"/>
            <a:ext cx="569595" cy="170751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4417060" y="1912620"/>
            <a:ext cx="1568450" cy="1630045"/>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喂食</a:t>
            </a: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遛弯</a:t>
            </a: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洗香香</a:t>
            </a:r>
          </a:p>
        </p:txBody>
      </p:sp>
      <p:sp>
        <p:nvSpPr>
          <p:cNvPr id="10" name="下箭头 9"/>
          <p:cNvSpPr/>
          <p:nvPr/>
        </p:nvSpPr>
        <p:spPr>
          <a:xfrm>
            <a:off x="1587500" y="315785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1" name="圆角矩形 10"/>
          <p:cNvSpPr/>
          <p:nvPr/>
        </p:nvSpPr>
        <p:spPr>
          <a:xfrm>
            <a:off x="158115" y="3782695"/>
            <a:ext cx="4259580"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文本框 11"/>
          <p:cNvSpPr txBox="1"/>
          <p:nvPr/>
        </p:nvSpPr>
        <p:spPr>
          <a:xfrm>
            <a:off x="310515" y="3903345"/>
            <a:ext cx="410718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铲屎官如果忘了，汪星人就狗带了</a:t>
            </a:r>
            <a:endParaRPr lang="en-US" altLang="zh-CN" sz="2000">
              <a:latin typeface="微软雅黑" panose="020B0503020204020204" charset="-122"/>
              <a:ea typeface="微软雅黑" panose="020B0503020204020204" charset="-122"/>
            </a:endParaRPr>
          </a:p>
        </p:txBody>
      </p:sp>
      <p:sp>
        <p:nvSpPr>
          <p:cNvPr id="13" name="下箭头 12"/>
          <p:cNvSpPr/>
          <p:nvPr/>
        </p:nvSpPr>
        <p:spPr>
          <a:xfrm>
            <a:off x="1587500" y="4519930"/>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圆角矩形 13"/>
          <p:cNvSpPr/>
          <p:nvPr/>
        </p:nvSpPr>
        <p:spPr>
          <a:xfrm>
            <a:off x="158115" y="5149850"/>
            <a:ext cx="5397500"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5" name="文本框 14"/>
          <p:cNvSpPr txBox="1"/>
          <p:nvPr/>
        </p:nvSpPr>
        <p:spPr>
          <a:xfrm>
            <a:off x="234315" y="5269865"/>
            <a:ext cx="539305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面对其他诱惑，铲屎官要时刻铭记自己的使命</a:t>
            </a:r>
          </a:p>
        </p:txBody>
      </p:sp>
      <p:pic>
        <p:nvPicPr>
          <p:cNvPr id="16" name="图片 15"/>
          <p:cNvPicPr>
            <a:picLocks noChangeAspect="1"/>
          </p:cNvPicPr>
          <p:nvPr/>
        </p:nvPicPr>
        <p:blipFill>
          <a:blip r:embed="rId2"/>
          <a:stretch>
            <a:fillRect/>
          </a:stretch>
        </p:blipFill>
        <p:spPr>
          <a:xfrm>
            <a:off x="8649335" y="2073275"/>
            <a:ext cx="3243580" cy="3266440"/>
          </a:xfrm>
          <a:prstGeom prst="rect">
            <a:avLst/>
          </a:prstGeom>
        </p:spPr>
      </p:pic>
    </p:spTree>
    <p:extLst>
      <p:ext uri="{BB962C8B-B14F-4D97-AF65-F5344CB8AC3E}">
        <p14:creationId xmlns:p14="http://schemas.microsoft.com/office/powerpoint/2010/main" val="32179290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23273" y="-58420"/>
            <a:ext cx="5545455" cy="953135"/>
          </a:xfrm>
          <a:prstGeom prst="rect">
            <a:avLst/>
          </a:prstGeom>
          <a:noFill/>
        </p:spPr>
        <p:txBody>
          <a:bodyPr wrap="none" rtlCol="0" anchor="t">
            <a:spAutoFit/>
          </a:bodyPr>
          <a:lstStyle/>
          <a:p>
            <a:pPr algn="just">
              <a:lnSpc>
                <a:spcPct val="200000"/>
              </a:lnSpc>
            </a:pPr>
            <a:r>
              <a:rPr lang="zh-CN" altLang="en-US" sz="2800" b="1" u="sng" dirty="0">
                <a:latin typeface="方正姚体" panose="02010601030101010101" charset="-122"/>
                <a:ea typeface="方正姚体" panose="02010601030101010101" charset="-122"/>
                <a:cs typeface="Arial" panose="020B0604020202020204" pitchFamily="34" charset="0"/>
                <a:sym typeface="+mn-ea"/>
              </a:rPr>
              <a:t>为什么有责任心的人才能养宠物？</a:t>
            </a:r>
          </a:p>
        </p:txBody>
      </p:sp>
      <p:sp>
        <p:nvSpPr>
          <p:cNvPr id="4" name="圆角矩形 3"/>
          <p:cNvSpPr/>
          <p:nvPr/>
        </p:nvSpPr>
        <p:spPr>
          <a:xfrm>
            <a:off x="158115" y="99568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310515" y="111633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因为汪星人不会照顾自己</a:t>
            </a:r>
          </a:p>
        </p:txBody>
      </p:sp>
      <p:sp>
        <p:nvSpPr>
          <p:cNvPr id="2" name="下箭头 1"/>
          <p:cNvSpPr/>
          <p:nvPr/>
        </p:nvSpPr>
        <p:spPr>
          <a:xfrm>
            <a:off x="1587500" y="173926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圆角矩形 5"/>
          <p:cNvSpPr/>
          <p:nvPr/>
        </p:nvSpPr>
        <p:spPr>
          <a:xfrm>
            <a:off x="158115" y="238506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文本框 6"/>
          <p:cNvSpPr txBox="1"/>
          <p:nvPr/>
        </p:nvSpPr>
        <p:spPr>
          <a:xfrm>
            <a:off x="310515" y="250571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所以铲屎官要照顾汪星人</a:t>
            </a:r>
          </a:p>
        </p:txBody>
      </p:sp>
      <p:sp>
        <p:nvSpPr>
          <p:cNvPr id="8" name="左大括号 7"/>
          <p:cNvSpPr/>
          <p:nvPr/>
        </p:nvSpPr>
        <p:spPr>
          <a:xfrm>
            <a:off x="3667125" y="1873885"/>
            <a:ext cx="569595" cy="170751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4417060" y="1912620"/>
            <a:ext cx="1568450" cy="1630045"/>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喂食</a:t>
            </a: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遛弯</a:t>
            </a: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洗香香</a:t>
            </a:r>
          </a:p>
        </p:txBody>
      </p:sp>
      <p:sp>
        <p:nvSpPr>
          <p:cNvPr id="10" name="下箭头 9"/>
          <p:cNvSpPr/>
          <p:nvPr/>
        </p:nvSpPr>
        <p:spPr>
          <a:xfrm>
            <a:off x="1587500" y="315785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1" name="圆角矩形 10"/>
          <p:cNvSpPr/>
          <p:nvPr/>
        </p:nvSpPr>
        <p:spPr>
          <a:xfrm>
            <a:off x="158115" y="3782695"/>
            <a:ext cx="4259580"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文本框 11"/>
          <p:cNvSpPr txBox="1"/>
          <p:nvPr/>
        </p:nvSpPr>
        <p:spPr>
          <a:xfrm>
            <a:off x="310515" y="3903345"/>
            <a:ext cx="410718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铲屎官如果忘了，汪星人就狗带了</a:t>
            </a:r>
            <a:endParaRPr lang="en-US" altLang="zh-CN" sz="2000">
              <a:latin typeface="微软雅黑" panose="020B0503020204020204" charset="-122"/>
              <a:ea typeface="微软雅黑" panose="020B0503020204020204" charset="-122"/>
            </a:endParaRPr>
          </a:p>
        </p:txBody>
      </p:sp>
      <p:sp>
        <p:nvSpPr>
          <p:cNvPr id="13" name="下箭头 12"/>
          <p:cNvSpPr/>
          <p:nvPr/>
        </p:nvSpPr>
        <p:spPr>
          <a:xfrm>
            <a:off x="1587500" y="4519930"/>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圆角矩形 13"/>
          <p:cNvSpPr/>
          <p:nvPr/>
        </p:nvSpPr>
        <p:spPr>
          <a:xfrm>
            <a:off x="158115" y="5149850"/>
            <a:ext cx="5397500"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5" name="文本框 14"/>
          <p:cNvSpPr txBox="1"/>
          <p:nvPr/>
        </p:nvSpPr>
        <p:spPr>
          <a:xfrm>
            <a:off x="234315" y="5269865"/>
            <a:ext cx="539305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面对其他诱惑，铲屎官要时刻铭记自己的使命</a:t>
            </a:r>
          </a:p>
        </p:txBody>
      </p:sp>
      <p:sp>
        <p:nvSpPr>
          <p:cNvPr id="17" name="文本框 16"/>
          <p:cNvSpPr txBox="1"/>
          <p:nvPr/>
        </p:nvSpPr>
        <p:spPr>
          <a:xfrm>
            <a:off x="9377680" y="1515110"/>
            <a:ext cx="1106170" cy="4636770"/>
          </a:xfrm>
          <a:prstGeom prst="rect">
            <a:avLst/>
          </a:prstGeom>
          <a:noFill/>
        </p:spPr>
        <p:txBody>
          <a:bodyPr vert="eaVert" wrap="square" rtlCol="0">
            <a:spAutoFit/>
          </a:bodyPr>
          <a:lstStyle/>
          <a:p>
            <a:r>
              <a:rPr lang="zh-CN" altLang="en-US" sz="6000">
                <a:latin typeface="方正姚体" panose="02010601030101010101" charset="-122"/>
                <a:ea typeface="方正姚体" panose="02010601030101010101" charset="-122"/>
              </a:rPr>
              <a:t>递 推 </a:t>
            </a:r>
            <a:r>
              <a:rPr lang="en-US" altLang="zh-CN" sz="6000">
                <a:latin typeface="方正姚体" panose="02010601030101010101" charset="-122"/>
                <a:ea typeface="方正姚体" panose="02010601030101010101" charset="-122"/>
              </a:rPr>
              <a:t>+ </a:t>
            </a:r>
            <a:r>
              <a:rPr lang="zh-CN" altLang="en-US" sz="6000">
                <a:latin typeface="方正姚体" panose="02010601030101010101" charset="-122"/>
                <a:ea typeface="方正姚体" panose="02010601030101010101" charset="-122"/>
              </a:rPr>
              <a:t>反 推  </a:t>
            </a:r>
          </a:p>
        </p:txBody>
      </p:sp>
      <p:sp>
        <p:nvSpPr>
          <p:cNvPr id="19" name="燕尾形箭头 18"/>
          <p:cNvSpPr/>
          <p:nvPr/>
        </p:nvSpPr>
        <p:spPr>
          <a:xfrm>
            <a:off x="6221730" y="2915285"/>
            <a:ext cx="2609850" cy="1027430"/>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43306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43965" y="967105"/>
            <a:ext cx="9703435" cy="544639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200000"/>
              </a:lnSpc>
            </a:pPr>
            <a:r>
              <a:rPr lang="en-US" altLang="zh-CN"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rPr>
              <a:t>    Having a dog helps a child learn how to act responsibly. </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As a dog owner, the child must take care of the animal's daily needs. The dog must be fed and exercised every day. The dog is completely dependent on its owner for all its needs, including the need for good health and a safe environment. If the child forgets any of these responsibilities, or ignores any of the dog's needs, the dog will suffer. This teaches the child that his responsibility to the dog is more important than his desire to play with his toys, talk on the phone, or watch TV.</a:t>
            </a:r>
          </a:p>
        </p:txBody>
      </p:sp>
      <p:sp>
        <p:nvSpPr>
          <p:cNvPr id="7" name="矩形 6"/>
          <p:cNvSpPr/>
          <p:nvPr/>
        </p:nvSpPr>
        <p:spPr>
          <a:xfrm>
            <a:off x="1331642" y="1279915"/>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第三步：填充细节（呼应主题句）</a:t>
            </a:r>
          </a:p>
        </p:txBody>
      </p:sp>
    </p:spTree>
    <p:extLst>
      <p:ext uri="{BB962C8B-B14F-4D97-AF65-F5344CB8AC3E}">
        <p14:creationId xmlns:p14="http://schemas.microsoft.com/office/powerpoint/2010/main" val="28320857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821962"/>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29872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 </a:t>
            </a:r>
            <a:r>
              <a:rPr lang="zh-CN" altLang="en-US" sz="2800" b="1" dirty="0">
                <a:solidFill>
                  <a:schemeClr val="accent1">
                    <a:lumMod val="90000"/>
                  </a:schemeClr>
                </a:solidFill>
                <a:latin typeface="微软雅黑" panose="020B0503020204020204" charset="-122"/>
                <a:ea typeface="微软雅黑" panose="020B0503020204020204" charset="-122"/>
              </a:rPr>
              <a:t>结尾段</a:t>
            </a:r>
          </a:p>
        </p:txBody>
      </p:sp>
      <p:sp>
        <p:nvSpPr>
          <p:cNvPr id="2" name="矩形 1"/>
          <p:cNvSpPr/>
          <p:nvPr/>
        </p:nvSpPr>
        <p:spPr>
          <a:xfrm>
            <a:off x="978504" y="2589042"/>
            <a:ext cx="11459845" cy="2352182"/>
          </a:xfrm>
          <a:prstGeom prst="rect">
            <a:avLst/>
          </a:prstGeom>
        </p:spPr>
        <p:txBody>
          <a:bodyPr wrap="square">
            <a:spAutoFit/>
          </a:bodyPr>
          <a:lstStyle/>
          <a:p>
            <a:pPr algn="just">
              <a:lnSpc>
                <a:spcPct val="150000"/>
              </a:lnSpc>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603050405020304" pitchFamily="18" charset="0"/>
              </a:rPr>
              <a:t>记叙文</a:t>
            </a:r>
            <a:endParaRPr lang="en-US" altLang="zh-CN" sz="2000" kern="100" dirty="0">
              <a:solidFill>
                <a:schemeClr val="tx1"/>
              </a:solidFill>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r>
              <a:rPr lang="zh-CN" altLang="en-US" sz="2000" kern="100" dirty="0">
                <a:latin typeface="微软雅黑" panose="020B0503020204020204" charset="-122"/>
                <a:ea typeface="微软雅黑" panose="020B0503020204020204" charset="-122"/>
                <a:cs typeface="Times New Roman" panose="02020603050405020304" pitchFamily="18" charset="0"/>
              </a:rPr>
              <a:t>议论文</a:t>
            </a:r>
            <a:endParaRPr lang="en-US" altLang="zh-CN" sz="2000" kern="100" dirty="0">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说明文</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描写文</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endParaRPr lang="zh-CN" altLang="zh-CN" kern="100" dirty="0">
              <a:solidFill>
                <a:schemeClr val="tx1">
                  <a:lumMod val="75000"/>
                  <a:lumOff val="25000"/>
                </a:schemeClr>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p:cNvSpPr txBox="1"/>
          <p:nvPr/>
        </p:nvSpPr>
        <p:spPr>
          <a:xfrm>
            <a:off x="978309" y="2065754"/>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文体分类</a:t>
            </a:r>
          </a:p>
        </p:txBody>
      </p:sp>
      <p:graphicFrame>
        <p:nvGraphicFramePr>
          <p:cNvPr id="5" name="图示 4">
            <a:extLst>
              <a:ext uri="{FF2B5EF4-FFF2-40B4-BE49-F238E27FC236}">
                <a16:creationId xmlns:a16="http://schemas.microsoft.com/office/drawing/2014/main" id="{6CA4E960-FCEF-4A68-B9A7-9A2F5816187B}"/>
              </a:ext>
            </a:extLst>
          </p:cNvPr>
          <p:cNvGraphicFramePr/>
          <p:nvPr>
            <p:extLst>
              <p:ext uri="{D42A27DB-BD31-4B8C-83A1-F6EECF244321}">
                <p14:modId xmlns:p14="http://schemas.microsoft.com/office/powerpoint/2010/main" val="3906592181"/>
              </p:ext>
            </p:extLst>
          </p:nvPr>
        </p:nvGraphicFramePr>
        <p:xfrm>
          <a:off x="9228840" y="115001"/>
          <a:ext cx="3061615" cy="1880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 </a:t>
            </a:r>
            <a:r>
              <a:rPr lang="zh-CN" altLang="en-US" sz="2800" b="1" dirty="0">
                <a:solidFill>
                  <a:schemeClr val="accent1">
                    <a:lumMod val="90000"/>
                  </a:schemeClr>
                </a:solidFill>
                <a:latin typeface="微软雅黑" panose="020B0503020204020204" charset="-122"/>
                <a:ea typeface="微软雅黑" panose="020B0503020204020204" charset="-122"/>
              </a:rPr>
              <a:t>议论文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2807948"/>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开头段：主题（中心论点）</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①分论点</a:t>
            </a:r>
            <a:r>
              <a:rPr lang="en-US" altLang="zh-CN" sz="2000"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1</a:t>
            </a:r>
          </a:p>
          <a:p>
            <a:pPr indent="800100" algn="just">
              <a:lnSpc>
                <a:spcPct val="150000"/>
              </a:lnSpc>
              <a:spcAft>
                <a:spcPts val="0"/>
              </a:spcAft>
            </a:pPr>
            <a:r>
              <a:rPr lang="en-US" altLang="zh-CN" sz="2000"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②分论点</a:t>
            </a:r>
            <a:r>
              <a:rPr lang="en-US" altLang="zh-CN" sz="2000"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2</a:t>
            </a: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结尾段：结论（重申中心论点）</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议论文常用模式</a:t>
            </a: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12473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 </a:t>
            </a:r>
            <a:r>
              <a:rPr lang="zh-CN" altLang="en-US" sz="2800" b="1" dirty="0">
                <a:solidFill>
                  <a:schemeClr val="accent1">
                    <a:lumMod val="90000"/>
                  </a:schemeClr>
                </a:solidFill>
                <a:latin typeface="微软雅黑" panose="020B0503020204020204" charset="-122"/>
                <a:ea typeface="微软雅黑" panose="020B0503020204020204" charset="-122"/>
              </a:rPr>
              <a:t>结尾段</a:t>
            </a:r>
          </a:p>
        </p:txBody>
      </p:sp>
      <p:sp>
        <p:nvSpPr>
          <p:cNvPr id="4" name="文本框 3"/>
          <p:cNvSpPr txBox="1"/>
          <p:nvPr/>
        </p:nvSpPr>
        <p:spPr>
          <a:xfrm>
            <a:off x="365565" y="1104217"/>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历年真题</a:t>
            </a:r>
          </a:p>
        </p:txBody>
      </p:sp>
      <p:graphicFrame>
        <p:nvGraphicFramePr>
          <p:cNvPr id="9" name="表格 8"/>
          <p:cNvGraphicFramePr>
            <a:graphicFrameLocks noGrp="1"/>
          </p:cNvGraphicFramePr>
          <p:nvPr/>
        </p:nvGraphicFramePr>
        <p:xfrm>
          <a:off x="1508125" y="1946910"/>
          <a:ext cx="9175750" cy="4442462"/>
        </p:xfrm>
        <a:graphic>
          <a:graphicData uri="http://schemas.openxmlformats.org/drawingml/2006/table">
            <a:tbl>
              <a:tblPr firstRow="1" bandRow="1">
                <a:tableStyleId>{93296810-A885-4BE3-A3E7-6D5BEEA58F35}</a:tableStyleId>
              </a:tblPr>
              <a:tblGrid>
                <a:gridCol w="1626870">
                  <a:extLst>
                    <a:ext uri="{9D8B030D-6E8A-4147-A177-3AD203B41FA5}">
                      <a16:colId xmlns:a16="http://schemas.microsoft.com/office/drawing/2014/main" val="20000"/>
                    </a:ext>
                  </a:extLst>
                </a:gridCol>
                <a:gridCol w="6129020">
                  <a:extLst>
                    <a:ext uri="{9D8B030D-6E8A-4147-A177-3AD203B41FA5}">
                      <a16:colId xmlns:a16="http://schemas.microsoft.com/office/drawing/2014/main" val="20001"/>
                    </a:ext>
                  </a:extLst>
                </a:gridCol>
                <a:gridCol w="1419860">
                  <a:extLst>
                    <a:ext uri="{9D8B030D-6E8A-4147-A177-3AD203B41FA5}">
                      <a16:colId xmlns:a16="http://schemas.microsoft.com/office/drawing/2014/main" val="20002"/>
                    </a:ext>
                  </a:extLst>
                </a:gridCol>
              </a:tblGrid>
              <a:tr h="365760">
                <a:tc>
                  <a:txBody>
                    <a:bodyPr/>
                    <a:lstStyle/>
                    <a:p>
                      <a:pPr algn="ctr"/>
                      <a:r>
                        <a:rPr lang="zh-CN" altLang="en-US" sz="1800" dirty="0">
                          <a:latin typeface="微软雅黑" panose="020B0503020204020204" charset="-122"/>
                          <a:ea typeface="微软雅黑" panose="020B0503020204020204" charset="-122"/>
                        </a:rPr>
                        <a:t>年份</a:t>
                      </a:r>
                    </a:p>
                  </a:txBody>
                  <a:tcPr marT="45721" marB="45721">
                    <a:solidFill>
                      <a:srgbClr val="34845E"/>
                    </a:solidFill>
                  </a:tcPr>
                </a:tc>
                <a:tc>
                  <a:txBody>
                    <a:bodyPr/>
                    <a:lstStyle/>
                    <a:p>
                      <a:pPr algn="ctr"/>
                      <a:r>
                        <a:rPr lang="zh-CN" altLang="en-US" sz="1800" dirty="0">
                          <a:latin typeface="微软雅黑" panose="020B0503020204020204" charset="-122"/>
                          <a:ea typeface="微软雅黑" panose="020B0503020204020204" charset="-122"/>
                        </a:rPr>
                        <a:t>文章题目</a:t>
                      </a:r>
                    </a:p>
                  </a:txBody>
                  <a:tcPr marT="45721" marB="45721">
                    <a:solidFill>
                      <a:srgbClr val="34845E"/>
                    </a:solidFill>
                  </a:tcPr>
                </a:tc>
                <a:tc>
                  <a:txBody>
                    <a:bodyPr/>
                    <a:lstStyle/>
                    <a:p>
                      <a:pPr algn="ctr"/>
                      <a:r>
                        <a:rPr lang="zh-CN" altLang="en-US" sz="1800" dirty="0">
                          <a:latin typeface="微软雅黑" panose="020B0503020204020204" charset="-122"/>
                          <a:ea typeface="微软雅黑" panose="020B0503020204020204" charset="-122"/>
                        </a:rPr>
                        <a:t>文章类型</a:t>
                      </a:r>
                    </a:p>
                  </a:txBody>
                  <a:tcPr marT="45721" marB="45721">
                    <a:solidFill>
                      <a:srgbClr val="34845E"/>
                    </a:solidFill>
                  </a:tcPr>
                </a:tc>
                <a:extLst>
                  <a:ext uri="{0D108BD9-81ED-4DB2-BD59-A6C34878D82A}">
                    <a16:rowId xmlns:a16="http://schemas.microsoft.com/office/drawing/2014/main" val="10000"/>
                  </a:ext>
                </a:extLst>
              </a:tr>
              <a:tr h="407670">
                <a:tc>
                  <a:txBody>
                    <a:bodyPr/>
                    <a:lstStyle/>
                    <a:p>
                      <a:r>
                        <a:rPr lang="en-US" altLang="zh-CN" sz="1800" dirty="0">
                          <a:latin typeface="微软雅黑" panose="020B0503020204020204" charset="-122"/>
                          <a:ea typeface="微软雅黑" panose="020B0503020204020204" charset="-122"/>
                        </a:rPr>
                        <a:t>2016 -04</a:t>
                      </a:r>
                    </a:p>
                  </a:txBody>
                  <a:tcPr marT="45721" marB="45721"/>
                </a:tc>
                <a:tc>
                  <a:txBody>
                    <a:bodyPr/>
                    <a:lstStyle/>
                    <a:p>
                      <a:r>
                        <a:rPr lang="en-US" altLang="zh-CN" sz="1800" dirty="0">
                          <a:latin typeface="微软雅黑" panose="020B0503020204020204" charset="-122"/>
                          <a:ea typeface="微软雅黑" panose="020B0503020204020204" charset="-122"/>
                        </a:rPr>
                        <a:t>Why</a:t>
                      </a:r>
                      <a:r>
                        <a:rPr lang="en-US" altLang="zh-CN" sz="1800" baseline="0" dirty="0">
                          <a:latin typeface="微软雅黑" panose="020B0503020204020204" charset="-122"/>
                          <a:ea typeface="微软雅黑" panose="020B0503020204020204" charset="-122"/>
                        </a:rPr>
                        <a:t> Movies Are Popular?</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1"/>
                  </a:ext>
                </a:extLst>
              </a:tr>
              <a:tr h="407670">
                <a:tc>
                  <a:txBody>
                    <a:bodyPr/>
                    <a:lstStyle/>
                    <a:p>
                      <a:r>
                        <a:rPr lang="en-US" altLang="zh-CN" sz="1800" dirty="0">
                          <a:latin typeface="微软雅黑" panose="020B0503020204020204" charset="-122"/>
                          <a:ea typeface="微软雅黑" panose="020B0503020204020204" charset="-122"/>
                        </a:rPr>
                        <a:t>2015 -10</a:t>
                      </a:r>
                    </a:p>
                  </a:txBody>
                  <a:tcPr marT="45721" marB="45721"/>
                </a:tc>
                <a:tc>
                  <a:txBody>
                    <a:bodyPr/>
                    <a:lstStyle/>
                    <a:p>
                      <a:r>
                        <a:rPr lang="en-US" altLang="zh-CN" sz="1800" dirty="0">
                          <a:latin typeface="微软雅黑" panose="020B0503020204020204" charset="-122"/>
                          <a:ea typeface="微软雅黑" panose="020B0503020204020204" charset="-122"/>
                        </a:rPr>
                        <a:t>Enjoying Your</a:t>
                      </a:r>
                      <a:r>
                        <a:rPr lang="en-US" altLang="zh-CN" sz="1800" baseline="0" dirty="0">
                          <a:latin typeface="微软雅黑" panose="020B0503020204020204" charset="-122"/>
                          <a:ea typeface="微软雅黑" panose="020B0503020204020204" charset="-122"/>
                        </a:rPr>
                        <a:t> Camping Trip </a:t>
                      </a:r>
                      <a:r>
                        <a:rPr lang="zh-CN" altLang="en-US" sz="1800" baseline="0" dirty="0">
                          <a:latin typeface="微软雅黑" panose="020B0503020204020204" charset="-122"/>
                          <a:ea typeface="微软雅黑" panose="020B0503020204020204" charset="-122"/>
                        </a:rPr>
                        <a:t>享受你的露营旅行</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p>
                  </a:txBody>
                  <a:tcPr marT="45721" marB="45721"/>
                </a:tc>
                <a:extLst>
                  <a:ext uri="{0D108BD9-81ED-4DB2-BD59-A6C34878D82A}">
                    <a16:rowId xmlns:a16="http://schemas.microsoft.com/office/drawing/2014/main" val="10002"/>
                  </a:ext>
                </a:extLst>
              </a:tr>
              <a:tr h="407670">
                <a:tc>
                  <a:txBody>
                    <a:bodyPr/>
                    <a:lstStyle/>
                    <a:p>
                      <a:r>
                        <a:rPr lang="en-US" altLang="zh-CN" sz="1800" dirty="0">
                          <a:latin typeface="微软雅黑" panose="020B0503020204020204" charset="-122"/>
                          <a:ea typeface="微软雅黑" panose="020B0503020204020204" charset="-122"/>
                        </a:rPr>
                        <a:t>2015 -04</a:t>
                      </a:r>
                    </a:p>
                  </a:txBody>
                  <a:tcPr marT="45721" marB="45721"/>
                </a:tc>
                <a:tc>
                  <a:txBody>
                    <a:bodyPr/>
                    <a:lstStyle/>
                    <a:p>
                      <a:r>
                        <a:rPr lang="en-US" altLang="zh-CN" sz="1800" dirty="0">
                          <a:latin typeface="微软雅黑" panose="020B0503020204020204" charset="-122"/>
                          <a:ea typeface="微软雅黑" panose="020B0503020204020204" charset="-122"/>
                        </a:rPr>
                        <a:t>The Doubts That</a:t>
                      </a:r>
                      <a:r>
                        <a:rPr lang="en-US" altLang="zh-CN" sz="1800" baseline="0" dirty="0">
                          <a:latin typeface="微软雅黑" panose="020B0503020204020204" charset="-122"/>
                          <a:ea typeface="微软雅黑" panose="020B0503020204020204" charset="-122"/>
                        </a:rPr>
                        <a:t> Haunts  </a:t>
                      </a:r>
                      <a:r>
                        <a:rPr lang="zh-CN" altLang="en-US" sz="1800" baseline="0" dirty="0">
                          <a:latin typeface="微软雅黑" panose="020B0503020204020204" charset="-122"/>
                          <a:ea typeface="微软雅黑" panose="020B0503020204020204" charset="-122"/>
                        </a:rPr>
                        <a:t>挥之不去的自我怀疑</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3"/>
                  </a:ext>
                </a:extLst>
              </a:tr>
              <a:tr h="407670">
                <a:tc>
                  <a:txBody>
                    <a:bodyPr/>
                    <a:lstStyle/>
                    <a:p>
                      <a:r>
                        <a:rPr lang="en-US" altLang="zh-CN" sz="1800" dirty="0">
                          <a:latin typeface="微软雅黑" panose="020B0503020204020204" charset="-122"/>
                          <a:ea typeface="微软雅黑" panose="020B0503020204020204" charset="-122"/>
                        </a:rPr>
                        <a:t>2014 -10</a:t>
                      </a:r>
                    </a:p>
                  </a:txBody>
                  <a:tcPr marT="45721" marB="45721"/>
                </a:tc>
                <a:tc>
                  <a:txBody>
                    <a:bodyPr/>
                    <a:lstStyle/>
                    <a:p>
                      <a:r>
                        <a:rPr lang="en-US" altLang="zh-CN" sz="1800" dirty="0">
                          <a:latin typeface="微软雅黑" panose="020B0503020204020204" charset="-122"/>
                          <a:ea typeface="微软雅黑" panose="020B0503020204020204" charset="-122"/>
                        </a:rPr>
                        <a:t>The Job I Would Like to Do</a:t>
                      </a:r>
                      <a:r>
                        <a:rPr lang="en-US" altLang="zh-CN" sz="1800" baseline="0" dirty="0">
                          <a:latin typeface="微软雅黑" panose="020B0503020204020204" charset="-122"/>
                          <a:ea typeface="微软雅黑" panose="020B0503020204020204" charset="-122"/>
                        </a:rPr>
                        <a:t> after Graduation</a:t>
                      </a:r>
                      <a:endParaRPr lang="zh-CN" altLang="en-US"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4"/>
                  </a:ext>
                </a:extLst>
              </a:tr>
              <a:tr h="407670">
                <a:tc>
                  <a:txBody>
                    <a:bodyPr/>
                    <a:lstStyle/>
                    <a:p>
                      <a:r>
                        <a:rPr lang="en-US" altLang="zh-CN" sz="1800" dirty="0">
                          <a:latin typeface="微软雅黑" panose="020B0503020204020204" charset="-122"/>
                          <a:ea typeface="微软雅黑" panose="020B0503020204020204" charset="-122"/>
                        </a:rPr>
                        <a:t>2014 -04</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The Positive Effects of Owning a Dog on Children</a:t>
                      </a: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p>
                  </a:txBody>
                  <a:tcPr marT="45721" marB="45721"/>
                </a:tc>
                <a:extLst>
                  <a:ext uri="{0D108BD9-81ED-4DB2-BD59-A6C34878D82A}">
                    <a16:rowId xmlns:a16="http://schemas.microsoft.com/office/drawing/2014/main" val="10005"/>
                  </a:ext>
                </a:extLst>
              </a:tr>
              <a:tr h="407670">
                <a:tc>
                  <a:txBody>
                    <a:bodyPr/>
                    <a:lstStyle/>
                    <a:p>
                      <a:r>
                        <a:rPr lang="en-US" altLang="zh-CN" sz="1800" dirty="0">
                          <a:latin typeface="微软雅黑" panose="020B0503020204020204" charset="-122"/>
                          <a:ea typeface="微软雅黑" panose="020B0503020204020204" charset="-122"/>
                        </a:rPr>
                        <a:t>2013 -10</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Say No to Blind Optimism </a:t>
                      </a:r>
                      <a:r>
                        <a:rPr lang="zh-CN" altLang="en-US" sz="1800" b="0" kern="1200" dirty="0">
                          <a:solidFill>
                            <a:schemeClr val="dk1"/>
                          </a:solidFill>
                          <a:effectLst/>
                          <a:latin typeface="微软雅黑" panose="020B0503020204020204" charset="-122"/>
                          <a:ea typeface="微软雅黑" panose="020B0503020204020204" charset="-122"/>
                          <a:cs typeface="+mn-cs"/>
                        </a:rPr>
                        <a:t>对盲目乐观说不</a:t>
                      </a:r>
                      <a:endParaRPr lang="zh-CN"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6"/>
                  </a:ext>
                </a:extLst>
              </a:tr>
              <a:tr h="407670">
                <a:tc>
                  <a:txBody>
                    <a:bodyPr/>
                    <a:lstStyle/>
                    <a:p>
                      <a:r>
                        <a:rPr lang="en-US" altLang="zh-CN" sz="1800" dirty="0">
                          <a:latin typeface="微软雅黑" panose="020B0503020204020204" charset="-122"/>
                          <a:ea typeface="微软雅黑" panose="020B0503020204020204" charset="-122"/>
                        </a:rPr>
                        <a:t>2013 -01</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Parents Are Not Always the Best Teachers</a:t>
                      </a: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7"/>
                  </a:ext>
                </a:extLst>
              </a:tr>
              <a:tr h="407670">
                <a:tc>
                  <a:txBody>
                    <a:bodyPr/>
                    <a:lstStyle/>
                    <a:p>
                      <a:r>
                        <a:rPr lang="en-US" altLang="zh-CN" sz="1800" dirty="0">
                          <a:latin typeface="微软雅黑" panose="020B0503020204020204" charset="-122"/>
                          <a:ea typeface="微软雅黑" panose="020B0503020204020204" charset="-122"/>
                        </a:rPr>
                        <a:t>2012 -10</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微软雅黑" panose="020B0503020204020204" charset="-122"/>
                          <a:ea typeface="微软雅黑" panose="020B0503020204020204" charset="-122"/>
                          <a:cs typeface="+mn-cs"/>
                        </a:rPr>
                        <a:t>The Magic of Music</a:t>
                      </a: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8"/>
                  </a:ext>
                </a:extLst>
              </a:tr>
              <a:tr h="407670">
                <a:tc>
                  <a:txBody>
                    <a:bodyPr/>
                    <a:lstStyle/>
                    <a:p>
                      <a:r>
                        <a:rPr lang="en-US" altLang="zh-CN" sz="1800" dirty="0">
                          <a:latin typeface="微软雅黑" panose="020B0503020204020204" charset="-122"/>
                          <a:ea typeface="微软雅黑" panose="020B0503020204020204" charset="-122"/>
                        </a:rPr>
                        <a:t>2012 -01</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Dating in Cyberspace  </a:t>
                      </a:r>
                      <a:r>
                        <a:rPr lang="zh-CN" altLang="en-US" sz="1800" b="0" kern="1200" dirty="0">
                          <a:solidFill>
                            <a:schemeClr val="dk1"/>
                          </a:solidFill>
                          <a:effectLst/>
                          <a:latin typeface="微软雅黑" panose="020B0503020204020204" charset="-122"/>
                          <a:ea typeface="微软雅黑" panose="020B0503020204020204" charset="-122"/>
                          <a:cs typeface="+mn-cs"/>
                        </a:rPr>
                        <a:t>网络约会</a:t>
                      </a:r>
                      <a:endParaRPr lang="zh-CN"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9"/>
                  </a:ext>
                </a:extLst>
              </a:tr>
              <a:tr h="407670">
                <a:tc>
                  <a:txBody>
                    <a:bodyPr/>
                    <a:lstStyle/>
                    <a:p>
                      <a:r>
                        <a:rPr lang="en-US" altLang="zh-CN" sz="1800" dirty="0">
                          <a:latin typeface="微软雅黑" panose="020B0503020204020204" charset="-122"/>
                          <a:ea typeface="微软雅黑" panose="020B0503020204020204" charset="-122"/>
                        </a:rPr>
                        <a:t>2011 -10</a:t>
                      </a:r>
                    </a:p>
                  </a:txBody>
                  <a:tcPr marT="45721" marB="45721"/>
                </a:tc>
                <a:tc>
                  <a:txBody>
                    <a:bodyPr/>
                    <a:lstStyle/>
                    <a:p>
                      <a:r>
                        <a:rPr lang="en-US" altLang="zh-CN" sz="1800" b="0" kern="1200" dirty="0">
                          <a:solidFill>
                            <a:schemeClr val="dk1"/>
                          </a:solidFill>
                          <a:effectLst/>
                          <a:latin typeface="微软雅黑" panose="020B0503020204020204" charset="-122"/>
                          <a:ea typeface="微软雅黑" panose="020B0503020204020204" charset="-122"/>
                          <a:cs typeface="+mn-cs"/>
                        </a:rPr>
                        <a:t>Life Expectancy   </a:t>
                      </a:r>
                      <a:r>
                        <a:rPr lang="zh-CN" altLang="en-US" sz="1800" b="0" kern="1200" dirty="0">
                          <a:solidFill>
                            <a:schemeClr val="dk1"/>
                          </a:solidFill>
                          <a:effectLst/>
                          <a:latin typeface="微软雅黑" panose="020B0503020204020204" charset="-122"/>
                          <a:ea typeface="微软雅黑" panose="020B0503020204020204" charset="-122"/>
                          <a:cs typeface="+mn-cs"/>
                        </a:rPr>
                        <a:t>寿命</a:t>
                      </a:r>
                      <a:endParaRPr lang="zh-CN" altLang="en-US" sz="1800" b="0" dirty="0">
                        <a:latin typeface="微软雅黑" panose="020B0503020204020204" charset="-122"/>
                        <a:ea typeface="微软雅黑" panose="020B0503020204020204" charset="-122"/>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p>
                  </a:txBody>
                  <a:tcPr marT="45721" marB="45721"/>
                </a:tc>
                <a:extLst>
                  <a:ext uri="{0D108BD9-81ED-4DB2-BD59-A6C34878D82A}">
                    <a16:rowId xmlns:a16="http://schemas.microsoft.com/office/drawing/2014/main" val="10010"/>
                  </a:ext>
                </a:extLst>
              </a:tr>
            </a:tbl>
          </a:graphicData>
        </a:graphic>
      </p:graphicFrame>
      <p:graphicFrame>
        <p:nvGraphicFramePr>
          <p:cNvPr id="7" name="图示 6">
            <a:extLst>
              <a:ext uri="{FF2B5EF4-FFF2-40B4-BE49-F238E27FC236}">
                <a16:creationId xmlns:a16="http://schemas.microsoft.com/office/drawing/2014/main" id="{429C5CE2-F6C2-4798-A28F-D88D47B95F35}"/>
              </a:ext>
            </a:extLst>
          </p:cNvPr>
          <p:cNvGraphicFramePr/>
          <p:nvPr>
            <p:extLst>
              <p:ext uri="{D42A27DB-BD31-4B8C-83A1-F6EECF244321}">
                <p14:modId xmlns:p14="http://schemas.microsoft.com/office/powerpoint/2010/main" val="3642815947"/>
              </p:ext>
            </p:extLst>
          </p:nvPr>
        </p:nvGraphicFramePr>
        <p:xfrm>
          <a:off x="9521070" y="237550"/>
          <a:ext cx="3061615" cy="1880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821962"/>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29872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 </a:t>
            </a:r>
            <a:r>
              <a:rPr lang="zh-CN" altLang="en-US" sz="2800" b="1" dirty="0">
                <a:solidFill>
                  <a:schemeClr val="accent1">
                    <a:lumMod val="90000"/>
                  </a:schemeClr>
                </a:solidFill>
                <a:latin typeface="微软雅黑" panose="020B0503020204020204" charset="-122"/>
                <a:ea typeface="微软雅黑" panose="020B0503020204020204" charset="-122"/>
              </a:rPr>
              <a:t>结尾段</a:t>
            </a:r>
          </a:p>
        </p:txBody>
      </p:sp>
      <p:sp>
        <p:nvSpPr>
          <p:cNvPr id="2" name="矩形 1"/>
          <p:cNvSpPr/>
          <p:nvPr/>
        </p:nvSpPr>
        <p:spPr>
          <a:xfrm>
            <a:off x="978504" y="2589042"/>
            <a:ext cx="11459845" cy="967188"/>
          </a:xfrm>
          <a:prstGeom prst="rect">
            <a:avLst/>
          </a:prstGeom>
        </p:spPr>
        <p:txBody>
          <a:bodyPr wrap="square">
            <a:spAutoFit/>
          </a:bodyPr>
          <a:lstStyle/>
          <a:p>
            <a:pPr algn="just">
              <a:lnSpc>
                <a:spcPct val="150000"/>
              </a:lnSpc>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603050405020304" pitchFamily="18" charset="0"/>
              </a:rPr>
              <a:t>在历年考试中</a:t>
            </a:r>
            <a:r>
              <a:rPr lang="zh-CN" altLang="en-US" sz="2000" kern="100" dirty="0">
                <a:latin typeface="微软雅黑" panose="020B0503020204020204" charset="-122"/>
                <a:ea typeface="微软雅黑" panose="020B0503020204020204" charset="-122"/>
                <a:cs typeface="Times New Roman" panose="02020603050405020304" pitchFamily="18" charset="0"/>
              </a:rPr>
              <a:t>，补充段落题型考察议论文最多，说明文次之，记叙文和描写文几乎没有考过。</a:t>
            </a:r>
            <a:endParaRPr lang="en-US" altLang="zh-CN" sz="2000" kern="100" dirty="0">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对结尾段的考察也比较少。</a:t>
            </a:r>
            <a:endParaRPr lang="zh-CN" altLang="zh-CN" kern="100" dirty="0">
              <a:solidFill>
                <a:schemeClr val="tx1">
                  <a:lumMod val="75000"/>
                  <a:lumOff val="25000"/>
                </a:schemeClr>
              </a:solidFill>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5" name="图示 4">
            <a:extLst>
              <a:ext uri="{FF2B5EF4-FFF2-40B4-BE49-F238E27FC236}">
                <a16:creationId xmlns:a16="http://schemas.microsoft.com/office/drawing/2014/main" id="{6CA4E960-FCEF-4A68-B9A7-9A2F5816187B}"/>
              </a:ext>
            </a:extLst>
          </p:cNvPr>
          <p:cNvGraphicFramePr/>
          <p:nvPr>
            <p:extLst>
              <p:ext uri="{D42A27DB-BD31-4B8C-83A1-F6EECF244321}">
                <p14:modId xmlns:p14="http://schemas.microsoft.com/office/powerpoint/2010/main" val="3072840157"/>
              </p:ext>
            </p:extLst>
          </p:nvPr>
        </p:nvGraphicFramePr>
        <p:xfrm>
          <a:off x="9511644" y="115001"/>
          <a:ext cx="3061615" cy="1880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96212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1.3.1 </a:t>
            </a:r>
            <a:r>
              <a:rPr lang="zh-CN" altLang="en-US" sz="2800" b="1" dirty="0">
                <a:solidFill>
                  <a:schemeClr val="accent1">
                    <a:lumMod val="90000"/>
                  </a:schemeClr>
                </a:solidFill>
                <a:latin typeface="微软雅黑" panose="020B0503020204020204" charset="-122"/>
                <a:ea typeface="微软雅黑" panose="020B0503020204020204" charset="-122"/>
              </a:rPr>
              <a:t>记叙文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1.3.1.1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42840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时间顺序是记叙文最常用的写作发展顺序。</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年份（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），岁数（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age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），季节（</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），月份（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month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），时分（</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hour/minute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97072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1.3.1.2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靠近（</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），挨着（</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next to</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远离（</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far from</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在前面（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 (the) front of</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在左边（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the left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在一边（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one side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04227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1.3.1.3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705403"/>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 begin/start with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then, next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furthermore, in addition, besides, moreover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finally, last but not least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9661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 </a:t>
            </a:r>
            <a:r>
              <a:rPr lang="zh-CN" altLang="en-US" sz="2800" b="1" dirty="0">
                <a:solidFill>
                  <a:schemeClr val="accent1">
                    <a:lumMod val="90000"/>
                  </a:schemeClr>
                </a:solidFill>
                <a:latin typeface="微软雅黑" panose="020B0503020204020204" charset="-122"/>
                <a:ea typeface="微软雅黑" panose="020B0503020204020204" charset="-122"/>
              </a:rPr>
              <a:t>议论文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2807948"/>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开头段：主题（中心论点）</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①分论点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②分论点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a:t>
            </a:r>
            <a:r>
              <a:rPr lang="zh-CN" altLang="en-US" sz="2000"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结论（重申中心论点）</a:t>
            </a:r>
            <a:endParaRPr lang="en-US" altLang="zh-CN" sz="2000"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议论文常用模式</a:t>
            </a: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54016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年份（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），岁数（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age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），季节（</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），月份（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month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），时分（</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hour/minute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5580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靠近（</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），挨着（</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next to</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远离（</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far from</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在前面（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 (the) front of</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在左边（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the left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在一边（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one side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0227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22594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逻辑顺序是议论文最常用的文章发展顺序。</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 begin/start with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then, next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furthermore, in addition, besides, moreover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finally, last but not least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17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年份（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），岁数（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age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），季节（</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），月份（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month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），时分（</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hour/minute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30290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59649" y="2230049"/>
            <a:ext cx="11459845" cy="23979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做题步骤：</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确定段落主题（段落核心词）</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写主题句（由段落核心词扩充成完整句）</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填充细节（呼应主题句）</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07564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9159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行文结构可以这样。。。</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开头段：主题</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topic</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①分论点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point1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to begin/start with</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②分论点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point2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furthermore, in addition, besides, moreover</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结尾段：结论</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conclusion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finally, last but not least</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94654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2854115"/>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结尾段怎么补充？</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结尾段往往是对主题的重申，所以要简洁有效，或者呼吁人们一起来做某事。</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题目要求</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字左右，所以最好第一句话重申主题；第二句总结主体段落中的分论点；最后总结下结论。</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38475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7774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结尾段怎么补充？</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做题时通过读下文来确定段落主题（段落核心词）</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然后写出主题句（由段落核心词扩充成完整句）</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最后填充细节（呼应主题句）</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16947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207764" y="725962"/>
            <a:ext cx="11459845" cy="1976951"/>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A195AE18-6894-49F9-9346-2691AF6F1CA2}"/>
              </a:ext>
            </a:extLst>
          </p:cNvPr>
          <p:cNvSpPr/>
          <p:nvPr/>
        </p:nvSpPr>
        <p:spPr>
          <a:xfrm>
            <a:off x="595123" y="933051"/>
            <a:ext cx="9284168" cy="5355312"/>
          </a:xfrm>
          <a:prstGeom prst="rect">
            <a:avLst/>
          </a:prstGeom>
        </p:spPr>
        <p:txBody>
          <a:bodyPr wrap="square">
            <a:spAutoFit/>
          </a:bodyPr>
          <a:lstStyle/>
          <a:p>
            <a:pPr algn="ctr"/>
            <a:r>
              <a:rPr lang="en-US" altLang="zh-CN" b="1" dirty="0">
                <a:solidFill>
                  <a:srgbClr val="1F2D3D"/>
                </a:solidFill>
                <a:latin typeface="Helvetica Neue For Number"/>
              </a:rPr>
              <a:t>Buying a Car or Going on a Vacation? </a:t>
            </a:r>
          </a:p>
          <a:p>
            <a:pPr algn="ctr"/>
            <a:endParaRPr lang="en-US" altLang="zh-CN" dirty="0">
              <a:solidFill>
                <a:srgbClr val="1F2D3D"/>
              </a:solidFill>
              <a:latin typeface="Helvetica Neue For Number"/>
            </a:endParaRPr>
          </a:p>
          <a:p>
            <a:r>
              <a:rPr lang="en-US" altLang="zh-CN" dirty="0">
                <a:solidFill>
                  <a:srgbClr val="1F2D3D"/>
                </a:solidFill>
                <a:latin typeface="Helvetica Neue For Number"/>
              </a:rPr>
              <a:t>     Trying to decide how to use your money is always tough. Should you use your money to buy a car or go on a vacation? Since both of them can provide pleasure, it always makes it difficult for you to make a sensible decision. </a:t>
            </a:r>
          </a:p>
          <a:p>
            <a:br>
              <a:rPr lang="en-US" altLang="zh-CN" dirty="0"/>
            </a:br>
            <a:r>
              <a:rPr lang="en-US" altLang="zh-CN" dirty="0">
                <a:solidFill>
                  <a:srgbClr val="1F2D3D"/>
                </a:solidFill>
                <a:latin typeface="Helvetica Neue For Number"/>
              </a:rPr>
              <a:t>     The pleasure you get from driving a car is always unforgettable. Every time you drive a car, it gives the pleasure of not having to depend on public transportation. Therefore, you can go to places where public transportation doesn't reach. Moreover, driving a car can also shorten the distance you are traveling and save your time, thus making your life easier and more enjoyable. With a car, your life can be more interesting and convenient. </a:t>
            </a:r>
          </a:p>
          <a:p>
            <a:br>
              <a:rPr lang="en-US" altLang="zh-CN" dirty="0"/>
            </a:br>
            <a:r>
              <a:rPr lang="en-US" altLang="zh-CN" dirty="0">
                <a:solidFill>
                  <a:srgbClr val="1F2D3D"/>
                </a:solidFill>
                <a:latin typeface="Helvetica Neue For Number"/>
              </a:rPr>
              <a:t>     A vacation gives you the opportunity to learn new things and meet new and interesting people. From a vacation you get the pleasure of doing wonderful things and of totally relaxing and enjoying yourself. The memories you bring home with you can give you the same pleasure again every time you think of them.</a:t>
            </a:r>
          </a:p>
          <a:p>
            <a:r>
              <a:rPr lang="en-US" altLang="zh-CN" dirty="0">
                <a:solidFill>
                  <a:srgbClr val="1F2D3D"/>
                </a:solidFill>
                <a:latin typeface="Helvetica Neue For Number"/>
              </a:rPr>
              <a:t>_____________________________________________________________________________________________________________________________________________________________________________________________________________________</a:t>
            </a:r>
            <a:endParaRPr lang="zh-CN" altLang="en-US" dirty="0"/>
          </a:p>
        </p:txBody>
      </p:sp>
    </p:spTree>
    <p:extLst>
      <p:ext uri="{BB962C8B-B14F-4D97-AF65-F5344CB8AC3E}">
        <p14:creationId xmlns:p14="http://schemas.microsoft.com/office/powerpoint/2010/main" val="349639213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207764" y="725962"/>
            <a:ext cx="11459845" cy="1976951"/>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A195AE18-6894-49F9-9346-2691AF6F1CA2}"/>
              </a:ext>
            </a:extLst>
          </p:cNvPr>
          <p:cNvSpPr/>
          <p:nvPr/>
        </p:nvSpPr>
        <p:spPr>
          <a:xfrm>
            <a:off x="595123" y="933051"/>
            <a:ext cx="9284168" cy="2585323"/>
          </a:xfrm>
          <a:prstGeom prst="rect">
            <a:avLst/>
          </a:prstGeom>
        </p:spPr>
        <p:txBody>
          <a:bodyPr wrap="square">
            <a:spAutoFit/>
          </a:bodyPr>
          <a:lstStyle/>
          <a:p>
            <a:pPr algn="ctr"/>
            <a:r>
              <a:rPr lang="en-US" altLang="zh-CN" b="1" dirty="0">
                <a:solidFill>
                  <a:srgbClr val="1F2D3D"/>
                </a:solidFill>
                <a:latin typeface="Helvetica Neue For Number"/>
              </a:rPr>
              <a:t>Buying a Car or Going on a Vacation? </a:t>
            </a:r>
          </a:p>
          <a:p>
            <a:pPr algn="ctr"/>
            <a:endParaRPr lang="en-US" altLang="zh-CN" dirty="0">
              <a:solidFill>
                <a:srgbClr val="1F2D3D"/>
              </a:solidFill>
              <a:latin typeface="Helvetica Neue For Number"/>
            </a:endParaRPr>
          </a:p>
          <a:p>
            <a:r>
              <a:rPr lang="en-US" altLang="zh-CN" dirty="0">
                <a:solidFill>
                  <a:srgbClr val="1F2D3D"/>
                </a:solidFill>
                <a:latin typeface="Helvetica Neue For Number"/>
              </a:rPr>
              <a:t>I Should you use your money to buy a car or go on a vacation?</a:t>
            </a:r>
          </a:p>
          <a:p>
            <a:endParaRPr lang="en-US" altLang="zh-CN" dirty="0">
              <a:solidFill>
                <a:srgbClr val="1F2D3D"/>
              </a:solidFill>
              <a:latin typeface="Helvetica Neue For Number"/>
            </a:endParaRPr>
          </a:p>
          <a:p>
            <a:r>
              <a:rPr lang="en-US" altLang="zh-CN" dirty="0">
                <a:solidFill>
                  <a:srgbClr val="1F2D3D"/>
                </a:solidFill>
                <a:latin typeface="Helvetica Neue For Number"/>
              </a:rPr>
              <a:t>II The advantage of buying a car.</a:t>
            </a:r>
          </a:p>
          <a:p>
            <a:endParaRPr lang="en-US" altLang="zh-CN" dirty="0">
              <a:solidFill>
                <a:srgbClr val="1F2D3D"/>
              </a:solidFill>
              <a:latin typeface="Helvetica Neue For Number"/>
            </a:endParaRPr>
          </a:p>
          <a:p>
            <a:r>
              <a:rPr lang="en-US" altLang="zh-CN" dirty="0">
                <a:solidFill>
                  <a:srgbClr val="1F2D3D"/>
                </a:solidFill>
                <a:latin typeface="Helvetica Neue For Number"/>
              </a:rPr>
              <a:t>III The advantage of taking a vacation</a:t>
            </a:r>
          </a:p>
          <a:p>
            <a:endParaRPr lang="en-US" altLang="zh-CN" dirty="0">
              <a:solidFill>
                <a:srgbClr val="1F2D3D"/>
              </a:solidFill>
              <a:latin typeface="Helvetica Neue For Number"/>
            </a:endParaRPr>
          </a:p>
          <a:p>
            <a:r>
              <a:rPr lang="en-US" altLang="zh-CN" dirty="0">
                <a:solidFill>
                  <a:srgbClr val="1F2D3D"/>
                </a:solidFill>
                <a:latin typeface="Helvetica Neue For Number"/>
              </a:rPr>
              <a:t>IV_____________________________________________</a:t>
            </a:r>
            <a:endParaRPr lang="zh-CN" altLang="en-US" dirty="0"/>
          </a:p>
        </p:txBody>
      </p:sp>
    </p:spTree>
    <p:extLst>
      <p:ext uri="{BB962C8B-B14F-4D97-AF65-F5344CB8AC3E}">
        <p14:creationId xmlns:p14="http://schemas.microsoft.com/office/powerpoint/2010/main" val="29765972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207764" y="725962"/>
            <a:ext cx="11459845" cy="1976951"/>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A195AE18-6894-49F9-9346-2691AF6F1CA2}"/>
              </a:ext>
            </a:extLst>
          </p:cNvPr>
          <p:cNvSpPr/>
          <p:nvPr/>
        </p:nvSpPr>
        <p:spPr>
          <a:xfrm>
            <a:off x="595123" y="933051"/>
            <a:ext cx="9284168" cy="2585323"/>
          </a:xfrm>
          <a:prstGeom prst="rect">
            <a:avLst/>
          </a:prstGeom>
        </p:spPr>
        <p:txBody>
          <a:bodyPr wrap="square">
            <a:spAutoFit/>
          </a:bodyPr>
          <a:lstStyle/>
          <a:p>
            <a:pPr algn="ctr"/>
            <a:r>
              <a:rPr lang="en-US" altLang="zh-CN" b="1" dirty="0">
                <a:solidFill>
                  <a:srgbClr val="1F2D3D"/>
                </a:solidFill>
                <a:latin typeface="Helvetica Neue For Number"/>
              </a:rPr>
              <a:t>Buying a Car or Going on a Vacation? </a:t>
            </a:r>
          </a:p>
          <a:p>
            <a:pPr algn="ctr"/>
            <a:endParaRPr lang="en-US" altLang="zh-CN" dirty="0">
              <a:solidFill>
                <a:srgbClr val="1F2D3D"/>
              </a:solidFill>
              <a:latin typeface="Helvetica Neue For Number"/>
            </a:endParaRPr>
          </a:p>
          <a:p>
            <a:r>
              <a:rPr lang="en-US" altLang="zh-CN" dirty="0">
                <a:solidFill>
                  <a:srgbClr val="1F2D3D"/>
                </a:solidFill>
                <a:latin typeface="Helvetica Neue For Number"/>
              </a:rPr>
              <a:t>I Should you use your money to buy a car or go on a vacation?</a:t>
            </a:r>
          </a:p>
          <a:p>
            <a:endParaRPr lang="en-US" altLang="zh-CN" dirty="0">
              <a:solidFill>
                <a:srgbClr val="1F2D3D"/>
              </a:solidFill>
              <a:latin typeface="Helvetica Neue For Number"/>
            </a:endParaRPr>
          </a:p>
          <a:p>
            <a:r>
              <a:rPr lang="en-US" altLang="zh-CN" dirty="0">
                <a:solidFill>
                  <a:srgbClr val="1F2D3D"/>
                </a:solidFill>
                <a:latin typeface="Helvetica Neue For Number"/>
              </a:rPr>
              <a:t>II The advantage of buying a car.</a:t>
            </a:r>
          </a:p>
          <a:p>
            <a:endParaRPr lang="en-US" altLang="zh-CN" dirty="0">
              <a:solidFill>
                <a:srgbClr val="1F2D3D"/>
              </a:solidFill>
              <a:latin typeface="Helvetica Neue For Number"/>
            </a:endParaRPr>
          </a:p>
          <a:p>
            <a:r>
              <a:rPr lang="en-US" altLang="zh-CN" dirty="0">
                <a:solidFill>
                  <a:srgbClr val="1F2D3D"/>
                </a:solidFill>
                <a:latin typeface="Helvetica Neue For Number"/>
              </a:rPr>
              <a:t>III The advantage of taking a vacation</a:t>
            </a:r>
          </a:p>
          <a:p>
            <a:endParaRPr lang="en-US" altLang="zh-CN" dirty="0">
              <a:solidFill>
                <a:srgbClr val="1F2D3D"/>
              </a:solidFill>
              <a:latin typeface="Helvetica Neue For Number"/>
            </a:endParaRPr>
          </a:p>
          <a:p>
            <a:r>
              <a:rPr lang="en-US" altLang="zh-CN" dirty="0">
                <a:solidFill>
                  <a:schemeClr val="accent4">
                    <a:lumMod val="75000"/>
                  </a:schemeClr>
                </a:solidFill>
                <a:latin typeface="Helvetica Neue For Number"/>
              </a:rPr>
              <a:t>IV </a:t>
            </a:r>
            <a:r>
              <a:rPr lang="en-US" altLang="zh-CN" dirty="0" err="1">
                <a:solidFill>
                  <a:schemeClr val="accent4">
                    <a:lumMod val="75000"/>
                  </a:schemeClr>
                </a:solidFill>
                <a:latin typeface="Helvetica Neue For Number"/>
              </a:rPr>
              <a:t>Conslusion</a:t>
            </a:r>
            <a:endParaRPr lang="zh-CN" altLang="en-US" dirty="0">
              <a:solidFill>
                <a:schemeClr val="accent4">
                  <a:lumMod val="75000"/>
                </a:schemeClr>
              </a:solidFill>
            </a:endParaRPr>
          </a:p>
        </p:txBody>
      </p:sp>
    </p:spTree>
    <p:extLst>
      <p:ext uri="{BB962C8B-B14F-4D97-AF65-F5344CB8AC3E}">
        <p14:creationId xmlns:p14="http://schemas.microsoft.com/office/powerpoint/2010/main" val="4267049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id="{BB1E89D1-C80E-4CD7-B13E-1A6DBFDB7FA7}"/>
              </a:ext>
            </a:extLst>
          </p:cNvPr>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BF0B277E-1AD5-4007-A7DC-F0757B9D819C}"/>
              </a:ext>
            </a:extLst>
          </p:cNvPr>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0" name="矩形 19">
            <a:extLst>
              <a:ext uri="{FF2B5EF4-FFF2-40B4-BE49-F238E27FC236}">
                <a16:creationId xmlns:a16="http://schemas.microsoft.com/office/drawing/2014/main" id="{2A79FA10-0D0E-4E08-B6DC-3082130A2C37}"/>
              </a:ext>
            </a:extLst>
          </p:cNvPr>
          <p:cNvSpPr/>
          <p:nvPr/>
        </p:nvSpPr>
        <p:spPr>
          <a:xfrm>
            <a:off x="273003" y="1820002"/>
            <a:ext cx="11459845" cy="3812710"/>
          </a:xfrm>
          <a:prstGeom prst="rect">
            <a:avLst/>
          </a:prstGeom>
        </p:spPr>
        <p:txBody>
          <a:bodyPr wrap="square">
            <a:spAutoFit/>
          </a:bodyPr>
          <a:lstStyle/>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段落核心词：</a:t>
            </a:r>
            <a:r>
              <a:rPr lang="en-US" altLang="zh-CN" sz="2000" dirty="0" err="1">
                <a:solidFill>
                  <a:srgbClr val="1F2D3D"/>
                </a:solidFill>
                <a:latin typeface="Helvetica Neue For Number"/>
              </a:rPr>
              <a:t>Conslusion</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主题句：</a:t>
            </a:r>
            <a:r>
              <a:rPr lang="en-US" altLang="zh-CN" sz="2000" dirty="0">
                <a:solidFill>
                  <a:srgbClr val="1F2D3D"/>
                </a:solidFill>
                <a:latin typeface="Helvetica Neue For Number"/>
              </a:rPr>
              <a:t>All in all, whether we buy a car or travel, we can derive happiness from it. </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最后填充细节：</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enjoy the fun of driving	</a:t>
            </a:r>
          </a:p>
          <a:p>
            <a:pPr lvl="3" algn="just">
              <a:lnSpc>
                <a:spcPct val="150000"/>
              </a:lnSpc>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traveling can make us meet interesting people and things				</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4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最后将它们连成完整的段落</a:t>
            </a:r>
            <a:endParaRPr lang="en-US" altLang="zh-CN" sz="24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1" name="图示 20">
            <a:extLst>
              <a:ext uri="{FF2B5EF4-FFF2-40B4-BE49-F238E27FC236}">
                <a16:creationId xmlns:a16="http://schemas.microsoft.com/office/drawing/2014/main" id="{2464D757-A3C4-484E-A2F7-9473D7198FAE}"/>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756770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id="{BB1E89D1-C80E-4CD7-B13E-1A6DBFDB7FA7}"/>
              </a:ext>
            </a:extLst>
          </p:cNvPr>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BF0B277E-1AD5-4007-A7DC-F0757B9D819C}"/>
              </a:ext>
            </a:extLst>
          </p:cNvPr>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0" name="矩形 19">
            <a:extLst>
              <a:ext uri="{FF2B5EF4-FFF2-40B4-BE49-F238E27FC236}">
                <a16:creationId xmlns:a16="http://schemas.microsoft.com/office/drawing/2014/main" id="{2A79FA10-0D0E-4E08-B6DC-3082130A2C37}"/>
              </a:ext>
            </a:extLst>
          </p:cNvPr>
          <p:cNvSpPr/>
          <p:nvPr/>
        </p:nvSpPr>
        <p:spPr>
          <a:xfrm>
            <a:off x="273004" y="1820002"/>
            <a:ext cx="9995536" cy="3731278"/>
          </a:xfrm>
          <a:prstGeom prst="rect">
            <a:avLst/>
          </a:prstGeom>
        </p:spPr>
        <p:txBody>
          <a:bodyPr wrap="square">
            <a:spAutoFit/>
          </a:bodyPr>
          <a:lstStyle/>
          <a:p>
            <a:pPr lvl="2" algn="just">
              <a:lnSpc>
                <a:spcPct val="150000"/>
              </a:lnSpc>
            </a:pPr>
            <a:r>
              <a:rPr lang="en-US" altLang="zh-CN" sz="2000"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All in all, whether we buy a car or travel, we can derive happiness from it. Buying a car can make our life easier, while traveling can make us meet interesting people and things, and relax. From my point of view, I would choose to buy a car. Not only can we enjoy the fun of driving, our life will be more interesting and convenient. Besides, cars can help us save more money on traffic and set aside more money for traveling. The most important thing in life is to be happy. No matter what we choose, I hope our body and mind will always be on the road.</a:t>
            </a:r>
          </a:p>
        </p:txBody>
      </p:sp>
      <p:graphicFrame>
        <p:nvGraphicFramePr>
          <p:cNvPr id="21" name="图示 20">
            <a:extLst>
              <a:ext uri="{FF2B5EF4-FFF2-40B4-BE49-F238E27FC236}">
                <a16:creationId xmlns:a16="http://schemas.microsoft.com/office/drawing/2014/main" id="{2464D757-A3C4-484E-A2F7-9473D7198FAE}"/>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81337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 </a:t>
            </a:r>
            <a:r>
              <a:rPr lang="zh-CN" altLang="en-US" sz="2800" b="1" dirty="0">
                <a:solidFill>
                  <a:schemeClr val="accent1">
                    <a:lumMod val="90000"/>
                  </a:schemeClr>
                </a:solidFill>
                <a:latin typeface="微软雅黑" panose="020B0503020204020204" charset="-122"/>
                <a:ea typeface="微软雅黑" panose="020B0503020204020204" charset="-122"/>
              </a:rPr>
              <a:t>说明文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75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靠近（</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），挨着（</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next to</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远离（</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far from</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在前面（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 (the) front of</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在左边（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the left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在一边（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one side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7271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年份（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），岁数（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age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），季节（</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），月份（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month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），时分（</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hour/minute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49647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靠近（</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），挨着（</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next to</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远离（</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far from</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在前面（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 (the) front of</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在左边（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the left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在一边（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one side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7109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6077" y="2598466"/>
            <a:ext cx="11459845" cy="22594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逻辑顺序是说明文常用的文章写作顺序</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 begin/start with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then, next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furthermore, in addition, besides, moreover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finally, last but not least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9279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59649" y="2230049"/>
            <a:ext cx="11459845" cy="23979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做题步骤：</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确定段落主题（段落核心词）</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写主题句（由段落核心词扩充成完整句）</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填充细节（呼应主题句）</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88569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9159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行文结构可以这样。。。</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开头段：主要说明的事物</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①要点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point1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to begin/start with</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②要点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point2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furthermore, in addition, besides, moreover</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结尾段：结论</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conclusion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finally, last but not least</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3040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2854115"/>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结尾段怎么补充？</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结尾段往往是对要说明事物的最后总结，所以要简洁力，有效强调文章要说明的问题。</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题目要求</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字左右，所以最好第一句话重申主题；第二句话说明事物；最后一句话强调文章中心。</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037605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7774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结尾段怎么补充？</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做题时通过读下文来确定段落主题（段落核心词）</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然后写出主题句（由段落核心词扩充成完整句）</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最后填充细节（呼应主题句）</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9324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1020876" y="1154404"/>
            <a:ext cx="9995535"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ctr">
              <a:lnSpc>
                <a:spcPct val="150000"/>
              </a:lnSpc>
              <a:spcAft>
                <a:spcPts val="0"/>
              </a:spcAft>
            </a:pPr>
            <a:r>
              <a:rPr lang="en-US" altLang="zh-CN" dirty="0">
                <a:latin typeface="微软雅黑" panose="020B0503020204020204" pitchFamily="34" charset="-122"/>
                <a:ea typeface="微软雅黑" panose="020B0503020204020204" pitchFamily="34" charset="-122"/>
              </a:rPr>
              <a:t>Enjoying Your Camping Trip </a:t>
            </a:r>
          </a:p>
          <a:p>
            <a:pPr indent="800100" algn="ctr">
              <a:lnSpc>
                <a:spcPct val="150000"/>
              </a:lnSpc>
              <a:spcAft>
                <a:spcPts val="0"/>
              </a:spcAft>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I Introduction Three uncontrolled factors, bad weather, wildlife encounters and equipment failures, make the tent camping a frustrating experience. </a:t>
            </a:r>
          </a:p>
          <a:p>
            <a:pPr>
              <a:lnSpc>
                <a:spcPct val="150000"/>
              </a:lnSpc>
            </a:pPr>
            <a:r>
              <a:rPr lang="en-US" altLang="zh-CN" dirty="0">
                <a:latin typeface="微软雅黑" panose="020B0503020204020204" pitchFamily="34" charset="-122"/>
                <a:ea typeface="微软雅黑" panose="020B0503020204020204" pitchFamily="34" charset="-122"/>
              </a:rPr>
              <a:t>II A dark rainy day can dampen the anticipation of camping. </a:t>
            </a:r>
          </a:p>
          <a:p>
            <a:pPr>
              <a:lnSpc>
                <a:spcPct val="150000"/>
              </a:lnSpc>
            </a:pPr>
            <a:r>
              <a:rPr lang="en-US" altLang="zh-CN" dirty="0">
                <a:latin typeface="微软雅黑" panose="020B0503020204020204" pitchFamily="34" charset="-122"/>
                <a:ea typeface="微软雅黑" panose="020B0503020204020204" pitchFamily="34" charset="-122"/>
              </a:rPr>
              <a:t>III Wildlife encounters causes inconvenience to the campers </a:t>
            </a:r>
          </a:p>
          <a:p>
            <a:pPr>
              <a:lnSpc>
                <a:spcPct val="150000"/>
              </a:lnSpc>
            </a:pPr>
            <a:r>
              <a:rPr lang="en-US" altLang="zh-CN" dirty="0">
                <a:latin typeface="微软雅黑" panose="020B0503020204020204" pitchFamily="34" charset="-122"/>
                <a:ea typeface="微软雅黑" panose="020B0503020204020204" pitchFamily="34" charset="-122"/>
              </a:rPr>
              <a:t>IV Equipment failures often plague people camping for the first time. </a:t>
            </a:r>
          </a:p>
          <a:p>
            <a:pPr>
              <a:lnSpc>
                <a:spcPct val="150000"/>
              </a:lnSpc>
            </a:pPr>
            <a:r>
              <a:rPr lang="en-US" altLang="zh-CN" dirty="0">
                <a:latin typeface="微软雅黑" panose="020B0503020204020204" pitchFamily="34" charset="-122"/>
                <a:ea typeface="微软雅黑" panose="020B0503020204020204" pitchFamily="34" charset="-122"/>
              </a:rPr>
              <a:t>V </a:t>
            </a:r>
            <a:r>
              <a:rPr lang="en-US" altLang="zh-CN" dirty="0">
                <a:solidFill>
                  <a:schemeClr val="accent4">
                    <a:lumMod val="75000"/>
                  </a:schemeClr>
                </a:solidFill>
                <a:latin typeface="微软雅黑" panose="020B0503020204020204" pitchFamily="34" charset="-122"/>
                <a:ea typeface="微软雅黑" panose="020B0503020204020204" pitchFamily="34" charset="-122"/>
              </a:rPr>
              <a:t>Conclusion? </a:t>
            </a:r>
            <a:endParaRPr lang="en-US" altLang="zh-CN" b="1"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839543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84250" y="3289300"/>
            <a:ext cx="1943100" cy="720725"/>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ea"/>
              </a:rPr>
              <a:t>享受露营</a:t>
            </a:r>
          </a:p>
        </p:txBody>
      </p:sp>
      <p:sp>
        <p:nvSpPr>
          <p:cNvPr id="10" name="矩形 9"/>
          <p:cNvSpPr/>
          <p:nvPr/>
        </p:nvSpPr>
        <p:spPr>
          <a:xfrm>
            <a:off x="3516313" y="1414463"/>
            <a:ext cx="3671888" cy="719138"/>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提出主题：使露营挫败的三个原因</a:t>
            </a:r>
          </a:p>
        </p:txBody>
      </p:sp>
      <p:sp>
        <p:nvSpPr>
          <p:cNvPr id="11" name="矩形 10"/>
          <p:cNvSpPr/>
          <p:nvPr/>
        </p:nvSpPr>
        <p:spPr>
          <a:xfrm>
            <a:off x="3503613" y="2360613"/>
            <a:ext cx="3671888" cy="719138"/>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论证主题：原因一，阴沉的雨天</a:t>
            </a:r>
          </a:p>
        </p:txBody>
      </p:sp>
      <p:sp>
        <p:nvSpPr>
          <p:cNvPr id="12" name="矩形 11"/>
          <p:cNvSpPr/>
          <p:nvPr/>
        </p:nvSpPr>
        <p:spPr>
          <a:xfrm>
            <a:off x="3502343" y="3290570"/>
            <a:ext cx="3671888" cy="719138"/>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论证主题：原因二，遭遇野生动物</a:t>
            </a:r>
          </a:p>
        </p:txBody>
      </p:sp>
      <p:sp>
        <p:nvSpPr>
          <p:cNvPr id="13" name="矩形 12"/>
          <p:cNvSpPr/>
          <p:nvPr/>
        </p:nvSpPr>
        <p:spPr>
          <a:xfrm>
            <a:off x="3509963" y="4294188"/>
            <a:ext cx="3673475" cy="720725"/>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论证主题：原因三，设备故障</a:t>
            </a:r>
          </a:p>
        </p:txBody>
      </p:sp>
      <p:sp>
        <p:nvSpPr>
          <p:cNvPr id="14" name="矩形 13"/>
          <p:cNvSpPr/>
          <p:nvPr/>
        </p:nvSpPr>
        <p:spPr>
          <a:xfrm>
            <a:off x="3502660" y="5236845"/>
            <a:ext cx="3673475" cy="720725"/>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The Missing Paragraph</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矩形 5"/>
          <p:cNvSpPr/>
          <p:nvPr/>
        </p:nvSpPr>
        <p:spPr>
          <a:xfrm>
            <a:off x="7677150" y="3241675"/>
            <a:ext cx="1584325" cy="431800"/>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蚊子和蚂蚁</a:t>
            </a:r>
          </a:p>
        </p:txBody>
      </p:sp>
      <p:sp>
        <p:nvSpPr>
          <p:cNvPr id="16" name="矩形 15"/>
          <p:cNvSpPr/>
          <p:nvPr/>
        </p:nvSpPr>
        <p:spPr>
          <a:xfrm>
            <a:off x="7680325" y="3817938"/>
            <a:ext cx="1584325" cy="417513"/>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毒蛇</a:t>
            </a:r>
          </a:p>
        </p:txBody>
      </p:sp>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50" y="8392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a:extLst>
              <a:ext uri="{FF2B5EF4-FFF2-40B4-BE49-F238E27FC236}">
                <a16:creationId xmlns:a16="http://schemas.microsoft.com/office/drawing/2014/main" id="{4A3C9C4F-E1F9-4A67-800B-2254996C260B}"/>
              </a:ext>
            </a:extLst>
          </p:cNvPr>
          <p:cNvSpPr/>
          <p:nvPr/>
        </p:nvSpPr>
        <p:spPr>
          <a:xfrm>
            <a:off x="1020876" y="1154404"/>
            <a:ext cx="9995535"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ctr">
              <a:lnSpc>
                <a:spcPct val="150000"/>
              </a:lnSpc>
              <a:spcAft>
                <a:spcPts val="0"/>
              </a:spcAft>
            </a:pPr>
            <a:r>
              <a:rPr lang="en-US" altLang="zh-CN" dirty="0">
                <a:latin typeface="微软雅黑" panose="020B0503020204020204" pitchFamily="34" charset="-122"/>
                <a:ea typeface="微软雅黑" panose="020B0503020204020204" pitchFamily="34" charset="-122"/>
              </a:rPr>
              <a:t>Enjoying Your Camping Trip </a:t>
            </a:r>
          </a:p>
          <a:p>
            <a:pPr indent="800100" algn="ctr">
              <a:lnSpc>
                <a:spcPct val="150000"/>
              </a:lnSpc>
              <a:spcAft>
                <a:spcPts val="0"/>
              </a:spcAft>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I Introduction Three uncontrolled factors, bad weather, wildlife encounters and equipment failures, make the tent camping a frustrating experience. </a:t>
            </a:r>
          </a:p>
          <a:p>
            <a:pPr>
              <a:lnSpc>
                <a:spcPct val="150000"/>
              </a:lnSpc>
            </a:pPr>
            <a:r>
              <a:rPr lang="en-US" altLang="zh-CN" dirty="0">
                <a:latin typeface="微软雅黑" panose="020B0503020204020204" pitchFamily="34" charset="-122"/>
                <a:ea typeface="微软雅黑" panose="020B0503020204020204" pitchFamily="34" charset="-122"/>
              </a:rPr>
              <a:t>II A dark rainy day can dampen the anticipation of camping. </a:t>
            </a:r>
          </a:p>
          <a:p>
            <a:pPr>
              <a:lnSpc>
                <a:spcPct val="150000"/>
              </a:lnSpc>
            </a:pPr>
            <a:r>
              <a:rPr lang="en-US" altLang="zh-CN" dirty="0">
                <a:latin typeface="微软雅黑" panose="020B0503020204020204" pitchFamily="34" charset="-122"/>
                <a:ea typeface="微软雅黑" panose="020B0503020204020204" pitchFamily="34" charset="-122"/>
              </a:rPr>
              <a:t>III Wildlife encounters causes inconvenience to the campers </a:t>
            </a:r>
          </a:p>
          <a:p>
            <a:pPr>
              <a:lnSpc>
                <a:spcPct val="150000"/>
              </a:lnSpc>
            </a:pPr>
            <a:r>
              <a:rPr lang="en-US" altLang="zh-CN" dirty="0">
                <a:latin typeface="微软雅黑" panose="020B0503020204020204" pitchFamily="34" charset="-122"/>
                <a:ea typeface="微软雅黑" panose="020B0503020204020204" pitchFamily="34" charset="-122"/>
              </a:rPr>
              <a:t>IV Equipment failures often plague people camping for the first time. </a:t>
            </a:r>
          </a:p>
          <a:p>
            <a:pPr>
              <a:lnSpc>
                <a:spcPct val="150000"/>
              </a:lnSpc>
            </a:pPr>
            <a:r>
              <a:rPr lang="en-US" altLang="zh-CN" dirty="0">
                <a:latin typeface="微软雅黑" panose="020B0503020204020204" pitchFamily="34" charset="-122"/>
                <a:ea typeface="微软雅黑" panose="020B0503020204020204" pitchFamily="34" charset="-122"/>
              </a:rPr>
              <a:t>V </a:t>
            </a:r>
            <a:r>
              <a:rPr lang="en-US" altLang="zh-CN" dirty="0">
                <a:solidFill>
                  <a:schemeClr val="accent4">
                    <a:lumMod val="75000"/>
                  </a:schemeClr>
                </a:solidFill>
                <a:latin typeface="微软雅黑" panose="020B0503020204020204" pitchFamily="34" charset="-122"/>
                <a:ea typeface="微软雅黑" panose="020B0503020204020204" pitchFamily="34" charset="-122"/>
              </a:rPr>
              <a:t>Camping is a favorite pastime of people in many countries </a:t>
            </a:r>
            <a:endParaRPr lang="en-US" altLang="zh-CN" b="1"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5335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22594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逻辑顺序是议论文最常用的文章发展顺序。</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 begin/start with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then, next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furthermore, in addition, besides, moreover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finally, last but not least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467267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1020876" y="1154404"/>
            <a:ext cx="10376130" cy="2392450"/>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ctr">
              <a:lnSpc>
                <a:spcPct val="150000"/>
              </a:lnSpc>
              <a:spcAft>
                <a:spcPts val="0"/>
              </a:spcAft>
            </a:pPr>
            <a:r>
              <a:rPr lang="en-US" altLang="zh-CN" dirty="0">
                <a:latin typeface="微软雅黑" panose="020B0503020204020204" pitchFamily="34" charset="-122"/>
                <a:ea typeface="微软雅黑" panose="020B0503020204020204" pitchFamily="34" charset="-122"/>
              </a:rPr>
              <a:t>Enjoying Your Camping Trip </a:t>
            </a:r>
          </a:p>
          <a:p>
            <a:pPr>
              <a:lnSpc>
                <a:spcPct val="150000"/>
              </a:lnSpc>
            </a:pPr>
            <a:r>
              <a:rPr lang="en-US" altLang="zh-CN" sz="2000" dirty="0">
                <a:latin typeface="微软雅黑" panose="020B0503020204020204" pitchFamily="34" charset="-122"/>
                <a:ea typeface="微软雅黑" panose="020B0503020204020204" pitchFamily="34" charset="-122"/>
              </a:rPr>
              <a:t>Ⅴ. </a:t>
            </a:r>
            <a:r>
              <a:rPr lang="en-US" altLang="zh-CN" sz="2000" dirty="0">
                <a:solidFill>
                  <a:schemeClr val="accent4">
                    <a:lumMod val="75000"/>
                  </a:schemeClr>
                </a:solidFill>
                <a:latin typeface="微软雅黑" panose="020B0503020204020204" pitchFamily="34" charset="-122"/>
                <a:ea typeface="微软雅黑" panose="020B0503020204020204" pitchFamily="34" charset="-122"/>
              </a:rPr>
              <a:t>Camping is a favorite pastime of people in many countries. </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8944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747498" y="852746"/>
            <a:ext cx="10376130"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ctr">
              <a:lnSpc>
                <a:spcPct val="150000"/>
              </a:lnSpc>
              <a:spcAft>
                <a:spcPts val="0"/>
              </a:spcAft>
            </a:pPr>
            <a:r>
              <a:rPr lang="en-US" altLang="zh-CN" dirty="0">
                <a:latin typeface="微软雅黑" panose="020B0503020204020204" pitchFamily="34" charset="-122"/>
                <a:ea typeface="微软雅黑" panose="020B0503020204020204" pitchFamily="34" charset="-122"/>
              </a:rPr>
              <a:t>Enjoying Your Camping Trip </a:t>
            </a:r>
          </a:p>
          <a:p>
            <a:pPr>
              <a:lnSpc>
                <a:spcPct val="150000"/>
              </a:lnSpc>
            </a:pPr>
            <a:r>
              <a:rPr lang="en-US" altLang="zh-CN" dirty="0">
                <a:latin typeface="微软雅黑" panose="020B0503020204020204" pitchFamily="34" charset="-122"/>
                <a:ea typeface="微软雅黑" panose="020B0503020204020204" pitchFamily="34" charset="-122"/>
              </a:rPr>
              <a:t>V. </a:t>
            </a:r>
            <a:r>
              <a:rPr lang="en-US" altLang="zh-CN" sz="2000" dirty="0">
                <a:solidFill>
                  <a:schemeClr val="accent4">
                    <a:lumMod val="75000"/>
                  </a:schemeClr>
                </a:solidFill>
                <a:latin typeface="微软雅黑" panose="020B0503020204020204" pitchFamily="34" charset="-122"/>
                <a:ea typeface="微软雅黑" panose="020B0503020204020204" pitchFamily="34" charset="-122"/>
              </a:rPr>
              <a:t>Camping is a favorite pastime of people in many countries. </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Camping is a favorite pastime of people in many countries, yet these three types of camping troubles can strike campers almost anywhere no matter how well they have planned for the camping in advance. Until some brilliant scientist invents a weather machine to control bad weather or a wonder drug to keep away wildlife, unlucky campers will continue to shake their fists in frustration. More than likely, equipment failures will continue to be a bother. If you want camping to be a happy experience for you, learn to laugh at leaky tents, bad weather and bugs. </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8260196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1.3.4 </a:t>
            </a:r>
            <a:r>
              <a:rPr lang="zh-CN" altLang="en-US" sz="2800" b="1" dirty="0">
                <a:solidFill>
                  <a:schemeClr val="accent1">
                    <a:lumMod val="90000"/>
                  </a:schemeClr>
                </a:solidFill>
                <a:latin typeface="微软雅黑" panose="020B0503020204020204" charset="-122"/>
                <a:ea typeface="微软雅黑" panose="020B0503020204020204" charset="-122"/>
              </a:rPr>
              <a:t>描写文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885259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1.3.4.1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年份（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），岁数（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age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），季节（</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），月份（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month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），时分（</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hour/minute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77414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1.3.4.2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42840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空间顺序是描写文中最常用的文章发展顺序。</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靠近（</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），挨着（</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next to</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远离（</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far from</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在前面（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 (the) front of</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在左边（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the left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在一边（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one side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5898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1.3.4.3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705403"/>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 begin/start with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then, next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furthermore, in addition, besides, moreover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finally, last but not least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345355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补全段落</a:t>
            </a:r>
            <a:r>
              <a:rPr lang="en-US" altLang="zh-CN" sz="2800" b="1" dirty="0">
                <a:solidFill>
                  <a:schemeClr val="accent1">
                    <a:lumMod val="90000"/>
                  </a:schemeClr>
                </a:solidFill>
                <a:latin typeface="微软雅黑" panose="020B0503020204020204" charset="-122"/>
                <a:ea typeface="微软雅黑" panose="020B0503020204020204" charset="-122"/>
              </a:rPr>
              <a:t>--</a:t>
            </a:r>
            <a:r>
              <a:rPr lang="zh-CN" altLang="en-US" sz="2800" b="1" dirty="0">
                <a:solidFill>
                  <a:schemeClr val="accent1">
                    <a:lumMod val="90000"/>
                  </a:schemeClr>
                </a:solidFill>
                <a:latin typeface="微软雅黑" panose="020B0503020204020204" charset="-122"/>
                <a:ea typeface="微软雅黑" panose="020B0503020204020204" charset="-122"/>
              </a:rPr>
              <a:t>解题思路</a:t>
            </a:r>
          </a:p>
        </p:txBody>
      </p:sp>
      <p:graphicFrame>
        <p:nvGraphicFramePr>
          <p:cNvPr id="14" name="object 14"/>
          <p:cNvGraphicFramePr>
            <a:graphicFrameLocks noGrp="1"/>
          </p:cNvGraphicFramePr>
          <p:nvPr/>
        </p:nvGraphicFramePr>
        <p:xfrm>
          <a:off x="916059" y="2148586"/>
          <a:ext cx="10359390" cy="3401695"/>
        </p:xfrm>
        <a:graphic>
          <a:graphicData uri="http://schemas.openxmlformats.org/drawingml/2006/table">
            <a:tbl>
              <a:tblPr firstRow="1" bandRow="1">
                <a:tableStyleId>{2D5ABB26-0587-4C30-8999-92F81FD0307C}</a:tableStyleId>
              </a:tblPr>
              <a:tblGrid>
                <a:gridCol w="2428875">
                  <a:extLst>
                    <a:ext uri="{9D8B030D-6E8A-4147-A177-3AD203B41FA5}">
                      <a16:colId xmlns:a16="http://schemas.microsoft.com/office/drawing/2014/main" val="20000"/>
                    </a:ext>
                  </a:extLst>
                </a:gridCol>
                <a:gridCol w="3291840">
                  <a:extLst>
                    <a:ext uri="{9D8B030D-6E8A-4147-A177-3AD203B41FA5}">
                      <a16:colId xmlns:a16="http://schemas.microsoft.com/office/drawing/2014/main" val="20001"/>
                    </a:ext>
                  </a:extLst>
                </a:gridCol>
                <a:gridCol w="4638675">
                  <a:extLst>
                    <a:ext uri="{9D8B030D-6E8A-4147-A177-3AD203B41FA5}">
                      <a16:colId xmlns:a16="http://schemas.microsoft.com/office/drawing/2014/main" val="20002"/>
                    </a:ext>
                  </a:extLst>
                </a:gridCol>
              </a:tblGrid>
              <a:tr h="674370">
                <a:tc>
                  <a:txBody>
                    <a:bodyPr/>
                    <a:lstStyle/>
                    <a:p>
                      <a:pPr marL="19050" algn="ctr">
                        <a:lnSpc>
                          <a:spcPct val="150000"/>
                        </a:lnSpc>
                        <a:spcBef>
                          <a:spcPts val="340"/>
                        </a:spcBef>
                      </a:pPr>
                      <a:r>
                        <a:rPr sz="2000" b="1" spc="15" dirty="0">
                          <a:solidFill>
                            <a:srgbClr val="FFFFFF"/>
                          </a:solidFill>
                          <a:latin typeface="微软雅黑" panose="020B0503020204020204" charset="-122"/>
                          <a:ea typeface="微软雅黑" panose="020B0503020204020204" charset="-122"/>
                          <a:cs typeface="微软雅黑" panose="020B0503020204020204" charset="-122"/>
                        </a:rPr>
                        <a:t>补</a:t>
                      </a:r>
                      <a:r>
                        <a:rPr sz="2000" b="1" spc="10" dirty="0">
                          <a:solidFill>
                            <a:srgbClr val="FFFFFF"/>
                          </a:solidFill>
                          <a:latin typeface="微软雅黑" panose="020B0503020204020204" charset="-122"/>
                          <a:ea typeface="微软雅黑" panose="020B0503020204020204" charset="-122"/>
                          <a:cs typeface="微软雅黑" panose="020B0503020204020204" charset="-122"/>
                        </a:rPr>
                        <a:t>全</a:t>
                      </a:r>
                      <a:r>
                        <a:rPr sz="2000" b="1" spc="15" dirty="0">
                          <a:solidFill>
                            <a:srgbClr val="FFFFFF"/>
                          </a:solidFill>
                          <a:latin typeface="微软雅黑" panose="020B0503020204020204" charset="-122"/>
                          <a:ea typeface="微软雅黑" panose="020B0503020204020204" charset="-122"/>
                          <a:cs typeface="微软雅黑" panose="020B0503020204020204" charset="-122"/>
                        </a:rPr>
                        <a:t>段</a:t>
                      </a:r>
                      <a:r>
                        <a:rPr sz="2000" b="1" spc="10" dirty="0">
                          <a:solidFill>
                            <a:srgbClr val="FFFFFF"/>
                          </a:solidFill>
                          <a:latin typeface="微软雅黑" panose="020B0503020204020204" charset="-122"/>
                          <a:ea typeface="微软雅黑" panose="020B0503020204020204" charset="-122"/>
                          <a:cs typeface="微软雅黑" panose="020B0503020204020204" charset="-122"/>
                        </a:rPr>
                        <a:t>落</a:t>
                      </a:r>
                      <a:r>
                        <a:rPr sz="2000" b="1" spc="15" dirty="0">
                          <a:solidFill>
                            <a:srgbClr val="FFFFFF"/>
                          </a:solidFill>
                          <a:latin typeface="微软雅黑" panose="020B0503020204020204" charset="-122"/>
                          <a:ea typeface="微软雅黑" panose="020B0503020204020204" charset="-122"/>
                          <a:cs typeface="微软雅黑" panose="020B0503020204020204" charset="-122"/>
                        </a:rPr>
                        <a:t>答</a:t>
                      </a:r>
                      <a:r>
                        <a:rPr sz="2000" b="1" spc="10" dirty="0">
                          <a:solidFill>
                            <a:srgbClr val="FFFFFF"/>
                          </a:solidFill>
                          <a:latin typeface="微软雅黑" panose="020B0503020204020204" charset="-122"/>
                          <a:ea typeface="微软雅黑" panose="020B0503020204020204" charset="-122"/>
                          <a:cs typeface="微软雅黑" panose="020B0503020204020204" charset="-122"/>
                        </a:rPr>
                        <a:t>题</a:t>
                      </a:r>
                      <a:r>
                        <a:rPr sz="2000" b="1" spc="-45" dirty="0">
                          <a:solidFill>
                            <a:srgbClr val="FFFFFF"/>
                          </a:solidFill>
                          <a:latin typeface="微软雅黑" panose="020B0503020204020204" charset="-122"/>
                          <a:ea typeface="微软雅黑" panose="020B0503020204020204" charset="-122"/>
                          <a:cs typeface="微软雅黑" panose="020B0503020204020204" charset="-122"/>
                        </a:rPr>
                        <a:t>步</a:t>
                      </a:r>
                      <a:r>
                        <a:rPr sz="2000" b="1" spc="15" dirty="0">
                          <a:solidFill>
                            <a:srgbClr val="FFFFFF"/>
                          </a:solidFill>
                          <a:latin typeface="微软雅黑" panose="020B0503020204020204" charset="-122"/>
                          <a:ea typeface="微软雅黑" panose="020B0503020204020204" charset="-122"/>
                          <a:cs typeface="微软雅黑" panose="020B0503020204020204" charset="-122"/>
                        </a:rPr>
                        <a:t>骤</a:t>
                      </a:r>
                      <a:endParaRPr sz="2000" b="1"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2603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内容</a:t>
                      </a: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1968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技巧</a:t>
                      </a: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extLst>
                  <a:ext uri="{0D108BD9-81ED-4DB2-BD59-A6C34878D82A}">
                    <a16:rowId xmlns:a16="http://schemas.microsoft.com/office/drawing/2014/main" val="10000"/>
                  </a:ext>
                </a:extLst>
              </a:tr>
              <a:tr h="801370">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60305040502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第一步</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60305040502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确定段落主题</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101600" marR="189230">
                        <a:lnSpc>
                          <a:spcPts val="2530"/>
                        </a:lnSpc>
                        <a:spcBef>
                          <a:spcPts val="220"/>
                        </a:spcBef>
                      </a:pPr>
                      <a:r>
                        <a:rPr sz="2000" spc="-5" dirty="0">
                          <a:latin typeface="微软雅黑" panose="020B0503020204020204" charset="-122"/>
                          <a:ea typeface="微软雅黑" panose="020B0503020204020204" charset="-122"/>
                          <a:cs typeface="微软雅黑" panose="020B0503020204020204" charset="-122"/>
                        </a:rPr>
                        <a:t>通</a:t>
                      </a:r>
                      <a:r>
                        <a:rPr sz="2000" dirty="0">
                          <a:latin typeface="微软雅黑" panose="020B0503020204020204" charset="-122"/>
                          <a:ea typeface="微软雅黑" panose="020B0503020204020204" charset="-122"/>
                          <a:cs typeface="微软雅黑" panose="020B0503020204020204" charset="-122"/>
                        </a:rPr>
                        <a:t>过</a:t>
                      </a:r>
                      <a:r>
                        <a:rPr sz="2000" spc="-5" dirty="0">
                          <a:solidFill>
                            <a:srgbClr val="FF0000"/>
                          </a:solidFill>
                          <a:latin typeface="微软雅黑" panose="020B0503020204020204" charset="-122"/>
                          <a:ea typeface="微软雅黑" panose="020B0503020204020204" charset="-122"/>
                          <a:cs typeface="微软雅黑" panose="020B0503020204020204" charset="-122"/>
                        </a:rPr>
                        <a:t>文章主题</a:t>
                      </a:r>
                      <a:r>
                        <a:rPr sz="2000"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和</a:t>
                      </a:r>
                      <a:r>
                        <a:rPr sz="2000" dirty="0">
                          <a:solidFill>
                            <a:srgbClr val="FF0000"/>
                          </a:solidFill>
                          <a:latin typeface="微软雅黑" panose="020B0503020204020204" charset="-122"/>
                          <a:ea typeface="微软雅黑" panose="020B0503020204020204" charset="-122"/>
                          <a:cs typeface="微软雅黑" panose="020B0503020204020204" charset="-122"/>
                        </a:rPr>
                        <a:t>各段主题</a:t>
                      </a:r>
                      <a:r>
                        <a:rPr sz="2000" spc="-5"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确定</a:t>
                      </a:r>
                      <a:r>
                        <a:rPr sz="2000" spc="25" dirty="0">
                          <a:latin typeface="微软雅黑" panose="020B0503020204020204" charset="-122"/>
                          <a:ea typeface="微软雅黑" panose="020B0503020204020204" charset="-122"/>
                          <a:cs typeface="微软雅黑" panose="020B0503020204020204" charset="-122"/>
                        </a:rPr>
                        <a:t>空缺段落主题</a:t>
                      </a:r>
                      <a:endParaRPr sz="2000" dirty="0">
                        <a:latin typeface="微软雅黑" panose="020B0503020204020204" charset="-122"/>
                        <a:ea typeface="微软雅黑" panose="020B0503020204020204" charset="-122"/>
                        <a:cs typeface="微软雅黑" panose="020B0503020204020204" charset="-122"/>
                      </a:endParaRPr>
                    </a:p>
                  </a:txBody>
                  <a:tcPr marL="0" marR="0" marT="3725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958850">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第二步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写段落中心句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30"/>
                        </a:spcBef>
                      </a:pPr>
                      <a:endParaRPr sz="2000">
                        <a:latin typeface="微软雅黑" panose="020B0503020204020204" charset="-122"/>
                        <a:ea typeface="微软雅黑" panose="020B0503020204020204" charset="-122"/>
                        <a:cs typeface="Times New Roman" panose="02020603050405020304"/>
                      </a:endParaRPr>
                    </a:p>
                    <a:p>
                      <a:pPr marL="60960" algn="ctr">
                        <a:lnSpc>
                          <a:spcPct val="100000"/>
                        </a:lnSpc>
                      </a:pPr>
                      <a:r>
                        <a:rPr sz="2000" spc="25" dirty="0">
                          <a:latin typeface="微软雅黑" panose="020B0503020204020204" charset="-122"/>
                          <a:ea typeface="微软雅黑" panose="020B0503020204020204" charset="-122"/>
                          <a:cs typeface="微软雅黑" panose="020B0503020204020204" charset="-122"/>
                        </a:rPr>
                        <a:t>根据</a:t>
                      </a:r>
                      <a:r>
                        <a:rPr sz="2000" spc="75" dirty="0">
                          <a:solidFill>
                            <a:srgbClr val="FF0000"/>
                          </a:solidFill>
                          <a:latin typeface="微软雅黑" panose="020B0503020204020204" charset="-122"/>
                          <a:ea typeface="微软雅黑" panose="020B0503020204020204" charset="-122"/>
                          <a:cs typeface="微软雅黑" panose="020B0503020204020204" charset="-122"/>
                        </a:rPr>
                        <a:t>空</a:t>
                      </a:r>
                      <a:r>
                        <a:rPr sz="2000" spc="25" dirty="0">
                          <a:solidFill>
                            <a:srgbClr val="FF0000"/>
                          </a:solidFill>
                          <a:latin typeface="微软雅黑" panose="020B0503020204020204" charset="-122"/>
                          <a:ea typeface="微软雅黑" panose="020B0503020204020204" charset="-122"/>
                          <a:cs typeface="微软雅黑" panose="020B0503020204020204" charset="-122"/>
                        </a:rPr>
                        <a:t>缺段</a:t>
                      </a:r>
                      <a:r>
                        <a:rPr sz="2000" spc="75" dirty="0">
                          <a:solidFill>
                            <a:srgbClr val="FF0000"/>
                          </a:solidFill>
                          <a:latin typeface="微软雅黑" panose="020B0503020204020204" charset="-122"/>
                          <a:ea typeface="微软雅黑" panose="020B0503020204020204" charset="-122"/>
                          <a:cs typeface="微软雅黑" panose="020B0503020204020204" charset="-122"/>
                        </a:rPr>
                        <a:t>落</a:t>
                      </a:r>
                      <a:r>
                        <a:rPr sz="2000" spc="25" dirty="0">
                          <a:solidFill>
                            <a:srgbClr val="FF0000"/>
                          </a:solidFill>
                          <a:latin typeface="微软雅黑" panose="020B0503020204020204" charset="-122"/>
                          <a:ea typeface="微软雅黑" panose="020B0503020204020204" charset="-122"/>
                          <a:cs typeface="微软雅黑" panose="020B0503020204020204" charset="-122"/>
                        </a:rPr>
                        <a:t>主题</a:t>
                      </a:r>
                      <a:r>
                        <a:rPr sz="2000" spc="75" dirty="0">
                          <a:latin typeface="微软雅黑" panose="020B0503020204020204" charset="-122"/>
                          <a:ea typeface="微软雅黑" panose="020B0503020204020204" charset="-122"/>
                          <a:cs typeface="微软雅黑" panose="020B0503020204020204" charset="-122"/>
                        </a:rPr>
                        <a:t>扩</a:t>
                      </a:r>
                      <a:r>
                        <a:rPr sz="2000" spc="25" dirty="0">
                          <a:latin typeface="微软雅黑" panose="020B0503020204020204" charset="-122"/>
                          <a:ea typeface="微软雅黑" panose="020B0503020204020204" charset="-122"/>
                          <a:cs typeface="微软雅黑" panose="020B0503020204020204" charset="-122"/>
                        </a:rPr>
                        <a:t>充</a:t>
                      </a:r>
                      <a:r>
                        <a:rPr sz="2000" spc="15" dirty="0">
                          <a:latin typeface="微软雅黑" panose="020B0503020204020204" charset="-122"/>
                          <a:ea typeface="微软雅黑" panose="020B0503020204020204" charset="-122"/>
                          <a:cs typeface="微软雅黑" panose="020B0503020204020204" charset="-122"/>
                        </a:rPr>
                        <a:t>成</a:t>
                      </a:r>
                      <a:r>
                        <a:rPr sz="2000" spc="75" dirty="0">
                          <a:latin typeface="微软雅黑" panose="020B0503020204020204" charset="-122"/>
                          <a:ea typeface="微软雅黑" panose="020B0503020204020204" charset="-122"/>
                          <a:cs typeface="微软雅黑" panose="020B0503020204020204" charset="-122"/>
                        </a:rPr>
                        <a:t>一</a:t>
                      </a:r>
                      <a:r>
                        <a:rPr sz="2000" spc="25" dirty="0">
                          <a:latin typeface="微软雅黑" panose="020B0503020204020204" charset="-122"/>
                          <a:ea typeface="微软雅黑" panose="020B0503020204020204" charset="-122"/>
                          <a:cs typeface="微软雅黑" panose="020B0503020204020204" charset="-122"/>
                        </a:rPr>
                        <a:t>个</a:t>
                      </a:r>
                      <a:r>
                        <a:rPr sz="2000" spc="15" dirty="0">
                          <a:latin typeface="微软雅黑" panose="020B0503020204020204" charset="-122"/>
                          <a:ea typeface="微软雅黑" panose="020B0503020204020204" charset="-122"/>
                          <a:cs typeface="微软雅黑" panose="020B0503020204020204" charset="-122"/>
                        </a:rPr>
                        <a:t>句</a:t>
                      </a:r>
                      <a:r>
                        <a:rPr sz="2000" spc="75" dirty="0">
                          <a:latin typeface="微软雅黑" panose="020B0503020204020204" charset="-122"/>
                          <a:ea typeface="微软雅黑" panose="020B0503020204020204" charset="-122"/>
                          <a:cs typeface="微软雅黑" panose="020B0503020204020204" charset="-122"/>
                        </a:rPr>
                        <a:t>子</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r h="967105">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508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第三步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2667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填充细节</a:t>
                      </a:r>
                      <a:endParaRPr lang="zh-CN" sz="2000" spc="15" dirty="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101600">
                        <a:lnSpc>
                          <a:spcPct val="100000"/>
                        </a:lnSpc>
                        <a:spcBef>
                          <a:spcPts val="430"/>
                        </a:spcBef>
                      </a:pPr>
                      <a:r>
                        <a:rPr sz="2000" spc="25" dirty="0">
                          <a:latin typeface="微软雅黑" panose="020B0503020204020204" charset="-122"/>
                          <a:ea typeface="微软雅黑" panose="020B0503020204020204" charset="-122"/>
                          <a:cs typeface="微软雅黑" panose="020B0503020204020204" charset="-122"/>
                        </a:rPr>
                        <a:t>围绕</a:t>
                      </a:r>
                      <a:r>
                        <a:rPr lang="zh-CN" sz="2000" spc="25" dirty="0">
                          <a:latin typeface="微软雅黑" panose="020B0503020204020204" charset="-122"/>
                          <a:ea typeface="微软雅黑" panose="020B0503020204020204" charset="-122"/>
                          <a:cs typeface="微软雅黑" panose="020B0503020204020204" charset="-122"/>
                        </a:rPr>
                        <a:t>中心句</a:t>
                      </a:r>
                    </a:p>
                    <a:p>
                      <a:pPr marL="101600" marR="1043305">
                        <a:lnSpc>
                          <a:spcPct val="104000"/>
                        </a:lnSpc>
                      </a:pPr>
                      <a:r>
                        <a:rPr sz="2000" spc="-5" dirty="0">
                          <a:latin typeface="微软雅黑" panose="020B0503020204020204" charset="-122"/>
                          <a:ea typeface="微软雅黑" panose="020B0503020204020204" charset="-122"/>
                          <a:cs typeface="微软雅黑" panose="020B0503020204020204" charset="-122"/>
                        </a:rPr>
                        <a:t>从</a:t>
                      </a:r>
                      <a:r>
                        <a:rPr sz="2000" spc="5" dirty="0">
                          <a:solidFill>
                            <a:srgbClr val="FF0000"/>
                          </a:solidFill>
                          <a:latin typeface="微软雅黑" panose="020B0503020204020204" charset="-122"/>
                          <a:ea typeface="微软雅黑" panose="020B0503020204020204" charset="-122"/>
                          <a:cs typeface="Arial" panose="020B0604020202020204"/>
                        </a:rPr>
                        <a:t>2</a:t>
                      </a:r>
                      <a:r>
                        <a:rPr sz="2000" dirty="0">
                          <a:solidFill>
                            <a:srgbClr val="FF0000"/>
                          </a:solidFill>
                          <a:latin typeface="微软雅黑" panose="020B0503020204020204" charset="-122"/>
                          <a:ea typeface="微软雅黑" panose="020B0503020204020204" charset="-122"/>
                          <a:cs typeface="微软雅黑" panose="020B0503020204020204" charset="-122"/>
                        </a:rPr>
                        <a:t>到</a:t>
                      </a:r>
                      <a:r>
                        <a:rPr sz="2000" spc="5" dirty="0">
                          <a:solidFill>
                            <a:srgbClr val="FF0000"/>
                          </a:solidFill>
                          <a:latin typeface="微软雅黑" panose="020B0503020204020204" charset="-122"/>
                          <a:ea typeface="微软雅黑" panose="020B0503020204020204" charset="-122"/>
                          <a:cs typeface="Arial" panose="020B0604020202020204"/>
                        </a:rPr>
                        <a:t>3</a:t>
                      </a:r>
                      <a:r>
                        <a:rPr sz="2000" dirty="0">
                          <a:solidFill>
                            <a:srgbClr val="FF0000"/>
                          </a:solidFill>
                          <a:latin typeface="微软雅黑" panose="020B0503020204020204" charset="-122"/>
                          <a:ea typeface="微软雅黑" panose="020B0503020204020204" charset="-122"/>
                          <a:cs typeface="微软雅黑" panose="020B0503020204020204" charset="-122"/>
                        </a:rPr>
                        <a:t>个方</a:t>
                      </a:r>
                      <a:r>
                        <a:rPr sz="2000" spc="-5" dirty="0">
                          <a:solidFill>
                            <a:srgbClr val="FF0000"/>
                          </a:solidFill>
                          <a:latin typeface="微软雅黑" panose="020B0503020204020204" charset="-122"/>
                          <a:ea typeface="微软雅黑" panose="020B0503020204020204" charset="-122"/>
                          <a:cs typeface="微软雅黑" panose="020B0503020204020204" charset="-122"/>
                        </a:rPr>
                        <a:t>面</a:t>
                      </a:r>
                      <a:r>
                        <a:rPr lang="zh-CN" sz="2000" spc="-5" dirty="0">
                          <a:solidFill>
                            <a:schemeClr val="tx1"/>
                          </a:solidFill>
                          <a:latin typeface="微软雅黑" panose="020B0503020204020204" charset="-122"/>
                          <a:ea typeface="微软雅黑" panose="020B0503020204020204" charset="-122"/>
                          <a:cs typeface="微软雅黑" panose="020B0503020204020204" charset="-122"/>
                        </a:rPr>
                        <a:t>进行</a:t>
                      </a:r>
                      <a:r>
                        <a:rPr sz="2000" spc="-5" dirty="0">
                          <a:latin typeface="微软雅黑" panose="020B0503020204020204" charset="-122"/>
                          <a:ea typeface="微软雅黑" panose="020B0503020204020204" charset="-122"/>
                          <a:cs typeface="微软雅黑" panose="020B0503020204020204" charset="-122"/>
                        </a:rPr>
                        <a:t>论证</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7281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59649" y="2230049"/>
            <a:ext cx="11459845" cy="23979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做题步骤：</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确定段落主题（段落核心词）</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写主题句（由段落核心词扩充成完整句）</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填充细节（呼应主题句）</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00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9159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行文结构可以这样。。。</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开头段：主题</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topic</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①分论点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point1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to begin/start with</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②分论点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point2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furthermore, in addition, besides, moreover</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结尾段：结论</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conclusion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finally, last but not least</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146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2854115"/>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主体段怎么补充？</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主体段往往是对分论点的论述，所以要详细有内容。</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题目要求</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字左右，所以最好第一句话提出分论点；第二句话说明理由；第三句话开始通过举例或对比、引用等方法对分论点加以详细论述。</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0907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7774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主体段怎么补充？</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做题时通过读下文来确定段落主题（段落核心词）</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然后写出主题句（由段落核心词扩充成完整句）</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最后填充细节（呼应主题句）</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494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id="{BB1E89D1-C80E-4CD7-B13E-1A6DBFDB7FA7}"/>
              </a:ext>
            </a:extLst>
          </p:cNvPr>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BF0B277E-1AD5-4007-A7DC-F0757B9D819C}"/>
              </a:ext>
            </a:extLst>
          </p:cNvPr>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0" name="矩形 19">
            <a:extLst>
              <a:ext uri="{FF2B5EF4-FFF2-40B4-BE49-F238E27FC236}">
                <a16:creationId xmlns:a16="http://schemas.microsoft.com/office/drawing/2014/main" id="{2A79FA10-0D0E-4E08-B6DC-3082130A2C37}"/>
              </a:ext>
            </a:extLst>
          </p:cNvPr>
          <p:cNvSpPr/>
          <p:nvPr/>
        </p:nvSpPr>
        <p:spPr>
          <a:xfrm>
            <a:off x="273003" y="1820002"/>
            <a:ext cx="11459845" cy="4274375"/>
          </a:xfrm>
          <a:prstGeom prst="rect">
            <a:avLst/>
          </a:prstGeom>
        </p:spPr>
        <p:txBody>
          <a:bodyPr wrap="square">
            <a:spAutoFit/>
          </a:bodyPr>
          <a:lstStyle/>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段落核心词：</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 age difference</a:t>
            </a: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主题句：</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 age difference between generations also has a significant influence on communication. </a:t>
            </a: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最后填充细节：</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different education	</a:t>
            </a:r>
          </a:p>
          <a:p>
            <a:pPr lvl="3" algn="just">
              <a:lnSpc>
                <a:spcPct val="150000"/>
              </a:lnSpc>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society promotion</a:t>
            </a:r>
          </a:p>
          <a:p>
            <a:pPr lvl="3" algn="just">
              <a:lnSpc>
                <a:spcPct val="150000"/>
              </a:lnSpc>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psychological problem</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4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最后将它们连成完整的段落</a:t>
            </a:r>
            <a:endParaRPr lang="en-US" altLang="zh-CN" sz="24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1" name="图示 20">
            <a:extLst>
              <a:ext uri="{FF2B5EF4-FFF2-40B4-BE49-F238E27FC236}">
                <a16:creationId xmlns:a16="http://schemas.microsoft.com/office/drawing/2014/main" id="{2464D757-A3C4-484E-A2F7-9473D7198FAE}"/>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588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1AEC39FC-9B57-4615-B25A-76D47826FFF3}"/>
              </a:ext>
            </a:extLst>
          </p:cNvPr>
          <p:cNvGraphicFramePr/>
          <p:nvPr>
            <p:extLst/>
          </p:nvPr>
        </p:nvGraphicFramePr>
        <p:xfrm>
          <a:off x="665815" y="402464"/>
          <a:ext cx="979111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1079" y="1209647"/>
            <a:ext cx="5294630" cy="583565"/>
          </a:xfrm>
          <a:prstGeom prst="rect">
            <a:avLst/>
          </a:prstGeom>
        </p:spPr>
        <p:txBody>
          <a:bodyPr wrap="none">
            <a:spAutoFit/>
          </a:bodyPr>
          <a:lstStyle/>
          <a:p>
            <a:pPr marL="12700" algn="l">
              <a:lnSpc>
                <a:spcPct val="100000"/>
              </a:lnSpc>
              <a:spcBef>
                <a:spcPts val="100"/>
              </a:spcBef>
            </a:pPr>
            <a:r>
              <a:rPr sz="3200" b="1" spc="-60" dirty="0">
                <a:latin typeface="Georgia" panose="02040502050405020303" pitchFamily="18" charset="0"/>
                <a:cs typeface="Times New Roman" panose="02020603050405020304"/>
                <a:sym typeface="+mn-ea"/>
              </a:rPr>
              <a:t>Why </a:t>
            </a:r>
            <a:r>
              <a:rPr sz="3200" b="1" spc="-25" dirty="0">
                <a:latin typeface="Georgia" panose="02040502050405020303" pitchFamily="18" charset="0"/>
                <a:cs typeface="Times New Roman" panose="02020603050405020304"/>
                <a:sym typeface="+mn-ea"/>
              </a:rPr>
              <a:t>Movies </a:t>
            </a:r>
            <a:r>
              <a:rPr sz="3200" b="1" spc="-65" dirty="0">
                <a:latin typeface="Georgia" panose="02040502050405020303" pitchFamily="18" charset="0"/>
                <a:cs typeface="Times New Roman" panose="02020603050405020304"/>
                <a:sym typeface="+mn-ea"/>
              </a:rPr>
              <a:t>Are</a:t>
            </a:r>
            <a:r>
              <a:rPr sz="3200" b="1" spc="-25" dirty="0">
                <a:latin typeface="Georgia" panose="02040502050405020303" pitchFamily="18" charset="0"/>
                <a:cs typeface="Times New Roman" panose="02020603050405020304"/>
                <a:sym typeface="+mn-ea"/>
              </a:rPr>
              <a:t> </a:t>
            </a:r>
            <a:r>
              <a:rPr sz="3200" b="1" spc="-15" dirty="0">
                <a:latin typeface="Georgia" panose="02040502050405020303" pitchFamily="18" charset="0"/>
                <a:cs typeface="Times New Roman" panose="02020603050405020304"/>
                <a:sym typeface="+mn-ea"/>
              </a:rPr>
              <a:t>Popular</a:t>
            </a:r>
            <a:endParaRPr lang="en-US" altLang="zh-CN" sz="3200" b="1" kern="100" dirty="0">
              <a:solidFill>
                <a:schemeClr val="tx1"/>
              </a:solidFill>
              <a:effectLst/>
              <a:latin typeface="Georgia" panose="02040502050405020303" pitchFamily="18" charset="0"/>
              <a:ea typeface="微软雅黑" panose="020B0503020204020204" charset="-122"/>
              <a:cs typeface="Arial" panose="020B0604020202020204" pitchFamily="34" charset="0"/>
              <a:sym typeface="+mn-ea"/>
            </a:endParaRPr>
          </a:p>
        </p:txBody>
      </p:sp>
      <p:sp>
        <p:nvSpPr>
          <p:cNvPr id="31749" name="文本框 8"/>
          <p:cNvSpPr txBox="1"/>
          <p:nvPr/>
        </p:nvSpPr>
        <p:spPr>
          <a:xfrm>
            <a:off x="4800600" y="252413"/>
            <a:ext cx="38100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a:lnSpc>
                <a:spcPct val="100000"/>
              </a:lnSpc>
              <a:spcBef>
                <a:spcPct val="0"/>
              </a:spcBef>
              <a:buNone/>
            </a:pPr>
            <a:r>
              <a:rPr lang="zh-CN" altLang="en-US" sz="3200" dirty="0">
                <a:latin typeface="微软雅黑" panose="020B0503020204020204" charset="-122"/>
                <a:ea typeface="微软雅黑" panose="020B0503020204020204" charset="-122"/>
              </a:rPr>
              <a:t>补全段落</a:t>
            </a:r>
          </a:p>
        </p:txBody>
      </p:sp>
      <p:cxnSp>
        <p:nvCxnSpPr>
          <p:cNvPr id="2" name="直接连接符 1"/>
          <p:cNvCxnSpPr/>
          <p:nvPr/>
        </p:nvCxnSpPr>
        <p:spPr>
          <a:xfrm flipV="1">
            <a:off x="2711450" y="836613"/>
            <a:ext cx="6192838" cy="0"/>
          </a:xfrm>
          <a:prstGeom prst="line">
            <a:avLst/>
          </a:prstGeom>
          <a:ln w="38100">
            <a:solidFill>
              <a:schemeClr val="bg2">
                <a:lumMod val="75000"/>
              </a:schemeClr>
            </a:solidFill>
          </a:ln>
        </p:spPr>
        <p:style>
          <a:lnRef idx="3">
            <a:schemeClr val="accent6"/>
          </a:lnRef>
          <a:fillRef idx="0">
            <a:schemeClr val="accent6"/>
          </a:fillRef>
          <a:effectRef idx="2">
            <a:schemeClr val="accent6"/>
          </a:effectRef>
          <a:fontRef idx="minor">
            <a:schemeClr val="tx1"/>
          </a:fontRef>
        </p:style>
      </p:cxnSp>
      <p:sp>
        <p:nvSpPr>
          <p:cNvPr id="13" name="object 13"/>
          <p:cNvSpPr/>
          <p:nvPr/>
        </p:nvSpPr>
        <p:spPr>
          <a:xfrm>
            <a:off x="1318260" y="2811780"/>
            <a:ext cx="2997200" cy="3830320"/>
          </a:xfrm>
          <a:prstGeom prst="rect">
            <a:avLst/>
          </a:prstGeom>
          <a:blipFill>
            <a:blip r:embed="rId2" cstate="print"/>
            <a:stretch>
              <a:fillRect/>
            </a:stretch>
          </a:blipFill>
        </p:spPr>
        <p:txBody>
          <a:bodyPr wrap="square" lIns="0" tIns="0" rIns="0" bIns="0" rtlCol="0"/>
          <a:lstStyle/>
          <a:p>
            <a:endParaRPr sz="2400"/>
          </a:p>
        </p:txBody>
      </p:sp>
      <p:sp>
        <p:nvSpPr>
          <p:cNvPr id="4" name="object 14"/>
          <p:cNvSpPr/>
          <p:nvPr/>
        </p:nvSpPr>
        <p:spPr>
          <a:xfrm>
            <a:off x="1534160" y="2228850"/>
            <a:ext cx="2522220" cy="3312160"/>
          </a:xfrm>
          <a:prstGeom prst="rect">
            <a:avLst/>
          </a:prstGeom>
          <a:blipFill>
            <a:blip r:embed="rId3" cstate="print"/>
            <a:stretch>
              <a:fillRect/>
            </a:stretch>
          </a:blipFill>
        </p:spPr>
        <p:txBody>
          <a:bodyPr wrap="square" lIns="0" tIns="0" rIns="0" bIns="0" rtlCol="0"/>
          <a:lstStyle/>
          <a:p>
            <a:endParaRPr sz="2400"/>
          </a:p>
        </p:txBody>
      </p:sp>
      <p:sp>
        <p:nvSpPr>
          <p:cNvPr id="5" name="object 13"/>
          <p:cNvSpPr/>
          <p:nvPr/>
        </p:nvSpPr>
        <p:spPr>
          <a:xfrm>
            <a:off x="4410710" y="2811780"/>
            <a:ext cx="2997200" cy="3830320"/>
          </a:xfrm>
          <a:prstGeom prst="rect">
            <a:avLst/>
          </a:prstGeom>
          <a:blipFill>
            <a:blip r:embed="rId2" cstate="print"/>
            <a:stretch>
              <a:fillRect/>
            </a:stretch>
          </a:blipFill>
        </p:spPr>
        <p:txBody>
          <a:bodyPr wrap="square" lIns="0" tIns="0" rIns="0" bIns="0" rtlCol="0"/>
          <a:lstStyle/>
          <a:p>
            <a:endParaRPr sz="2400"/>
          </a:p>
        </p:txBody>
      </p:sp>
      <p:sp>
        <p:nvSpPr>
          <p:cNvPr id="6" name="object 13"/>
          <p:cNvSpPr/>
          <p:nvPr/>
        </p:nvSpPr>
        <p:spPr>
          <a:xfrm>
            <a:off x="7769225" y="2811780"/>
            <a:ext cx="2997200" cy="3830320"/>
          </a:xfrm>
          <a:prstGeom prst="rect">
            <a:avLst/>
          </a:prstGeom>
          <a:blipFill>
            <a:blip r:embed="rId2" cstate="print"/>
            <a:stretch>
              <a:fillRect/>
            </a:stretch>
          </a:blipFill>
        </p:spPr>
        <p:txBody>
          <a:bodyPr wrap="square" lIns="0" tIns="0" rIns="0" bIns="0" rtlCol="0"/>
          <a:lstStyle/>
          <a:p>
            <a:endParaRPr sz="2400"/>
          </a:p>
        </p:txBody>
      </p:sp>
      <p:sp>
        <p:nvSpPr>
          <p:cNvPr id="7" name="object 16"/>
          <p:cNvSpPr/>
          <p:nvPr/>
        </p:nvSpPr>
        <p:spPr>
          <a:xfrm>
            <a:off x="4665345" y="2228850"/>
            <a:ext cx="2488565" cy="3312160"/>
          </a:xfrm>
          <a:prstGeom prst="rect">
            <a:avLst/>
          </a:prstGeom>
          <a:blipFill>
            <a:blip r:embed="rId4" cstate="print"/>
            <a:stretch>
              <a:fillRect/>
            </a:stretch>
          </a:blipFill>
        </p:spPr>
        <p:txBody>
          <a:bodyPr wrap="square" lIns="0" tIns="0" rIns="0" bIns="0" rtlCol="0"/>
          <a:lstStyle/>
          <a:p>
            <a:endParaRPr sz="2400"/>
          </a:p>
        </p:txBody>
      </p:sp>
      <p:sp>
        <p:nvSpPr>
          <p:cNvPr id="18" name="object 18"/>
          <p:cNvSpPr/>
          <p:nvPr/>
        </p:nvSpPr>
        <p:spPr>
          <a:xfrm>
            <a:off x="8033384" y="2228850"/>
            <a:ext cx="2468880" cy="3393440"/>
          </a:xfrm>
          <a:prstGeom prst="rect">
            <a:avLst/>
          </a:prstGeom>
          <a:blipFill>
            <a:blip r:embed="rId5" cstate="print"/>
            <a:stretch>
              <a:fillRect/>
            </a:stretch>
          </a:blipFill>
        </p:spPr>
        <p:txBody>
          <a:bodyPr wrap="square" lIns="0" tIns="0" rIns="0" bIns="0" rtlCol="0"/>
          <a:lstStyle/>
          <a:p>
            <a:endParaRPr sz="2400"/>
          </a:p>
        </p:txBody>
      </p:sp>
      <p:graphicFrame>
        <p:nvGraphicFramePr>
          <p:cNvPr id="11" name="图示 10">
            <a:extLst>
              <a:ext uri="{FF2B5EF4-FFF2-40B4-BE49-F238E27FC236}">
                <a16:creationId xmlns:a16="http://schemas.microsoft.com/office/drawing/2014/main" id="{BBAB5E23-3C60-4D64-9A07-D382F3BE994D}"/>
              </a:ext>
            </a:extLst>
          </p:cNvPr>
          <p:cNvGraphicFramePr/>
          <p:nvPr>
            <p:extLst>
              <p:ext uri="{D42A27DB-BD31-4B8C-83A1-F6EECF244321}">
                <p14:modId xmlns:p14="http://schemas.microsoft.com/office/powerpoint/2010/main" val="159587756"/>
              </p:ext>
            </p:extLst>
          </p:nvPr>
        </p:nvGraphicFramePr>
        <p:xfrm>
          <a:off x="8851769" y="89583"/>
          <a:ext cx="4069226" cy="172464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图示 11">
            <a:extLst>
              <a:ext uri="{FF2B5EF4-FFF2-40B4-BE49-F238E27FC236}">
                <a16:creationId xmlns:a16="http://schemas.microsoft.com/office/drawing/2014/main" id="{9B805E2F-A4DE-4A39-923F-43B27F466ABB}"/>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1586843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3448685"/>
          </a:xfrm>
          <a:prstGeom prst="rect">
            <a:avLst/>
          </a:prstGeom>
        </p:spPr>
        <p:txBody>
          <a:bodyPr wrap="square">
            <a:spAutoFit/>
          </a:bodyPr>
          <a:lstStyle/>
          <a:p>
            <a:pPr marL="12700" marR="5080" indent="182880" algn="just">
              <a:lnSpc>
                <a:spcPct val="156000"/>
              </a:lnSpc>
              <a:spcBef>
                <a:spcPts val="9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5" dirty="0">
                <a:latin typeface="微软雅黑" panose="020B0503020204020204" charset="-122"/>
                <a:ea typeface="微软雅黑" panose="020B0503020204020204" charset="-122"/>
                <a:cs typeface="微软雅黑" panose="020B0503020204020204" charset="-122"/>
                <a:sym typeface="+mn-ea"/>
              </a:rPr>
              <a:t>①</a:t>
            </a:r>
            <a:r>
              <a:rPr sz="2000" spc="25" dirty="0">
                <a:latin typeface="微软雅黑" panose="020B0503020204020204" charset="-122"/>
                <a:ea typeface="微软雅黑" panose="020B0503020204020204" charset="-122"/>
                <a:cs typeface="Arial" panose="020B0604020202020204"/>
                <a:sym typeface="+mn-ea"/>
              </a:rPr>
              <a:t>Many </a:t>
            </a:r>
            <a:r>
              <a:rPr sz="2000" dirty="0">
                <a:latin typeface="微软雅黑" panose="020B0503020204020204" charset="-122"/>
                <a:ea typeface="微软雅黑" panose="020B0503020204020204" charset="-122"/>
                <a:cs typeface="Arial" panose="020B0604020202020204"/>
                <a:sym typeface="+mn-ea"/>
              </a:rPr>
              <a:t>people </a:t>
            </a:r>
            <a:r>
              <a:rPr sz="2000" spc="10" dirty="0">
                <a:latin typeface="微软雅黑" panose="020B0503020204020204" charset="-122"/>
                <a:ea typeface="微软雅黑" panose="020B0503020204020204" charset="-122"/>
                <a:cs typeface="Arial" panose="020B0604020202020204"/>
                <a:sym typeface="+mn-ea"/>
              </a:rPr>
              <a:t>would </a:t>
            </a:r>
            <a:r>
              <a:rPr sz="2000" spc="25" dirty="0">
                <a:latin typeface="微软雅黑" panose="020B0503020204020204" charset="-122"/>
                <a:ea typeface="微软雅黑" panose="020B0503020204020204" charset="-122"/>
                <a:cs typeface="Arial" panose="020B0604020202020204"/>
                <a:sym typeface="+mn-ea"/>
              </a:rPr>
              <a:t>say </a:t>
            </a:r>
            <a:r>
              <a:rPr sz="2000" spc="15" dirty="0">
                <a:latin typeface="微软雅黑" panose="020B0503020204020204" charset="-122"/>
                <a:ea typeface="微软雅黑" panose="020B0503020204020204" charset="-122"/>
                <a:cs typeface="Arial" panose="020B0604020202020204"/>
                <a:sym typeface="+mn-ea"/>
              </a:rPr>
              <a:t>that </a:t>
            </a:r>
            <a:r>
              <a:rPr sz="2000" spc="5" dirty="0">
                <a:latin typeface="微软雅黑" panose="020B0503020204020204" charset="-122"/>
                <a:ea typeface="微软雅黑" panose="020B0503020204020204" charset="-122"/>
                <a:cs typeface="Arial" panose="020B0604020202020204"/>
                <a:sym typeface="+mn-ea"/>
              </a:rPr>
              <a:t>movies, </a:t>
            </a:r>
            <a:r>
              <a:rPr sz="2000" dirty="0">
                <a:latin typeface="微软雅黑" panose="020B0503020204020204" charset="-122"/>
                <a:ea typeface="微软雅黑" panose="020B0503020204020204" charset="-122"/>
                <a:cs typeface="Arial" panose="020B0604020202020204"/>
                <a:sym typeface="+mn-ea"/>
              </a:rPr>
              <a:t>whether </a:t>
            </a:r>
            <a:r>
              <a:rPr sz="2000" spc="15" dirty="0">
                <a:latin typeface="微软雅黑" panose="020B0503020204020204" charset="-122"/>
                <a:ea typeface="微软雅黑" panose="020B0503020204020204" charset="-122"/>
                <a:cs typeface="Arial" panose="020B0604020202020204"/>
                <a:sym typeface="+mn-ea"/>
              </a:rPr>
              <a:t>seen </a:t>
            </a:r>
            <a:r>
              <a:rPr sz="2000" spc="30" dirty="0">
                <a:latin typeface="微软雅黑" panose="020B0503020204020204" charset="-122"/>
                <a:ea typeface="微软雅黑" panose="020B0503020204020204" charset="-122"/>
                <a:cs typeface="Arial" panose="020B0604020202020204"/>
                <a:sym typeface="+mn-ea"/>
              </a:rPr>
              <a:t>in </a:t>
            </a:r>
            <a:r>
              <a:rPr sz="2000" dirty="0">
                <a:latin typeface="微软雅黑" panose="020B0503020204020204" charset="-122"/>
                <a:ea typeface="微软雅黑" panose="020B0503020204020204" charset="-122"/>
                <a:cs typeface="Arial" panose="020B0604020202020204"/>
                <a:sym typeface="+mn-ea"/>
              </a:rPr>
              <a:t>the </a:t>
            </a:r>
            <a:r>
              <a:rPr sz="2000" spc="25" dirty="0">
                <a:latin typeface="微软雅黑" panose="020B0503020204020204" charset="-122"/>
                <a:ea typeface="微软雅黑" panose="020B0503020204020204" charset="-122"/>
                <a:cs typeface="Arial" panose="020B0604020202020204"/>
                <a:sym typeface="+mn-ea"/>
              </a:rPr>
              <a:t>cinema, </a:t>
            </a:r>
            <a:r>
              <a:rPr sz="2000" spc="15" dirty="0">
                <a:latin typeface="微软雅黑" panose="020B0503020204020204" charset="-122"/>
                <a:ea typeface="微软雅黑" panose="020B0503020204020204" charset="-122"/>
                <a:cs typeface="Arial" panose="020B0604020202020204"/>
                <a:sym typeface="+mn-ea"/>
              </a:rPr>
              <a:t>on </a:t>
            </a:r>
            <a:r>
              <a:rPr sz="2000" dirty="0">
                <a:latin typeface="微软雅黑" panose="020B0503020204020204" charset="-122"/>
                <a:ea typeface="微软雅黑" panose="020B0503020204020204" charset="-122"/>
                <a:cs typeface="Arial" panose="020B0604020202020204"/>
                <a:sym typeface="+mn-ea"/>
              </a:rPr>
              <a:t>the  Internet, </a:t>
            </a:r>
            <a:r>
              <a:rPr sz="2000" spc="10" dirty="0">
                <a:latin typeface="微软雅黑" panose="020B0503020204020204" charset="-122"/>
                <a:ea typeface="微软雅黑" panose="020B0503020204020204" charset="-122"/>
                <a:cs typeface="Arial" panose="020B0604020202020204"/>
                <a:sym typeface="+mn-ea"/>
              </a:rPr>
              <a:t>or </a:t>
            </a:r>
            <a:r>
              <a:rPr sz="2000" spc="50" dirty="0">
                <a:latin typeface="微软雅黑" panose="020B0503020204020204" charset="-122"/>
                <a:ea typeface="微软雅黑" panose="020B0503020204020204" charset="-122"/>
                <a:cs typeface="Arial" panose="020B0604020202020204"/>
                <a:sym typeface="+mn-ea"/>
              </a:rPr>
              <a:t>on </a:t>
            </a:r>
            <a:r>
              <a:rPr sz="2000" dirty="0">
                <a:latin typeface="微软雅黑" panose="020B0503020204020204" charset="-122"/>
                <a:ea typeface="微软雅黑" panose="020B0503020204020204" charset="-122"/>
                <a:cs typeface="Arial" panose="020B0604020202020204"/>
                <a:sym typeface="+mn-ea"/>
              </a:rPr>
              <a:t>the</a:t>
            </a:r>
            <a:r>
              <a:rPr sz="2000" spc="380" dirty="0">
                <a:latin typeface="微软雅黑" panose="020B0503020204020204" charset="-122"/>
                <a:ea typeface="微软雅黑" panose="020B0503020204020204" charset="-122"/>
                <a:cs typeface="Arial" panose="020B0604020202020204"/>
                <a:sym typeface="+mn-ea"/>
              </a:rPr>
              <a:t> </a:t>
            </a:r>
            <a:r>
              <a:rPr sz="2000" spc="35" dirty="0">
                <a:latin typeface="微软雅黑" panose="020B0503020204020204" charset="-122"/>
                <a:ea typeface="微软雅黑" panose="020B0503020204020204" charset="-122"/>
                <a:cs typeface="Arial" panose="020B0604020202020204"/>
                <a:sym typeface="+mn-ea"/>
              </a:rPr>
              <a:t>DVD </a:t>
            </a:r>
            <a:r>
              <a:rPr sz="2000" dirty="0">
                <a:latin typeface="微软雅黑" panose="020B0503020204020204" charset="-122"/>
                <a:ea typeface="微软雅黑" panose="020B0503020204020204" charset="-122"/>
                <a:cs typeface="Arial" panose="020B0604020202020204"/>
                <a:sym typeface="+mn-ea"/>
              </a:rPr>
              <a:t>player,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one </a:t>
            </a:r>
            <a:r>
              <a:rPr sz="2000" spc="10" dirty="0">
                <a:latin typeface="微软雅黑" panose="020B0503020204020204" charset="-122"/>
                <a:ea typeface="微软雅黑" panose="020B0503020204020204" charset="-122"/>
                <a:cs typeface="Arial" panose="020B0604020202020204"/>
                <a:sym typeface="+mn-ea"/>
              </a:rPr>
              <a:t>of </a:t>
            </a:r>
            <a:r>
              <a:rPr sz="2000" dirty="0">
                <a:latin typeface="微软雅黑" panose="020B0503020204020204" charset="-122"/>
                <a:ea typeface="微软雅黑" panose="020B0503020204020204" charset="-122"/>
                <a:cs typeface="Arial" panose="020B0604020202020204"/>
                <a:sym typeface="+mn-ea"/>
              </a:rPr>
              <a:t>the</a:t>
            </a:r>
            <a:r>
              <a:rPr sz="2000" spc="38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most</a:t>
            </a:r>
            <a:r>
              <a:rPr sz="2000" spc="38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popular</a:t>
            </a:r>
            <a:r>
              <a:rPr sz="2000" spc="380" dirty="0">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forms </a:t>
            </a:r>
            <a:r>
              <a:rPr sz="2000" spc="10" dirty="0">
                <a:latin typeface="微软雅黑" panose="020B0503020204020204" charset="-122"/>
                <a:ea typeface="微软雅黑" panose="020B0503020204020204" charset="-122"/>
                <a:cs typeface="Arial" panose="020B0604020202020204"/>
                <a:sym typeface="+mn-ea"/>
              </a:rPr>
              <a:t>of  entertainment. Judging </a:t>
            </a:r>
            <a:r>
              <a:rPr sz="2000" spc="35" dirty="0">
                <a:latin typeface="微软雅黑" panose="020B0503020204020204" charset="-122"/>
                <a:ea typeface="微软雅黑" panose="020B0503020204020204" charset="-122"/>
                <a:cs typeface="Arial" panose="020B0604020202020204"/>
                <a:sym typeface="+mn-ea"/>
              </a:rPr>
              <a:t>from </a:t>
            </a:r>
            <a:r>
              <a:rPr sz="200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amount of </a:t>
            </a:r>
            <a:r>
              <a:rPr sz="2000" dirty="0">
                <a:latin typeface="微软雅黑" panose="020B0503020204020204" charset="-122"/>
                <a:ea typeface="微软雅黑" panose="020B0503020204020204" charset="-122"/>
                <a:cs typeface="Arial" panose="020B0604020202020204"/>
                <a:sym typeface="+mn-ea"/>
              </a:rPr>
              <a:t>time people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willing to </a:t>
            </a:r>
            <a:r>
              <a:rPr sz="2000" spc="25" dirty="0">
                <a:latin typeface="微软雅黑" panose="020B0503020204020204" charset="-122"/>
                <a:ea typeface="微软雅黑" panose="020B0503020204020204" charset="-122"/>
                <a:cs typeface="Arial" panose="020B0604020202020204"/>
                <a:sym typeface="+mn-ea"/>
              </a:rPr>
              <a:t>spend </a:t>
            </a:r>
            <a:r>
              <a:rPr sz="2000" spc="75" dirty="0">
                <a:latin typeface="微软雅黑" panose="020B0503020204020204" charset="-122"/>
                <a:ea typeface="微软雅黑" panose="020B0503020204020204" charset="-122"/>
                <a:cs typeface="Arial" panose="020B0604020202020204"/>
                <a:sym typeface="+mn-ea"/>
              </a:rPr>
              <a:t>on </a:t>
            </a:r>
            <a:r>
              <a:rPr sz="2000" spc="10" dirty="0">
                <a:latin typeface="微软雅黑" panose="020B0503020204020204" charset="-122"/>
                <a:ea typeface="微软雅黑" panose="020B0503020204020204" charset="-122"/>
                <a:cs typeface="Arial" panose="020B0604020202020204"/>
                <a:sym typeface="+mn-ea"/>
              </a:rPr>
              <a:t>watching </a:t>
            </a:r>
            <a:r>
              <a:rPr sz="2000" spc="15" dirty="0">
                <a:latin typeface="微软雅黑" panose="020B0503020204020204" charset="-122"/>
                <a:ea typeface="微软雅黑" panose="020B0503020204020204" charset="-122"/>
                <a:cs typeface="Arial" panose="020B0604020202020204"/>
                <a:sym typeface="+mn-ea"/>
              </a:rPr>
              <a:t>them, </a:t>
            </a:r>
            <a:r>
              <a:rPr sz="2000" dirty="0">
                <a:latin typeface="微软雅黑" panose="020B0503020204020204" charset="-122"/>
                <a:ea typeface="微软雅黑" panose="020B0503020204020204" charset="-122"/>
                <a:cs typeface="Arial" panose="020B0604020202020204"/>
                <a:sym typeface="+mn-ea"/>
              </a:rPr>
              <a:t>I </a:t>
            </a:r>
            <a:r>
              <a:rPr sz="2000" spc="10" dirty="0">
                <a:latin typeface="微软雅黑" panose="020B0503020204020204" charset="-122"/>
                <a:ea typeface="微软雅黑" panose="020B0503020204020204" charset="-122"/>
                <a:cs typeface="Arial" panose="020B0604020202020204"/>
                <a:sym typeface="+mn-ea"/>
              </a:rPr>
              <a:t>rea</a:t>
            </a:r>
            <a:r>
              <a:rPr lang="en-US" sz="2000" spc="10" dirty="0">
                <a:latin typeface="微软雅黑" panose="020B0503020204020204" charset="-122"/>
                <a:ea typeface="微软雅黑" panose="020B0503020204020204" charset="-122"/>
                <a:cs typeface="Arial" panose="020B0604020202020204"/>
                <a:sym typeface="+mn-ea"/>
              </a:rPr>
              <a:t>ll</a:t>
            </a:r>
            <a:r>
              <a:rPr sz="2000" spc="10" dirty="0">
                <a:latin typeface="微软雅黑" panose="020B0503020204020204" charset="-122"/>
                <a:ea typeface="微软雅黑" panose="020B0503020204020204" charset="-122"/>
                <a:cs typeface="Arial" panose="020B0604020202020204"/>
                <a:sym typeface="+mn-ea"/>
              </a:rPr>
              <a:t>y </a:t>
            </a:r>
            <a:r>
              <a:rPr sz="2000" spc="15" dirty="0">
                <a:latin typeface="微软雅黑" panose="020B0503020204020204" charset="-122"/>
                <a:ea typeface="微软雅黑" panose="020B0503020204020204" charset="-122"/>
                <a:cs typeface="Arial" panose="020B0604020202020204"/>
                <a:sym typeface="+mn-ea"/>
              </a:rPr>
              <a:t>agree with </a:t>
            </a:r>
            <a:r>
              <a:rPr sz="200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statement. </a:t>
            </a:r>
            <a:r>
              <a:rPr sz="2000" spc="50" dirty="0">
                <a:latin typeface="微软雅黑" panose="020B0503020204020204" charset="-122"/>
                <a:ea typeface="微软雅黑" panose="020B0503020204020204" charset="-122"/>
                <a:cs typeface="Arial" panose="020B0604020202020204"/>
                <a:sym typeface="+mn-ea"/>
              </a:rPr>
              <a:t>We </a:t>
            </a:r>
            <a:r>
              <a:rPr sz="2000" spc="-5" dirty="0">
                <a:latin typeface="微软雅黑" panose="020B0503020204020204" charset="-122"/>
                <a:ea typeface="微软雅黑" panose="020B0503020204020204" charset="-122"/>
                <a:cs typeface="Arial" panose="020B0604020202020204"/>
                <a:sym typeface="+mn-ea"/>
              </a:rPr>
              <a:t>have </a:t>
            </a:r>
            <a:r>
              <a:rPr sz="2000" dirty="0">
                <a:latin typeface="微软雅黑" panose="020B0503020204020204" charset="-122"/>
                <a:ea typeface="微软雅黑" panose="020B0503020204020204" charset="-122"/>
                <a:cs typeface="Arial" panose="020B0604020202020204"/>
                <a:sym typeface="+mn-ea"/>
              </a:rPr>
              <a:t>dozens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reasons  </a:t>
            </a:r>
            <a:r>
              <a:rPr sz="2000" spc="15"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our </a:t>
            </a:r>
            <a:r>
              <a:rPr sz="2000" dirty="0">
                <a:latin typeface="微软雅黑" panose="020B0503020204020204" charset="-122"/>
                <a:ea typeface="微软雅黑" panose="020B0503020204020204" charset="-122"/>
                <a:cs typeface="Arial" panose="020B0604020202020204"/>
                <a:sym typeface="+mn-ea"/>
              </a:rPr>
              <a:t>love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movies. </a:t>
            </a:r>
            <a:r>
              <a:rPr sz="2000" spc="25" dirty="0">
                <a:latin typeface="微软雅黑" panose="020B0503020204020204" charset="-122"/>
                <a:ea typeface="微软雅黑" panose="020B0503020204020204" charset="-122"/>
                <a:cs typeface="Arial" panose="020B0604020202020204"/>
                <a:sym typeface="+mn-ea"/>
              </a:rPr>
              <a:t>But </a:t>
            </a:r>
            <a:r>
              <a:rPr sz="2000" spc="-10" dirty="0">
                <a:latin typeface="微软雅黑" panose="020B0503020204020204" charset="-122"/>
                <a:ea typeface="微软雅黑" panose="020B0503020204020204" charset="-122"/>
                <a:cs typeface="Arial" panose="020B0604020202020204"/>
                <a:sym typeface="+mn-ea"/>
              </a:rPr>
              <a:t>the </a:t>
            </a:r>
            <a:r>
              <a:rPr sz="2000" dirty="0">
                <a:latin typeface="微软雅黑" panose="020B0503020204020204" charset="-122"/>
                <a:ea typeface="微软雅黑" panose="020B0503020204020204" charset="-122"/>
                <a:cs typeface="Arial" panose="020B0604020202020204"/>
                <a:sym typeface="+mn-ea"/>
              </a:rPr>
              <a:t>most </a:t>
            </a:r>
            <a:r>
              <a:rPr sz="2000" spc="15" dirty="0">
                <a:latin typeface="微软雅黑" panose="020B0503020204020204" charset="-122"/>
                <a:ea typeface="微软雅黑" panose="020B0503020204020204" charset="-122"/>
                <a:cs typeface="Arial" panose="020B0604020202020204"/>
                <a:sym typeface="+mn-ea"/>
              </a:rPr>
              <a:t>obvious </a:t>
            </a:r>
            <a:r>
              <a:rPr sz="2000" dirty="0">
                <a:latin typeface="微软雅黑" panose="020B0503020204020204" charset="-122"/>
                <a:ea typeface="微软雅黑" panose="020B0503020204020204" charset="-122"/>
                <a:cs typeface="Arial" panose="020B0604020202020204"/>
                <a:sym typeface="+mn-ea"/>
              </a:rPr>
              <a:t>ones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the story, the </a:t>
            </a:r>
            <a:r>
              <a:rPr sz="2000" spc="25" dirty="0">
                <a:latin typeface="微软雅黑" panose="020B0503020204020204" charset="-122"/>
                <a:ea typeface="微软雅黑" panose="020B0503020204020204" charset="-122"/>
                <a:cs typeface="Arial" panose="020B0604020202020204"/>
                <a:sym typeface="+mn-ea"/>
              </a:rPr>
              <a:t>special </a:t>
            </a:r>
            <a:r>
              <a:rPr sz="2000" spc="15" dirty="0">
                <a:latin typeface="微软雅黑" panose="020B0503020204020204" charset="-122"/>
                <a:ea typeface="微软雅黑" panose="020B0503020204020204" charset="-122"/>
                <a:cs typeface="Arial" panose="020B0604020202020204"/>
                <a:sym typeface="+mn-ea"/>
              </a:rPr>
              <a:t>effects </a:t>
            </a:r>
            <a:r>
              <a:rPr sz="2000"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the</a:t>
            </a:r>
            <a:r>
              <a:rPr sz="2000" spc="10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stars.</a:t>
            </a: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851769" y="1941535"/>
            <a:ext cx="4114800" cy="239966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sym typeface="+mn-ea"/>
              </a:rPr>
              <a:t>① </a:t>
            </a:r>
            <a:r>
              <a:rPr spc="-5" dirty="0">
                <a:latin typeface="微软雅黑" panose="020B0503020204020204" charset="-122"/>
                <a:ea typeface="微软雅黑" panose="020B0503020204020204" charset="-122"/>
                <a:cs typeface="Arial" panose="020B0604020202020204"/>
                <a:sym typeface="+mn-ea"/>
              </a:rPr>
              <a:t>entertainment</a:t>
            </a:r>
            <a:r>
              <a:rPr spc="-30" dirty="0">
                <a:latin typeface="微软雅黑" panose="020B0503020204020204" charset="-122"/>
                <a:ea typeface="微软雅黑" panose="020B0503020204020204" charset="-122"/>
                <a:cs typeface="Arial" panose="020B0604020202020204"/>
                <a:sym typeface="+mn-ea"/>
              </a:rPr>
              <a:t> </a:t>
            </a:r>
            <a:r>
              <a:rPr spc="25" dirty="0">
                <a:latin typeface="微软雅黑" panose="020B0503020204020204" charset="-122"/>
                <a:ea typeface="微软雅黑" panose="020B0503020204020204" charset="-122"/>
                <a:cs typeface="微软雅黑" panose="020B0503020204020204" charset="-122"/>
                <a:sym typeface="+mn-ea"/>
              </a:rPr>
              <a:t>娱乐</a:t>
            </a:r>
            <a:endParaRPr spc="25"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judge  v. </a:t>
            </a:r>
            <a:r>
              <a:rPr lang="zh-CN" altLang="en-US" dirty="0">
                <a:latin typeface="微软雅黑" panose="020B0503020204020204" charset="-122"/>
                <a:ea typeface="微软雅黑" panose="020B0503020204020204" charset="-122"/>
                <a:cs typeface="微软雅黑" panose="020B0503020204020204" charset="-122"/>
                <a:sym typeface="+mn-ea"/>
              </a:rPr>
              <a:t>判断</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lang="en-US" altLang="zh-CN" dirty="0">
                <a:latin typeface="微软雅黑" panose="020B0503020204020204" charset="-122"/>
                <a:ea typeface="微软雅黑" panose="020B0503020204020204" charset="-122"/>
                <a:cs typeface="微软雅黑" panose="020B0503020204020204" charset="-122"/>
                <a:sym typeface="+mn-ea"/>
              </a:rPr>
              <a:t>statement   n. </a:t>
            </a:r>
            <a:r>
              <a:rPr lang="zh-CN" altLang="en-US" dirty="0">
                <a:latin typeface="微软雅黑" panose="020B0503020204020204" charset="-122"/>
                <a:ea typeface="微软雅黑" panose="020B0503020204020204" charset="-122"/>
                <a:cs typeface="微软雅黑" panose="020B0503020204020204" charset="-122"/>
                <a:sym typeface="+mn-ea"/>
              </a:rPr>
              <a:t>声明、陈述</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lang="en-US" altLang="zh-CN" dirty="0">
                <a:latin typeface="微软雅黑" panose="020B0503020204020204" charset="-122"/>
                <a:ea typeface="微软雅黑" panose="020B0503020204020204" charset="-122"/>
                <a:cs typeface="微软雅黑" panose="020B0503020204020204" charset="-122"/>
                <a:sym typeface="+mn-ea"/>
              </a:rPr>
              <a:t>dozen  12</a:t>
            </a:r>
            <a:r>
              <a:rPr lang="zh-CN" altLang="en-US" dirty="0">
                <a:latin typeface="微软雅黑" panose="020B0503020204020204" charset="-122"/>
                <a:ea typeface="微软雅黑" panose="020B0503020204020204" charset="-122"/>
                <a:cs typeface="微软雅黑" panose="020B0503020204020204" charset="-122"/>
                <a:sym typeface="+mn-ea"/>
              </a:rPr>
              <a:t>个，一打</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en-US" altLang="zh-CN" dirty="0">
                <a:latin typeface="微软雅黑" panose="020B0503020204020204" charset="-122"/>
                <a:ea typeface="微软雅黑" panose="020B0503020204020204" charset="-122"/>
                <a:cs typeface="微软雅黑" panose="020B0503020204020204" charset="-122"/>
                <a:sym typeface="+mn-ea"/>
              </a:rPr>
              <a:t>    dozens of </a:t>
            </a:r>
            <a:r>
              <a:rPr lang="zh-CN" altLang="en-US" dirty="0">
                <a:latin typeface="微软雅黑" panose="020B0503020204020204" charset="-122"/>
                <a:ea typeface="微软雅黑" panose="020B0503020204020204" charset="-122"/>
                <a:cs typeface="微软雅黑" panose="020B0503020204020204" charset="-122"/>
                <a:sym typeface="+mn-ea"/>
              </a:rPr>
              <a:t>许多、好多</a:t>
            </a:r>
            <a:endPar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7" name="图示 6">
            <a:extLst>
              <a:ext uri="{FF2B5EF4-FFF2-40B4-BE49-F238E27FC236}">
                <a16:creationId xmlns:a16="http://schemas.microsoft.com/office/drawing/2014/main" id="{0DD48BF3-F568-4B32-B6EF-828418A77888}"/>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4DE144B2-B260-4513-9237-6171EAE067B2}"/>
              </a:ext>
            </a:extLst>
          </p:cNvPr>
          <p:cNvSpPr txBox="1"/>
          <p:nvPr/>
        </p:nvSpPr>
        <p:spPr>
          <a:xfrm>
            <a:off x="104140" y="10199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5742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5401945"/>
          </a:xfrm>
          <a:prstGeom prst="rect">
            <a:avLst/>
          </a:prstGeom>
        </p:spPr>
        <p:txBody>
          <a:bodyPr wrap="square">
            <a:spAutoFit/>
          </a:bodyPr>
          <a:lstStyle/>
          <a:p>
            <a:pPr marL="12700" marR="5080" indent="182880" algn="just">
              <a:lnSpc>
                <a:spcPct val="156000"/>
              </a:lnSpc>
              <a:spcBef>
                <a:spcPts val="9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5" dirty="0">
                <a:latin typeface="微软雅黑" panose="020B0503020204020204" charset="-122"/>
                <a:ea typeface="微软雅黑" panose="020B0503020204020204" charset="-122"/>
                <a:cs typeface="微软雅黑" panose="020B0503020204020204" charset="-122"/>
                <a:sym typeface="+mn-ea"/>
              </a:rPr>
              <a:t>①</a:t>
            </a:r>
            <a:r>
              <a:rPr sz="2000" spc="25" dirty="0">
                <a:latin typeface="微软雅黑" panose="020B0503020204020204" charset="-122"/>
                <a:ea typeface="微软雅黑" panose="020B0503020204020204" charset="-122"/>
                <a:cs typeface="Arial" panose="020B0604020202020204"/>
                <a:sym typeface="+mn-ea"/>
              </a:rPr>
              <a:t>Many </a:t>
            </a:r>
            <a:r>
              <a:rPr sz="2000" dirty="0">
                <a:latin typeface="微软雅黑" panose="020B0503020204020204" charset="-122"/>
                <a:ea typeface="微软雅黑" panose="020B0503020204020204" charset="-122"/>
                <a:cs typeface="Arial" panose="020B0604020202020204"/>
                <a:sym typeface="+mn-ea"/>
              </a:rPr>
              <a:t>people </a:t>
            </a:r>
            <a:r>
              <a:rPr sz="2000" spc="10" dirty="0">
                <a:latin typeface="微软雅黑" panose="020B0503020204020204" charset="-122"/>
                <a:ea typeface="微软雅黑" panose="020B0503020204020204" charset="-122"/>
                <a:cs typeface="Arial" panose="020B0604020202020204"/>
                <a:sym typeface="+mn-ea"/>
              </a:rPr>
              <a:t>would </a:t>
            </a:r>
            <a:r>
              <a:rPr sz="2000" spc="25" dirty="0">
                <a:latin typeface="微软雅黑" panose="020B0503020204020204" charset="-122"/>
                <a:ea typeface="微软雅黑" panose="020B0503020204020204" charset="-122"/>
                <a:cs typeface="Arial" panose="020B0604020202020204"/>
                <a:sym typeface="+mn-ea"/>
              </a:rPr>
              <a:t>say </a:t>
            </a:r>
            <a:r>
              <a:rPr sz="2000" spc="15" dirty="0">
                <a:latin typeface="微软雅黑" panose="020B0503020204020204" charset="-122"/>
                <a:ea typeface="微软雅黑" panose="020B0503020204020204" charset="-122"/>
                <a:cs typeface="Arial" panose="020B0604020202020204"/>
                <a:sym typeface="+mn-ea"/>
              </a:rPr>
              <a:t>that </a:t>
            </a:r>
            <a:r>
              <a:rPr sz="2000" spc="5" dirty="0">
                <a:latin typeface="微软雅黑" panose="020B0503020204020204" charset="-122"/>
                <a:ea typeface="微软雅黑" panose="020B0503020204020204" charset="-122"/>
                <a:cs typeface="Arial" panose="020B0604020202020204"/>
                <a:sym typeface="+mn-ea"/>
              </a:rPr>
              <a:t>movies, </a:t>
            </a:r>
            <a:r>
              <a:rPr sz="2000" dirty="0">
                <a:latin typeface="微软雅黑" panose="020B0503020204020204" charset="-122"/>
                <a:ea typeface="微软雅黑" panose="020B0503020204020204" charset="-122"/>
                <a:cs typeface="Arial" panose="020B0604020202020204"/>
                <a:sym typeface="+mn-ea"/>
              </a:rPr>
              <a:t>whether </a:t>
            </a:r>
            <a:r>
              <a:rPr sz="2000" spc="15" dirty="0">
                <a:latin typeface="微软雅黑" panose="020B0503020204020204" charset="-122"/>
                <a:ea typeface="微软雅黑" panose="020B0503020204020204" charset="-122"/>
                <a:cs typeface="Arial" panose="020B0604020202020204"/>
                <a:sym typeface="+mn-ea"/>
              </a:rPr>
              <a:t>seen </a:t>
            </a:r>
            <a:r>
              <a:rPr sz="2000" spc="30" dirty="0">
                <a:latin typeface="微软雅黑" panose="020B0503020204020204" charset="-122"/>
                <a:ea typeface="微软雅黑" panose="020B0503020204020204" charset="-122"/>
                <a:cs typeface="Arial" panose="020B0604020202020204"/>
                <a:sym typeface="+mn-ea"/>
              </a:rPr>
              <a:t>in </a:t>
            </a:r>
            <a:r>
              <a:rPr sz="2000" dirty="0">
                <a:latin typeface="微软雅黑" panose="020B0503020204020204" charset="-122"/>
                <a:ea typeface="微软雅黑" panose="020B0503020204020204" charset="-122"/>
                <a:cs typeface="Arial" panose="020B0604020202020204"/>
                <a:sym typeface="+mn-ea"/>
              </a:rPr>
              <a:t>the </a:t>
            </a:r>
            <a:r>
              <a:rPr sz="2000" spc="25" dirty="0">
                <a:latin typeface="微软雅黑" panose="020B0503020204020204" charset="-122"/>
                <a:ea typeface="微软雅黑" panose="020B0503020204020204" charset="-122"/>
                <a:cs typeface="Arial" panose="020B0604020202020204"/>
                <a:sym typeface="+mn-ea"/>
              </a:rPr>
              <a:t>cinema, </a:t>
            </a:r>
            <a:r>
              <a:rPr sz="2000" spc="15" dirty="0">
                <a:latin typeface="微软雅黑" panose="020B0503020204020204" charset="-122"/>
                <a:ea typeface="微软雅黑" panose="020B0503020204020204" charset="-122"/>
                <a:cs typeface="Arial" panose="020B0604020202020204"/>
                <a:sym typeface="+mn-ea"/>
              </a:rPr>
              <a:t>on </a:t>
            </a:r>
            <a:r>
              <a:rPr sz="2000" dirty="0">
                <a:latin typeface="微软雅黑" panose="020B0503020204020204" charset="-122"/>
                <a:ea typeface="微软雅黑" panose="020B0503020204020204" charset="-122"/>
                <a:cs typeface="Arial" panose="020B0604020202020204"/>
                <a:sym typeface="+mn-ea"/>
              </a:rPr>
              <a:t>the  Internet, </a:t>
            </a:r>
            <a:r>
              <a:rPr sz="2000" spc="10" dirty="0">
                <a:latin typeface="微软雅黑" panose="020B0503020204020204" charset="-122"/>
                <a:ea typeface="微软雅黑" panose="020B0503020204020204" charset="-122"/>
                <a:cs typeface="Arial" panose="020B0604020202020204"/>
                <a:sym typeface="+mn-ea"/>
              </a:rPr>
              <a:t>or </a:t>
            </a:r>
            <a:r>
              <a:rPr sz="2000" spc="50" dirty="0">
                <a:latin typeface="微软雅黑" panose="020B0503020204020204" charset="-122"/>
                <a:ea typeface="微软雅黑" panose="020B0503020204020204" charset="-122"/>
                <a:cs typeface="Arial" panose="020B0604020202020204"/>
                <a:sym typeface="+mn-ea"/>
              </a:rPr>
              <a:t>on </a:t>
            </a:r>
            <a:r>
              <a:rPr sz="2000" dirty="0">
                <a:latin typeface="微软雅黑" panose="020B0503020204020204" charset="-122"/>
                <a:ea typeface="微软雅黑" panose="020B0503020204020204" charset="-122"/>
                <a:cs typeface="Arial" panose="020B0604020202020204"/>
                <a:sym typeface="+mn-ea"/>
              </a:rPr>
              <a:t>the</a:t>
            </a:r>
            <a:r>
              <a:rPr sz="2000" spc="380" dirty="0">
                <a:latin typeface="微软雅黑" panose="020B0503020204020204" charset="-122"/>
                <a:ea typeface="微软雅黑" panose="020B0503020204020204" charset="-122"/>
                <a:cs typeface="Arial" panose="020B0604020202020204"/>
                <a:sym typeface="+mn-ea"/>
              </a:rPr>
              <a:t> </a:t>
            </a:r>
            <a:r>
              <a:rPr sz="2000" spc="35" dirty="0">
                <a:latin typeface="微软雅黑" panose="020B0503020204020204" charset="-122"/>
                <a:ea typeface="微软雅黑" panose="020B0503020204020204" charset="-122"/>
                <a:cs typeface="Arial" panose="020B0604020202020204"/>
                <a:sym typeface="+mn-ea"/>
              </a:rPr>
              <a:t>DVD </a:t>
            </a:r>
            <a:r>
              <a:rPr sz="2000" dirty="0">
                <a:latin typeface="微软雅黑" panose="020B0503020204020204" charset="-122"/>
                <a:ea typeface="微软雅黑" panose="020B0503020204020204" charset="-122"/>
                <a:cs typeface="Arial" panose="020B0604020202020204"/>
                <a:sym typeface="+mn-ea"/>
              </a:rPr>
              <a:t>player,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one </a:t>
            </a:r>
            <a:r>
              <a:rPr sz="2000" spc="10" dirty="0">
                <a:latin typeface="微软雅黑" panose="020B0503020204020204" charset="-122"/>
                <a:ea typeface="微软雅黑" panose="020B0503020204020204" charset="-122"/>
                <a:cs typeface="Arial" panose="020B0604020202020204"/>
                <a:sym typeface="+mn-ea"/>
              </a:rPr>
              <a:t>of </a:t>
            </a:r>
            <a:r>
              <a:rPr sz="2000" dirty="0">
                <a:latin typeface="微软雅黑" panose="020B0503020204020204" charset="-122"/>
                <a:ea typeface="微软雅黑" panose="020B0503020204020204" charset="-122"/>
                <a:cs typeface="Arial" panose="020B0604020202020204"/>
                <a:sym typeface="+mn-ea"/>
              </a:rPr>
              <a:t>the</a:t>
            </a:r>
            <a:r>
              <a:rPr sz="2000" spc="38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most</a:t>
            </a:r>
            <a:r>
              <a:rPr sz="2000" spc="38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popular</a:t>
            </a:r>
            <a:r>
              <a:rPr sz="2000" spc="380" dirty="0">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forms </a:t>
            </a:r>
            <a:r>
              <a:rPr sz="2000" spc="10" dirty="0">
                <a:latin typeface="微软雅黑" panose="020B0503020204020204" charset="-122"/>
                <a:ea typeface="微软雅黑" panose="020B0503020204020204" charset="-122"/>
                <a:cs typeface="Arial" panose="020B0604020202020204"/>
                <a:sym typeface="+mn-ea"/>
              </a:rPr>
              <a:t>of  entertainment. Judging </a:t>
            </a:r>
            <a:r>
              <a:rPr sz="2000" spc="35" dirty="0">
                <a:latin typeface="微软雅黑" panose="020B0503020204020204" charset="-122"/>
                <a:ea typeface="微软雅黑" panose="020B0503020204020204" charset="-122"/>
                <a:cs typeface="Arial" panose="020B0604020202020204"/>
                <a:sym typeface="+mn-ea"/>
              </a:rPr>
              <a:t>from </a:t>
            </a:r>
            <a:r>
              <a:rPr sz="200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amount of </a:t>
            </a:r>
            <a:r>
              <a:rPr sz="2000" dirty="0">
                <a:latin typeface="微软雅黑" panose="020B0503020204020204" charset="-122"/>
                <a:ea typeface="微软雅黑" panose="020B0503020204020204" charset="-122"/>
                <a:cs typeface="Arial" panose="020B0604020202020204"/>
                <a:sym typeface="+mn-ea"/>
              </a:rPr>
              <a:t>time people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willing to </a:t>
            </a:r>
            <a:r>
              <a:rPr sz="2000" spc="25" dirty="0">
                <a:latin typeface="微软雅黑" panose="020B0503020204020204" charset="-122"/>
                <a:ea typeface="微软雅黑" panose="020B0503020204020204" charset="-122"/>
                <a:cs typeface="Arial" panose="020B0604020202020204"/>
                <a:sym typeface="+mn-ea"/>
              </a:rPr>
              <a:t>spend </a:t>
            </a:r>
            <a:r>
              <a:rPr sz="2000" spc="75" dirty="0">
                <a:latin typeface="微软雅黑" panose="020B0503020204020204" charset="-122"/>
                <a:ea typeface="微软雅黑" panose="020B0503020204020204" charset="-122"/>
                <a:cs typeface="Arial" panose="020B0604020202020204"/>
                <a:sym typeface="+mn-ea"/>
              </a:rPr>
              <a:t>on </a:t>
            </a:r>
            <a:r>
              <a:rPr sz="2000" spc="10" dirty="0">
                <a:latin typeface="微软雅黑" panose="020B0503020204020204" charset="-122"/>
                <a:ea typeface="微软雅黑" panose="020B0503020204020204" charset="-122"/>
                <a:cs typeface="Arial" panose="020B0604020202020204"/>
                <a:sym typeface="+mn-ea"/>
              </a:rPr>
              <a:t>watching </a:t>
            </a:r>
            <a:r>
              <a:rPr sz="2000" spc="15" dirty="0">
                <a:latin typeface="微软雅黑" panose="020B0503020204020204" charset="-122"/>
                <a:ea typeface="微软雅黑" panose="020B0503020204020204" charset="-122"/>
                <a:cs typeface="Arial" panose="020B0604020202020204"/>
                <a:sym typeface="+mn-ea"/>
              </a:rPr>
              <a:t>them, </a:t>
            </a:r>
            <a:r>
              <a:rPr sz="2000" dirty="0">
                <a:latin typeface="微软雅黑" panose="020B0503020204020204" charset="-122"/>
                <a:ea typeface="微软雅黑" panose="020B0503020204020204" charset="-122"/>
                <a:cs typeface="Arial" panose="020B0604020202020204"/>
                <a:sym typeface="+mn-ea"/>
              </a:rPr>
              <a:t>I </a:t>
            </a:r>
            <a:r>
              <a:rPr sz="2000" spc="10" dirty="0">
                <a:latin typeface="微软雅黑" panose="020B0503020204020204" charset="-122"/>
                <a:ea typeface="微软雅黑" panose="020B0503020204020204" charset="-122"/>
                <a:cs typeface="Arial" panose="020B0604020202020204"/>
                <a:sym typeface="+mn-ea"/>
              </a:rPr>
              <a:t>rea</a:t>
            </a:r>
            <a:r>
              <a:rPr lang="en-US" sz="2000" spc="10" dirty="0">
                <a:latin typeface="微软雅黑" panose="020B0503020204020204" charset="-122"/>
                <a:ea typeface="微软雅黑" panose="020B0503020204020204" charset="-122"/>
                <a:cs typeface="Arial" panose="020B0604020202020204"/>
                <a:sym typeface="+mn-ea"/>
              </a:rPr>
              <a:t>ll</a:t>
            </a:r>
            <a:r>
              <a:rPr sz="2000" spc="10" dirty="0">
                <a:latin typeface="微软雅黑" panose="020B0503020204020204" charset="-122"/>
                <a:ea typeface="微软雅黑" panose="020B0503020204020204" charset="-122"/>
                <a:cs typeface="Arial" panose="020B0604020202020204"/>
                <a:sym typeface="+mn-ea"/>
              </a:rPr>
              <a:t>y </a:t>
            </a:r>
            <a:r>
              <a:rPr sz="2000" spc="15" dirty="0">
                <a:latin typeface="微软雅黑" panose="020B0503020204020204" charset="-122"/>
                <a:ea typeface="微软雅黑" panose="020B0503020204020204" charset="-122"/>
                <a:cs typeface="Arial" panose="020B0604020202020204"/>
                <a:sym typeface="+mn-ea"/>
              </a:rPr>
              <a:t>agree with </a:t>
            </a:r>
            <a:r>
              <a:rPr sz="200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statement. </a:t>
            </a:r>
            <a:r>
              <a:rPr sz="2000" spc="50" dirty="0">
                <a:latin typeface="微软雅黑" panose="020B0503020204020204" charset="-122"/>
                <a:ea typeface="微软雅黑" panose="020B0503020204020204" charset="-122"/>
                <a:cs typeface="Arial" panose="020B0604020202020204"/>
                <a:sym typeface="+mn-ea"/>
              </a:rPr>
              <a:t>We </a:t>
            </a:r>
            <a:r>
              <a:rPr sz="2000" spc="-5" dirty="0">
                <a:latin typeface="微软雅黑" panose="020B0503020204020204" charset="-122"/>
                <a:ea typeface="微软雅黑" panose="020B0503020204020204" charset="-122"/>
                <a:cs typeface="Arial" panose="020B0604020202020204"/>
                <a:sym typeface="+mn-ea"/>
              </a:rPr>
              <a:t>have </a:t>
            </a:r>
            <a:r>
              <a:rPr sz="2000" dirty="0">
                <a:latin typeface="微软雅黑" panose="020B0503020204020204" charset="-122"/>
                <a:ea typeface="微软雅黑" panose="020B0503020204020204" charset="-122"/>
                <a:cs typeface="Arial" panose="020B0604020202020204"/>
                <a:sym typeface="+mn-ea"/>
              </a:rPr>
              <a:t>dozens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reasons  </a:t>
            </a:r>
            <a:r>
              <a:rPr sz="2000" spc="15"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our </a:t>
            </a:r>
            <a:r>
              <a:rPr sz="2000" dirty="0">
                <a:latin typeface="微软雅黑" panose="020B0503020204020204" charset="-122"/>
                <a:ea typeface="微软雅黑" panose="020B0503020204020204" charset="-122"/>
                <a:cs typeface="Arial" panose="020B0604020202020204"/>
                <a:sym typeface="+mn-ea"/>
              </a:rPr>
              <a:t>love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movies. </a:t>
            </a:r>
            <a:r>
              <a:rPr sz="2000" spc="25" dirty="0">
                <a:latin typeface="微软雅黑" panose="020B0503020204020204" charset="-122"/>
                <a:ea typeface="微软雅黑" panose="020B0503020204020204" charset="-122"/>
                <a:cs typeface="Arial" panose="020B0604020202020204"/>
                <a:sym typeface="+mn-ea"/>
              </a:rPr>
              <a:t>But </a:t>
            </a:r>
            <a:r>
              <a:rPr sz="2000" spc="-10" dirty="0">
                <a:latin typeface="微软雅黑" panose="020B0503020204020204" charset="-122"/>
                <a:ea typeface="微软雅黑" panose="020B0503020204020204" charset="-122"/>
                <a:cs typeface="Arial" panose="020B0604020202020204"/>
                <a:sym typeface="+mn-ea"/>
              </a:rPr>
              <a:t>the </a:t>
            </a:r>
            <a:r>
              <a:rPr sz="2000" dirty="0">
                <a:latin typeface="微软雅黑" panose="020B0503020204020204" charset="-122"/>
                <a:ea typeface="微软雅黑" panose="020B0503020204020204" charset="-122"/>
                <a:cs typeface="Arial" panose="020B0604020202020204"/>
                <a:sym typeface="+mn-ea"/>
              </a:rPr>
              <a:t>most </a:t>
            </a:r>
            <a:r>
              <a:rPr sz="2000" spc="15" dirty="0">
                <a:latin typeface="微软雅黑" panose="020B0503020204020204" charset="-122"/>
                <a:ea typeface="微软雅黑" panose="020B0503020204020204" charset="-122"/>
                <a:cs typeface="Arial" panose="020B0604020202020204"/>
                <a:sym typeface="+mn-ea"/>
              </a:rPr>
              <a:t>obvious </a:t>
            </a:r>
            <a:r>
              <a:rPr sz="2000" dirty="0">
                <a:latin typeface="微软雅黑" panose="020B0503020204020204" charset="-122"/>
                <a:ea typeface="微软雅黑" panose="020B0503020204020204" charset="-122"/>
                <a:cs typeface="Arial" panose="020B0604020202020204"/>
                <a:sym typeface="+mn-ea"/>
              </a:rPr>
              <a:t>ones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the story, the </a:t>
            </a:r>
            <a:r>
              <a:rPr sz="2000" spc="25" dirty="0">
                <a:latin typeface="微软雅黑" panose="020B0503020204020204" charset="-122"/>
                <a:ea typeface="微软雅黑" panose="020B0503020204020204" charset="-122"/>
                <a:cs typeface="Arial" panose="020B0604020202020204"/>
                <a:sym typeface="+mn-ea"/>
              </a:rPr>
              <a:t>special </a:t>
            </a:r>
            <a:r>
              <a:rPr sz="2000" spc="15" dirty="0">
                <a:latin typeface="微软雅黑" panose="020B0503020204020204" charset="-122"/>
                <a:ea typeface="微软雅黑" panose="020B0503020204020204" charset="-122"/>
                <a:cs typeface="Arial" panose="020B0604020202020204"/>
                <a:sym typeface="+mn-ea"/>
              </a:rPr>
              <a:t>effects </a:t>
            </a:r>
            <a:r>
              <a:rPr sz="2000"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the</a:t>
            </a:r>
            <a:r>
              <a:rPr sz="2000" spc="10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stars.</a:t>
            </a:r>
          </a:p>
          <a:p>
            <a:pPr marL="12700" marR="5080" indent="182880" algn="just">
              <a:lnSpc>
                <a:spcPct val="156000"/>
              </a:lnSpc>
              <a:spcBef>
                <a:spcPts val="90"/>
              </a:spcBef>
            </a:pPr>
            <a:endParaRPr lang="zh-CN" sz="2000">
              <a:latin typeface="微软雅黑" panose="020B0503020204020204" charset="-122"/>
              <a:ea typeface="微软雅黑" panose="020B0503020204020204" charset="-122"/>
              <a:cs typeface="Arial" panose="020B0604020202020204"/>
              <a:sym typeface="+mn-ea"/>
            </a:endParaRPr>
          </a:p>
          <a:p>
            <a:pPr marL="12700" marR="5080" indent="182880" algn="just">
              <a:lnSpc>
                <a:spcPct val="156000"/>
              </a:lnSpc>
              <a:spcBef>
                <a:spcPts val="90"/>
              </a:spcBef>
            </a:pPr>
            <a:r>
              <a:rPr lang="zh-CN" sz="2000">
                <a:latin typeface="微软雅黑" panose="020B0503020204020204" charset="-122"/>
                <a:ea typeface="微软雅黑" panose="020B0503020204020204" charset="-122"/>
                <a:cs typeface="Arial" panose="020B0604020202020204"/>
                <a:sym typeface="+mn-ea"/>
              </a:rPr>
              <a:t>段意：电影是人们最喜欢的娱乐方式之一，我们热爱电影的原因有很多，其中显然的原因是故事情节，特技效果和明星阵容</a:t>
            </a:r>
            <a:endParaRPr lang="zh-CN" sz="2000">
              <a:latin typeface="微软雅黑" panose="020B0503020204020204" charset="-122"/>
              <a:ea typeface="微软雅黑" panose="020B0503020204020204" charset="-122"/>
              <a:cs typeface="Arial" panose="020B0604020202020204"/>
            </a:endParaRPr>
          </a:p>
          <a:p>
            <a:pPr marL="12700" marR="5080" indent="182880" algn="just">
              <a:lnSpc>
                <a:spcPct val="156000"/>
              </a:lnSpc>
              <a:spcBef>
                <a:spcPts val="90"/>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841740" y="2101791"/>
            <a:ext cx="4114800" cy="239966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sym typeface="+mn-ea"/>
              </a:rPr>
              <a:t>① </a:t>
            </a:r>
            <a:r>
              <a:rPr spc="-5" dirty="0">
                <a:latin typeface="微软雅黑" panose="020B0503020204020204" charset="-122"/>
                <a:ea typeface="微软雅黑" panose="020B0503020204020204" charset="-122"/>
                <a:cs typeface="Arial" panose="020B0604020202020204"/>
                <a:sym typeface="+mn-ea"/>
              </a:rPr>
              <a:t>entertainment</a:t>
            </a:r>
            <a:r>
              <a:rPr spc="-30" dirty="0">
                <a:latin typeface="微软雅黑" panose="020B0503020204020204" charset="-122"/>
                <a:ea typeface="微软雅黑" panose="020B0503020204020204" charset="-122"/>
                <a:cs typeface="Arial" panose="020B0604020202020204"/>
                <a:sym typeface="+mn-ea"/>
              </a:rPr>
              <a:t> </a:t>
            </a:r>
            <a:r>
              <a:rPr spc="25" dirty="0">
                <a:latin typeface="微软雅黑" panose="020B0503020204020204" charset="-122"/>
                <a:ea typeface="微软雅黑" panose="020B0503020204020204" charset="-122"/>
                <a:cs typeface="微软雅黑" panose="020B0503020204020204" charset="-122"/>
                <a:sym typeface="+mn-ea"/>
              </a:rPr>
              <a:t>娱乐</a:t>
            </a:r>
            <a:endParaRPr spc="25"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judge  v. </a:t>
            </a:r>
            <a:r>
              <a:rPr lang="zh-CN" altLang="en-US" dirty="0">
                <a:latin typeface="微软雅黑" panose="020B0503020204020204" charset="-122"/>
                <a:ea typeface="微软雅黑" panose="020B0503020204020204" charset="-122"/>
                <a:cs typeface="微软雅黑" panose="020B0503020204020204" charset="-122"/>
                <a:sym typeface="+mn-ea"/>
              </a:rPr>
              <a:t>判断</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lang="en-US" altLang="zh-CN" dirty="0">
                <a:latin typeface="微软雅黑" panose="020B0503020204020204" charset="-122"/>
                <a:ea typeface="微软雅黑" panose="020B0503020204020204" charset="-122"/>
                <a:cs typeface="微软雅黑" panose="020B0503020204020204" charset="-122"/>
                <a:sym typeface="+mn-ea"/>
              </a:rPr>
              <a:t>statement   n. </a:t>
            </a:r>
            <a:r>
              <a:rPr lang="zh-CN" altLang="en-US" dirty="0">
                <a:latin typeface="微软雅黑" panose="020B0503020204020204" charset="-122"/>
                <a:ea typeface="微软雅黑" panose="020B0503020204020204" charset="-122"/>
                <a:cs typeface="微软雅黑" panose="020B0503020204020204" charset="-122"/>
                <a:sym typeface="+mn-ea"/>
              </a:rPr>
              <a:t>声明、陈述</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lang="en-US" altLang="zh-CN" dirty="0">
                <a:latin typeface="微软雅黑" panose="020B0503020204020204" charset="-122"/>
                <a:ea typeface="微软雅黑" panose="020B0503020204020204" charset="-122"/>
                <a:cs typeface="微软雅黑" panose="020B0503020204020204" charset="-122"/>
                <a:sym typeface="+mn-ea"/>
              </a:rPr>
              <a:t>dozen  12</a:t>
            </a:r>
            <a:r>
              <a:rPr lang="zh-CN" altLang="en-US" dirty="0">
                <a:latin typeface="微软雅黑" panose="020B0503020204020204" charset="-122"/>
                <a:ea typeface="微软雅黑" panose="020B0503020204020204" charset="-122"/>
                <a:cs typeface="微软雅黑" panose="020B0503020204020204" charset="-122"/>
                <a:sym typeface="+mn-ea"/>
              </a:rPr>
              <a:t>个，一打</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en-US" altLang="zh-CN" dirty="0">
                <a:latin typeface="微软雅黑" panose="020B0503020204020204" charset="-122"/>
                <a:ea typeface="微软雅黑" panose="020B0503020204020204" charset="-122"/>
                <a:cs typeface="微软雅黑" panose="020B0503020204020204" charset="-122"/>
                <a:sym typeface="+mn-ea"/>
              </a:rPr>
              <a:t>    dozens of </a:t>
            </a:r>
            <a:r>
              <a:rPr lang="zh-CN" altLang="en-US" dirty="0">
                <a:latin typeface="微软雅黑" panose="020B0503020204020204" charset="-122"/>
                <a:ea typeface="微软雅黑" panose="020B0503020204020204" charset="-122"/>
                <a:cs typeface="微软雅黑" panose="020B0503020204020204" charset="-122"/>
                <a:sym typeface="+mn-ea"/>
              </a:rPr>
              <a:t>许多、好多</a:t>
            </a:r>
            <a:endPar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7" name="图示 6">
            <a:extLst>
              <a:ext uri="{FF2B5EF4-FFF2-40B4-BE49-F238E27FC236}">
                <a16:creationId xmlns:a16="http://schemas.microsoft.com/office/drawing/2014/main" id="{329648C6-8EB3-486E-8A3B-AF4C8C026189}"/>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274C39A8-87A3-4693-A6FB-FE5B72AEA55D}"/>
              </a:ext>
            </a:extLst>
          </p:cNvPr>
          <p:cNvSpPr txBox="1"/>
          <p:nvPr/>
        </p:nvSpPr>
        <p:spPr>
          <a:xfrm>
            <a:off x="104140" y="60136"/>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082470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6643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9210" y="802640"/>
            <a:ext cx="8162290" cy="4707890"/>
          </a:xfrm>
          <a:prstGeom prst="rect">
            <a:avLst/>
          </a:prstGeom>
        </p:spPr>
        <p:txBody>
          <a:bodyPr wrap="square">
            <a:spAutoFit/>
          </a:bodyPr>
          <a:lstStyle/>
          <a:p>
            <a:pPr marL="12700" marR="5080" algn="just" fontAlgn="auto">
              <a:lnSpc>
                <a:spcPts val="3000"/>
              </a:lnSpc>
              <a:spcBef>
                <a:spcPts val="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5" dirty="0">
                <a:latin typeface="微软雅黑" panose="020B0503020204020204" charset="-122"/>
                <a:ea typeface="微软雅黑" panose="020B0503020204020204" charset="-122"/>
                <a:cs typeface="微软雅黑" panose="020B0503020204020204" charset="-122"/>
                <a:sym typeface="+mn-ea"/>
              </a:rPr>
              <a:t>② </a:t>
            </a:r>
            <a:r>
              <a:rPr sz="2000" spc="15" dirty="0">
                <a:latin typeface="微软雅黑" panose="020B0503020204020204" charset="-122"/>
                <a:ea typeface="微软雅黑" panose="020B0503020204020204" charset="-122"/>
                <a:cs typeface="Arial" panose="020B0604020202020204"/>
                <a:sym typeface="+mn-ea"/>
              </a:rPr>
              <a:t>A </a:t>
            </a:r>
            <a:r>
              <a:rPr sz="2000" spc="5" dirty="0">
                <a:latin typeface="微软雅黑" panose="020B0503020204020204" charset="-122"/>
                <a:ea typeface="微软雅黑" panose="020B0503020204020204" charset="-122"/>
                <a:cs typeface="Arial" panose="020B0604020202020204"/>
                <a:sym typeface="+mn-ea"/>
              </a:rPr>
              <a:t>“movie” </a:t>
            </a:r>
            <a:r>
              <a:rPr sz="2000" spc="10" dirty="0">
                <a:latin typeface="微软雅黑" panose="020B0503020204020204" charset="-122"/>
                <a:ea typeface="微软雅黑" panose="020B0503020204020204" charset="-122"/>
                <a:cs typeface="Arial" panose="020B0604020202020204"/>
                <a:sym typeface="+mn-ea"/>
              </a:rPr>
              <a:t>is, </a:t>
            </a:r>
            <a:r>
              <a:rPr sz="2000" spc="5" dirty="0">
                <a:latin typeface="微软雅黑" panose="020B0503020204020204" charset="-122"/>
                <a:ea typeface="微软雅黑" panose="020B0503020204020204" charset="-122"/>
                <a:cs typeface="Arial" panose="020B0604020202020204"/>
                <a:sym typeface="+mn-ea"/>
              </a:rPr>
              <a:t>basically</a:t>
            </a:r>
            <a:r>
              <a:rPr lang="en-US" sz="2000" spc="5"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technology’s </a:t>
            </a:r>
            <a:r>
              <a:rPr sz="2000" spc="25" dirty="0">
                <a:latin typeface="微软雅黑" panose="020B0503020204020204" charset="-122"/>
                <a:ea typeface="微软雅黑" panose="020B0503020204020204" charset="-122"/>
                <a:cs typeface="Arial" panose="020B0604020202020204"/>
                <a:sym typeface="+mn-ea"/>
              </a:rPr>
              <a:t>answer </a:t>
            </a:r>
            <a:r>
              <a:rPr sz="2000" dirty="0">
                <a:latin typeface="微软雅黑" panose="020B0503020204020204" charset="-122"/>
                <a:ea typeface="微软雅黑" panose="020B0503020204020204" charset="-122"/>
                <a:cs typeface="Arial" panose="020B0604020202020204"/>
                <a:sym typeface="+mn-ea"/>
              </a:rPr>
              <a:t>to the </a:t>
            </a:r>
            <a:r>
              <a:rPr sz="2000" spc="10" dirty="0">
                <a:latin typeface="微软雅黑" panose="020B0503020204020204" charset="-122"/>
                <a:ea typeface="微软雅黑" panose="020B0503020204020204" charset="-122"/>
                <a:cs typeface="Arial" panose="020B0604020202020204"/>
                <a:sym typeface="+mn-ea"/>
              </a:rPr>
              <a:t>traditional </a:t>
            </a:r>
            <a:r>
              <a:rPr sz="2000" spc="15" dirty="0">
                <a:latin typeface="微软雅黑" panose="020B0503020204020204" charset="-122"/>
                <a:ea typeface="微软雅黑" panose="020B0503020204020204" charset="-122"/>
                <a:cs typeface="Arial" panose="020B0604020202020204"/>
                <a:sym typeface="+mn-ea"/>
              </a:rPr>
              <a:t>storybook. </a:t>
            </a:r>
            <a:r>
              <a:rPr sz="2000" spc="90" dirty="0">
                <a:latin typeface="微软雅黑" panose="020B0503020204020204" charset="-122"/>
                <a:ea typeface="微软雅黑" panose="020B0503020204020204" charset="-122"/>
                <a:cs typeface="Arial" panose="020B0604020202020204"/>
                <a:sym typeface="+mn-ea"/>
              </a:rPr>
              <a:t>We </a:t>
            </a:r>
            <a:r>
              <a:rPr sz="2000" dirty="0">
                <a:latin typeface="微软雅黑" panose="020B0503020204020204" charset="-122"/>
                <a:ea typeface="微软雅黑" panose="020B0503020204020204" charset="-122"/>
                <a:cs typeface="Arial" panose="020B0604020202020204"/>
                <a:sym typeface="+mn-ea"/>
              </a:rPr>
              <a:t>all hunger </a:t>
            </a:r>
            <a:r>
              <a:rPr sz="2000" spc="1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a </a:t>
            </a:r>
            <a:r>
              <a:rPr sz="2000" spc="-5" dirty="0">
                <a:latin typeface="微软雅黑" panose="020B0503020204020204" charset="-122"/>
                <a:ea typeface="微软雅黑" panose="020B0503020204020204" charset="-122"/>
                <a:cs typeface="Arial" panose="020B0604020202020204"/>
                <a:sym typeface="+mn-ea"/>
              </a:rPr>
              <a:t>life </a:t>
            </a:r>
            <a:r>
              <a:rPr sz="2000" spc="10" dirty="0">
                <a:latin typeface="微软雅黑" panose="020B0503020204020204" charset="-122"/>
                <a:ea typeface="微软雅黑" panose="020B0503020204020204" charset="-122"/>
                <a:cs typeface="Arial" panose="020B0604020202020204"/>
                <a:sym typeface="+mn-ea"/>
              </a:rPr>
              <a:t>full of passion, </a:t>
            </a:r>
            <a:r>
              <a:rPr sz="2000" spc="15" dirty="0">
                <a:latin typeface="微软雅黑" panose="020B0503020204020204" charset="-122"/>
                <a:ea typeface="微软雅黑" panose="020B0503020204020204" charset="-122"/>
                <a:cs typeface="Arial" panose="020B0604020202020204"/>
                <a:sym typeface="+mn-ea"/>
              </a:rPr>
              <a:t>excitement </a:t>
            </a:r>
            <a:r>
              <a:rPr sz="2000" spc="30" dirty="0">
                <a:latin typeface="微软雅黑" panose="020B0503020204020204" charset="-122"/>
                <a:ea typeface="微软雅黑" panose="020B0503020204020204" charset="-122"/>
                <a:cs typeface="Arial" panose="020B0604020202020204"/>
                <a:sym typeface="+mn-ea"/>
              </a:rPr>
              <a:t>and </a:t>
            </a:r>
            <a:r>
              <a:rPr sz="2000" dirty="0">
                <a:latin typeface="微软雅黑" panose="020B0503020204020204" charset="-122"/>
                <a:ea typeface="微软雅黑" panose="020B0503020204020204" charset="-122"/>
                <a:cs typeface="Arial" panose="020B0604020202020204"/>
                <a:sym typeface="+mn-ea"/>
              </a:rPr>
              <a:t>love. </a:t>
            </a:r>
            <a:r>
              <a:rPr sz="2000" spc="-5" dirty="0">
                <a:latin typeface="微软雅黑" panose="020B0503020204020204" charset="-122"/>
                <a:ea typeface="微软雅黑" panose="020B0503020204020204" charset="-122"/>
                <a:cs typeface="Arial" panose="020B0604020202020204"/>
                <a:sym typeface="+mn-ea"/>
              </a:rPr>
              <a:t>If </a:t>
            </a:r>
            <a:r>
              <a:rPr sz="2000" dirty="0">
                <a:latin typeface="微软雅黑" panose="020B0503020204020204" charset="-122"/>
                <a:ea typeface="微软雅黑" panose="020B0503020204020204" charset="-122"/>
                <a:cs typeface="Arial" panose="020B0604020202020204"/>
                <a:sym typeface="+mn-ea"/>
              </a:rPr>
              <a:t>we </a:t>
            </a:r>
            <a:r>
              <a:rPr sz="2000" spc="5" dirty="0">
                <a:latin typeface="微软雅黑" panose="020B0503020204020204" charset="-122"/>
                <a:ea typeface="微软雅黑" panose="020B0503020204020204" charset="-122"/>
                <a:cs typeface="Arial" panose="020B0604020202020204"/>
                <a:sym typeface="+mn-ea"/>
              </a:rPr>
              <a:t>don't </a:t>
            </a:r>
            <a:r>
              <a:rPr sz="2000" spc="15" dirty="0">
                <a:latin typeface="微软雅黑" panose="020B0503020204020204" charset="-122"/>
                <a:ea typeface="微软雅黑" panose="020B0503020204020204" charset="-122"/>
                <a:cs typeface="Arial" panose="020B0604020202020204"/>
                <a:sym typeface="+mn-ea"/>
              </a:rPr>
              <a:t>find </a:t>
            </a:r>
            <a:r>
              <a:rPr sz="2000" spc="25" dirty="0">
                <a:latin typeface="微软雅黑" panose="020B0503020204020204" charset="-122"/>
                <a:ea typeface="微软雅黑" panose="020B0503020204020204" charset="-122"/>
                <a:cs typeface="Arial" panose="020B0604020202020204"/>
                <a:sym typeface="+mn-ea"/>
              </a:rPr>
              <a:t>them </a:t>
            </a:r>
            <a:r>
              <a:rPr sz="2000" spc="55" dirty="0">
                <a:latin typeface="微软雅黑" panose="020B0503020204020204" charset="-122"/>
                <a:ea typeface="微软雅黑" panose="020B0503020204020204" charset="-122"/>
                <a:cs typeface="Arial" panose="020B0604020202020204"/>
                <a:sym typeface="+mn-ea"/>
              </a:rPr>
              <a:t>in </a:t>
            </a:r>
            <a:r>
              <a:rPr sz="2000" spc="-5" dirty="0">
                <a:latin typeface="微软雅黑" panose="020B0503020204020204" charset="-122"/>
                <a:ea typeface="微软雅黑" panose="020B0503020204020204" charset="-122"/>
                <a:cs typeface="Arial" panose="020B0604020202020204"/>
                <a:sym typeface="+mn-ea"/>
              </a:rPr>
              <a:t>our </a:t>
            </a:r>
            <a:r>
              <a:rPr sz="2000" spc="25" dirty="0">
                <a:latin typeface="微软雅黑" panose="020B0503020204020204" charset="-122"/>
                <a:ea typeface="微软雅黑" panose="020B0503020204020204" charset="-122"/>
                <a:cs typeface="Arial" panose="020B0604020202020204"/>
                <a:sym typeface="+mn-ea"/>
              </a:rPr>
              <a:t>own </a:t>
            </a:r>
            <a:r>
              <a:rPr sz="2000" spc="5" dirty="0">
                <a:latin typeface="微软雅黑" panose="020B0503020204020204" charset="-122"/>
                <a:ea typeface="微软雅黑" panose="020B0503020204020204" charset="-122"/>
                <a:cs typeface="Arial" panose="020B0604020202020204"/>
                <a:sym typeface="+mn-ea"/>
              </a:rPr>
              <a:t>life, </a:t>
            </a:r>
            <a:r>
              <a:rPr sz="2000" dirty="0">
                <a:latin typeface="微软雅黑" panose="020B0503020204020204" charset="-122"/>
                <a:ea typeface="微软雅黑" panose="020B0503020204020204" charset="-122"/>
                <a:cs typeface="Arial" panose="020B0604020202020204"/>
                <a:sym typeface="+mn-ea"/>
              </a:rPr>
              <a:t>we try to </a:t>
            </a:r>
            <a:r>
              <a:rPr sz="2000" spc="15" dirty="0">
                <a:latin typeface="微软雅黑" panose="020B0503020204020204" charset="-122"/>
                <a:ea typeface="微软雅黑" panose="020B0503020204020204" charset="-122"/>
                <a:cs typeface="Arial" panose="020B0604020202020204"/>
                <a:sym typeface="+mn-ea"/>
              </a:rPr>
              <a:t>experience </a:t>
            </a:r>
            <a:r>
              <a:rPr sz="2000" spc="25" dirty="0">
                <a:latin typeface="微软雅黑" panose="020B0503020204020204" charset="-122"/>
                <a:ea typeface="微软雅黑" panose="020B0503020204020204" charset="-122"/>
                <a:cs typeface="Arial" panose="020B0604020202020204"/>
                <a:sym typeface="+mn-ea"/>
              </a:rPr>
              <a:t>them </a:t>
            </a:r>
            <a:r>
              <a:rPr sz="2000" spc="30" dirty="0">
                <a:latin typeface="微软雅黑" panose="020B0503020204020204" charset="-122"/>
                <a:ea typeface="微软雅黑" panose="020B0503020204020204" charset="-122"/>
                <a:cs typeface="Arial" panose="020B0604020202020204"/>
                <a:sym typeface="+mn-ea"/>
              </a:rPr>
              <a:t>in </a:t>
            </a:r>
            <a:r>
              <a:rPr sz="2000" spc="5" dirty="0">
                <a:latin typeface="微软雅黑" panose="020B0503020204020204" charset="-122"/>
                <a:ea typeface="微软雅黑" panose="020B0503020204020204" charset="-122"/>
                <a:cs typeface="Arial" panose="020B0604020202020204"/>
                <a:sym typeface="+mn-ea"/>
              </a:rPr>
              <a:t>fictional </a:t>
            </a:r>
            <a:r>
              <a:rPr sz="2000" spc="10" dirty="0">
                <a:latin typeface="微软雅黑" panose="020B0503020204020204" charset="-122"/>
                <a:ea typeface="微软雅黑" panose="020B0503020204020204" charset="-122"/>
                <a:cs typeface="Arial" panose="020B0604020202020204"/>
                <a:sym typeface="+mn-ea"/>
              </a:rPr>
              <a:t>stories. </a:t>
            </a:r>
            <a:r>
              <a:rPr sz="2000" spc="15" dirty="0">
                <a:latin typeface="微软雅黑" panose="020B0503020204020204" charset="-122"/>
                <a:ea typeface="微软雅黑" panose="020B0503020204020204" charset="-122"/>
                <a:cs typeface="Arial" panose="020B0604020202020204"/>
                <a:sym typeface="+mn-ea"/>
              </a:rPr>
              <a:t>A </a:t>
            </a:r>
            <a:r>
              <a:rPr sz="2000" spc="10" dirty="0">
                <a:latin typeface="微软雅黑" panose="020B0503020204020204" charset="-122"/>
                <a:ea typeface="微软雅黑" panose="020B0503020204020204" charset="-122"/>
                <a:cs typeface="Arial" panose="020B0604020202020204"/>
                <a:sym typeface="+mn-ea"/>
              </a:rPr>
              <a:t>movie </a:t>
            </a:r>
            <a:r>
              <a:rPr sz="2000" dirty="0">
                <a:latin typeface="微软雅黑" panose="020B0503020204020204" charset="-122"/>
                <a:ea typeface="微软雅黑" panose="020B0503020204020204" charset="-122"/>
                <a:cs typeface="Arial" panose="020B0604020202020204"/>
                <a:sym typeface="+mn-ea"/>
              </a:rPr>
              <a:t>tells </a:t>
            </a:r>
            <a:r>
              <a:rPr sz="2000" spc="10" dirty="0">
                <a:latin typeface="微软雅黑" panose="020B0503020204020204" charset="-122"/>
                <a:ea typeface="微软雅黑" panose="020B0503020204020204" charset="-122"/>
                <a:cs typeface="Arial" panose="020B0604020202020204"/>
                <a:sym typeface="+mn-ea"/>
              </a:rPr>
              <a:t>a </a:t>
            </a:r>
            <a:r>
              <a:rPr sz="2000" spc="25" dirty="0">
                <a:latin typeface="微软雅黑" panose="020B0503020204020204" charset="-122"/>
                <a:ea typeface="微软雅黑" panose="020B0503020204020204" charset="-122"/>
                <a:cs typeface="Arial" panose="020B0604020202020204"/>
                <a:sym typeface="+mn-ea"/>
              </a:rPr>
              <a:t>story </a:t>
            </a:r>
            <a:r>
              <a:rPr sz="2000" dirty="0">
                <a:latin typeface="微软雅黑" panose="020B0503020204020204" charset="-122"/>
                <a:ea typeface="微软雅黑" panose="020B0503020204020204" charset="-122"/>
                <a:cs typeface="Arial" panose="020B0604020202020204"/>
                <a:sym typeface="+mn-ea"/>
              </a:rPr>
              <a:t>more </a:t>
            </a:r>
            <a:r>
              <a:rPr sz="2000" spc="10" dirty="0">
                <a:latin typeface="微软雅黑" panose="020B0503020204020204" charset="-122"/>
                <a:ea typeface="微软雅黑" panose="020B0503020204020204" charset="-122"/>
                <a:cs typeface="Arial" panose="020B0604020202020204"/>
                <a:sym typeface="+mn-ea"/>
              </a:rPr>
              <a:t>effectively </a:t>
            </a:r>
            <a:r>
              <a:rPr sz="2000" spc="30"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vividly </a:t>
            </a:r>
            <a:r>
              <a:rPr sz="2000" spc="25" dirty="0">
                <a:latin typeface="微软雅黑" panose="020B0503020204020204" charset="-122"/>
                <a:ea typeface="微软雅黑" panose="020B0503020204020204" charset="-122"/>
                <a:cs typeface="Arial" panose="020B0604020202020204"/>
                <a:sym typeface="+mn-ea"/>
              </a:rPr>
              <a:t>than </a:t>
            </a:r>
            <a:r>
              <a:rPr sz="2000" spc="10" dirty="0">
                <a:latin typeface="微软雅黑" panose="020B0503020204020204" charset="-122"/>
                <a:ea typeface="微软雅黑" panose="020B0503020204020204" charset="-122"/>
                <a:cs typeface="Arial" panose="020B0604020202020204"/>
                <a:sym typeface="+mn-ea"/>
              </a:rPr>
              <a:t>a </a:t>
            </a:r>
            <a:r>
              <a:rPr sz="2000" spc="5" dirty="0">
                <a:latin typeface="微软雅黑" panose="020B0503020204020204" charset="-122"/>
                <a:ea typeface="微软雅黑" panose="020B0503020204020204" charset="-122"/>
                <a:cs typeface="Arial" panose="020B0604020202020204"/>
                <a:sym typeface="+mn-ea"/>
              </a:rPr>
              <a:t>book. </a:t>
            </a:r>
            <a:r>
              <a:rPr sz="2000" spc="-25" dirty="0">
                <a:latin typeface="微软雅黑" panose="020B0503020204020204" charset="-122"/>
                <a:ea typeface="微软雅黑" panose="020B0503020204020204" charset="-122"/>
                <a:cs typeface="Arial" panose="020B0604020202020204"/>
                <a:sym typeface="+mn-ea"/>
              </a:rPr>
              <a:t>Take </a:t>
            </a:r>
            <a:r>
              <a:rPr sz="2000" dirty="0">
                <a:latin typeface="微软雅黑" panose="020B0503020204020204" charset="-122"/>
                <a:ea typeface="微软雅黑" panose="020B0503020204020204" charset="-122"/>
                <a:cs typeface="Arial" panose="020B0604020202020204"/>
                <a:sym typeface="+mn-ea"/>
              </a:rPr>
              <a:t>the movie </a:t>
            </a:r>
            <a:r>
              <a:rPr sz="2000" spc="25" dirty="0">
                <a:latin typeface="微软雅黑" panose="020B0503020204020204" charset="-122"/>
                <a:ea typeface="微软雅黑" panose="020B0503020204020204" charset="-122"/>
                <a:cs typeface="Arial" panose="020B0604020202020204"/>
                <a:sym typeface="+mn-ea"/>
              </a:rPr>
              <a:t>“Saving </a:t>
            </a:r>
            <a:r>
              <a:rPr sz="2000" spc="5" dirty="0">
                <a:latin typeface="微软雅黑" panose="020B0503020204020204" charset="-122"/>
                <a:ea typeface="微软雅黑" panose="020B0503020204020204" charset="-122"/>
                <a:cs typeface="Arial" panose="020B0604020202020204"/>
                <a:sym typeface="+mn-ea"/>
              </a:rPr>
              <a:t>Private </a:t>
            </a:r>
            <a:r>
              <a:rPr sz="2000" spc="10" dirty="0">
                <a:latin typeface="微软雅黑" panose="020B0503020204020204" charset="-122"/>
                <a:ea typeface="微软雅黑" panose="020B0503020204020204" charset="-122"/>
                <a:cs typeface="Arial" panose="020B0604020202020204"/>
                <a:sym typeface="+mn-ea"/>
              </a:rPr>
              <a:t>Ryan”  </a:t>
            </a:r>
            <a:r>
              <a:rPr sz="2000" spc="15"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example. </a:t>
            </a:r>
            <a:r>
              <a:rPr sz="2000" spc="25" dirty="0">
                <a:latin typeface="微软雅黑" panose="020B0503020204020204" charset="-122"/>
                <a:ea typeface="微软雅黑" panose="020B0503020204020204" charset="-122"/>
                <a:cs typeface="Arial" panose="020B0604020202020204"/>
                <a:sym typeface="+mn-ea"/>
              </a:rPr>
              <a:t>In </a:t>
            </a:r>
            <a:r>
              <a:rPr sz="200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first </a:t>
            </a:r>
            <a:r>
              <a:rPr sz="2000" dirty="0">
                <a:latin typeface="微软雅黑" panose="020B0503020204020204" charset="-122"/>
                <a:ea typeface="微软雅黑" panose="020B0503020204020204" charset="-122"/>
                <a:cs typeface="Arial" panose="020B0604020202020204"/>
                <a:sym typeface="+mn-ea"/>
              </a:rPr>
              <a:t>battle </a:t>
            </a:r>
            <a:r>
              <a:rPr sz="2000" spc="10" dirty="0">
                <a:latin typeface="微软雅黑" panose="020B0503020204020204" charset="-122"/>
                <a:ea typeface="微软雅黑" panose="020B0503020204020204" charset="-122"/>
                <a:cs typeface="Arial" panose="020B0604020202020204"/>
                <a:sym typeface="+mn-ea"/>
              </a:rPr>
              <a:t>scene </a:t>
            </a:r>
            <a:r>
              <a:rPr sz="2000" spc="5" dirty="0">
                <a:latin typeface="微软雅黑" panose="020B0503020204020204" charset="-122"/>
                <a:ea typeface="微软雅黑" panose="020B0503020204020204" charset="-122"/>
                <a:cs typeface="Arial" panose="020B0604020202020204"/>
                <a:sym typeface="+mn-ea"/>
              </a:rPr>
              <a:t>when </a:t>
            </a:r>
            <a:r>
              <a:rPr sz="2000" spc="-1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soldiers are </a:t>
            </a:r>
            <a:r>
              <a:rPr sz="2000" spc="-5" dirty="0">
                <a:latin typeface="微软雅黑" panose="020B0503020204020204" charset="-122"/>
                <a:ea typeface="微软雅黑" panose="020B0503020204020204" charset="-122"/>
                <a:cs typeface="Arial" panose="020B0604020202020204"/>
                <a:sym typeface="+mn-ea"/>
              </a:rPr>
              <a:t>under </a:t>
            </a:r>
            <a:r>
              <a:rPr sz="2000" spc="15" dirty="0">
                <a:latin typeface="微软雅黑" panose="020B0503020204020204" charset="-122"/>
                <a:ea typeface="微软雅黑" panose="020B0503020204020204" charset="-122"/>
                <a:cs typeface="Arial" panose="020B0604020202020204"/>
                <a:sym typeface="+mn-ea"/>
              </a:rPr>
              <a:t>fierce </a:t>
            </a:r>
            <a:r>
              <a:rPr sz="2000" dirty="0">
                <a:latin typeface="微软雅黑" panose="020B0503020204020204" charset="-122"/>
                <a:ea typeface="微软雅黑" panose="020B0503020204020204" charset="-122"/>
                <a:cs typeface="Arial" panose="020B0604020202020204"/>
                <a:sym typeface="+mn-ea"/>
              </a:rPr>
              <a:t>gunfire </a:t>
            </a:r>
            <a:r>
              <a:rPr sz="2000" spc="25" dirty="0">
                <a:latin typeface="微软雅黑" panose="020B0503020204020204" charset="-122"/>
                <a:ea typeface="微软雅黑" panose="020B0503020204020204" charset="-122"/>
                <a:cs typeface="Arial" panose="020B0604020202020204"/>
                <a:sym typeface="+mn-ea"/>
              </a:rPr>
              <a:t>from </a:t>
            </a:r>
            <a:r>
              <a:rPr sz="2000" spc="-1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Germans, </a:t>
            </a:r>
            <a:r>
              <a:rPr sz="2000" spc="25" dirty="0">
                <a:latin typeface="微软雅黑" panose="020B0503020204020204" charset="-122"/>
                <a:ea typeface="微软雅黑" panose="020B0503020204020204" charset="-122"/>
                <a:cs typeface="Arial" panose="020B0604020202020204"/>
                <a:sym typeface="+mn-ea"/>
              </a:rPr>
              <a:t>you </a:t>
            </a:r>
            <a:r>
              <a:rPr sz="2000" spc="15" dirty="0">
                <a:latin typeface="微软雅黑" panose="020B0503020204020204" charset="-122"/>
                <a:ea typeface="微软雅黑" panose="020B0503020204020204" charset="-122"/>
                <a:cs typeface="Arial" panose="020B0604020202020204"/>
                <a:sym typeface="+mn-ea"/>
              </a:rPr>
              <a:t>feel </a:t>
            </a:r>
            <a:r>
              <a:rPr sz="2000" spc="25" dirty="0">
                <a:latin typeface="微软雅黑" panose="020B0503020204020204" charset="-122"/>
                <a:ea typeface="微软雅黑" panose="020B0503020204020204" charset="-122"/>
                <a:cs typeface="Arial" panose="020B0604020202020204"/>
                <a:sym typeface="+mn-ea"/>
              </a:rPr>
              <a:t>you </a:t>
            </a:r>
            <a:r>
              <a:rPr sz="2000" spc="15" dirty="0">
                <a:latin typeface="微软雅黑" panose="020B0503020204020204" charset="-122"/>
                <a:ea typeface="微软雅黑" panose="020B0503020204020204" charset="-122"/>
                <a:cs typeface="Arial" panose="020B0604020202020204"/>
                <a:sym typeface="+mn-ea"/>
              </a:rPr>
              <a:t>are </a:t>
            </a:r>
            <a:r>
              <a:rPr sz="2000" spc="25" dirty="0">
                <a:latin typeface="微软雅黑" panose="020B0503020204020204" charset="-122"/>
                <a:ea typeface="微软雅黑" panose="020B0503020204020204" charset="-122"/>
                <a:cs typeface="Arial" panose="020B0604020202020204"/>
                <a:sym typeface="+mn-ea"/>
              </a:rPr>
              <a:t>running </a:t>
            </a:r>
            <a:r>
              <a:rPr sz="2000" dirty="0">
                <a:latin typeface="微软雅黑" panose="020B0503020204020204" charset="-122"/>
                <a:ea typeface="微软雅黑" panose="020B0503020204020204" charset="-122"/>
                <a:cs typeface="Arial" panose="020B0604020202020204"/>
                <a:sym typeface="+mn-ea"/>
              </a:rPr>
              <a:t>with the </a:t>
            </a:r>
            <a:r>
              <a:rPr sz="2000" spc="10" dirty="0">
                <a:latin typeface="微软雅黑" panose="020B0503020204020204" charset="-122"/>
                <a:ea typeface="微软雅黑" panose="020B0503020204020204" charset="-122"/>
                <a:cs typeface="Arial" panose="020B0604020202020204"/>
                <a:sym typeface="+mn-ea"/>
              </a:rPr>
              <a:t>soldiers and witnessing </a:t>
            </a:r>
            <a:r>
              <a:rPr sz="2000" spc="5" dirty="0">
                <a:latin typeface="微软雅黑" panose="020B0503020204020204" charset="-122"/>
                <a:ea typeface="微软雅黑" panose="020B0503020204020204" charset="-122"/>
                <a:cs typeface="Arial" panose="020B0604020202020204"/>
                <a:sym typeface="+mn-ea"/>
              </a:rPr>
              <a:t>everything </a:t>
            </a:r>
            <a:r>
              <a:rPr sz="2000" spc="10" dirty="0">
                <a:latin typeface="微软雅黑" panose="020B0503020204020204" charset="-122"/>
                <a:ea typeface="微软雅黑" panose="020B0503020204020204" charset="-122"/>
                <a:cs typeface="Arial" panose="020B0604020202020204"/>
                <a:sym typeface="+mn-ea"/>
              </a:rPr>
              <a:t>firsthand. </a:t>
            </a:r>
            <a:r>
              <a:rPr sz="2000" spc="-10" dirty="0">
                <a:latin typeface="微软雅黑" panose="020B0503020204020204" charset="-122"/>
                <a:ea typeface="微软雅黑" panose="020B0503020204020204" charset="-122"/>
                <a:cs typeface="Arial" panose="020B0604020202020204"/>
                <a:sym typeface="+mn-ea"/>
              </a:rPr>
              <a:t>You </a:t>
            </a:r>
            <a:r>
              <a:rPr sz="2000" dirty="0">
                <a:latin typeface="微软雅黑" panose="020B0503020204020204" charset="-122"/>
                <a:ea typeface="微软雅黑" panose="020B0503020204020204" charset="-122"/>
                <a:cs typeface="Arial" panose="020B0604020202020204"/>
                <a:sym typeface="+mn-ea"/>
              </a:rPr>
              <a:t>hear the </a:t>
            </a:r>
            <a:r>
              <a:rPr sz="2000" spc="15" dirty="0">
                <a:latin typeface="微软雅黑" panose="020B0503020204020204" charset="-122"/>
                <a:ea typeface="微软雅黑" panose="020B0503020204020204" charset="-122"/>
                <a:cs typeface="Arial" panose="020B0604020202020204"/>
                <a:sym typeface="+mn-ea"/>
              </a:rPr>
              <a:t>echoes </a:t>
            </a:r>
            <a:r>
              <a:rPr sz="2000" spc="10" dirty="0">
                <a:latin typeface="微软雅黑" panose="020B0503020204020204" charset="-122"/>
                <a:ea typeface="微软雅黑" panose="020B0503020204020204" charset="-122"/>
                <a:cs typeface="Arial" panose="020B0604020202020204"/>
                <a:sym typeface="+mn-ea"/>
              </a:rPr>
              <a:t>of </a:t>
            </a:r>
            <a:r>
              <a:rPr sz="2000" dirty="0">
                <a:latin typeface="微软雅黑" panose="020B0503020204020204" charset="-122"/>
                <a:ea typeface="微软雅黑" panose="020B0503020204020204" charset="-122"/>
                <a:cs typeface="Arial" panose="020B0604020202020204"/>
                <a:sym typeface="+mn-ea"/>
              </a:rPr>
              <a:t>bullets </a:t>
            </a:r>
            <a:r>
              <a:rPr sz="2000" spc="10" dirty="0">
                <a:latin typeface="微软雅黑" panose="020B0503020204020204" charset="-122"/>
                <a:ea typeface="微软雅黑" panose="020B0503020204020204" charset="-122"/>
                <a:cs typeface="Arial" panose="020B0604020202020204"/>
                <a:sym typeface="+mn-ea"/>
              </a:rPr>
              <a:t>flying overhead. </a:t>
            </a:r>
            <a:r>
              <a:rPr sz="2000" spc="5" dirty="0">
                <a:latin typeface="微软雅黑" panose="020B0503020204020204" charset="-122"/>
                <a:ea typeface="微软雅黑" panose="020B0503020204020204" charset="-122"/>
                <a:cs typeface="Arial" panose="020B0604020202020204"/>
                <a:sym typeface="+mn-ea"/>
              </a:rPr>
              <a:t>For </a:t>
            </a:r>
            <a:r>
              <a:rPr sz="2000" spc="15" dirty="0">
                <a:latin typeface="微软雅黑" panose="020B0503020204020204" charset="-122"/>
                <a:ea typeface="微软雅黑" panose="020B0503020204020204" charset="-122"/>
                <a:cs typeface="Arial" panose="020B0604020202020204"/>
                <a:sym typeface="+mn-ea"/>
              </a:rPr>
              <a:t>fifteen </a:t>
            </a:r>
            <a:r>
              <a:rPr sz="2000" spc="5" dirty="0">
                <a:latin typeface="微软雅黑" panose="020B0503020204020204" charset="-122"/>
                <a:ea typeface="微软雅黑" panose="020B0503020204020204" charset="-122"/>
                <a:cs typeface="Arial" panose="020B0604020202020204"/>
                <a:sym typeface="+mn-ea"/>
              </a:rPr>
              <a:t>frightening minutes, </a:t>
            </a:r>
            <a:r>
              <a:rPr sz="2000" spc="25" dirty="0">
                <a:latin typeface="微软雅黑" panose="020B0503020204020204" charset="-122"/>
                <a:ea typeface="微软雅黑" panose="020B0503020204020204" charset="-122"/>
                <a:cs typeface="Arial" panose="020B0604020202020204"/>
                <a:sym typeface="+mn-ea"/>
              </a:rPr>
              <a:t>you </a:t>
            </a:r>
            <a:r>
              <a:rPr sz="2000" spc="30" dirty="0">
                <a:latin typeface="微软雅黑" panose="020B0503020204020204" charset="-122"/>
                <a:ea typeface="微软雅黑" panose="020B0503020204020204" charset="-122"/>
                <a:cs typeface="Arial" panose="020B0604020202020204"/>
                <a:sym typeface="+mn-ea"/>
              </a:rPr>
              <a:t>feel </a:t>
            </a:r>
            <a:r>
              <a:rPr sz="2000" spc="15" dirty="0">
                <a:latin typeface="微软雅黑" panose="020B0503020204020204" charset="-122"/>
                <a:ea typeface="微软雅黑" panose="020B0503020204020204" charset="-122"/>
                <a:cs typeface="Arial" panose="020B0604020202020204"/>
                <a:sym typeface="+mn-ea"/>
              </a:rPr>
              <a:t>as </a:t>
            </a:r>
            <a:r>
              <a:rPr sz="2000" dirty="0">
                <a:latin typeface="微软雅黑" panose="020B0503020204020204" charset="-122"/>
                <a:ea typeface="微软雅黑" panose="020B0503020204020204" charset="-122"/>
                <a:cs typeface="Arial" panose="020B0604020202020204"/>
                <a:sym typeface="+mn-ea"/>
              </a:rPr>
              <a:t>if </a:t>
            </a:r>
            <a:r>
              <a:rPr sz="2000" spc="25" dirty="0">
                <a:latin typeface="微软雅黑" panose="020B0503020204020204" charset="-122"/>
                <a:ea typeface="微软雅黑" panose="020B0503020204020204" charset="-122"/>
                <a:cs typeface="Arial" panose="020B0604020202020204"/>
                <a:sym typeface="+mn-ea"/>
              </a:rPr>
              <a:t>you </a:t>
            </a:r>
            <a:r>
              <a:rPr sz="2000" spc="5" dirty="0">
                <a:latin typeface="微软雅黑" panose="020B0503020204020204" charset="-122"/>
                <a:ea typeface="微软雅黑" panose="020B0503020204020204" charset="-122"/>
                <a:cs typeface="Arial" panose="020B0604020202020204"/>
                <a:sym typeface="+mn-ea"/>
              </a:rPr>
              <a:t>were </a:t>
            </a:r>
            <a:r>
              <a:rPr sz="2000" spc="30" dirty="0">
                <a:latin typeface="微软雅黑" panose="020B0503020204020204" charset="-122"/>
                <a:ea typeface="微软雅黑" panose="020B0503020204020204" charset="-122"/>
                <a:cs typeface="Arial" panose="020B0604020202020204"/>
                <a:sym typeface="+mn-ea"/>
              </a:rPr>
              <a:t>in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middle </a:t>
            </a:r>
            <a:r>
              <a:rPr sz="2000" spc="10" dirty="0">
                <a:latin typeface="微软雅黑" panose="020B0503020204020204" charset="-122"/>
                <a:ea typeface="微软雅黑" panose="020B0503020204020204" charset="-122"/>
                <a:cs typeface="Arial" panose="020B0604020202020204"/>
                <a:sym typeface="+mn-ea"/>
              </a:rPr>
              <a:t>of </a:t>
            </a:r>
            <a:r>
              <a:rPr sz="200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battl</a:t>
            </a:r>
            <a:r>
              <a:rPr lang="en-US" sz="2000" spc="10" dirty="0">
                <a:latin typeface="微软雅黑" panose="020B0503020204020204" charset="-122"/>
                <a:ea typeface="微软雅黑" panose="020B0503020204020204" charset="-122"/>
                <a:cs typeface="Arial" panose="020B0604020202020204"/>
                <a:sym typeface="+mn-ea"/>
              </a:rPr>
              <a:t>e</a:t>
            </a:r>
            <a:r>
              <a:rPr sz="2000" spc="10" dirty="0">
                <a:latin typeface="微软雅黑" panose="020B0503020204020204" charset="-122"/>
                <a:ea typeface="微软雅黑" panose="020B0503020204020204" charset="-122"/>
                <a:cs typeface="Arial" panose="020B0604020202020204"/>
                <a:sym typeface="+mn-ea"/>
              </a:rPr>
              <a:t>field. </a:t>
            </a:r>
            <a:r>
              <a:rPr sz="2000" spc="35" dirty="0">
                <a:latin typeface="微软雅黑" panose="020B0503020204020204" charset="-122"/>
                <a:ea typeface="微软雅黑" panose="020B0503020204020204" charset="-122"/>
                <a:cs typeface="Arial" panose="020B0604020202020204"/>
                <a:sym typeface="+mn-ea"/>
              </a:rPr>
              <a:t>No </a:t>
            </a:r>
            <a:r>
              <a:rPr sz="2000" dirty="0">
                <a:latin typeface="微软雅黑" panose="020B0503020204020204" charset="-122"/>
                <a:ea typeface="微软雅黑" panose="020B0503020204020204" charset="-122"/>
                <a:cs typeface="Arial" panose="020B0604020202020204"/>
                <a:sym typeface="+mn-ea"/>
              </a:rPr>
              <a:t>storybook </a:t>
            </a:r>
            <a:r>
              <a:rPr sz="2000" spc="25" dirty="0">
                <a:latin typeface="微软雅黑" panose="020B0503020204020204" charset="-122"/>
                <a:ea typeface="微软雅黑" panose="020B0503020204020204" charset="-122"/>
                <a:cs typeface="Arial" panose="020B0604020202020204"/>
                <a:sym typeface="+mn-ea"/>
              </a:rPr>
              <a:t>can </a:t>
            </a:r>
            <a:r>
              <a:rPr sz="2000" spc="10" dirty="0">
                <a:latin typeface="微软雅黑" panose="020B0503020204020204" charset="-122"/>
                <a:ea typeface="微软雅黑" panose="020B0503020204020204" charset="-122"/>
                <a:cs typeface="Arial" panose="020B0604020202020204"/>
                <a:sym typeface="+mn-ea"/>
              </a:rPr>
              <a:t>create such a </a:t>
            </a:r>
            <a:r>
              <a:rPr sz="2000" spc="-10" dirty="0">
                <a:latin typeface="微软雅黑" panose="020B0503020204020204" charset="-122"/>
                <a:ea typeface="微软雅黑" panose="020B0503020204020204" charset="-122"/>
                <a:cs typeface="Arial" panose="020B0604020202020204"/>
                <a:sym typeface="+mn-ea"/>
              </a:rPr>
              <a:t>vivid</a:t>
            </a:r>
            <a:r>
              <a:rPr sz="2000" spc="175" dirty="0">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effect.</a:t>
            </a: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266430" y="2037211"/>
            <a:ext cx="4114800" cy="4085542"/>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sym typeface="+mn-ea"/>
              </a:rPr>
              <a:t>① </a:t>
            </a:r>
            <a:r>
              <a:rPr spc="5" dirty="0">
                <a:latin typeface="微软雅黑" panose="020B0503020204020204" charset="-122"/>
                <a:ea typeface="微软雅黑" panose="020B0503020204020204" charset="-122"/>
                <a:cs typeface="Arial" panose="020B0604020202020204"/>
                <a:sym typeface="+mn-ea"/>
              </a:rPr>
              <a:t>basically   </a:t>
            </a:r>
            <a:r>
              <a:rPr lang="en-US" spc="5" dirty="0">
                <a:latin typeface="微软雅黑" panose="020B0503020204020204" charset="-122"/>
                <a:ea typeface="微软雅黑" panose="020B0503020204020204" charset="-122"/>
                <a:cs typeface="Arial" panose="020B0604020202020204"/>
                <a:sym typeface="+mn-ea"/>
              </a:rPr>
              <a:t>adv. </a:t>
            </a:r>
            <a:r>
              <a:rPr lang="zh-CN" altLang="en-US" spc="5" dirty="0">
                <a:latin typeface="微软雅黑" panose="020B0503020204020204" charset="-122"/>
                <a:ea typeface="微软雅黑" panose="020B0503020204020204" charset="-122"/>
                <a:cs typeface="Arial" panose="020B0604020202020204"/>
                <a:sym typeface="+mn-ea"/>
              </a:rPr>
              <a:t>基本上、主要地</a:t>
            </a:r>
            <a:endParaRPr lang="zh-CN" altLang="en-US" spc="5" dirty="0">
              <a:latin typeface="Arial" panose="020B0604020202020204"/>
              <a:ea typeface="微软雅黑" panose="020B0503020204020204" charset="-122"/>
              <a:cs typeface="Arial" panose="020B060402020202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sb's/</a:t>
            </a:r>
            <a:r>
              <a:rPr lang="en-US" altLang="zh-CN" dirty="0" err="1">
                <a:latin typeface="微软雅黑" panose="020B0503020204020204" charset="-122"/>
                <a:ea typeface="微软雅黑" panose="020B0503020204020204" charset="-122"/>
                <a:cs typeface="微软雅黑" panose="020B0503020204020204" charset="-122"/>
                <a:sym typeface="+mn-ea"/>
              </a:rPr>
              <a:t>sth's</a:t>
            </a:r>
            <a:r>
              <a:rPr lang="en-US" altLang="zh-CN" dirty="0">
                <a:latin typeface="微软雅黑" panose="020B0503020204020204" charset="-122"/>
                <a:ea typeface="微软雅黑" panose="020B0503020204020204" charset="-122"/>
                <a:cs typeface="微软雅黑" panose="020B0503020204020204" charset="-122"/>
                <a:sym typeface="+mn-ea"/>
              </a:rPr>
              <a:t> answer to </a:t>
            </a:r>
            <a:r>
              <a:rPr lang="zh-CN" altLang="en-US" dirty="0">
                <a:latin typeface="微软雅黑" panose="020B0503020204020204" charset="-122"/>
                <a:ea typeface="微软雅黑" panose="020B0503020204020204" charset="-122"/>
                <a:cs typeface="微软雅黑" panose="020B0503020204020204" charset="-122"/>
                <a:sym typeface="+mn-ea"/>
              </a:rPr>
              <a:t>不相上下</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lang="en-US" altLang="zh-CN" dirty="0">
                <a:latin typeface="微软雅黑" panose="020B0503020204020204" charset="-122"/>
                <a:ea typeface="微软雅黑" panose="020B0503020204020204" charset="-122"/>
                <a:cs typeface="微软雅黑" panose="020B0503020204020204" charset="-122"/>
                <a:sym typeface="+mn-ea"/>
              </a:rPr>
              <a:t>answer  n. </a:t>
            </a:r>
            <a:r>
              <a:rPr lang="zh-CN" altLang="en-US" dirty="0">
                <a:latin typeface="微软雅黑" panose="020B0503020204020204" charset="-122"/>
                <a:ea typeface="微软雅黑" panose="020B0503020204020204" charset="-122"/>
                <a:cs typeface="微软雅黑" panose="020B0503020204020204" charset="-122"/>
                <a:sym typeface="+mn-ea"/>
              </a:rPr>
              <a:t>解决办法（</a:t>
            </a:r>
            <a:r>
              <a:rPr lang="en-US" altLang="zh-CN" dirty="0">
                <a:latin typeface="微软雅黑" panose="020B0503020204020204" charset="-122"/>
                <a:ea typeface="微软雅黑" panose="020B0503020204020204" charset="-122"/>
                <a:cs typeface="微软雅黑" panose="020B0503020204020204" charset="-122"/>
                <a:sym typeface="+mn-ea"/>
              </a:rPr>
              <a:t>to</a:t>
            </a:r>
            <a:r>
              <a:rPr lang="zh-CN" altLang="en-US" dirty="0">
                <a:latin typeface="微软雅黑" panose="020B0503020204020204" charset="-122"/>
                <a:ea typeface="微软雅黑" panose="020B0503020204020204" charset="-122"/>
                <a:cs typeface="微软雅黑" panose="020B0503020204020204" charset="-122"/>
                <a:sym typeface="+mn-ea"/>
              </a:rPr>
              <a:t>）</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lang="en-US" altLang="zh-CN" dirty="0">
                <a:latin typeface="微软雅黑" panose="020B0503020204020204" charset="-122"/>
                <a:ea typeface="微软雅黑" panose="020B0503020204020204" charset="-122"/>
                <a:cs typeface="微软雅黑" panose="020B0503020204020204" charset="-122"/>
                <a:sym typeface="+mn-ea"/>
              </a:rPr>
              <a:t>hunger   v. </a:t>
            </a:r>
            <a:r>
              <a:rPr lang="zh-CN" altLang="en-US" dirty="0">
                <a:latin typeface="微软雅黑" panose="020B0503020204020204" charset="-122"/>
                <a:ea typeface="微软雅黑" panose="020B0503020204020204" charset="-122"/>
                <a:cs typeface="微软雅黑" panose="020B0503020204020204" charset="-122"/>
                <a:sym typeface="+mn-ea"/>
              </a:rPr>
              <a:t>渴求、渴望</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fictional  adj. </a:t>
            </a:r>
            <a:r>
              <a:rPr lang="zh-CN" altLang="en-US" dirty="0">
                <a:latin typeface="微软雅黑" panose="020B0503020204020204" charset="-122"/>
                <a:ea typeface="微软雅黑" panose="020B0503020204020204" charset="-122"/>
                <a:cs typeface="微软雅黑" panose="020B0503020204020204" charset="-122"/>
                <a:sym typeface="+mn-ea"/>
              </a:rPr>
              <a:t>虚构的、编造的</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5" dirty="0">
                <a:latin typeface="Arial" panose="020B0604020202020204"/>
                <a:cs typeface="Arial" panose="020B0604020202020204"/>
                <a:sym typeface="+mn-ea"/>
              </a:rPr>
              <a:t>fierce [fɪrs]  adj. </a:t>
            </a:r>
            <a:r>
              <a:rPr spc="15" dirty="0">
                <a:latin typeface="微软雅黑" panose="020B0503020204020204" charset="-122"/>
                <a:ea typeface="微软雅黑" panose="020B0503020204020204" charset="-122"/>
                <a:cs typeface="Arial" panose="020B0604020202020204"/>
                <a:sym typeface="+mn-ea"/>
              </a:rPr>
              <a:t>凶猛的</a:t>
            </a:r>
            <a:r>
              <a:rPr lang="zh-CN" spc="15" dirty="0">
                <a:latin typeface="微软雅黑" panose="020B0503020204020204" charset="-122"/>
                <a:ea typeface="微软雅黑" panose="020B0503020204020204" charset="-122"/>
                <a:cs typeface="Arial" panose="020B0604020202020204"/>
                <a:sym typeface="+mn-ea"/>
              </a:rPr>
              <a:t>、</a:t>
            </a:r>
            <a:r>
              <a:rPr spc="15" dirty="0">
                <a:latin typeface="微软雅黑" panose="020B0503020204020204" charset="-122"/>
                <a:ea typeface="微软雅黑" panose="020B0503020204020204" charset="-122"/>
                <a:cs typeface="Arial" panose="020B0604020202020204"/>
                <a:sym typeface="+mn-ea"/>
              </a:rPr>
              <a:t>猛烈的</a:t>
            </a:r>
          </a:p>
          <a:p>
            <a:pPr marL="12700" marR="5080">
              <a:lnSpc>
                <a:spcPct val="150000"/>
              </a:lnSpc>
              <a:spcBef>
                <a:spcPts val="120"/>
              </a:spcBef>
            </a:pPr>
            <a:r>
              <a:rPr lang="zh-CN" spc="15" dirty="0">
                <a:latin typeface="微软雅黑" panose="020B0503020204020204" charset="-122"/>
                <a:ea typeface="微软雅黑" panose="020B0503020204020204" charset="-122"/>
                <a:cs typeface="Arial" panose="020B0604020202020204"/>
                <a:sym typeface="+mn-ea"/>
              </a:rPr>
              <a:t>⑦ </a:t>
            </a:r>
            <a:r>
              <a:rPr dirty="0">
                <a:latin typeface="微软雅黑" panose="020B0503020204020204" charset="-122"/>
                <a:ea typeface="微软雅黑" panose="020B0503020204020204" charset="-122"/>
                <a:cs typeface="Arial" panose="020B0604020202020204"/>
                <a:sym typeface="+mn-ea"/>
              </a:rPr>
              <a:t>Private</a:t>
            </a:r>
            <a:r>
              <a:rPr spc="-85" dirty="0">
                <a:latin typeface="微软雅黑" panose="020B0503020204020204" charset="-122"/>
                <a:ea typeface="微软雅黑" panose="020B0503020204020204" charset="-122"/>
                <a:cs typeface="Arial" panose="020B0604020202020204"/>
                <a:sym typeface="+mn-ea"/>
              </a:rPr>
              <a:t> </a:t>
            </a:r>
            <a:r>
              <a:rPr dirty="0">
                <a:latin typeface="微软雅黑" panose="020B0503020204020204" charset="-122"/>
                <a:ea typeface="微软雅黑" panose="020B0503020204020204" charset="-122"/>
                <a:cs typeface="Arial" panose="020B0604020202020204"/>
                <a:sym typeface="+mn-ea"/>
              </a:rPr>
              <a:t>Ryan</a:t>
            </a:r>
            <a:r>
              <a:rPr spc="25" dirty="0">
                <a:latin typeface="微软雅黑" panose="020B0503020204020204" charset="-122"/>
                <a:ea typeface="微软雅黑" panose="020B0503020204020204" charset="-122"/>
                <a:cs typeface="微软雅黑" panose="020B0503020204020204" charset="-122"/>
                <a:sym typeface="+mn-ea"/>
              </a:rPr>
              <a:t>《拯救大兵瑞</a:t>
            </a:r>
            <a:r>
              <a:rPr spc="-30" dirty="0">
                <a:latin typeface="微软雅黑" panose="020B0503020204020204" charset="-122"/>
                <a:ea typeface="微软雅黑" panose="020B0503020204020204" charset="-122"/>
                <a:cs typeface="微软雅黑" panose="020B0503020204020204" charset="-122"/>
                <a:sym typeface="+mn-ea"/>
              </a:rPr>
              <a:t>恩</a:t>
            </a:r>
            <a:r>
              <a:rPr spc="25" dirty="0">
                <a:latin typeface="微软雅黑" panose="020B0503020204020204" charset="-122"/>
                <a:ea typeface="微软雅黑" panose="020B0503020204020204" charset="-122"/>
                <a:cs typeface="微软雅黑" panose="020B0503020204020204" charset="-122"/>
                <a:sym typeface="+mn-ea"/>
              </a:rPr>
              <a:t>》</a:t>
            </a:r>
          </a:p>
          <a:p>
            <a:pPr marL="12700" marR="5080">
              <a:lnSpc>
                <a:spcPct val="150000"/>
              </a:lnSpc>
              <a:spcBef>
                <a:spcPts val="120"/>
              </a:spcBef>
            </a:pPr>
            <a:r>
              <a:rPr lang="zh-CN" spc="15" dirty="0">
                <a:latin typeface="微软雅黑" panose="020B0503020204020204" charset="-122"/>
                <a:ea typeface="微软雅黑" panose="020B0503020204020204" charset="-122"/>
                <a:cs typeface="Arial" panose="020B0604020202020204"/>
                <a:sym typeface="+mn-ea"/>
              </a:rPr>
              <a:t>⑧ </a:t>
            </a:r>
            <a:r>
              <a:rPr spc="10" dirty="0">
                <a:latin typeface="Arial" panose="020B0604020202020204"/>
                <a:cs typeface="Arial" panose="020B0604020202020204"/>
                <a:sym typeface="+mn-ea"/>
              </a:rPr>
              <a:t>firsthand </a:t>
            </a:r>
            <a:r>
              <a:rPr lang="en-US" spc="10" dirty="0">
                <a:latin typeface="Arial" panose="020B0604020202020204"/>
                <a:cs typeface="Arial" panose="020B0604020202020204"/>
                <a:sym typeface="+mn-ea"/>
              </a:rPr>
              <a:t>adj. </a:t>
            </a:r>
            <a:r>
              <a:rPr lang="zh-CN" altLang="en-US" spc="10" dirty="0">
                <a:latin typeface="微软雅黑" panose="020B0503020204020204" charset="-122"/>
                <a:ea typeface="微软雅黑" panose="020B0503020204020204" charset="-122"/>
                <a:cs typeface="Arial" panose="020B0604020202020204"/>
                <a:sym typeface="+mn-ea"/>
              </a:rPr>
              <a:t>直接的、亲身体验的</a:t>
            </a: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7" name="图示 6">
            <a:extLst>
              <a:ext uri="{FF2B5EF4-FFF2-40B4-BE49-F238E27FC236}">
                <a16:creationId xmlns:a16="http://schemas.microsoft.com/office/drawing/2014/main" id="{7C295550-3E1F-4C53-BB8D-94844F21505D}"/>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85D845FB-04F8-47C5-9893-E0CFEA77D066}"/>
              </a:ext>
            </a:extLst>
          </p:cNvPr>
          <p:cNvSpPr txBox="1"/>
          <p:nvPr/>
        </p:nvSpPr>
        <p:spPr>
          <a:xfrm>
            <a:off x="104140" y="10199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161243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6643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9210" y="802640"/>
            <a:ext cx="8162290" cy="5862320"/>
          </a:xfrm>
          <a:prstGeom prst="rect">
            <a:avLst/>
          </a:prstGeom>
        </p:spPr>
        <p:txBody>
          <a:bodyPr wrap="square">
            <a:spAutoFit/>
          </a:bodyPr>
          <a:lstStyle/>
          <a:p>
            <a:pPr marL="12700" marR="5080" algn="just" fontAlgn="auto">
              <a:lnSpc>
                <a:spcPts val="3000"/>
              </a:lnSpc>
              <a:spcBef>
                <a:spcPts val="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5" dirty="0">
                <a:latin typeface="微软雅黑" panose="020B0503020204020204" charset="-122"/>
                <a:ea typeface="微软雅黑" panose="020B0503020204020204" charset="-122"/>
                <a:cs typeface="微软雅黑" panose="020B0503020204020204" charset="-122"/>
                <a:sym typeface="+mn-ea"/>
              </a:rPr>
              <a:t>② </a:t>
            </a:r>
            <a:r>
              <a:rPr sz="2000" spc="15" dirty="0">
                <a:latin typeface="微软雅黑" panose="020B0503020204020204" charset="-122"/>
                <a:ea typeface="微软雅黑" panose="020B0503020204020204" charset="-122"/>
                <a:cs typeface="Arial" panose="020B0604020202020204"/>
                <a:sym typeface="+mn-ea"/>
              </a:rPr>
              <a:t>A </a:t>
            </a:r>
            <a:r>
              <a:rPr sz="2000" spc="5" dirty="0">
                <a:latin typeface="微软雅黑" panose="020B0503020204020204" charset="-122"/>
                <a:ea typeface="微软雅黑" panose="020B0503020204020204" charset="-122"/>
                <a:cs typeface="Arial" panose="020B0604020202020204"/>
                <a:sym typeface="+mn-ea"/>
              </a:rPr>
              <a:t>“movie” </a:t>
            </a:r>
            <a:r>
              <a:rPr sz="2000" spc="10" dirty="0">
                <a:latin typeface="微软雅黑" panose="020B0503020204020204" charset="-122"/>
                <a:ea typeface="微软雅黑" panose="020B0503020204020204" charset="-122"/>
                <a:cs typeface="Arial" panose="020B0604020202020204"/>
                <a:sym typeface="+mn-ea"/>
              </a:rPr>
              <a:t>is, </a:t>
            </a:r>
            <a:r>
              <a:rPr sz="2000" spc="5" dirty="0">
                <a:latin typeface="微软雅黑" panose="020B0503020204020204" charset="-122"/>
                <a:ea typeface="微软雅黑" panose="020B0503020204020204" charset="-122"/>
                <a:cs typeface="Arial" panose="020B0604020202020204"/>
                <a:sym typeface="+mn-ea"/>
              </a:rPr>
              <a:t>basically</a:t>
            </a:r>
            <a:r>
              <a:rPr lang="en-US" sz="2000" spc="5"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technology’s </a:t>
            </a:r>
            <a:r>
              <a:rPr sz="2000" spc="25" dirty="0">
                <a:latin typeface="微软雅黑" panose="020B0503020204020204" charset="-122"/>
                <a:ea typeface="微软雅黑" panose="020B0503020204020204" charset="-122"/>
                <a:cs typeface="Arial" panose="020B0604020202020204"/>
                <a:sym typeface="+mn-ea"/>
              </a:rPr>
              <a:t>answer </a:t>
            </a:r>
            <a:r>
              <a:rPr sz="2000" dirty="0">
                <a:latin typeface="微软雅黑" panose="020B0503020204020204" charset="-122"/>
                <a:ea typeface="微软雅黑" panose="020B0503020204020204" charset="-122"/>
                <a:cs typeface="Arial" panose="020B0604020202020204"/>
                <a:sym typeface="+mn-ea"/>
              </a:rPr>
              <a:t>to the </a:t>
            </a:r>
            <a:r>
              <a:rPr sz="2000" spc="10" dirty="0">
                <a:latin typeface="微软雅黑" panose="020B0503020204020204" charset="-122"/>
                <a:ea typeface="微软雅黑" panose="020B0503020204020204" charset="-122"/>
                <a:cs typeface="Arial" panose="020B0604020202020204"/>
                <a:sym typeface="+mn-ea"/>
              </a:rPr>
              <a:t>traditional </a:t>
            </a:r>
            <a:r>
              <a:rPr sz="2000" spc="15" dirty="0">
                <a:latin typeface="微软雅黑" panose="020B0503020204020204" charset="-122"/>
                <a:ea typeface="微软雅黑" panose="020B0503020204020204" charset="-122"/>
                <a:cs typeface="Arial" panose="020B0604020202020204"/>
                <a:sym typeface="+mn-ea"/>
              </a:rPr>
              <a:t>storybook. </a:t>
            </a:r>
            <a:r>
              <a:rPr sz="2000" spc="90" dirty="0">
                <a:latin typeface="微软雅黑" panose="020B0503020204020204" charset="-122"/>
                <a:ea typeface="微软雅黑" panose="020B0503020204020204" charset="-122"/>
                <a:cs typeface="Arial" panose="020B0604020202020204"/>
                <a:sym typeface="+mn-ea"/>
              </a:rPr>
              <a:t>We </a:t>
            </a:r>
            <a:r>
              <a:rPr sz="2000" dirty="0">
                <a:latin typeface="微软雅黑" panose="020B0503020204020204" charset="-122"/>
                <a:ea typeface="微软雅黑" panose="020B0503020204020204" charset="-122"/>
                <a:cs typeface="Arial" panose="020B0604020202020204"/>
                <a:sym typeface="+mn-ea"/>
              </a:rPr>
              <a:t>all hunger </a:t>
            </a:r>
            <a:r>
              <a:rPr sz="2000" spc="1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a </a:t>
            </a:r>
            <a:r>
              <a:rPr sz="2000" spc="-5" dirty="0">
                <a:latin typeface="微软雅黑" panose="020B0503020204020204" charset="-122"/>
                <a:ea typeface="微软雅黑" panose="020B0503020204020204" charset="-122"/>
                <a:cs typeface="Arial" panose="020B0604020202020204"/>
                <a:sym typeface="+mn-ea"/>
              </a:rPr>
              <a:t>life </a:t>
            </a:r>
            <a:r>
              <a:rPr sz="2000" spc="10" dirty="0">
                <a:latin typeface="微软雅黑" panose="020B0503020204020204" charset="-122"/>
                <a:ea typeface="微软雅黑" panose="020B0503020204020204" charset="-122"/>
                <a:cs typeface="Arial" panose="020B0604020202020204"/>
                <a:sym typeface="+mn-ea"/>
              </a:rPr>
              <a:t>full of passion, </a:t>
            </a:r>
            <a:r>
              <a:rPr sz="2000" spc="15" dirty="0">
                <a:latin typeface="微软雅黑" panose="020B0503020204020204" charset="-122"/>
                <a:ea typeface="微软雅黑" panose="020B0503020204020204" charset="-122"/>
                <a:cs typeface="Arial" panose="020B0604020202020204"/>
                <a:sym typeface="+mn-ea"/>
              </a:rPr>
              <a:t>excitement </a:t>
            </a:r>
            <a:r>
              <a:rPr sz="2000" spc="30" dirty="0">
                <a:latin typeface="微软雅黑" panose="020B0503020204020204" charset="-122"/>
                <a:ea typeface="微软雅黑" panose="020B0503020204020204" charset="-122"/>
                <a:cs typeface="Arial" panose="020B0604020202020204"/>
                <a:sym typeface="+mn-ea"/>
              </a:rPr>
              <a:t>and </a:t>
            </a:r>
            <a:r>
              <a:rPr sz="2000" dirty="0">
                <a:latin typeface="微软雅黑" panose="020B0503020204020204" charset="-122"/>
                <a:ea typeface="微软雅黑" panose="020B0503020204020204" charset="-122"/>
                <a:cs typeface="Arial" panose="020B0604020202020204"/>
                <a:sym typeface="+mn-ea"/>
              </a:rPr>
              <a:t>love. </a:t>
            </a:r>
            <a:r>
              <a:rPr sz="2000" spc="-5" dirty="0">
                <a:latin typeface="微软雅黑" panose="020B0503020204020204" charset="-122"/>
                <a:ea typeface="微软雅黑" panose="020B0503020204020204" charset="-122"/>
                <a:cs typeface="Arial" panose="020B0604020202020204"/>
                <a:sym typeface="+mn-ea"/>
              </a:rPr>
              <a:t>If </a:t>
            </a:r>
            <a:r>
              <a:rPr sz="2000" dirty="0">
                <a:latin typeface="微软雅黑" panose="020B0503020204020204" charset="-122"/>
                <a:ea typeface="微软雅黑" panose="020B0503020204020204" charset="-122"/>
                <a:cs typeface="Arial" panose="020B0604020202020204"/>
                <a:sym typeface="+mn-ea"/>
              </a:rPr>
              <a:t>we </a:t>
            </a:r>
            <a:r>
              <a:rPr sz="2000" spc="5" dirty="0">
                <a:latin typeface="微软雅黑" panose="020B0503020204020204" charset="-122"/>
                <a:ea typeface="微软雅黑" panose="020B0503020204020204" charset="-122"/>
                <a:cs typeface="Arial" panose="020B0604020202020204"/>
                <a:sym typeface="+mn-ea"/>
              </a:rPr>
              <a:t>don't </a:t>
            </a:r>
            <a:r>
              <a:rPr sz="2000" spc="15" dirty="0">
                <a:latin typeface="微软雅黑" panose="020B0503020204020204" charset="-122"/>
                <a:ea typeface="微软雅黑" panose="020B0503020204020204" charset="-122"/>
                <a:cs typeface="Arial" panose="020B0604020202020204"/>
                <a:sym typeface="+mn-ea"/>
              </a:rPr>
              <a:t>find </a:t>
            </a:r>
            <a:r>
              <a:rPr sz="2000" spc="25" dirty="0">
                <a:latin typeface="微软雅黑" panose="020B0503020204020204" charset="-122"/>
                <a:ea typeface="微软雅黑" panose="020B0503020204020204" charset="-122"/>
                <a:cs typeface="Arial" panose="020B0604020202020204"/>
                <a:sym typeface="+mn-ea"/>
              </a:rPr>
              <a:t>them </a:t>
            </a:r>
            <a:r>
              <a:rPr sz="2000" spc="55" dirty="0">
                <a:latin typeface="微软雅黑" panose="020B0503020204020204" charset="-122"/>
                <a:ea typeface="微软雅黑" panose="020B0503020204020204" charset="-122"/>
                <a:cs typeface="Arial" panose="020B0604020202020204"/>
                <a:sym typeface="+mn-ea"/>
              </a:rPr>
              <a:t>in </a:t>
            </a:r>
            <a:r>
              <a:rPr sz="2000" spc="-5" dirty="0">
                <a:latin typeface="微软雅黑" panose="020B0503020204020204" charset="-122"/>
                <a:ea typeface="微软雅黑" panose="020B0503020204020204" charset="-122"/>
                <a:cs typeface="Arial" panose="020B0604020202020204"/>
                <a:sym typeface="+mn-ea"/>
              </a:rPr>
              <a:t>our </a:t>
            </a:r>
            <a:r>
              <a:rPr sz="2000" spc="25" dirty="0">
                <a:latin typeface="微软雅黑" panose="020B0503020204020204" charset="-122"/>
                <a:ea typeface="微软雅黑" panose="020B0503020204020204" charset="-122"/>
                <a:cs typeface="Arial" panose="020B0604020202020204"/>
                <a:sym typeface="+mn-ea"/>
              </a:rPr>
              <a:t>own </a:t>
            </a:r>
            <a:r>
              <a:rPr sz="2000" spc="5" dirty="0">
                <a:latin typeface="微软雅黑" panose="020B0503020204020204" charset="-122"/>
                <a:ea typeface="微软雅黑" panose="020B0503020204020204" charset="-122"/>
                <a:cs typeface="Arial" panose="020B0604020202020204"/>
                <a:sym typeface="+mn-ea"/>
              </a:rPr>
              <a:t>life, </a:t>
            </a:r>
            <a:r>
              <a:rPr sz="2000" dirty="0">
                <a:latin typeface="微软雅黑" panose="020B0503020204020204" charset="-122"/>
                <a:ea typeface="微软雅黑" panose="020B0503020204020204" charset="-122"/>
                <a:cs typeface="Arial" panose="020B0604020202020204"/>
                <a:sym typeface="+mn-ea"/>
              </a:rPr>
              <a:t>we try to </a:t>
            </a:r>
            <a:r>
              <a:rPr sz="2000" spc="15" dirty="0">
                <a:latin typeface="微软雅黑" panose="020B0503020204020204" charset="-122"/>
                <a:ea typeface="微软雅黑" panose="020B0503020204020204" charset="-122"/>
                <a:cs typeface="Arial" panose="020B0604020202020204"/>
                <a:sym typeface="+mn-ea"/>
              </a:rPr>
              <a:t>experience </a:t>
            </a:r>
            <a:r>
              <a:rPr sz="2000" spc="25" dirty="0">
                <a:latin typeface="微软雅黑" panose="020B0503020204020204" charset="-122"/>
                <a:ea typeface="微软雅黑" panose="020B0503020204020204" charset="-122"/>
                <a:cs typeface="Arial" panose="020B0604020202020204"/>
                <a:sym typeface="+mn-ea"/>
              </a:rPr>
              <a:t>them </a:t>
            </a:r>
            <a:r>
              <a:rPr sz="2000" spc="30" dirty="0">
                <a:latin typeface="微软雅黑" panose="020B0503020204020204" charset="-122"/>
                <a:ea typeface="微软雅黑" panose="020B0503020204020204" charset="-122"/>
                <a:cs typeface="Arial" panose="020B0604020202020204"/>
                <a:sym typeface="+mn-ea"/>
              </a:rPr>
              <a:t>in </a:t>
            </a:r>
            <a:r>
              <a:rPr sz="2000" spc="5" dirty="0">
                <a:latin typeface="微软雅黑" panose="020B0503020204020204" charset="-122"/>
                <a:ea typeface="微软雅黑" panose="020B0503020204020204" charset="-122"/>
                <a:cs typeface="Arial" panose="020B0604020202020204"/>
                <a:sym typeface="+mn-ea"/>
              </a:rPr>
              <a:t>fictional </a:t>
            </a:r>
            <a:r>
              <a:rPr sz="2000" spc="10" dirty="0">
                <a:latin typeface="微软雅黑" panose="020B0503020204020204" charset="-122"/>
                <a:ea typeface="微软雅黑" panose="020B0503020204020204" charset="-122"/>
                <a:cs typeface="Arial" panose="020B0604020202020204"/>
                <a:sym typeface="+mn-ea"/>
              </a:rPr>
              <a:t>stories. </a:t>
            </a:r>
            <a:r>
              <a:rPr sz="2000" spc="15" dirty="0">
                <a:latin typeface="微软雅黑" panose="020B0503020204020204" charset="-122"/>
                <a:ea typeface="微软雅黑" panose="020B0503020204020204" charset="-122"/>
                <a:cs typeface="Arial" panose="020B0604020202020204"/>
                <a:sym typeface="+mn-ea"/>
              </a:rPr>
              <a:t>A </a:t>
            </a:r>
            <a:r>
              <a:rPr sz="2000" spc="10" dirty="0">
                <a:latin typeface="微软雅黑" panose="020B0503020204020204" charset="-122"/>
                <a:ea typeface="微软雅黑" panose="020B0503020204020204" charset="-122"/>
                <a:cs typeface="Arial" panose="020B0604020202020204"/>
                <a:sym typeface="+mn-ea"/>
              </a:rPr>
              <a:t>movie </a:t>
            </a:r>
            <a:r>
              <a:rPr sz="2000" dirty="0">
                <a:latin typeface="微软雅黑" panose="020B0503020204020204" charset="-122"/>
                <a:ea typeface="微软雅黑" panose="020B0503020204020204" charset="-122"/>
                <a:cs typeface="Arial" panose="020B0604020202020204"/>
                <a:sym typeface="+mn-ea"/>
              </a:rPr>
              <a:t>tells </a:t>
            </a:r>
            <a:r>
              <a:rPr sz="2000" spc="10" dirty="0">
                <a:latin typeface="微软雅黑" panose="020B0503020204020204" charset="-122"/>
                <a:ea typeface="微软雅黑" panose="020B0503020204020204" charset="-122"/>
                <a:cs typeface="Arial" panose="020B0604020202020204"/>
                <a:sym typeface="+mn-ea"/>
              </a:rPr>
              <a:t>a </a:t>
            </a:r>
            <a:r>
              <a:rPr sz="2000" spc="25" dirty="0">
                <a:latin typeface="微软雅黑" panose="020B0503020204020204" charset="-122"/>
                <a:ea typeface="微软雅黑" panose="020B0503020204020204" charset="-122"/>
                <a:cs typeface="Arial" panose="020B0604020202020204"/>
                <a:sym typeface="+mn-ea"/>
              </a:rPr>
              <a:t>story </a:t>
            </a:r>
            <a:r>
              <a:rPr sz="2000" dirty="0">
                <a:latin typeface="微软雅黑" panose="020B0503020204020204" charset="-122"/>
                <a:ea typeface="微软雅黑" panose="020B0503020204020204" charset="-122"/>
                <a:cs typeface="Arial" panose="020B0604020202020204"/>
                <a:sym typeface="+mn-ea"/>
              </a:rPr>
              <a:t>more </a:t>
            </a:r>
            <a:r>
              <a:rPr sz="2000" spc="10" dirty="0">
                <a:latin typeface="微软雅黑" panose="020B0503020204020204" charset="-122"/>
                <a:ea typeface="微软雅黑" panose="020B0503020204020204" charset="-122"/>
                <a:cs typeface="Arial" panose="020B0604020202020204"/>
                <a:sym typeface="+mn-ea"/>
              </a:rPr>
              <a:t>effectively </a:t>
            </a:r>
            <a:r>
              <a:rPr sz="2000" spc="30"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vividly </a:t>
            </a:r>
            <a:r>
              <a:rPr sz="2000" spc="25" dirty="0">
                <a:latin typeface="微软雅黑" panose="020B0503020204020204" charset="-122"/>
                <a:ea typeface="微软雅黑" panose="020B0503020204020204" charset="-122"/>
                <a:cs typeface="Arial" panose="020B0604020202020204"/>
                <a:sym typeface="+mn-ea"/>
              </a:rPr>
              <a:t>than </a:t>
            </a:r>
            <a:r>
              <a:rPr sz="2000" spc="10" dirty="0">
                <a:latin typeface="微软雅黑" panose="020B0503020204020204" charset="-122"/>
                <a:ea typeface="微软雅黑" panose="020B0503020204020204" charset="-122"/>
                <a:cs typeface="Arial" panose="020B0604020202020204"/>
                <a:sym typeface="+mn-ea"/>
              </a:rPr>
              <a:t>a </a:t>
            </a:r>
            <a:r>
              <a:rPr sz="2000" spc="5" dirty="0">
                <a:latin typeface="微软雅黑" panose="020B0503020204020204" charset="-122"/>
                <a:ea typeface="微软雅黑" panose="020B0503020204020204" charset="-122"/>
                <a:cs typeface="Arial" panose="020B0604020202020204"/>
                <a:sym typeface="+mn-ea"/>
              </a:rPr>
              <a:t>book. </a:t>
            </a:r>
            <a:r>
              <a:rPr sz="2000" spc="-25" dirty="0">
                <a:latin typeface="微软雅黑" panose="020B0503020204020204" charset="-122"/>
                <a:ea typeface="微软雅黑" panose="020B0503020204020204" charset="-122"/>
                <a:cs typeface="Arial" panose="020B0604020202020204"/>
                <a:sym typeface="+mn-ea"/>
              </a:rPr>
              <a:t>Take </a:t>
            </a:r>
            <a:r>
              <a:rPr sz="2000" dirty="0">
                <a:latin typeface="微软雅黑" panose="020B0503020204020204" charset="-122"/>
                <a:ea typeface="微软雅黑" panose="020B0503020204020204" charset="-122"/>
                <a:cs typeface="Arial" panose="020B0604020202020204"/>
                <a:sym typeface="+mn-ea"/>
              </a:rPr>
              <a:t>the movie </a:t>
            </a:r>
            <a:r>
              <a:rPr sz="2000" spc="25" dirty="0">
                <a:latin typeface="微软雅黑" panose="020B0503020204020204" charset="-122"/>
                <a:ea typeface="微软雅黑" panose="020B0503020204020204" charset="-122"/>
                <a:cs typeface="Arial" panose="020B0604020202020204"/>
                <a:sym typeface="+mn-ea"/>
              </a:rPr>
              <a:t>“Saving </a:t>
            </a:r>
            <a:r>
              <a:rPr sz="2000" spc="5" dirty="0">
                <a:latin typeface="微软雅黑" panose="020B0503020204020204" charset="-122"/>
                <a:ea typeface="微软雅黑" panose="020B0503020204020204" charset="-122"/>
                <a:cs typeface="Arial" panose="020B0604020202020204"/>
                <a:sym typeface="+mn-ea"/>
              </a:rPr>
              <a:t>Private </a:t>
            </a:r>
            <a:r>
              <a:rPr sz="2000" spc="10" dirty="0">
                <a:latin typeface="微软雅黑" panose="020B0503020204020204" charset="-122"/>
                <a:ea typeface="微软雅黑" panose="020B0503020204020204" charset="-122"/>
                <a:cs typeface="Arial" panose="020B0604020202020204"/>
                <a:sym typeface="+mn-ea"/>
              </a:rPr>
              <a:t>Ryan”  </a:t>
            </a:r>
            <a:r>
              <a:rPr sz="2000" spc="15"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example. </a:t>
            </a:r>
            <a:r>
              <a:rPr sz="2000" spc="25" dirty="0">
                <a:latin typeface="微软雅黑" panose="020B0503020204020204" charset="-122"/>
                <a:ea typeface="微软雅黑" panose="020B0503020204020204" charset="-122"/>
                <a:cs typeface="Arial" panose="020B0604020202020204"/>
                <a:sym typeface="+mn-ea"/>
              </a:rPr>
              <a:t>In </a:t>
            </a:r>
            <a:r>
              <a:rPr sz="200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first </a:t>
            </a:r>
            <a:r>
              <a:rPr sz="2000" dirty="0">
                <a:latin typeface="微软雅黑" panose="020B0503020204020204" charset="-122"/>
                <a:ea typeface="微软雅黑" panose="020B0503020204020204" charset="-122"/>
                <a:cs typeface="Arial" panose="020B0604020202020204"/>
                <a:sym typeface="+mn-ea"/>
              </a:rPr>
              <a:t>battle </a:t>
            </a:r>
            <a:r>
              <a:rPr sz="2000" spc="10" dirty="0">
                <a:latin typeface="微软雅黑" panose="020B0503020204020204" charset="-122"/>
                <a:ea typeface="微软雅黑" panose="020B0503020204020204" charset="-122"/>
                <a:cs typeface="Arial" panose="020B0604020202020204"/>
                <a:sym typeface="+mn-ea"/>
              </a:rPr>
              <a:t>scene </a:t>
            </a:r>
            <a:r>
              <a:rPr sz="2000" spc="5" dirty="0">
                <a:latin typeface="微软雅黑" panose="020B0503020204020204" charset="-122"/>
                <a:ea typeface="微软雅黑" panose="020B0503020204020204" charset="-122"/>
                <a:cs typeface="Arial" panose="020B0604020202020204"/>
                <a:sym typeface="+mn-ea"/>
              </a:rPr>
              <a:t>when </a:t>
            </a:r>
            <a:r>
              <a:rPr sz="2000" spc="-1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soldiers are </a:t>
            </a:r>
            <a:r>
              <a:rPr sz="2000" spc="-5" dirty="0">
                <a:latin typeface="微软雅黑" panose="020B0503020204020204" charset="-122"/>
                <a:ea typeface="微软雅黑" panose="020B0503020204020204" charset="-122"/>
                <a:cs typeface="Arial" panose="020B0604020202020204"/>
                <a:sym typeface="+mn-ea"/>
              </a:rPr>
              <a:t>under </a:t>
            </a:r>
            <a:r>
              <a:rPr sz="2000" spc="15" dirty="0">
                <a:latin typeface="微软雅黑" panose="020B0503020204020204" charset="-122"/>
                <a:ea typeface="微软雅黑" panose="020B0503020204020204" charset="-122"/>
                <a:cs typeface="Arial" panose="020B0604020202020204"/>
                <a:sym typeface="+mn-ea"/>
              </a:rPr>
              <a:t>fierce </a:t>
            </a:r>
            <a:r>
              <a:rPr sz="2000" dirty="0">
                <a:latin typeface="微软雅黑" panose="020B0503020204020204" charset="-122"/>
                <a:ea typeface="微软雅黑" panose="020B0503020204020204" charset="-122"/>
                <a:cs typeface="Arial" panose="020B0604020202020204"/>
                <a:sym typeface="+mn-ea"/>
              </a:rPr>
              <a:t>gunfire </a:t>
            </a:r>
            <a:r>
              <a:rPr sz="2000" spc="25" dirty="0">
                <a:latin typeface="微软雅黑" panose="020B0503020204020204" charset="-122"/>
                <a:ea typeface="微软雅黑" panose="020B0503020204020204" charset="-122"/>
                <a:cs typeface="Arial" panose="020B0604020202020204"/>
                <a:sym typeface="+mn-ea"/>
              </a:rPr>
              <a:t>from </a:t>
            </a:r>
            <a:r>
              <a:rPr sz="2000" spc="-1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Germans, </a:t>
            </a:r>
            <a:r>
              <a:rPr sz="2000" spc="25" dirty="0">
                <a:latin typeface="微软雅黑" panose="020B0503020204020204" charset="-122"/>
                <a:ea typeface="微软雅黑" panose="020B0503020204020204" charset="-122"/>
                <a:cs typeface="Arial" panose="020B0604020202020204"/>
                <a:sym typeface="+mn-ea"/>
              </a:rPr>
              <a:t>you </a:t>
            </a:r>
            <a:r>
              <a:rPr sz="2000" spc="15" dirty="0">
                <a:latin typeface="微软雅黑" panose="020B0503020204020204" charset="-122"/>
                <a:ea typeface="微软雅黑" panose="020B0503020204020204" charset="-122"/>
                <a:cs typeface="Arial" panose="020B0604020202020204"/>
                <a:sym typeface="+mn-ea"/>
              </a:rPr>
              <a:t>feel </a:t>
            </a:r>
            <a:r>
              <a:rPr sz="2000" spc="25" dirty="0">
                <a:latin typeface="微软雅黑" panose="020B0503020204020204" charset="-122"/>
                <a:ea typeface="微软雅黑" panose="020B0503020204020204" charset="-122"/>
                <a:cs typeface="Arial" panose="020B0604020202020204"/>
                <a:sym typeface="+mn-ea"/>
              </a:rPr>
              <a:t>you </a:t>
            </a:r>
            <a:r>
              <a:rPr sz="2000" spc="15" dirty="0">
                <a:latin typeface="微软雅黑" panose="020B0503020204020204" charset="-122"/>
                <a:ea typeface="微软雅黑" panose="020B0503020204020204" charset="-122"/>
                <a:cs typeface="Arial" panose="020B0604020202020204"/>
                <a:sym typeface="+mn-ea"/>
              </a:rPr>
              <a:t>are </a:t>
            </a:r>
            <a:r>
              <a:rPr sz="2000" spc="25" dirty="0">
                <a:latin typeface="微软雅黑" panose="020B0503020204020204" charset="-122"/>
                <a:ea typeface="微软雅黑" panose="020B0503020204020204" charset="-122"/>
                <a:cs typeface="Arial" panose="020B0604020202020204"/>
                <a:sym typeface="+mn-ea"/>
              </a:rPr>
              <a:t>running </a:t>
            </a:r>
            <a:r>
              <a:rPr sz="2000" dirty="0">
                <a:latin typeface="微软雅黑" panose="020B0503020204020204" charset="-122"/>
                <a:ea typeface="微软雅黑" panose="020B0503020204020204" charset="-122"/>
                <a:cs typeface="Arial" panose="020B0604020202020204"/>
                <a:sym typeface="+mn-ea"/>
              </a:rPr>
              <a:t>with the </a:t>
            </a:r>
            <a:r>
              <a:rPr sz="2000" spc="10" dirty="0">
                <a:latin typeface="微软雅黑" panose="020B0503020204020204" charset="-122"/>
                <a:ea typeface="微软雅黑" panose="020B0503020204020204" charset="-122"/>
                <a:cs typeface="Arial" panose="020B0604020202020204"/>
                <a:sym typeface="+mn-ea"/>
              </a:rPr>
              <a:t>soldiers and witnessing </a:t>
            </a:r>
            <a:r>
              <a:rPr sz="2000" spc="5" dirty="0">
                <a:latin typeface="微软雅黑" panose="020B0503020204020204" charset="-122"/>
                <a:ea typeface="微软雅黑" panose="020B0503020204020204" charset="-122"/>
                <a:cs typeface="Arial" panose="020B0604020202020204"/>
                <a:sym typeface="+mn-ea"/>
              </a:rPr>
              <a:t>everything </a:t>
            </a:r>
            <a:r>
              <a:rPr sz="2000" spc="10" dirty="0">
                <a:latin typeface="微软雅黑" panose="020B0503020204020204" charset="-122"/>
                <a:ea typeface="微软雅黑" panose="020B0503020204020204" charset="-122"/>
                <a:cs typeface="Arial" panose="020B0604020202020204"/>
                <a:sym typeface="+mn-ea"/>
              </a:rPr>
              <a:t>firsthand. </a:t>
            </a:r>
            <a:r>
              <a:rPr sz="2000" spc="-10" dirty="0">
                <a:latin typeface="微软雅黑" panose="020B0503020204020204" charset="-122"/>
                <a:ea typeface="微软雅黑" panose="020B0503020204020204" charset="-122"/>
                <a:cs typeface="Arial" panose="020B0604020202020204"/>
                <a:sym typeface="+mn-ea"/>
              </a:rPr>
              <a:t>You </a:t>
            </a:r>
            <a:r>
              <a:rPr sz="2000" dirty="0">
                <a:latin typeface="微软雅黑" panose="020B0503020204020204" charset="-122"/>
                <a:ea typeface="微软雅黑" panose="020B0503020204020204" charset="-122"/>
                <a:cs typeface="Arial" panose="020B0604020202020204"/>
                <a:sym typeface="+mn-ea"/>
              </a:rPr>
              <a:t>hear the </a:t>
            </a:r>
            <a:r>
              <a:rPr sz="2000" spc="15" dirty="0">
                <a:latin typeface="微软雅黑" panose="020B0503020204020204" charset="-122"/>
                <a:ea typeface="微软雅黑" panose="020B0503020204020204" charset="-122"/>
                <a:cs typeface="Arial" panose="020B0604020202020204"/>
                <a:sym typeface="+mn-ea"/>
              </a:rPr>
              <a:t>echoes </a:t>
            </a:r>
            <a:r>
              <a:rPr sz="2000" spc="10" dirty="0">
                <a:latin typeface="微软雅黑" panose="020B0503020204020204" charset="-122"/>
                <a:ea typeface="微软雅黑" panose="020B0503020204020204" charset="-122"/>
                <a:cs typeface="Arial" panose="020B0604020202020204"/>
                <a:sym typeface="+mn-ea"/>
              </a:rPr>
              <a:t>of </a:t>
            </a:r>
            <a:r>
              <a:rPr sz="2000" dirty="0">
                <a:latin typeface="微软雅黑" panose="020B0503020204020204" charset="-122"/>
                <a:ea typeface="微软雅黑" panose="020B0503020204020204" charset="-122"/>
                <a:cs typeface="Arial" panose="020B0604020202020204"/>
                <a:sym typeface="+mn-ea"/>
              </a:rPr>
              <a:t>bullets </a:t>
            </a:r>
            <a:r>
              <a:rPr sz="2000" spc="10" dirty="0">
                <a:latin typeface="微软雅黑" panose="020B0503020204020204" charset="-122"/>
                <a:ea typeface="微软雅黑" panose="020B0503020204020204" charset="-122"/>
                <a:cs typeface="Arial" panose="020B0604020202020204"/>
                <a:sym typeface="+mn-ea"/>
              </a:rPr>
              <a:t>flying overhead. </a:t>
            </a:r>
            <a:r>
              <a:rPr sz="2000" spc="5" dirty="0">
                <a:latin typeface="微软雅黑" panose="020B0503020204020204" charset="-122"/>
                <a:ea typeface="微软雅黑" panose="020B0503020204020204" charset="-122"/>
                <a:cs typeface="Arial" panose="020B0604020202020204"/>
                <a:sym typeface="+mn-ea"/>
              </a:rPr>
              <a:t>For </a:t>
            </a:r>
            <a:r>
              <a:rPr sz="2000" spc="15" dirty="0">
                <a:latin typeface="微软雅黑" panose="020B0503020204020204" charset="-122"/>
                <a:ea typeface="微软雅黑" panose="020B0503020204020204" charset="-122"/>
                <a:cs typeface="Arial" panose="020B0604020202020204"/>
                <a:sym typeface="+mn-ea"/>
              </a:rPr>
              <a:t>fifteen </a:t>
            </a:r>
            <a:r>
              <a:rPr sz="2000" spc="5" dirty="0">
                <a:latin typeface="微软雅黑" panose="020B0503020204020204" charset="-122"/>
                <a:ea typeface="微软雅黑" panose="020B0503020204020204" charset="-122"/>
                <a:cs typeface="Arial" panose="020B0604020202020204"/>
                <a:sym typeface="+mn-ea"/>
              </a:rPr>
              <a:t>frightening minutes, </a:t>
            </a:r>
            <a:r>
              <a:rPr sz="2000" spc="25" dirty="0">
                <a:latin typeface="微软雅黑" panose="020B0503020204020204" charset="-122"/>
                <a:ea typeface="微软雅黑" panose="020B0503020204020204" charset="-122"/>
                <a:cs typeface="Arial" panose="020B0604020202020204"/>
                <a:sym typeface="+mn-ea"/>
              </a:rPr>
              <a:t>you </a:t>
            </a:r>
            <a:r>
              <a:rPr sz="2000" spc="30" dirty="0">
                <a:latin typeface="微软雅黑" panose="020B0503020204020204" charset="-122"/>
                <a:ea typeface="微软雅黑" panose="020B0503020204020204" charset="-122"/>
                <a:cs typeface="Arial" panose="020B0604020202020204"/>
                <a:sym typeface="+mn-ea"/>
              </a:rPr>
              <a:t>feel </a:t>
            </a:r>
            <a:r>
              <a:rPr sz="2000" spc="15" dirty="0">
                <a:latin typeface="微软雅黑" panose="020B0503020204020204" charset="-122"/>
                <a:ea typeface="微软雅黑" panose="020B0503020204020204" charset="-122"/>
                <a:cs typeface="Arial" panose="020B0604020202020204"/>
                <a:sym typeface="+mn-ea"/>
              </a:rPr>
              <a:t>as </a:t>
            </a:r>
            <a:r>
              <a:rPr sz="2000" dirty="0">
                <a:latin typeface="微软雅黑" panose="020B0503020204020204" charset="-122"/>
                <a:ea typeface="微软雅黑" panose="020B0503020204020204" charset="-122"/>
                <a:cs typeface="Arial" panose="020B0604020202020204"/>
                <a:sym typeface="+mn-ea"/>
              </a:rPr>
              <a:t>if </a:t>
            </a:r>
            <a:r>
              <a:rPr sz="2000" spc="25" dirty="0">
                <a:latin typeface="微软雅黑" panose="020B0503020204020204" charset="-122"/>
                <a:ea typeface="微软雅黑" panose="020B0503020204020204" charset="-122"/>
                <a:cs typeface="Arial" panose="020B0604020202020204"/>
                <a:sym typeface="+mn-ea"/>
              </a:rPr>
              <a:t>you </a:t>
            </a:r>
            <a:r>
              <a:rPr sz="2000" spc="5" dirty="0">
                <a:latin typeface="微软雅黑" panose="020B0503020204020204" charset="-122"/>
                <a:ea typeface="微软雅黑" panose="020B0503020204020204" charset="-122"/>
                <a:cs typeface="Arial" panose="020B0604020202020204"/>
                <a:sym typeface="+mn-ea"/>
              </a:rPr>
              <a:t>were </a:t>
            </a:r>
            <a:r>
              <a:rPr sz="2000" spc="30" dirty="0">
                <a:latin typeface="微软雅黑" panose="020B0503020204020204" charset="-122"/>
                <a:ea typeface="微软雅黑" panose="020B0503020204020204" charset="-122"/>
                <a:cs typeface="Arial" panose="020B0604020202020204"/>
                <a:sym typeface="+mn-ea"/>
              </a:rPr>
              <a:t>in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middle </a:t>
            </a:r>
            <a:r>
              <a:rPr sz="2000" spc="10" dirty="0">
                <a:latin typeface="微软雅黑" panose="020B0503020204020204" charset="-122"/>
                <a:ea typeface="微软雅黑" panose="020B0503020204020204" charset="-122"/>
                <a:cs typeface="Arial" panose="020B0604020202020204"/>
                <a:sym typeface="+mn-ea"/>
              </a:rPr>
              <a:t>of </a:t>
            </a:r>
            <a:r>
              <a:rPr sz="200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battl</a:t>
            </a:r>
            <a:r>
              <a:rPr lang="en-US" sz="2000" spc="10" dirty="0">
                <a:latin typeface="微软雅黑" panose="020B0503020204020204" charset="-122"/>
                <a:ea typeface="微软雅黑" panose="020B0503020204020204" charset="-122"/>
                <a:cs typeface="Arial" panose="020B0604020202020204"/>
                <a:sym typeface="+mn-ea"/>
              </a:rPr>
              <a:t>e</a:t>
            </a:r>
            <a:r>
              <a:rPr sz="2000" spc="10" dirty="0">
                <a:latin typeface="微软雅黑" panose="020B0503020204020204" charset="-122"/>
                <a:ea typeface="微软雅黑" panose="020B0503020204020204" charset="-122"/>
                <a:cs typeface="Arial" panose="020B0604020202020204"/>
                <a:sym typeface="+mn-ea"/>
              </a:rPr>
              <a:t>field. </a:t>
            </a:r>
            <a:r>
              <a:rPr sz="2000" spc="35" dirty="0">
                <a:latin typeface="微软雅黑" panose="020B0503020204020204" charset="-122"/>
                <a:ea typeface="微软雅黑" panose="020B0503020204020204" charset="-122"/>
                <a:cs typeface="Arial" panose="020B0604020202020204"/>
                <a:sym typeface="+mn-ea"/>
              </a:rPr>
              <a:t>No </a:t>
            </a:r>
            <a:r>
              <a:rPr sz="2000" dirty="0">
                <a:latin typeface="微软雅黑" panose="020B0503020204020204" charset="-122"/>
                <a:ea typeface="微软雅黑" panose="020B0503020204020204" charset="-122"/>
                <a:cs typeface="Arial" panose="020B0604020202020204"/>
                <a:sym typeface="+mn-ea"/>
              </a:rPr>
              <a:t>storybook </a:t>
            </a:r>
            <a:r>
              <a:rPr sz="2000" spc="25" dirty="0">
                <a:latin typeface="微软雅黑" panose="020B0503020204020204" charset="-122"/>
                <a:ea typeface="微软雅黑" panose="020B0503020204020204" charset="-122"/>
                <a:cs typeface="Arial" panose="020B0604020202020204"/>
                <a:sym typeface="+mn-ea"/>
              </a:rPr>
              <a:t>can </a:t>
            </a:r>
            <a:r>
              <a:rPr sz="2000" spc="10" dirty="0">
                <a:latin typeface="微软雅黑" panose="020B0503020204020204" charset="-122"/>
                <a:ea typeface="微软雅黑" panose="020B0503020204020204" charset="-122"/>
                <a:cs typeface="Arial" panose="020B0604020202020204"/>
                <a:sym typeface="+mn-ea"/>
              </a:rPr>
              <a:t>create such a </a:t>
            </a:r>
            <a:r>
              <a:rPr sz="2000" spc="-10" dirty="0">
                <a:latin typeface="微软雅黑" panose="020B0503020204020204" charset="-122"/>
                <a:ea typeface="微软雅黑" panose="020B0503020204020204" charset="-122"/>
                <a:cs typeface="Arial" panose="020B0604020202020204"/>
                <a:sym typeface="+mn-ea"/>
              </a:rPr>
              <a:t>vivid</a:t>
            </a:r>
            <a:r>
              <a:rPr sz="2000" spc="175" dirty="0">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effect.</a:t>
            </a:r>
          </a:p>
          <a:p>
            <a:pPr marL="12700" marR="5080" algn="just" fontAlgn="auto">
              <a:lnSpc>
                <a:spcPts val="3000"/>
              </a:lnSpc>
              <a:spcBef>
                <a:spcPts val="0"/>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marL="12700" marR="5080" algn="just" fontAlgn="auto">
              <a:lnSpc>
                <a:spcPts val="3000"/>
              </a:lnSpc>
              <a:spcBef>
                <a:spcPts val="0"/>
              </a:spcBef>
            </a:pPr>
            <a:r>
              <a:rPr lang="zh-CN" sz="2000" dirty="0">
                <a:latin typeface="微软雅黑" panose="020B0503020204020204" charset="-122"/>
                <a:ea typeface="微软雅黑" panose="020B0503020204020204" charset="-122"/>
                <a:cs typeface="Arial" panose="020B0604020202020204"/>
                <a:sym typeface="+mn-ea"/>
              </a:rPr>
              <a:t>段意：相对于书来讲，电影可以把故事情节更有效、更生动地呈现出来</a:t>
            </a:r>
            <a:endParaRPr lang="zh-CN" sz="2000" dirty="0">
              <a:latin typeface="微软雅黑" panose="020B0503020204020204" charset="-122"/>
              <a:ea typeface="微软雅黑" panose="020B0503020204020204" charset="-122"/>
              <a:cs typeface="Arial" panose="020B0604020202020204"/>
            </a:endParaRPr>
          </a:p>
          <a:p>
            <a:pPr marL="12700" marR="5080" algn="just" fontAlgn="auto">
              <a:lnSpc>
                <a:spcPts val="3000"/>
              </a:lnSpc>
              <a:spcBef>
                <a:spcPts val="0"/>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275320" y="2084344"/>
            <a:ext cx="4114800" cy="3656770"/>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sym typeface="+mn-ea"/>
              </a:rPr>
              <a:t>① </a:t>
            </a:r>
            <a:r>
              <a:rPr spc="5" dirty="0">
                <a:latin typeface="微软雅黑" panose="020B0503020204020204" charset="-122"/>
                <a:ea typeface="微软雅黑" panose="020B0503020204020204" charset="-122"/>
                <a:cs typeface="Arial" panose="020B0604020202020204"/>
                <a:sym typeface="+mn-ea"/>
              </a:rPr>
              <a:t>basically   </a:t>
            </a:r>
            <a:r>
              <a:rPr lang="en-US" spc="5" dirty="0">
                <a:latin typeface="微软雅黑" panose="020B0503020204020204" charset="-122"/>
                <a:ea typeface="微软雅黑" panose="020B0503020204020204" charset="-122"/>
                <a:cs typeface="Arial" panose="020B0604020202020204"/>
                <a:sym typeface="+mn-ea"/>
              </a:rPr>
              <a:t>adv. </a:t>
            </a:r>
            <a:r>
              <a:rPr lang="zh-CN" altLang="en-US" spc="5" dirty="0">
                <a:latin typeface="微软雅黑" panose="020B0503020204020204" charset="-122"/>
                <a:ea typeface="微软雅黑" panose="020B0503020204020204" charset="-122"/>
                <a:cs typeface="Arial" panose="020B0604020202020204"/>
                <a:sym typeface="+mn-ea"/>
              </a:rPr>
              <a:t>基本上、主要地</a:t>
            </a:r>
            <a:endParaRPr lang="zh-CN" altLang="en-US" spc="5" dirty="0">
              <a:latin typeface="Arial" panose="020B0604020202020204"/>
              <a:ea typeface="微软雅黑" panose="020B0503020204020204" charset="-122"/>
              <a:cs typeface="Arial" panose="020B060402020202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sb's/</a:t>
            </a:r>
            <a:r>
              <a:rPr lang="en-US" altLang="zh-CN" dirty="0" err="1">
                <a:latin typeface="微软雅黑" panose="020B0503020204020204" charset="-122"/>
                <a:ea typeface="微软雅黑" panose="020B0503020204020204" charset="-122"/>
                <a:cs typeface="微软雅黑" panose="020B0503020204020204" charset="-122"/>
                <a:sym typeface="+mn-ea"/>
              </a:rPr>
              <a:t>sth's</a:t>
            </a:r>
            <a:r>
              <a:rPr lang="en-US" altLang="zh-CN" dirty="0">
                <a:latin typeface="微软雅黑" panose="020B0503020204020204" charset="-122"/>
                <a:ea typeface="微软雅黑" panose="020B0503020204020204" charset="-122"/>
                <a:cs typeface="微软雅黑" panose="020B0503020204020204" charset="-122"/>
                <a:sym typeface="+mn-ea"/>
              </a:rPr>
              <a:t> answer to </a:t>
            </a:r>
            <a:r>
              <a:rPr lang="zh-CN" altLang="en-US" dirty="0">
                <a:latin typeface="微软雅黑" panose="020B0503020204020204" charset="-122"/>
                <a:ea typeface="微软雅黑" panose="020B0503020204020204" charset="-122"/>
                <a:cs typeface="微软雅黑" panose="020B0503020204020204" charset="-122"/>
                <a:sym typeface="+mn-ea"/>
              </a:rPr>
              <a:t>不相上下</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lang="en-US" altLang="zh-CN" dirty="0">
                <a:latin typeface="微软雅黑" panose="020B0503020204020204" charset="-122"/>
                <a:ea typeface="微软雅黑" panose="020B0503020204020204" charset="-122"/>
                <a:cs typeface="微软雅黑" panose="020B0503020204020204" charset="-122"/>
                <a:sym typeface="+mn-ea"/>
              </a:rPr>
              <a:t>answer  n. </a:t>
            </a:r>
            <a:r>
              <a:rPr lang="zh-CN" altLang="en-US" dirty="0">
                <a:latin typeface="微软雅黑" panose="020B0503020204020204" charset="-122"/>
                <a:ea typeface="微软雅黑" panose="020B0503020204020204" charset="-122"/>
                <a:cs typeface="微软雅黑" panose="020B0503020204020204" charset="-122"/>
                <a:sym typeface="+mn-ea"/>
              </a:rPr>
              <a:t>解决办法（</a:t>
            </a:r>
            <a:r>
              <a:rPr lang="en-US" altLang="zh-CN" dirty="0">
                <a:latin typeface="微软雅黑" panose="020B0503020204020204" charset="-122"/>
                <a:ea typeface="微软雅黑" panose="020B0503020204020204" charset="-122"/>
                <a:cs typeface="微软雅黑" panose="020B0503020204020204" charset="-122"/>
                <a:sym typeface="+mn-ea"/>
              </a:rPr>
              <a:t>to</a:t>
            </a:r>
            <a:r>
              <a:rPr lang="zh-CN" altLang="en-US" dirty="0">
                <a:latin typeface="微软雅黑" panose="020B0503020204020204" charset="-122"/>
                <a:ea typeface="微软雅黑" panose="020B0503020204020204" charset="-122"/>
                <a:cs typeface="微软雅黑" panose="020B0503020204020204" charset="-122"/>
                <a:sym typeface="+mn-ea"/>
              </a:rPr>
              <a:t>）</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lang="en-US" altLang="zh-CN" dirty="0">
                <a:latin typeface="微软雅黑" panose="020B0503020204020204" charset="-122"/>
                <a:ea typeface="微软雅黑" panose="020B0503020204020204" charset="-122"/>
                <a:cs typeface="微软雅黑" panose="020B0503020204020204" charset="-122"/>
                <a:sym typeface="+mn-ea"/>
              </a:rPr>
              <a:t>hunger   v. </a:t>
            </a:r>
            <a:r>
              <a:rPr lang="zh-CN" altLang="en-US" dirty="0">
                <a:latin typeface="微软雅黑" panose="020B0503020204020204" charset="-122"/>
                <a:ea typeface="微软雅黑" panose="020B0503020204020204" charset="-122"/>
                <a:cs typeface="微软雅黑" panose="020B0503020204020204" charset="-122"/>
                <a:sym typeface="+mn-ea"/>
              </a:rPr>
              <a:t>渴求、渴望</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fictional  adj. </a:t>
            </a:r>
            <a:r>
              <a:rPr lang="zh-CN" altLang="en-US" dirty="0">
                <a:latin typeface="微软雅黑" panose="020B0503020204020204" charset="-122"/>
                <a:ea typeface="微软雅黑" panose="020B0503020204020204" charset="-122"/>
                <a:cs typeface="微软雅黑" panose="020B0503020204020204" charset="-122"/>
                <a:sym typeface="+mn-ea"/>
              </a:rPr>
              <a:t>虚构的、编造的</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5" dirty="0">
                <a:latin typeface="Arial" panose="020B0604020202020204"/>
                <a:cs typeface="Arial" panose="020B0604020202020204"/>
                <a:sym typeface="+mn-ea"/>
              </a:rPr>
              <a:t>fierce [fɪrs]  adj. </a:t>
            </a:r>
            <a:r>
              <a:rPr spc="15" dirty="0">
                <a:latin typeface="微软雅黑" panose="020B0503020204020204" charset="-122"/>
                <a:ea typeface="微软雅黑" panose="020B0503020204020204" charset="-122"/>
                <a:cs typeface="Arial" panose="020B0604020202020204"/>
                <a:sym typeface="+mn-ea"/>
              </a:rPr>
              <a:t>凶猛的</a:t>
            </a:r>
            <a:r>
              <a:rPr lang="zh-CN" spc="15" dirty="0">
                <a:latin typeface="微软雅黑" panose="020B0503020204020204" charset="-122"/>
                <a:ea typeface="微软雅黑" panose="020B0503020204020204" charset="-122"/>
                <a:cs typeface="Arial" panose="020B0604020202020204"/>
                <a:sym typeface="+mn-ea"/>
              </a:rPr>
              <a:t>、</a:t>
            </a:r>
            <a:r>
              <a:rPr spc="15" dirty="0">
                <a:latin typeface="微软雅黑" panose="020B0503020204020204" charset="-122"/>
                <a:ea typeface="微软雅黑" panose="020B0503020204020204" charset="-122"/>
                <a:cs typeface="Arial" panose="020B0604020202020204"/>
                <a:sym typeface="+mn-ea"/>
              </a:rPr>
              <a:t>猛烈的</a:t>
            </a:r>
          </a:p>
          <a:p>
            <a:pPr marL="12700" marR="5080">
              <a:lnSpc>
                <a:spcPct val="150000"/>
              </a:lnSpc>
              <a:spcBef>
                <a:spcPts val="120"/>
              </a:spcBef>
            </a:pPr>
            <a:r>
              <a:rPr lang="zh-CN" spc="15" dirty="0">
                <a:latin typeface="微软雅黑" panose="020B0503020204020204" charset="-122"/>
                <a:ea typeface="微软雅黑" panose="020B0503020204020204" charset="-122"/>
                <a:cs typeface="Arial" panose="020B0604020202020204"/>
                <a:sym typeface="+mn-ea"/>
              </a:rPr>
              <a:t>⑦ </a:t>
            </a:r>
            <a:r>
              <a:rPr dirty="0">
                <a:latin typeface="微软雅黑" panose="020B0503020204020204" charset="-122"/>
                <a:ea typeface="微软雅黑" panose="020B0503020204020204" charset="-122"/>
                <a:cs typeface="Arial" panose="020B0604020202020204"/>
                <a:sym typeface="+mn-ea"/>
              </a:rPr>
              <a:t>Private</a:t>
            </a:r>
            <a:r>
              <a:rPr spc="-85" dirty="0">
                <a:latin typeface="微软雅黑" panose="020B0503020204020204" charset="-122"/>
                <a:ea typeface="微软雅黑" panose="020B0503020204020204" charset="-122"/>
                <a:cs typeface="Arial" panose="020B0604020202020204"/>
                <a:sym typeface="+mn-ea"/>
              </a:rPr>
              <a:t> </a:t>
            </a:r>
            <a:r>
              <a:rPr dirty="0">
                <a:latin typeface="微软雅黑" panose="020B0503020204020204" charset="-122"/>
                <a:ea typeface="微软雅黑" panose="020B0503020204020204" charset="-122"/>
                <a:cs typeface="Arial" panose="020B0604020202020204"/>
                <a:sym typeface="+mn-ea"/>
              </a:rPr>
              <a:t>Ryan</a:t>
            </a:r>
            <a:r>
              <a:rPr spc="25" dirty="0">
                <a:latin typeface="微软雅黑" panose="020B0503020204020204" charset="-122"/>
                <a:ea typeface="微软雅黑" panose="020B0503020204020204" charset="-122"/>
                <a:cs typeface="微软雅黑" panose="020B0503020204020204" charset="-122"/>
                <a:sym typeface="+mn-ea"/>
              </a:rPr>
              <a:t>《拯救大兵瑞</a:t>
            </a:r>
            <a:r>
              <a:rPr spc="-30" dirty="0">
                <a:latin typeface="微软雅黑" panose="020B0503020204020204" charset="-122"/>
                <a:ea typeface="微软雅黑" panose="020B0503020204020204" charset="-122"/>
                <a:cs typeface="微软雅黑" panose="020B0503020204020204" charset="-122"/>
                <a:sym typeface="+mn-ea"/>
              </a:rPr>
              <a:t>恩</a:t>
            </a:r>
            <a:r>
              <a:rPr spc="25" dirty="0">
                <a:latin typeface="微软雅黑" panose="020B0503020204020204" charset="-122"/>
                <a:ea typeface="微软雅黑" panose="020B0503020204020204" charset="-122"/>
                <a:cs typeface="微软雅黑" panose="020B0503020204020204" charset="-122"/>
                <a:sym typeface="+mn-ea"/>
              </a:rPr>
              <a:t>》</a:t>
            </a:r>
          </a:p>
          <a:p>
            <a:pPr marL="12700" marR="5080">
              <a:lnSpc>
                <a:spcPct val="150000"/>
              </a:lnSpc>
              <a:spcBef>
                <a:spcPts val="120"/>
              </a:spcBef>
            </a:pPr>
            <a:r>
              <a:rPr lang="zh-CN" spc="15" dirty="0">
                <a:latin typeface="微软雅黑" panose="020B0503020204020204" charset="-122"/>
                <a:ea typeface="微软雅黑" panose="020B0503020204020204" charset="-122"/>
                <a:cs typeface="Arial" panose="020B0604020202020204"/>
                <a:sym typeface="+mn-ea"/>
              </a:rPr>
              <a:t>⑧ </a:t>
            </a:r>
            <a:r>
              <a:rPr spc="10" dirty="0">
                <a:latin typeface="Arial" panose="020B0604020202020204"/>
                <a:cs typeface="Arial" panose="020B0604020202020204"/>
                <a:sym typeface="+mn-ea"/>
              </a:rPr>
              <a:t>firsthand </a:t>
            </a:r>
            <a:r>
              <a:rPr lang="en-US" spc="10" dirty="0">
                <a:latin typeface="Arial" panose="020B0604020202020204"/>
                <a:cs typeface="Arial" panose="020B0604020202020204"/>
                <a:sym typeface="+mn-ea"/>
              </a:rPr>
              <a:t>adj. </a:t>
            </a:r>
            <a:r>
              <a:rPr lang="zh-CN" altLang="en-US" spc="10" dirty="0">
                <a:latin typeface="微软雅黑" panose="020B0503020204020204" charset="-122"/>
                <a:ea typeface="微软雅黑" panose="020B0503020204020204" charset="-122"/>
                <a:cs typeface="Arial" panose="020B0604020202020204"/>
                <a:sym typeface="+mn-ea"/>
              </a:rPr>
              <a:t>直接的、亲身体验的</a:t>
            </a:r>
          </a:p>
        </p:txBody>
      </p:sp>
      <p:graphicFrame>
        <p:nvGraphicFramePr>
          <p:cNvPr id="7" name="图示 6">
            <a:extLst>
              <a:ext uri="{FF2B5EF4-FFF2-40B4-BE49-F238E27FC236}">
                <a16:creationId xmlns:a16="http://schemas.microsoft.com/office/drawing/2014/main" id="{996880E3-E0D9-4239-8983-004EC021CF8B}"/>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287597FD-1E64-47DE-BFCA-FF5B476AC3C9}"/>
              </a:ext>
            </a:extLst>
          </p:cNvPr>
          <p:cNvSpPr txBox="1"/>
          <p:nvPr/>
        </p:nvSpPr>
        <p:spPr>
          <a:xfrm>
            <a:off x="104140" y="7072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0743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8167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039100" cy="4323080"/>
          </a:xfrm>
          <a:prstGeom prst="rect">
            <a:avLst/>
          </a:prstGeom>
        </p:spPr>
        <p:txBody>
          <a:bodyPr wrap="square">
            <a:spAutoFit/>
          </a:bodyPr>
          <a:lstStyle/>
          <a:p>
            <a:pPr marL="12700" marR="5080" indent="213360" algn="just" fontAlgn="auto">
              <a:lnSpc>
                <a:spcPts val="3300"/>
              </a:lnSpc>
              <a:spcBef>
                <a:spcPts val="10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10" dirty="0">
                <a:latin typeface="微软雅黑" panose="020B0503020204020204" charset="-122"/>
                <a:ea typeface="微软雅黑" panose="020B0503020204020204" charset="-122"/>
                <a:cs typeface="微软雅黑" panose="020B0503020204020204" charset="-122"/>
                <a:sym typeface="+mn-ea"/>
              </a:rPr>
              <a:t>③</a:t>
            </a:r>
            <a:r>
              <a:rPr sz="2000" spc="10" dirty="0">
                <a:latin typeface="微软雅黑" panose="020B0503020204020204" charset="-122"/>
                <a:ea typeface="微软雅黑" panose="020B0503020204020204" charset="-122"/>
                <a:cs typeface="Arial" panose="020B0604020202020204"/>
                <a:sym typeface="+mn-ea"/>
              </a:rPr>
              <a:t>Special </a:t>
            </a:r>
            <a:r>
              <a:rPr sz="2000" spc="15" dirty="0">
                <a:latin typeface="微软雅黑" panose="020B0503020204020204" charset="-122"/>
                <a:ea typeface="微软雅黑" panose="020B0503020204020204" charset="-122"/>
                <a:cs typeface="Arial" panose="020B0604020202020204"/>
                <a:sym typeface="+mn-ea"/>
              </a:rPr>
              <a:t>effects are </a:t>
            </a:r>
            <a:r>
              <a:rPr sz="2000" dirty="0">
                <a:latin typeface="微软雅黑" panose="020B0503020204020204" charset="-122"/>
                <a:ea typeface="微软雅黑" panose="020B0503020204020204" charset="-122"/>
                <a:cs typeface="Arial" panose="020B0604020202020204"/>
                <a:sym typeface="+mn-ea"/>
              </a:rPr>
              <a:t>another </a:t>
            </a:r>
            <a:r>
              <a:rPr sz="2000" spc="5" dirty="0">
                <a:latin typeface="微软雅黑" panose="020B0503020204020204" charset="-122"/>
                <a:ea typeface="微软雅黑" panose="020B0503020204020204" charset="-122"/>
                <a:cs typeface="Arial" panose="020B0604020202020204"/>
                <a:sym typeface="+mn-ea"/>
              </a:rPr>
              <a:t>crowd-puller. </a:t>
            </a:r>
            <a:r>
              <a:rPr sz="2000" spc="-40" dirty="0">
                <a:latin typeface="微软雅黑" panose="020B0503020204020204" charset="-122"/>
                <a:ea typeface="微软雅黑" panose="020B0503020204020204" charset="-122"/>
                <a:cs typeface="Arial" panose="020B0604020202020204"/>
                <a:sym typeface="+mn-ea"/>
              </a:rPr>
              <a:t>Take </a:t>
            </a:r>
            <a:r>
              <a:rPr sz="2000" dirty="0">
                <a:latin typeface="微软雅黑" panose="020B0503020204020204" charset="-122"/>
                <a:ea typeface="微软雅黑" panose="020B0503020204020204" charset="-122"/>
                <a:cs typeface="Arial" panose="020B0604020202020204"/>
                <a:sym typeface="+mn-ea"/>
              </a:rPr>
              <a:t>the movie </a:t>
            </a:r>
            <a:r>
              <a:rPr sz="2000" spc="15" dirty="0">
                <a:latin typeface="微软雅黑" panose="020B0503020204020204" charset="-122"/>
                <a:ea typeface="微软雅黑" panose="020B0503020204020204" charset="-122"/>
                <a:cs typeface="Arial" panose="020B0604020202020204"/>
                <a:sym typeface="+mn-ea"/>
              </a:rPr>
              <a:t>“Jurassic  </a:t>
            </a:r>
            <a:r>
              <a:rPr sz="2000" dirty="0">
                <a:latin typeface="微软雅黑" panose="020B0503020204020204" charset="-122"/>
                <a:ea typeface="微软雅黑" panose="020B0503020204020204" charset="-122"/>
                <a:cs typeface="Arial" panose="020B0604020202020204"/>
                <a:sym typeface="+mn-ea"/>
              </a:rPr>
              <a:t>Park” </a:t>
            </a:r>
            <a:r>
              <a:rPr sz="2000" spc="15" dirty="0">
                <a:latin typeface="微软雅黑" panose="020B0503020204020204" charset="-122"/>
                <a:ea typeface="微软雅黑" panose="020B0503020204020204" charset="-122"/>
                <a:cs typeface="Arial" panose="020B0604020202020204"/>
                <a:sym typeface="+mn-ea"/>
              </a:rPr>
              <a:t>for instance. </a:t>
            </a:r>
            <a:r>
              <a:rPr sz="2000" spc="10" dirty="0">
                <a:latin typeface="微软雅黑" panose="020B0503020204020204" charset="-122"/>
                <a:ea typeface="微软雅黑" panose="020B0503020204020204" charset="-122"/>
                <a:cs typeface="Arial" panose="020B0604020202020204"/>
                <a:sym typeface="+mn-ea"/>
              </a:rPr>
              <a:t>The dinosaurs</a:t>
            </a:r>
            <a:r>
              <a:rPr lang="en-US" sz="2000" spc="1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images are </a:t>
            </a:r>
            <a:r>
              <a:rPr sz="2000" spc="25" dirty="0">
                <a:latin typeface="微软雅黑" panose="020B0503020204020204" charset="-122"/>
                <a:ea typeface="微软雅黑" panose="020B0503020204020204" charset="-122"/>
                <a:cs typeface="Arial" panose="020B0604020202020204"/>
                <a:sym typeface="+mn-ea"/>
              </a:rPr>
              <a:t>created </a:t>
            </a:r>
            <a:r>
              <a:rPr sz="2000" spc="10" dirty="0">
                <a:latin typeface="微软雅黑" panose="020B0503020204020204" charset="-122"/>
                <a:ea typeface="微软雅黑" panose="020B0503020204020204" charset="-122"/>
                <a:cs typeface="Arial" panose="020B0604020202020204"/>
                <a:sym typeface="+mn-ea"/>
              </a:rPr>
              <a:t>by a computer, </a:t>
            </a:r>
            <a:r>
              <a:rPr sz="2000" spc="15" dirty="0">
                <a:latin typeface="微软雅黑" panose="020B0503020204020204" charset="-122"/>
                <a:ea typeface="微软雅黑" panose="020B0503020204020204" charset="-122"/>
                <a:cs typeface="Arial" panose="020B0604020202020204"/>
                <a:sym typeface="+mn-ea"/>
              </a:rPr>
              <a:t>yet  </a:t>
            </a:r>
            <a:r>
              <a:rPr sz="2000" dirty="0">
                <a:latin typeface="微软雅黑" panose="020B0503020204020204" charset="-122"/>
                <a:ea typeface="微软雅黑" panose="020B0503020204020204" charset="-122"/>
                <a:cs typeface="Arial" panose="020B0604020202020204"/>
                <a:sym typeface="+mn-ea"/>
              </a:rPr>
              <a:t>in the movie, they </a:t>
            </a:r>
            <a:r>
              <a:rPr sz="2000" spc="5" dirty="0">
                <a:latin typeface="微软雅黑" panose="020B0503020204020204" charset="-122"/>
                <a:ea typeface="微软雅黑" panose="020B0503020204020204" charset="-122"/>
                <a:cs typeface="Arial" panose="020B0604020202020204"/>
                <a:sym typeface="+mn-ea"/>
              </a:rPr>
              <a:t>look </a:t>
            </a:r>
            <a:r>
              <a:rPr sz="2000" spc="10" dirty="0">
                <a:latin typeface="微软雅黑" panose="020B0503020204020204" charset="-122"/>
                <a:ea typeface="微软雅黑" panose="020B0503020204020204" charset="-122"/>
                <a:cs typeface="Arial" panose="020B0604020202020204"/>
                <a:sym typeface="+mn-ea"/>
              </a:rPr>
              <a:t>as </a:t>
            </a:r>
            <a:r>
              <a:rPr sz="2000" spc="25" dirty="0">
                <a:latin typeface="微软雅黑" panose="020B0503020204020204" charset="-122"/>
                <a:ea typeface="微软雅黑" panose="020B0503020204020204" charset="-122"/>
                <a:cs typeface="Arial" panose="020B0604020202020204"/>
                <a:sym typeface="+mn-ea"/>
              </a:rPr>
              <a:t>real </a:t>
            </a:r>
            <a:r>
              <a:rPr sz="2000" spc="10" dirty="0">
                <a:latin typeface="微软雅黑" panose="020B0503020204020204" charset="-122"/>
                <a:ea typeface="微软雅黑" panose="020B0503020204020204" charset="-122"/>
                <a:cs typeface="Arial" panose="020B0604020202020204"/>
                <a:sym typeface="+mn-ea"/>
              </a:rPr>
              <a:t>as </a:t>
            </a:r>
            <a:r>
              <a:rPr sz="200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actors. </a:t>
            </a:r>
            <a:r>
              <a:rPr sz="2000" spc="-10" dirty="0">
                <a:latin typeface="微软雅黑" panose="020B0503020204020204" charset="-122"/>
                <a:ea typeface="微软雅黑" panose="020B0503020204020204" charset="-122"/>
                <a:cs typeface="Arial" panose="020B0604020202020204"/>
                <a:sym typeface="+mn-ea"/>
              </a:rPr>
              <a:t>You </a:t>
            </a:r>
            <a:r>
              <a:rPr sz="2000" spc="40" dirty="0">
                <a:latin typeface="微软雅黑" panose="020B0503020204020204" charset="-122"/>
                <a:ea typeface="微软雅黑" panose="020B0503020204020204" charset="-122"/>
                <a:cs typeface="Arial" panose="020B0604020202020204"/>
                <a:sym typeface="+mn-ea"/>
              </a:rPr>
              <a:t>can </a:t>
            </a:r>
            <a:r>
              <a:rPr sz="2000" spc="25" dirty="0">
                <a:latin typeface="微软雅黑" panose="020B0503020204020204" charset="-122"/>
                <a:ea typeface="微软雅黑" panose="020B0503020204020204" charset="-122"/>
                <a:cs typeface="Arial" panose="020B0604020202020204"/>
                <a:sym typeface="+mn-ea"/>
              </a:rPr>
              <a:t>see </a:t>
            </a:r>
            <a:r>
              <a:rPr sz="2000" dirty="0">
                <a:latin typeface="微软雅黑" panose="020B0503020204020204" charset="-122"/>
                <a:ea typeface="微软雅黑" panose="020B0503020204020204" charset="-122"/>
                <a:cs typeface="Arial" panose="020B0604020202020204"/>
                <a:sym typeface="+mn-ea"/>
              </a:rPr>
              <a:t>their </a:t>
            </a:r>
            <a:r>
              <a:rPr sz="2000" spc="15" dirty="0">
                <a:latin typeface="微软雅黑" panose="020B0503020204020204" charset="-122"/>
                <a:ea typeface="微软雅黑" panose="020B0503020204020204" charset="-122"/>
                <a:cs typeface="Arial" panose="020B0604020202020204"/>
                <a:sym typeface="+mn-ea"/>
              </a:rPr>
              <a:t>shadows and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vapor </a:t>
            </a:r>
            <a:r>
              <a:rPr sz="2000" spc="25" dirty="0">
                <a:latin typeface="微软雅黑" panose="020B0503020204020204" charset="-122"/>
                <a:ea typeface="微软雅黑" panose="020B0503020204020204" charset="-122"/>
                <a:cs typeface="Arial" panose="020B0604020202020204"/>
                <a:sym typeface="+mn-ea"/>
              </a:rPr>
              <a:t>from </a:t>
            </a:r>
            <a:r>
              <a:rPr sz="2000" dirty="0">
                <a:latin typeface="微软雅黑" panose="020B0503020204020204" charset="-122"/>
                <a:ea typeface="微软雅黑" panose="020B0503020204020204" charset="-122"/>
                <a:cs typeface="Arial" panose="020B0604020202020204"/>
                <a:sym typeface="+mn-ea"/>
              </a:rPr>
              <a:t>their </a:t>
            </a:r>
            <a:r>
              <a:rPr sz="2000" spc="10" dirty="0">
                <a:latin typeface="微软雅黑" panose="020B0503020204020204" charset="-122"/>
                <a:ea typeface="微软雅黑" panose="020B0503020204020204" charset="-122"/>
                <a:cs typeface="Arial" panose="020B0604020202020204"/>
                <a:sym typeface="+mn-ea"/>
              </a:rPr>
              <a:t>breath. </a:t>
            </a:r>
            <a:r>
              <a:rPr sz="2000" spc="5" dirty="0">
                <a:latin typeface="微软雅黑" panose="020B0503020204020204" charset="-122"/>
                <a:ea typeface="微软雅黑" panose="020B0503020204020204" charset="-122"/>
                <a:cs typeface="Arial" panose="020B0604020202020204"/>
                <a:sym typeface="+mn-ea"/>
              </a:rPr>
              <a:t>This </a:t>
            </a:r>
            <a:r>
              <a:rPr sz="2000" spc="10" dirty="0">
                <a:latin typeface="微软雅黑" panose="020B0503020204020204" charset="-122"/>
                <a:ea typeface="微软雅黑" panose="020B0503020204020204" charset="-122"/>
                <a:cs typeface="Arial" panose="020B0604020202020204"/>
                <a:sym typeface="+mn-ea"/>
              </a:rPr>
              <a:t>type of </a:t>
            </a:r>
            <a:r>
              <a:rPr sz="2000" dirty="0">
                <a:latin typeface="微软雅黑" panose="020B0503020204020204" charset="-122"/>
                <a:ea typeface="微软雅黑" panose="020B0503020204020204" charset="-122"/>
                <a:cs typeface="Arial" panose="020B0604020202020204"/>
                <a:sym typeface="+mn-ea"/>
              </a:rPr>
              <a:t>movie magic </a:t>
            </a:r>
            <a:r>
              <a:rPr sz="2000" spc="15" dirty="0">
                <a:latin typeface="微软雅黑" panose="020B0503020204020204" charset="-122"/>
                <a:ea typeface="微软雅黑" panose="020B0503020204020204" charset="-122"/>
                <a:cs typeface="Arial" panose="020B0604020202020204"/>
                <a:sym typeface="+mn-ea"/>
              </a:rPr>
              <a:t>amazes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audience </a:t>
            </a:r>
            <a:r>
              <a:rPr sz="2000" spc="30"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keeps </a:t>
            </a:r>
            <a:r>
              <a:rPr sz="2000" spc="25" dirty="0">
                <a:latin typeface="微软雅黑" panose="020B0503020204020204" charset="-122"/>
                <a:ea typeface="微软雅黑" panose="020B0503020204020204" charset="-122"/>
                <a:cs typeface="Arial" panose="020B0604020202020204"/>
                <a:sym typeface="+mn-ea"/>
              </a:rPr>
              <a:t>them coming </a:t>
            </a:r>
            <a:r>
              <a:rPr sz="2000" spc="15" dirty="0">
                <a:latin typeface="微软雅黑" panose="020B0503020204020204" charset="-122"/>
                <a:ea typeface="微软雅黑" panose="020B0503020204020204" charset="-122"/>
                <a:cs typeface="Arial" panose="020B0604020202020204"/>
                <a:sym typeface="+mn-ea"/>
              </a:rPr>
              <a:t>back for </a:t>
            </a:r>
            <a:r>
              <a:rPr sz="2000" dirty="0">
                <a:latin typeface="微软雅黑" panose="020B0503020204020204" charset="-122"/>
                <a:ea typeface="微软雅黑" panose="020B0503020204020204" charset="-122"/>
                <a:cs typeface="Arial" panose="020B0604020202020204"/>
                <a:sym typeface="+mn-ea"/>
              </a:rPr>
              <a:t>more. </a:t>
            </a:r>
            <a:r>
              <a:rPr sz="2000" spc="25" dirty="0">
                <a:latin typeface="微软雅黑" panose="020B0503020204020204" charset="-122"/>
                <a:ea typeface="微软雅黑" panose="020B0503020204020204" charset="-122"/>
                <a:cs typeface="Arial" panose="020B0604020202020204"/>
                <a:sym typeface="+mn-ea"/>
              </a:rPr>
              <a:t>Then </a:t>
            </a:r>
            <a:r>
              <a:rPr sz="2000" spc="5" dirty="0">
                <a:latin typeface="微软雅黑" panose="020B0503020204020204" charset="-122"/>
                <a:ea typeface="微软雅黑" panose="020B0503020204020204" charset="-122"/>
                <a:cs typeface="Arial" panose="020B0604020202020204"/>
                <a:sym typeface="+mn-ea"/>
              </a:rPr>
              <a:t>there </a:t>
            </a:r>
            <a:r>
              <a:rPr sz="2000" dirty="0">
                <a:latin typeface="微软雅黑" panose="020B0503020204020204" charset="-122"/>
                <a:ea typeface="微软雅黑" panose="020B0503020204020204" charset="-122"/>
                <a:cs typeface="Arial" panose="020B0604020202020204"/>
                <a:sym typeface="+mn-ea"/>
              </a:rPr>
              <a:t>is </a:t>
            </a:r>
            <a:r>
              <a:rPr sz="2000" spc="1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Matrix”  </a:t>
            </a:r>
            <a:r>
              <a:rPr sz="2000" spc="1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two </a:t>
            </a:r>
            <a:r>
              <a:rPr sz="2000" spc="5" dirty="0">
                <a:latin typeface="微软雅黑" panose="020B0503020204020204" charset="-122"/>
                <a:ea typeface="微软雅黑" panose="020B0503020204020204" charset="-122"/>
                <a:cs typeface="Arial" panose="020B0604020202020204"/>
                <a:sym typeface="+mn-ea"/>
              </a:rPr>
              <a:t>hours, </a:t>
            </a:r>
            <a:r>
              <a:rPr sz="200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special effects </a:t>
            </a:r>
            <a:r>
              <a:rPr sz="2000" spc="10" dirty="0">
                <a:latin typeface="微软雅黑" panose="020B0503020204020204" charset="-122"/>
                <a:ea typeface="微软雅黑" panose="020B0503020204020204" charset="-122"/>
                <a:cs typeface="Arial" panose="020B0604020202020204"/>
                <a:sym typeface="+mn-ea"/>
              </a:rPr>
              <a:t>of </a:t>
            </a:r>
            <a:r>
              <a:rPr sz="2000" spc="-10" dirty="0">
                <a:latin typeface="微软雅黑" panose="020B0503020204020204" charset="-122"/>
                <a:ea typeface="微软雅黑" panose="020B0503020204020204" charset="-122"/>
                <a:cs typeface="Arial" panose="020B0604020202020204"/>
                <a:sym typeface="+mn-ea"/>
              </a:rPr>
              <a:t>this movie make us </a:t>
            </a:r>
            <a:r>
              <a:rPr sz="2000" dirty="0">
                <a:latin typeface="微软雅黑" panose="020B0503020204020204" charset="-122"/>
                <a:ea typeface="微软雅黑" panose="020B0503020204020204" charset="-122"/>
                <a:cs typeface="Arial" panose="020B0604020202020204"/>
                <a:sym typeface="+mn-ea"/>
              </a:rPr>
              <a:t>believe </a:t>
            </a:r>
            <a:r>
              <a:rPr sz="2000" spc="15" dirty="0">
                <a:latin typeface="微软雅黑" panose="020B0503020204020204" charset="-122"/>
                <a:ea typeface="微软雅黑" panose="020B0503020204020204" charset="-122"/>
                <a:cs typeface="Arial" panose="020B0604020202020204"/>
                <a:sym typeface="+mn-ea"/>
              </a:rPr>
              <a:t>that </a:t>
            </a:r>
            <a:r>
              <a:rPr sz="2000" spc="5" dirty="0">
                <a:latin typeface="微软雅黑" panose="020B0503020204020204" charset="-122"/>
                <a:ea typeface="微软雅黑" panose="020B0503020204020204" charset="-122"/>
                <a:cs typeface="Arial" panose="020B0604020202020204"/>
                <a:sym typeface="+mn-ea"/>
              </a:rPr>
              <a:t>ordinary </a:t>
            </a:r>
            <a:r>
              <a:rPr sz="2000" dirty="0">
                <a:latin typeface="微软雅黑" panose="020B0503020204020204" charset="-122"/>
                <a:ea typeface="微软雅黑" panose="020B0503020204020204" charset="-122"/>
                <a:cs typeface="Arial" panose="020B0604020202020204"/>
                <a:sym typeface="+mn-ea"/>
              </a:rPr>
              <a:t>humans</a:t>
            </a:r>
            <a:r>
              <a:rPr sz="2000" spc="380"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can </a:t>
            </a:r>
            <a:r>
              <a:rPr sz="2000" spc="10" dirty="0">
                <a:latin typeface="微软雅黑" panose="020B0503020204020204" charset="-122"/>
                <a:ea typeface="微软雅黑" panose="020B0503020204020204" charset="-122"/>
                <a:cs typeface="Arial" panose="020B0604020202020204"/>
                <a:sym typeface="+mn-ea"/>
              </a:rPr>
              <a:t>walk around inside a computer </a:t>
            </a:r>
            <a:r>
              <a:rPr sz="2000" spc="5" dirty="0">
                <a:latin typeface="微软雅黑" panose="020B0503020204020204" charset="-122"/>
                <a:ea typeface="微软雅黑" panose="020B0503020204020204" charset="-122"/>
                <a:cs typeface="Arial" panose="020B0604020202020204"/>
                <a:sym typeface="+mn-ea"/>
              </a:rPr>
              <a:t>program. </a:t>
            </a:r>
            <a:r>
              <a:rPr sz="2000" spc="30" dirty="0">
                <a:latin typeface="微软雅黑" panose="020B0503020204020204" charset="-122"/>
                <a:ea typeface="微软雅黑" panose="020B0503020204020204" charset="-122"/>
                <a:cs typeface="Arial" panose="020B0604020202020204"/>
                <a:sym typeface="+mn-ea"/>
              </a:rPr>
              <a:t>Both  </a:t>
            </a:r>
            <a:r>
              <a:rPr sz="2000" dirty="0">
                <a:latin typeface="微软雅黑" panose="020B0503020204020204" charset="-122"/>
                <a:ea typeface="微软雅黑" panose="020B0503020204020204" charset="-122"/>
                <a:cs typeface="Arial" panose="020B0604020202020204"/>
                <a:sym typeface="+mn-ea"/>
              </a:rPr>
              <a:t>movies </a:t>
            </a:r>
            <a:r>
              <a:rPr sz="2000" spc="15" dirty="0">
                <a:latin typeface="微软雅黑" panose="020B0503020204020204" charset="-122"/>
                <a:ea typeface="微软雅黑" panose="020B0503020204020204" charset="-122"/>
                <a:cs typeface="Arial" panose="020B0604020202020204"/>
                <a:sym typeface="+mn-ea"/>
              </a:rPr>
              <a:t>draw </a:t>
            </a:r>
            <a:r>
              <a:rPr sz="2000" spc="10" dirty="0">
                <a:latin typeface="微软雅黑" panose="020B0503020204020204" charset="-122"/>
                <a:ea typeface="微软雅黑" panose="020B0503020204020204" charset="-122"/>
                <a:cs typeface="Arial" panose="020B0604020202020204"/>
                <a:sym typeface="+mn-ea"/>
              </a:rPr>
              <a:t>a </a:t>
            </a:r>
            <a:r>
              <a:rPr sz="2000" dirty="0">
                <a:latin typeface="微软雅黑" panose="020B0503020204020204" charset="-122"/>
                <a:ea typeface="微软雅黑" panose="020B0503020204020204" charset="-122"/>
                <a:cs typeface="Arial" panose="020B0604020202020204"/>
                <a:sym typeface="+mn-ea"/>
              </a:rPr>
              <a:t>large number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viewers </a:t>
            </a:r>
            <a:r>
              <a:rPr sz="2000" dirty="0">
                <a:latin typeface="微软雅黑" panose="020B0503020204020204" charset="-122"/>
                <a:ea typeface="微软雅黑" panose="020B0503020204020204" charset="-122"/>
                <a:cs typeface="Arial" panose="020B0604020202020204"/>
                <a:sym typeface="+mn-ea"/>
              </a:rPr>
              <a:t>to their </a:t>
            </a:r>
            <a:r>
              <a:rPr sz="2000" spc="5" dirty="0">
                <a:latin typeface="微软雅黑" panose="020B0503020204020204" charset="-122"/>
                <a:ea typeface="微软雅黑" panose="020B0503020204020204" charset="-122"/>
                <a:cs typeface="Arial" panose="020B0604020202020204"/>
                <a:sym typeface="+mn-ea"/>
              </a:rPr>
              <a:t>sequels </a:t>
            </a:r>
            <a:r>
              <a:rPr sz="2000" spc="15"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微软雅黑" panose="020B0503020204020204" charset="-122"/>
                <a:sym typeface="+mn-ea"/>
              </a:rPr>
              <a:t>续集 </a:t>
            </a:r>
            <a:r>
              <a:rPr sz="2000" spc="40" dirty="0">
                <a:latin typeface="微软雅黑" panose="020B0503020204020204" charset="-122"/>
                <a:ea typeface="微软雅黑" panose="020B0503020204020204" charset="-122"/>
                <a:cs typeface="微软雅黑" panose="020B0503020204020204" charset="-122"/>
                <a:sym typeface="+mn-ea"/>
              </a:rPr>
              <a:t>）</a:t>
            </a:r>
            <a:r>
              <a:rPr sz="2000" spc="4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mostly  </a:t>
            </a:r>
            <a:r>
              <a:rPr sz="2000" spc="5" dirty="0">
                <a:latin typeface="微软雅黑" panose="020B0503020204020204" charset="-122"/>
                <a:ea typeface="微软雅黑" panose="020B0503020204020204" charset="-122"/>
                <a:cs typeface="Arial" panose="020B0604020202020204"/>
                <a:sym typeface="+mn-ea"/>
              </a:rPr>
              <a:t>because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their </a:t>
            </a:r>
            <a:r>
              <a:rPr sz="2000" spc="5" dirty="0">
                <a:latin typeface="微软雅黑" panose="020B0503020204020204" charset="-122"/>
                <a:ea typeface="微软雅黑" panose="020B0503020204020204" charset="-122"/>
                <a:cs typeface="Arial" panose="020B0604020202020204"/>
                <a:sym typeface="+mn-ea"/>
              </a:rPr>
              <a:t>special</a:t>
            </a:r>
            <a:r>
              <a:rPr sz="2000" spc="-150" dirty="0">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effects.</a:t>
            </a: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312922" y="2133356"/>
            <a:ext cx="4114800" cy="465391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sym typeface="+mn-ea"/>
              </a:rPr>
              <a:t>① </a:t>
            </a:r>
            <a:r>
              <a:rPr spc="5" dirty="0">
                <a:latin typeface="微软雅黑" panose="020B0503020204020204" charset="-122"/>
                <a:ea typeface="微软雅黑" panose="020B0503020204020204" charset="-122"/>
                <a:cs typeface="Arial" panose="020B0604020202020204"/>
                <a:sym typeface="+mn-ea"/>
              </a:rPr>
              <a:t>crowd-puller</a:t>
            </a:r>
            <a:r>
              <a:rPr lang="zh-CN" spc="5" dirty="0">
                <a:latin typeface="微软雅黑" panose="020B0503020204020204" charset="-122"/>
                <a:ea typeface="微软雅黑" panose="020B0503020204020204" charset="-122"/>
                <a:cs typeface="Arial" panose="020B0604020202020204"/>
                <a:sym typeface="+mn-ea"/>
              </a:rPr>
              <a:t>引起注意的人或事</a:t>
            </a: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spc="15" dirty="0">
                <a:latin typeface="微软雅黑" panose="020B0503020204020204" charset="-122"/>
                <a:ea typeface="微软雅黑" panose="020B0503020204020204" charset="-122"/>
                <a:cs typeface="Arial" panose="020B0604020202020204"/>
                <a:sym typeface="+mn-ea"/>
              </a:rPr>
              <a:t>Jurassic </a:t>
            </a:r>
            <a:r>
              <a:rPr dirty="0">
                <a:latin typeface="微软雅黑" panose="020B0503020204020204" charset="-122"/>
                <a:ea typeface="微软雅黑" panose="020B0503020204020204" charset="-122"/>
                <a:cs typeface="Arial" panose="020B0604020202020204"/>
                <a:sym typeface="+mn-ea"/>
              </a:rPr>
              <a:t>Park</a:t>
            </a:r>
            <a:r>
              <a:rPr lang="zh-CN" dirty="0">
                <a:latin typeface="微软雅黑" panose="020B0503020204020204" charset="-122"/>
                <a:ea typeface="微软雅黑" panose="020B0503020204020204" charset="-122"/>
                <a:cs typeface="Arial" panose="020B0604020202020204"/>
                <a:sym typeface="+mn-ea"/>
              </a:rPr>
              <a:t>《侏罗纪公园》</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spc="10" dirty="0">
                <a:latin typeface="微软雅黑" panose="020B0503020204020204" charset="-122"/>
                <a:ea typeface="微软雅黑" panose="020B0503020204020204" charset="-122"/>
                <a:cs typeface="Arial" panose="020B0604020202020204"/>
                <a:sym typeface="+mn-ea"/>
              </a:rPr>
              <a:t>dinosaur  </a:t>
            </a:r>
            <a:r>
              <a:rPr lang="en-US" spc="10" dirty="0">
                <a:latin typeface="微软雅黑" panose="020B0503020204020204" charset="-122"/>
                <a:ea typeface="微软雅黑" panose="020B0503020204020204" charset="-122"/>
                <a:cs typeface="Arial" panose="020B0604020202020204"/>
                <a:sym typeface="+mn-ea"/>
              </a:rPr>
              <a:t>n. </a:t>
            </a:r>
            <a:r>
              <a:rPr lang="zh-CN" altLang="en-US" spc="10" dirty="0">
                <a:latin typeface="微软雅黑" panose="020B0503020204020204" charset="-122"/>
                <a:ea typeface="微软雅黑" panose="020B0503020204020204" charset="-122"/>
                <a:cs typeface="Arial" panose="020B0604020202020204"/>
                <a:sym typeface="+mn-ea"/>
              </a:rPr>
              <a:t>恐龙</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spc="15" dirty="0">
                <a:latin typeface="微软雅黑" panose="020B0503020204020204" charset="-122"/>
                <a:ea typeface="微软雅黑" panose="020B0503020204020204" charset="-122"/>
                <a:cs typeface="Arial" panose="020B0604020202020204"/>
                <a:sym typeface="+mn-ea"/>
              </a:rPr>
              <a:t>shadow  </a:t>
            </a:r>
            <a:r>
              <a:rPr lang="en-US" spc="15" dirty="0">
                <a:latin typeface="微软雅黑" panose="020B0503020204020204" charset="-122"/>
                <a:ea typeface="微软雅黑" panose="020B0503020204020204" charset="-122"/>
                <a:cs typeface="Arial" panose="020B0604020202020204"/>
                <a:sym typeface="+mn-ea"/>
              </a:rPr>
              <a:t>n. </a:t>
            </a:r>
            <a:r>
              <a:rPr lang="zh-CN" altLang="en-US" spc="15" dirty="0">
                <a:latin typeface="微软雅黑" panose="020B0503020204020204" charset="-122"/>
                <a:ea typeface="微软雅黑" panose="020B0503020204020204" charset="-122"/>
                <a:cs typeface="Arial" panose="020B0604020202020204"/>
                <a:sym typeface="+mn-ea"/>
              </a:rPr>
              <a:t>阴影、影子</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spc="-5" dirty="0">
                <a:latin typeface="微软雅黑" panose="020B0503020204020204" charset="-122"/>
                <a:ea typeface="微软雅黑" panose="020B0503020204020204" charset="-122"/>
                <a:cs typeface="Arial" panose="020B0604020202020204"/>
                <a:sym typeface="+mn-ea"/>
              </a:rPr>
              <a:t>vapor [ˈveɪpər]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蒸汽、烟雾</a:t>
            </a:r>
            <a:r>
              <a:rPr lang="en-US" spc="-5" dirty="0">
                <a:latin typeface="微软雅黑" panose="020B0503020204020204" charset="-122"/>
                <a:ea typeface="微软雅黑" panose="020B0503020204020204" charset="-122"/>
                <a:cs typeface="Arial" panose="020B0604020202020204"/>
                <a:sym typeface="+mn-ea"/>
              </a:rPr>
              <a:t> </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0"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Matrix </a:t>
            </a:r>
            <a:r>
              <a:rPr lang="zh-CN" spc="5" dirty="0">
                <a:latin typeface="微软雅黑" panose="020B0503020204020204" charset="-122"/>
                <a:ea typeface="微软雅黑" panose="020B0503020204020204" charset="-122"/>
                <a:cs typeface="Arial" panose="020B0604020202020204"/>
                <a:sym typeface="+mn-ea"/>
              </a:rPr>
              <a:t>《黑客帝国》</a:t>
            </a: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20204"/>
                <a:sym typeface="+mn-ea"/>
              </a:rPr>
              <a:t>⑦ </a:t>
            </a:r>
            <a:r>
              <a:rPr spc="5" dirty="0">
                <a:latin typeface="微软雅黑" panose="020B0503020204020204" charset="-122"/>
                <a:ea typeface="微软雅黑" panose="020B0503020204020204" charset="-122"/>
                <a:cs typeface="Arial" panose="020B0604020202020204"/>
                <a:sym typeface="+mn-ea"/>
              </a:rPr>
              <a:t>ordinary  </a:t>
            </a:r>
            <a:r>
              <a:rPr lang="en-US" spc="5" dirty="0">
                <a:latin typeface="微软雅黑" panose="020B0503020204020204" charset="-122"/>
                <a:ea typeface="微软雅黑" panose="020B0503020204020204" charset="-122"/>
                <a:cs typeface="Arial" panose="020B0604020202020204"/>
                <a:sym typeface="+mn-ea"/>
              </a:rPr>
              <a:t>adj. </a:t>
            </a:r>
            <a:r>
              <a:rPr lang="zh-CN" altLang="en-US" spc="5" dirty="0">
                <a:latin typeface="微软雅黑" panose="020B0503020204020204" charset="-122"/>
                <a:ea typeface="微软雅黑" panose="020B0503020204020204" charset="-122"/>
                <a:cs typeface="Arial" panose="020B0604020202020204"/>
                <a:sym typeface="+mn-ea"/>
              </a:rPr>
              <a:t>平凡的、普通的</a:t>
            </a: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20204"/>
                <a:sym typeface="+mn-ea"/>
              </a:rPr>
              <a:t>⑧ </a:t>
            </a:r>
            <a:r>
              <a:rPr lang="en-US" altLang="zh-CN" spc="15" dirty="0">
                <a:latin typeface="微软雅黑" panose="020B0503020204020204" charset="-122"/>
                <a:ea typeface="微软雅黑" panose="020B0503020204020204" charset="-122"/>
                <a:cs typeface="Arial" panose="020B0604020202020204"/>
                <a:sym typeface="+mn-ea"/>
              </a:rPr>
              <a:t>draw  v. </a:t>
            </a:r>
            <a:r>
              <a:rPr lang="zh-CN" altLang="en-US" spc="15" dirty="0">
                <a:latin typeface="微软雅黑" panose="020B0503020204020204" charset="-122"/>
                <a:ea typeface="微软雅黑" panose="020B0503020204020204" charset="-122"/>
                <a:cs typeface="Arial" panose="020B0604020202020204"/>
                <a:sym typeface="+mn-ea"/>
              </a:rPr>
              <a:t>吸引</a:t>
            </a:r>
          </a:p>
          <a:p>
            <a:pPr marL="12700" marR="5080">
              <a:lnSpc>
                <a:spcPct val="150000"/>
              </a:lnSpc>
              <a:spcBef>
                <a:spcPts val="120"/>
              </a:spcBef>
            </a:pPr>
            <a:r>
              <a:rPr lang="zh-CN" altLang="en-US" spc="10" dirty="0">
                <a:latin typeface="微软雅黑" panose="020B0503020204020204" charset="-122"/>
                <a:ea typeface="微软雅黑" panose="020B0503020204020204" charset="-122"/>
                <a:cs typeface="Arial" panose="020B0604020202020204"/>
                <a:sym typeface="+mn-ea"/>
              </a:rPr>
              <a:t>⑨ </a:t>
            </a:r>
            <a:r>
              <a:rPr spc="5" dirty="0">
                <a:latin typeface="微软雅黑" panose="020B0503020204020204" charset="-122"/>
                <a:ea typeface="微软雅黑" panose="020B0503020204020204" charset="-122"/>
                <a:cs typeface="Arial" panose="020B0604020202020204"/>
                <a:sym typeface="+mn-ea"/>
              </a:rPr>
              <a:t>sequel ['siːkw(ə)l] </a:t>
            </a:r>
            <a:r>
              <a:rPr lang="en-US" spc="5" dirty="0">
                <a:latin typeface="微软雅黑" panose="020B0503020204020204" charset="-122"/>
                <a:ea typeface="微软雅黑" panose="020B0503020204020204" charset="-122"/>
                <a:cs typeface="Arial" panose="020B0604020202020204"/>
                <a:sym typeface="+mn-ea"/>
              </a:rPr>
              <a:t>n.</a:t>
            </a:r>
            <a:r>
              <a:rPr lang="zh-CN" altLang="en-US" spc="5" dirty="0">
                <a:latin typeface="微软雅黑" panose="020B0503020204020204" charset="-122"/>
                <a:ea typeface="微软雅黑" panose="020B0503020204020204" charset="-122"/>
                <a:cs typeface="Arial" panose="020B0604020202020204"/>
                <a:sym typeface="+mn-ea"/>
              </a:rPr>
              <a:t>续集、后果</a:t>
            </a: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7" name="图示 6">
            <a:extLst>
              <a:ext uri="{FF2B5EF4-FFF2-40B4-BE49-F238E27FC236}">
                <a16:creationId xmlns:a16="http://schemas.microsoft.com/office/drawing/2014/main" id="{DF98867B-DE10-4852-98E1-0E698D37BE0F}"/>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1FD9BF55-87EA-4694-A353-235400178708}"/>
              </a:ext>
            </a:extLst>
          </p:cNvPr>
          <p:cNvSpPr txBox="1"/>
          <p:nvPr/>
        </p:nvSpPr>
        <p:spPr>
          <a:xfrm>
            <a:off x="104140" y="10199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829984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8167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039100" cy="6490335"/>
          </a:xfrm>
          <a:prstGeom prst="rect">
            <a:avLst/>
          </a:prstGeom>
        </p:spPr>
        <p:txBody>
          <a:bodyPr wrap="square">
            <a:spAutoFit/>
          </a:bodyPr>
          <a:lstStyle/>
          <a:p>
            <a:pPr marL="12700" marR="5080" indent="213360" algn="just" fontAlgn="auto">
              <a:lnSpc>
                <a:spcPts val="3300"/>
              </a:lnSpc>
              <a:spcBef>
                <a:spcPts val="10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10" dirty="0">
                <a:latin typeface="微软雅黑" panose="020B0503020204020204" charset="-122"/>
                <a:ea typeface="微软雅黑" panose="020B0503020204020204" charset="-122"/>
                <a:cs typeface="微软雅黑" panose="020B0503020204020204" charset="-122"/>
                <a:sym typeface="+mn-ea"/>
              </a:rPr>
              <a:t>③</a:t>
            </a:r>
            <a:r>
              <a:rPr sz="2000" spc="10" dirty="0">
                <a:latin typeface="微软雅黑" panose="020B0503020204020204" charset="-122"/>
                <a:ea typeface="微软雅黑" panose="020B0503020204020204" charset="-122"/>
                <a:cs typeface="Arial" panose="020B0604020202020204"/>
                <a:sym typeface="+mn-ea"/>
              </a:rPr>
              <a:t>Special </a:t>
            </a:r>
            <a:r>
              <a:rPr sz="2000" spc="15" dirty="0">
                <a:latin typeface="微软雅黑" panose="020B0503020204020204" charset="-122"/>
                <a:ea typeface="微软雅黑" panose="020B0503020204020204" charset="-122"/>
                <a:cs typeface="Arial" panose="020B0604020202020204"/>
                <a:sym typeface="+mn-ea"/>
              </a:rPr>
              <a:t>effects are </a:t>
            </a:r>
            <a:r>
              <a:rPr sz="2000" dirty="0">
                <a:latin typeface="微软雅黑" panose="020B0503020204020204" charset="-122"/>
                <a:ea typeface="微软雅黑" panose="020B0503020204020204" charset="-122"/>
                <a:cs typeface="Arial" panose="020B0604020202020204"/>
                <a:sym typeface="+mn-ea"/>
              </a:rPr>
              <a:t>another </a:t>
            </a:r>
            <a:r>
              <a:rPr sz="2000" spc="5" dirty="0">
                <a:latin typeface="微软雅黑" panose="020B0503020204020204" charset="-122"/>
                <a:ea typeface="微软雅黑" panose="020B0503020204020204" charset="-122"/>
                <a:cs typeface="Arial" panose="020B0604020202020204"/>
                <a:sym typeface="+mn-ea"/>
              </a:rPr>
              <a:t>crowd-puller. </a:t>
            </a:r>
            <a:r>
              <a:rPr sz="2000" spc="-40" dirty="0">
                <a:latin typeface="微软雅黑" panose="020B0503020204020204" charset="-122"/>
                <a:ea typeface="微软雅黑" panose="020B0503020204020204" charset="-122"/>
                <a:cs typeface="Arial" panose="020B0604020202020204"/>
                <a:sym typeface="+mn-ea"/>
              </a:rPr>
              <a:t>Take </a:t>
            </a:r>
            <a:r>
              <a:rPr sz="2000" dirty="0">
                <a:latin typeface="微软雅黑" panose="020B0503020204020204" charset="-122"/>
                <a:ea typeface="微软雅黑" panose="020B0503020204020204" charset="-122"/>
                <a:cs typeface="Arial" panose="020B0604020202020204"/>
                <a:sym typeface="+mn-ea"/>
              </a:rPr>
              <a:t>the movie </a:t>
            </a:r>
            <a:r>
              <a:rPr sz="2000" spc="15" dirty="0">
                <a:latin typeface="微软雅黑" panose="020B0503020204020204" charset="-122"/>
                <a:ea typeface="微软雅黑" panose="020B0503020204020204" charset="-122"/>
                <a:cs typeface="Arial" panose="020B0604020202020204"/>
                <a:sym typeface="+mn-ea"/>
              </a:rPr>
              <a:t>“Jurassic  </a:t>
            </a:r>
            <a:r>
              <a:rPr sz="2000" dirty="0">
                <a:latin typeface="微软雅黑" panose="020B0503020204020204" charset="-122"/>
                <a:ea typeface="微软雅黑" panose="020B0503020204020204" charset="-122"/>
                <a:cs typeface="Arial" panose="020B0604020202020204"/>
                <a:sym typeface="+mn-ea"/>
              </a:rPr>
              <a:t>Park” </a:t>
            </a:r>
            <a:r>
              <a:rPr sz="2000" spc="15" dirty="0">
                <a:latin typeface="微软雅黑" panose="020B0503020204020204" charset="-122"/>
                <a:ea typeface="微软雅黑" panose="020B0503020204020204" charset="-122"/>
                <a:cs typeface="Arial" panose="020B0604020202020204"/>
                <a:sym typeface="+mn-ea"/>
              </a:rPr>
              <a:t>for instance. </a:t>
            </a:r>
            <a:r>
              <a:rPr sz="2000" spc="10" dirty="0">
                <a:latin typeface="微软雅黑" panose="020B0503020204020204" charset="-122"/>
                <a:ea typeface="微软雅黑" panose="020B0503020204020204" charset="-122"/>
                <a:cs typeface="Arial" panose="020B0604020202020204"/>
                <a:sym typeface="+mn-ea"/>
              </a:rPr>
              <a:t>The dinosaurs</a:t>
            </a:r>
            <a:r>
              <a:rPr lang="en-US" sz="2000" spc="1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images are </a:t>
            </a:r>
            <a:r>
              <a:rPr sz="2000" spc="25" dirty="0">
                <a:latin typeface="微软雅黑" panose="020B0503020204020204" charset="-122"/>
                <a:ea typeface="微软雅黑" panose="020B0503020204020204" charset="-122"/>
                <a:cs typeface="Arial" panose="020B0604020202020204"/>
                <a:sym typeface="+mn-ea"/>
              </a:rPr>
              <a:t>created </a:t>
            </a:r>
            <a:r>
              <a:rPr sz="2000" spc="10" dirty="0">
                <a:latin typeface="微软雅黑" panose="020B0503020204020204" charset="-122"/>
                <a:ea typeface="微软雅黑" panose="020B0503020204020204" charset="-122"/>
                <a:cs typeface="Arial" panose="020B0604020202020204"/>
                <a:sym typeface="+mn-ea"/>
              </a:rPr>
              <a:t>by a computer, </a:t>
            </a:r>
            <a:r>
              <a:rPr sz="2000" spc="15" dirty="0">
                <a:latin typeface="微软雅黑" panose="020B0503020204020204" charset="-122"/>
                <a:ea typeface="微软雅黑" panose="020B0503020204020204" charset="-122"/>
                <a:cs typeface="Arial" panose="020B0604020202020204"/>
                <a:sym typeface="+mn-ea"/>
              </a:rPr>
              <a:t>yet  </a:t>
            </a:r>
            <a:r>
              <a:rPr sz="2000" dirty="0">
                <a:latin typeface="微软雅黑" panose="020B0503020204020204" charset="-122"/>
                <a:ea typeface="微软雅黑" panose="020B0503020204020204" charset="-122"/>
                <a:cs typeface="Arial" panose="020B0604020202020204"/>
                <a:sym typeface="+mn-ea"/>
              </a:rPr>
              <a:t>in the movie, they </a:t>
            </a:r>
            <a:r>
              <a:rPr sz="2000" spc="5" dirty="0">
                <a:latin typeface="微软雅黑" panose="020B0503020204020204" charset="-122"/>
                <a:ea typeface="微软雅黑" panose="020B0503020204020204" charset="-122"/>
                <a:cs typeface="Arial" panose="020B0604020202020204"/>
                <a:sym typeface="+mn-ea"/>
              </a:rPr>
              <a:t>look </a:t>
            </a:r>
            <a:r>
              <a:rPr sz="2000" spc="10" dirty="0">
                <a:latin typeface="微软雅黑" panose="020B0503020204020204" charset="-122"/>
                <a:ea typeface="微软雅黑" panose="020B0503020204020204" charset="-122"/>
                <a:cs typeface="Arial" panose="020B0604020202020204"/>
                <a:sym typeface="+mn-ea"/>
              </a:rPr>
              <a:t>as </a:t>
            </a:r>
            <a:r>
              <a:rPr sz="2000" spc="25" dirty="0">
                <a:latin typeface="微软雅黑" panose="020B0503020204020204" charset="-122"/>
                <a:ea typeface="微软雅黑" panose="020B0503020204020204" charset="-122"/>
                <a:cs typeface="Arial" panose="020B0604020202020204"/>
                <a:sym typeface="+mn-ea"/>
              </a:rPr>
              <a:t>real </a:t>
            </a:r>
            <a:r>
              <a:rPr sz="2000" spc="10" dirty="0">
                <a:latin typeface="微软雅黑" panose="020B0503020204020204" charset="-122"/>
                <a:ea typeface="微软雅黑" panose="020B0503020204020204" charset="-122"/>
                <a:cs typeface="Arial" panose="020B0604020202020204"/>
                <a:sym typeface="+mn-ea"/>
              </a:rPr>
              <a:t>as </a:t>
            </a:r>
            <a:r>
              <a:rPr sz="200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actors. </a:t>
            </a:r>
            <a:r>
              <a:rPr sz="2000" spc="-10" dirty="0">
                <a:latin typeface="微软雅黑" panose="020B0503020204020204" charset="-122"/>
                <a:ea typeface="微软雅黑" panose="020B0503020204020204" charset="-122"/>
                <a:cs typeface="Arial" panose="020B0604020202020204"/>
                <a:sym typeface="+mn-ea"/>
              </a:rPr>
              <a:t>You </a:t>
            </a:r>
            <a:r>
              <a:rPr sz="2000" spc="40" dirty="0">
                <a:latin typeface="微软雅黑" panose="020B0503020204020204" charset="-122"/>
                <a:ea typeface="微软雅黑" panose="020B0503020204020204" charset="-122"/>
                <a:cs typeface="Arial" panose="020B0604020202020204"/>
                <a:sym typeface="+mn-ea"/>
              </a:rPr>
              <a:t>can </a:t>
            </a:r>
            <a:r>
              <a:rPr sz="2000" spc="25" dirty="0">
                <a:latin typeface="微软雅黑" panose="020B0503020204020204" charset="-122"/>
                <a:ea typeface="微软雅黑" panose="020B0503020204020204" charset="-122"/>
                <a:cs typeface="Arial" panose="020B0604020202020204"/>
                <a:sym typeface="+mn-ea"/>
              </a:rPr>
              <a:t>see </a:t>
            </a:r>
            <a:r>
              <a:rPr sz="2000" dirty="0">
                <a:latin typeface="微软雅黑" panose="020B0503020204020204" charset="-122"/>
                <a:ea typeface="微软雅黑" panose="020B0503020204020204" charset="-122"/>
                <a:cs typeface="Arial" panose="020B0604020202020204"/>
                <a:sym typeface="+mn-ea"/>
              </a:rPr>
              <a:t>their </a:t>
            </a:r>
            <a:r>
              <a:rPr sz="2000" spc="15" dirty="0">
                <a:latin typeface="微软雅黑" panose="020B0503020204020204" charset="-122"/>
                <a:ea typeface="微软雅黑" panose="020B0503020204020204" charset="-122"/>
                <a:cs typeface="Arial" panose="020B0604020202020204"/>
                <a:sym typeface="+mn-ea"/>
              </a:rPr>
              <a:t>shadows and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vapor </a:t>
            </a:r>
            <a:r>
              <a:rPr sz="2000" spc="25" dirty="0">
                <a:latin typeface="微软雅黑" panose="020B0503020204020204" charset="-122"/>
                <a:ea typeface="微软雅黑" panose="020B0503020204020204" charset="-122"/>
                <a:cs typeface="Arial" panose="020B0604020202020204"/>
                <a:sym typeface="+mn-ea"/>
              </a:rPr>
              <a:t>from </a:t>
            </a:r>
            <a:r>
              <a:rPr sz="2000" dirty="0">
                <a:latin typeface="微软雅黑" panose="020B0503020204020204" charset="-122"/>
                <a:ea typeface="微软雅黑" panose="020B0503020204020204" charset="-122"/>
                <a:cs typeface="Arial" panose="020B0604020202020204"/>
                <a:sym typeface="+mn-ea"/>
              </a:rPr>
              <a:t>their </a:t>
            </a:r>
            <a:r>
              <a:rPr sz="2000" spc="10" dirty="0">
                <a:latin typeface="微软雅黑" panose="020B0503020204020204" charset="-122"/>
                <a:ea typeface="微软雅黑" panose="020B0503020204020204" charset="-122"/>
                <a:cs typeface="Arial" panose="020B0604020202020204"/>
                <a:sym typeface="+mn-ea"/>
              </a:rPr>
              <a:t>breath. </a:t>
            </a:r>
            <a:r>
              <a:rPr sz="2000" spc="5" dirty="0">
                <a:latin typeface="微软雅黑" panose="020B0503020204020204" charset="-122"/>
                <a:ea typeface="微软雅黑" panose="020B0503020204020204" charset="-122"/>
                <a:cs typeface="Arial" panose="020B0604020202020204"/>
                <a:sym typeface="+mn-ea"/>
              </a:rPr>
              <a:t>This </a:t>
            </a:r>
            <a:r>
              <a:rPr sz="2000" spc="10" dirty="0">
                <a:latin typeface="微软雅黑" panose="020B0503020204020204" charset="-122"/>
                <a:ea typeface="微软雅黑" panose="020B0503020204020204" charset="-122"/>
                <a:cs typeface="Arial" panose="020B0604020202020204"/>
                <a:sym typeface="+mn-ea"/>
              </a:rPr>
              <a:t>type of </a:t>
            </a:r>
            <a:r>
              <a:rPr sz="2000" dirty="0">
                <a:latin typeface="微软雅黑" panose="020B0503020204020204" charset="-122"/>
                <a:ea typeface="微软雅黑" panose="020B0503020204020204" charset="-122"/>
                <a:cs typeface="Arial" panose="020B0604020202020204"/>
                <a:sym typeface="+mn-ea"/>
              </a:rPr>
              <a:t>movie magic </a:t>
            </a:r>
            <a:r>
              <a:rPr sz="2000" spc="15" dirty="0">
                <a:latin typeface="微软雅黑" panose="020B0503020204020204" charset="-122"/>
                <a:ea typeface="微软雅黑" panose="020B0503020204020204" charset="-122"/>
                <a:cs typeface="Arial" panose="020B0604020202020204"/>
                <a:sym typeface="+mn-ea"/>
              </a:rPr>
              <a:t>amazes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audience </a:t>
            </a:r>
            <a:r>
              <a:rPr sz="2000" spc="30"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keeps </a:t>
            </a:r>
            <a:r>
              <a:rPr sz="2000" spc="25" dirty="0">
                <a:latin typeface="微软雅黑" panose="020B0503020204020204" charset="-122"/>
                <a:ea typeface="微软雅黑" panose="020B0503020204020204" charset="-122"/>
                <a:cs typeface="Arial" panose="020B0604020202020204"/>
                <a:sym typeface="+mn-ea"/>
              </a:rPr>
              <a:t>them coming </a:t>
            </a:r>
            <a:r>
              <a:rPr sz="2000" spc="15" dirty="0">
                <a:latin typeface="微软雅黑" panose="020B0503020204020204" charset="-122"/>
                <a:ea typeface="微软雅黑" panose="020B0503020204020204" charset="-122"/>
                <a:cs typeface="Arial" panose="020B0604020202020204"/>
                <a:sym typeface="+mn-ea"/>
              </a:rPr>
              <a:t>back for </a:t>
            </a:r>
            <a:r>
              <a:rPr sz="2000" dirty="0">
                <a:latin typeface="微软雅黑" panose="020B0503020204020204" charset="-122"/>
                <a:ea typeface="微软雅黑" panose="020B0503020204020204" charset="-122"/>
                <a:cs typeface="Arial" panose="020B0604020202020204"/>
                <a:sym typeface="+mn-ea"/>
              </a:rPr>
              <a:t>more. </a:t>
            </a:r>
            <a:r>
              <a:rPr sz="2000" spc="25" dirty="0">
                <a:latin typeface="微软雅黑" panose="020B0503020204020204" charset="-122"/>
                <a:ea typeface="微软雅黑" panose="020B0503020204020204" charset="-122"/>
                <a:cs typeface="Arial" panose="020B0604020202020204"/>
                <a:sym typeface="+mn-ea"/>
              </a:rPr>
              <a:t>Then </a:t>
            </a:r>
            <a:r>
              <a:rPr sz="2000" spc="5" dirty="0">
                <a:latin typeface="微软雅黑" panose="020B0503020204020204" charset="-122"/>
                <a:ea typeface="微软雅黑" panose="020B0503020204020204" charset="-122"/>
                <a:cs typeface="Arial" panose="020B0604020202020204"/>
                <a:sym typeface="+mn-ea"/>
              </a:rPr>
              <a:t>there </a:t>
            </a:r>
            <a:r>
              <a:rPr sz="2000" dirty="0">
                <a:latin typeface="微软雅黑" panose="020B0503020204020204" charset="-122"/>
                <a:ea typeface="微软雅黑" panose="020B0503020204020204" charset="-122"/>
                <a:cs typeface="Arial" panose="020B0604020202020204"/>
                <a:sym typeface="+mn-ea"/>
              </a:rPr>
              <a:t>is </a:t>
            </a:r>
            <a:r>
              <a:rPr sz="2000" spc="1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Matrix”  </a:t>
            </a:r>
            <a:r>
              <a:rPr sz="2000" spc="1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two </a:t>
            </a:r>
            <a:r>
              <a:rPr sz="2000" spc="5" dirty="0">
                <a:latin typeface="微软雅黑" panose="020B0503020204020204" charset="-122"/>
                <a:ea typeface="微软雅黑" panose="020B0503020204020204" charset="-122"/>
                <a:cs typeface="Arial" panose="020B0604020202020204"/>
                <a:sym typeface="+mn-ea"/>
              </a:rPr>
              <a:t>hours, </a:t>
            </a:r>
            <a:r>
              <a:rPr sz="200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special effects </a:t>
            </a:r>
            <a:r>
              <a:rPr sz="2000" spc="10" dirty="0">
                <a:latin typeface="微软雅黑" panose="020B0503020204020204" charset="-122"/>
                <a:ea typeface="微软雅黑" panose="020B0503020204020204" charset="-122"/>
                <a:cs typeface="Arial" panose="020B0604020202020204"/>
                <a:sym typeface="+mn-ea"/>
              </a:rPr>
              <a:t>of </a:t>
            </a:r>
            <a:r>
              <a:rPr sz="2000" spc="-10" dirty="0">
                <a:latin typeface="微软雅黑" panose="020B0503020204020204" charset="-122"/>
                <a:ea typeface="微软雅黑" panose="020B0503020204020204" charset="-122"/>
                <a:cs typeface="Arial" panose="020B0604020202020204"/>
                <a:sym typeface="+mn-ea"/>
              </a:rPr>
              <a:t>this movie make us </a:t>
            </a:r>
            <a:r>
              <a:rPr sz="2000" dirty="0">
                <a:latin typeface="微软雅黑" panose="020B0503020204020204" charset="-122"/>
                <a:ea typeface="微软雅黑" panose="020B0503020204020204" charset="-122"/>
                <a:cs typeface="Arial" panose="020B0604020202020204"/>
                <a:sym typeface="+mn-ea"/>
              </a:rPr>
              <a:t>believe </a:t>
            </a:r>
            <a:r>
              <a:rPr sz="2000" spc="15" dirty="0">
                <a:latin typeface="微软雅黑" panose="020B0503020204020204" charset="-122"/>
                <a:ea typeface="微软雅黑" panose="020B0503020204020204" charset="-122"/>
                <a:cs typeface="Arial" panose="020B0604020202020204"/>
                <a:sym typeface="+mn-ea"/>
              </a:rPr>
              <a:t>that </a:t>
            </a:r>
            <a:r>
              <a:rPr sz="2000" spc="5" dirty="0">
                <a:latin typeface="微软雅黑" panose="020B0503020204020204" charset="-122"/>
                <a:ea typeface="微软雅黑" panose="020B0503020204020204" charset="-122"/>
                <a:cs typeface="Arial" panose="020B0604020202020204"/>
                <a:sym typeface="+mn-ea"/>
              </a:rPr>
              <a:t>ordinary </a:t>
            </a:r>
            <a:r>
              <a:rPr sz="2000" dirty="0">
                <a:latin typeface="微软雅黑" panose="020B0503020204020204" charset="-122"/>
                <a:ea typeface="微软雅黑" panose="020B0503020204020204" charset="-122"/>
                <a:cs typeface="Arial" panose="020B0604020202020204"/>
                <a:sym typeface="+mn-ea"/>
              </a:rPr>
              <a:t>humans</a:t>
            </a:r>
            <a:r>
              <a:rPr sz="2000" spc="380"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can </a:t>
            </a:r>
            <a:r>
              <a:rPr sz="2000" spc="10" dirty="0">
                <a:latin typeface="微软雅黑" panose="020B0503020204020204" charset="-122"/>
                <a:ea typeface="微软雅黑" panose="020B0503020204020204" charset="-122"/>
                <a:cs typeface="Arial" panose="020B0604020202020204"/>
                <a:sym typeface="+mn-ea"/>
              </a:rPr>
              <a:t>walk around inside a computer </a:t>
            </a:r>
            <a:r>
              <a:rPr sz="2000" spc="5" dirty="0">
                <a:latin typeface="微软雅黑" panose="020B0503020204020204" charset="-122"/>
                <a:ea typeface="微软雅黑" panose="020B0503020204020204" charset="-122"/>
                <a:cs typeface="Arial" panose="020B0604020202020204"/>
                <a:sym typeface="+mn-ea"/>
              </a:rPr>
              <a:t>program. </a:t>
            </a:r>
            <a:r>
              <a:rPr sz="2000" spc="30" dirty="0">
                <a:latin typeface="微软雅黑" panose="020B0503020204020204" charset="-122"/>
                <a:ea typeface="微软雅黑" panose="020B0503020204020204" charset="-122"/>
                <a:cs typeface="Arial" panose="020B0604020202020204"/>
                <a:sym typeface="+mn-ea"/>
              </a:rPr>
              <a:t>Both  </a:t>
            </a:r>
            <a:r>
              <a:rPr sz="2000" dirty="0">
                <a:latin typeface="微软雅黑" panose="020B0503020204020204" charset="-122"/>
                <a:ea typeface="微软雅黑" panose="020B0503020204020204" charset="-122"/>
                <a:cs typeface="Arial" panose="020B0604020202020204"/>
                <a:sym typeface="+mn-ea"/>
              </a:rPr>
              <a:t>movies </a:t>
            </a:r>
            <a:r>
              <a:rPr sz="2000" spc="15" dirty="0">
                <a:latin typeface="微软雅黑" panose="020B0503020204020204" charset="-122"/>
                <a:ea typeface="微软雅黑" panose="020B0503020204020204" charset="-122"/>
                <a:cs typeface="Arial" panose="020B0604020202020204"/>
                <a:sym typeface="+mn-ea"/>
              </a:rPr>
              <a:t>draw </a:t>
            </a:r>
            <a:r>
              <a:rPr sz="2000" spc="10" dirty="0">
                <a:latin typeface="微软雅黑" panose="020B0503020204020204" charset="-122"/>
                <a:ea typeface="微软雅黑" panose="020B0503020204020204" charset="-122"/>
                <a:cs typeface="Arial" panose="020B0604020202020204"/>
                <a:sym typeface="+mn-ea"/>
              </a:rPr>
              <a:t>a </a:t>
            </a:r>
            <a:r>
              <a:rPr sz="2000" dirty="0">
                <a:latin typeface="微软雅黑" panose="020B0503020204020204" charset="-122"/>
                <a:ea typeface="微软雅黑" panose="020B0503020204020204" charset="-122"/>
                <a:cs typeface="Arial" panose="020B0604020202020204"/>
                <a:sym typeface="+mn-ea"/>
              </a:rPr>
              <a:t>large number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viewers </a:t>
            </a:r>
            <a:r>
              <a:rPr sz="2000" dirty="0">
                <a:latin typeface="微软雅黑" panose="020B0503020204020204" charset="-122"/>
                <a:ea typeface="微软雅黑" panose="020B0503020204020204" charset="-122"/>
                <a:cs typeface="Arial" panose="020B0604020202020204"/>
                <a:sym typeface="+mn-ea"/>
              </a:rPr>
              <a:t>to their </a:t>
            </a:r>
            <a:r>
              <a:rPr sz="2000" spc="5" dirty="0">
                <a:latin typeface="微软雅黑" panose="020B0503020204020204" charset="-122"/>
                <a:ea typeface="微软雅黑" panose="020B0503020204020204" charset="-122"/>
                <a:cs typeface="Arial" panose="020B0604020202020204"/>
                <a:sym typeface="+mn-ea"/>
              </a:rPr>
              <a:t>sequels </a:t>
            </a:r>
            <a:r>
              <a:rPr sz="2000" spc="15"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微软雅黑" panose="020B0503020204020204" charset="-122"/>
                <a:sym typeface="+mn-ea"/>
              </a:rPr>
              <a:t>续集 </a:t>
            </a:r>
            <a:r>
              <a:rPr sz="2000" spc="40" dirty="0">
                <a:latin typeface="微软雅黑" panose="020B0503020204020204" charset="-122"/>
                <a:ea typeface="微软雅黑" panose="020B0503020204020204" charset="-122"/>
                <a:cs typeface="微软雅黑" panose="020B0503020204020204" charset="-122"/>
                <a:sym typeface="+mn-ea"/>
              </a:rPr>
              <a:t>）</a:t>
            </a:r>
            <a:r>
              <a:rPr sz="2000" spc="4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mostly  </a:t>
            </a:r>
            <a:r>
              <a:rPr sz="2000" spc="5" dirty="0">
                <a:latin typeface="微软雅黑" panose="020B0503020204020204" charset="-122"/>
                <a:ea typeface="微软雅黑" panose="020B0503020204020204" charset="-122"/>
                <a:cs typeface="Arial" panose="020B0604020202020204"/>
                <a:sym typeface="+mn-ea"/>
              </a:rPr>
              <a:t>because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their </a:t>
            </a:r>
            <a:r>
              <a:rPr sz="2000" spc="5" dirty="0">
                <a:latin typeface="微软雅黑" panose="020B0503020204020204" charset="-122"/>
                <a:ea typeface="微软雅黑" panose="020B0503020204020204" charset="-122"/>
                <a:cs typeface="Arial" panose="020B0604020202020204"/>
                <a:sym typeface="+mn-ea"/>
              </a:rPr>
              <a:t>special</a:t>
            </a:r>
            <a:r>
              <a:rPr sz="2000" spc="-150" dirty="0">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effects.</a:t>
            </a:r>
          </a:p>
          <a:p>
            <a:pPr marL="12700" marR="5080" indent="213360" algn="just" fontAlgn="auto">
              <a:lnSpc>
                <a:spcPts val="3300"/>
              </a:lnSpc>
              <a:spcBef>
                <a:spcPts val="100"/>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marL="12700" marR="5080" indent="213360" algn="just" fontAlgn="auto">
              <a:lnSpc>
                <a:spcPts val="3300"/>
              </a:lnSpc>
              <a:spcBef>
                <a:spcPts val="100"/>
              </a:spcBef>
            </a:pPr>
            <a:r>
              <a:rPr lang="zh-CN" sz="2000">
                <a:latin typeface="微软雅黑" panose="020B0503020204020204" charset="-122"/>
                <a:ea typeface="微软雅黑" panose="020B0503020204020204" charset="-122"/>
                <a:cs typeface="Arial" panose="020B0604020202020204"/>
                <a:sym typeface="+mn-ea"/>
              </a:rPr>
              <a:t>段意：特效是电影引人关注的另一个原因，很多电影拍了续集就是因为电影特效好</a:t>
            </a:r>
          </a:p>
          <a:p>
            <a:pPr marL="12700" marR="5080" indent="213360" algn="just" fontAlgn="auto">
              <a:lnSpc>
                <a:spcPts val="3300"/>
              </a:lnSpc>
              <a:spcBef>
                <a:spcPts val="100"/>
              </a:spcBef>
            </a:pPr>
            <a:endParaRPr lang="zh-CN" sz="2000">
              <a:latin typeface="微软雅黑" panose="020B0503020204020204" charset="-122"/>
              <a:ea typeface="微软雅黑" panose="020B0503020204020204" charset="-122"/>
              <a:cs typeface="Arial" panose="020B0604020202020204"/>
            </a:endParaRPr>
          </a:p>
          <a:p>
            <a:pPr marL="12700" marR="5080" indent="213360" algn="just" fontAlgn="auto">
              <a:lnSpc>
                <a:spcPts val="3300"/>
              </a:lnSpc>
              <a:spcBef>
                <a:spcPts val="100"/>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428990" y="2133356"/>
            <a:ext cx="4114800" cy="465391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sym typeface="+mn-ea"/>
              </a:rPr>
              <a:t>① </a:t>
            </a:r>
            <a:r>
              <a:rPr spc="5" dirty="0">
                <a:latin typeface="微软雅黑" panose="020B0503020204020204" charset="-122"/>
                <a:ea typeface="微软雅黑" panose="020B0503020204020204" charset="-122"/>
                <a:cs typeface="Arial" panose="020B0604020202020204"/>
                <a:sym typeface="+mn-ea"/>
              </a:rPr>
              <a:t>crowd-puller</a:t>
            </a:r>
            <a:r>
              <a:rPr lang="zh-CN" spc="5" dirty="0">
                <a:latin typeface="微软雅黑" panose="020B0503020204020204" charset="-122"/>
                <a:ea typeface="微软雅黑" panose="020B0503020204020204" charset="-122"/>
                <a:cs typeface="Arial" panose="020B0604020202020204"/>
                <a:sym typeface="+mn-ea"/>
              </a:rPr>
              <a:t>引起注意的人或事</a:t>
            </a: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spc="15" dirty="0">
                <a:latin typeface="微软雅黑" panose="020B0503020204020204" charset="-122"/>
                <a:ea typeface="微软雅黑" panose="020B0503020204020204" charset="-122"/>
                <a:cs typeface="Arial" panose="020B0604020202020204"/>
                <a:sym typeface="+mn-ea"/>
              </a:rPr>
              <a:t>Jurassic </a:t>
            </a:r>
            <a:r>
              <a:rPr dirty="0">
                <a:latin typeface="微软雅黑" panose="020B0503020204020204" charset="-122"/>
                <a:ea typeface="微软雅黑" panose="020B0503020204020204" charset="-122"/>
                <a:cs typeface="Arial" panose="020B0604020202020204"/>
                <a:sym typeface="+mn-ea"/>
              </a:rPr>
              <a:t>Park</a:t>
            </a:r>
            <a:r>
              <a:rPr lang="zh-CN" dirty="0">
                <a:latin typeface="微软雅黑" panose="020B0503020204020204" charset="-122"/>
                <a:ea typeface="微软雅黑" panose="020B0503020204020204" charset="-122"/>
                <a:cs typeface="Arial" panose="020B0604020202020204"/>
                <a:sym typeface="+mn-ea"/>
              </a:rPr>
              <a:t>《侏罗纪公园》</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spc="10" dirty="0">
                <a:latin typeface="微软雅黑" panose="020B0503020204020204" charset="-122"/>
                <a:ea typeface="微软雅黑" panose="020B0503020204020204" charset="-122"/>
                <a:cs typeface="Arial" panose="020B0604020202020204"/>
                <a:sym typeface="+mn-ea"/>
              </a:rPr>
              <a:t>dinosaur  </a:t>
            </a:r>
            <a:r>
              <a:rPr lang="en-US" spc="10" dirty="0">
                <a:latin typeface="微软雅黑" panose="020B0503020204020204" charset="-122"/>
                <a:ea typeface="微软雅黑" panose="020B0503020204020204" charset="-122"/>
                <a:cs typeface="Arial" panose="020B0604020202020204"/>
                <a:sym typeface="+mn-ea"/>
              </a:rPr>
              <a:t>n. </a:t>
            </a:r>
            <a:r>
              <a:rPr lang="zh-CN" altLang="en-US" spc="10" dirty="0">
                <a:latin typeface="微软雅黑" panose="020B0503020204020204" charset="-122"/>
                <a:ea typeface="微软雅黑" panose="020B0503020204020204" charset="-122"/>
                <a:cs typeface="Arial" panose="020B0604020202020204"/>
                <a:sym typeface="+mn-ea"/>
              </a:rPr>
              <a:t>恐龙</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spc="15" dirty="0">
                <a:latin typeface="微软雅黑" panose="020B0503020204020204" charset="-122"/>
                <a:ea typeface="微软雅黑" panose="020B0503020204020204" charset="-122"/>
                <a:cs typeface="Arial" panose="020B0604020202020204"/>
                <a:sym typeface="+mn-ea"/>
              </a:rPr>
              <a:t>shadow  </a:t>
            </a:r>
            <a:r>
              <a:rPr lang="en-US" spc="15" dirty="0">
                <a:latin typeface="微软雅黑" panose="020B0503020204020204" charset="-122"/>
                <a:ea typeface="微软雅黑" panose="020B0503020204020204" charset="-122"/>
                <a:cs typeface="Arial" panose="020B0604020202020204"/>
                <a:sym typeface="+mn-ea"/>
              </a:rPr>
              <a:t>n. </a:t>
            </a:r>
            <a:r>
              <a:rPr lang="zh-CN" altLang="en-US" spc="15" dirty="0">
                <a:latin typeface="微软雅黑" panose="020B0503020204020204" charset="-122"/>
                <a:ea typeface="微软雅黑" panose="020B0503020204020204" charset="-122"/>
                <a:cs typeface="Arial" panose="020B0604020202020204"/>
                <a:sym typeface="+mn-ea"/>
              </a:rPr>
              <a:t>阴影、影子</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spc="-5" dirty="0">
                <a:latin typeface="微软雅黑" panose="020B0503020204020204" charset="-122"/>
                <a:ea typeface="微软雅黑" panose="020B0503020204020204" charset="-122"/>
                <a:cs typeface="Arial" panose="020B0604020202020204"/>
                <a:sym typeface="+mn-ea"/>
              </a:rPr>
              <a:t>vapor [ˈveɪpər]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蒸汽、烟雾</a:t>
            </a:r>
            <a:r>
              <a:rPr lang="en-US" spc="-5" dirty="0">
                <a:latin typeface="微软雅黑" panose="020B0503020204020204" charset="-122"/>
                <a:ea typeface="微软雅黑" panose="020B0503020204020204" charset="-122"/>
                <a:cs typeface="Arial" panose="020B0604020202020204"/>
                <a:sym typeface="+mn-ea"/>
              </a:rPr>
              <a:t> </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0"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Matrix </a:t>
            </a:r>
            <a:r>
              <a:rPr lang="zh-CN" spc="5" dirty="0">
                <a:latin typeface="微软雅黑" panose="020B0503020204020204" charset="-122"/>
                <a:ea typeface="微软雅黑" panose="020B0503020204020204" charset="-122"/>
                <a:cs typeface="Arial" panose="020B0604020202020204"/>
                <a:sym typeface="+mn-ea"/>
              </a:rPr>
              <a:t>《黑客帝国》</a:t>
            </a: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20204"/>
                <a:sym typeface="+mn-ea"/>
              </a:rPr>
              <a:t>⑦ </a:t>
            </a:r>
            <a:r>
              <a:rPr spc="5" dirty="0">
                <a:latin typeface="微软雅黑" panose="020B0503020204020204" charset="-122"/>
                <a:ea typeface="微软雅黑" panose="020B0503020204020204" charset="-122"/>
                <a:cs typeface="Arial" panose="020B0604020202020204"/>
                <a:sym typeface="+mn-ea"/>
              </a:rPr>
              <a:t>ordinary  </a:t>
            </a:r>
            <a:r>
              <a:rPr lang="en-US" spc="5" dirty="0">
                <a:latin typeface="微软雅黑" panose="020B0503020204020204" charset="-122"/>
                <a:ea typeface="微软雅黑" panose="020B0503020204020204" charset="-122"/>
                <a:cs typeface="Arial" panose="020B0604020202020204"/>
                <a:sym typeface="+mn-ea"/>
              </a:rPr>
              <a:t>adj. </a:t>
            </a:r>
            <a:r>
              <a:rPr lang="zh-CN" altLang="en-US" spc="5" dirty="0">
                <a:latin typeface="微软雅黑" panose="020B0503020204020204" charset="-122"/>
                <a:ea typeface="微软雅黑" panose="020B0503020204020204" charset="-122"/>
                <a:cs typeface="Arial" panose="020B0604020202020204"/>
                <a:sym typeface="+mn-ea"/>
              </a:rPr>
              <a:t>平凡的、普通的</a:t>
            </a: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20204"/>
                <a:sym typeface="+mn-ea"/>
              </a:rPr>
              <a:t>⑧ </a:t>
            </a:r>
            <a:r>
              <a:rPr lang="en-US" altLang="zh-CN" spc="15" dirty="0">
                <a:latin typeface="微软雅黑" panose="020B0503020204020204" charset="-122"/>
                <a:ea typeface="微软雅黑" panose="020B0503020204020204" charset="-122"/>
                <a:cs typeface="Arial" panose="020B0604020202020204"/>
                <a:sym typeface="+mn-ea"/>
              </a:rPr>
              <a:t>draw  v. </a:t>
            </a:r>
            <a:r>
              <a:rPr lang="zh-CN" altLang="en-US" spc="15" dirty="0">
                <a:latin typeface="微软雅黑" panose="020B0503020204020204" charset="-122"/>
                <a:ea typeface="微软雅黑" panose="020B0503020204020204" charset="-122"/>
                <a:cs typeface="Arial" panose="020B0604020202020204"/>
                <a:sym typeface="+mn-ea"/>
              </a:rPr>
              <a:t>吸引</a:t>
            </a:r>
          </a:p>
          <a:p>
            <a:pPr marL="12700" marR="5080">
              <a:lnSpc>
                <a:spcPct val="150000"/>
              </a:lnSpc>
              <a:spcBef>
                <a:spcPts val="120"/>
              </a:spcBef>
            </a:pPr>
            <a:r>
              <a:rPr lang="zh-CN" altLang="en-US" spc="10" dirty="0">
                <a:latin typeface="微软雅黑" panose="020B0503020204020204" charset="-122"/>
                <a:ea typeface="微软雅黑" panose="020B0503020204020204" charset="-122"/>
                <a:cs typeface="Arial" panose="020B0604020202020204"/>
                <a:sym typeface="+mn-ea"/>
              </a:rPr>
              <a:t>⑨ </a:t>
            </a:r>
            <a:r>
              <a:rPr spc="5" dirty="0">
                <a:latin typeface="微软雅黑" panose="020B0503020204020204" charset="-122"/>
                <a:ea typeface="微软雅黑" panose="020B0503020204020204" charset="-122"/>
                <a:cs typeface="Arial" panose="020B0604020202020204"/>
                <a:sym typeface="+mn-ea"/>
              </a:rPr>
              <a:t>sequel ['siːkw(ə)l] </a:t>
            </a:r>
            <a:r>
              <a:rPr lang="en-US" spc="5" dirty="0">
                <a:latin typeface="微软雅黑" panose="020B0503020204020204" charset="-122"/>
                <a:ea typeface="微软雅黑" panose="020B0503020204020204" charset="-122"/>
                <a:cs typeface="Arial" panose="020B0604020202020204"/>
                <a:sym typeface="+mn-ea"/>
              </a:rPr>
              <a:t>n.</a:t>
            </a:r>
            <a:r>
              <a:rPr lang="zh-CN" altLang="en-US" spc="5" dirty="0">
                <a:latin typeface="微软雅黑" panose="020B0503020204020204" charset="-122"/>
                <a:ea typeface="微软雅黑" panose="020B0503020204020204" charset="-122"/>
                <a:cs typeface="Arial" panose="020B0604020202020204"/>
                <a:sym typeface="+mn-ea"/>
              </a:rPr>
              <a:t>续集、后果</a:t>
            </a: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7" name="图示 6">
            <a:extLst>
              <a:ext uri="{FF2B5EF4-FFF2-40B4-BE49-F238E27FC236}">
                <a16:creationId xmlns:a16="http://schemas.microsoft.com/office/drawing/2014/main" id="{3B0982EF-C439-44D7-BB77-B3F3E63D790E}"/>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EE359AAB-F127-4FB6-A43F-1695CC7869E6}"/>
              </a:ext>
            </a:extLst>
          </p:cNvPr>
          <p:cNvSpPr txBox="1"/>
          <p:nvPr/>
        </p:nvSpPr>
        <p:spPr>
          <a:xfrm>
            <a:off x="104140" y="55446"/>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303759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object 2"/>
          <p:cNvSpPr txBox="1"/>
          <p:nvPr/>
        </p:nvSpPr>
        <p:spPr>
          <a:xfrm>
            <a:off x="87630" y="1031240"/>
            <a:ext cx="12016105" cy="4891405"/>
          </a:xfrm>
          <a:prstGeom prst="rect">
            <a:avLst/>
          </a:prstGeom>
        </p:spPr>
        <p:txBody>
          <a:bodyPr vert="horz" wrap="square" lIns="0" tIns="11430" rIns="0" bIns="0" rtlCol="0">
            <a:spAutoFit/>
          </a:bodyPr>
          <a:lstStyle/>
          <a:p>
            <a:pPr marL="12700" marR="5080" indent="213360" algn="just">
              <a:lnSpc>
                <a:spcPct val="156000"/>
              </a:lnSpc>
              <a:spcBef>
                <a:spcPts val="145"/>
              </a:spcBef>
            </a:pPr>
            <a:r>
              <a:rPr lang="zh-CN" sz="2000">
                <a:latin typeface="微软雅黑" panose="020B0503020204020204" charset="-122"/>
                <a:ea typeface="微软雅黑" panose="020B0503020204020204" charset="-122"/>
                <a:cs typeface="Arial" panose="020B0604020202020204"/>
              </a:rPr>
              <a:t>④ </a:t>
            </a:r>
            <a:r>
              <a:rPr lang="en-US" altLang="zh-CN">
                <a:latin typeface="微软雅黑" panose="020B0503020204020204" charset="-122"/>
                <a:ea typeface="微软雅黑" panose="020B0503020204020204" charset="-122"/>
                <a:cs typeface="Arial" panose="020B0604020202020204"/>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pPr marL="12700" marR="5080" indent="213360" algn="just">
              <a:lnSpc>
                <a:spcPct val="156000"/>
              </a:lnSpc>
              <a:spcBef>
                <a:spcPts val="145"/>
              </a:spcBef>
            </a:pPr>
            <a:endParaRPr lang="en-US" altLang="zh-CN">
              <a:latin typeface="微软雅黑" panose="020B0503020204020204" charset="-122"/>
              <a:ea typeface="微软雅黑" panose="020B0503020204020204" charset="-122"/>
              <a:cs typeface="Arial" panose="020B0604020202020204"/>
            </a:endParaRPr>
          </a:p>
          <a:p>
            <a:pPr marL="12700" marR="5080" indent="213360" algn="just">
              <a:lnSpc>
                <a:spcPct val="156000"/>
              </a:lnSpc>
              <a:spcBef>
                <a:spcPts val="145"/>
              </a:spcBef>
            </a:pPr>
            <a:r>
              <a:rPr lang="zh-CN" altLang="en-US" sz="2000">
                <a:latin typeface="微软雅黑" panose="020B0503020204020204" charset="-122"/>
                <a:ea typeface="微软雅黑" panose="020B0503020204020204" charset="-122"/>
                <a:cs typeface="Arial" panose="020B0604020202020204"/>
              </a:rPr>
              <a:t>空缺段落第四段</a:t>
            </a:r>
          </a:p>
        </p:txBody>
      </p:sp>
      <p:graphicFrame>
        <p:nvGraphicFramePr>
          <p:cNvPr id="5" name="图示 4">
            <a:extLst>
              <a:ext uri="{FF2B5EF4-FFF2-40B4-BE49-F238E27FC236}">
                <a16:creationId xmlns:a16="http://schemas.microsoft.com/office/drawing/2014/main" id="{23BABFDD-8CA6-49B6-8508-B01D22C0BE4D}"/>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5E36C15E-F26C-46A9-9482-CDE5F25DC2C2}"/>
              </a:ext>
            </a:extLst>
          </p:cNvPr>
          <p:cNvSpPr txBox="1"/>
          <p:nvPr/>
        </p:nvSpPr>
        <p:spPr>
          <a:xfrm>
            <a:off x="104140" y="12080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6575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2413000"/>
          </a:xfrm>
          <a:prstGeom prst="rect">
            <a:avLst/>
          </a:prstGeom>
        </p:spPr>
        <p:txBody>
          <a:bodyPr wrap="square">
            <a:spAutoFit/>
          </a:bodyPr>
          <a:lstStyle/>
          <a:p>
            <a:pPr marL="12700" marR="5080" indent="213360" algn="just">
              <a:lnSpc>
                <a:spcPct val="150000"/>
              </a:lnSpc>
              <a:spcBef>
                <a:spcPts val="105"/>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0" dirty="0">
                <a:latin typeface="微软雅黑" panose="020B0503020204020204" charset="-122"/>
                <a:ea typeface="微软雅黑" panose="020B0503020204020204" charset="-122"/>
                <a:cs typeface="微软雅黑" panose="020B0503020204020204" charset="-122"/>
                <a:sym typeface="+mn-ea"/>
              </a:rPr>
              <a:t>⑤</a:t>
            </a:r>
            <a:r>
              <a:rPr sz="2000" spc="-20" dirty="0">
                <a:latin typeface="微软雅黑" panose="020B0503020204020204" charset="-122"/>
                <a:ea typeface="微软雅黑" panose="020B0503020204020204" charset="-122"/>
                <a:cs typeface="Arial" panose="020B0604020202020204"/>
                <a:sym typeface="+mn-ea"/>
              </a:rPr>
              <a:t>In summary, </a:t>
            </a:r>
            <a:r>
              <a:rPr sz="2000" dirty="0">
                <a:latin typeface="微软雅黑" panose="020B0503020204020204" charset="-122"/>
                <a:ea typeface="微软雅黑" panose="020B0503020204020204" charset="-122"/>
                <a:cs typeface="Arial" panose="020B0604020202020204"/>
                <a:sym typeface="+mn-ea"/>
              </a:rPr>
              <a:t>movies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popular because of the </a:t>
            </a:r>
            <a:r>
              <a:rPr sz="2000" spc="-25" dirty="0">
                <a:latin typeface="微软雅黑" panose="020B0503020204020204" charset="-122"/>
                <a:ea typeface="微软雅黑" panose="020B0503020204020204" charset="-122"/>
                <a:cs typeface="Arial" panose="020B0604020202020204"/>
                <a:sym typeface="+mn-ea"/>
              </a:rPr>
              <a:t>story, </a:t>
            </a:r>
            <a:r>
              <a:rPr sz="2000" dirty="0">
                <a:latin typeface="微软雅黑" panose="020B0503020204020204" charset="-122"/>
                <a:ea typeface="微软雅黑" panose="020B0503020204020204" charset="-122"/>
                <a:cs typeface="Arial" panose="020B0604020202020204"/>
                <a:sym typeface="+mn-ea"/>
              </a:rPr>
              <a:t>the special </a:t>
            </a:r>
            <a:r>
              <a:rPr sz="2000" spc="-5" dirty="0">
                <a:latin typeface="微软雅黑" panose="020B0503020204020204" charset="-122"/>
                <a:ea typeface="微软雅黑" panose="020B0503020204020204" charset="-122"/>
                <a:cs typeface="Arial" panose="020B0604020202020204"/>
                <a:sym typeface="+mn-ea"/>
              </a:rPr>
              <a:t>effects </a:t>
            </a:r>
            <a:r>
              <a:rPr sz="2000" dirty="0">
                <a:latin typeface="微软雅黑" panose="020B0503020204020204" charset="-122"/>
                <a:ea typeface="微软雅黑" panose="020B0503020204020204" charset="-122"/>
                <a:cs typeface="Arial" panose="020B0604020202020204"/>
                <a:sym typeface="+mn-ea"/>
              </a:rPr>
              <a:t>and the </a:t>
            </a:r>
            <a:r>
              <a:rPr sz="2000" spc="-15" dirty="0">
                <a:latin typeface="微软雅黑" panose="020B0503020204020204" charset="-122"/>
                <a:ea typeface="微软雅黑" panose="020B0503020204020204" charset="-122"/>
                <a:cs typeface="Arial" panose="020B0604020202020204"/>
                <a:sym typeface="+mn-ea"/>
              </a:rPr>
              <a:t>movie </a:t>
            </a:r>
            <a:r>
              <a:rPr sz="2000" dirty="0">
                <a:latin typeface="微软雅黑" panose="020B0503020204020204" charset="-122"/>
                <a:ea typeface="微软雅黑" panose="020B0503020204020204" charset="-122"/>
                <a:cs typeface="Arial" panose="020B0604020202020204"/>
                <a:sym typeface="+mn-ea"/>
              </a:rPr>
              <a:t>stars. </a:t>
            </a:r>
            <a:r>
              <a:rPr sz="2000" spc="-30" dirty="0">
                <a:latin typeface="微软雅黑" panose="020B0503020204020204" charset="-122"/>
                <a:ea typeface="微软雅黑" panose="020B0503020204020204" charset="-122"/>
                <a:cs typeface="Arial" panose="020B0604020202020204"/>
                <a:sym typeface="+mn-ea"/>
              </a:rPr>
              <a:t>It </a:t>
            </a:r>
            <a:r>
              <a:rPr sz="2000" spc="-20" dirty="0">
                <a:latin typeface="微软雅黑" panose="020B0503020204020204" charset="-122"/>
                <a:ea typeface="微软雅黑" panose="020B0503020204020204" charset="-122"/>
                <a:cs typeface="Arial" panose="020B0604020202020204"/>
                <a:sym typeface="+mn-ea"/>
              </a:rPr>
              <a:t>is </a:t>
            </a:r>
            <a:r>
              <a:rPr sz="2000" dirty="0">
                <a:latin typeface="微软雅黑" panose="020B0503020204020204" charset="-122"/>
                <a:ea typeface="微软雅黑" panose="020B0503020204020204" charset="-122"/>
                <a:cs typeface="Arial" panose="020B0604020202020204"/>
                <a:sym typeface="+mn-ea"/>
              </a:rPr>
              <a:t>still the </a:t>
            </a:r>
            <a:r>
              <a:rPr sz="2000" spc="-5" dirty="0">
                <a:latin typeface="微软雅黑" panose="020B0503020204020204" charset="-122"/>
                <a:ea typeface="微软雅黑" panose="020B0503020204020204" charset="-122"/>
                <a:cs typeface="Arial" panose="020B0604020202020204"/>
                <a:sym typeface="+mn-ea"/>
              </a:rPr>
              <a:t>quickest </a:t>
            </a:r>
            <a:r>
              <a:rPr sz="2000"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easiest </a:t>
            </a:r>
            <a:r>
              <a:rPr sz="2000" spc="10" dirty="0">
                <a:latin typeface="微软雅黑" panose="020B0503020204020204" charset="-122"/>
                <a:ea typeface="微软雅黑" panose="020B0503020204020204" charset="-122"/>
                <a:cs typeface="Arial" panose="020B0604020202020204"/>
                <a:sym typeface="+mn-ea"/>
              </a:rPr>
              <a:t>way </a:t>
            </a:r>
            <a:r>
              <a:rPr sz="2000" dirty="0">
                <a:latin typeface="微软雅黑" panose="020B0503020204020204" charset="-122"/>
                <a:ea typeface="微软雅黑" panose="020B0503020204020204" charset="-122"/>
                <a:cs typeface="Arial" panose="020B0604020202020204"/>
                <a:sym typeface="+mn-ea"/>
              </a:rPr>
              <a:t>to temporarily </a:t>
            </a:r>
            <a:r>
              <a:rPr sz="2000" spc="-15" dirty="0">
                <a:latin typeface="微软雅黑" panose="020B0503020204020204" charset="-122"/>
                <a:ea typeface="微软雅黑" panose="020B0503020204020204" charset="-122"/>
                <a:cs typeface="Arial" panose="020B0604020202020204"/>
                <a:sym typeface="+mn-ea"/>
              </a:rPr>
              <a:t>leave </a:t>
            </a:r>
            <a:r>
              <a:rPr sz="2000" spc="-10" dirty="0">
                <a:latin typeface="微软雅黑" panose="020B0503020204020204" charset="-122"/>
                <a:ea typeface="微软雅黑" panose="020B0503020204020204" charset="-122"/>
                <a:cs typeface="Arial" panose="020B0604020202020204"/>
                <a:sym typeface="+mn-ea"/>
              </a:rPr>
              <a:t>your </a:t>
            </a:r>
            <a:r>
              <a:rPr sz="2000" dirty="0">
                <a:latin typeface="微软雅黑" panose="020B0503020204020204" charset="-122"/>
                <a:ea typeface="微软雅黑" panose="020B0503020204020204" charset="-122"/>
                <a:cs typeface="Arial" panose="020B0604020202020204"/>
                <a:sym typeface="+mn-ea"/>
              </a:rPr>
              <a:t>ordinary </a:t>
            </a:r>
            <a:r>
              <a:rPr sz="2000" spc="5" dirty="0">
                <a:latin typeface="微软雅黑" panose="020B0503020204020204" charset="-122"/>
                <a:ea typeface="微软雅黑" panose="020B0503020204020204" charset="-122"/>
                <a:cs typeface="Arial" panose="020B0604020202020204"/>
                <a:sym typeface="+mn-ea"/>
              </a:rPr>
              <a:t>life </a:t>
            </a:r>
            <a:r>
              <a:rPr sz="2000" dirty="0">
                <a:latin typeface="微软雅黑" panose="020B0503020204020204" charset="-122"/>
                <a:ea typeface="微软雅黑" panose="020B0503020204020204" charset="-122"/>
                <a:cs typeface="Arial" panose="020B0604020202020204"/>
                <a:sym typeface="+mn-ea"/>
              </a:rPr>
              <a:t>and to </a:t>
            </a:r>
            <a:r>
              <a:rPr sz="2000" spc="-10" dirty="0">
                <a:latin typeface="微软雅黑" panose="020B0503020204020204" charset="-122"/>
                <a:ea typeface="微软雅黑" panose="020B0503020204020204" charset="-122"/>
                <a:cs typeface="Arial" panose="020B0604020202020204"/>
                <a:sym typeface="+mn-ea"/>
              </a:rPr>
              <a:t>experience </a:t>
            </a:r>
            <a:r>
              <a:rPr sz="2000" dirty="0">
                <a:latin typeface="微软雅黑" panose="020B0503020204020204" charset="-122"/>
                <a:ea typeface="微软雅黑" panose="020B0503020204020204" charset="-122"/>
                <a:cs typeface="Arial" panose="020B0604020202020204"/>
                <a:sym typeface="+mn-ea"/>
              </a:rPr>
              <a:t>passion and excitement.</a:t>
            </a:r>
          </a:p>
          <a:p>
            <a:pPr marL="12700" marR="5080" indent="213360" algn="just">
              <a:lnSpc>
                <a:spcPct val="150000"/>
              </a:lnSpc>
              <a:spcBef>
                <a:spcPts val="105"/>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851769" y="2158352"/>
            <a:ext cx="4114800" cy="1437640"/>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sym typeface="+mn-ea"/>
              </a:rPr>
              <a:t>① </a:t>
            </a:r>
            <a:r>
              <a:rPr dirty="0">
                <a:latin typeface="微软雅黑" panose="020B0503020204020204" charset="-122"/>
                <a:ea typeface="微软雅黑" panose="020B0503020204020204" charset="-122"/>
                <a:cs typeface="Arial" panose="020B0604020202020204"/>
                <a:sym typeface="+mn-ea"/>
              </a:rPr>
              <a:t>temporarily  </a:t>
            </a:r>
            <a:r>
              <a:rPr lang="en-US" dirty="0">
                <a:latin typeface="微软雅黑" panose="020B0503020204020204" charset="-122"/>
                <a:ea typeface="微软雅黑" panose="020B0503020204020204" charset="-122"/>
                <a:cs typeface="Arial" panose="020B0604020202020204"/>
                <a:sym typeface="+mn-ea"/>
              </a:rPr>
              <a:t>adv. </a:t>
            </a:r>
            <a:r>
              <a:rPr lang="zh-CN" altLang="en-US" dirty="0">
                <a:latin typeface="微软雅黑" panose="020B0503020204020204" charset="-122"/>
                <a:ea typeface="微软雅黑" panose="020B0503020204020204" charset="-122"/>
                <a:cs typeface="Arial" panose="020B0604020202020204"/>
                <a:sym typeface="+mn-ea"/>
              </a:rPr>
              <a:t>暂时地</a:t>
            </a:r>
            <a:endParaRPr lang="zh-CN" altLang="en-US" spc="5" dirty="0">
              <a:latin typeface="微软雅黑" panose="020B0503020204020204" charset="-122"/>
              <a:ea typeface="微软雅黑" panose="020B0503020204020204" charset="-122"/>
              <a:cs typeface="Arial" panose="020B060402020202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in summary </a:t>
            </a:r>
            <a:r>
              <a:rPr lang="zh-CN" altLang="en-US" dirty="0">
                <a:latin typeface="微软雅黑" panose="020B0503020204020204" charset="-122"/>
                <a:ea typeface="微软雅黑" panose="020B0503020204020204" charset="-122"/>
                <a:cs typeface="微软雅黑" panose="020B0503020204020204" charset="-122"/>
                <a:sym typeface="+mn-ea"/>
              </a:rPr>
              <a:t>总之</a:t>
            </a: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7" name="图示 6">
            <a:extLst>
              <a:ext uri="{FF2B5EF4-FFF2-40B4-BE49-F238E27FC236}">
                <a16:creationId xmlns:a16="http://schemas.microsoft.com/office/drawing/2014/main" id="{1A5577B4-4EA1-47A7-A5B8-31B81BB7A855}"/>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5D7C9981-8239-404A-B4E9-E71023198DCE}"/>
              </a:ext>
            </a:extLst>
          </p:cNvPr>
          <p:cNvSpPr txBox="1"/>
          <p:nvPr/>
        </p:nvSpPr>
        <p:spPr>
          <a:xfrm>
            <a:off x="104140" y="9408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225351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3838575"/>
          </a:xfrm>
          <a:prstGeom prst="rect">
            <a:avLst/>
          </a:prstGeom>
        </p:spPr>
        <p:txBody>
          <a:bodyPr wrap="square">
            <a:spAutoFit/>
          </a:bodyPr>
          <a:lstStyle/>
          <a:p>
            <a:pPr marL="12700" marR="5080" indent="213360" algn="just">
              <a:lnSpc>
                <a:spcPct val="150000"/>
              </a:lnSpc>
              <a:spcBef>
                <a:spcPts val="105"/>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0" dirty="0">
                <a:latin typeface="微软雅黑" panose="020B0503020204020204" charset="-122"/>
                <a:ea typeface="微软雅黑" panose="020B0503020204020204" charset="-122"/>
                <a:cs typeface="微软雅黑" panose="020B0503020204020204" charset="-122"/>
                <a:sym typeface="+mn-ea"/>
              </a:rPr>
              <a:t>⑤</a:t>
            </a:r>
            <a:r>
              <a:rPr sz="2000" spc="-20" dirty="0">
                <a:latin typeface="微软雅黑" panose="020B0503020204020204" charset="-122"/>
                <a:ea typeface="微软雅黑" panose="020B0503020204020204" charset="-122"/>
                <a:cs typeface="Arial" panose="020B0604020202020204"/>
                <a:sym typeface="+mn-ea"/>
              </a:rPr>
              <a:t>In summary, </a:t>
            </a:r>
            <a:r>
              <a:rPr sz="2000" dirty="0">
                <a:latin typeface="微软雅黑" panose="020B0503020204020204" charset="-122"/>
                <a:ea typeface="微软雅黑" panose="020B0503020204020204" charset="-122"/>
                <a:cs typeface="Arial" panose="020B0604020202020204"/>
                <a:sym typeface="+mn-ea"/>
              </a:rPr>
              <a:t>movies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popular because of the </a:t>
            </a:r>
            <a:r>
              <a:rPr sz="2000" spc="-25" dirty="0">
                <a:latin typeface="微软雅黑" panose="020B0503020204020204" charset="-122"/>
                <a:ea typeface="微软雅黑" panose="020B0503020204020204" charset="-122"/>
                <a:cs typeface="Arial" panose="020B0604020202020204"/>
                <a:sym typeface="+mn-ea"/>
              </a:rPr>
              <a:t>story, </a:t>
            </a:r>
            <a:r>
              <a:rPr sz="2000" dirty="0">
                <a:latin typeface="微软雅黑" panose="020B0503020204020204" charset="-122"/>
                <a:ea typeface="微软雅黑" panose="020B0503020204020204" charset="-122"/>
                <a:cs typeface="Arial" panose="020B0604020202020204"/>
                <a:sym typeface="+mn-ea"/>
              </a:rPr>
              <a:t>the special </a:t>
            </a:r>
            <a:r>
              <a:rPr sz="2000" spc="-5" dirty="0">
                <a:latin typeface="微软雅黑" panose="020B0503020204020204" charset="-122"/>
                <a:ea typeface="微软雅黑" panose="020B0503020204020204" charset="-122"/>
                <a:cs typeface="Arial" panose="020B0604020202020204"/>
                <a:sym typeface="+mn-ea"/>
              </a:rPr>
              <a:t>effects </a:t>
            </a:r>
            <a:r>
              <a:rPr sz="2000" dirty="0">
                <a:latin typeface="微软雅黑" panose="020B0503020204020204" charset="-122"/>
                <a:ea typeface="微软雅黑" panose="020B0503020204020204" charset="-122"/>
                <a:cs typeface="Arial" panose="020B0604020202020204"/>
                <a:sym typeface="+mn-ea"/>
              </a:rPr>
              <a:t>and the </a:t>
            </a:r>
            <a:r>
              <a:rPr sz="2000" spc="-15" dirty="0">
                <a:latin typeface="微软雅黑" panose="020B0503020204020204" charset="-122"/>
                <a:ea typeface="微软雅黑" panose="020B0503020204020204" charset="-122"/>
                <a:cs typeface="Arial" panose="020B0604020202020204"/>
                <a:sym typeface="+mn-ea"/>
              </a:rPr>
              <a:t>movie </a:t>
            </a:r>
            <a:r>
              <a:rPr sz="2000" dirty="0">
                <a:latin typeface="微软雅黑" panose="020B0503020204020204" charset="-122"/>
                <a:ea typeface="微软雅黑" panose="020B0503020204020204" charset="-122"/>
                <a:cs typeface="Arial" panose="020B0604020202020204"/>
                <a:sym typeface="+mn-ea"/>
              </a:rPr>
              <a:t>stars. </a:t>
            </a:r>
            <a:r>
              <a:rPr sz="2000" spc="-30" dirty="0">
                <a:latin typeface="微软雅黑" panose="020B0503020204020204" charset="-122"/>
                <a:ea typeface="微软雅黑" panose="020B0503020204020204" charset="-122"/>
                <a:cs typeface="Arial" panose="020B0604020202020204"/>
                <a:sym typeface="+mn-ea"/>
              </a:rPr>
              <a:t>It </a:t>
            </a:r>
            <a:r>
              <a:rPr sz="2000" spc="-20" dirty="0">
                <a:latin typeface="微软雅黑" panose="020B0503020204020204" charset="-122"/>
                <a:ea typeface="微软雅黑" panose="020B0503020204020204" charset="-122"/>
                <a:cs typeface="Arial" panose="020B0604020202020204"/>
                <a:sym typeface="+mn-ea"/>
              </a:rPr>
              <a:t>is </a:t>
            </a:r>
            <a:r>
              <a:rPr sz="2000" dirty="0">
                <a:latin typeface="微软雅黑" panose="020B0503020204020204" charset="-122"/>
                <a:ea typeface="微软雅黑" panose="020B0503020204020204" charset="-122"/>
                <a:cs typeface="Arial" panose="020B0604020202020204"/>
                <a:sym typeface="+mn-ea"/>
              </a:rPr>
              <a:t>still the </a:t>
            </a:r>
            <a:r>
              <a:rPr sz="2000" spc="-5" dirty="0">
                <a:latin typeface="微软雅黑" panose="020B0503020204020204" charset="-122"/>
                <a:ea typeface="微软雅黑" panose="020B0503020204020204" charset="-122"/>
                <a:cs typeface="Arial" panose="020B0604020202020204"/>
                <a:sym typeface="+mn-ea"/>
              </a:rPr>
              <a:t>quickest </a:t>
            </a:r>
            <a:r>
              <a:rPr sz="2000"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easiest </a:t>
            </a:r>
            <a:r>
              <a:rPr sz="2000" spc="10" dirty="0">
                <a:latin typeface="微软雅黑" panose="020B0503020204020204" charset="-122"/>
                <a:ea typeface="微软雅黑" panose="020B0503020204020204" charset="-122"/>
                <a:cs typeface="Arial" panose="020B0604020202020204"/>
                <a:sym typeface="+mn-ea"/>
              </a:rPr>
              <a:t>way </a:t>
            </a:r>
            <a:r>
              <a:rPr sz="2000" dirty="0">
                <a:latin typeface="微软雅黑" panose="020B0503020204020204" charset="-122"/>
                <a:ea typeface="微软雅黑" panose="020B0503020204020204" charset="-122"/>
                <a:cs typeface="Arial" panose="020B0604020202020204"/>
                <a:sym typeface="+mn-ea"/>
              </a:rPr>
              <a:t>to temporarily </a:t>
            </a:r>
            <a:r>
              <a:rPr sz="2000" spc="-15" dirty="0">
                <a:latin typeface="微软雅黑" panose="020B0503020204020204" charset="-122"/>
                <a:ea typeface="微软雅黑" panose="020B0503020204020204" charset="-122"/>
                <a:cs typeface="Arial" panose="020B0604020202020204"/>
                <a:sym typeface="+mn-ea"/>
              </a:rPr>
              <a:t>leave </a:t>
            </a:r>
            <a:r>
              <a:rPr sz="2000" spc="-10" dirty="0">
                <a:latin typeface="微软雅黑" panose="020B0503020204020204" charset="-122"/>
                <a:ea typeface="微软雅黑" panose="020B0503020204020204" charset="-122"/>
                <a:cs typeface="Arial" panose="020B0604020202020204"/>
                <a:sym typeface="+mn-ea"/>
              </a:rPr>
              <a:t>your </a:t>
            </a:r>
            <a:r>
              <a:rPr sz="2000" dirty="0">
                <a:latin typeface="微软雅黑" panose="020B0503020204020204" charset="-122"/>
                <a:ea typeface="微软雅黑" panose="020B0503020204020204" charset="-122"/>
                <a:cs typeface="Arial" panose="020B0604020202020204"/>
                <a:sym typeface="+mn-ea"/>
              </a:rPr>
              <a:t>ordinary </a:t>
            </a:r>
            <a:r>
              <a:rPr sz="2000" spc="5" dirty="0">
                <a:latin typeface="微软雅黑" panose="020B0503020204020204" charset="-122"/>
                <a:ea typeface="微软雅黑" panose="020B0503020204020204" charset="-122"/>
                <a:cs typeface="Arial" panose="020B0604020202020204"/>
                <a:sym typeface="+mn-ea"/>
              </a:rPr>
              <a:t>life </a:t>
            </a:r>
            <a:r>
              <a:rPr sz="2000" dirty="0">
                <a:latin typeface="微软雅黑" panose="020B0503020204020204" charset="-122"/>
                <a:ea typeface="微软雅黑" panose="020B0503020204020204" charset="-122"/>
                <a:cs typeface="Arial" panose="020B0604020202020204"/>
                <a:sym typeface="+mn-ea"/>
              </a:rPr>
              <a:t>and to </a:t>
            </a:r>
            <a:r>
              <a:rPr sz="2000" spc="-10" dirty="0">
                <a:latin typeface="微软雅黑" panose="020B0503020204020204" charset="-122"/>
                <a:ea typeface="微软雅黑" panose="020B0503020204020204" charset="-122"/>
                <a:cs typeface="Arial" panose="020B0604020202020204"/>
                <a:sym typeface="+mn-ea"/>
              </a:rPr>
              <a:t>experience </a:t>
            </a:r>
            <a:r>
              <a:rPr sz="2000" dirty="0">
                <a:latin typeface="微软雅黑" panose="020B0503020204020204" charset="-122"/>
                <a:ea typeface="微软雅黑" panose="020B0503020204020204" charset="-122"/>
                <a:cs typeface="Arial" panose="020B0604020202020204"/>
                <a:sym typeface="+mn-ea"/>
              </a:rPr>
              <a:t>passion and excitement.</a:t>
            </a:r>
          </a:p>
          <a:p>
            <a:pPr marL="12700" marR="5080" indent="213360" algn="just">
              <a:lnSpc>
                <a:spcPct val="150000"/>
              </a:lnSpc>
              <a:spcBef>
                <a:spcPts val="105"/>
              </a:spcBef>
            </a:pPr>
            <a:endParaRPr lang="zh-CN" sz="2000">
              <a:latin typeface="微软雅黑" panose="020B0503020204020204" charset="-122"/>
              <a:ea typeface="微软雅黑" panose="020B0503020204020204" charset="-122"/>
              <a:cs typeface="Arial" panose="020B0604020202020204"/>
              <a:sym typeface="+mn-ea"/>
            </a:endParaRPr>
          </a:p>
          <a:p>
            <a:pPr marL="12700" marR="5080" indent="213360" algn="just">
              <a:lnSpc>
                <a:spcPct val="150000"/>
              </a:lnSpc>
              <a:spcBef>
                <a:spcPts val="105"/>
              </a:spcBef>
            </a:pPr>
            <a:endParaRPr lang="zh-CN" sz="2000">
              <a:latin typeface="微软雅黑" panose="020B0503020204020204" charset="-122"/>
              <a:ea typeface="微软雅黑" panose="020B0503020204020204" charset="-122"/>
              <a:cs typeface="Arial" panose="020B0604020202020204"/>
              <a:sym typeface="+mn-ea"/>
            </a:endParaRPr>
          </a:p>
          <a:p>
            <a:pPr marL="12700" marR="5080" indent="213360" algn="just">
              <a:lnSpc>
                <a:spcPct val="150000"/>
              </a:lnSpc>
              <a:spcBef>
                <a:spcPts val="105"/>
              </a:spcBef>
            </a:pPr>
            <a:r>
              <a:rPr lang="zh-CN" sz="2000">
                <a:latin typeface="微软雅黑" panose="020B0503020204020204" charset="-122"/>
                <a:ea typeface="微软雅黑" panose="020B0503020204020204" charset="-122"/>
                <a:cs typeface="Arial" panose="020B0604020202020204"/>
                <a:sym typeface="+mn-ea"/>
              </a:rPr>
              <a:t>段意：总之，电影之所以广受欢迎是因为其故事情节、特效和明星阵容</a:t>
            </a:r>
            <a:endParaRPr lang="en-US" altLang="zh-CN" sz="2000">
              <a:latin typeface="微软雅黑" panose="020B0503020204020204" charset="-122"/>
              <a:ea typeface="微软雅黑" panose="020B0503020204020204" charset="-122"/>
              <a:cs typeface="Arial" panose="020B0604020202020204"/>
            </a:endParaRPr>
          </a:p>
          <a:p>
            <a:pPr marL="12700" marR="5080" indent="213360" algn="just">
              <a:lnSpc>
                <a:spcPct val="150000"/>
              </a:lnSpc>
              <a:spcBef>
                <a:spcPts val="105"/>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806195" y="2205486"/>
            <a:ext cx="4114800" cy="1437640"/>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sym typeface="+mn-ea"/>
              </a:rPr>
              <a:t>① </a:t>
            </a:r>
            <a:r>
              <a:rPr dirty="0">
                <a:latin typeface="微软雅黑" panose="020B0503020204020204" charset="-122"/>
                <a:ea typeface="微软雅黑" panose="020B0503020204020204" charset="-122"/>
                <a:cs typeface="Arial" panose="020B0604020202020204"/>
                <a:sym typeface="+mn-ea"/>
              </a:rPr>
              <a:t>temporarily  </a:t>
            </a:r>
            <a:r>
              <a:rPr lang="en-US" dirty="0">
                <a:latin typeface="微软雅黑" panose="020B0503020204020204" charset="-122"/>
                <a:ea typeface="微软雅黑" panose="020B0503020204020204" charset="-122"/>
                <a:cs typeface="Arial" panose="020B0604020202020204"/>
                <a:sym typeface="+mn-ea"/>
              </a:rPr>
              <a:t>adv. </a:t>
            </a:r>
            <a:r>
              <a:rPr lang="zh-CN" altLang="en-US" dirty="0">
                <a:latin typeface="微软雅黑" panose="020B0503020204020204" charset="-122"/>
                <a:ea typeface="微软雅黑" panose="020B0503020204020204" charset="-122"/>
                <a:cs typeface="Arial" panose="020B0604020202020204"/>
                <a:sym typeface="+mn-ea"/>
              </a:rPr>
              <a:t>暂时地</a:t>
            </a:r>
            <a:endParaRPr lang="zh-CN" altLang="en-US" spc="5" dirty="0">
              <a:latin typeface="微软雅黑" panose="020B0503020204020204" charset="-122"/>
              <a:ea typeface="微软雅黑" panose="020B0503020204020204" charset="-122"/>
              <a:cs typeface="Arial" panose="020B060402020202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in summary </a:t>
            </a:r>
            <a:r>
              <a:rPr lang="zh-CN" altLang="en-US" dirty="0">
                <a:latin typeface="微软雅黑" panose="020B0503020204020204" charset="-122"/>
                <a:ea typeface="微软雅黑" panose="020B0503020204020204" charset="-122"/>
                <a:cs typeface="微软雅黑" panose="020B0503020204020204" charset="-122"/>
                <a:sym typeface="+mn-ea"/>
              </a:rPr>
              <a:t>总之</a:t>
            </a: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7" name="图示 6">
            <a:extLst>
              <a:ext uri="{FF2B5EF4-FFF2-40B4-BE49-F238E27FC236}">
                <a16:creationId xmlns:a16="http://schemas.microsoft.com/office/drawing/2014/main" id="{03BA5C2F-9BCF-4894-9CCF-D6DC7257F7B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EB032D9F-313F-4439-82A6-30A26720CE3A}"/>
              </a:ext>
            </a:extLst>
          </p:cNvPr>
          <p:cNvSpPr txBox="1"/>
          <p:nvPr/>
        </p:nvSpPr>
        <p:spPr>
          <a:xfrm>
            <a:off x="104140" y="7561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50616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补全段落</a:t>
            </a:r>
            <a:r>
              <a:rPr lang="en-US" altLang="zh-CN" sz="2800" b="1" dirty="0">
                <a:solidFill>
                  <a:schemeClr val="accent1">
                    <a:lumMod val="90000"/>
                  </a:schemeClr>
                </a:solidFill>
                <a:latin typeface="微软雅黑" panose="020B0503020204020204" charset="-122"/>
                <a:ea typeface="微软雅黑" panose="020B0503020204020204" charset="-122"/>
              </a:rPr>
              <a:t>--</a:t>
            </a:r>
            <a:r>
              <a:rPr lang="zh-CN" altLang="en-US" sz="2800" b="1" dirty="0">
                <a:solidFill>
                  <a:schemeClr val="accent1">
                    <a:lumMod val="90000"/>
                  </a:schemeClr>
                </a:solidFill>
                <a:latin typeface="微软雅黑" panose="020B0503020204020204" charset="-122"/>
                <a:ea typeface="微软雅黑" panose="020B0503020204020204" charset="-122"/>
              </a:rPr>
              <a:t>解题思路</a:t>
            </a:r>
          </a:p>
        </p:txBody>
      </p:sp>
      <p:graphicFrame>
        <p:nvGraphicFramePr>
          <p:cNvPr id="14" name="object 14"/>
          <p:cNvGraphicFramePr>
            <a:graphicFrameLocks noGrp="1"/>
          </p:cNvGraphicFramePr>
          <p:nvPr/>
        </p:nvGraphicFramePr>
        <p:xfrm>
          <a:off x="916059" y="2148586"/>
          <a:ext cx="10359390" cy="3401695"/>
        </p:xfrm>
        <a:graphic>
          <a:graphicData uri="http://schemas.openxmlformats.org/drawingml/2006/table">
            <a:tbl>
              <a:tblPr firstRow="1" bandRow="1">
                <a:tableStyleId>{2D5ABB26-0587-4C30-8999-92F81FD0307C}</a:tableStyleId>
              </a:tblPr>
              <a:tblGrid>
                <a:gridCol w="2428875">
                  <a:extLst>
                    <a:ext uri="{9D8B030D-6E8A-4147-A177-3AD203B41FA5}">
                      <a16:colId xmlns:a16="http://schemas.microsoft.com/office/drawing/2014/main" val="20000"/>
                    </a:ext>
                  </a:extLst>
                </a:gridCol>
                <a:gridCol w="3291840">
                  <a:extLst>
                    <a:ext uri="{9D8B030D-6E8A-4147-A177-3AD203B41FA5}">
                      <a16:colId xmlns:a16="http://schemas.microsoft.com/office/drawing/2014/main" val="20001"/>
                    </a:ext>
                  </a:extLst>
                </a:gridCol>
                <a:gridCol w="4638675">
                  <a:extLst>
                    <a:ext uri="{9D8B030D-6E8A-4147-A177-3AD203B41FA5}">
                      <a16:colId xmlns:a16="http://schemas.microsoft.com/office/drawing/2014/main" val="20002"/>
                    </a:ext>
                  </a:extLst>
                </a:gridCol>
              </a:tblGrid>
              <a:tr h="674370">
                <a:tc>
                  <a:txBody>
                    <a:bodyPr/>
                    <a:lstStyle/>
                    <a:p>
                      <a:pPr marL="19050" algn="ctr">
                        <a:lnSpc>
                          <a:spcPct val="150000"/>
                        </a:lnSpc>
                        <a:spcBef>
                          <a:spcPts val="340"/>
                        </a:spcBef>
                      </a:pPr>
                      <a:r>
                        <a:rPr sz="2000" b="1" spc="15" dirty="0">
                          <a:solidFill>
                            <a:srgbClr val="FFFFFF"/>
                          </a:solidFill>
                          <a:latin typeface="微软雅黑" panose="020B0503020204020204" charset="-122"/>
                          <a:ea typeface="微软雅黑" panose="020B0503020204020204" charset="-122"/>
                          <a:cs typeface="微软雅黑" panose="020B0503020204020204" charset="-122"/>
                        </a:rPr>
                        <a:t>补</a:t>
                      </a:r>
                      <a:r>
                        <a:rPr sz="2000" b="1" spc="10" dirty="0">
                          <a:solidFill>
                            <a:srgbClr val="FFFFFF"/>
                          </a:solidFill>
                          <a:latin typeface="微软雅黑" panose="020B0503020204020204" charset="-122"/>
                          <a:ea typeface="微软雅黑" panose="020B0503020204020204" charset="-122"/>
                          <a:cs typeface="微软雅黑" panose="020B0503020204020204" charset="-122"/>
                        </a:rPr>
                        <a:t>全</a:t>
                      </a:r>
                      <a:r>
                        <a:rPr sz="2000" b="1" spc="15" dirty="0">
                          <a:solidFill>
                            <a:srgbClr val="FFFFFF"/>
                          </a:solidFill>
                          <a:latin typeface="微软雅黑" panose="020B0503020204020204" charset="-122"/>
                          <a:ea typeface="微软雅黑" panose="020B0503020204020204" charset="-122"/>
                          <a:cs typeface="微软雅黑" panose="020B0503020204020204" charset="-122"/>
                        </a:rPr>
                        <a:t>段</a:t>
                      </a:r>
                      <a:r>
                        <a:rPr sz="2000" b="1" spc="10" dirty="0">
                          <a:solidFill>
                            <a:srgbClr val="FFFFFF"/>
                          </a:solidFill>
                          <a:latin typeface="微软雅黑" panose="020B0503020204020204" charset="-122"/>
                          <a:ea typeface="微软雅黑" panose="020B0503020204020204" charset="-122"/>
                          <a:cs typeface="微软雅黑" panose="020B0503020204020204" charset="-122"/>
                        </a:rPr>
                        <a:t>落</a:t>
                      </a:r>
                      <a:r>
                        <a:rPr sz="2000" b="1" spc="15" dirty="0">
                          <a:solidFill>
                            <a:srgbClr val="FFFFFF"/>
                          </a:solidFill>
                          <a:latin typeface="微软雅黑" panose="020B0503020204020204" charset="-122"/>
                          <a:ea typeface="微软雅黑" panose="020B0503020204020204" charset="-122"/>
                          <a:cs typeface="微软雅黑" panose="020B0503020204020204" charset="-122"/>
                        </a:rPr>
                        <a:t>答</a:t>
                      </a:r>
                      <a:r>
                        <a:rPr sz="2000" b="1" spc="10" dirty="0">
                          <a:solidFill>
                            <a:srgbClr val="FFFFFF"/>
                          </a:solidFill>
                          <a:latin typeface="微软雅黑" panose="020B0503020204020204" charset="-122"/>
                          <a:ea typeface="微软雅黑" panose="020B0503020204020204" charset="-122"/>
                          <a:cs typeface="微软雅黑" panose="020B0503020204020204" charset="-122"/>
                        </a:rPr>
                        <a:t>题</a:t>
                      </a:r>
                      <a:r>
                        <a:rPr sz="2000" b="1" spc="-45" dirty="0">
                          <a:solidFill>
                            <a:srgbClr val="FFFFFF"/>
                          </a:solidFill>
                          <a:latin typeface="微软雅黑" panose="020B0503020204020204" charset="-122"/>
                          <a:ea typeface="微软雅黑" panose="020B0503020204020204" charset="-122"/>
                          <a:cs typeface="微软雅黑" panose="020B0503020204020204" charset="-122"/>
                        </a:rPr>
                        <a:t>步</a:t>
                      </a:r>
                      <a:r>
                        <a:rPr sz="2000" b="1" spc="15" dirty="0">
                          <a:solidFill>
                            <a:srgbClr val="FFFFFF"/>
                          </a:solidFill>
                          <a:latin typeface="微软雅黑" panose="020B0503020204020204" charset="-122"/>
                          <a:ea typeface="微软雅黑" panose="020B0503020204020204" charset="-122"/>
                          <a:cs typeface="微软雅黑" panose="020B0503020204020204" charset="-122"/>
                        </a:rPr>
                        <a:t>骤</a:t>
                      </a:r>
                      <a:endParaRPr sz="2000" b="1"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2603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内容</a:t>
                      </a: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1968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技巧</a:t>
                      </a: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extLst>
                  <a:ext uri="{0D108BD9-81ED-4DB2-BD59-A6C34878D82A}">
                    <a16:rowId xmlns:a16="http://schemas.microsoft.com/office/drawing/2014/main" val="10000"/>
                  </a:ext>
                </a:extLst>
              </a:tr>
              <a:tr h="801370">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60305040502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第一步</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60305040502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确定段落主题</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101600" marR="189230">
                        <a:lnSpc>
                          <a:spcPts val="2530"/>
                        </a:lnSpc>
                        <a:spcBef>
                          <a:spcPts val="220"/>
                        </a:spcBef>
                      </a:pPr>
                      <a:r>
                        <a:rPr sz="2000" spc="-5" dirty="0">
                          <a:latin typeface="微软雅黑" panose="020B0503020204020204" charset="-122"/>
                          <a:ea typeface="微软雅黑" panose="020B0503020204020204" charset="-122"/>
                          <a:cs typeface="微软雅黑" panose="020B0503020204020204" charset="-122"/>
                        </a:rPr>
                        <a:t>通</a:t>
                      </a:r>
                      <a:r>
                        <a:rPr sz="2000" dirty="0">
                          <a:latin typeface="微软雅黑" panose="020B0503020204020204" charset="-122"/>
                          <a:ea typeface="微软雅黑" panose="020B0503020204020204" charset="-122"/>
                          <a:cs typeface="微软雅黑" panose="020B0503020204020204" charset="-122"/>
                        </a:rPr>
                        <a:t>过</a:t>
                      </a:r>
                      <a:r>
                        <a:rPr sz="2000" spc="-5" dirty="0">
                          <a:solidFill>
                            <a:srgbClr val="FF0000"/>
                          </a:solidFill>
                          <a:latin typeface="微软雅黑" panose="020B0503020204020204" charset="-122"/>
                          <a:ea typeface="微软雅黑" panose="020B0503020204020204" charset="-122"/>
                          <a:cs typeface="微软雅黑" panose="020B0503020204020204" charset="-122"/>
                        </a:rPr>
                        <a:t>文章主题</a:t>
                      </a:r>
                      <a:r>
                        <a:rPr sz="2000"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和</a:t>
                      </a:r>
                      <a:r>
                        <a:rPr sz="2000" dirty="0">
                          <a:solidFill>
                            <a:srgbClr val="FF0000"/>
                          </a:solidFill>
                          <a:latin typeface="微软雅黑" panose="020B0503020204020204" charset="-122"/>
                          <a:ea typeface="微软雅黑" panose="020B0503020204020204" charset="-122"/>
                          <a:cs typeface="微软雅黑" panose="020B0503020204020204" charset="-122"/>
                        </a:rPr>
                        <a:t>各段主题</a:t>
                      </a:r>
                      <a:r>
                        <a:rPr sz="2000" spc="-5"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确定</a:t>
                      </a:r>
                      <a:r>
                        <a:rPr sz="2000" spc="25" dirty="0">
                          <a:latin typeface="微软雅黑" panose="020B0503020204020204" charset="-122"/>
                          <a:ea typeface="微软雅黑" panose="020B0503020204020204" charset="-122"/>
                          <a:cs typeface="微软雅黑" panose="020B0503020204020204" charset="-122"/>
                        </a:rPr>
                        <a:t>空缺段落主题</a:t>
                      </a:r>
                      <a:endParaRPr sz="2000" dirty="0">
                        <a:latin typeface="微软雅黑" panose="020B0503020204020204" charset="-122"/>
                        <a:ea typeface="微软雅黑" panose="020B0503020204020204" charset="-122"/>
                        <a:cs typeface="微软雅黑" panose="020B0503020204020204" charset="-122"/>
                      </a:endParaRPr>
                    </a:p>
                  </a:txBody>
                  <a:tcPr marL="0" marR="0" marT="3725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958850">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第二步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写段落中心句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30"/>
                        </a:spcBef>
                      </a:pPr>
                      <a:endParaRPr sz="2000">
                        <a:latin typeface="微软雅黑" panose="020B0503020204020204" charset="-122"/>
                        <a:ea typeface="微软雅黑" panose="020B0503020204020204" charset="-122"/>
                        <a:cs typeface="Times New Roman" panose="02020603050405020304"/>
                      </a:endParaRPr>
                    </a:p>
                    <a:p>
                      <a:pPr marL="60960" algn="ctr">
                        <a:lnSpc>
                          <a:spcPct val="100000"/>
                        </a:lnSpc>
                      </a:pPr>
                      <a:r>
                        <a:rPr sz="2000" spc="25" dirty="0">
                          <a:latin typeface="微软雅黑" panose="020B0503020204020204" charset="-122"/>
                          <a:ea typeface="微软雅黑" panose="020B0503020204020204" charset="-122"/>
                          <a:cs typeface="微软雅黑" panose="020B0503020204020204" charset="-122"/>
                        </a:rPr>
                        <a:t>根据</a:t>
                      </a:r>
                      <a:r>
                        <a:rPr sz="2000" spc="75" dirty="0">
                          <a:solidFill>
                            <a:srgbClr val="FF0000"/>
                          </a:solidFill>
                          <a:latin typeface="微软雅黑" panose="020B0503020204020204" charset="-122"/>
                          <a:ea typeface="微软雅黑" panose="020B0503020204020204" charset="-122"/>
                          <a:cs typeface="微软雅黑" panose="020B0503020204020204" charset="-122"/>
                        </a:rPr>
                        <a:t>空</a:t>
                      </a:r>
                      <a:r>
                        <a:rPr sz="2000" spc="25" dirty="0">
                          <a:solidFill>
                            <a:srgbClr val="FF0000"/>
                          </a:solidFill>
                          <a:latin typeface="微软雅黑" panose="020B0503020204020204" charset="-122"/>
                          <a:ea typeface="微软雅黑" panose="020B0503020204020204" charset="-122"/>
                          <a:cs typeface="微软雅黑" panose="020B0503020204020204" charset="-122"/>
                        </a:rPr>
                        <a:t>缺段</a:t>
                      </a:r>
                      <a:r>
                        <a:rPr sz="2000" spc="75" dirty="0">
                          <a:solidFill>
                            <a:srgbClr val="FF0000"/>
                          </a:solidFill>
                          <a:latin typeface="微软雅黑" panose="020B0503020204020204" charset="-122"/>
                          <a:ea typeface="微软雅黑" panose="020B0503020204020204" charset="-122"/>
                          <a:cs typeface="微软雅黑" panose="020B0503020204020204" charset="-122"/>
                        </a:rPr>
                        <a:t>落</a:t>
                      </a:r>
                      <a:r>
                        <a:rPr sz="2000" spc="25" dirty="0">
                          <a:solidFill>
                            <a:srgbClr val="FF0000"/>
                          </a:solidFill>
                          <a:latin typeface="微软雅黑" panose="020B0503020204020204" charset="-122"/>
                          <a:ea typeface="微软雅黑" panose="020B0503020204020204" charset="-122"/>
                          <a:cs typeface="微软雅黑" panose="020B0503020204020204" charset="-122"/>
                        </a:rPr>
                        <a:t>主题</a:t>
                      </a:r>
                      <a:r>
                        <a:rPr sz="2000" spc="75" dirty="0">
                          <a:latin typeface="微软雅黑" panose="020B0503020204020204" charset="-122"/>
                          <a:ea typeface="微软雅黑" panose="020B0503020204020204" charset="-122"/>
                          <a:cs typeface="微软雅黑" panose="020B0503020204020204" charset="-122"/>
                        </a:rPr>
                        <a:t>扩</a:t>
                      </a:r>
                      <a:r>
                        <a:rPr sz="2000" spc="25" dirty="0">
                          <a:latin typeface="微软雅黑" panose="020B0503020204020204" charset="-122"/>
                          <a:ea typeface="微软雅黑" panose="020B0503020204020204" charset="-122"/>
                          <a:cs typeface="微软雅黑" panose="020B0503020204020204" charset="-122"/>
                        </a:rPr>
                        <a:t>充</a:t>
                      </a:r>
                      <a:r>
                        <a:rPr sz="2000" spc="15" dirty="0">
                          <a:latin typeface="微软雅黑" panose="020B0503020204020204" charset="-122"/>
                          <a:ea typeface="微软雅黑" panose="020B0503020204020204" charset="-122"/>
                          <a:cs typeface="微软雅黑" panose="020B0503020204020204" charset="-122"/>
                        </a:rPr>
                        <a:t>成</a:t>
                      </a:r>
                      <a:r>
                        <a:rPr sz="2000" spc="75" dirty="0">
                          <a:latin typeface="微软雅黑" panose="020B0503020204020204" charset="-122"/>
                          <a:ea typeface="微软雅黑" panose="020B0503020204020204" charset="-122"/>
                          <a:cs typeface="微软雅黑" panose="020B0503020204020204" charset="-122"/>
                        </a:rPr>
                        <a:t>一</a:t>
                      </a:r>
                      <a:r>
                        <a:rPr sz="2000" spc="25" dirty="0">
                          <a:latin typeface="微软雅黑" panose="020B0503020204020204" charset="-122"/>
                          <a:ea typeface="微软雅黑" panose="020B0503020204020204" charset="-122"/>
                          <a:cs typeface="微软雅黑" panose="020B0503020204020204" charset="-122"/>
                        </a:rPr>
                        <a:t>个</a:t>
                      </a:r>
                      <a:r>
                        <a:rPr sz="2000" spc="15" dirty="0">
                          <a:latin typeface="微软雅黑" panose="020B0503020204020204" charset="-122"/>
                          <a:ea typeface="微软雅黑" panose="020B0503020204020204" charset="-122"/>
                          <a:cs typeface="微软雅黑" panose="020B0503020204020204" charset="-122"/>
                        </a:rPr>
                        <a:t>句</a:t>
                      </a:r>
                      <a:r>
                        <a:rPr sz="2000" spc="75" dirty="0">
                          <a:latin typeface="微软雅黑" panose="020B0503020204020204" charset="-122"/>
                          <a:ea typeface="微软雅黑" panose="020B0503020204020204" charset="-122"/>
                          <a:cs typeface="微软雅黑" panose="020B0503020204020204" charset="-122"/>
                        </a:rPr>
                        <a:t>子</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r h="967105">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508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第三步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2667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填充细节</a:t>
                      </a:r>
                      <a:endParaRPr lang="zh-CN" sz="2000" spc="15" dirty="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101600">
                        <a:lnSpc>
                          <a:spcPct val="100000"/>
                        </a:lnSpc>
                        <a:spcBef>
                          <a:spcPts val="430"/>
                        </a:spcBef>
                      </a:pPr>
                      <a:r>
                        <a:rPr sz="2000" spc="25" dirty="0">
                          <a:latin typeface="微软雅黑" panose="020B0503020204020204" charset="-122"/>
                          <a:ea typeface="微软雅黑" panose="020B0503020204020204" charset="-122"/>
                          <a:cs typeface="微软雅黑" panose="020B0503020204020204" charset="-122"/>
                        </a:rPr>
                        <a:t>围绕</a:t>
                      </a:r>
                      <a:r>
                        <a:rPr lang="zh-CN" sz="2000" spc="25" dirty="0">
                          <a:latin typeface="微软雅黑" panose="020B0503020204020204" charset="-122"/>
                          <a:ea typeface="微软雅黑" panose="020B0503020204020204" charset="-122"/>
                          <a:cs typeface="微软雅黑" panose="020B0503020204020204" charset="-122"/>
                        </a:rPr>
                        <a:t>中心句</a:t>
                      </a:r>
                    </a:p>
                    <a:p>
                      <a:pPr marL="101600" marR="1043305">
                        <a:lnSpc>
                          <a:spcPct val="104000"/>
                        </a:lnSpc>
                      </a:pPr>
                      <a:r>
                        <a:rPr sz="2000" spc="-5" dirty="0">
                          <a:latin typeface="微软雅黑" panose="020B0503020204020204" charset="-122"/>
                          <a:ea typeface="微软雅黑" panose="020B0503020204020204" charset="-122"/>
                          <a:cs typeface="微软雅黑" panose="020B0503020204020204" charset="-122"/>
                        </a:rPr>
                        <a:t>从</a:t>
                      </a:r>
                      <a:r>
                        <a:rPr sz="2000" spc="5" dirty="0">
                          <a:solidFill>
                            <a:srgbClr val="FF0000"/>
                          </a:solidFill>
                          <a:latin typeface="微软雅黑" panose="020B0503020204020204" charset="-122"/>
                          <a:ea typeface="微软雅黑" panose="020B0503020204020204" charset="-122"/>
                          <a:cs typeface="Arial" panose="020B0604020202020204"/>
                        </a:rPr>
                        <a:t>2</a:t>
                      </a:r>
                      <a:r>
                        <a:rPr sz="2000" dirty="0">
                          <a:solidFill>
                            <a:srgbClr val="FF0000"/>
                          </a:solidFill>
                          <a:latin typeface="微软雅黑" panose="020B0503020204020204" charset="-122"/>
                          <a:ea typeface="微软雅黑" panose="020B0503020204020204" charset="-122"/>
                          <a:cs typeface="微软雅黑" panose="020B0503020204020204" charset="-122"/>
                        </a:rPr>
                        <a:t>到</a:t>
                      </a:r>
                      <a:r>
                        <a:rPr sz="2000" spc="5" dirty="0">
                          <a:solidFill>
                            <a:srgbClr val="FF0000"/>
                          </a:solidFill>
                          <a:latin typeface="微软雅黑" panose="020B0503020204020204" charset="-122"/>
                          <a:ea typeface="微软雅黑" panose="020B0503020204020204" charset="-122"/>
                          <a:cs typeface="Arial" panose="020B0604020202020204"/>
                        </a:rPr>
                        <a:t>3</a:t>
                      </a:r>
                      <a:r>
                        <a:rPr sz="2000" dirty="0">
                          <a:solidFill>
                            <a:srgbClr val="FF0000"/>
                          </a:solidFill>
                          <a:latin typeface="微软雅黑" panose="020B0503020204020204" charset="-122"/>
                          <a:ea typeface="微软雅黑" panose="020B0503020204020204" charset="-122"/>
                          <a:cs typeface="微软雅黑" panose="020B0503020204020204" charset="-122"/>
                        </a:rPr>
                        <a:t>个方</a:t>
                      </a:r>
                      <a:r>
                        <a:rPr sz="2000" spc="-5" dirty="0">
                          <a:solidFill>
                            <a:srgbClr val="FF0000"/>
                          </a:solidFill>
                          <a:latin typeface="微软雅黑" panose="020B0503020204020204" charset="-122"/>
                          <a:ea typeface="微软雅黑" panose="020B0503020204020204" charset="-122"/>
                          <a:cs typeface="微软雅黑" panose="020B0503020204020204" charset="-122"/>
                        </a:rPr>
                        <a:t>面</a:t>
                      </a:r>
                      <a:r>
                        <a:rPr lang="zh-CN" sz="2000" spc="-5" dirty="0">
                          <a:solidFill>
                            <a:schemeClr val="tx1"/>
                          </a:solidFill>
                          <a:latin typeface="微软雅黑" panose="020B0503020204020204" charset="-122"/>
                          <a:ea typeface="微软雅黑" panose="020B0503020204020204" charset="-122"/>
                          <a:cs typeface="微软雅黑" panose="020B0503020204020204" charset="-122"/>
                        </a:rPr>
                        <a:t>进行</a:t>
                      </a:r>
                      <a:r>
                        <a:rPr sz="2000" spc="-5" dirty="0">
                          <a:latin typeface="微软雅黑" panose="020B0503020204020204" charset="-122"/>
                          <a:ea typeface="微软雅黑" panose="020B0503020204020204" charset="-122"/>
                          <a:cs typeface="微软雅黑" panose="020B0503020204020204" charset="-122"/>
                        </a:rPr>
                        <a:t>论证</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7281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08076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94310" y="1146810"/>
            <a:ext cx="10967026" cy="475424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①段主题：</a:t>
            </a:r>
            <a:r>
              <a:rPr lang="zh-CN" sz="2000" dirty="0">
                <a:latin typeface="微软雅黑" panose="020B0503020204020204" charset="-122"/>
                <a:ea typeface="微软雅黑" panose="020B0503020204020204" charset="-122"/>
                <a:cs typeface="Arial" panose="020B0604020202020204"/>
                <a:sym typeface="+mn-ea"/>
              </a:rPr>
              <a:t>电影是人们最喜欢的娱乐方式之一，我们热爱电影的原因有很多，其中显然的原因是故事情节，特技效果和明星阵容</a:t>
            </a:r>
            <a:endParaRPr lang="zh-CN" sz="2000" dirty="0">
              <a:latin typeface="微软雅黑" panose="020B0503020204020204" charset="-122"/>
              <a:ea typeface="微软雅黑" panose="020B0503020204020204" charset="-122"/>
              <a:cs typeface="Arial" panose="020B0604020202020204"/>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②段主题：</a:t>
            </a:r>
            <a:r>
              <a:rPr lang="zh-CN" sz="2000" dirty="0">
                <a:latin typeface="微软雅黑" panose="020B0503020204020204" charset="-122"/>
                <a:ea typeface="微软雅黑" panose="020B0503020204020204" charset="-122"/>
                <a:cs typeface="Arial" panose="020B0604020202020204"/>
                <a:sym typeface="+mn-ea"/>
              </a:rPr>
              <a:t>相对于书来讲，电影可以把故事情节更有效、更生动地呈现出来</a:t>
            </a:r>
            <a:endParaRPr lang="zh-CN" altLang="en-US" sz="2000" dirty="0">
              <a:solidFill>
                <a:schemeClr val="tx1"/>
              </a:solidFill>
              <a:latin typeface="微软雅黑" panose="020B0503020204020204" charset="-122"/>
              <a:ea typeface="微软雅黑" panose="020B0503020204020204" charset="-122"/>
              <a:cs typeface="Arial" panose="020B0604020202020204" pitchFamily="34" charset="0"/>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③段主题：</a:t>
            </a:r>
            <a:r>
              <a:rPr lang="zh-CN" sz="2000" dirty="0">
                <a:latin typeface="微软雅黑" panose="020B0503020204020204" charset="-122"/>
                <a:ea typeface="微软雅黑" panose="020B0503020204020204" charset="-122"/>
                <a:cs typeface="Arial" panose="020B0604020202020204"/>
                <a:sym typeface="+mn-ea"/>
              </a:rPr>
              <a:t>特效是电影引人关注的另一个原因，很多电影拍了续集就是因为电影特效好</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④段主题：</a:t>
            </a: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⑤段主题：</a:t>
            </a:r>
            <a:r>
              <a:rPr lang="zh-CN" sz="2000" dirty="0">
                <a:latin typeface="微软雅黑" panose="020B0503020204020204" charset="-122"/>
                <a:ea typeface="微软雅黑" panose="020B0503020204020204" charset="-122"/>
                <a:cs typeface="Arial" panose="020B0604020202020204"/>
                <a:sym typeface="+mn-ea"/>
              </a:rPr>
              <a:t>总之，电影之所以广受欢迎是因为其故事情节、特效和明星阵容</a:t>
            </a:r>
            <a:endParaRPr lang="zh-CN" altLang="en-US" sz="2000" b="1"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矩形 6"/>
          <p:cNvSpPr/>
          <p:nvPr/>
        </p:nvSpPr>
        <p:spPr>
          <a:xfrm>
            <a:off x="1536065" y="4701491"/>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示 7">
            <a:extLst>
              <a:ext uri="{FF2B5EF4-FFF2-40B4-BE49-F238E27FC236}">
                <a16:creationId xmlns:a16="http://schemas.microsoft.com/office/drawing/2014/main" id="{0593925B-0710-4F29-BA56-7E9E435D94AF}"/>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EE4068B7-E309-4FD0-8696-87818878B60D}"/>
              </a:ext>
            </a:extLst>
          </p:cNvPr>
          <p:cNvSpPr txBox="1"/>
          <p:nvPr/>
        </p:nvSpPr>
        <p:spPr>
          <a:xfrm>
            <a:off x="194310" y="573117"/>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8704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94310" y="1146810"/>
            <a:ext cx="12006580" cy="475424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①段主题：</a:t>
            </a:r>
            <a:r>
              <a:rPr lang="zh-CN" sz="2000">
                <a:latin typeface="微软雅黑" panose="020B0503020204020204" charset="-122"/>
                <a:ea typeface="微软雅黑" panose="020B0503020204020204" charset="-122"/>
                <a:cs typeface="Arial" panose="020B0604020202020204"/>
                <a:sym typeface="+mn-ea"/>
              </a:rPr>
              <a:t>电影是人们最喜欢的娱乐方式之一，我们热爱电影的原因有很多，其中显然的原因是</a:t>
            </a:r>
            <a:r>
              <a:rPr lang="zh-CN" sz="2000">
                <a:solidFill>
                  <a:srgbClr val="FF0000"/>
                </a:solidFill>
                <a:latin typeface="微软雅黑" panose="020B0503020204020204" charset="-122"/>
                <a:ea typeface="微软雅黑" panose="020B0503020204020204" charset="-122"/>
                <a:cs typeface="Arial" panose="020B0604020202020204"/>
                <a:sym typeface="+mn-ea"/>
              </a:rPr>
              <a:t>故事情节</a:t>
            </a:r>
            <a:r>
              <a:rPr lang="zh-CN" sz="2000">
                <a:latin typeface="微软雅黑" panose="020B0503020204020204" charset="-122"/>
                <a:ea typeface="微软雅黑" panose="020B0503020204020204" charset="-122"/>
                <a:cs typeface="Arial" panose="020B0604020202020204"/>
                <a:sym typeface="+mn-ea"/>
              </a:rPr>
              <a:t>，</a:t>
            </a:r>
            <a:r>
              <a:rPr lang="zh-CN" sz="2000">
                <a:solidFill>
                  <a:srgbClr val="FF0000"/>
                </a:solidFill>
                <a:latin typeface="微软雅黑" panose="020B0503020204020204" charset="-122"/>
                <a:ea typeface="微软雅黑" panose="020B0503020204020204" charset="-122"/>
                <a:cs typeface="Arial" panose="020B0604020202020204"/>
                <a:sym typeface="+mn-ea"/>
              </a:rPr>
              <a:t>特技效果</a:t>
            </a:r>
            <a:r>
              <a:rPr lang="zh-CN" sz="2000">
                <a:latin typeface="微软雅黑" panose="020B0503020204020204" charset="-122"/>
                <a:ea typeface="微软雅黑" panose="020B0503020204020204" charset="-122"/>
                <a:cs typeface="Arial" panose="020B0604020202020204"/>
                <a:sym typeface="+mn-ea"/>
              </a:rPr>
              <a:t>和</a:t>
            </a:r>
            <a:r>
              <a:rPr lang="zh-CN" sz="2000">
                <a:solidFill>
                  <a:srgbClr val="FF0000"/>
                </a:solidFill>
                <a:latin typeface="微软雅黑" panose="020B0503020204020204" charset="-122"/>
                <a:ea typeface="微软雅黑" panose="020B0503020204020204" charset="-122"/>
                <a:cs typeface="Arial" panose="020B0604020202020204"/>
                <a:sym typeface="+mn-ea"/>
              </a:rPr>
              <a:t>明星阵容</a:t>
            </a: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②段主题：</a:t>
            </a:r>
            <a:r>
              <a:rPr lang="zh-CN" sz="2000">
                <a:latin typeface="微软雅黑" panose="020B0503020204020204" charset="-122"/>
                <a:ea typeface="微软雅黑" panose="020B0503020204020204" charset="-122"/>
                <a:cs typeface="Arial" panose="020B0604020202020204"/>
                <a:sym typeface="+mn-ea"/>
              </a:rPr>
              <a:t>相对于书来讲，电影可以把</a:t>
            </a:r>
            <a:r>
              <a:rPr lang="zh-CN" sz="2000">
                <a:solidFill>
                  <a:srgbClr val="FF0000"/>
                </a:solidFill>
                <a:latin typeface="微软雅黑" panose="020B0503020204020204" charset="-122"/>
                <a:ea typeface="微软雅黑" panose="020B0503020204020204" charset="-122"/>
                <a:cs typeface="Arial" panose="020B0604020202020204"/>
                <a:sym typeface="+mn-ea"/>
              </a:rPr>
              <a:t>故事情节</a:t>
            </a:r>
            <a:r>
              <a:rPr lang="zh-CN" sz="2000">
                <a:latin typeface="微软雅黑" panose="020B0503020204020204" charset="-122"/>
                <a:ea typeface="微软雅黑" panose="020B0503020204020204" charset="-122"/>
                <a:cs typeface="Arial" panose="020B0604020202020204"/>
                <a:sym typeface="+mn-ea"/>
              </a:rPr>
              <a:t>更有效、更生动地呈现出来</a:t>
            </a:r>
            <a:endParaRPr lang="zh-CN" altLang="en-US" sz="2000" dirty="0">
              <a:solidFill>
                <a:schemeClr val="tx1"/>
              </a:solidFill>
              <a:latin typeface="微软雅黑" panose="020B0503020204020204" charset="-122"/>
              <a:ea typeface="微软雅黑" panose="020B0503020204020204" charset="-122"/>
              <a:cs typeface="Arial" panose="020B0604020202020204" pitchFamily="34" charset="0"/>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③段主题：</a:t>
            </a:r>
            <a:r>
              <a:rPr lang="zh-CN" sz="2000">
                <a:solidFill>
                  <a:srgbClr val="FF0000"/>
                </a:solidFill>
                <a:latin typeface="微软雅黑" panose="020B0503020204020204" charset="-122"/>
                <a:ea typeface="微软雅黑" panose="020B0503020204020204" charset="-122"/>
                <a:cs typeface="Arial" panose="020B0604020202020204"/>
                <a:sym typeface="+mn-ea"/>
              </a:rPr>
              <a:t>特效</a:t>
            </a:r>
            <a:r>
              <a:rPr lang="zh-CN" sz="2000">
                <a:latin typeface="微软雅黑" panose="020B0503020204020204" charset="-122"/>
                <a:ea typeface="微软雅黑" panose="020B0503020204020204" charset="-122"/>
                <a:cs typeface="Arial" panose="020B0604020202020204"/>
                <a:sym typeface="+mn-ea"/>
              </a:rPr>
              <a:t>是电影引人关注的另一个原因，很多电影拍了续集就是因为电影特效好</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④段主题：</a:t>
            </a: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⑤段主题：</a:t>
            </a:r>
            <a:r>
              <a:rPr lang="zh-CN" sz="2000">
                <a:latin typeface="微软雅黑" panose="020B0503020204020204" charset="-122"/>
                <a:ea typeface="微软雅黑" panose="020B0503020204020204" charset="-122"/>
                <a:cs typeface="Arial" panose="020B0604020202020204"/>
                <a:sym typeface="+mn-ea"/>
              </a:rPr>
              <a:t>总之，电影之所以广受欢迎是因为其故事情节、特效和明星阵容</a:t>
            </a:r>
            <a:endParaRPr lang="zh-CN" altLang="en-US" sz="2000" b="1"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矩形 6"/>
          <p:cNvSpPr/>
          <p:nvPr/>
        </p:nvSpPr>
        <p:spPr>
          <a:xfrm>
            <a:off x="1536065" y="4701491"/>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示 7">
            <a:extLst>
              <a:ext uri="{FF2B5EF4-FFF2-40B4-BE49-F238E27FC236}">
                <a16:creationId xmlns:a16="http://schemas.microsoft.com/office/drawing/2014/main" id="{27793ACA-1D6E-4EC6-A01B-63EF7F1B7834}"/>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1A03E2DB-186E-4848-8045-CAC5B453245A}"/>
              </a:ext>
            </a:extLst>
          </p:cNvPr>
          <p:cNvSpPr txBox="1"/>
          <p:nvPr/>
        </p:nvSpPr>
        <p:spPr>
          <a:xfrm>
            <a:off x="194310" y="582544"/>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532125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94310" y="1146810"/>
            <a:ext cx="12006580" cy="475424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①段主题：</a:t>
            </a:r>
            <a:r>
              <a:rPr lang="zh-CN" sz="2000">
                <a:latin typeface="微软雅黑" panose="020B0503020204020204" charset="-122"/>
                <a:ea typeface="微软雅黑" panose="020B0503020204020204" charset="-122"/>
                <a:cs typeface="Arial" panose="020B0604020202020204"/>
                <a:sym typeface="+mn-ea"/>
              </a:rPr>
              <a:t>电影是人们最喜欢的娱乐方式之一，我们热爱电影的原因有很多，其中显然的原因是</a:t>
            </a:r>
            <a:r>
              <a:rPr lang="zh-CN" sz="2000">
                <a:solidFill>
                  <a:srgbClr val="FF0000"/>
                </a:solidFill>
                <a:latin typeface="微软雅黑" panose="020B0503020204020204" charset="-122"/>
                <a:ea typeface="微软雅黑" panose="020B0503020204020204" charset="-122"/>
                <a:cs typeface="Arial" panose="020B0604020202020204"/>
                <a:sym typeface="+mn-ea"/>
              </a:rPr>
              <a:t>故事情节</a:t>
            </a:r>
            <a:r>
              <a:rPr lang="zh-CN" sz="2000">
                <a:latin typeface="微软雅黑" panose="020B0503020204020204" charset="-122"/>
                <a:ea typeface="微软雅黑" panose="020B0503020204020204" charset="-122"/>
                <a:cs typeface="Arial" panose="020B0604020202020204"/>
                <a:sym typeface="+mn-ea"/>
              </a:rPr>
              <a:t>，</a:t>
            </a:r>
            <a:r>
              <a:rPr lang="zh-CN" sz="2000">
                <a:solidFill>
                  <a:srgbClr val="FF0000"/>
                </a:solidFill>
                <a:latin typeface="微软雅黑" panose="020B0503020204020204" charset="-122"/>
                <a:ea typeface="微软雅黑" panose="020B0503020204020204" charset="-122"/>
                <a:cs typeface="Arial" panose="020B0604020202020204"/>
                <a:sym typeface="+mn-ea"/>
              </a:rPr>
              <a:t>特技效果</a:t>
            </a:r>
            <a:r>
              <a:rPr lang="zh-CN" sz="2000">
                <a:latin typeface="微软雅黑" panose="020B0503020204020204" charset="-122"/>
                <a:ea typeface="微软雅黑" panose="020B0503020204020204" charset="-122"/>
                <a:cs typeface="Arial" panose="020B0604020202020204"/>
                <a:sym typeface="+mn-ea"/>
              </a:rPr>
              <a:t>和</a:t>
            </a:r>
            <a:r>
              <a:rPr lang="zh-CN" sz="2400" b="1" u="sng">
                <a:solidFill>
                  <a:srgbClr val="00B050"/>
                </a:solidFill>
                <a:latin typeface="微软雅黑" panose="020B0503020204020204" charset="-122"/>
                <a:ea typeface="微软雅黑" panose="020B0503020204020204" charset="-122"/>
                <a:cs typeface="Arial" panose="020B0604020202020204"/>
                <a:sym typeface="+mn-ea"/>
              </a:rPr>
              <a:t>明星阵容</a:t>
            </a: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②段主题：</a:t>
            </a:r>
            <a:r>
              <a:rPr lang="zh-CN" sz="2000">
                <a:latin typeface="微软雅黑" panose="020B0503020204020204" charset="-122"/>
                <a:ea typeface="微软雅黑" panose="020B0503020204020204" charset="-122"/>
                <a:cs typeface="Arial" panose="020B0604020202020204"/>
                <a:sym typeface="+mn-ea"/>
              </a:rPr>
              <a:t>相对于书来讲，电影可以把</a:t>
            </a:r>
            <a:r>
              <a:rPr lang="zh-CN" sz="2000">
                <a:solidFill>
                  <a:srgbClr val="FF0000"/>
                </a:solidFill>
                <a:latin typeface="微软雅黑" panose="020B0503020204020204" charset="-122"/>
                <a:ea typeface="微软雅黑" panose="020B0503020204020204" charset="-122"/>
                <a:cs typeface="Arial" panose="020B0604020202020204"/>
                <a:sym typeface="+mn-ea"/>
              </a:rPr>
              <a:t>故事情节</a:t>
            </a:r>
            <a:r>
              <a:rPr lang="zh-CN" sz="2000">
                <a:latin typeface="微软雅黑" panose="020B0503020204020204" charset="-122"/>
                <a:ea typeface="微软雅黑" panose="020B0503020204020204" charset="-122"/>
                <a:cs typeface="Arial" panose="020B0604020202020204"/>
                <a:sym typeface="+mn-ea"/>
              </a:rPr>
              <a:t>更有效、更生动地呈现出来</a:t>
            </a:r>
            <a:endParaRPr lang="zh-CN" altLang="en-US" sz="2000" dirty="0">
              <a:solidFill>
                <a:schemeClr val="tx1"/>
              </a:solidFill>
              <a:latin typeface="微软雅黑" panose="020B0503020204020204" charset="-122"/>
              <a:ea typeface="微软雅黑" panose="020B0503020204020204" charset="-122"/>
              <a:cs typeface="Arial" panose="020B0604020202020204" pitchFamily="34" charset="0"/>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③段主题：</a:t>
            </a:r>
            <a:r>
              <a:rPr lang="zh-CN" sz="2000">
                <a:solidFill>
                  <a:srgbClr val="FF0000"/>
                </a:solidFill>
                <a:latin typeface="微软雅黑" panose="020B0503020204020204" charset="-122"/>
                <a:ea typeface="微软雅黑" panose="020B0503020204020204" charset="-122"/>
                <a:cs typeface="Arial" panose="020B0604020202020204"/>
                <a:sym typeface="+mn-ea"/>
              </a:rPr>
              <a:t>特效</a:t>
            </a:r>
            <a:r>
              <a:rPr lang="zh-CN" sz="2000">
                <a:latin typeface="微软雅黑" panose="020B0503020204020204" charset="-122"/>
                <a:ea typeface="微软雅黑" panose="020B0503020204020204" charset="-122"/>
                <a:cs typeface="Arial" panose="020B0604020202020204"/>
                <a:sym typeface="+mn-ea"/>
              </a:rPr>
              <a:t>是电影引人关注的另一个原因，很多电影拍了续集就是因为电影特效好</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④段主题：</a:t>
            </a: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⑤段主题：</a:t>
            </a:r>
            <a:r>
              <a:rPr lang="zh-CN" sz="2000">
                <a:latin typeface="微软雅黑" panose="020B0503020204020204" charset="-122"/>
                <a:ea typeface="微软雅黑" panose="020B0503020204020204" charset="-122"/>
                <a:cs typeface="Arial" panose="020B0604020202020204"/>
                <a:sym typeface="+mn-ea"/>
              </a:rPr>
              <a:t>总之，电影之所以广受欢迎是因为其故事情节、特效和明星阵容</a:t>
            </a:r>
            <a:endParaRPr lang="zh-CN" altLang="en-US" sz="2000" b="1"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矩形 6"/>
          <p:cNvSpPr/>
          <p:nvPr/>
        </p:nvSpPr>
        <p:spPr>
          <a:xfrm>
            <a:off x="1536065" y="4701491"/>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示 7">
            <a:extLst>
              <a:ext uri="{FF2B5EF4-FFF2-40B4-BE49-F238E27FC236}">
                <a16:creationId xmlns:a16="http://schemas.microsoft.com/office/drawing/2014/main" id="{7B28BD27-32F2-4B5B-9A6B-B358D2AC8107}"/>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72ABE02F-3DCA-4579-8674-0665AC55CE24}"/>
              </a:ext>
            </a:extLst>
          </p:cNvPr>
          <p:cNvSpPr txBox="1"/>
          <p:nvPr/>
        </p:nvSpPr>
        <p:spPr>
          <a:xfrm>
            <a:off x="194310" y="49888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556732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7" name="object 17"/>
          <p:cNvSpPr txBox="1"/>
          <p:nvPr/>
        </p:nvSpPr>
        <p:spPr>
          <a:xfrm>
            <a:off x="368300" y="1604010"/>
            <a:ext cx="11455400" cy="4568825"/>
          </a:xfrm>
          <a:prstGeom prst="rect">
            <a:avLst/>
          </a:prstGeom>
        </p:spPr>
        <p:txBody>
          <a:bodyPr vert="horz" wrap="square" lIns="0" tIns="27305" rIns="0" bIns="0" rtlCol="0">
            <a:spAutoFit/>
          </a:bodyPr>
          <a:lstStyle/>
          <a:p>
            <a:pPr marL="12700" indent="0" fontAlgn="auto">
              <a:lnSpc>
                <a:spcPts val="4500"/>
              </a:lnSpc>
              <a:spcBef>
                <a:spcPts val="905"/>
              </a:spcBef>
            </a:pPr>
            <a:r>
              <a:rPr sz="2000" spc="25" dirty="0">
                <a:latin typeface="微软雅黑" panose="020B0503020204020204" charset="-122"/>
                <a:ea typeface="微软雅黑" panose="020B0503020204020204" charset="-122"/>
                <a:cs typeface="微软雅黑" panose="020B0503020204020204" charset="-122"/>
                <a:sym typeface="+mn-ea"/>
              </a:rPr>
              <a:t>①段主题：</a:t>
            </a:r>
            <a:r>
              <a:rPr sz="2000" spc="80" dirty="0">
                <a:latin typeface="微软雅黑" panose="020B0503020204020204" charset="-122"/>
                <a:ea typeface="微软雅黑" panose="020B0503020204020204" charset="-122"/>
                <a:cs typeface="微软雅黑" panose="020B0503020204020204" charset="-122"/>
                <a:sym typeface="+mn-ea"/>
              </a:rPr>
              <a:t> </a:t>
            </a:r>
            <a:r>
              <a:rPr sz="2000" dirty="0">
                <a:latin typeface="微软雅黑" panose="020B0503020204020204" charset="-122"/>
                <a:ea typeface="微软雅黑" panose="020B0503020204020204" charset="-122"/>
                <a:cs typeface="Arial" panose="020B0604020202020204"/>
                <a:sym typeface="+mn-ea"/>
              </a:rPr>
              <a:t>The</a:t>
            </a:r>
            <a:r>
              <a:rPr sz="2000" spc="11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most</a:t>
            </a:r>
            <a:r>
              <a:rPr sz="2000" spc="15"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obvious</a:t>
            </a:r>
            <a:r>
              <a:rPr sz="2000" spc="19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ones</a:t>
            </a:r>
            <a:r>
              <a:rPr sz="2000" spc="7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are</a:t>
            </a:r>
            <a:r>
              <a:rPr sz="2000" spc="30" dirty="0">
                <a:latin typeface="微软雅黑" panose="020B0503020204020204" charset="-122"/>
                <a:ea typeface="微软雅黑" panose="020B0503020204020204" charset="-122"/>
                <a:cs typeface="Arial" panose="020B0604020202020204"/>
                <a:sym typeface="+mn-ea"/>
              </a:rPr>
              <a:t> </a:t>
            </a:r>
            <a:r>
              <a:rPr sz="2000" spc="30" dirty="0">
                <a:solidFill>
                  <a:srgbClr val="FF0000"/>
                </a:solidFill>
                <a:latin typeface="微软雅黑" panose="020B0503020204020204" charset="-122"/>
                <a:ea typeface="微软雅黑" panose="020B0503020204020204" charset="-122"/>
                <a:cs typeface="Arial" panose="020B0604020202020204"/>
                <a:sym typeface="+mn-ea"/>
              </a:rPr>
              <a:t>the</a:t>
            </a:r>
            <a:r>
              <a:rPr sz="2000" spc="-70" dirty="0">
                <a:solidFill>
                  <a:srgbClr val="FF0000"/>
                </a:solidFill>
                <a:latin typeface="微软雅黑" panose="020B0503020204020204" charset="-122"/>
                <a:ea typeface="微软雅黑" panose="020B0503020204020204" charset="-122"/>
                <a:cs typeface="Arial" panose="020B0604020202020204"/>
                <a:sym typeface="+mn-ea"/>
              </a:rPr>
              <a:t> </a:t>
            </a:r>
            <a:r>
              <a:rPr sz="2000" spc="-5" dirty="0">
                <a:solidFill>
                  <a:srgbClr val="FF0000"/>
                </a:solidFill>
                <a:latin typeface="微软雅黑" panose="020B0503020204020204" charset="-122"/>
                <a:ea typeface="微软雅黑" panose="020B0503020204020204" charset="-122"/>
                <a:cs typeface="Arial" panose="020B0604020202020204"/>
                <a:sym typeface="+mn-ea"/>
              </a:rPr>
              <a:t>story</a:t>
            </a:r>
            <a:r>
              <a:rPr sz="2000" spc="-5" dirty="0">
                <a:latin typeface="微软雅黑" panose="020B0503020204020204" charset="-122"/>
                <a:ea typeface="微软雅黑" panose="020B0503020204020204" charset="-122"/>
                <a:cs typeface="Arial" panose="020B0604020202020204"/>
                <a:sym typeface="+mn-ea"/>
              </a:rPr>
              <a:t>,</a:t>
            </a:r>
            <a:r>
              <a:rPr sz="2000" spc="140" dirty="0">
                <a:latin typeface="微软雅黑" panose="020B0503020204020204" charset="-122"/>
                <a:ea typeface="微软雅黑" panose="020B0503020204020204" charset="-122"/>
                <a:cs typeface="Arial" panose="020B0604020202020204"/>
                <a:sym typeface="+mn-ea"/>
              </a:rPr>
              <a:t> </a:t>
            </a:r>
            <a:r>
              <a:rPr sz="2000" spc="30" dirty="0">
                <a:solidFill>
                  <a:srgbClr val="FF0000"/>
                </a:solidFill>
                <a:latin typeface="微软雅黑" panose="020B0503020204020204" charset="-122"/>
                <a:ea typeface="微软雅黑" panose="020B0503020204020204" charset="-122"/>
                <a:cs typeface="Arial" panose="020B0604020202020204"/>
                <a:sym typeface="+mn-ea"/>
              </a:rPr>
              <a:t>the</a:t>
            </a:r>
            <a:r>
              <a:rPr sz="2000" spc="-70" dirty="0">
                <a:solidFill>
                  <a:srgbClr val="FF0000"/>
                </a:solidFill>
                <a:latin typeface="微软雅黑" panose="020B0503020204020204" charset="-122"/>
                <a:ea typeface="微软雅黑" panose="020B0503020204020204" charset="-122"/>
                <a:cs typeface="Arial" panose="020B0604020202020204"/>
                <a:sym typeface="+mn-ea"/>
              </a:rPr>
              <a:t> </a:t>
            </a:r>
            <a:r>
              <a:rPr sz="2000" spc="10" dirty="0">
                <a:solidFill>
                  <a:srgbClr val="FF0000"/>
                </a:solidFill>
                <a:latin typeface="微软雅黑" panose="020B0503020204020204" charset="-122"/>
                <a:ea typeface="微软雅黑" panose="020B0503020204020204" charset="-122"/>
                <a:cs typeface="Arial" panose="020B0604020202020204"/>
                <a:sym typeface="+mn-ea"/>
              </a:rPr>
              <a:t>special</a:t>
            </a:r>
            <a:r>
              <a:rPr sz="2000" spc="-40" dirty="0">
                <a:solidFill>
                  <a:srgbClr val="FF0000"/>
                </a:solidFill>
                <a:latin typeface="微软雅黑" panose="020B0503020204020204" charset="-122"/>
                <a:ea typeface="微软雅黑" panose="020B0503020204020204" charset="-122"/>
                <a:cs typeface="Arial" panose="020B0604020202020204"/>
                <a:sym typeface="+mn-ea"/>
              </a:rPr>
              <a:t> </a:t>
            </a:r>
            <a:r>
              <a:rPr sz="2000" spc="10" dirty="0">
                <a:solidFill>
                  <a:srgbClr val="FF0000"/>
                </a:solidFill>
                <a:latin typeface="微软雅黑" panose="020B0503020204020204" charset="-122"/>
                <a:ea typeface="微软雅黑" panose="020B0503020204020204" charset="-122"/>
                <a:cs typeface="Arial" panose="020B0604020202020204"/>
                <a:sym typeface="+mn-ea"/>
              </a:rPr>
              <a:t>effects</a:t>
            </a:r>
            <a:r>
              <a:rPr sz="2000" spc="25" dirty="0">
                <a:solidFill>
                  <a:srgbClr val="FF0000"/>
                </a:solidFill>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and</a:t>
            </a:r>
            <a:r>
              <a:rPr sz="2000" spc="55" dirty="0">
                <a:latin typeface="微软雅黑" panose="020B0503020204020204" charset="-122"/>
                <a:ea typeface="微软雅黑" panose="020B0503020204020204" charset="-122"/>
                <a:cs typeface="Arial" panose="020B0604020202020204"/>
                <a:sym typeface="+mn-ea"/>
              </a:rPr>
              <a:t> </a:t>
            </a:r>
            <a:r>
              <a:rPr sz="2000" spc="30" dirty="0">
                <a:solidFill>
                  <a:srgbClr val="FF0000"/>
                </a:solidFill>
                <a:latin typeface="微软雅黑" panose="020B0503020204020204" charset="-122"/>
                <a:ea typeface="微软雅黑" panose="020B0503020204020204" charset="-122"/>
                <a:cs typeface="Arial" panose="020B0604020202020204"/>
                <a:sym typeface="+mn-ea"/>
              </a:rPr>
              <a:t>the</a:t>
            </a:r>
            <a:r>
              <a:rPr sz="2000" spc="-70" dirty="0">
                <a:solidFill>
                  <a:srgbClr val="FF0000"/>
                </a:solidFill>
                <a:latin typeface="微软雅黑" panose="020B0503020204020204" charset="-122"/>
                <a:ea typeface="微软雅黑" panose="020B0503020204020204" charset="-122"/>
                <a:cs typeface="Arial" panose="020B0604020202020204"/>
                <a:sym typeface="+mn-ea"/>
              </a:rPr>
              <a:t> </a:t>
            </a:r>
            <a:r>
              <a:rPr sz="2000" spc="10" dirty="0">
                <a:solidFill>
                  <a:srgbClr val="FF0000"/>
                </a:solidFill>
                <a:latin typeface="微软雅黑" panose="020B0503020204020204" charset="-122"/>
                <a:ea typeface="微软雅黑" panose="020B0503020204020204" charset="-122"/>
                <a:cs typeface="Arial" panose="020B0604020202020204"/>
                <a:sym typeface="+mn-ea"/>
              </a:rPr>
              <a:t>stars</a:t>
            </a:r>
            <a:r>
              <a:rPr sz="2000" spc="10" dirty="0">
                <a:latin typeface="微软雅黑" panose="020B0503020204020204" charset="-122"/>
                <a:ea typeface="微软雅黑" panose="020B0503020204020204" charset="-122"/>
                <a:cs typeface="Arial" panose="020B0604020202020204"/>
                <a:sym typeface="+mn-ea"/>
              </a:rPr>
              <a:t>.</a:t>
            </a:r>
            <a:endParaRPr sz="2000">
              <a:latin typeface="微软雅黑" panose="020B0503020204020204" charset="-122"/>
              <a:ea typeface="微软雅黑" panose="020B0503020204020204" charset="-122"/>
              <a:cs typeface="Arial" panose="020B0604020202020204"/>
            </a:endParaRPr>
          </a:p>
          <a:p>
            <a:pPr marL="12700" indent="0" fontAlgn="auto">
              <a:lnSpc>
                <a:spcPts val="4500"/>
              </a:lnSpc>
              <a:spcBef>
                <a:spcPts val="905"/>
              </a:spcBef>
            </a:pPr>
            <a:r>
              <a:rPr sz="2000" spc="25" dirty="0">
                <a:latin typeface="微软雅黑" panose="020B0503020204020204" charset="-122"/>
                <a:ea typeface="微软雅黑" panose="020B0503020204020204" charset="-122"/>
                <a:cs typeface="微软雅黑" panose="020B0503020204020204" charset="-122"/>
                <a:sym typeface="+mn-ea"/>
              </a:rPr>
              <a:t>②段主题：</a:t>
            </a:r>
            <a:r>
              <a:rPr sz="2000" spc="75" dirty="0">
                <a:latin typeface="微软雅黑" panose="020B0503020204020204" charset="-122"/>
                <a:ea typeface="微软雅黑" panose="020B0503020204020204" charset="-122"/>
                <a:cs typeface="微软雅黑" panose="020B0503020204020204" charset="-122"/>
                <a:sym typeface="+mn-ea"/>
              </a:rPr>
              <a:t> </a:t>
            </a:r>
            <a:r>
              <a:rPr sz="2000" spc="15" dirty="0">
                <a:latin typeface="微软雅黑" panose="020B0503020204020204" charset="-122"/>
                <a:ea typeface="微软雅黑" panose="020B0503020204020204" charset="-122"/>
                <a:cs typeface="Arial" panose="020B0604020202020204"/>
                <a:sym typeface="+mn-ea"/>
              </a:rPr>
              <a:t>A </a:t>
            </a:r>
            <a:r>
              <a:rPr sz="2000" spc="-10" dirty="0">
                <a:latin typeface="微软雅黑" panose="020B0503020204020204" charset="-122"/>
                <a:ea typeface="微软雅黑" panose="020B0503020204020204" charset="-122"/>
                <a:cs typeface="Arial" panose="020B0604020202020204"/>
                <a:sym typeface="+mn-ea"/>
              </a:rPr>
              <a:t>movie</a:t>
            </a:r>
            <a:r>
              <a:rPr sz="2000" spc="165"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tells</a:t>
            </a:r>
            <a:r>
              <a:rPr sz="2000" spc="200" dirty="0">
                <a:latin typeface="微软雅黑" panose="020B0503020204020204" charset="-122"/>
                <a:ea typeface="微软雅黑" panose="020B0503020204020204" charset="-122"/>
                <a:cs typeface="Arial" panose="020B0604020202020204"/>
                <a:sym typeface="+mn-ea"/>
              </a:rPr>
              <a:t> </a:t>
            </a:r>
            <a:r>
              <a:rPr sz="2000" spc="10" dirty="0">
                <a:solidFill>
                  <a:srgbClr val="FF0000"/>
                </a:solidFill>
                <a:latin typeface="微软雅黑" panose="020B0503020204020204" charset="-122"/>
                <a:ea typeface="微软雅黑" panose="020B0503020204020204" charset="-122"/>
                <a:cs typeface="Arial" panose="020B0604020202020204"/>
                <a:sym typeface="+mn-ea"/>
              </a:rPr>
              <a:t>a</a:t>
            </a:r>
            <a:r>
              <a:rPr sz="2000" spc="-10" dirty="0">
                <a:solidFill>
                  <a:srgbClr val="FF0000"/>
                </a:solidFill>
                <a:latin typeface="微软雅黑" panose="020B0503020204020204" charset="-122"/>
                <a:ea typeface="微软雅黑" panose="020B0503020204020204" charset="-122"/>
                <a:cs typeface="Arial" panose="020B0604020202020204"/>
                <a:sym typeface="+mn-ea"/>
              </a:rPr>
              <a:t> </a:t>
            </a:r>
            <a:r>
              <a:rPr sz="2000" spc="10" dirty="0">
                <a:solidFill>
                  <a:srgbClr val="FF0000"/>
                </a:solidFill>
                <a:latin typeface="微软雅黑" panose="020B0503020204020204" charset="-122"/>
                <a:ea typeface="微软雅黑" panose="020B0503020204020204" charset="-122"/>
                <a:cs typeface="Arial" panose="020B0604020202020204"/>
                <a:sym typeface="+mn-ea"/>
              </a:rPr>
              <a:t>story</a:t>
            </a:r>
            <a:r>
              <a:rPr sz="2000" dirty="0">
                <a:solidFill>
                  <a:srgbClr val="FF0000"/>
                </a:solidFill>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more</a:t>
            </a:r>
            <a:r>
              <a:rPr sz="2000" spc="11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effectively</a:t>
            </a:r>
            <a:r>
              <a:rPr sz="2000" spc="75"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and</a:t>
            </a:r>
            <a:r>
              <a:rPr sz="2000" spc="55" dirty="0">
                <a:latin typeface="微软雅黑" panose="020B0503020204020204" charset="-122"/>
                <a:ea typeface="微软雅黑" panose="020B0503020204020204" charset="-122"/>
                <a:cs typeface="Arial" panose="020B0604020202020204"/>
                <a:sym typeface="+mn-ea"/>
              </a:rPr>
              <a:t> </a:t>
            </a:r>
            <a:r>
              <a:rPr sz="2000" spc="-20" dirty="0">
                <a:latin typeface="微软雅黑" panose="020B0503020204020204" charset="-122"/>
                <a:ea typeface="微软雅黑" panose="020B0503020204020204" charset="-122"/>
                <a:cs typeface="Arial" panose="020B0604020202020204"/>
                <a:sym typeface="+mn-ea"/>
              </a:rPr>
              <a:t>vividly</a:t>
            </a:r>
            <a:r>
              <a:rPr sz="2000" spc="254"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than</a:t>
            </a:r>
            <a:r>
              <a:rPr sz="2000" spc="11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a</a:t>
            </a:r>
            <a:r>
              <a:rPr sz="2000" spc="-5"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book.</a:t>
            </a:r>
            <a:endParaRPr sz="2000">
              <a:latin typeface="微软雅黑" panose="020B0503020204020204" charset="-122"/>
              <a:ea typeface="微软雅黑" panose="020B0503020204020204" charset="-122"/>
              <a:cs typeface="Arial" panose="020B0604020202020204"/>
            </a:endParaRPr>
          </a:p>
          <a:p>
            <a:pPr marL="12700" indent="0" fontAlgn="auto">
              <a:lnSpc>
                <a:spcPts val="4500"/>
              </a:lnSpc>
              <a:spcBef>
                <a:spcPts val="905"/>
              </a:spcBef>
            </a:pPr>
            <a:r>
              <a:rPr sz="2000" spc="25" dirty="0">
                <a:latin typeface="微软雅黑" panose="020B0503020204020204" charset="-122"/>
                <a:ea typeface="微软雅黑" panose="020B0503020204020204" charset="-122"/>
                <a:cs typeface="微软雅黑" panose="020B0503020204020204" charset="-122"/>
                <a:sym typeface="+mn-ea"/>
              </a:rPr>
              <a:t>③段主题：</a:t>
            </a:r>
            <a:r>
              <a:rPr sz="2000" spc="75" dirty="0">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Arial" panose="020B0604020202020204"/>
                <a:sym typeface="+mn-ea"/>
              </a:rPr>
              <a:t>Special effects</a:t>
            </a:r>
            <a:r>
              <a:rPr sz="2000" spc="-40" dirty="0">
                <a:solidFill>
                  <a:srgbClr val="FF0000"/>
                </a:solidFill>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are</a:t>
            </a:r>
            <a:r>
              <a:rPr sz="2000" spc="-5"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another</a:t>
            </a:r>
            <a:r>
              <a:rPr sz="2000" spc="114"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crowd-puller.</a:t>
            </a:r>
            <a:endParaRPr sz="2000">
              <a:latin typeface="微软雅黑" panose="020B0503020204020204" charset="-122"/>
              <a:ea typeface="微软雅黑" panose="020B0503020204020204" charset="-122"/>
              <a:cs typeface="Arial" panose="020B0604020202020204"/>
            </a:endParaRPr>
          </a:p>
          <a:p>
            <a:pPr marL="12700" indent="0" fontAlgn="auto">
              <a:lnSpc>
                <a:spcPts val="4500"/>
              </a:lnSpc>
              <a:spcBef>
                <a:spcPts val="900"/>
              </a:spcBef>
            </a:pPr>
            <a:r>
              <a:rPr sz="2000" spc="25" dirty="0">
                <a:latin typeface="微软雅黑" panose="020B0503020204020204" charset="-122"/>
                <a:ea typeface="微软雅黑" panose="020B0503020204020204" charset="-122"/>
                <a:cs typeface="微软雅黑" panose="020B0503020204020204" charset="-122"/>
                <a:sym typeface="+mn-ea"/>
              </a:rPr>
              <a:t>④段</a:t>
            </a:r>
            <a:r>
              <a:rPr lang="zh-CN" sz="2000" spc="25" dirty="0">
                <a:latin typeface="微软雅黑" panose="020B0503020204020204" charset="-122"/>
                <a:ea typeface="微软雅黑" panose="020B0503020204020204" charset="-122"/>
                <a:cs typeface="微软雅黑" panose="020B0503020204020204" charset="-122"/>
                <a:sym typeface="+mn-ea"/>
              </a:rPr>
              <a:t>主题：</a:t>
            </a:r>
          </a:p>
          <a:p>
            <a:pPr marL="12700" indent="0" fontAlgn="auto">
              <a:lnSpc>
                <a:spcPts val="4500"/>
              </a:lnSpc>
              <a:spcBef>
                <a:spcPts val="900"/>
              </a:spcBef>
            </a:pPr>
            <a:r>
              <a:rPr sz="2000" spc="25" dirty="0">
                <a:latin typeface="微软雅黑" panose="020B0503020204020204" charset="-122"/>
                <a:ea typeface="微软雅黑" panose="020B0503020204020204" charset="-122"/>
                <a:cs typeface="微软雅黑" panose="020B0503020204020204" charset="-122"/>
                <a:sym typeface="+mn-ea"/>
              </a:rPr>
              <a:t>⑤段主题：</a:t>
            </a:r>
            <a:r>
              <a:rPr sz="2000" spc="90" dirty="0">
                <a:latin typeface="微软雅黑" panose="020B0503020204020204" charset="-122"/>
                <a:ea typeface="微软雅黑" panose="020B0503020204020204" charset="-122"/>
                <a:cs typeface="微软雅黑" panose="020B0503020204020204" charset="-122"/>
                <a:sym typeface="+mn-ea"/>
              </a:rPr>
              <a:t> </a:t>
            </a:r>
            <a:r>
              <a:rPr sz="2000" dirty="0">
                <a:latin typeface="微软雅黑" panose="020B0503020204020204" charset="-122"/>
                <a:ea typeface="微软雅黑" panose="020B0503020204020204" charset="-122"/>
                <a:cs typeface="Arial" panose="020B0604020202020204"/>
                <a:sym typeface="+mn-ea"/>
              </a:rPr>
              <a:t>In</a:t>
            </a:r>
            <a:r>
              <a:rPr sz="2000" spc="6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summary,</a:t>
            </a:r>
            <a:r>
              <a:rPr sz="2000" spc="210"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movies</a:t>
            </a:r>
            <a:r>
              <a:rPr sz="2000" spc="204"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are</a:t>
            </a:r>
            <a:r>
              <a:rPr sz="2000" dirty="0">
                <a:latin typeface="微软雅黑" panose="020B0503020204020204" charset="-122"/>
                <a:ea typeface="微软雅黑" panose="020B0503020204020204" charset="-122"/>
                <a:cs typeface="Arial" panose="020B0604020202020204"/>
                <a:sym typeface="+mn-ea"/>
              </a:rPr>
              <a:t> </a:t>
            </a:r>
            <a:r>
              <a:rPr sz="2000" spc="-20" dirty="0">
                <a:latin typeface="微软雅黑" panose="020B0503020204020204" charset="-122"/>
                <a:ea typeface="微软雅黑" panose="020B0503020204020204" charset="-122"/>
                <a:cs typeface="Arial" panose="020B0604020202020204"/>
                <a:sym typeface="+mn-ea"/>
              </a:rPr>
              <a:t>popular</a:t>
            </a:r>
            <a:r>
              <a:rPr sz="2000" spc="254"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because</a:t>
            </a:r>
            <a:r>
              <a:rPr sz="2000" spc="60"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of</a:t>
            </a:r>
            <a:r>
              <a:rPr sz="2000" spc="85" dirty="0">
                <a:latin typeface="微软雅黑" panose="020B0503020204020204" charset="-122"/>
                <a:ea typeface="微软雅黑" panose="020B0503020204020204" charset="-122"/>
                <a:cs typeface="Arial" panose="020B0604020202020204"/>
                <a:sym typeface="+mn-ea"/>
              </a:rPr>
              <a:t> </a:t>
            </a:r>
            <a:r>
              <a:rPr sz="2000" spc="30" dirty="0">
                <a:solidFill>
                  <a:srgbClr val="FF0000"/>
                </a:solidFill>
                <a:latin typeface="微软雅黑" panose="020B0503020204020204" charset="-122"/>
                <a:ea typeface="微软雅黑" panose="020B0503020204020204" charset="-122"/>
                <a:cs typeface="Arial" panose="020B0604020202020204"/>
                <a:sym typeface="+mn-ea"/>
              </a:rPr>
              <a:t>the</a:t>
            </a:r>
            <a:r>
              <a:rPr sz="2000" spc="-60" dirty="0">
                <a:solidFill>
                  <a:srgbClr val="FF0000"/>
                </a:solidFill>
                <a:latin typeface="微软雅黑" panose="020B0503020204020204" charset="-122"/>
                <a:ea typeface="微软雅黑" panose="020B0503020204020204" charset="-122"/>
                <a:cs typeface="Arial" panose="020B0604020202020204"/>
                <a:sym typeface="+mn-ea"/>
              </a:rPr>
              <a:t> </a:t>
            </a:r>
            <a:r>
              <a:rPr sz="2000" spc="-5" dirty="0">
                <a:solidFill>
                  <a:srgbClr val="FF0000"/>
                </a:solidFill>
                <a:latin typeface="微软雅黑" panose="020B0503020204020204" charset="-122"/>
                <a:ea typeface="微软雅黑" panose="020B0503020204020204" charset="-122"/>
                <a:cs typeface="Arial" panose="020B0604020202020204"/>
                <a:sym typeface="+mn-ea"/>
              </a:rPr>
              <a:t>story,</a:t>
            </a:r>
            <a:r>
              <a:rPr sz="2000" spc="150" dirty="0">
                <a:solidFill>
                  <a:srgbClr val="FF0000"/>
                </a:solidFill>
                <a:latin typeface="微软雅黑" panose="020B0503020204020204" charset="-122"/>
                <a:ea typeface="微软雅黑" panose="020B0503020204020204" charset="-122"/>
                <a:cs typeface="Arial" panose="020B0604020202020204"/>
                <a:sym typeface="+mn-ea"/>
              </a:rPr>
              <a:t> </a:t>
            </a:r>
            <a:r>
              <a:rPr sz="2000" spc="30" dirty="0">
                <a:solidFill>
                  <a:srgbClr val="FF0000"/>
                </a:solidFill>
                <a:latin typeface="微软雅黑" panose="020B0503020204020204" charset="-122"/>
                <a:ea typeface="微软雅黑" panose="020B0503020204020204" charset="-122"/>
                <a:cs typeface="Arial" panose="020B0604020202020204"/>
                <a:sym typeface="+mn-ea"/>
              </a:rPr>
              <a:t>the</a:t>
            </a:r>
            <a:r>
              <a:rPr sz="2000" spc="-60" dirty="0">
                <a:solidFill>
                  <a:srgbClr val="FF0000"/>
                </a:solidFill>
                <a:latin typeface="微软雅黑" panose="020B0503020204020204" charset="-122"/>
                <a:ea typeface="微软雅黑" panose="020B0503020204020204" charset="-122"/>
                <a:cs typeface="Arial" panose="020B0604020202020204"/>
                <a:sym typeface="+mn-ea"/>
              </a:rPr>
              <a:t> </a:t>
            </a:r>
            <a:r>
              <a:rPr sz="2000" spc="10" dirty="0">
                <a:solidFill>
                  <a:srgbClr val="FF0000"/>
                </a:solidFill>
                <a:latin typeface="微软雅黑" panose="020B0503020204020204" charset="-122"/>
                <a:ea typeface="微软雅黑" panose="020B0503020204020204" charset="-122"/>
                <a:cs typeface="Arial" panose="020B0604020202020204"/>
                <a:sym typeface="+mn-ea"/>
              </a:rPr>
              <a:t>special</a:t>
            </a:r>
            <a:r>
              <a:rPr sz="2000" spc="-35" dirty="0">
                <a:solidFill>
                  <a:srgbClr val="FF0000"/>
                </a:solidFill>
                <a:latin typeface="微软雅黑" panose="020B0503020204020204" charset="-122"/>
                <a:ea typeface="微软雅黑" panose="020B0503020204020204" charset="-122"/>
                <a:cs typeface="Arial" panose="020B0604020202020204"/>
                <a:sym typeface="+mn-ea"/>
              </a:rPr>
              <a:t> </a:t>
            </a:r>
            <a:r>
              <a:rPr sz="2000" spc="10" dirty="0">
                <a:solidFill>
                  <a:srgbClr val="FF0000"/>
                </a:solidFill>
                <a:latin typeface="微软雅黑" panose="020B0503020204020204" charset="-122"/>
                <a:ea typeface="微软雅黑" panose="020B0503020204020204" charset="-122"/>
                <a:cs typeface="Arial" panose="020B0604020202020204"/>
                <a:sym typeface="+mn-ea"/>
              </a:rPr>
              <a:t>effects</a:t>
            </a:r>
            <a:r>
              <a:rPr sz="2000" spc="50" dirty="0">
                <a:solidFill>
                  <a:srgbClr val="FF0000"/>
                </a:solidFill>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and</a:t>
            </a:r>
            <a:r>
              <a:rPr sz="2000" spc="65" dirty="0">
                <a:latin typeface="微软雅黑" panose="020B0503020204020204" charset="-122"/>
                <a:ea typeface="微软雅黑" panose="020B0503020204020204" charset="-122"/>
                <a:cs typeface="Arial" panose="020B0604020202020204"/>
                <a:sym typeface="+mn-ea"/>
              </a:rPr>
              <a:t> </a:t>
            </a:r>
            <a:r>
              <a:rPr sz="2000" spc="30" dirty="0">
                <a:solidFill>
                  <a:srgbClr val="FF0000"/>
                </a:solidFill>
                <a:latin typeface="微软雅黑" panose="020B0503020204020204" charset="-122"/>
                <a:ea typeface="微软雅黑" panose="020B0503020204020204" charset="-122"/>
                <a:cs typeface="Arial" panose="020B0604020202020204"/>
                <a:sym typeface="+mn-ea"/>
              </a:rPr>
              <a:t>the </a:t>
            </a:r>
            <a:r>
              <a:rPr sz="2000" dirty="0">
                <a:solidFill>
                  <a:srgbClr val="FF0000"/>
                </a:solidFill>
                <a:latin typeface="微软雅黑" panose="020B0503020204020204" charset="-122"/>
                <a:ea typeface="微软雅黑" panose="020B0503020204020204" charset="-122"/>
                <a:cs typeface="Arial" panose="020B0604020202020204"/>
                <a:sym typeface="+mn-ea"/>
              </a:rPr>
              <a:t>movie</a:t>
            </a:r>
            <a:r>
              <a:rPr sz="2000" spc="40" dirty="0">
                <a:solidFill>
                  <a:srgbClr val="FF0000"/>
                </a:solidFill>
                <a:latin typeface="微软雅黑" panose="020B0503020204020204" charset="-122"/>
                <a:ea typeface="微软雅黑" panose="020B0503020204020204" charset="-122"/>
                <a:cs typeface="Arial" panose="020B0604020202020204"/>
                <a:sym typeface="+mn-ea"/>
              </a:rPr>
              <a:t> </a:t>
            </a:r>
            <a:r>
              <a:rPr sz="2000" spc="10" dirty="0">
                <a:solidFill>
                  <a:srgbClr val="FF0000"/>
                </a:solidFill>
                <a:latin typeface="微软雅黑" panose="020B0503020204020204" charset="-122"/>
                <a:ea typeface="微软雅黑" panose="020B0503020204020204" charset="-122"/>
                <a:cs typeface="Arial" panose="020B0604020202020204"/>
                <a:sym typeface="+mn-ea"/>
              </a:rPr>
              <a:t>stars.</a:t>
            </a:r>
            <a:endParaRPr sz="2000">
              <a:latin typeface="微软雅黑" panose="020B0503020204020204" charset="-122"/>
              <a:ea typeface="微软雅黑" panose="020B0503020204020204" charset="-122"/>
              <a:cs typeface="Arial" panose="020B0604020202020204"/>
            </a:endParaRPr>
          </a:p>
          <a:p>
            <a:pPr marL="12700" fontAlgn="auto">
              <a:lnSpc>
                <a:spcPts val="4800"/>
              </a:lnSpc>
              <a:spcBef>
                <a:spcPts val="5"/>
              </a:spcBef>
            </a:pPr>
            <a:endParaRPr sz="2000">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712595" y="3889326"/>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图示 6">
            <a:extLst>
              <a:ext uri="{FF2B5EF4-FFF2-40B4-BE49-F238E27FC236}">
                <a16:creationId xmlns:a16="http://schemas.microsoft.com/office/drawing/2014/main" id="{A2A5FA93-C7FF-42B5-AA27-4325875E48E5}"/>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9133223E-4F26-4E6B-81B3-99F9FD3D7FFA}"/>
              </a:ext>
            </a:extLst>
          </p:cNvPr>
          <p:cNvSpPr txBox="1"/>
          <p:nvPr/>
        </p:nvSpPr>
        <p:spPr>
          <a:xfrm>
            <a:off x="301283" y="5763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482903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41503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第四段主题：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zh-CN" altLang="en-US" sz="2800" b="1"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graphicFrame>
        <p:nvGraphicFramePr>
          <p:cNvPr id="7" name="图示 6">
            <a:extLst>
              <a:ext uri="{FF2B5EF4-FFF2-40B4-BE49-F238E27FC236}">
                <a16:creationId xmlns:a16="http://schemas.microsoft.com/office/drawing/2014/main" id="{8F8120FF-779B-4A32-9CE8-0B351994D025}"/>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9BBE013F-D7CB-4C8D-8103-3C393A63DC58}"/>
              </a:ext>
            </a:extLst>
          </p:cNvPr>
          <p:cNvSpPr txBox="1"/>
          <p:nvPr/>
        </p:nvSpPr>
        <p:spPr>
          <a:xfrm>
            <a:off x="1485900" y="36635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54414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41503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zh-CN" altLang="en-US" sz="2800" b="1"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p>
        </p:txBody>
      </p:sp>
      <p:graphicFrame>
        <p:nvGraphicFramePr>
          <p:cNvPr id="7" name="图示 6">
            <a:extLst>
              <a:ext uri="{FF2B5EF4-FFF2-40B4-BE49-F238E27FC236}">
                <a16:creationId xmlns:a16="http://schemas.microsoft.com/office/drawing/2014/main" id="{996B15DC-048B-459E-8F64-3C89850099A4}"/>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946870BC-1268-4E24-BF98-C23F38DAA7C9}"/>
              </a:ext>
            </a:extLst>
          </p:cNvPr>
          <p:cNvSpPr txBox="1"/>
          <p:nvPr/>
        </p:nvSpPr>
        <p:spPr>
          <a:xfrm>
            <a:off x="1485900" y="28908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839173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8167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039100" cy="6490335"/>
          </a:xfrm>
          <a:prstGeom prst="rect">
            <a:avLst/>
          </a:prstGeom>
        </p:spPr>
        <p:txBody>
          <a:bodyPr wrap="square">
            <a:spAutoFit/>
          </a:bodyPr>
          <a:lstStyle/>
          <a:p>
            <a:pPr marL="12700" marR="5080" indent="213360" algn="just" fontAlgn="auto">
              <a:lnSpc>
                <a:spcPts val="3300"/>
              </a:lnSpc>
              <a:spcBef>
                <a:spcPts val="10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10" dirty="0">
                <a:latin typeface="微软雅黑" panose="020B0503020204020204" charset="-122"/>
                <a:ea typeface="微软雅黑" panose="020B0503020204020204" charset="-122"/>
                <a:cs typeface="微软雅黑" panose="020B0503020204020204" charset="-122"/>
                <a:sym typeface="+mn-ea"/>
              </a:rPr>
              <a:t>③</a:t>
            </a:r>
            <a:r>
              <a:rPr sz="2000" u="sng" spc="10" dirty="0">
                <a:solidFill>
                  <a:srgbClr val="FF0000"/>
                </a:solidFill>
                <a:latin typeface="微软雅黑" panose="020B0503020204020204" charset="-122"/>
                <a:ea typeface="微软雅黑" panose="020B0503020204020204" charset="-122"/>
                <a:cs typeface="Arial" panose="020B0604020202020204"/>
                <a:sym typeface="+mn-ea"/>
              </a:rPr>
              <a:t>Special </a:t>
            </a:r>
            <a:r>
              <a:rPr sz="2000" u="sng" spc="15" dirty="0">
                <a:solidFill>
                  <a:srgbClr val="FF0000"/>
                </a:solidFill>
                <a:latin typeface="微软雅黑" panose="020B0503020204020204" charset="-122"/>
                <a:ea typeface="微软雅黑" panose="020B0503020204020204" charset="-122"/>
                <a:cs typeface="Arial" panose="020B0604020202020204"/>
                <a:sym typeface="+mn-ea"/>
              </a:rPr>
              <a:t>effects are </a:t>
            </a:r>
            <a:r>
              <a:rPr sz="2000" u="sng" dirty="0">
                <a:solidFill>
                  <a:srgbClr val="FF0000"/>
                </a:solidFill>
                <a:latin typeface="微软雅黑" panose="020B0503020204020204" charset="-122"/>
                <a:ea typeface="微软雅黑" panose="020B0503020204020204" charset="-122"/>
                <a:cs typeface="Arial" panose="020B0604020202020204"/>
                <a:sym typeface="+mn-ea"/>
              </a:rPr>
              <a:t>another </a:t>
            </a:r>
            <a:r>
              <a:rPr sz="2000" u="sng" spc="5" dirty="0">
                <a:solidFill>
                  <a:srgbClr val="FF0000"/>
                </a:solidFill>
                <a:latin typeface="微软雅黑" panose="020B0503020204020204" charset="-122"/>
                <a:ea typeface="微软雅黑" panose="020B0503020204020204" charset="-122"/>
                <a:cs typeface="Arial" panose="020B0604020202020204"/>
                <a:sym typeface="+mn-ea"/>
              </a:rPr>
              <a:t>crowd-puller.</a:t>
            </a:r>
            <a:r>
              <a:rPr sz="2000" u="sng" spc="5" dirty="0">
                <a:latin typeface="微软雅黑" panose="020B0503020204020204" charset="-122"/>
                <a:ea typeface="微软雅黑" panose="020B0503020204020204" charset="-122"/>
                <a:cs typeface="Arial" panose="020B0604020202020204"/>
                <a:sym typeface="+mn-ea"/>
              </a:rPr>
              <a:t> </a:t>
            </a:r>
            <a:r>
              <a:rPr sz="2000" spc="-40" dirty="0">
                <a:latin typeface="微软雅黑" panose="020B0503020204020204" charset="-122"/>
                <a:ea typeface="微软雅黑" panose="020B0503020204020204" charset="-122"/>
                <a:cs typeface="Arial" panose="020B0604020202020204"/>
                <a:sym typeface="+mn-ea"/>
              </a:rPr>
              <a:t>Take </a:t>
            </a:r>
            <a:r>
              <a:rPr sz="2000" dirty="0">
                <a:latin typeface="微软雅黑" panose="020B0503020204020204" charset="-122"/>
                <a:ea typeface="微软雅黑" panose="020B0503020204020204" charset="-122"/>
                <a:cs typeface="Arial" panose="020B0604020202020204"/>
                <a:sym typeface="+mn-ea"/>
              </a:rPr>
              <a:t>the movie </a:t>
            </a:r>
            <a:r>
              <a:rPr sz="2000" spc="15" dirty="0">
                <a:latin typeface="微软雅黑" panose="020B0503020204020204" charset="-122"/>
                <a:ea typeface="微软雅黑" panose="020B0503020204020204" charset="-122"/>
                <a:cs typeface="Arial" panose="020B0604020202020204"/>
                <a:sym typeface="+mn-ea"/>
              </a:rPr>
              <a:t>“Jurassic  </a:t>
            </a:r>
            <a:r>
              <a:rPr sz="2000" dirty="0">
                <a:latin typeface="微软雅黑" panose="020B0503020204020204" charset="-122"/>
                <a:ea typeface="微软雅黑" panose="020B0503020204020204" charset="-122"/>
                <a:cs typeface="Arial" panose="020B0604020202020204"/>
                <a:sym typeface="+mn-ea"/>
              </a:rPr>
              <a:t>Park” </a:t>
            </a:r>
            <a:r>
              <a:rPr sz="2000" spc="15" dirty="0">
                <a:latin typeface="微软雅黑" panose="020B0503020204020204" charset="-122"/>
                <a:ea typeface="微软雅黑" panose="020B0503020204020204" charset="-122"/>
                <a:cs typeface="Arial" panose="020B0604020202020204"/>
                <a:sym typeface="+mn-ea"/>
              </a:rPr>
              <a:t>for instance. </a:t>
            </a:r>
            <a:r>
              <a:rPr sz="2000" spc="10" dirty="0">
                <a:latin typeface="微软雅黑" panose="020B0503020204020204" charset="-122"/>
                <a:ea typeface="微软雅黑" panose="020B0503020204020204" charset="-122"/>
                <a:cs typeface="Arial" panose="020B0604020202020204"/>
                <a:sym typeface="+mn-ea"/>
              </a:rPr>
              <a:t>The dinosaurs</a:t>
            </a:r>
            <a:r>
              <a:rPr lang="en-US" sz="2000" spc="1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images are </a:t>
            </a:r>
            <a:r>
              <a:rPr sz="2000" spc="25" dirty="0">
                <a:latin typeface="微软雅黑" panose="020B0503020204020204" charset="-122"/>
                <a:ea typeface="微软雅黑" panose="020B0503020204020204" charset="-122"/>
                <a:cs typeface="Arial" panose="020B0604020202020204"/>
                <a:sym typeface="+mn-ea"/>
              </a:rPr>
              <a:t>created </a:t>
            </a:r>
            <a:r>
              <a:rPr sz="2000" spc="10" dirty="0">
                <a:latin typeface="微软雅黑" panose="020B0503020204020204" charset="-122"/>
                <a:ea typeface="微软雅黑" panose="020B0503020204020204" charset="-122"/>
                <a:cs typeface="Arial" panose="020B0604020202020204"/>
                <a:sym typeface="+mn-ea"/>
              </a:rPr>
              <a:t>by a computer, </a:t>
            </a:r>
            <a:r>
              <a:rPr sz="2000" spc="15" dirty="0">
                <a:latin typeface="微软雅黑" panose="020B0503020204020204" charset="-122"/>
                <a:ea typeface="微软雅黑" panose="020B0503020204020204" charset="-122"/>
                <a:cs typeface="Arial" panose="020B0604020202020204"/>
                <a:sym typeface="+mn-ea"/>
              </a:rPr>
              <a:t>yet  </a:t>
            </a:r>
            <a:r>
              <a:rPr sz="2000" dirty="0">
                <a:latin typeface="微软雅黑" panose="020B0503020204020204" charset="-122"/>
                <a:ea typeface="微软雅黑" panose="020B0503020204020204" charset="-122"/>
                <a:cs typeface="Arial" panose="020B0604020202020204"/>
                <a:sym typeface="+mn-ea"/>
              </a:rPr>
              <a:t>in the movie, they </a:t>
            </a:r>
            <a:r>
              <a:rPr sz="2000" spc="5" dirty="0">
                <a:latin typeface="微软雅黑" panose="020B0503020204020204" charset="-122"/>
                <a:ea typeface="微软雅黑" panose="020B0503020204020204" charset="-122"/>
                <a:cs typeface="Arial" panose="020B0604020202020204"/>
                <a:sym typeface="+mn-ea"/>
              </a:rPr>
              <a:t>look </a:t>
            </a:r>
            <a:r>
              <a:rPr sz="2000" spc="10" dirty="0">
                <a:latin typeface="微软雅黑" panose="020B0503020204020204" charset="-122"/>
                <a:ea typeface="微软雅黑" panose="020B0503020204020204" charset="-122"/>
                <a:cs typeface="Arial" panose="020B0604020202020204"/>
                <a:sym typeface="+mn-ea"/>
              </a:rPr>
              <a:t>as </a:t>
            </a:r>
            <a:r>
              <a:rPr sz="2000" spc="25" dirty="0">
                <a:latin typeface="微软雅黑" panose="020B0503020204020204" charset="-122"/>
                <a:ea typeface="微软雅黑" panose="020B0503020204020204" charset="-122"/>
                <a:cs typeface="Arial" panose="020B0604020202020204"/>
                <a:sym typeface="+mn-ea"/>
              </a:rPr>
              <a:t>real </a:t>
            </a:r>
            <a:r>
              <a:rPr sz="2000" spc="10" dirty="0">
                <a:latin typeface="微软雅黑" panose="020B0503020204020204" charset="-122"/>
                <a:ea typeface="微软雅黑" panose="020B0503020204020204" charset="-122"/>
                <a:cs typeface="Arial" panose="020B0604020202020204"/>
                <a:sym typeface="+mn-ea"/>
              </a:rPr>
              <a:t>as </a:t>
            </a:r>
            <a:r>
              <a:rPr sz="200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actors. </a:t>
            </a:r>
            <a:r>
              <a:rPr sz="2000" spc="-10" dirty="0">
                <a:latin typeface="微软雅黑" panose="020B0503020204020204" charset="-122"/>
                <a:ea typeface="微软雅黑" panose="020B0503020204020204" charset="-122"/>
                <a:cs typeface="Arial" panose="020B0604020202020204"/>
                <a:sym typeface="+mn-ea"/>
              </a:rPr>
              <a:t>You </a:t>
            </a:r>
            <a:r>
              <a:rPr sz="2000" spc="40" dirty="0">
                <a:latin typeface="微软雅黑" panose="020B0503020204020204" charset="-122"/>
                <a:ea typeface="微软雅黑" panose="020B0503020204020204" charset="-122"/>
                <a:cs typeface="Arial" panose="020B0604020202020204"/>
                <a:sym typeface="+mn-ea"/>
              </a:rPr>
              <a:t>can </a:t>
            </a:r>
            <a:r>
              <a:rPr sz="2000" spc="25" dirty="0">
                <a:latin typeface="微软雅黑" panose="020B0503020204020204" charset="-122"/>
                <a:ea typeface="微软雅黑" panose="020B0503020204020204" charset="-122"/>
                <a:cs typeface="Arial" panose="020B0604020202020204"/>
                <a:sym typeface="+mn-ea"/>
              </a:rPr>
              <a:t>see </a:t>
            </a:r>
            <a:r>
              <a:rPr sz="2000" dirty="0">
                <a:latin typeface="微软雅黑" panose="020B0503020204020204" charset="-122"/>
                <a:ea typeface="微软雅黑" panose="020B0503020204020204" charset="-122"/>
                <a:cs typeface="Arial" panose="020B0604020202020204"/>
                <a:sym typeface="+mn-ea"/>
              </a:rPr>
              <a:t>their </a:t>
            </a:r>
            <a:r>
              <a:rPr sz="2000" spc="15" dirty="0">
                <a:latin typeface="微软雅黑" panose="020B0503020204020204" charset="-122"/>
                <a:ea typeface="微软雅黑" panose="020B0503020204020204" charset="-122"/>
                <a:cs typeface="Arial" panose="020B0604020202020204"/>
                <a:sym typeface="+mn-ea"/>
              </a:rPr>
              <a:t>shadows and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vapor </a:t>
            </a:r>
            <a:r>
              <a:rPr sz="2000" spc="25" dirty="0">
                <a:latin typeface="微软雅黑" panose="020B0503020204020204" charset="-122"/>
                <a:ea typeface="微软雅黑" panose="020B0503020204020204" charset="-122"/>
                <a:cs typeface="Arial" panose="020B0604020202020204"/>
                <a:sym typeface="+mn-ea"/>
              </a:rPr>
              <a:t>from </a:t>
            </a:r>
            <a:r>
              <a:rPr sz="2000" dirty="0">
                <a:latin typeface="微软雅黑" panose="020B0503020204020204" charset="-122"/>
                <a:ea typeface="微软雅黑" panose="020B0503020204020204" charset="-122"/>
                <a:cs typeface="Arial" panose="020B0604020202020204"/>
                <a:sym typeface="+mn-ea"/>
              </a:rPr>
              <a:t>their </a:t>
            </a:r>
            <a:r>
              <a:rPr sz="2000" spc="10" dirty="0">
                <a:latin typeface="微软雅黑" panose="020B0503020204020204" charset="-122"/>
                <a:ea typeface="微软雅黑" panose="020B0503020204020204" charset="-122"/>
                <a:cs typeface="Arial" panose="020B0604020202020204"/>
                <a:sym typeface="+mn-ea"/>
              </a:rPr>
              <a:t>breath. </a:t>
            </a:r>
            <a:r>
              <a:rPr sz="2000" spc="5" dirty="0">
                <a:latin typeface="微软雅黑" panose="020B0503020204020204" charset="-122"/>
                <a:ea typeface="微软雅黑" panose="020B0503020204020204" charset="-122"/>
                <a:cs typeface="Arial" panose="020B0604020202020204"/>
                <a:sym typeface="+mn-ea"/>
              </a:rPr>
              <a:t>This </a:t>
            </a:r>
            <a:r>
              <a:rPr sz="2000" spc="10" dirty="0">
                <a:latin typeface="微软雅黑" panose="020B0503020204020204" charset="-122"/>
                <a:ea typeface="微软雅黑" panose="020B0503020204020204" charset="-122"/>
                <a:cs typeface="Arial" panose="020B0604020202020204"/>
                <a:sym typeface="+mn-ea"/>
              </a:rPr>
              <a:t>type of </a:t>
            </a:r>
            <a:r>
              <a:rPr sz="2000" dirty="0">
                <a:latin typeface="微软雅黑" panose="020B0503020204020204" charset="-122"/>
                <a:ea typeface="微软雅黑" panose="020B0503020204020204" charset="-122"/>
                <a:cs typeface="Arial" panose="020B0604020202020204"/>
                <a:sym typeface="+mn-ea"/>
              </a:rPr>
              <a:t>movie magic </a:t>
            </a:r>
            <a:r>
              <a:rPr sz="2000" spc="15" dirty="0">
                <a:latin typeface="微软雅黑" panose="020B0503020204020204" charset="-122"/>
                <a:ea typeface="微软雅黑" panose="020B0503020204020204" charset="-122"/>
                <a:cs typeface="Arial" panose="020B0604020202020204"/>
                <a:sym typeface="+mn-ea"/>
              </a:rPr>
              <a:t>amazes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audience </a:t>
            </a:r>
            <a:r>
              <a:rPr sz="2000" spc="30"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keeps </a:t>
            </a:r>
            <a:r>
              <a:rPr sz="2000" spc="25" dirty="0">
                <a:latin typeface="微软雅黑" panose="020B0503020204020204" charset="-122"/>
                <a:ea typeface="微软雅黑" panose="020B0503020204020204" charset="-122"/>
                <a:cs typeface="Arial" panose="020B0604020202020204"/>
                <a:sym typeface="+mn-ea"/>
              </a:rPr>
              <a:t>them coming </a:t>
            </a:r>
            <a:r>
              <a:rPr sz="2000" spc="15" dirty="0">
                <a:latin typeface="微软雅黑" panose="020B0503020204020204" charset="-122"/>
                <a:ea typeface="微软雅黑" panose="020B0503020204020204" charset="-122"/>
                <a:cs typeface="Arial" panose="020B0604020202020204"/>
                <a:sym typeface="+mn-ea"/>
              </a:rPr>
              <a:t>back for </a:t>
            </a:r>
            <a:r>
              <a:rPr sz="2000" dirty="0">
                <a:latin typeface="微软雅黑" panose="020B0503020204020204" charset="-122"/>
                <a:ea typeface="微软雅黑" panose="020B0503020204020204" charset="-122"/>
                <a:cs typeface="Arial" panose="020B0604020202020204"/>
                <a:sym typeface="+mn-ea"/>
              </a:rPr>
              <a:t>more. </a:t>
            </a:r>
            <a:r>
              <a:rPr sz="2000" spc="25" dirty="0">
                <a:latin typeface="微软雅黑" panose="020B0503020204020204" charset="-122"/>
                <a:ea typeface="微软雅黑" panose="020B0503020204020204" charset="-122"/>
                <a:cs typeface="Arial" panose="020B0604020202020204"/>
                <a:sym typeface="+mn-ea"/>
              </a:rPr>
              <a:t>Then </a:t>
            </a:r>
            <a:r>
              <a:rPr sz="2000" spc="5" dirty="0">
                <a:latin typeface="微软雅黑" panose="020B0503020204020204" charset="-122"/>
                <a:ea typeface="微软雅黑" panose="020B0503020204020204" charset="-122"/>
                <a:cs typeface="Arial" panose="020B0604020202020204"/>
                <a:sym typeface="+mn-ea"/>
              </a:rPr>
              <a:t>there </a:t>
            </a:r>
            <a:r>
              <a:rPr sz="2000" dirty="0">
                <a:latin typeface="微软雅黑" panose="020B0503020204020204" charset="-122"/>
                <a:ea typeface="微软雅黑" panose="020B0503020204020204" charset="-122"/>
                <a:cs typeface="Arial" panose="020B0604020202020204"/>
                <a:sym typeface="+mn-ea"/>
              </a:rPr>
              <a:t>is </a:t>
            </a:r>
            <a:r>
              <a:rPr sz="2000" spc="1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Matrix”  </a:t>
            </a:r>
            <a:r>
              <a:rPr sz="2000" spc="1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two </a:t>
            </a:r>
            <a:r>
              <a:rPr sz="2000" spc="5" dirty="0">
                <a:latin typeface="微软雅黑" panose="020B0503020204020204" charset="-122"/>
                <a:ea typeface="微软雅黑" panose="020B0503020204020204" charset="-122"/>
                <a:cs typeface="Arial" panose="020B0604020202020204"/>
                <a:sym typeface="+mn-ea"/>
              </a:rPr>
              <a:t>hours, </a:t>
            </a:r>
            <a:r>
              <a:rPr sz="200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special effects </a:t>
            </a:r>
            <a:r>
              <a:rPr sz="2000" spc="10" dirty="0">
                <a:latin typeface="微软雅黑" panose="020B0503020204020204" charset="-122"/>
                <a:ea typeface="微软雅黑" panose="020B0503020204020204" charset="-122"/>
                <a:cs typeface="Arial" panose="020B0604020202020204"/>
                <a:sym typeface="+mn-ea"/>
              </a:rPr>
              <a:t>of </a:t>
            </a:r>
            <a:r>
              <a:rPr sz="2000" spc="-10" dirty="0">
                <a:latin typeface="微软雅黑" panose="020B0503020204020204" charset="-122"/>
                <a:ea typeface="微软雅黑" panose="020B0503020204020204" charset="-122"/>
                <a:cs typeface="Arial" panose="020B0604020202020204"/>
                <a:sym typeface="+mn-ea"/>
              </a:rPr>
              <a:t>this movie make us </a:t>
            </a:r>
            <a:r>
              <a:rPr sz="2000" dirty="0">
                <a:latin typeface="微软雅黑" panose="020B0503020204020204" charset="-122"/>
                <a:ea typeface="微软雅黑" panose="020B0503020204020204" charset="-122"/>
                <a:cs typeface="Arial" panose="020B0604020202020204"/>
                <a:sym typeface="+mn-ea"/>
              </a:rPr>
              <a:t>believe </a:t>
            </a:r>
            <a:r>
              <a:rPr sz="2000" spc="15" dirty="0">
                <a:latin typeface="微软雅黑" panose="020B0503020204020204" charset="-122"/>
                <a:ea typeface="微软雅黑" panose="020B0503020204020204" charset="-122"/>
                <a:cs typeface="Arial" panose="020B0604020202020204"/>
                <a:sym typeface="+mn-ea"/>
              </a:rPr>
              <a:t>that </a:t>
            </a:r>
            <a:r>
              <a:rPr sz="2000" spc="5" dirty="0">
                <a:latin typeface="微软雅黑" panose="020B0503020204020204" charset="-122"/>
                <a:ea typeface="微软雅黑" panose="020B0503020204020204" charset="-122"/>
                <a:cs typeface="Arial" panose="020B0604020202020204"/>
                <a:sym typeface="+mn-ea"/>
              </a:rPr>
              <a:t>ordinary </a:t>
            </a:r>
            <a:r>
              <a:rPr sz="2000" dirty="0">
                <a:latin typeface="微软雅黑" panose="020B0503020204020204" charset="-122"/>
                <a:ea typeface="微软雅黑" panose="020B0503020204020204" charset="-122"/>
                <a:cs typeface="Arial" panose="020B0604020202020204"/>
                <a:sym typeface="+mn-ea"/>
              </a:rPr>
              <a:t>humans</a:t>
            </a:r>
            <a:r>
              <a:rPr sz="2000" spc="380"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can </a:t>
            </a:r>
            <a:r>
              <a:rPr sz="2000" spc="10" dirty="0">
                <a:latin typeface="微软雅黑" panose="020B0503020204020204" charset="-122"/>
                <a:ea typeface="微软雅黑" panose="020B0503020204020204" charset="-122"/>
                <a:cs typeface="Arial" panose="020B0604020202020204"/>
                <a:sym typeface="+mn-ea"/>
              </a:rPr>
              <a:t>walk around inside a computer </a:t>
            </a:r>
            <a:r>
              <a:rPr sz="2000" spc="5" dirty="0">
                <a:latin typeface="微软雅黑" panose="020B0503020204020204" charset="-122"/>
                <a:ea typeface="微软雅黑" panose="020B0503020204020204" charset="-122"/>
                <a:cs typeface="Arial" panose="020B0604020202020204"/>
                <a:sym typeface="+mn-ea"/>
              </a:rPr>
              <a:t>program. </a:t>
            </a:r>
            <a:r>
              <a:rPr sz="2000" spc="30" dirty="0">
                <a:latin typeface="微软雅黑" panose="020B0503020204020204" charset="-122"/>
                <a:ea typeface="微软雅黑" panose="020B0503020204020204" charset="-122"/>
                <a:cs typeface="Arial" panose="020B0604020202020204"/>
                <a:sym typeface="+mn-ea"/>
              </a:rPr>
              <a:t>Both  </a:t>
            </a:r>
            <a:r>
              <a:rPr sz="2000" dirty="0">
                <a:latin typeface="微软雅黑" panose="020B0503020204020204" charset="-122"/>
                <a:ea typeface="微软雅黑" panose="020B0503020204020204" charset="-122"/>
                <a:cs typeface="Arial" panose="020B0604020202020204"/>
                <a:sym typeface="+mn-ea"/>
              </a:rPr>
              <a:t>movies </a:t>
            </a:r>
            <a:r>
              <a:rPr sz="2000" spc="15" dirty="0">
                <a:latin typeface="微软雅黑" panose="020B0503020204020204" charset="-122"/>
                <a:ea typeface="微软雅黑" panose="020B0503020204020204" charset="-122"/>
                <a:cs typeface="Arial" panose="020B0604020202020204"/>
                <a:sym typeface="+mn-ea"/>
              </a:rPr>
              <a:t>draw </a:t>
            </a:r>
            <a:r>
              <a:rPr sz="2000" spc="10" dirty="0">
                <a:latin typeface="微软雅黑" panose="020B0503020204020204" charset="-122"/>
                <a:ea typeface="微软雅黑" panose="020B0503020204020204" charset="-122"/>
                <a:cs typeface="Arial" panose="020B0604020202020204"/>
                <a:sym typeface="+mn-ea"/>
              </a:rPr>
              <a:t>a </a:t>
            </a:r>
            <a:r>
              <a:rPr sz="2000" dirty="0">
                <a:latin typeface="微软雅黑" panose="020B0503020204020204" charset="-122"/>
                <a:ea typeface="微软雅黑" panose="020B0503020204020204" charset="-122"/>
                <a:cs typeface="Arial" panose="020B0604020202020204"/>
                <a:sym typeface="+mn-ea"/>
              </a:rPr>
              <a:t>large number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viewers </a:t>
            </a:r>
            <a:r>
              <a:rPr sz="2000" dirty="0">
                <a:latin typeface="微软雅黑" panose="020B0503020204020204" charset="-122"/>
                <a:ea typeface="微软雅黑" panose="020B0503020204020204" charset="-122"/>
                <a:cs typeface="Arial" panose="020B0604020202020204"/>
                <a:sym typeface="+mn-ea"/>
              </a:rPr>
              <a:t>to their </a:t>
            </a:r>
            <a:r>
              <a:rPr sz="2000" spc="5" dirty="0">
                <a:latin typeface="微软雅黑" panose="020B0503020204020204" charset="-122"/>
                <a:ea typeface="微软雅黑" panose="020B0503020204020204" charset="-122"/>
                <a:cs typeface="Arial" panose="020B0604020202020204"/>
                <a:sym typeface="+mn-ea"/>
              </a:rPr>
              <a:t>sequels </a:t>
            </a:r>
            <a:r>
              <a:rPr sz="2000" spc="15"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微软雅黑" panose="020B0503020204020204" charset="-122"/>
                <a:sym typeface="+mn-ea"/>
              </a:rPr>
              <a:t>续集 </a:t>
            </a:r>
            <a:r>
              <a:rPr sz="2000" spc="40" dirty="0">
                <a:latin typeface="微软雅黑" panose="020B0503020204020204" charset="-122"/>
                <a:ea typeface="微软雅黑" panose="020B0503020204020204" charset="-122"/>
                <a:cs typeface="微软雅黑" panose="020B0503020204020204" charset="-122"/>
                <a:sym typeface="+mn-ea"/>
              </a:rPr>
              <a:t>）</a:t>
            </a:r>
            <a:r>
              <a:rPr sz="2000" spc="4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mostly  </a:t>
            </a:r>
            <a:r>
              <a:rPr sz="2000" spc="5" dirty="0">
                <a:latin typeface="微软雅黑" panose="020B0503020204020204" charset="-122"/>
                <a:ea typeface="微软雅黑" panose="020B0503020204020204" charset="-122"/>
                <a:cs typeface="Arial" panose="020B0604020202020204"/>
                <a:sym typeface="+mn-ea"/>
              </a:rPr>
              <a:t>because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their </a:t>
            </a:r>
            <a:r>
              <a:rPr sz="2000" spc="5" dirty="0">
                <a:latin typeface="微软雅黑" panose="020B0503020204020204" charset="-122"/>
                <a:ea typeface="微软雅黑" panose="020B0503020204020204" charset="-122"/>
                <a:cs typeface="Arial" panose="020B0604020202020204"/>
                <a:sym typeface="+mn-ea"/>
              </a:rPr>
              <a:t>special</a:t>
            </a:r>
            <a:r>
              <a:rPr sz="2000" spc="-150" dirty="0">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effects.</a:t>
            </a:r>
          </a:p>
          <a:p>
            <a:pPr marL="12700" marR="5080" indent="213360" algn="just" fontAlgn="auto">
              <a:lnSpc>
                <a:spcPts val="3300"/>
              </a:lnSpc>
              <a:spcBef>
                <a:spcPts val="100"/>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marL="12700" marR="5080" indent="213360" algn="just" fontAlgn="auto">
              <a:lnSpc>
                <a:spcPts val="3300"/>
              </a:lnSpc>
              <a:spcBef>
                <a:spcPts val="100"/>
              </a:spcBef>
            </a:pPr>
            <a:r>
              <a:rPr lang="zh-CN" sz="2000">
                <a:latin typeface="微软雅黑" panose="020B0503020204020204" charset="-122"/>
                <a:ea typeface="微软雅黑" panose="020B0503020204020204" charset="-122"/>
                <a:cs typeface="Arial" panose="020B0604020202020204"/>
                <a:sym typeface="+mn-ea"/>
              </a:rPr>
              <a:t>段意：特效是电影引人关注的另一个原因，很多电影拍了续集就是因为电影特效好</a:t>
            </a:r>
          </a:p>
          <a:p>
            <a:pPr marL="12700" marR="5080" indent="213360" algn="just" fontAlgn="auto">
              <a:lnSpc>
                <a:spcPts val="3300"/>
              </a:lnSpc>
              <a:spcBef>
                <a:spcPts val="100"/>
              </a:spcBef>
            </a:pPr>
            <a:endParaRPr lang="zh-CN" sz="2000">
              <a:latin typeface="微软雅黑" panose="020B0503020204020204" charset="-122"/>
              <a:ea typeface="微软雅黑" panose="020B0503020204020204" charset="-122"/>
              <a:cs typeface="Arial" panose="020B0604020202020204"/>
            </a:endParaRPr>
          </a:p>
          <a:p>
            <a:pPr marL="12700" marR="5080" indent="213360" algn="just" fontAlgn="auto">
              <a:lnSpc>
                <a:spcPts val="3300"/>
              </a:lnSpc>
              <a:spcBef>
                <a:spcPts val="100"/>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428990" y="1720849"/>
            <a:ext cx="4114800" cy="465391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sym typeface="+mn-ea"/>
              </a:rPr>
              <a:t>① </a:t>
            </a:r>
            <a:r>
              <a:rPr spc="5" dirty="0">
                <a:latin typeface="微软雅黑" panose="020B0503020204020204" charset="-122"/>
                <a:ea typeface="微软雅黑" panose="020B0503020204020204" charset="-122"/>
                <a:cs typeface="Arial" panose="020B0604020202020204"/>
                <a:sym typeface="+mn-ea"/>
              </a:rPr>
              <a:t>crowd-puller</a:t>
            </a:r>
            <a:r>
              <a:rPr lang="zh-CN" spc="5" dirty="0">
                <a:latin typeface="微软雅黑" panose="020B0503020204020204" charset="-122"/>
                <a:ea typeface="微软雅黑" panose="020B0503020204020204" charset="-122"/>
                <a:cs typeface="Arial" panose="020B0604020202020204"/>
                <a:sym typeface="+mn-ea"/>
              </a:rPr>
              <a:t>引起注意的人或事</a:t>
            </a: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spc="15" dirty="0">
                <a:latin typeface="微软雅黑" panose="020B0503020204020204" charset="-122"/>
                <a:ea typeface="微软雅黑" panose="020B0503020204020204" charset="-122"/>
                <a:cs typeface="Arial" panose="020B0604020202020204"/>
                <a:sym typeface="+mn-ea"/>
              </a:rPr>
              <a:t>Jurassic </a:t>
            </a:r>
            <a:r>
              <a:rPr dirty="0">
                <a:latin typeface="微软雅黑" panose="020B0503020204020204" charset="-122"/>
                <a:ea typeface="微软雅黑" panose="020B0503020204020204" charset="-122"/>
                <a:cs typeface="Arial" panose="020B0604020202020204"/>
                <a:sym typeface="+mn-ea"/>
              </a:rPr>
              <a:t>Park</a:t>
            </a:r>
            <a:r>
              <a:rPr lang="zh-CN" dirty="0">
                <a:latin typeface="微软雅黑" panose="020B0503020204020204" charset="-122"/>
                <a:ea typeface="微软雅黑" panose="020B0503020204020204" charset="-122"/>
                <a:cs typeface="Arial" panose="020B0604020202020204"/>
                <a:sym typeface="+mn-ea"/>
              </a:rPr>
              <a:t>《侏罗纪公园》</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spc="10" dirty="0">
                <a:latin typeface="微软雅黑" panose="020B0503020204020204" charset="-122"/>
                <a:ea typeface="微软雅黑" panose="020B0503020204020204" charset="-122"/>
                <a:cs typeface="Arial" panose="020B0604020202020204"/>
                <a:sym typeface="+mn-ea"/>
              </a:rPr>
              <a:t>dinosaur  </a:t>
            </a:r>
            <a:r>
              <a:rPr lang="en-US" spc="10" dirty="0">
                <a:latin typeface="微软雅黑" panose="020B0503020204020204" charset="-122"/>
                <a:ea typeface="微软雅黑" panose="020B0503020204020204" charset="-122"/>
                <a:cs typeface="Arial" panose="020B0604020202020204"/>
                <a:sym typeface="+mn-ea"/>
              </a:rPr>
              <a:t>n. </a:t>
            </a:r>
            <a:r>
              <a:rPr lang="zh-CN" altLang="en-US" spc="10" dirty="0">
                <a:latin typeface="微软雅黑" panose="020B0503020204020204" charset="-122"/>
                <a:ea typeface="微软雅黑" panose="020B0503020204020204" charset="-122"/>
                <a:cs typeface="Arial" panose="020B0604020202020204"/>
                <a:sym typeface="+mn-ea"/>
              </a:rPr>
              <a:t>恐龙</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spc="15" dirty="0">
                <a:latin typeface="微软雅黑" panose="020B0503020204020204" charset="-122"/>
                <a:ea typeface="微软雅黑" panose="020B0503020204020204" charset="-122"/>
                <a:cs typeface="Arial" panose="020B0604020202020204"/>
                <a:sym typeface="+mn-ea"/>
              </a:rPr>
              <a:t>shadow  </a:t>
            </a:r>
            <a:r>
              <a:rPr lang="en-US" spc="15" dirty="0">
                <a:latin typeface="微软雅黑" panose="020B0503020204020204" charset="-122"/>
                <a:ea typeface="微软雅黑" panose="020B0503020204020204" charset="-122"/>
                <a:cs typeface="Arial" panose="020B0604020202020204"/>
                <a:sym typeface="+mn-ea"/>
              </a:rPr>
              <a:t>n. </a:t>
            </a:r>
            <a:r>
              <a:rPr lang="zh-CN" altLang="en-US" spc="15" dirty="0">
                <a:latin typeface="微软雅黑" panose="020B0503020204020204" charset="-122"/>
                <a:ea typeface="微软雅黑" panose="020B0503020204020204" charset="-122"/>
                <a:cs typeface="Arial" panose="020B0604020202020204"/>
                <a:sym typeface="+mn-ea"/>
              </a:rPr>
              <a:t>阴影、影子</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spc="-5" dirty="0">
                <a:latin typeface="微软雅黑" panose="020B0503020204020204" charset="-122"/>
                <a:ea typeface="微软雅黑" panose="020B0503020204020204" charset="-122"/>
                <a:cs typeface="Arial" panose="020B0604020202020204"/>
                <a:sym typeface="+mn-ea"/>
              </a:rPr>
              <a:t>vapor [ˈveɪpər]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蒸汽、烟雾</a:t>
            </a:r>
            <a:r>
              <a:rPr lang="en-US" spc="-5" dirty="0">
                <a:latin typeface="微软雅黑" panose="020B0503020204020204" charset="-122"/>
                <a:ea typeface="微软雅黑" panose="020B0503020204020204" charset="-122"/>
                <a:cs typeface="Arial" panose="020B0604020202020204"/>
                <a:sym typeface="+mn-ea"/>
              </a:rPr>
              <a:t> </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0"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Matrix </a:t>
            </a:r>
            <a:r>
              <a:rPr lang="zh-CN" spc="5" dirty="0">
                <a:latin typeface="微软雅黑" panose="020B0503020204020204" charset="-122"/>
                <a:ea typeface="微软雅黑" panose="020B0503020204020204" charset="-122"/>
                <a:cs typeface="Arial" panose="020B0604020202020204"/>
                <a:sym typeface="+mn-ea"/>
              </a:rPr>
              <a:t>《黑客帝国》</a:t>
            </a: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20204"/>
                <a:sym typeface="+mn-ea"/>
              </a:rPr>
              <a:t>⑦ </a:t>
            </a:r>
            <a:r>
              <a:rPr spc="5" dirty="0">
                <a:latin typeface="微软雅黑" panose="020B0503020204020204" charset="-122"/>
                <a:ea typeface="微软雅黑" panose="020B0503020204020204" charset="-122"/>
                <a:cs typeface="Arial" panose="020B0604020202020204"/>
                <a:sym typeface="+mn-ea"/>
              </a:rPr>
              <a:t>ordinary  </a:t>
            </a:r>
            <a:r>
              <a:rPr lang="en-US" spc="5" dirty="0">
                <a:latin typeface="微软雅黑" panose="020B0503020204020204" charset="-122"/>
                <a:ea typeface="微软雅黑" panose="020B0503020204020204" charset="-122"/>
                <a:cs typeface="Arial" panose="020B0604020202020204"/>
                <a:sym typeface="+mn-ea"/>
              </a:rPr>
              <a:t>adj. </a:t>
            </a:r>
            <a:r>
              <a:rPr lang="zh-CN" altLang="en-US" spc="5" dirty="0">
                <a:latin typeface="微软雅黑" panose="020B0503020204020204" charset="-122"/>
                <a:ea typeface="微软雅黑" panose="020B0503020204020204" charset="-122"/>
                <a:cs typeface="Arial" panose="020B0604020202020204"/>
                <a:sym typeface="+mn-ea"/>
              </a:rPr>
              <a:t>平凡的、普通的</a:t>
            </a: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20204"/>
                <a:sym typeface="+mn-ea"/>
              </a:rPr>
              <a:t>⑧ </a:t>
            </a:r>
            <a:r>
              <a:rPr lang="en-US" altLang="zh-CN" spc="15" dirty="0">
                <a:latin typeface="微软雅黑" panose="020B0503020204020204" charset="-122"/>
                <a:ea typeface="微软雅黑" panose="020B0503020204020204" charset="-122"/>
                <a:cs typeface="Arial" panose="020B0604020202020204"/>
                <a:sym typeface="+mn-ea"/>
              </a:rPr>
              <a:t>draw  v. </a:t>
            </a:r>
            <a:r>
              <a:rPr lang="zh-CN" altLang="en-US" spc="15" dirty="0">
                <a:latin typeface="微软雅黑" panose="020B0503020204020204" charset="-122"/>
                <a:ea typeface="微软雅黑" panose="020B0503020204020204" charset="-122"/>
                <a:cs typeface="Arial" panose="020B0604020202020204"/>
                <a:sym typeface="+mn-ea"/>
              </a:rPr>
              <a:t>吸引</a:t>
            </a:r>
          </a:p>
          <a:p>
            <a:pPr marL="12700" marR="5080">
              <a:lnSpc>
                <a:spcPct val="150000"/>
              </a:lnSpc>
              <a:spcBef>
                <a:spcPts val="120"/>
              </a:spcBef>
            </a:pPr>
            <a:r>
              <a:rPr lang="zh-CN" altLang="en-US" spc="10" dirty="0">
                <a:latin typeface="微软雅黑" panose="020B0503020204020204" charset="-122"/>
                <a:ea typeface="微软雅黑" panose="020B0503020204020204" charset="-122"/>
                <a:cs typeface="Arial" panose="020B0604020202020204"/>
                <a:sym typeface="+mn-ea"/>
              </a:rPr>
              <a:t>⑨ </a:t>
            </a:r>
            <a:r>
              <a:rPr spc="5" dirty="0">
                <a:latin typeface="微软雅黑" panose="020B0503020204020204" charset="-122"/>
                <a:ea typeface="微软雅黑" panose="020B0503020204020204" charset="-122"/>
                <a:cs typeface="Arial" panose="020B0604020202020204"/>
                <a:sym typeface="+mn-ea"/>
              </a:rPr>
              <a:t>sequel ['siːkw(ə)l] </a:t>
            </a:r>
            <a:r>
              <a:rPr lang="en-US" spc="5" dirty="0">
                <a:latin typeface="微软雅黑" panose="020B0503020204020204" charset="-122"/>
                <a:ea typeface="微软雅黑" panose="020B0503020204020204" charset="-122"/>
                <a:cs typeface="Arial" panose="020B0604020202020204"/>
                <a:sym typeface="+mn-ea"/>
              </a:rPr>
              <a:t>n.</a:t>
            </a:r>
            <a:r>
              <a:rPr lang="zh-CN" altLang="en-US" spc="5" dirty="0">
                <a:latin typeface="微软雅黑" panose="020B0503020204020204" charset="-122"/>
                <a:ea typeface="微软雅黑" panose="020B0503020204020204" charset="-122"/>
                <a:cs typeface="Arial" panose="020B0604020202020204"/>
                <a:sym typeface="+mn-ea"/>
              </a:rPr>
              <a:t>续集、后果</a:t>
            </a: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7" name="图示 6">
            <a:extLst>
              <a:ext uri="{FF2B5EF4-FFF2-40B4-BE49-F238E27FC236}">
                <a16:creationId xmlns:a16="http://schemas.microsoft.com/office/drawing/2014/main" id="{333357AB-55BF-43F1-88E8-3CC83E7E6E57}"/>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2034A609-183A-4301-8D6C-F5C9D9166ABC}"/>
              </a:ext>
            </a:extLst>
          </p:cNvPr>
          <p:cNvSpPr txBox="1"/>
          <p:nvPr/>
        </p:nvSpPr>
        <p:spPr>
          <a:xfrm>
            <a:off x="303433" y="10199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07228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78460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sz="2000" spc="10" dirty="0">
                <a:solidFill>
                  <a:schemeClr val="tx1"/>
                </a:solidFill>
                <a:latin typeface="微软雅黑" panose="020B0503020204020204" charset="-122"/>
                <a:ea typeface="微软雅黑" panose="020B0503020204020204" charset="-122"/>
                <a:cs typeface="Arial" panose="020B0604020202020204"/>
                <a:sym typeface="+mn-ea"/>
              </a:rPr>
              <a:t>Special </a:t>
            </a:r>
            <a:r>
              <a:rPr sz="2000" spc="15" dirty="0">
                <a:solidFill>
                  <a:schemeClr val="tx1"/>
                </a:solidFill>
                <a:latin typeface="微软雅黑" panose="020B0503020204020204" charset="-122"/>
                <a:ea typeface="微软雅黑" panose="020B0503020204020204" charset="-122"/>
                <a:cs typeface="Arial" panose="020B0604020202020204"/>
                <a:sym typeface="+mn-ea"/>
              </a:rPr>
              <a:t>effects are </a:t>
            </a:r>
            <a:r>
              <a:rPr sz="2000" dirty="0">
                <a:solidFill>
                  <a:schemeClr val="tx1"/>
                </a:solidFill>
                <a:latin typeface="微软雅黑" panose="020B0503020204020204" charset="-122"/>
                <a:ea typeface="微软雅黑" panose="020B0503020204020204" charset="-122"/>
                <a:cs typeface="Arial" panose="020B0604020202020204"/>
                <a:sym typeface="+mn-ea"/>
              </a:rPr>
              <a:t>another </a:t>
            </a:r>
            <a:r>
              <a:rPr sz="2000" spc="5" dirty="0">
                <a:solidFill>
                  <a:schemeClr val="tx1"/>
                </a:solidFill>
                <a:latin typeface="微软雅黑" panose="020B0503020204020204" charset="-122"/>
                <a:ea typeface="微软雅黑" panose="020B0503020204020204" charset="-122"/>
                <a:cs typeface="Arial" panose="020B0604020202020204"/>
                <a:sym typeface="+mn-ea"/>
              </a:rPr>
              <a:t>crowd-puller.</a:t>
            </a:r>
          </a:p>
          <a:p>
            <a:pPr>
              <a:lnSpc>
                <a:spcPct val="200000"/>
              </a:lnSpc>
            </a:pPr>
            <a:r>
              <a:rPr lang="zh-CN" sz="2000" spc="5" dirty="0">
                <a:solidFill>
                  <a:schemeClr val="tx1"/>
                </a:solidFill>
                <a:latin typeface="微软雅黑" panose="020B0503020204020204" charset="-122"/>
                <a:ea typeface="微软雅黑" panose="020B0503020204020204" charset="-122"/>
                <a:cs typeface="Arial" panose="020B0604020202020204"/>
                <a:sym typeface="+mn-ea"/>
              </a:rPr>
              <a:t>仿写：</a:t>
            </a:r>
            <a:r>
              <a:rPr sz="2000" spc="5" dirty="0">
                <a:solidFill>
                  <a:schemeClr val="tx1"/>
                </a:solidFill>
                <a:latin typeface="微软雅黑" panose="020B0503020204020204" charset="-122"/>
                <a:ea typeface="微软雅黑" panose="020B0503020204020204" charset="-122"/>
                <a:cs typeface="Arial" panose="020B0604020202020204"/>
                <a:sym typeface="+mn-ea"/>
              </a:rPr>
              <a:t> </a:t>
            </a:r>
            <a:endParaRPr lang="zh-CN" altLang="en-US" sz="2000" b="1" spc="5" dirty="0">
              <a:solidFill>
                <a:schemeClr val="tx1"/>
              </a:solidFill>
              <a:latin typeface="微软雅黑" panose="020B0503020204020204" charset="-122"/>
              <a:ea typeface="微软雅黑" panose="020B0503020204020204" charset="-122"/>
              <a:cs typeface="Arial" panose="020B0604020202020204"/>
              <a:sym typeface="+mn-ea"/>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p>
        </p:txBody>
      </p:sp>
      <p:graphicFrame>
        <p:nvGraphicFramePr>
          <p:cNvPr id="7" name="图示 6">
            <a:extLst>
              <a:ext uri="{FF2B5EF4-FFF2-40B4-BE49-F238E27FC236}">
                <a16:creationId xmlns:a16="http://schemas.microsoft.com/office/drawing/2014/main" id="{4A26CE26-4E67-48C5-8EEC-59C9C6727235}"/>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2824B562-6DDA-472D-94A4-73557270B7D6}"/>
              </a:ext>
            </a:extLst>
          </p:cNvPr>
          <p:cNvSpPr txBox="1"/>
          <p:nvPr/>
        </p:nvSpPr>
        <p:spPr>
          <a:xfrm>
            <a:off x="1485900" y="36254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855613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78460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sz="2000" spc="10" dirty="0">
                <a:solidFill>
                  <a:schemeClr val="tx1"/>
                </a:solidFill>
                <a:latin typeface="微软雅黑" panose="020B0503020204020204" charset="-122"/>
                <a:ea typeface="微软雅黑" panose="020B0503020204020204" charset="-122"/>
                <a:cs typeface="Arial" panose="020B0604020202020204"/>
                <a:sym typeface="+mn-ea"/>
              </a:rPr>
              <a:t>Special </a:t>
            </a:r>
            <a:r>
              <a:rPr sz="2000" spc="15" dirty="0">
                <a:solidFill>
                  <a:schemeClr val="tx1"/>
                </a:solidFill>
                <a:latin typeface="微软雅黑" panose="020B0503020204020204" charset="-122"/>
                <a:ea typeface="微软雅黑" panose="020B0503020204020204" charset="-122"/>
                <a:cs typeface="Arial" panose="020B0604020202020204"/>
                <a:sym typeface="+mn-ea"/>
              </a:rPr>
              <a:t>effects are </a:t>
            </a:r>
            <a:r>
              <a:rPr sz="2000" dirty="0">
                <a:solidFill>
                  <a:schemeClr val="tx1"/>
                </a:solidFill>
                <a:latin typeface="微软雅黑" panose="020B0503020204020204" charset="-122"/>
                <a:ea typeface="微软雅黑" panose="020B0503020204020204" charset="-122"/>
                <a:cs typeface="Arial" panose="020B0604020202020204"/>
                <a:sym typeface="+mn-ea"/>
              </a:rPr>
              <a:t>another </a:t>
            </a:r>
            <a:r>
              <a:rPr sz="2000" spc="5" dirty="0">
                <a:solidFill>
                  <a:schemeClr val="tx1"/>
                </a:solidFill>
                <a:latin typeface="微软雅黑" panose="020B0503020204020204" charset="-122"/>
                <a:ea typeface="微软雅黑" panose="020B0503020204020204" charset="-122"/>
                <a:cs typeface="Arial" panose="020B0604020202020204"/>
                <a:sym typeface="+mn-ea"/>
              </a:rPr>
              <a:t>crowd-puller. </a:t>
            </a:r>
          </a:p>
          <a:p>
            <a:pPr>
              <a:lnSpc>
                <a:spcPct val="200000"/>
              </a:lnSpc>
            </a:pPr>
            <a:r>
              <a:rPr lang="zh-CN" altLang="en-US" sz="2000" spc="5" dirty="0">
                <a:solidFill>
                  <a:schemeClr val="tx1"/>
                </a:solidFill>
                <a:latin typeface="微软雅黑" panose="020B0503020204020204" charset="-122"/>
                <a:ea typeface="微软雅黑" panose="020B0503020204020204" charset="-122"/>
                <a:cs typeface="Arial" panose="020B0604020202020204"/>
                <a:sym typeface="+mn-ea"/>
              </a:rPr>
              <a:t>仿写：</a:t>
            </a:r>
            <a:r>
              <a:rPr lang="en-US" altLang="zh-CN" sz="2000" spc="5" dirty="0">
                <a:solidFill>
                  <a:schemeClr val="tx1"/>
                </a:solidFill>
                <a:latin typeface="微软雅黑" panose="020B0503020204020204" charset="-122"/>
                <a:ea typeface="微软雅黑" panose="020B0503020204020204" charset="-122"/>
                <a:cs typeface="Arial" panose="020B0604020202020204"/>
                <a:sym typeface="+mn-ea"/>
              </a:rPr>
              <a:t>Movie stars are also a crowd-puller.</a:t>
            </a: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p>
        </p:txBody>
      </p:sp>
      <p:graphicFrame>
        <p:nvGraphicFramePr>
          <p:cNvPr id="7" name="图示 6">
            <a:extLst>
              <a:ext uri="{FF2B5EF4-FFF2-40B4-BE49-F238E27FC236}">
                <a16:creationId xmlns:a16="http://schemas.microsoft.com/office/drawing/2014/main" id="{331C5D6E-2CFF-4776-AB94-A887C34997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8EBFF0CC-E224-4A32-B0DC-00A497AC59DA}"/>
              </a:ext>
            </a:extLst>
          </p:cNvPr>
          <p:cNvSpPr txBox="1"/>
          <p:nvPr/>
        </p:nvSpPr>
        <p:spPr>
          <a:xfrm>
            <a:off x="1485900" y="458373"/>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791390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3448685"/>
          </a:xfrm>
          <a:prstGeom prst="rect">
            <a:avLst/>
          </a:prstGeom>
        </p:spPr>
        <p:txBody>
          <a:bodyPr wrap="square">
            <a:spAutoFit/>
          </a:bodyPr>
          <a:lstStyle/>
          <a:p>
            <a:pPr marL="12700" marR="5080" indent="182880" algn="just">
              <a:lnSpc>
                <a:spcPct val="156000"/>
              </a:lnSpc>
              <a:spcBef>
                <a:spcPts val="9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5" dirty="0">
                <a:latin typeface="微软雅黑" panose="020B0503020204020204" charset="-122"/>
                <a:ea typeface="微软雅黑" panose="020B0503020204020204" charset="-122"/>
                <a:cs typeface="微软雅黑" panose="020B0503020204020204" charset="-122"/>
                <a:sym typeface="+mn-ea"/>
              </a:rPr>
              <a:t>①</a:t>
            </a:r>
            <a:r>
              <a:rPr sz="2000" spc="25" dirty="0">
                <a:latin typeface="微软雅黑" panose="020B0503020204020204" charset="-122"/>
                <a:ea typeface="微软雅黑" panose="020B0503020204020204" charset="-122"/>
                <a:cs typeface="Arial" panose="020B0604020202020204"/>
                <a:sym typeface="+mn-ea"/>
              </a:rPr>
              <a:t>Many </a:t>
            </a:r>
            <a:r>
              <a:rPr sz="2000" dirty="0">
                <a:latin typeface="微软雅黑" panose="020B0503020204020204" charset="-122"/>
                <a:ea typeface="微软雅黑" panose="020B0503020204020204" charset="-122"/>
                <a:cs typeface="Arial" panose="020B0604020202020204"/>
                <a:sym typeface="+mn-ea"/>
              </a:rPr>
              <a:t>people </a:t>
            </a:r>
            <a:r>
              <a:rPr sz="2000" spc="10" dirty="0">
                <a:latin typeface="微软雅黑" panose="020B0503020204020204" charset="-122"/>
                <a:ea typeface="微软雅黑" panose="020B0503020204020204" charset="-122"/>
                <a:cs typeface="Arial" panose="020B0604020202020204"/>
                <a:sym typeface="+mn-ea"/>
              </a:rPr>
              <a:t>would </a:t>
            </a:r>
            <a:r>
              <a:rPr sz="2000" spc="25" dirty="0">
                <a:latin typeface="微软雅黑" panose="020B0503020204020204" charset="-122"/>
                <a:ea typeface="微软雅黑" panose="020B0503020204020204" charset="-122"/>
                <a:cs typeface="Arial" panose="020B0604020202020204"/>
                <a:sym typeface="+mn-ea"/>
              </a:rPr>
              <a:t>say </a:t>
            </a:r>
            <a:r>
              <a:rPr sz="2000" spc="15" dirty="0">
                <a:latin typeface="微软雅黑" panose="020B0503020204020204" charset="-122"/>
                <a:ea typeface="微软雅黑" panose="020B0503020204020204" charset="-122"/>
                <a:cs typeface="Arial" panose="020B0604020202020204"/>
                <a:sym typeface="+mn-ea"/>
              </a:rPr>
              <a:t>that </a:t>
            </a:r>
            <a:r>
              <a:rPr sz="2000" spc="5" dirty="0">
                <a:latin typeface="微软雅黑" panose="020B0503020204020204" charset="-122"/>
                <a:ea typeface="微软雅黑" panose="020B0503020204020204" charset="-122"/>
                <a:cs typeface="Arial" panose="020B0604020202020204"/>
                <a:sym typeface="+mn-ea"/>
              </a:rPr>
              <a:t>movies, </a:t>
            </a:r>
            <a:r>
              <a:rPr sz="2000" dirty="0">
                <a:latin typeface="微软雅黑" panose="020B0503020204020204" charset="-122"/>
                <a:ea typeface="微软雅黑" panose="020B0503020204020204" charset="-122"/>
                <a:cs typeface="Arial" panose="020B0604020202020204"/>
                <a:sym typeface="+mn-ea"/>
              </a:rPr>
              <a:t>whether </a:t>
            </a:r>
            <a:r>
              <a:rPr sz="2000" spc="15" dirty="0">
                <a:latin typeface="微软雅黑" panose="020B0503020204020204" charset="-122"/>
                <a:ea typeface="微软雅黑" panose="020B0503020204020204" charset="-122"/>
                <a:cs typeface="Arial" panose="020B0604020202020204"/>
                <a:sym typeface="+mn-ea"/>
              </a:rPr>
              <a:t>seen </a:t>
            </a:r>
            <a:r>
              <a:rPr sz="2000" spc="30" dirty="0">
                <a:latin typeface="微软雅黑" panose="020B0503020204020204" charset="-122"/>
                <a:ea typeface="微软雅黑" panose="020B0503020204020204" charset="-122"/>
                <a:cs typeface="Arial" panose="020B0604020202020204"/>
                <a:sym typeface="+mn-ea"/>
              </a:rPr>
              <a:t>in </a:t>
            </a:r>
            <a:r>
              <a:rPr sz="2000" dirty="0">
                <a:latin typeface="微软雅黑" panose="020B0503020204020204" charset="-122"/>
                <a:ea typeface="微软雅黑" panose="020B0503020204020204" charset="-122"/>
                <a:cs typeface="Arial" panose="020B0604020202020204"/>
                <a:sym typeface="+mn-ea"/>
              </a:rPr>
              <a:t>the </a:t>
            </a:r>
            <a:r>
              <a:rPr sz="2000" spc="25" dirty="0">
                <a:latin typeface="微软雅黑" panose="020B0503020204020204" charset="-122"/>
                <a:ea typeface="微软雅黑" panose="020B0503020204020204" charset="-122"/>
                <a:cs typeface="Arial" panose="020B0604020202020204"/>
                <a:sym typeface="+mn-ea"/>
              </a:rPr>
              <a:t>cinema, </a:t>
            </a:r>
            <a:r>
              <a:rPr sz="2000" spc="15" dirty="0">
                <a:latin typeface="微软雅黑" panose="020B0503020204020204" charset="-122"/>
                <a:ea typeface="微软雅黑" panose="020B0503020204020204" charset="-122"/>
                <a:cs typeface="Arial" panose="020B0604020202020204"/>
                <a:sym typeface="+mn-ea"/>
              </a:rPr>
              <a:t>on </a:t>
            </a:r>
            <a:r>
              <a:rPr sz="2000" dirty="0">
                <a:latin typeface="微软雅黑" panose="020B0503020204020204" charset="-122"/>
                <a:ea typeface="微软雅黑" panose="020B0503020204020204" charset="-122"/>
                <a:cs typeface="Arial" panose="020B0604020202020204"/>
                <a:sym typeface="+mn-ea"/>
              </a:rPr>
              <a:t>the  Internet, </a:t>
            </a:r>
            <a:r>
              <a:rPr sz="2000" spc="10" dirty="0">
                <a:latin typeface="微软雅黑" panose="020B0503020204020204" charset="-122"/>
                <a:ea typeface="微软雅黑" panose="020B0503020204020204" charset="-122"/>
                <a:cs typeface="Arial" panose="020B0604020202020204"/>
                <a:sym typeface="+mn-ea"/>
              </a:rPr>
              <a:t>or </a:t>
            </a:r>
            <a:r>
              <a:rPr sz="2000" spc="50" dirty="0">
                <a:latin typeface="微软雅黑" panose="020B0503020204020204" charset="-122"/>
                <a:ea typeface="微软雅黑" panose="020B0503020204020204" charset="-122"/>
                <a:cs typeface="Arial" panose="020B0604020202020204"/>
                <a:sym typeface="+mn-ea"/>
              </a:rPr>
              <a:t>on </a:t>
            </a:r>
            <a:r>
              <a:rPr sz="2000" dirty="0">
                <a:latin typeface="微软雅黑" panose="020B0503020204020204" charset="-122"/>
                <a:ea typeface="微软雅黑" panose="020B0503020204020204" charset="-122"/>
                <a:cs typeface="Arial" panose="020B0604020202020204"/>
                <a:sym typeface="+mn-ea"/>
              </a:rPr>
              <a:t>the</a:t>
            </a:r>
            <a:r>
              <a:rPr sz="2000" spc="380" dirty="0">
                <a:latin typeface="微软雅黑" panose="020B0503020204020204" charset="-122"/>
                <a:ea typeface="微软雅黑" panose="020B0503020204020204" charset="-122"/>
                <a:cs typeface="Arial" panose="020B0604020202020204"/>
                <a:sym typeface="+mn-ea"/>
              </a:rPr>
              <a:t> </a:t>
            </a:r>
            <a:r>
              <a:rPr sz="2000" spc="35" dirty="0">
                <a:latin typeface="微软雅黑" panose="020B0503020204020204" charset="-122"/>
                <a:ea typeface="微软雅黑" panose="020B0503020204020204" charset="-122"/>
                <a:cs typeface="Arial" panose="020B0604020202020204"/>
                <a:sym typeface="+mn-ea"/>
              </a:rPr>
              <a:t>DVD </a:t>
            </a:r>
            <a:r>
              <a:rPr sz="2000" dirty="0">
                <a:latin typeface="微软雅黑" panose="020B0503020204020204" charset="-122"/>
                <a:ea typeface="微软雅黑" panose="020B0503020204020204" charset="-122"/>
                <a:cs typeface="Arial" panose="020B0604020202020204"/>
                <a:sym typeface="+mn-ea"/>
              </a:rPr>
              <a:t>player,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one </a:t>
            </a:r>
            <a:r>
              <a:rPr sz="2000" spc="10" dirty="0">
                <a:latin typeface="微软雅黑" panose="020B0503020204020204" charset="-122"/>
                <a:ea typeface="微软雅黑" panose="020B0503020204020204" charset="-122"/>
                <a:cs typeface="Arial" panose="020B0604020202020204"/>
                <a:sym typeface="+mn-ea"/>
              </a:rPr>
              <a:t>of </a:t>
            </a:r>
            <a:r>
              <a:rPr sz="2000" dirty="0">
                <a:latin typeface="微软雅黑" panose="020B0503020204020204" charset="-122"/>
                <a:ea typeface="微软雅黑" panose="020B0503020204020204" charset="-122"/>
                <a:cs typeface="Arial" panose="020B0604020202020204"/>
                <a:sym typeface="+mn-ea"/>
              </a:rPr>
              <a:t>the</a:t>
            </a:r>
            <a:r>
              <a:rPr sz="2000" spc="38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most</a:t>
            </a:r>
            <a:r>
              <a:rPr sz="2000" spc="38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popular</a:t>
            </a:r>
            <a:r>
              <a:rPr sz="2000" spc="380" dirty="0">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forms </a:t>
            </a:r>
            <a:r>
              <a:rPr sz="2000" spc="10" dirty="0">
                <a:latin typeface="微软雅黑" panose="020B0503020204020204" charset="-122"/>
                <a:ea typeface="微软雅黑" panose="020B0503020204020204" charset="-122"/>
                <a:cs typeface="Arial" panose="020B0604020202020204"/>
                <a:sym typeface="+mn-ea"/>
              </a:rPr>
              <a:t>of  entertainment. Judging </a:t>
            </a:r>
            <a:r>
              <a:rPr sz="2000" spc="35" dirty="0">
                <a:latin typeface="微软雅黑" panose="020B0503020204020204" charset="-122"/>
                <a:ea typeface="微软雅黑" panose="020B0503020204020204" charset="-122"/>
                <a:cs typeface="Arial" panose="020B0604020202020204"/>
                <a:sym typeface="+mn-ea"/>
              </a:rPr>
              <a:t>from </a:t>
            </a:r>
            <a:r>
              <a:rPr sz="200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amount of </a:t>
            </a:r>
            <a:r>
              <a:rPr sz="2000" dirty="0">
                <a:latin typeface="微软雅黑" panose="020B0503020204020204" charset="-122"/>
                <a:ea typeface="微软雅黑" panose="020B0503020204020204" charset="-122"/>
                <a:cs typeface="Arial" panose="020B0604020202020204"/>
                <a:sym typeface="+mn-ea"/>
              </a:rPr>
              <a:t>time people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willing to </a:t>
            </a:r>
            <a:r>
              <a:rPr sz="2000" spc="25" dirty="0">
                <a:latin typeface="微软雅黑" panose="020B0503020204020204" charset="-122"/>
                <a:ea typeface="微软雅黑" panose="020B0503020204020204" charset="-122"/>
                <a:cs typeface="Arial" panose="020B0604020202020204"/>
                <a:sym typeface="+mn-ea"/>
              </a:rPr>
              <a:t>spend </a:t>
            </a:r>
            <a:r>
              <a:rPr sz="2000" spc="75" dirty="0">
                <a:latin typeface="微软雅黑" panose="020B0503020204020204" charset="-122"/>
                <a:ea typeface="微软雅黑" panose="020B0503020204020204" charset="-122"/>
                <a:cs typeface="Arial" panose="020B0604020202020204"/>
                <a:sym typeface="+mn-ea"/>
              </a:rPr>
              <a:t>on </a:t>
            </a:r>
            <a:r>
              <a:rPr sz="2000" spc="10" dirty="0">
                <a:latin typeface="微软雅黑" panose="020B0503020204020204" charset="-122"/>
                <a:ea typeface="微软雅黑" panose="020B0503020204020204" charset="-122"/>
                <a:cs typeface="Arial" panose="020B0604020202020204"/>
                <a:sym typeface="+mn-ea"/>
              </a:rPr>
              <a:t>watching </a:t>
            </a:r>
            <a:r>
              <a:rPr sz="2000" spc="15" dirty="0">
                <a:latin typeface="微软雅黑" panose="020B0503020204020204" charset="-122"/>
                <a:ea typeface="微软雅黑" panose="020B0503020204020204" charset="-122"/>
                <a:cs typeface="Arial" panose="020B0604020202020204"/>
                <a:sym typeface="+mn-ea"/>
              </a:rPr>
              <a:t>them, </a:t>
            </a:r>
            <a:r>
              <a:rPr sz="2000" dirty="0">
                <a:latin typeface="微软雅黑" panose="020B0503020204020204" charset="-122"/>
                <a:ea typeface="微软雅黑" panose="020B0503020204020204" charset="-122"/>
                <a:cs typeface="Arial" panose="020B0604020202020204"/>
                <a:sym typeface="+mn-ea"/>
              </a:rPr>
              <a:t>I </a:t>
            </a:r>
            <a:r>
              <a:rPr sz="2000" spc="10" dirty="0">
                <a:latin typeface="微软雅黑" panose="020B0503020204020204" charset="-122"/>
                <a:ea typeface="微软雅黑" panose="020B0503020204020204" charset="-122"/>
                <a:cs typeface="Arial" panose="020B0604020202020204"/>
                <a:sym typeface="+mn-ea"/>
              </a:rPr>
              <a:t>rea</a:t>
            </a:r>
            <a:r>
              <a:rPr lang="en-US" sz="2000" spc="10" dirty="0">
                <a:latin typeface="微软雅黑" panose="020B0503020204020204" charset="-122"/>
                <a:ea typeface="微软雅黑" panose="020B0503020204020204" charset="-122"/>
                <a:cs typeface="Arial" panose="020B0604020202020204"/>
                <a:sym typeface="+mn-ea"/>
              </a:rPr>
              <a:t>ll</a:t>
            </a:r>
            <a:r>
              <a:rPr sz="2000" spc="10" dirty="0">
                <a:latin typeface="微软雅黑" panose="020B0503020204020204" charset="-122"/>
                <a:ea typeface="微软雅黑" panose="020B0503020204020204" charset="-122"/>
                <a:cs typeface="Arial" panose="020B0604020202020204"/>
                <a:sym typeface="+mn-ea"/>
              </a:rPr>
              <a:t>y </a:t>
            </a:r>
            <a:r>
              <a:rPr sz="2000" spc="15" dirty="0">
                <a:latin typeface="微软雅黑" panose="020B0503020204020204" charset="-122"/>
                <a:ea typeface="微软雅黑" panose="020B0503020204020204" charset="-122"/>
                <a:cs typeface="Arial" panose="020B0604020202020204"/>
                <a:sym typeface="+mn-ea"/>
              </a:rPr>
              <a:t>agree with </a:t>
            </a:r>
            <a:r>
              <a:rPr sz="200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statement. </a:t>
            </a:r>
            <a:r>
              <a:rPr sz="2000" u="sng" spc="50" dirty="0">
                <a:solidFill>
                  <a:schemeClr val="bg2">
                    <a:lumMod val="50000"/>
                  </a:schemeClr>
                </a:solidFill>
                <a:latin typeface="微软雅黑" panose="020B0503020204020204" charset="-122"/>
                <a:ea typeface="微软雅黑" panose="020B0503020204020204" charset="-122"/>
                <a:cs typeface="Arial" panose="020B0604020202020204"/>
                <a:sym typeface="+mn-ea"/>
              </a:rPr>
              <a:t>We </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have </a:t>
            </a:r>
            <a:r>
              <a:rPr sz="2000" u="sng" dirty="0">
                <a:solidFill>
                  <a:schemeClr val="bg2">
                    <a:lumMod val="50000"/>
                  </a:schemeClr>
                </a:solidFill>
                <a:latin typeface="微软雅黑" panose="020B0503020204020204" charset="-122"/>
                <a:ea typeface="微软雅黑" panose="020B0503020204020204" charset="-122"/>
                <a:cs typeface="Arial" panose="020B0604020202020204"/>
                <a:sym typeface="+mn-ea"/>
              </a:rPr>
              <a:t>dozens </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of </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reasons  </a:t>
            </a:r>
            <a:r>
              <a:rPr sz="2000" u="sng" spc="15" dirty="0">
                <a:solidFill>
                  <a:schemeClr val="bg2">
                    <a:lumMod val="50000"/>
                  </a:schemeClr>
                </a:solidFill>
                <a:latin typeface="微软雅黑" panose="020B0503020204020204" charset="-122"/>
                <a:ea typeface="微软雅黑" panose="020B0503020204020204" charset="-122"/>
                <a:cs typeface="Arial" panose="020B0604020202020204"/>
                <a:sym typeface="+mn-ea"/>
              </a:rPr>
              <a:t>for </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our </a:t>
            </a:r>
            <a:r>
              <a:rPr sz="2000" u="sng" dirty="0">
                <a:solidFill>
                  <a:schemeClr val="bg2">
                    <a:lumMod val="50000"/>
                  </a:schemeClr>
                </a:solidFill>
                <a:latin typeface="微软雅黑" panose="020B0503020204020204" charset="-122"/>
                <a:ea typeface="微软雅黑" panose="020B0503020204020204" charset="-122"/>
                <a:cs typeface="Arial" panose="020B0604020202020204"/>
                <a:sym typeface="+mn-ea"/>
              </a:rPr>
              <a:t>love </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of </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movies.</a:t>
            </a:r>
            <a:r>
              <a:rPr sz="2000" spc="5"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But </a:t>
            </a:r>
            <a:r>
              <a:rPr sz="2000" spc="-10" dirty="0">
                <a:latin typeface="微软雅黑" panose="020B0503020204020204" charset="-122"/>
                <a:ea typeface="微软雅黑" panose="020B0503020204020204" charset="-122"/>
                <a:cs typeface="Arial" panose="020B0604020202020204"/>
                <a:sym typeface="+mn-ea"/>
              </a:rPr>
              <a:t>the </a:t>
            </a:r>
            <a:r>
              <a:rPr sz="2000" dirty="0">
                <a:latin typeface="微软雅黑" panose="020B0503020204020204" charset="-122"/>
                <a:ea typeface="微软雅黑" panose="020B0503020204020204" charset="-122"/>
                <a:cs typeface="Arial" panose="020B0604020202020204"/>
                <a:sym typeface="+mn-ea"/>
              </a:rPr>
              <a:t>most </a:t>
            </a:r>
            <a:r>
              <a:rPr sz="2000" spc="15" dirty="0">
                <a:latin typeface="微软雅黑" panose="020B0503020204020204" charset="-122"/>
                <a:ea typeface="微软雅黑" panose="020B0503020204020204" charset="-122"/>
                <a:cs typeface="Arial" panose="020B0604020202020204"/>
                <a:sym typeface="+mn-ea"/>
              </a:rPr>
              <a:t>obvious </a:t>
            </a:r>
            <a:r>
              <a:rPr sz="2000" dirty="0">
                <a:latin typeface="微软雅黑" panose="020B0503020204020204" charset="-122"/>
                <a:ea typeface="微软雅黑" panose="020B0503020204020204" charset="-122"/>
                <a:cs typeface="Arial" panose="020B0604020202020204"/>
                <a:sym typeface="+mn-ea"/>
              </a:rPr>
              <a:t>ones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the story, the </a:t>
            </a:r>
            <a:r>
              <a:rPr sz="2000" spc="25" dirty="0">
                <a:latin typeface="微软雅黑" panose="020B0503020204020204" charset="-122"/>
                <a:ea typeface="微软雅黑" panose="020B0503020204020204" charset="-122"/>
                <a:cs typeface="Arial" panose="020B0604020202020204"/>
                <a:sym typeface="+mn-ea"/>
              </a:rPr>
              <a:t>special </a:t>
            </a:r>
            <a:r>
              <a:rPr sz="2000" spc="15" dirty="0">
                <a:latin typeface="微软雅黑" panose="020B0503020204020204" charset="-122"/>
                <a:ea typeface="微软雅黑" panose="020B0503020204020204" charset="-122"/>
                <a:cs typeface="Arial" panose="020B0604020202020204"/>
                <a:sym typeface="+mn-ea"/>
              </a:rPr>
              <a:t>effects </a:t>
            </a:r>
            <a:r>
              <a:rPr sz="2000"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the</a:t>
            </a:r>
            <a:r>
              <a:rPr sz="2000" spc="10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stars.</a:t>
            </a: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806195" y="2229167"/>
            <a:ext cx="4114800" cy="239966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sym typeface="+mn-ea"/>
              </a:rPr>
              <a:t>① </a:t>
            </a:r>
            <a:r>
              <a:rPr spc="-5" dirty="0">
                <a:latin typeface="微软雅黑" panose="020B0503020204020204" charset="-122"/>
                <a:ea typeface="微软雅黑" panose="020B0503020204020204" charset="-122"/>
                <a:cs typeface="Arial" panose="020B0604020202020204"/>
                <a:sym typeface="+mn-ea"/>
              </a:rPr>
              <a:t>entertainment</a:t>
            </a:r>
            <a:r>
              <a:rPr spc="-30" dirty="0">
                <a:latin typeface="微软雅黑" panose="020B0503020204020204" charset="-122"/>
                <a:ea typeface="微软雅黑" panose="020B0503020204020204" charset="-122"/>
                <a:cs typeface="Arial" panose="020B0604020202020204"/>
                <a:sym typeface="+mn-ea"/>
              </a:rPr>
              <a:t> </a:t>
            </a:r>
            <a:r>
              <a:rPr spc="25" dirty="0">
                <a:latin typeface="微软雅黑" panose="020B0503020204020204" charset="-122"/>
                <a:ea typeface="微软雅黑" panose="020B0503020204020204" charset="-122"/>
                <a:cs typeface="微软雅黑" panose="020B0503020204020204" charset="-122"/>
                <a:sym typeface="+mn-ea"/>
              </a:rPr>
              <a:t>娱乐</a:t>
            </a:r>
            <a:endParaRPr spc="25"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judge  v. </a:t>
            </a:r>
            <a:r>
              <a:rPr lang="zh-CN" altLang="en-US" dirty="0">
                <a:latin typeface="微软雅黑" panose="020B0503020204020204" charset="-122"/>
                <a:ea typeface="微软雅黑" panose="020B0503020204020204" charset="-122"/>
                <a:cs typeface="微软雅黑" panose="020B0503020204020204" charset="-122"/>
                <a:sym typeface="+mn-ea"/>
              </a:rPr>
              <a:t>判断</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lang="en-US" altLang="zh-CN" dirty="0">
                <a:latin typeface="微软雅黑" panose="020B0503020204020204" charset="-122"/>
                <a:ea typeface="微软雅黑" panose="020B0503020204020204" charset="-122"/>
                <a:cs typeface="微软雅黑" panose="020B0503020204020204" charset="-122"/>
                <a:sym typeface="+mn-ea"/>
              </a:rPr>
              <a:t>statement   n. </a:t>
            </a:r>
            <a:r>
              <a:rPr lang="zh-CN" altLang="en-US" dirty="0">
                <a:latin typeface="微软雅黑" panose="020B0503020204020204" charset="-122"/>
                <a:ea typeface="微软雅黑" panose="020B0503020204020204" charset="-122"/>
                <a:cs typeface="微软雅黑" panose="020B0503020204020204" charset="-122"/>
                <a:sym typeface="+mn-ea"/>
              </a:rPr>
              <a:t>声明、陈述</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lang="en-US" altLang="zh-CN" dirty="0">
                <a:latin typeface="微软雅黑" panose="020B0503020204020204" charset="-122"/>
                <a:ea typeface="微软雅黑" panose="020B0503020204020204" charset="-122"/>
                <a:cs typeface="微软雅黑" panose="020B0503020204020204" charset="-122"/>
                <a:sym typeface="+mn-ea"/>
              </a:rPr>
              <a:t>dozen  12</a:t>
            </a:r>
            <a:r>
              <a:rPr lang="zh-CN" altLang="en-US" dirty="0">
                <a:latin typeface="微软雅黑" panose="020B0503020204020204" charset="-122"/>
                <a:ea typeface="微软雅黑" panose="020B0503020204020204" charset="-122"/>
                <a:cs typeface="微软雅黑" panose="020B0503020204020204" charset="-122"/>
                <a:sym typeface="+mn-ea"/>
              </a:rPr>
              <a:t>个，一打</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en-US" altLang="zh-CN" dirty="0">
                <a:latin typeface="微软雅黑" panose="020B0503020204020204" charset="-122"/>
                <a:ea typeface="微软雅黑" panose="020B0503020204020204" charset="-122"/>
                <a:cs typeface="微软雅黑" panose="020B0503020204020204" charset="-122"/>
                <a:sym typeface="+mn-ea"/>
              </a:rPr>
              <a:t>    dozens of </a:t>
            </a:r>
            <a:r>
              <a:rPr lang="zh-CN" altLang="en-US" dirty="0">
                <a:latin typeface="微软雅黑" panose="020B0503020204020204" charset="-122"/>
                <a:ea typeface="微软雅黑" panose="020B0503020204020204" charset="-122"/>
                <a:cs typeface="微软雅黑" panose="020B0503020204020204" charset="-122"/>
                <a:sym typeface="+mn-ea"/>
              </a:rPr>
              <a:t>许多、好多</a:t>
            </a:r>
            <a:endPar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7" name="图示 6">
            <a:extLst>
              <a:ext uri="{FF2B5EF4-FFF2-40B4-BE49-F238E27FC236}">
                <a16:creationId xmlns:a16="http://schemas.microsoft.com/office/drawing/2014/main" id="{1D59AD31-A0AB-4221-851F-50C8E69383CB}"/>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476661B7-78C1-4233-9342-D7C118678CAA}"/>
              </a:ext>
            </a:extLst>
          </p:cNvPr>
          <p:cNvSpPr txBox="1"/>
          <p:nvPr/>
        </p:nvSpPr>
        <p:spPr>
          <a:xfrm>
            <a:off x="231629" y="7561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18790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821962"/>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29872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 </a:t>
            </a:r>
            <a:r>
              <a:rPr lang="zh-CN" altLang="en-US" sz="2800" b="1" dirty="0">
                <a:solidFill>
                  <a:schemeClr val="accent1">
                    <a:lumMod val="90000"/>
                  </a:schemeClr>
                </a:solidFill>
                <a:latin typeface="微软雅黑" panose="020B0503020204020204" charset="-122"/>
                <a:ea typeface="微软雅黑" panose="020B0503020204020204" charset="-122"/>
              </a:rPr>
              <a:t>主体段</a:t>
            </a:r>
          </a:p>
        </p:txBody>
      </p:sp>
      <p:sp>
        <p:nvSpPr>
          <p:cNvPr id="2" name="矩形 1"/>
          <p:cNvSpPr/>
          <p:nvPr/>
        </p:nvSpPr>
        <p:spPr>
          <a:xfrm>
            <a:off x="978504" y="2589042"/>
            <a:ext cx="11459845" cy="2352182"/>
          </a:xfrm>
          <a:prstGeom prst="rect">
            <a:avLst/>
          </a:prstGeom>
        </p:spPr>
        <p:txBody>
          <a:bodyPr wrap="square">
            <a:spAutoFit/>
          </a:bodyPr>
          <a:lstStyle/>
          <a:p>
            <a:pPr algn="just">
              <a:lnSpc>
                <a:spcPct val="150000"/>
              </a:lnSpc>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603050405020304" pitchFamily="18" charset="0"/>
              </a:rPr>
              <a:t>记叙文</a:t>
            </a:r>
            <a:endParaRPr lang="en-US" altLang="zh-CN" sz="2000" kern="100" dirty="0">
              <a:solidFill>
                <a:schemeClr val="tx1"/>
              </a:solidFill>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r>
              <a:rPr lang="zh-CN" altLang="en-US" sz="2000" kern="100" dirty="0">
                <a:latin typeface="微软雅黑" panose="020B0503020204020204" charset="-122"/>
                <a:ea typeface="微软雅黑" panose="020B0503020204020204" charset="-122"/>
                <a:cs typeface="Times New Roman" panose="02020603050405020304" pitchFamily="18" charset="0"/>
              </a:rPr>
              <a:t>议论文</a:t>
            </a:r>
            <a:endParaRPr lang="en-US" altLang="zh-CN" sz="2000" kern="100" dirty="0">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说明文</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描写文</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endParaRPr lang="zh-CN" altLang="zh-CN" kern="100" dirty="0">
              <a:solidFill>
                <a:schemeClr val="tx1">
                  <a:lumMod val="75000"/>
                  <a:lumOff val="25000"/>
                </a:schemeClr>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p:cNvSpPr txBox="1"/>
          <p:nvPr/>
        </p:nvSpPr>
        <p:spPr>
          <a:xfrm>
            <a:off x="978309" y="2065754"/>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文体分类</a:t>
            </a:r>
          </a:p>
        </p:txBody>
      </p:sp>
      <p:graphicFrame>
        <p:nvGraphicFramePr>
          <p:cNvPr id="5" name="图示 4">
            <a:extLst>
              <a:ext uri="{FF2B5EF4-FFF2-40B4-BE49-F238E27FC236}">
                <a16:creationId xmlns:a16="http://schemas.microsoft.com/office/drawing/2014/main" id="{6CA4E960-FCEF-4A68-B9A7-9A2F5816187B}"/>
              </a:ext>
            </a:extLst>
          </p:cNvPr>
          <p:cNvGraphicFramePr/>
          <p:nvPr>
            <p:extLst>
              <p:ext uri="{D42A27DB-BD31-4B8C-83A1-F6EECF244321}">
                <p14:modId xmlns:p14="http://schemas.microsoft.com/office/powerpoint/2010/main" val="641369454"/>
              </p:ext>
            </p:extLst>
          </p:nvPr>
        </p:nvGraphicFramePr>
        <p:xfrm>
          <a:off x="9511644" y="115001"/>
          <a:ext cx="3061615" cy="1880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6C99E6B6-B65F-479F-88EF-E68BDDF1BC4C}"/>
              </a:ext>
            </a:extLst>
          </p:cNvPr>
          <p:cNvSpPr txBox="1"/>
          <p:nvPr/>
        </p:nvSpPr>
        <p:spPr>
          <a:xfrm>
            <a:off x="978309" y="4680239"/>
            <a:ext cx="82693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主体段是考试最常考的补充段落题</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78460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sz="2000" spc="50" dirty="0">
              <a:latin typeface="微软雅黑" panose="020B0503020204020204" charset="-122"/>
              <a:ea typeface="微软雅黑" panose="020B0503020204020204" charset="-122"/>
              <a:cs typeface="Arial" panose="020B0604020202020204"/>
              <a:sym typeface="+mn-ea"/>
            </a:endParaRPr>
          </a:p>
          <a:p>
            <a:pPr>
              <a:lnSpc>
                <a:spcPct val="200000"/>
              </a:lnSpc>
            </a:pPr>
            <a:r>
              <a:rPr sz="2000" spc="50" dirty="0">
                <a:latin typeface="微软雅黑" panose="020B0503020204020204" charset="-122"/>
                <a:ea typeface="微软雅黑" panose="020B0503020204020204" charset="-122"/>
                <a:cs typeface="Arial" panose="020B0604020202020204"/>
                <a:sym typeface="+mn-ea"/>
              </a:rPr>
              <a:t>We </a:t>
            </a:r>
            <a:r>
              <a:rPr sz="2000" spc="-5" dirty="0">
                <a:latin typeface="微软雅黑" panose="020B0503020204020204" charset="-122"/>
                <a:ea typeface="微软雅黑" panose="020B0503020204020204" charset="-122"/>
                <a:cs typeface="Arial" panose="020B0604020202020204"/>
                <a:sym typeface="+mn-ea"/>
              </a:rPr>
              <a:t>have </a:t>
            </a:r>
            <a:r>
              <a:rPr sz="2000" dirty="0">
                <a:latin typeface="微软雅黑" panose="020B0503020204020204" charset="-122"/>
                <a:ea typeface="微软雅黑" panose="020B0503020204020204" charset="-122"/>
                <a:cs typeface="Arial" panose="020B0604020202020204"/>
                <a:sym typeface="+mn-ea"/>
              </a:rPr>
              <a:t>dozens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reasons  </a:t>
            </a:r>
            <a:r>
              <a:rPr sz="2000" spc="15"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our </a:t>
            </a:r>
            <a:r>
              <a:rPr sz="2000" dirty="0">
                <a:latin typeface="微软雅黑" panose="020B0503020204020204" charset="-122"/>
                <a:ea typeface="微软雅黑" panose="020B0503020204020204" charset="-122"/>
                <a:cs typeface="Arial" panose="020B0604020202020204"/>
                <a:sym typeface="+mn-ea"/>
              </a:rPr>
              <a:t>love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movies. </a:t>
            </a:r>
          </a:p>
          <a:p>
            <a:pPr>
              <a:lnSpc>
                <a:spcPct val="200000"/>
              </a:lnSpc>
            </a:pPr>
            <a:r>
              <a:rPr lang="zh-CN" altLang="en-US" sz="2000" spc="5" dirty="0">
                <a:solidFill>
                  <a:schemeClr val="tx1"/>
                </a:solidFill>
                <a:latin typeface="微软雅黑" panose="020B0503020204020204" charset="-122"/>
                <a:ea typeface="微软雅黑" panose="020B0503020204020204" charset="-122"/>
                <a:cs typeface="Arial" panose="020B0604020202020204"/>
                <a:sym typeface="+mn-ea"/>
              </a:rPr>
              <a:t>仿写：</a:t>
            </a:r>
            <a:endParaRPr lang="en-US" altLang="zh-CN" sz="2000" spc="5" dirty="0">
              <a:solidFill>
                <a:schemeClr val="tx1"/>
              </a:solidFill>
              <a:latin typeface="微软雅黑" panose="020B0503020204020204" charset="-122"/>
              <a:ea typeface="微软雅黑" panose="020B0503020204020204" charset="-122"/>
              <a:cs typeface="Arial" panose="020B0604020202020204"/>
              <a:sym typeface="+mn-ea"/>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p>
        </p:txBody>
      </p:sp>
      <p:graphicFrame>
        <p:nvGraphicFramePr>
          <p:cNvPr id="7" name="图示 6">
            <a:extLst>
              <a:ext uri="{FF2B5EF4-FFF2-40B4-BE49-F238E27FC236}">
                <a16:creationId xmlns:a16="http://schemas.microsoft.com/office/drawing/2014/main" id="{C3111080-09D3-4649-9FE4-5F4A0C66A846}"/>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3EDD206C-5AD3-47CA-9459-AD5809FD8F8C}"/>
              </a:ext>
            </a:extLst>
          </p:cNvPr>
          <p:cNvSpPr txBox="1"/>
          <p:nvPr/>
        </p:nvSpPr>
        <p:spPr>
          <a:xfrm>
            <a:off x="1485900" y="4715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842063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78460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sz="2000" spc="50" dirty="0">
              <a:latin typeface="微软雅黑" panose="020B0503020204020204" charset="-122"/>
              <a:ea typeface="微软雅黑" panose="020B0503020204020204" charset="-122"/>
              <a:cs typeface="Arial" panose="020B0604020202020204"/>
              <a:sym typeface="+mn-ea"/>
            </a:endParaRPr>
          </a:p>
          <a:p>
            <a:pPr>
              <a:lnSpc>
                <a:spcPct val="200000"/>
              </a:lnSpc>
            </a:pPr>
            <a:r>
              <a:rPr sz="2000" spc="50" dirty="0">
                <a:latin typeface="微软雅黑" panose="020B0503020204020204" charset="-122"/>
                <a:ea typeface="微软雅黑" panose="020B0503020204020204" charset="-122"/>
                <a:cs typeface="Arial" panose="020B0604020202020204"/>
                <a:sym typeface="+mn-ea"/>
              </a:rPr>
              <a:t>We </a:t>
            </a:r>
            <a:r>
              <a:rPr sz="2000" spc="-5" dirty="0">
                <a:latin typeface="微软雅黑" panose="020B0503020204020204" charset="-122"/>
                <a:ea typeface="微软雅黑" panose="020B0503020204020204" charset="-122"/>
                <a:cs typeface="Arial" panose="020B0604020202020204"/>
                <a:sym typeface="+mn-ea"/>
              </a:rPr>
              <a:t>have </a:t>
            </a:r>
            <a:r>
              <a:rPr sz="2000" dirty="0">
                <a:latin typeface="微软雅黑" panose="020B0503020204020204" charset="-122"/>
                <a:ea typeface="微软雅黑" panose="020B0503020204020204" charset="-122"/>
                <a:cs typeface="Arial" panose="020B0604020202020204"/>
                <a:sym typeface="+mn-ea"/>
              </a:rPr>
              <a:t>dozens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reasons </a:t>
            </a:r>
            <a:r>
              <a:rPr sz="2000" spc="15"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our </a:t>
            </a:r>
            <a:r>
              <a:rPr sz="2000" dirty="0">
                <a:latin typeface="微软雅黑" panose="020B0503020204020204" charset="-122"/>
                <a:ea typeface="微软雅黑" panose="020B0503020204020204" charset="-122"/>
                <a:cs typeface="Arial" panose="020B0604020202020204"/>
                <a:sym typeface="+mn-ea"/>
              </a:rPr>
              <a:t>love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movies. </a:t>
            </a:r>
          </a:p>
          <a:p>
            <a:pPr>
              <a:lnSpc>
                <a:spcPct val="200000"/>
              </a:lnSpc>
            </a:pPr>
            <a:r>
              <a:rPr lang="zh-CN" altLang="en-US" sz="2000" spc="5" dirty="0">
                <a:solidFill>
                  <a:schemeClr val="tx1"/>
                </a:solidFill>
                <a:latin typeface="微软雅黑" panose="020B0503020204020204" charset="-122"/>
                <a:ea typeface="微软雅黑" panose="020B0503020204020204" charset="-122"/>
                <a:cs typeface="Arial" panose="020B0604020202020204"/>
                <a:sym typeface="+mn-ea"/>
              </a:rPr>
              <a:t>仿写：①</a:t>
            </a:r>
            <a:r>
              <a:rPr lang="en-US" altLang="zh-CN" sz="2000" spc="5" dirty="0">
                <a:solidFill>
                  <a:schemeClr val="tx1"/>
                </a:solidFill>
                <a:latin typeface="微软雅黑" panose="020B0503020204020204" charset="-122"/>
                <a:ea typeface="微软雅黑" panose="020B0503020204020204" charset="-122"/>
                <a:cs typeface="Arial" panose="020B0604020202020204"/>
                <a:sym typeface="+mn-ea"/>
              </a:rPr>
              <a:t>The attraction of movie stars is one reason for our love of movies. </a:t>
            </a: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p>
        </p:txBody>
      </p:sp>
      <p:graphicFrame>
        <p:nvGraphicFramePr>
          <p:cNvPr id="7" name="图示 6">
            <a:extLst>
              <a:ext uri="{FF2B5EF4-FFF2-40B4-BE49-F238E27FC236}">
                <a16:creationId xmlns:a16="http://schemas.microsoft.com/office/drawing/2014/main" id="{9C38F9A7-1BB1-446F-81FF-8654A59497D4}"/>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FE9E333B-B2B4-4A90-AD74-AF3949CDF563}"/>
              </a:ext>
            </a:extLst>
          </p:cNvPr>
          <p:cNvSpPr txBox="1"/>
          <p:nvPr/>
        </p:nvSpPr>
        <p:spPr>
          <a:xfrm>
            <a:off x="1485900" y="42612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684200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730" y="1305560"/>
            <a:ext cx="10520680" cy="5015865"/>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sz="2000" spc="50" dirty="0">
              <a:latin typeface="微软雅黑" panose="020B0503020204020204" charset="-122"/>
              <a:ea typeface="微软雅黑" panose="020B0503020204020204" charset="-122"/>
              <a:cs typeface="Arial" panose="020B0604020202020204"/>
              <a:sym typeface="+mn-ea"/>
            </a:endParaRPr>
          </a:p>
          <a:p>
            <a:pPr>
              <a:lnSpc>
                <a:spcPct val="200000"/>
              </a:lnSpc>
            </a:pPr>
            <a:r>
              <a:rPr sz="2000" spc="50" dirty="0">
                <a:latin typeface="微软雅黑" panose="020B0503020204020204" charset="-122"/>
                <a:ea typeface="微软雅黑" panose="020B0503020204020204" charset="-122"/>
                <a:cs typeface="Arial" panose="020B0604020202020204"/>
                <a:sym typeface="+mn-ea"/>
              </a:rPr>
              <a:t>We </a:t>
            </a:r>
            <a:r>
              <a:rPr sz="2000" spc="-5" dirty="0">
                <a:latin typeface="微软雅黑" panose="020B0503020204020204" charset="-122"/>
                <a:ea typeface="微软雅黑" panose="020B0503020204020204" charset="-122"/>
                <a:cs typeface="Arial" panose="020B0604020202020204"/>
                <a:sym typeface="+mn-ea"/>
              </a:rPr>
              <a:t>have </a:t>
            </a:r>
            <a:r>
              <a:rPr sz="2000" dirty="0">
                <a:latin typeface="微软雅黑" panose="020B0503020204020204" charset="-122"/>
                <a:ea typeface="微软雅黑" panose="020B0503020204020204" charset="-122"/>
                <a:cs typeface="Arial" panose="020B0604020202020204"/>
                <a:sym typeface="+mn-ea"/>
              </a:rPr>
              <a:t>dozens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reasons </a:t>
            </a:r>
            <a:r>
              <a:rPr sz="2000" spc="15"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our </a:t>
            </a:r>
            <a:r>
              <a:rPr sz="2000" dirty="0">
                <a:latin typeface="微软雅黑" panose="020B0503020204020204" charset="-122"/>
                <a:ea typeface="微软雅黑" panose="020B0503020204020204" charset="-122"/>
                <a:cs typeface="Arial" panose="020B0604020202020204"/>
                <a:sym typeface="+mn-ea"/>
              </a:rPr>
              <a:t>love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movies. </a:t>
            </a:r>
          </a:p>
          <a:p>
            <a:pPr>
              <a:lnSpc>
                <a:spcPct val="200000"/>
              </a:lnSpc>
            </a:pPr>
            <a:r>
              <a:rPr lang="zh-CN" altLang="en-US" sz="2000" spc="5" dirty="0">
                <a:solidFill>
                  <a:schemeClr val="tx1"/>
                </a:solidFill>
                <a:latin typeface="微软雅黑" panose="020B0503020204020204" charset="-122"/>
                <a:ea typeface="微软雅黑" panose="020B0503020204020204" charset="-122"/>
                <a:cs typeface="Arial" panose="020B0604020202020204"/>
                <a:sym typeface="+mn-ea"/>
              </a:rPr>
              <a:t>仿写：①</a:t>
            </a:r>
            <a:r>
              <a:rPr lang="en-US" altLang="zh-CN" sz="2000" spc="5" dirty="0">
                <a:solidFill>
                  <a:schemeClr val="tx1"/>
                </a:solidFill>
                <a:latin typeface="微软雅黑" panose="020B0503020204020204" charset="-122"/>
                <a:ea typeface="微软雅黑" panose="020B0503020204020204" charset="-122"/>
                <a:cs typeface="Arial" panose="020B0604020202020204"/>
                <a:sym typeface="+mn-ea"/>
              </a:rPr>
              <a:t>The attraction of movie stars is one reason for our love of movies.</a:t>
            </a:r>
          </a:p>
          <a:p>
            <a:pPr>
              <a:lnSpc>
                <a:spcPct val="200000"/>
              </a:lnSpc>
            </a:pPr>
            <a:r>
              <a:rPr lang="zh-CN" sz="2000" dirty="0">
                <a:latin typeface="微软雅黑" panose="020B0503020204020204" charset="-122"/>
                <a:ea typeface="微软雅黑" panose="020B0503020204020204" charset="-122"/>
                <a:cs typeface="微软雅黑" panose="020B0503020204020204" charset="-122"/>
                <a:sym typeface="+mn-ea"/>
              </a:rPr>
              <a:t>②</a:t>
            </a:r>
            <a:r>
              <a:rPr sz="2000" dirty="0">
                <a:latin typeface="微软雅黑" panose="020B0503020204020204" charset="-122"/>
                <a:ea typeface="微软雅黑" panose="020B0503020204020204" charset="-122"/>
                <a:cs typeface="微软雅黑" panose="020B0503020204020204" charset="-122"/>
                <a:sym typeface="+mn-ea"/>
              </a:rPr>
              <a:t>The </a:t>
            </a:r>
            <a:r>
              <a:rPr sz="2000" spc="-5" dirty="0">
                <a:latin typeface="微软雅黑" panose="020B0503020204020204" charset="-122"/>
                <a:ea typeface="微软雅黑" panose="020B0503020204020204" charset="-122"/>
                <a:cs typeface="微软雅黑" panose="020B0503020204020204" charset="-122"/>
                <a:sym typeface="+mn-ea"/>
              </a:rPr>
              <a:t>charm</a:t>
            </a:r>
            <a:r>
              <a:rPr sz="2000" dirty="0">
                <a:latin typeface="微软雅黑" panose="020B0503020204020204" charset="-122"/>
                <a:ea typeface="微软雅黑" panose="020B0503020204020204" charset="-122"/>
                <a:cs typeface="微软雅黑" panose="020B0503020204020204" charset="-122"/>
                <a:sym typeface="+mn-ea"/>
              </a:rPr>
              <a:t> </a:t>
            </a:r>
            <a:r>
              <a:rPr sz="2000" spc="-15" dirty="0">
                <a:latin typeface="微软雅黑" panose="020B0503020204020204" charset="-122"/>
                <a:ea typeface="微软雅黑" panose="020B0503020204020204" charset="-122"/>
                <a:cs typeface="微软雅黑" panose="020B0503020204020204" charset="-122"/>
                <a:sym typeface="+mn-ea"/>
              </a:rPr>
              <a:t>of</a:t>
            </a:r>
            <a:r>
              <a:rPr sz="2000" spc="25" dirty="0">
                <a:latin typeface="微软雅黑" panose="020B0503020204020204" charset="-122"/>
                <a:ea typeface="微软雅黑" panose="020B0503020204020204" charset="-122"/>
                <a:cs typeface="微软雅黑" panose="020B0503020204020204" charset="-122"/>
                <a:sym typeface="+mn-ea"/>
              </a:rPr>
              <a:t> </a:t>
            </a:r>
            <a:r>
              <a:rPr sz="2000" spc="-5" dirty="0">
                <a:latin typeface="微软雅黑" panose="020B0503020204020204" charset="-122"/>
                <a:ea typeface="微软雅黑" panose="020B0503020204020204" charset="-122"/>
                <a:cs typeface="微软雅黑" panose="020B0503020204020204" charset="-122"/>
                <a:sym typeface="+mn-ea"/>
              </a:rPr>
              <a:t>movie</a:t>
            </a:r>
            <a:r>
              <a:rPr sz="2000" spc="15" dirty="0">
                <a:latin typeface="微软雅黑" panose="020B0503020204020204" charset="-122"/>
                <a:ea typeface="微软雅黑" panose="020B0503020204020204" charset="-122"/>
                <a:cs typeface="微软雅黑" panose="020B0503020204020204" charset="-122"/>
                <a:sym typeface="+mn-ea"/>
              </a:rPr>
              <a:t> </a:t>
            </a:r>
            <a:r>
              <a:rPr sz="2000" spc="-10" dirty="0">
                <a:latin typeface="微软雅黑" panose="020B0503020204020204" charset="-122"/>
                <a:ea typeface="微软雅黑" panose="020B0503020204020204" charset="-122"/>
                <a:cs typeface="微软雅黑" panose="020B0503020204020204" charset="-122"/>
                <a:sym typeface="+mn-ea"/>
              </a:rPr>
              <a:t>stars</a:t>
            </a:r>
            <a:r>
              <a:rPr sz="2000" spc="75" dirty="0">
                <a:latin typeface="微软雅黑" panose="020B0503020204020204" charset="-122"/>
                <a:ea typeface="微软雅黑" panose="020B0503020204020204" charset="-122"/>
                <a:cs typeface="微软雅黑" panose="020B0503020204020204" charset="-122"/>
                <a:sym typeface="+mn-ea"/>
              </a:rPr>
              <a:t> </a:t>
            </a:r>
            <a:r>
              <a:rPr sz="2000" spc="-15" dirty="0">
                <a:latin typeface="微软雅黑" panose="020B0503020204020204" charset="-122"/>
                <a:ea typeface="微软雅黑" panose="020B0503020204020204" charset="-122"/>
                <a:cs typeface="微软雅黑" panose="020B0503020204020204" charset="-122"/>
                <a:sym typeface="+mn-ea"/>
              </a:rPr>
              <a:t>is</a:t>
            </a:r>
            <a:r>
              <a:rPr sz="2000" spc="15" dirty="0">
                <a:latin typeface="微软雅黑" panose="020B0503020204020204" charset="-122"/>
                <a:ea typeface="微软雅黑" panose="020B0503020204020204" charset="-122"/>
                <a:cs typeface="微软雅黑" panose="020B0503020204020204" charset="-122"/>
                <a:sym typeface="+mn-ea"/>
              </a:rPr>
              <a:t> </a:t>
            </a:r>
            <a:r>
              <a:rPr sz="2000" spc="-10" dirty="0">
                <a:latin typeface="微软雅黑" panose="020B0503020204020204" charset="-122"/>
                <a:ea typeface="微软雅黑" panose="020B0503020204020204" charset="-122"/>
                <a:cs typeface="微软雅黑" panose="020B0503020204020204" charset="-122"/>
                <a:sym typeface="+mn-ea"/>
              </a:rPr>
              <a:t>another</a:t>
            </a:r>
            <a:r>
              <a:rPr sz="2000" spc="55" dirty="0">
                <a:latin typeface="微软雅黑" panose="020B0503020204020204" charset="-122"/>
                <a:ea typeface="微软雅黑" panose="020B0503020204020204" charset="-122"/>
                <a:cs typeface="微软雅黑" panose="020B0503020204020204" charset="-122"/>
                <a:sym typeface="+mn-ea"/>
              </a:rPr>
              <a:t> </a:t>
            </a:r>
            <a:r>
              <a:rPr sz="2000" spc="-5" dirty="0">
                <a:latin typeface="微软雅黑" panose="020B0503020204020204" charset="-122"/>
                <a:ea typeface="微软雅黑" panose="020B0503020204020204" charset="-122"/>
                <a:cs typeface="微软雅黑" panose="020B0503020204020204" charset="-122"/>
                <a:sym typeface="+mn-ea"/>
              </a:rPr>
              <a:t>reason</a:t>
            </a:r>
            <a:r>
              <a:rPr sz="2000" spc="25" dirty="0">
                <a:latin typeface="微软雅黑" panose="020B0503020204020204" charset="-122"/>
                <a:ea typeface="微软雅黑" panose="020B0503020204020204" charset="-122"/>
                <a:cs typeface="微软雅黑" panose="020B0503020204020204" charset="-122"/>
                <a:sym typeface="+mn-ea"/>
              </a:rPr>
              <a:t> </a:t>
            </a:r>
            <a:r>
              <a:rPr sz="2000" spc="-15" dirty="0">
                <a:latin typeface="微软雅黑" panose="020B0503020204020204" charset="-122"/>
                <a:ea typeface="微软雅黑" panose="020B0503020204020204" charset="-122"/>
                <a:cs typeface="微软雅黑" panose="020B0503020204020204" charset="-122"/>
                <a:sym typeface="+mn-ea"/>
              </a:rPr>
              <a:t>for</a:t>
            </a:r>
            <a:r>
              <a:rPr sz="2000" spc="55" dirty="0">
                <a:latin typeface="微软雅黑" panose="020B0503020204020204" charset="-122"/>
                <a:ea typeface="微软雅黑" panose="020B0503020204020204" charset="-122"/>
                <a:cs typeface="微软雅黑" panose="020B0503020204020204" charset="-122"/>
                <a:sym typeface="+mn-ea"/>
              </a:rPr>
              <a:t> </a:t>
            </a:r>
            <a:r>
              <a:rPr sz="2000" dirty="0">
                <a:latin typeface="微软雅黑" panose="020B0503020204020204" charset="-122"/>
                <a:ea typeface="微软雅黑" panose="020B0503020204020204" charset="-122"/>
                <a:cs typeface="微软雅黑" panose="020B0503020204020204" charset="-122"/>
                <a:sym typeface="+mn-ea"/>
              </a:rPr>
              <a:t>people </a:t>
            </a:r>
            <a:r>
              <a:rPr sz="2000" spc="-10" dirty="0">
                <a:latin typeface="微软雅黑" panose="020B0503020204020204" charset="-122"/>
                <a:ea typeface="微软雅黑" panose="020B0503020204020204" charset="-122"/>
                <a:cs typeface="微软雅黑" panose="020B0503020204020204" charset="-122"/>
                <a:sym typeface="+mn-ea"/>
              </a:rPr>
              <a:t>who </a:t>
            </a:r>
            <a:r>
              <a:rPr sz="2000" spc="-25" dirty="0">
                <a:latin typeface="微软雅黑" panose="020B0503020204020204" charset="-122"/>
                <a:ea typeface="微软雅黑" panose="020B0503020204020204" charset="-122"/>
                <a:cs typeface="微软雅黑" panose="020B0503020204020204" charset="-122"/>
                <a:sym typeface="+mn-ea"/>
              </a:rPr>
              <a:t>love </a:t>
            </a:r>
            <a:r>
              <a:rPr sz="2000" spc="-20" dirty="0">
                <a:latin typeface="微软雅黑" panose="020B0503020204020204" charset="-122"/>
                <a:ea typeface="微软雅黑" panose="020B0503020204020204" charset="-122"/>
                <a:cs typeface="微软雅黑" panose="020B0503020204020204" charset="-122"/>
                <a:sym typeface="+mn-ea"/>
              </a:rPr>
              <a:t>watching </a:t>
            </a:r>
            <a:r>
              <a:rPr sz="2000" spc="-10" dirty="0">
                <a:latin typeface="微软雅黑" panose="020B0503020204020204" charset="-122"/>
                <a:ea typeface="微软雅黑" panose="020B0503020204020204" charset="-122"/>
                <a:cs typeface="微软雅黑" panose="020B0503020204020204" charset="-122"/>
                <a:sym typeface="+mn-ea"/>
              </a:rPr>
              <a:t>movies.</a:t>
            </a:r>
            <a:endParaRPr lang="en-US" altLang="zh-CN" sz="2000" spc="5" dirty="0">
              <a:solidFill>
                <a:schemeClr val="tx1"/>
              </a:solidFill>
              <a:latin typeface="微软雅黑" panose="020B0503020204020204" charset="-122"/>
              <a:ea typeface="微软雅黑" panose="020B0503020204020204" charset="-122"/>
              <a:cs typeface="Arial" panose="020B0604020202020204"/>
              <a:sym typeface="+mn-ea"/>
            </a:endParaRPr>
          </a:p>
          <a:p>
            <a:pPr>
              <a:lnSpc>
                <a:spcPct val="200000"/>
              </a:lnSpc>
            </a:pPr>
            <a:endParaRPr lang="en-US" altLang="zh-CN" sz="2000" spc="5" dirty="0">
              <a:solidFill>
                <a:schemeClr val="tx1"/>
              </a:solidFill>
              <a:latin typeface="微软雅黑" panose="020B0503020204020204" charset="-122"/>
              <a:ea typeface="微软雅黑" panose="020B0503020204020204" charset="-122"/>
              <a:cs typeface="Arial" panose="020B0604020202020204"/>
              <a:sym typeface="+mn-ea"/>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p>
        </p:txBody>
      </p:sp>
      <p:graphicFrame>
        <p:nvGraphicFramePr>
          <p:cNvPr id="7" name="图示 6">
            <a:extLst>
              <a:ext uri="{FF2B5EF4-FFF2-40B4-BE49-F238E27FC236}">
                <a16:creationId xmlns:a16="http://schemas.microsoft.com/office/drawing/2014/main" id="{464C4A72-85C1-4C41-AF3D-E35AAB41B40C}"/>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F9509FA9-4106-4FE2-9606-F9884673AE4D}"/>
              </a:ext>
            </a:extLst>
          </p:cNvPr>
          <p:cNvSpPr txBox="1"/>
          <p:nvPr/>
        </p:nvSpPr>
        <p:spPr>
          <a:xfrm>
            <a:off x="1348578" y="46091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95251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43965" y="967105"/>
            <a:ext cx="9703435" cy="175323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200000"/>
              </a:lnSpc>
            </a:pP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Tips</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：可以参照文章段落的展开方式</a:t>
            </a:r>
          </a:p>
        </p:txBody>
      </p:sp>
      <p:sp>
        <p:nvSpPr>
          <p:cNvPr id="7" name="矩形 6"/>
          <p:cNvSpPr/>
          <p:nvPr/>
        </p:nvSpPr>
        <p:spPr>
          <a:xfrm>
            <a:off x="1331642" y="1279915"/>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第三步：填充细节（呼应主题句）</a:t>
            </a:r>
          </a:p>
        </p:txBody>
      </p:sp>
      <p:graphicFrame>
        <p:nvGraphicFramePr>
          <p:cNvPr id="8" name="图示 7">
            <a:extLst>
              <a:ext uri="{FF2B5EF4-FFF2-40B4-BE49-F238E27FC236}">
                <a16:creationId xmlns:a16="http://schemas.microsoft.com/office/drawing/2014/main" id="{506F63A1-72BC-4CA3-9CB7-B5AC544814EF}"/>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DC36DDB-4805-4D6C-9A86-214D9E282DE8}"/>
              </a:ext>
            </a:extLst>
          </p:cNvPr>
          <p:cNvSpPr txBox="1"/>
          <p:nvPr/>
        </p:nvSpPr>
        <p:spPr>
          <a:xfrm>
            <a:off x="1348578" y="437367"/>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644734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6643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9210" y="802640"/>
            <a:ext cx="8162290" cy="5862320"/>
          </a:xfrm>
          <a:prstGeom prst="rect">
            <a:avLst/>
          </a:prstGeom>
        </p:spPr>
        <p:txBody>
          <a:bodyPr wrap="square">
            <a:spAutoFit/>
          </a:bodyPr>
          <a:lstStyle/>
          <a:p>
            <a:pPr marL="12700" marR="5080" algn="just" fontAlgn="auto">
              <a:lnSpc>
                <a:spcPts val="3000"/>
              </a:lnSpc>
              <a:spcBef>
                <a:spcPts val="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5" dirty="0">
                <a:latin typeface="微软雅黑" panose="020B0503020204020204" charset="-122"/>
                <a:ea typeface="微软雅黑" panose="020B0503020204020204" charset="-122"/>
                <a:cs typeface="微软雅黑" panose="020B0503020204020204" charset="-122"/>
                <a:sym typeface="+mn-ea"/>
              </a:rPr>
              <a:t>② </a:t>
            </a:r>
            <a:r>
              <a:rPr sz="2000" spc="15" dirty="0">
                <a:latin typeface="微软雅黑" panose="020B0503020204020204" charset="-122"/>
                <a:ea typeface="微软雅黑" panose="020B0503020204020204" charset="-122"/>
                <a:cs typeface="Arial" panose="020B0604020202020204"/>
                <a:sym typeface="+mn-ea"/>
              </a:rPr>
              <a:t>A </a:t>
            </a:r>
            <a:r>
              <a:rPr sz="2000" spc="5" dirty="0">
                <a:latin typeface="微软雅黑" panose="020B0503020204020204" charset="-122"/>
                <a:ea typeface="微软雅黑" panose="020B0503020204020204" charset="-122"/>
                <a:cs typeface="Arial" panose="020B0604020202020204"/>
                <a:sym typeface="+mn-ea"/>
              </a:rPr>
              <a:t>“movie” </a:t>
            </a:r>
            <a:r>
              <a:rPr sz="2000" spc="10" dirty="0">
                <a:latin typeface="微软雅黑" panose="020B0503020204020204" charset="-122"/>
                <a:ea typeface="微软雅黑" panose="020B0503020204020204" charset="-122"/>
                <a:cs typeface="Arial" panose="020B0604020202020204"/>
                <a:sym typeface="+mn-ea"/>
              </a:rPr>
              <a:t>is, </a:t>
            </a:r>
            <a:r>
              <a:rPr sz="2000" spc="5" dirty="0">
                <a:latin typeface="微软雅黑" panose="020B0503020204020204" charset="-122"/>
                <a:ea typeface="微软雅黑" panose="020B0503020204020204" charset="-122"/>
                <a:cs typeface="Arial" panose="020B0604020202020204"/>
                <a:sym typeface="+mn-ea"/>
              </a:rPr>
              <a:t>basically</a:t>
            </a:r>
            <a:r>
              <a:rPr lang="en-US" sz="2000" spc="5"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technology’s </a:t>
            </a:r>
            <a:r>
              <a:rPr sz="2000" spc="25" dirty="0">
                <a:latin typeface="微软雅黑" panose="020B0503020204020204" charset="-122"/>
                <a:ea typeface="微软雅黑" panose="020B0503020204020204" charset="-122"/>
                <a:cs typeface="Arial" panose="020B0604020202020204"/>
                <a:sym typeface="+mn-ea"/>
              </a:rPr>
              <a:t>answer </a:t>
            </a:r>
            <a:r>
              <a:rPr sz="2000" dirty="0">
                <a:latin typeface="微软雅黑" panose="020B0503020204020204" charset="-122"/>
                <a:ea typeface="微软雅黑" panose="020B0503020204020204" charset="-122"/>
                <a:cs typeface="Arial" panose="020B0604020202020204"/>
                <a:sym typeface="+mn-ea"/>
              </a:rPr>
              <a:t>to the </a:t>
            </a:r>
            <a:r>
              <a:rPr sz="2000" spc="10" dirty="0">
                <a:latin typeface="微软雅黑" panose="020B0503020204020204" charset="-122"/>
                <a:ea typeface="微软雅黑" panose="020B0503020204020204" charset="-122"/>
                <a:cs typeface="Arial" panose="020B0604020202020204"/>
                <a:sym typeface="+mn-ea"/>
              </a:rPr>
              <a:t>traditional </a:t>
            </a:r>
            <a:r>
              <a:rPr sz="2000" spc="15" dirty="0">
                <a:latin typeface="微软雅黑" panose="020B0503020204020204" charset="-122"/>
                <a:ea typeface="微软雅黑" panose="020B0503020204020204" charset="-122"/>
                <a:cs typeface="Arial" panose="020B0604020202020204"/>
                <a:sym typeface="+mn-ea"/>
              </a:rPr>
              <a:t>storybook. </a:t>
            </a:r>
            <a:r>
              <a:rPr sz="2000" spc="90" dirty="0">
                <a:latin typeface="微软雅黑" panose="020B0503020204020204" charset="-122"/>
                <a:ea typeface="微软雅黑" panose="020B0503020204020204" charset="-122"/>
                <a:cs typeface="Arial" panose="020B0604020202020204"/>
                <a:sym typeface="+mn-ea"/>
              </a:rPr>
              <a:t>We </a:t>
            </a:r>
            <a:r>
              <a:rPr sz="2000" dirty="0">
                <a:latin typeface="微软雅黑" panose="020B0503020204020204" charset="-122"/>
                <a:ea typeface="微软雅黑" panose="020B0503020204020204" charset="-122"/>
                <a:cs typeface="Arial" panose="020B0604020202020204"/>
                <a:sym typeface="+mn-ea"/>
              </a:rPr>
              <a:t>all hunger </a:t>
            </a:r>
            <a:r>
              <a:rPr sz="2000" spc="1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a </a:t>
            </a:r>
            <a:r>
              <a:rPr sz="2000" spc="-5" dirty="0">
                <a:latin typeface="微软雅黑" panose="020B0503020204020204" charset="-122"/>
                <a:ea typeface="微软雅黑" panose="020B0503020204020204" charset="-122"/>
                <a:cs typeface="Arial" panose="020B0604020202020204"/>
                <a:sym typeface="+mn-ea"/>
              </a:rPr>
              <a:t>life </a:t>
            </a:r>
            <a:r>
              <a:rPr sz="2000" spc="10" dirty="0">
                <a:latin typeface="微软雅黑" panose="020B0503020204020204" charset="-122"/>
                <a:ea typeface="微软雅黑" panose="020B0503020204020204" charset="-122"/>
                <a:cs typeface="Arial" panose="020B0604020202020204"/>
                <a:sym typeface="+mn-ea"/>
              </a:rPr>
              <a:t>full of passion, </a:t>
            </a:r>
            <a:r>
              <a:rPr sz="2000" spc="15" dirty="0">
                <a:latin typeface="微软雅黑" panose="020B0503020204020204" charset="-122"/>
                <a:ea typeface="微软雅黑" panose="020B0503020204020204" charset="-122"/>
                <a:cs typeface="Arial" panose="020B0604020202020204"/>
                <a:sym typeface="+mn-ea"/>
              </a:rPr>
              <a:t>excitement </a:t>
            </a:r>
            <a:r>
              <a:rPr sz="2000" spc="30" dirty="0">
                <a:latin typeface="微软雅黑" panose="020B0503020204020204" charset="-122"/>
                <a:ea typeface="微软雅黑" panose="020B0503020204020204" charset="-122"/>
                <a:cs typeface="Arial" panose="020B0604020202020204"/>
                <a:sym typeface="+mn-ea"/>
              </a:rPr>
              <a:t>and </a:t>
            </a:r>
            <a:r>
              <a:rPr sz="2000" dirty="0">
                <a:latin typeface="微软雅黑" panose="020B0503020204020204" charset="-122"/>
                <a:ea typeface="微软雅黑" panose="020B0503020204020204" charset="-122"/>
                <a:cs typeface="Arial" panose="020B0604020202020204"/>
                <a:sym typeface="+mn-ea"/>
              </a:rPr>
              <a:t>love. </a:t>
            </a:r>
            <a:r>
              <a:rPr sz="2000" spc="-5" dirty="0">
                <a:latin typeface="微软雅黑" panose="020B0503020204020204" charset="-122"/>
                <a:ea typeface="微软雅黑" panose="020B0503020204020204" charset="-122"/>
                <a:cs typeface="Arial" panose="020B0604020202020204"/>
                <a:sym typeface="+mn-ea"/>
              </a:rPr>
              <a:t>If </a:t>
            </a:r>
            <a:r>
              <a:rPr sz="2000" dirty="0">
                <a:latin typeface="微软雅黑" panose="020B0503020204020204" charset="-122"/>
                <a:ea typeface="微软雅黑" panose="020B0503020204020204" charset="-122"/>
                <a:cs typeface="Arial" panose="020B0604020202020204"/>
                <a:sym typeface="+mn-ea"/>
              </a:rPr>
              <a:t>we </a:t>
            </a:r>
            <a:r>
              <a:rPr sz="2000" spc="5" dirty="0">
                <a:latin typeface="微软雅黑" panose="020B0503020204020204" charset="-122"/>
                <a:ea typeface="微软雅黑" panose="020B0503020204020204" charset="-122"/>
                <a:cs typeface="Arial" panose="020B0604020202020204"/>
                <a:sym typeface="+mn-ea"/>
              </a:rPr>
              <a:t>don't </a:t>
            </a:r>
            <a:r>
              <a:rPr sz="2000" spc="15" dirty="0">
                <a:latin typeface="微软雅黑" panose="020B0503020204020204" charset="-122"/>
                <a:ea typeface="微软雅黑" panose="020B0503020204020204" charset="-122"/>
                <a:cs typeface="Arial" panose="020B0604020202020204"/>
                <a:sym typeface="+mn-ea"/>
              </a:rPr>
              <a:t>find </a:t>
            </a:r>
            <a:r>
              <a:rPr sz="2000" spc="25" dirty="0">
                <a:latin typeface="微软雅黑" panose="020B0503020204020204" charset="-122"/>
                <a:ea typeface="微软雅黑" panose="020B0503020204020204" charset="-122"/>
                <a:cs typeface="Arial" panose="020B0604020202020204"/>
                <a:sym typeface="+mn-ea"/>
              </a:rPr>
              <a:t>them </a:t>
            </a:r>
            <a:r>
              <a:rPr sz="2000" spc="55" dirty="0">
                <a:latin typeface="微软雅黑" panose="020B0503020204020204" charset="-122"/>
                <a:ea typeface="微软雅黑" panose="020B0503020204020204" charset="-122"/>
                <a:cs typeface="Arial" panose="020B0604020202020204"/>
                <a:sym typeface="+mn-ea"/>
              </a:rPr>
              <a:t>in </a:t>
            </a:r>
            <a:r>
              <a:rPr sz="2000" spc="-5" dirty="0">
                <a:latin typeface="微软雅黑" panose="020B0503020204020204" charset="-122"/>
                <a:ea typeface="微软雅黑" panose="020B0503020204020204" charset="-122"/>
                <a:cs typeface="Arial" panose="020B0604020202020204"/>
                <a:sym typeface="+mn-ea"/>
              </a:rPr>
              <a:t>our </a:t>
            </a:r>
            <a:r>
              <a:rPr sz="2000" spc="25" dirty="0">
                <a:latin typeface="微软雅黑" panose="020B0503020204020204" charset="-122"/>
                <a:ea typeface="微软雅黑" panose="020B0503020204020204" charset="-122"/>
                <a:cs typeface="Arial" panose="020B0604020202020204"/>
                <a:sym typeface="+mn-ea"/>
              </a:rPr>
              <a:t>own </a:t>
            </a:r>
            <a:r>
              <a:rPr sz="2000" spc="5" dirty="0">
                <a:latin typeface="微软雅黑" panose="020B0503020204020204" charset="-122"/>
                <a:ea typeface="微软雅黑" panose="020B0503020204020204" charset="-122"/>
                <a:cs typeface="Arial" panose="020B0604020202020204"/>
                <a:sym typeface="+mn-ea"/>
              </a:rPr>
              <a:t>life, </a:t>
            </a:r>
            <a:r>
              <a:rPr sz="2000" dirty="0">
                <a:latin typeface="微软雅黑" panose="020B0503020204020204" charset="-122"/>
                <a:ea typeface="微软雅黑" panose="020B0503020204020204" charset="-122"/>
                <a:cs typeface="Arial" panose="020B0604020202020204"/>
                <a:sym typeface="+mn-ea"/>
              </a:rPr>
              <a:t>we try to </a:t>
            </a:r>
            <a:r>
              <a:rPr sz="2000" spc="15" dirty="0">
                <a:latin typeface="微软雅黑" panose="020B0503020204020204" charset="-122"/>
                <a:ea typeface="微软雅黑" panose="020B0503020204020204" charset="-122"/>
                <a:cs typeface="Arial" panose="020B0604020202020204"/>
                <a:sym typeface="+mn-ea"/>
              </a:rPr>
              <a:t>experience </a:t>
            </a:r>
            <a:r>
              <a:rPr sz="2000" spc="25" dirty="0">
                <a:latin typeface="微软雅黑" panose="020B0503020204020204" charset="-122"/>
                <a:ea typeface="微软雅黑" panose="020B0503020204020204" charset="-122"/>
                <a:cs typeface="Arial" panose="020B0604020202020204"/>
                <a:sym typeface="+mn-ea"/>
              </a:rPr>
              <a:t>them </a:t>
            </a:r>
            <a:r>
              <a:rPr sz="2000" spc="30" dirty="0">
                <a:latin typeface="微软雅黑" panose="020B0503020204020204" charset="-122"/>
                <a:ea typeface="微软雅黑" panose="020B0503020204020204" charset="-122"/>
                <a:cs typeface="Arial" panose="020B0604020202020204"/>
                <a:sym typeface="+mn-ea"/>
              </a:rPr>
              <a:t>in </a:t>
            </a:r>
            <a:r>
              <a:rPr sz="2000" spc="5" dirty="0">
                <a:latin typeface="微软雅黑" panose="020B0503020204020204" charset="-122"/>
                <a:ea typeface="微软雅黑" panose="020B0503020204020204" charset="-122"/>
                <a:cs typeface="Arial" panose="020B0604020202020204"/>
                <a:sym typeface="+mn-ea"/>
              </a:rPr>
              <a:t>fictional </a:t>
            </a:r>
            <a:r>
              <a:rPr sz="2000" spc="10" dirty="0">
                <a:latin typeface="微软雅黑" panose="020B0503020204020204" charset="-122"/>
                <a:ea typeface="微软雅黑" panose="020B0503020204020204" charset="-122"/>
                <a:cs typeface="Arial" panose="020B0604020202020204"/>
                <a:sym typeface="+mn-ea"/>
              </a:rPr>
              <a:t>stories. </a:t>
            </a:r>
            <a:r>
              <a:rPr sz="2000" spc="15" dirty="0">
                <a:latin typeface="微软雅黑" panose="020B0503020204020204" charset="-122"/>
                <a:ea typeface="微软雅黑" panose="020B0503020204020204" charset="-122"/>
                <a:cs typeface="Arial" panose="020B0604020202020204"/>
                <a:sym typeface="+mn-ea"/>
              </a:rPr>
              <a:t>A </a:t>
            </a:r>
            <a:r>
              <a:rPr sz="2000" spc="10" dirty="0">
                <a:latin typeface="微软雅黑" panose="020B0503020204020204" charset="-122"/>
                <a:ea typeface="微软雅黑" panose="020B0503020204020204" charset="-122"/>
                <a:cs typeface="Arial" panose="020B0604020202020204"/>
                <a:sym typeface="+mn-ea"/>
              </a:rPr>
              <a:t>movie </a:t>
            </a:r>
            <a:r>
              <a:rPr sz="2000" dirty="0">
                <a:latin typeface="微软雅黑" panose="020B0503020204020204" charset="-122"/>
                <a:ea typeface="微软雅黑" panose="020B0503020204020204" charset="-122"/>
                <a:cs typeface="Arial" panose="020B0604020202020204"/>
                <a:sym typeface="+mn-ea"/>
              </a:rPr>
              <a:t>tells </a:t>
            </a:r>
            <a:r>
              <a:rPr sz="2000" spc="10" dirty="0">
                <a:latin typeface="微软雅黑" panose="020B0503020204020204" charset="-122"/>
                <a:ea typeface="微软雅黑" panose="020B0503020204020204" charset="-122"/>
                <a:cs typeface="Arial" panose="020B0604020202020204"/>
                <a:sym typeface="+mn-ea"/>
              </a:rPr>
              <a:t>a </a:t>
            </a:r>
            <a:r>
              <a:rPr sz="2000" spc="25" dirty="0">
                <a:latin typeface="微软雅黑" panose="020B0503020204020204" charset="-122"/>
                <a:ea typeface="微软雅黑" panose="020B0503020204020204" charset="-122"/>
                <a:cs typeface="Arial" panose="020B0604020202020204"/>
                <a:sym typeface="+mn-ea"/>
              </a:rPr>
              <a:t>story </a:t>
            </a:r>
            <a:r>
              <a:rPr sz="2000" dirty="0">
                <a:latin typeface="微软雅黑" panose="020B0503020204020204" charset="-122"/>
                <a:ea typeface="微软雅黑" panose="020B0503020204020204" charset="-122"/>
                <a:cs typeface="Arial" panose="020B0604020202020204"/>
                <a:sym typeface="+mn-ea"/>
              </a:rPr>
              <a:t>more </a:t>
            </a:r>
            <a:r>
              <a:rPr sz="2000" spc="10" dirty="0">
                <a:latin typeface="微软雅黑" panose="020B0503020204020204" charset="-122"/>
                <a:ea typeface="微软雅黑" panose="020B0503020204020204" charset="-122"/>
                <a:cs typeface="Arial" panose="020B0604020202020204"/>
                <a:sym typeface="+mn-ea"/>
              </a:rPr>
              <a:t>effectively </a:t>
            </a:r>
            <a:r>
              <a:rPr sz="2000" spc="30"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vividly </a:t>
            </a:r>
            <a:r>
              <a:rPr sz="2000" spc="25" dirty="0">
                <a:latin typeface="微软雅黑" panose="020B0503020204020204" charset="-122"/>
                <a:ea typeface="微软雅黑" panose="020B0503020204020204" charset="-122"/>
                <a:cs typeface="Arial" panose="020B0604020202020204"/>
                <a:sym typeface="+mn-ea"/>
              </a:rPr>
              <a:t>than </a:t>
            </a:r>
            <a:r>
              <a:rPr sz="2000" spc="10" dirty="0">
                <a:latin typeface="微软雅黑" panose="020B0503020204020204" charset="-122"/>
                <a:ea typeface="微软雅黑" panose="020B0503020204020204" charset="-122"/>
                <a:cs typeface="Arial" panose="020B0604020202020204"/>
                <a:sym typeface="+mn-ea"/>
              </a:rPr>
              <a:t>a </a:t>
            </a:r>
            <a:r>
              <a:rPr sz="2000" spc="5" dirty="0">
                <a:latin typeface="微软雅黑" panose="020B0503020204020204" charset="-122"/>
                <a:ea typeface="微软雅黑" panose="020B0503020204020204" charset="-122"/>
                <a:cs typeface="Arial" panose="020B0604020202020204"/>
                <a:sym typeface="+mn-ea"/>
              </a:rPr>
              <a:t>book.</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u="sng" spc="-25" dirty="0">
                <a:solidFill>
                  <a:schemeClr val="bg2">
                    <a:lumMod val="50000"/>
                  </a:schemeClr>
                </a:solidFill>
                <a:latin typeface="微软雅黑" panose="020B0503020204020204" charset="-122"/>
                <a:ea typeface="微软雅黑" panose="020B0503020204020204" charset="-122"/>
                <a:cs typeface="Arial" panose="020B0604020202020204"/>
                <a:sym typeface="+mn-ea"/>
              </a:rPr>
              <a:t>Take </a:t>
            </a:r>
            <a:r>
              <a:rPr sz="2000" u="sng" dirty="0">
                <a:solidFill>
                  <a:schemeClr val="bg2">
                    <a:lumMod val="50000"/>
                  </a:schemeClr>
                </a:solidFill>
                <a:latin typeface="微软雅黑" panose="020B0503020204020204" charset="-122"/>
                <a:ea typeface="微软雅黑" panose="020B0503020204020204" charset="-122"/>
                <a:cs typeface="Arial" panose="020B0604020202020204"/>
                <a:sym typeface="+mn-ea"/>
              </a:rPr>
              <a:t>the movie </a:t>
            </a:r>
            <a:r>
              <a:rPr sz="2000" u="sng" spc="25" dirty="0">
                <a:solidFill>
                  <a:schemeClr val="bg2">
                    <a:lumMod val="50000"/>
                  </a:schemeClr>
                </a:solidFill>
                <a:latin typeface="微软雅黑" panose="020B0503020204020204" charset="-122"/>
                <a:ea typeface="微软雅黑" panose="020B0503020204020204" charset="-122"/>
                <a:cs typeface="Arial" panose="020B0604020202020204"/>
                <a:sym typeface="+mn-ea"/>
              </a:rPr>
              <a:t>“Saving </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Private </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Ryan”  </a:t>
            </a:r>
            <a:r>
              <a:rPr sz="2000" u="sng" spc="15" dirty="0">
                <a:solidFill>
                  <a:schemeClr val="bg2">
                    <a:lumMod val="50000"/>
                  </a:schemeClr>
                </a:solidFill>
                <a:latin typeface="微软雅黑" panose="020B0503020204020204" charset="-122"/>
                <a:ea typeface="微软雅黑" panose="020B0503020204020204" charset="-122"/>
                <a:cs typeface="Arial" panose="020B0604020202020204"/>
                <a:sym typeface="+mn-ea"/>
              </a:rPr>
              <a:t>for </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example.</a:t>
            </a:r>
            <a:r>
              <a:rPr sz="2000" spc="5"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In </a:t>
            </a:r>
            <a:r>
              <a:rPr sz="200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first </a:t>
            </a:r>
            <a:r>
              <a:rPr sz="2000" dirty="0">
                <a:latin typeface="微软雅黑" panose="020B0503020204020204" charset="-122"/>
                <a:ea typeface="微软雅黑" panose="020B0503020204020204" charset="-122"/>
                <a:cs typeface="Arial" panose="020B0604020202020204"/>
                <a:sym typeface="+mn-ea"/>
              </a:rPr>
              <a:t>battle </a:t>
            </a:r>
            <a:r>
              <a:rPr sz="2000" spc="10" dirty="0">
                <a:latin typeface="微软雅黑" panose="020B0503020204020204" charset="-122"/>
                <a:ea typeface="微软雅黑" panose="020B0503020204020204" charset="-122"/>
                <a:cs typeface="Arial" panose="020B0604020202020204"/>
                <a:sym typeface="+mn-ea"/>
              </a:rPr>
              <a:t>scene </a:t>
            </a:r>
            <a:r>
              <a:rPr sz="2000" spc="5" dirty="0">
                <a:latin typeface="微软雅黑" panose="020B0503020204020204" charset="-122"/>
                <a:ea typeface="微软雅黑" panose="020B0503020204020204" charset="-122"/>
                <a:cs typeface="Arial" panose="020B0604020202020204"/>
                <a:sym typeface="+mn-ea"/>
              </a:rPr>
              <a:t>when </a:t>
            </a:r>
            <a:r>
              <a:rPr sz="2000" spc="-1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soldiers are </a:t>
            </a:r>
            <a:r>
              <a:rPr sz="2000" spc="-5" dirty="0">
                <a:latin typeface="微软雅黑" panose="020B0503020204020204" charset="-122"/>
                <a:ea typeface="微软雅黑" panose="020B0503020204020204" charset="-122"/>
                <a:cs typeface="Arial" panose="020B0604020202020204"/>
                <a:sym typeface="+mn-ea"/>
              </a:rPr>
              <a:t>under </a:t>
            </a:r>
            <a:r>
              <a:rPr sz="2000" spc="15" dirty="0">
                <a:latin typeface="微软雅黑" panose="020B0503020204020204" charset="-122"/>
                <a:ea typeface="微软雅黑" panose="020B0503020204020204" charset="-122"/>
                <a:cs typeface="Arial" panose="020B0604020202020204"/>
                <a:sym typeface="+mn-ea"/>
              </a:rPr>
              <a:t>fierce </a:t>
            </a:r>
            <a:r>
              <a:rPr sz="2000" dirty="0">
                <a:latin typeface="微软雅黑" panose="020B0503020204020204" charset="-122"/>
                <a:ea typeface="微软雅黑" panose="020B0503020204020204" charset="-122"/>
                <a:cs typeface="Arial" panose="020B0604020202020204"/>
                <a:sym typeface="+mn-ea"/>
              </a:rPr>
              <a:t>gunfire </a:t>
            </a:r>
            <a:r>
              <a:rPr sz="2000" spc="25" dirty="0">
                <a:latin typeface="微软雅黑" panose="020B0503020204020204" charset="-122"/>
                <a:ea typeface="微软雅黑" panose="020B0503020204020204" charset="-122"/>
                <a:cs typeface="Arial" panose="020B0604020202020204"/>
                <a:sym typeface="+mn-ea"/>
              </a:rPr>
              <a:t>from </a:t>
            </a:r>
            <a:r>
              <a:rPr sz="2000" spc="-1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Germans, </a:t>
            </a:r>
            <a:r>
              <a:rPr sz="2000" spc="25" dirty="0">
                <a:latin typeface="微软雅黑" panose="020B0503020204020204" charset="-122"/>
                <a:ea typeface="微软雅黑" panose="020B0503020204020204" charset="-122"/>
                <a:cs typeface="Arial" panose="020B0604020202020204"/>
                <a:sym typeface="+mn-ea"/>
              </a:rPr>
              <a:t>you </a:t>
            </a:r>
            <a:r>
              <a:rPr sz="2000" spc="15" dirty="0">
                <a:latin typeface="微软雅黑" panose="020B0503020204020204" charset="-122"/>
                <a:ea typeface="微软雅黑" panose="020B0503020204020204" charset="-122"/>
                <a:cs typeface="Arial" panose="020B0604020202020204"/>
                <a:sym typeface="+mn-ea"/>
              </a:rPr>
              <a:t>feel </a:t>
            </a:r>
            <a:r>
              <a:rPr sz="2000" spc="25" dirty="0">
                <a:latin typeface="微软雅黑" panose="020B0503020204020204" charset="-122"/>
                <a:ea typeface="微软雅黑" panose="020B0503020204020204" charset="-122"/>
                <a:cs typeface="Arial" panose="020B0604020202020204"/>
                <a:sym typeface="+mn-ea"/>
              </a:rPr>
              <a:t>you </a:t>
            </a:r>
            <a:r>
              <a:rPr sz="2000" spc="15" dirty="0">
                <a:latin typeface="微软雅黑" panose="020B0503020204020204" charset="-122"/>
                <a:ea typeface="微软雅黑" panose="020B0503020204020204" charset="-122"/>
                <a:cs typeface="Arial" panose="020B0604020202020204"/>
                <a:sym typeface="+mn-ea"/>
              </a:rPr>
              <a:t>are </a:t>
            </a:r>
            <a:r>
              <a:rPr sz="2000" spc="25" dirty="0">
                <a:latin typeface="微软雅黑" panose="020B0503020204020204" charset="-122"/>
                <a:ea typeface="微软雅黑" panose="020B0503020204020204" charset="-122"/>
                <a:cs typeface="Arial" panose="020B0604020202020204"/>
                <a:sym typeface="+mn-ea"/>
              </a:rPr>
              <a:t>running </a:t>
            </a:r>
            <a:r>
              <a:rPr sz="2000" dirty="0">
                <a:latin typeface="微软雅黑" panose="020B0503020204020204" charset="-122"/>
                <a:ea typeface="微软雅黑" panose="020B0503020204020204" charset="-122"/>
                <a:cs typeface="Arial" panose="020B0604020202020204"/>
                <a:sym typeface="+mn-ea"/>
              </a:rPr>
              <a:t>with the </a:t>
            </a:r>
            <a:r>
              <a:rPr sz="2000" spc="10" dirty="0">
                <a:latin typeface="微软雅黑" panose="020B0503020204020204" charset="-122"/>
                <a:ea typeface="微软雅黑" panose="020B0503020204020204" charset="-122"/>
                <a:cs typeface="Arial" panose="020B0604020202020204"/>
                <a:sym typeface="+mn-ea"/>
              </a:rPr>
              <a:t>soldiers and witnessing </a:t>
            </a:r>
            <a:r>
              <a:rPr sz="2000" spc="5" dirty="0">
                <a:latin typeface="微软雅黑" panose="020B0503020204020204" charset="-122"/>
                <a:ea typeface="微软雅黑" panose="020B0503020204020204" charset="-122"/>
                <a:cs typeface="Arial" panose="020B0604020202020204"/>
                <a:sym typeface="+mn-ea"/>
              </a:rPr>
              <a:t>everything </a:t>
            </a:r>
            <a:r>
              <a:rPr sz="2000" spc="10" dirty="0">
                <a:latin typeface="微软雅黑" panose="020B0503020204020204" charset="-122"/>
                <a:ea typeface="微软雅黑" panose="020B0503020204020204" charset="-122"/>
                <a:cs typeface="Arial" panose="020B0604020202020204"/>
                <a:sym typeface="+mn-ea"/>
              </a:rPr>
              <a:t>firsthand. </a:t>
            </a:r>
            <a:r>
              <a:rPr sz="2000" spc="-10" dirty="0">
                <a:latin typeface="微软雅黑" panose="020B0503020204020204" charset="-122"/>
                <a:ea typeface="微软雅黑" panose="020B0503020204020204" charset="-122"/>
                <a:cs typeface="Arial" panose="020B0604020202020204"/>
                <a:sym typeface="+mn-ea"/>
              </a:rPr>
              <a:t>You </a:t>
            </a:r>
            <a:r>
              <a:rPr sz="2000" dirty="0">
                <a:latin typeface="微软雅黑" panose="020B0503020204020204" charset="-122"/>
                <a:ea typeface="微软雅黑" panose="020B0503020204020204" charset="-122"/>
                <a:cs typeface="Arial" panose="020B0604020202020204"/>
                <a:sym typeface="+mn-ea"/>
              </a:rPr>
              <a:t>hear the </a:t>
            </a:r>
            <a:r>
              <a:rPr sz="2000" spc="15" dirty="0">
                <a:latin typeface="微软雅黑" panose="020B0503020204020204" charset="-122"/>
                <a:ea typeface="微软雅黑" panose="020B0503020204020204" charset="-122"/>
                <a:cs typeface="Arial" panose="020B0604020202020204"/>
                <a:sym typeface="+mn-ea"/>
              </a:rPr>
              <a:t>echoes </a:t>
            </a:r>
            <a:r>
              <a:rPr sz="2000" spc="10" dirty="0">
                <a:latin typeface="微软雅黑" panose="020B0503020204020204" charset="-122"/>
                <a:ea typeface="微软雅黑" panose="020B0503020204020204" charset="-122"/>
                <a:cs typeface="Arial" panose="020B0604020202020204"/>
                <a:sym typeface="+mn-ea"/>
              </a:rPr>
              <a:t>of </a:t>
            </a:r>
            <a:r>
              <a:rPr sz="2000" dirty="0">
                <a:latin typeface="微软雅黑" panose="020B0503020204020204" charset="-122"/>
                <a:ea typeface="微软雅黑" panose="020B0503020204020204" charset="-122"/>
                <a:cs typeface="Arial" panose="020B0604020202020204"/>
                <a:sym typeface="+mn-ea"/>
              </a:rPr>
              <a:t>bullets </a:t>
            </a:r>
            <a:r>
              <a:rPr sz="2000" spc="10" dirty="0">
                <a:latin typeface="微软雅黑" panose="020B0503020204020204" charset="-122"/>
                <a:ea typeface="微软雅黑" panose="020B0503020204020204" charset="-122"/>
                <a:cs typeface="Arial" panose="020B0604020202020204"/>
                <a:sym typeface="+mn-ea"/>
              </a:rPr>
              <a:t>flying overhead. </a:t>
            </a:r>
            <a:r>
              <a:rPr sz="2000" spc="5" dirty="0">
                <a:latin typeface="微软雅黑" panose="020B0503020204020204" charset="-122"/>
                <a:ea typeface="微软雅黑" panose="020B0503020204020204" charset="-122"/>
                <a:cs typeface="Arial" panose="020B0604020202020204"/>
                <a:sym typeface="+mn-ea"/>
              </a:rPr>
              <a:t>For </a:t>
            </a:r>
            <a:r>
              <a:rPr sz="2000" spc="15" dirty="0">
                <a:latin typeface="微软雅黑" panose="020B0503020204020204" charset="-122"/>
                <a:ea typeface="微软雅黑" panose="020B0503020204020204" charset="-122"/>
                <a:cs typeface="Arial" panose="020B0604020202020204"/>
                <a:sym typeface="+mn-ea"/>
              </a:rPr>
              <a:t>fifteen </a:t>
            </a:r>
            <a:r>
              <a:rPr sz="2000" spc="5" dirty="0">
                <a:latin typeface="微软雅黑" panose="020B0503020204020204" charset="-122"/>
                <a:ea typeface="微软雅黑" panose="020B0503020204020204" charset="-122"/>
                <a:cs typeface="Arial" panose="020B0604020202020204"/>
                <a:sym typeface="+mn-ea"/>
              </a:rPr>
              <a:t>frightening minutes, </a:t>
            </a:r>
            <a:r>
              <a:rPr sz="2000" spc="25" dirty="0">
                <a:latin typeface="微软雅黑" panose="020B0503020204020204" charset="-122"/>
                <a:ea typeface="微软雅黑" panose="020B0503020204020204" charset="-122"/>
                <a:cs typeface="Arial" panose="020B0604020202020204"/>
                <a:sym typeface="+mn-ea"/>
              </a:rPr>
              <a:t>you </a:t>
            </a:r>
            <a:r>
              <a:rPr sz="2000" spc="30" dirty="0">
                <a:latin typeface="微软雅黑" panose="020B0503020204020204" charset="-122"/>
                <a:ea typeface="微软雅黑" panose="020B0503020204020204" charset="-122"/>
                <a:cs typeface="Arial" panose="020B0604020202020204"/>
                <a:sym typeface="+mn-ea"/>
              </a:rPr>
              <a:t>feel </a:t>
            </a:r>
            <a:r>
              <a:rPr sz="2000" spc="15" dirty="0">
                <a:latin typeface="微软雅黑" panose="020B0503020204020204" charset="-122"/>
                <a:ea typeface="微软雅黑" panose="020B0503020204020204" charset="-122"/>
                <a:cs typeface="Arial" panose="020B0604020202020204"/>
                <a:sym typeface="+mn-ea"/>
              </a:rPr>
              <a:t>as </a:t>
            </a:r>
            <a:r>
              <a:rPr sz="2000" dirty="0">
                <a:latin typeface="微软雅黑" panose="020B0503020204020204" charset="-122"/>
                <a:ea typeface="微软雅黑" panose="020B0503020204020204" charset="-122"/>
                <a:cs typeface="Arial" panose="020B0604020202020204"/>
                <a:sym typeface="+mn-ea"/>
              </a:rPr>
              <a:t>if </a:t>
            </a:r>
            <a:r>
              <a:rPr sz="2000" spc="25" dirty="0">
                <a:latin typeface="微软雅黑" panose="020B0503020204020204" charset="-122"/>
                <a:ea typeface="微软雅黑" panose="020B0503020204020204" charset="-122"/>
                <a:cs typeface="Arial" panose="020B0604020202020204"/>
                <a:sym typeface="+mn-ea"/>
              </a:rPr>
              <a:t>you </a:t>
            </a:r>
            <a:r>
              <a:rPr sz="2000" spc="5" dirty="0">
                <a:latin typeface="微软雅黑" panose="020B0503020204020204" charset="-122"/>
                <a:ea typeface="微软雅黑" panose="020B0503020204020204" charset="-122"/>
                <a:cs typeface="Arial" panose="020B0604020202020204"/>
                <a:sym typeface="+mn-ea"/>
              </a:rPr>
              <a:t>were </a:t>
            </a:r>
            <a:r>
              <a:rPr sz="2000" spc="30" dirty="0">
                <a:latin typeface="微软雅黑" panose="020B0503020204020204" charset="-122"/>
                <a:ea typeface="微软雅黑" panose="020B0503020204020204" charset="-122"/>
                <a:cs typeface="Arial" panose="020B0604020202020204"/>
                <a:sym typeface="+mn-ea"/>
              </a:rPr>
              <a:t>in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middle </a:t>
            </a:r>
            <a:r>
              <a:rPr sz="2000" spc="10" dirty="0">
                <a:latin typeface="微软雅黑" panose="020B0503020204020204" charset="-122"/>
                <a:ea typeface="微软雅黑" panose="020B0503020204020204" charset="-122"/>
                <a:cs typeface="Arial" panose="020B0604020202020204"/>
                <a:sym typeface="+mn-ea"/>
              </a:rPr>
              <a:t>of </a:t>
            </a:r>
            <a:r>
              <a:rPr sz="200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battl</a:t>
            </a:r>
            <a:r>
              <a:rPr lang="en-US" sz="2000" spc="10" dirty="0">
                <a:latin typeface="微软雅黑" panose="020B0503020204020204" charset="-122"/>
                <a:ea typeface="微软雅黑" panose="020B0503020204020204" charset="-122"/>
                <a:cs typeface="Arial" panose="020B0604020202020204"/>
                <a:sym typeface="+mn-ea"/>
              </a:rPr>
              <a:t>e</a:t>
            </a:r>
            <a:r>
              <a:rPr sz="2000" spc="10" dirty="0">
                <a:latin typeface="微软雅黑" panose="020B0503020204020204" charset="-122"/>
                <a:ea typeface="微软雅黑" panose="020B0503020204020204" charset="-122"/>
                <a:cs typeface="Arial" panose="020B0604020202020204"/>
                <a:sym typeface="+mn-ea"/>
              </a:rPr>
              <a:t>field. </a:t>
            </a:r>
            <a:r>
              <a:rPr sz="2000" spc="35" dirty="0">
                <a:latin typeface="微软雅黑" panose="020B0503020204020204" charset="-122"/>
                <a:ea typeface="微软雅黑" panose="020B0503020204020204" charset="-122"/>
                <a:cs typeface="Arial" panose="020B0604020202020204"/>
                <a:sym typeface="+mn-ea"/>
              </a:rPr>
              <a:t>No </a:t>
            </a:r>
            <a:r>
              <a:rPr sz="2000" dirty="0">
                <a:latin typeface="微软雅黑" panose="020B0503020204020204" charset="-122"/>
                <a:ea typeface="微软雅黑" panose="020B0503020204020204" charset="-122"/>
                <a:cs typeface="Arial" panose="020B0604020202020204"/>
                <a:sym typeface="+mn-ea"/>
              </a:rPr>
              <a:t>storybook </a:t>
            </a:r>
            <a:r>
              <a:rPr sz="2000" spc="25" dirty="0">
                <a:latin typeface="微软雅黑" panose="020B0503020204020204" charset="-122"/>
                <a:ea typeface="微软雅黑" panose="020B0503020204020204" charset="-122"/>
                <a:cs typeface="Arial" panose="020B0604020202020204"/>
                <a:sym typeface="+mn-ea"/>
              </a:rPr>
              <a:t>can </a:t>
            </a:r>
            <a:r>
              <a:rPr sz="2000" spc="10" dirty="0">
                <a:latin typeface="微软雅黑" panose="020B0503020204020204" charset="-122"/>
                <a:ea typeface="微软雅黑" panose="020B0503020204020204" charset="-122"/>
                <a:cs typeface="Arial" panose="020B0604020202020204"/>
                <a:sym typeface="+mn-ea"/>
              </a:rPr>
              <a:t>create such a </a:t>
            </a:r>
            <a:r>
              <a:rPr sz="2000" spc="-10" dirty="0">
                <a:latin typeface="微软雅黑" panose="020B0503020204020204" charset="-122"/>
                <a:ea typeface="微软雅黑" panose="020B0503020204020204" charset="-122"/>
                <a:cs typeface="Arial" panose="020B0604020202020204"/>
                <a:sym typeface="+mn-ea"/>
              </a:rPr>
              <a:t>vivid</a:t>
            </a:r>
            <a:r>
              <a:rPr sz="2000" spc="175" dirty="0">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effect.</a:t>
            </a:r>
          </a:p>
          <a:p>
            <a:pPr marL="12700" marR="5080" algn="just" fontAlgn="auto">
              <a:lnSpc>
                <a:spcPts val="3000"/>
              </a:lnSpc>
              <a:spcBef>
                <a:spcPts val="0"/>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marL="12700" marR="5080" algn="just" fontAlgn="auto">
              <a:lnSpc>
                <a:spcPts val="3000"/>
              </a:lnSpc>
              <a:spcBef>
                <a:spcPts val="0"/>
              </a:spcBef>
            </a:pPr>
            <a:r>
              <a:rPr lang="zh-CN" sz="2000">
                <a:latin typeface="微软雅黑" panose="020B0503020204020204" charset="-122"/>
                <a:ea typeface="微软雅黑" panose="020B0503020204020204" charset="-122"/>
                <a:cs typeface="Arial" panose="020B0604020202020204"/>
                <a:sym typeface="+mn-ea"/>
              </a:rPr>
              <a:t>段意：相对于书来讲，电影可以把故事情节更有效、更生动地呈现出来</a:t>
            </a:r>
            <a:endParaRPr lang="zh-CN" sz="2000">
              <a:latin typeface="微软雅黑" panose="020B0503020204020204" charset="-122"/>
              <a:ea typeface="微软雅黑" panose="020B0503020204020204" charset="-122"/>
              <a:cs typeface="Arial" panose="020B0604020202020204"/>
            </a:endParaRPr>
          </a:p>
          <a:p>
            <a:pPr marL="12700" marR="5080" algn="just" fontAlgn="auto">
              <a:lnSpc>
                <a:spcPts val="3000"/>
              </a:lnSpc>
              <a:spcBef>
                <a:spcPts val="0"/>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266430" y="1969818"/>
            <a:ext cx="4114800" cy="4085542"/>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sym typeface="+mn-ea"/>
              </a:rPr>
              <a:t>① </a:t>
            </a:r>
            <a:r>
              <a:rPr spc="5" dirty="0">
                <a:latin typeface="微软雅黑" panose="020B0503020204020204" charset="-122"/>
                <a:ea typeface="微软雅黑" panose="020B0503020204020204" charset="-122"/>
                <a:cs typeface="Arial" panose="020B0604020202020204"/>
                <a:sym typeface="+mn-ea"/>
              </a:rPr>
              <a:t>basically   </a:t>
            </a:r>
            <a:r>
              <a:rPr lang="en-US" spc="5" dirty="0">
                <a:latin typeface="微软雅黑" panose="020B0503020204020204" charset="-122"/>
                <a:ea typeface="微软雅黑" panose="020B0503020204020204" charset="-122"/>
                <a:cs typeface="Arial" panose="020B0604020202020204"/>
                <a:sym typeface="+mn-ea"/>
              </a:rPr>
              <a:t>adv. </a:t>
            </a:r>
            <a:r>
              <a:rPr lang="zh-CN" altLang="en-US" spc="5" dirty="0">
                <a:latin typeface="微软雅黑" panose="020B0503020204020204" charset="-122"/>
                <a:ea typeface="微软雅黑" panose="020B0503020204020204" charset="-122"/>
                <a:cs typeface="Arial" panose="020B0604020202020204"/>
                <a:sym typeface="+mn-ea"/>
              </a:rPr>
              <a:t>基本上、主要地</a:t>
            </a:r>
            <a:endParaRPr lang="zh-CN" altLang="en-US" spc="5" dirty="0">
              <a:latin typeface="Arial" panose="020B0604020202020204"/>
              <a:ea typeface="微软雅黑" panose="020B0503020204020204" charset="-122"/>
              <a:cs typeface="Arial" panose="020B060402020202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sb's/</a:t>
            </a:r>
            <a:r>
              <a:rPr lang="en-US" altLang="zh-CN" dirty="0" err="1">
                <a:latin typeface="微软雅黑" panose="020B0503020204020204" charset="-122"/>
                <a:ea typeface="微软雅黑" panose="020B0503020204020204" charset="-122"/>
                <a:cs typeface="微软雅黑" panose="020B0503020204020204" charset="-122"/>
                <a:sym typeface="+mn-ea"/>
              </a:rPr>
              <a:t>sth's</a:t>
            </a:r>
            <a:r>
              <a:rPr lang="en-US" altLang="zh-CN" dirty="0">
                <a:latin typeface="微软雅黑" panose="020B0503020204020204" charset="-122"/>
                <a:ea typeface="微软雅黑" panose="020B0503020204020204" charset="-122"/>
                <a:cs typeface="微软雅黑" panose="020B0503020204020204" charset="-122"/>
                <a:sym typeface="+mn-ea"/>
              </a:rPr>
              <a:t> answer to </a:t>
            </a:r>
            <a:r>
              <a:rPr lang="zh-CN" altLang="en-US" dirty="0">
                <a:latin typeface="微软雅黑" panose="020B0503020204020204" charset="-122"/>
                <a:ea typeface="微软雅黑" panose="020B0503020204020204" charset="-122"/>
                <a:cs typeface="微软雅黑" panose="020B0503020204020204" charset="-122"/>
                <a:sym typeface="+mn-ea"/>
              </a:rPr>
              <a:t>不相上下</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lang="en-US" altLang="zh-CN" dirty="0">
                <a:latin typeface="微软雅黑" panose="020B0503020204020204" charset="-122"/>
                <a:ea typeface="微软雅黑" panose="020B0503020204020204" charset="-122"/>
                <a:cs typeface="微软雅黑" panose="020B0503020204020204" charset="-122"/>
                <a:sym typeface="+mn-ea"/>
              </a:rPr>
              <a:t>answer  n. </a:t>
            </a:r>
            <a:r>
              <a:rPr lang="zh-CN" altLang="en-US" dirty="0">
                <a:latin typeface="微软雅黑" panose="020B0503020204020204" charset="-122"/>
                <a:ea typeface="微软雅黑" panose="020B0503020204020204" charset="-122"/>
                <a:cs typeface="微软雅黑" panose="020B0503020204020204" charset="-122"/>
                <a:sym typeface="+mn-ea"/>
              </a:rPr>
              <a:t>解决办法（</a:t>
            </a:r>
            <a:r>
              <a:rPr lang="en-US" altLang="zh-CN" dirty="0">
                <a:latin typeface="微软雅黑" panose="020B0503020204020204" charset="-122"/>
                <a:ea typeface="微软雅黑" panose="020B0503020204020204" charset="-122"/>
                <a:cs typeface="微软雅黑" panose="020B0503020204020204" charset="-122"/>
                <a:sym typeface="+mn-ea"/>
              </a:rPr>
              <a:t>to</a:t>
            </a:r>
            <a:r>
              <a:rPr lang="zh-CN" altLang="en-US" dirty="0">
                <a:latin typeface="微软雅黑" panose="020B0503020204020204" charset="-122"/>
                <a:ea typeface="微软雅黑" panose="020B0503020204020204" charset="-122"/>
                <a:cs typeface="微软雅黑" panose="020B0503020204020204" charset="-122"/>
                <a:sym typeface="+mn-ea"/>
              </a:rPr>
              <a:t>）</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lang="en-US" altLang="zh-CN" dirty="0">
                <a:latin typeface="微软雅黑" panose="020B0503020204020204" charset="-122"/>
                <a:ea typeface="微软雅黑" panose="020B0503020204020204" charset="-122"/>
                <a:cs typeface="微软雅黑" panose="020B0503020204020204" charset="-122"/>
                <a:sym typeface="+mn-ea"/>
              </a:rPr>
              <a:t>hunger   v. </a:t>
            </a:r>
            <a:r>
              <a:rPr lang="zh-CN" altLang="en-US" dirty="0">
                <a:latin typeface="微软雅黑" panose="020B0503020204020204" charset="-122"/>
                <a:ea typeface="微软雅黑" panose="020B0503020204020204" charset="-122"/>
                <a:cs typeface="微软雅黑" panose="020B0503020204020204" charset="-122"/>
                <a:sym typeface="+mn-ea"/>
              </a:rPr>
              <a:t>渴求、渴望</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fictional  adj. </a:t>
            </a:r>
            <a:r>
              <a:rPr lang="zh-CN" altLang="en-US" dirty="0">
                <a:latin typeface="微软雅黑" panose="020B0503020204020204" charset="-122"/>
                <a:ea typeface="微软雅黑" panose="020B0503020204020204" charset="-122"/>
                <a:cs typeface="微软雅黑" panose="020B0503020204020204" charset="-122"/>
                <a:sym typeface="+mn-ea"/>
              </a:rPr>
              <a:t>虚构的、编造的</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5" dirty="0">
                <a:latin typeface="Arial" panose="020B0604020202020204"/>
                <a:cs typeface="Arial" panose="020B0604020202020204"/>
                <a:sym typeface="+mn-ea"/>
              </a:rPr>
              <a:t>fierce [fɪrs]  adj. </a:t>
            </a:r>
            <a:r>
              <a:rPr spc="15" dirty="0">
                <a:latin typeface="微软雅黑" panose="020B0503020204020204" charset="-122"/>
                <a:ea typeface="微软雅黑" panose="020B0503020204020204" charset="-122"/>
                <a:cs typeface="Arial" panose="020B0604020202020204"/>
                <a:sym typeface="+mn-ea"/>
              </a:rPr>
              <a:t>凶猛的</a:t>
            </a:r>
            <a:r>
              <a:rPr lang="zh-CN" spc="15" dirty="0">
                <a:latin typeface="微软雅黑" panose="020B0503020204020204" charset="-122"/>
                <a:ea typeface="微软雅黑" panose="020B0503020204020204" charset="-122"/>
                <a:cs typeface="Arial" panose="020B0604020202020204"/>
                <a:sym typeface="+mn-ea"/>
              </a:rPr>
              <a:t>、</a:t>
            </a:r>
            <a:r>
              <a:rPr spc="15" dirty="0">
                <a:latin typeface="微软雅黑" panose="020B0503020204020204" charset="-122"/>
                <a:ea typeface="微软雅黑" panose="020B0503020204020204" charset="-122"/>
                <a:cs typeface="Arial" panose="020B0604020202020204"/>
                <a:sym typeface="+mn-ea"/>
              </a:rPr>
              <a:t>猛烈的</a:t>
            </a:r>
          </a:p>
          <a:p>
            <a:pPr marL="12700" marR="5080">
              <a:lnSpc>
                <a:spcPct val="150000"/>
              </a:lnSpc>
              <a:spcBef>
                <a:spcPts val="120"/>
              </a:spcBef>
            </a:pPr>
            <a:r>
              <a:rPr lang="zh-CN" spc="15" dirty="0">
                <a:latin typeface="微软雅黑" panose="020B0503020204020204" charset="-122"/>
                <a:ea typeface="微软雅黑" panose="020B0503020204020204" charset="-122"/>
                <a:cs typeface="Arial" panose="020B0604020202020204"/>
                <a:sym typeface="+mn-ea"/>
              </a:rPr>
              <a:t>⑦ </a:t>
            </a:r>
            <a:r>
              <a:rPr dirty="0">
                <a:latin typeface="微软雅黑" panose="020B0503020204020204" charset="-122"/>
                <a:ea typeface="微软雅黑" panose="020B0503020204020204" charset="-122"/>
                <a:cs typeface="Arial" panose="020B0604020202020204"/>
                <a:sym typeface="+mn-ea"/>
              </a:rPr>
              <a:t>Private</a:t>
            </a:r>
            <a:r>
              <a:rPr spc="-85" dirty="0">
                <a:latin typeface="微软雅黑" panose="020B0503020204020204" charset="-122"/>
                <a:ea typeface="微软雅黑" panose="020B0503020204020204" charset="-122"/>
                <a:cs typeface="Arial" panose="020B0604020202020204"/>
                <a:sym typeface="+mn-ea"/>
              </a:rPr>
              <a:t> </a:t>
            </a:r>
            <a:r>
              <a:rPr dirty="0">
                <a:latin typeface="微软雅黑" panose="020B0503020204020204" charset="-122"/>
                <a:ea typeface="微软雅黑" panose="020B0503020204020204" charset="-122"/>
                <a:cs typeface="Arial" panose="020B0604020202020204"/>
                <a:sym typeface="+mn-ea"/>
              </a:rPr>
              <a:t>Ryan</a:t>
            </a:r>
            <a:r>
              <a:rPr spc="25" dirty="0">
                <a:latin typeface="微软雅黑" panose="020B0503020204020204" charset="-122"/>
                <a:ea typeface="微软雅黑" panose="020B0503020204020204" charset="-122"/>
                <a:cs typeface="微软雅黑" panose="020B0503020204020204" charset="-122"/>
                <a:sym typeface="+mn-ea"/>
              </a:rPr>
              <a:t>《拯救大兵瑞</a:t>
            </a:r>
            <a:r>
              <a:rPr spc="-30" dirty="0">
                <a:latin typeface="微软雅黑" panose="020B0503020204020204" charset="-122"/>
                <a:ea typeface="微软雅黑" panose="020B0503020204020204" charset="-122"/>
                <a:cs typeface="微软雅黑" panose="020B0503020204020204" charset="-122"/>
                <a:sym typeface="+mn-ea"/>
              </a:rPr>
              <a:t>恩</a:t>
            </a:r>
            <a:r>
              <a:rPr spc="25" dirty="0">
                <a:latin typeface="微软雅黑" panose="020B0503020204020204" charset="-122"/>
                <a:ea typeface="微软雅黑" panose="020B0503020204020204" charset="-122"/>
                <a:cs typeface="微软雅黑" panose="020B0503020204020204" charset="-122"/>
                <a:sym typeface="+mn-ea"/>
              </a:rPr>
              <a:t>》</a:t>
            </a:r>
          </a:p>
          <a:p>
            <a:pPr marL="12700" marR="5080">
              <a:lnSpc>
                <a:spcPct val="150000"/>
              </a:lnSpc>
              <a:spcBef>
                <a:spcPts val="120"/>
              </a:spcBef>
            </a:pPr>
            <a:r>
              <a:rPr lang="zh-CN" spc="15" dirty="0">
                <a:latin typeface="微软雅黑" panose="020B0503020204020204" charset="-122"/>
                <a:ea typeface="微软雅黑" panose="020B0503020204020204" charset="-122"/>
                <a:cs typeface="Arial" panose="020B0604020202020204"/>
                <a:sym typeface="+mn-ea"/>
              </a:rPr>
              <a:t>⑧ </a:t>
            </a:r>
            <a:r>
              <a:rPr spc="10" dirty="0">
                <a:latin typeface="Arial" panose="020B0604020202020204"/>
                <a:cs typeface="Arial" panose="020B0604020202020204"/>
                <a:sym typeface="+mn-ea"/>
              </a:rPr>
              <a:t>firsthand </a:t>
            </a:r>
            <a:r>
              <a:rPr lang="en-US" spc="10" dirty="0">
                <a:latin typeface="Arial" panose="020B0604020202020204"/>
                <a:cs typeface="Arial" panose="020B0604020202020204"/>
                <a:sym typeface="+mn-ea"/>
              </a:rPr>
              <a:t>adj. </a:t>
            </a:r>
            <a:r>
              <a:rPr lang="zh-CN" altLang="en-US" spc="10" dirty="0">
                <a:latin typeface="微软雅黑" panose="020B0503020204020204" charset="-122"/>
                <a:ea typeface="微软雅黑" panose="020B0503020204020204" charset="-122"/>
                <a:cs typeface="Arial" panose="020B0604020202020204"/>
                <a:sym typeface="+mn-ea"/>
              </a:rPr>
              <a:t>直接的、亲身体验的</a:t>
            </a: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7" name="图示 6">
            <a:extLst>
              <a:ext uri="{FF2B5EF4-FFF2-40B4-BE49-F238E27FC236}">
                <a16:creationId xmlns:a16="http://schemas.microsoft.com/office/drawing/2014/main" id="{B28EC252-E72D-4543-9EE5-6D6E9BDDBE2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F69ADCFB-3A89-40A2-B78A-ACEDD7875B99}"/>
              </a:ext>
            </a:extLst>
          </p:cNvPr>
          <p:cNvSpPr txBox="1"/>
          <p:nvPr/>
        </p:nvSpPr>
        <p:spPr>
          <a:xfrm>
            <a:off x="104140" y="10199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972712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8167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039100" cy="6490335"/>
          </a:xfrm>
          <a:prstGeom prst="rect">
            <a:avLst/>
          </a:prstGeom>
        </p:spPr>
        <p:txBody>
          <a:bodyPr wrap="square">
            <a:spAutoFit/>
          </a:bodyPr>
          <a:lstStyle/>
          <a:p>
            <a:pPr marL="12700" marR="5080" indent="213360" algn="just" fontAlgn="auto">
              <a:lnSpc>
                <a:spcPts val="3300"/>
              </a:lnSpc>
              <a:spcBef>
                <a:spcPts val="10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10" dirty="0">
                <a:latin typeface="微软雅黑" panose="020B0503020204020204" charset="-122"/>
                <a:ea typeface="微软雅黑" panose="020B0503020204020204" charset="-122"/>
                <a:cs typeface="微软雅黑" panose="020B0503020204020204" charset="-122"/>
                <a:sym typeface="+mn-ea"/>
              </a:rPr>
              <a:t>③</a:t>
            </a:r>
            <a:r>
              <a:rPr sz="2000" spc="10" dirty="0">
                <a:latin typeface="微软雅黑" panose="020B0503020204020204" charset="-122"/>
                <a:ea typeface="微软雅黑" panose="020B0503020204020204" charset="-122"/>
                <a:cs typeface="Arial" panose="020B0604020202020204"/>
                <a:sym typeface="+mn-ea"/>
              </a:rPr>
              <a:t>Special </a:t>
            </a:r>
            <a:r>
              <a:rPr sz="2000" spc="15" dirty="0">
                <a:latin typeface="微软雅黑" panose="020B0503020204020204" charset="-122"/>
                <a:ea typeface="微软雅黑" panose="020B0503020204020204" charset="-122"/>
                <a:cs typeface="Arial" panose="020B0604020202020204"/>
                <a:sym typeface="+mn-ea"/>
              </a:rPr>
              <a:t>effects are </a:t>
            </a:r>
            <a:r>
              <a:rPr sz="2000" dirty="0">
                <a:latin typeface="微软雅黑" panose="020B0503020204020204" charset="-122"/>
                <a:ea typeface="微软雅黑" panose="020B0503020204020204" charset="-122"/>
                <a:cs typeface="Arial" panose="020B0604020202020204"/>
                <a:sym typeface="+mn-ea"/>
              </a:rPr>
              <a:t>another </a:t>
            </a:r>
            <a:r>
              <a:rPr sz="2000" spc="5" dirty="0">
                <a:latin typeface="微软雅黑" panose="020B0503020204020204" charset="-122"/>
                <a:ea typeface="微软雅黑" panose="020B0503020204020204" charset="-122"/>
                <a:cs typeface="Arial" panose="020B0604020202020204"/>
                <a:sym typeface="+mn-ea"/>
              </a:rPr>
              <a:t>crowd-puller.</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u="sng" spc="-40" dirty="0">
                <a:solidFill>
                  <a:schemeClr val="bg2">
                    <a:lumMod val="50000"/>
                  </a:schemeClr>
                </a:solidFill>
                <a:latin typeface="微软雅黑" panose="020B0503020204020204" charset="-122"/>
                <a:ea typeface="微软雅黑" panose="020B0503020204020204" charset="-122"/>
                <a:cs typeface="Arial" panose="020B0604020202020204"/>
                <a:sym typeface="+mn-ea"/>
              </a:rPr>
              <a:t>Take </a:t>
            </a:r>
            <a:r>
              <a:rPr sz="2000" u="sng" dirty="0">
                <a:solidFill>
                  <a:schemeClr val="bg2">
                    <a:lumMod val="50000"/>
                  </a:schemeClr>
                </a:solidFill>
                <a:latin typeface="微软雅黑" panose="020B0503020204020204" charset="-122"/>
                <a:ea typeface="微软雅黑" panose="020B0503020204020204" charset="-122"/>
                <a:cs typeface="Arial" panose="020B0604020202020204"/>
                <a:sym typeface="+mn-ea"/>
              </a:rPr>
              <a:t>the movie </a:t>
            </a:r>
            <a:r>
              <a:rPr sz="2000" u="sng" spc="15" dirty="0">
                <a:solidFill>
                  <a:schemeClr val="bg2">
                    <a:lumMod val="50000"/>
                  </a:schemeClr>
                </a:solidFill>
                <a:latin typeface="微软雅黑" panose="020B0503020204020204" charset="-122"/>
                <a:ea typeface="微软雅黑" panose="020B0503020204020204" charset="-122"/>
                <a:cs typeface="Arial" panose="020B0604020202020204"/>
                <a:sym typeface="+mn-ea"/>
              </a:rPr>
              <a:t>“Jurassic  </a:t>
            </a:r>
            <a:r>
              <a:rPr sz="2000" u="sng" dirty="0">
                <a:solidFill>
                  <a:schemeClr val="bg2">
                    <a:lumMod val="50000"/>
                  </a:schemeClr>
                </a:solidFill>
                <a:latin typeface="微软雅黑" panose="020B0503020204020204" charset="-122"/>
                <a:ea typeface="微软雅黑" panose="020B0503020204020204" charset="-122"/>
                <a:cs typeface="Arial" panose="020B0604020202020204"/>
                <a:sym typeface="+mn-ea"/>
              </a:rPr>
              <a:t>Park” </a:t>
            </a:r>
            <a:r>
              <a:rPr sz="2000" u="sng" spc="15" dirty="0">
                <a:solidFill>
                  <a:schemeClr val="bg2">
                    <a:lumMod val="50000"/>
                  </a:schemeClr>
                </a:solidFill>
                <a:latin typeface="微软雅黑" panose="020B0503020204020204" charset="-122"/>
                <a:ea typeface="微软雅黑" panose="020B0503020204020204" charset="-122"/>
                <a:cs typeface="Arial" panose="020B0604020202020204"/>
                <a:sym typeface="+mn-ea"/>
              </a:rPr>
              <a:t>for instance.</a:t>
            </a:r>
            <a:r>
              <a:rPr sz="2000" spc="1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The dinosaurs</a:t>
            </a:r>
            <a:r>
              <a:rPr lang="en-US" sz="2000" spc="1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images are </a:t>
            </a:r>
            <a:r>
              <a:rPr sz="2000" spc="25" dirty="0">
                <a:latin typeface="微软雅黑" panose="020B0503020204020204" charset="-122"/>
                <a:ea typeface="微软雅黑" panose="020B0503020204020204" charset="-122"/>
                <a:cs typeface="Arial" panose="020B0604020202020204"/>
                <a:sym typeface="+mn-ea"/>
              </a:rPr>
              <a:t>created </a:t>
            </a:r>
            <a:r>
              <a:rPr sz="2000" spc="10" dirty="0">
                <a:latin typeface="微软雅黑" panose="020B0503020204020204" charset="-122"/>
                <a:ea typeface="微软雅黑" panose="020B0503020204020204" charset="-122"/>
                <a:cs typeface="Arial" panose="020B0604020202020204"/>
                <a:sym typeface="+mn-ea"/>
              </a:rPr>
              <a:t>by a computer, </a:t>
            </a:r>
            <a:r>
              <a:rPr sz="2000" spc="15" dirty="0">
                <a:latin typeface="微软雅黑" panose="020B0503020204020204" charset="-122"/>
                <a:ea typeface="微软雅黑" panose="020B0503020204020204" charset="-122"/>
                <a:cs typeface="Arial" panose="020B0604020202020204"/>
                <a:sym typeface="+mn-ea"/>
              </a:rPr>
              <a:t>yet  </a:t>
            </a:r>
            <a:r>
              <a:rPr sz="2000" dirty="0">
                <a:latin typeface="微软雅黑" panose="020B0503020204020204" charset="-122"/>
                <a:ea typeface="微软雅黑" panose="020B0503020204020204" charset="-122"/>
                <a:cs typeface="Arial" panose="020B0604020202020204"/>
                <a:sym typeface="+mn-ea"/>
              </a:rPr>
              <a:t>in the movie, they </a:t>
            </a:r>
            <a:r>
              <a:rPr sz="2000" spc="5" dirty="0">
                <a:latin typeface="微软雅黑" panose="020B0503020204020204" charset="-122"/>
                <a:ea typeface="微软雅黑" panose="020B0503020204020204" charset="-122"/>
                <a:cs typeface="Arial" panose="020B0604020202020204"/>
                <a:sym typeface="+mn-ea"/>
              </a:rPr>
              <a:t>look </a:t>
            </a:r>
            <a:r>
              <a:rPr sz="2000" spc="10" dirty="0">
                <a:latin typeface="微软雅黑" panose="020B0503020204020204" charset="-122"/>
                <a:ea typeface="微软雅黑" panose="020B0503020204020204" charset="-122"/>
                <a:cs typeface="Arial" panose="020B0604020202020204"/>
                <a:sym typeface="+mn-ea"/>
              </a:rPr>
              <a:t>as </a:t>
            </a:r>
            <a:r>
              <a:rPr sz="2000" spc="25" dirty="0">
                <a:latin typeface="微软雅黑" panose="020B0503020204020204" charset="-122"/>
                <a:ea typeface="微软雅黑" panose="020B0503020204020204" charset="-122"/>
                <a:cs typeface="Arial" panose="020B0604020202020204"/>
                <a:sym typeface="+mn-ea"/>
              </a:rPr>
              <a:t>real </a:t>
            </a:r>
            <a:r>
              <a:rPr sz="2000" spc="10" dirty="0">
                <a:latin typeface="微软雅黑" panose="020B0503020204020204" charset="-122"/>
                <a:ea typeface="微软雅黑" panose="020B0503020204020204" charset="-122"/>
                <a:cs typeface="Arial" panose="020B0604020202020204"/>
                <a:sym typeface="+mn-ea"/>
              </a:rPr>
              <a:t>as </a:t>
            </a:r>
            <a:r>
              <a:rPr sz="200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actors. </a:t>
            </a:r>
            <a:r>
              <a:rPr sz="2000" spc="-10" dirty="0">
                <a:latin typeface="微软雅黑" panose="020B0503020204020204" charset="-122"/>
                <a:ea typeface="微软雅黑" panose="020B0503020204020204" charset="-122"/>
                <a:cs typeface="Arial" panose="020B0604020202020204"/>
                <a:sym typeface="+mn-ea"/>
              </a:rPr>
              <a:t>You </a:t>
            </a:r>
            <a:r>
              <a:rPr sz="2000" spc="40" dirty="0">
                <a:latin typeface="微软雅黑" panose="020B0503020204020204" charset="-122"/>
                <a:ea typeface="微软雅黑" panose="020B0503020204020204" charset="-122"/>
                <a:cs typeface="Arial" panose="020B0604020202020204"/>
                <a:sym typeface="+mn-ea"/>
              </a:rPr>
              <a:t>can </a:t>
            </a:r>
            <a:r>
              <a:rPr sz="2000" spc="25" dirty="0">
                <a:latin typeface="微软雅黑" panose="020B0503020204020204" charset="-122"/>
                <a:ea typeface="微软雅黑" panose="020B0503020204020204" charset="-122"/>
                <a:cs typeface="Arial" panose="020B0604020202020204"/>
                <a:sym typeface="+mn-ea"/>
              </a:rPr>
              <a:t>see </a:t>
            </a:r>
            <a:r>
              <a:rPr sz="2000" dirty="0">
                <a:latin typeface="微软雅黑" panose="020B0503020204020204" charset="-122"/>
                <a:ea typeface="微软雅黑" panose="020B0503020204020204" charset="-122"/>
                <a:cs typeface="Arial" panose="020B0604020202020204"/>
                <a:sym typeface="+mn-ea"/>
              </a:rPr>
              <a:t>their </a:t>
            </a:r>
            <a:r>
              <a:rPr sz="2000" spc="15" dirty="0">
                <a:latin typeface="微软雅黑" panose="020B0503020204020204" charset="-122"/>
                <a:ea typeface="微软雅黑" panose="020B0503020204020204" charset="-122"/>
                <a:cs typeface="Arial" panose="020B0604020202020204"/>
                <a:sym typeface="+mn-ea"/>
              </a:rPr>
              <a:t>shadows and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vapor </a:t>
            </a:r>
            <a:r>
              <a:rPr sz="2000" spc="25" dirty="0">
                <a:latin typeface="微软雅黑" panose="020B0503020204020204" charset="-122"/>
                <a:ea typeface="微软雅黑" panose="020B0503020204020204" charset="-122"/>
                <a:cs typeface="Arial" panose="020B0604020202020204"/>
                <a:sym typeface="+mn-ea"/>
              </a:rPr>
              <a:t>from </a:t>
            </a:r>
            <a:r>
              <a:rPr sz="2000" dirty="0">
                <a:latin typeface="微软雅黑" panose="020B0503020204020204" charset="-122"/>
                <a:ea typeface="微软雅黑" panose="020B0503020204020204" charset="-122"/>
                <a:cs typeface="Arial" panose="020B0604020202020204"/>
                <a:sym typeface="+mn-ea"/>
              </a:rPr>
              <a:t>their </a:t>
            </a:r>
            <a:r>
              <a:rPr sz="2000" spc="10" dirty="0">
                <a:latin typeface="微软雅黑" panose="020B0503020204020204" charset="-122"/>
                <a:ea typeface="微软雅黑" panose="020B0503020204020204" charset="-122"/>
                <a:cs typeface="Arial" panose="020B0604020202020204"/>
                <a:sym typeface="+mn-ea"/>
              </a:rPr>
              <a:t>breath. </a:t>
            </a:r>
            <a:r>
              <a:rPr sz="2000" spc="5" dirty="0">
                <a:latin typeface="微软雅黑" panose="020B0503020204020204" charset="-122"/>
                <a:ea typeface="微软雅黑" panose="020B0503020204020204" charset="-122"/>
                <a:cs typeface="Arial" panose="020B0604020202020204"/>
                <a:sym typeface="+mn-ea"/>
              </a:rPr>
              <a:t>This </a:t>
            </a:r>
            <a:r>
              <a:rPr sz="2000" spc="10" dirty="0">
                <a:latin typeface="微软雅黑" panose="020B0503020204020204" charset="-122"/>
                <a:ea typeface="微软雅黑" panose="020B0503020204020204" charset="-122"/>
                <a:cs typeface="Arial" panose="020B0604020202020204"/>
                <a:sym typeface="+mn-ea"/>
              </a:rPr>
              <a:t>type of </a:t>
            </a:r>
            <a:r>
              <a:rPr sz="2000" dirty="0">
                <a:latin typeface="微软雅黑" panose="020B0503020204020204" charset="-122"/>
                <a:ea typeface="微软雅黑" panose="020B0503020204020204" charset="-122"/>
                <a:cs typeface="Arial" panose="020B0604020202020204"/>
                <a:sym typeface="+mn-ea"/>
              </a:rPr>
              <a:t>movie magic </a:t>
            </a:r>
            <a:r>
              <a:rPr sz="2000" spc="15" dirty="0">
                <a:latin typeface="微软雅黑" panose="020B0503020204020204" charset="-122"/>
                <a:ea typeface="微软雅黑" panose="020B0503020204020204" charset="-122"/>
                <a:cs typeface="Arial" panose="020B0604020202020204"/>
                <a:sym typeface="+mn-ea"/>
              </a:rPr>
              <a:t>amazes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audience </a:t>
            </a:r>
            <a:r>
              <a:rPr sz="2000" spc="30"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keeps </a:t>
            </a:r>
            <a:r>
              <a:rPr sz="2000" spc="25" dirty="0">
                <a:latin typeface="微软雅黑" panose="020B0503020204020204" charset="-122"/>
                <a:ea typeface="微软雅黑" panose="020B0503020204020204" charset="-122"/>
                <a:cs typeface="Arial" panose="020B0604020202020204"/>
                <a:sym typeface="+mn-ea"/>
              </a:rPr>
              <a:t>them coming </a:t>
            </a:r>
            <a:r>
              <a:rPr sz="2000" spc="15" dirty="0">
                <a:latin typeface="微软雅黑" panose="020B0503020204020204" charset="-122"/>
                <a:ea typeface="微软雅黑" panose="020B0503020204020204" charset="-122"/>
                <a:cs typeface="Arial" panose="020B0604020202020204"/>
                <a:sym typeface="+mn-ea"/>
              </a:rPr>
              <a:t>back for </a:t>
            </a:r>
            <a:r>
              <a:rPr sz="2000" dirty="0">
                <a:latin typeface="微软雅黑" panose="020B0503020204020204" charset="-122"/>
                <a:ea typeface="微软雅黑" panose="020B0503020204020204" charset="-122"/>
                <a:cs typeface="Arial" panose="020B0604020202020204"/>
                <a:sym typeface="+mn-ea"/>
              </a:rPr>
              <a:t>more. </a:t>
            </a:r>
            <a:r>
              <a:rPr sz="2000" spc="25" dirty="0">
                <a:latin typeface="微软雅黑" panose="020B0503020204020204" charset="-122"/>
                <a:ea typeface="微软雅黑" panose="020B0503020204020204" charset="-122"/>
                <a:cs typeface="Arial" panose="020B0604020202020204"/>
                <a:sym typeface="+mn-ea"/>
              </a:rPr>
              <a:t>Then </a:t>
            </a:r>
            <a:r>
              <a:rPr sz="2000" spc="5" dirty="0">
                <a:latin typeface="微软雅黑" panose="020B0503020204020204" charset="-122"/>
                <a:ea typeface="微软雅黑" panose="020B0503020204020204" charset="-122"/>
                <a:cs typeface="Arial" panose="020B0604020202020204"/>
                <a:sym typeface="+mn-ea"/>
              </a:rPr>
              <a:t>there </a:t>
            </a:r>
            <a:r>
              <a:rPr sz="2000" dirty="0">
                <a:latin typeface="微软雅黑" panose="020B0503020204020204" charset="-122"/>
                <a:ea typeface="微软雅黑" panose="020B0503020204020204" charset="-122"/>
                <a:cs typeface="Arial" panose="020B0604020202020204"/>
                <a:sym typeface="+mn-ea"/>
              </a:rPr>
              <a:t>is </a:t>
            </a:r>
            <a:r>
              <a:rPr sz="2000" spc="1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Matrix”  </a:t>
            </a:r>
            <a:r>
              <a:rPr sz="2000" spc="1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two </a:t>
            </a:r>
            <a:r>
              <a:rPr sz="2000" spc="5" dirty="0">
                <a:latin typeface="微软雅黑" panose="020B0503020204020204" charset="-122"/>
                <a:ea typeface="微软雅黑" panose="020B0503020204020204" charset="-122"/>
                <a:cs typeface="Arial" panose="020B0604020202020204"/>
                <a:sym typeface="+mn-ea"/>
              </a:rPr>
              <a:t>hours, </a:t>
            </a:r>
            <a:r>
              <a:rPr sz="2000" dirty="0">
                <a:latin typeface="微软雅黑" panose="020B0503020204020204" charset="-122"/>
                <a:ea typeface="微软雅黑" panose="020B0503020204020204" charset="-122"/>
                <a:cs typeface="Arial" panose="020B0604020202020204"/>
                <a:sym typeface="+mn-ea"/>
              </a:rPr>
              <a:t>the </a:t>
            </a:r>
            <a:r>
              <a:rPr sz="2000" spc="15" dirty="0">
                <a:latin typeface="微软雅黑" panose="020B0503020204020204" charset="-122"/>
                <a:ea typeface="微软雅黑" panose="020B0503020204020204" charset="-122"/>
                <a:cs typeface="Arial" panose="020B0604020202020204"/>
                <a:sym typeface="+mn-ea"/>
              </a:rPr>
              <a:t>special effects </a:t>
            </a:r>
            <a:r>
              <a:rPr sz="2000" spc="10" dirty="0">
                <a:latin typeface="微软雅黑" panose="020B0503020204020204" charset="-122"/>
                <a:ea typeface="微软雅黑" panose="020B0503020204020204" charset="-122"/>
                <a:cs typeface="Arial" panose="020B0604020202020204"/>
                <a:sym typeface="+mn-ea"/>
              </a:rPr>
              <a:t>of </a:t>
            </a:r>
            <a:r>
              <a:rPr sz="2000" spc="-10" dirty="0">
                <a:latin typeface="微软雅黑" panose="020B0503020204020204" charset="-122"/>
                <a:ea typeface="微软雅黑" panose="020B0503020204020204" charset="-122"/>
                <a:cs typeface="Arial" panose="020B0604020202020204"/>
                <a:sym typeface="+mn-ea"/>
              </a:rPr>
              <a:t>this movie make us </a:t>
            </a:r>
            <a:r>
              <a:rPr sz="2000" dirty="0">
                <a:latin typeface="微软雅黑" panose="020B0503020204020204" charset="-122"/>
                <a:ea typeface="微软雅黑" panose="020B0503020204020204" charset="-122"/>
                <a:cs typeface="Arial" panose="020B0604020202020204"/>
                <a:sym typeface="+mn-ea"/>
              </a:rPr>
              <a:t>believe </a:t>
            </a:r>
            <a:r>
              <a:rPr sz="2000" spc="15" dirty="0">
                <a:latin typeface="微软雅黑" panose="020B0503020204020204" charset="-122"/>
                <a:ea typeface="微软雅黑" panose="020B0503020204020204" charset="-122"/>
                <a:cs typeface="Arial" panose="020B0604020202020204"/>
                <a:sym typeface="+mn-ea"/>
              </a:rPr>
              <a:t>that </a:t>
            </a:r>
            <a:r>
              <a:rPr sz="2000" spc="5" dirty="0">
                <a:latin typeface="微软雅黑" panose="020B0503020204020204" charset="-122"/>
                <a:ea typeface="微软雅黑" panose="020B0503020204020204" charset="-122"/>
                <a:cs typeface="Arial" panose="020B0604020202020204"/>
                <a:sym typeface="+mn-ea"/>
              </a:rPr>
              <a:t>ordinary </a:t>
            </a:r>
            <a:r>
              <a:rPr sz="2000" dirty="0">
                <a:latin typeface="微软雅黑" panose="020B0503020204020204" charset="-122"/>
                <a:ea typeface="微软雅黑" panose="020B0503020204020204" charset="-122"/>
                <a:cs typeface="Arial" panose="020B0604020202020204"/>
                <a:sym typeface="+mn-ea"/>
              </a:rPr>
              <a:t>humans</a:t>
            </a:r>
            <a:r>
              <a:rPr sz="2000" spc="380"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can </a:t>
            </a:r>
            <a:r>
              <a:rPr sz="2000" spc="10" dirty="0">
                <a:latin typeface="微软雅黑" panose="020B0503020204020204" charset="-122"/>
                <a:ea typeface="微软雅黑" panose="020B0503020204020204" charset="-122"/>
                <a:cs typeface="Arial" panose="020B0604020202020204"/>
                <a:sym typeface="+mn-ea"/>
              </a:rPr>
              <a:t>walk around inside a computer </a:t>
            </a:r>
            <a:r>
              <a:rPr sz="2000" spc="5" dirty="0">
                <a:latin typeface="微软雅黑" panose="020B0503020204020204" charset="-122"/>
                <a:ea typeface="微软雅黑" panose="020B0503020204020204" charset="-122"/>
                <a:cs typeface="Arial" panose="020B0604020202020204"/>
                <a:sym typeface="+mn-ea"/>
              </a:rPr>
              <a:t>program. </a:t>
            </a:r>
            <a:r>
              <a:rPr sz="2000" spc="30" dirty="0">
                <a:latin typeface="微软雅黑" panose="020B0503020204020204" charset="-122"/>
                <a:ea typeface="微软雅黑" panose="020B0503020204020204" charset="-122"/>
                <a:cs typeface="Arial" panose="020B0604020202020204"/>
                <a:sym typeface="+mn-ea"/>
              </a:rPr>
              <a:t>Both  </a:t>
            </a:r>
            <a:r>
              <a:rPr sz="2000" dirty="0">
                <a:latin typeface="微软雅黑" panose="020B0503020204020204" charset="-122"/>
                <a:ea typeface="微软雅黑" panose="020B0503020204020204" charset="-122"/>
                <a:cs typeface="Arial" panose="020B0604020202020204"/>
                <a:sym typeface="+mn-ea"/>
              </a:rPr>
              <a:t>movies </a:t>
            </a:r>
            <a:r>
              <a:rPr sz="2000" spc="15" dirty="0">
                <a:latin typeface="微软雅黑" panose="020B0503020204020204" charset="-122"/>
                <a:ea typeface="微软雅黑" panose="020B0503020204020204" charset="-122"/>
                <a:cs typeface="Arial" panose="020B0604020202020204"/>
                <a:sym typeface="+mn-ea"/>
              </a:rPr>
              <a:t>draw </a:t>
            </a:r>
            <a:r>
              <a:rPr sz="2000" spc="10" dirty="0">
                <a:latin typeface="微软雅黑" panose="020B0503020204020204" charset="-122"/>
                <a:ea typeface="微软雅黑" panose="020B0503020204020204" charset="-122"/>
                <a:cs typeface="Arial" panose="020B0604020202020204"/>
                <a:sym typeface="+mn-ea"/>
              </a:rPr>
              <a:t>a </a:t>
            </a:r>
            <a:r>
              <a:rPr sz="2000" dirty="0">
                <a:latin typeface="微软雅黑" panose="020B0503020204020204" charset="-122"/>
                <a:ea typeface="微软雅黑" panose="020B0503020204020204" charset="-122"/>
                <a:cs typeface="Arial" panose="020B0604020202020204"/>
                <a:sym typeface="+mn-ea"/>
              </a:rPr>
              <a:t>large number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viewers </a:t>
            </a:r>
            <a:r>
              <a:rPr sz="2000" dirty="0">
                <a:latin typeface="微软雅黑" panose="020B0503020204020204" charset="-122"/>
                <a:ea typeface="微软雅黑" panose="020B0503020204020204" charset="-122"/>
                <a:cs typeface="Arial" panose="020B0604020202020204"/>
                <a:sym typeface="+mn-ea"/>
              </a:rPr>
              <a:t>to their </a:t>
            </a:r>
            <a:r>
              <a:rPr sz="2000" spc="5" dirty="0">
                <a:latin typeface="微软雅黑" panose="020B0503020204020204" charset="-122"/>
                <a:ea typeface="微软雅黑" panose="020B0503020204020204" charset="-122"/>
                <a:cs typeface="Arial" panose="020B0604020202020204"/>
                <a:sym typeface="+mn-ea"/>
              </a:rPr>
              <a:t>sequels </a:t>
            </a:r>
            <a:r>
              <a:rPr sz="2000" spc="15"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微软雅黑" panose="020B0503020204020204" charset="-122"/>
                <a:sym typeface="+mn-ea"/>
              </a:rPr>
              <a:t>续集 </a:t>
            </a:r>
            <a:r>
              <a:rPr sz="2000" spc="40" dirty="0">
                <a:latin typeface="微软雅黑" panose="020B0503020204020204" charset="-122"/>
                <a:ea typeface="微软雅黑" panose="020B0503020204020204" charset="-122"/>
                <a:cs typeface="微软雅黑" panose="020B0503020204020204" charset="-122"/>
                <a:sym typeface="+mn-ea"/>
              </a:rPr>
              <a:t>）</a:t>
            </a:r>
            <a:r>
              <a:rPr sz="2000" spc="4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mostly  </a:t>
            </a:r>
            <a:r>
              <a:rPr sz="2000" spc="5" dirty="0">
                <a:latin typeface="微软雅黑" panose="020B0503020204020204" charset="-122"/>
                <a:ea typeface="微软雅黑" panose="020B0503020204020204" charset="-122"/>
                <a:cs typeface="Arial" panose="020B0604020202020204"/>
                <a:sym typeface="+mn-ea"/>
              </a:rPr>
              <a:t>because </a:t>
            </a:r>
            <a:r>
              <a:rPr sz="2000" spc="10" dirty="0">
                <a:latin typeface="微软雅黑" panose="020B0503020204020204" charset="-122"/>
                <a:ea typeface="微软雅黑" panose="020B0503020204020204" charset="-122"/>
                <a:cs typeface="Arial" panose="020B0604020202020204"/>
                <a:sym typeface="+mn-ea"/>
              </a:rPr>
              <a:t>of </a:t>
            </a:r>
            <a:r>
              <a:rPr sz="2000" spc="-5" dirty="0">
                <a:latin typeface="微软雅黑" panose="020B0503020204020204" charset="-122"/>
                <a:ea typeface="微软雅黑" panose="020B0503020204020204" charset="-122"/>
                <a:cs typeface="Arial" panose="020B0604020202020204"/>
                <a:sym typeface="+mn-ea"/>
              </a:rPr>
              <a:t>their </a:t>
            </a:r>
            <a:r>
              <a:rPr sz="2000" spc="5" dirty="0">
                <a:latin typeface="微软雅黑" panose="020B0503020204020204" charset="-122"/>
                <a:ea typeface="微软雅黑" panose="020B0503020204020204" charset="-122"/>
                <a:cs typeface="Arial" panose="020B0604020202020204"/>
                <a:sym typeface="+mn-ea"/>
              </a:rPr>
              <a:t>special</a:t>
            </a:r>
            <a:r>
              <a:rPr sz="2000" spc="-150" dirty="0">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effects.</a:t>
            </a:r>
          </a:p>
          <a:p>
            <a:pPr marL="12700" marR="5080" indent="213360" algn="just" fontAlgn="auto">
              <a:lnSpc>
                <a:spcPts val="3300"/>
              </a:lnSpc>
              <a:spcBef>
                <a:spcPts val="100"/>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marL="12700" marR="5080" indent="213360" algn="just" fontAlgn="auto">
              <a:lnSpc>
                <a:spcPts val="3300"/>
              </a:lnSpc>
              <a:spcBef>
                <a:spcPts val="100"/>
              </a:spcBef>
            </a:pPr>
            <a:r>
              <a:rPr lang="zh-CN" sz="2000">
                <a:latin typeface="微软雅黑" panose="020B0503020204020204" charset="-122"/>
                <a:ea typeface="微软雅黑" panose="020B0503020204020204" charset="-122"/>
                <a:cs typeface="Arial" panose="020B0604020202020204"/>
                <a:sym typeface="+mn-ea"/>
              </a:rPr>
              <a:t>段意：特效是电影引人关注的另一个原因，很多电影拍了续集就是因为电影特效好</a:t>
            </a:r>
          </a:p>
          <a:p>
            <a:pPr marL="12700" marR="5080" indent="213360" algn="just" fontAlgn="auto">
              <a:lnSpc>
                <a:spcPts val="3300"/>
              </a:lnSpc>
              <a:spcBef>
                <a:spcPts val="100"/>
              </a:spcBef>
            </a:pPr>
            <a:endParaRPr lang="zh-CN" sz="2000">
              <a:latin typeface="微软雅黑" panose="020B0503020204020204" charset="-122"/>
              <a:ea typeface="微软雅黑" panose="020B0503020204020204" charset="-122"/>
              <a:cs typeface="Arial" panose="020B0604020202020204"/>
            </a:endParaRPr>
          </a:p>
          <a:p>
            <a:pPr marL="12700" marR="5080" indent="213360" algn="just" fontAlgn="auto">
              <a:lnSpc>
                <a:spcPts val="3300"/>
              </a:lnSpc>
              <a:spcBef>
                <a:spcPts val="100"/>
              </a:spcBef>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347121" y="2016020"/>
            <a:ext cx="4114800" cy="465391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sym typeface="+mn-ea"/>
              </a:rPr>
              <a:t>① </a:t>
            </a:r>
            <a:r>
              <a:rPr spc="5" dirty="0">
                <a:latin typeface="微软雅黑" panose="020B0503020204020204" charset="-122"/>
                <a:ea typeface="微软雅黑" panose="020B0503020204020204" charset="-122"/>
                <a:cs typeface="Arial" panose="020B0604020202020204"/>
                <a:sym typeface="+mn-ea"/>
              </a:rPr>
              <a:t>crowd-puller</a:t>
            </a:r>
            <a:r>
              <a:rPr lang="zh-CN" spc="5" dirty="0">
                <a:latin typeface="微软雅黑" panose="020B0503020204020204" charset="-122"/>
                <a:ea typeface="微软雅黑" panose="020B0503020204020204" charset="-122"/>
                <a:cs typeface="Arial" panose="020B0604020202020204"/>
                <a:sym typeface="+mn-ea"/>
              </a:rPr>
              <a:t>引起注意的人或事</a:t>
            </a: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spc="15" dirty="0">
                <a:latin typeface="微软雅黑" panose="020B0503020204020204" charset="-122"/>
                <a:ea typeface="微软雅黑" panose="020B0503020204020204" charset="-122"/>
                <a:cs typeface="Arial" panose="020B0604020202020204"/>
                <a:sym typeface="+mn-ea"/>
              </a:rPr>
              <a:t>Jurassic </a:t>
            </a:r>
            <a:r>
              <a:rPr dirty="0">
                <a:latin typeface="微软雅黑" panose="020B0503020204020204" charset="-122"/>
                <a:ea typeface="微软雅黑" panose="020B0503020204020204" charset="-122"/>
                <a:cs typeface="Arial" panose="020B0604020202020204"/>
                <a:sym typeface="+mn-ea"/>
              </a:rPr>
              <a:t>Park</a:t>
            </a:r>
            <a:r>
              <a:rPr lang="zh-CN" dirty="0">
                <a:latin typeface="微软雅黑" panose="020B0503020204020204" charset="-122"/>
                <a:ea typeface="微软雅黑" panose="020B0503020204020204" charset="-122"/>
                <a:cs typeface="Arial" panose="020B0604020202020204"/>
                <a:sym typeface="+mn-ea"/>
              </a:rPr>
              <a:t>《侏罗纪公园》</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spc="10" dirty="0">
                <a:latin typeface="微软雅黑" panose="020B0503020204020204" charset="-122"/>
                <a:ea typeface="微软雅黑" panose="020B0503020204020204" charset="-122"/>
                <a:cs typeface="Arial" panose="020B0604020202020204"/>
                <a:sym typeface="+mn-ea"/>
              </a:rPr>
              <a:t>dinosaur  </a:t>
            </a:r>
            <a:r>
              <a:rPr lang="en-US" spc="10" dirty="0">
                <a:latin typeface="微软雅黑" panose="020B0503020204020204" charset="-122"/>
                <a:ea typeface="微软雅黑" panose="020B0503020204020204" charset="-122"/>
                <a:cs typeface="Arial" panose="020B0604020202020204"/>
                <a:sym typeface="+mn-ea"/>
              </a:rPr>
              <a:t>n. </a:t>
            </a:r>
            <a:r>
              <a:rPr lang="zh-CN" altLang="en-US" spc="10" dirty="0">
                <a:latin typeface="微软雅黑" panose="020B0503020204020204" charset="-122"/>
                <a:ea typeface="微软雅黑" panose="020B0503020204020204" charset="-122"/>
                <a:cs typeface="Arial" panose="020B0604020202020204"/>
                <a:sym typeface="+mn-ea"/>
              </a:rPr>
              <a:t>恐龙</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spc="15" dirty="0">
                <a:latin typeface="微软雅黑" panose="020B0503020204020204" charset="-122"/>
                <a:ea typeface="微软雅黑" panose="020B0503020204020204" charset="-122"/>
                <a:cs typeface="Arial" panose="020B0604020202020204"/>
                <a:sym typeface="+mn-ea"/>
              </a:rPr>
              <a:t>shadow  </a:t>
            </a:r>
            <a:r>
              <a:rPr lang="en-US" spc="15" dirty="0">
                <a:latin typeface="微软雅黑" panose="020B0503020204020204" charset="-122"/>
                <a:ea typeface="微软雅黑" panose="020B0503020204020204" charset="-122"/>
                <a:cs typeface="Arial" panose="020B0604020202020204"/>
                <a:sym typeface="+mn-ea"/>
              </a:rPr>
              <a:t>n. </a:t>
            </a:r>
            <a:r>
              <a:rPr lang="zh-CN" altLang="en-US" spc="15" dirty="0">
                <a:latin typeface="微软雅黑" panose="020B0503020204020204" charset="-122"/>
                <a:ea typeface="微软雅黑" panose="020B0503020204020204" charset="-122"/>
                <a:cs typeface="Arial" panose="020B0604020202020204"/>
                <a:sym typeface="+mn-ea"/>
              </a:rPr>
              <a:t>阴影、影子</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spc="-5" dirty="0">
                <a:latin typeface="微软雅黑" panose="020B0503020204020204" charset="-122"/>
                <a:ea typeface="微软雅黑" panose="020B0503020204020204" charset="-122"/>
                <a:cs typeface="Arial" panose="020B0604020202020204"/>
                <a:sym typeface="+mn-ea"/>
              </a:rPr>
              <a:t>vapor [ˈveɪpər]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蒸汽、烟雾</a:t>
            </a:r>
            <a:r>
              <a:rPr lang="en-US" spc="-5" dirty="0">
                <a:latin typeface="微软雅黑" panose="020B0503020204020204" charset="-122"/>
                <a:ea typeface="微软雅黑" panose="020B0503020204020204" charset="-122"/>
                <a:cs typeface="Arial" panose="020B0604020202020204"/>
                <a:sym typeface="+mn-ea"/>
              </a:rPr>
              <a:t> </a:t>
            </a: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0"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Matrix </a:t>
            </a:r>
            <a:r>
              <a:rPr lang="zh-CN" spc="5" dirty="0">
                <a:latin typeface="微软雅黑" panose="020B0503020204020204" charset="-122"/>
                <a:ea typeface="微软雅黑" panose="020B0503020204020204" charset="-122"/>
                <a:cs typeface="Arial" panose="020B0604020202020204"/>
                <a:sym typeface="+mn-ea"/>
              </a:rPr>
              <a:t>《黑客帝国》</a:t>
            </a: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20204"/>
                <a:sym typeface="+mn-ea"/>
              </a:rPr>
              <a:t>⑦ </a:t>
            </a:r>
            <a:r>
              <a:rPr spc="5" dirty="0">
                <a:latin typeface="微软雅黑" panose="020B0503020204020204" charset="-122"/>
                <a:ea typeface="微软雅黑" panose="020B0503020204020204" charset="-122"/>
                <a:cs typeface="Arial" panose="020B0604020202020204"/>
                <a:sym typeface="+mn-ea"/>
              </a:rPr>
              <a:t>ordinary  </a:t>
            </a:r>
            <a:r>
              <a:rPr lang="en-US" spc="5" dirty="0">
                <a:latin typeface="微软雅黑" panose="020B0503020204020204" charset="-122"/>
                <a:ea typeface="微软雅黑" panose="020B0503020204020204" charset="-122"/>
                <a:cs typeface="Arial" panose="020B0604020202020204"/>
                <a:sym typeface="+mn-ea"/>
              </a:rPr>
              <a:t>adj. </a:t>
            </a:r>
            <a:r>
              <a:rPr lang="zh-CN" altLang="en-US" spc="5" dirty="0">
                <a:latin typeface="微软雅黑" panose="020B0503020204020204" charset="-122"/>
                <a:ea typeface="微软雅黑" panose="020B0503020204020204" charset="-122"/>
                <a:cs typeface="Arial" panose="020B0604020202020204"/>
                <a:sym typeface="+mn-ea"/>
              </a:rPr>
              <a:t>平凡的、普通的</a:t>
            </a: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20204"/>
                <a:sym typeface="+mn-ea"/>
              </a:rPr>
              <a:t>⑧ </a:t>
            </a:r>
            <a:r>
              <a:rPr lang="en-US" altLang="zh-CN" spc="15" dirty="0">
                <a:latin typeface="微软雅黑" panose="020B0503020204020204" charset="-122"/>
                <a:ea typeface="微软雅黑" panose="020B0503020204020204" charset="-122"/>
                <a:cs typeface="Arial" panose="020B0604020202020204"/>
                <a:sym typeface="+mn-ea"/>
              </a:rPr>
              <a:t>draw  v. </a:t>
            </a:r>
            <a:r>
              <a:rPr lang="zh-CN" altLang="en-US" spc="15" dirty="0">
                <a:latin typeface="微软雅黑" panose="020B0503020204020204" charset="-122"/>
                <a:ea typeface="微软雅黑" panose="020B0503020204020204" charset="-122"/>
                <a:cs typeface="Arial" panose="020B0604020202020204"/>
                <a:sym typeface="+mn-ea"/>
              </a:rPr>
              <a:t>吸引</a:t>
            </a:r>
          </a:p>
          <a:p>
            <a:pPr marL="12700" marR="5080">
              <a:lnSpc>
                <a:spcPct val="150000"/>
              </a:lnSpc>
              <a:spcBef>
                <a:spcPts val="120"/>
              </a:spcBef>
            </a:pPr>
            <a:r>
              <a:rPr lang="zh-CN" altLang="en-US" spc="10" dirty="0">
                <a:latin typeface="微软雅黑" panose="020B0503020204020204" charset="-122"/>
                <a:ea typeface="微软雅黑" panose="020B0503020204020204" charset="-122"/>
                <a:cs typeface="Arial" panose="020B0604020202020204"/>
                <a:sym typeface="+mn-ea"/>
              </a:rPr>
              <a:t>⑨ </a:t>
            </a:r>
            <a:r>
              <a:rPr spc="5" dirty="0">
                <a:latin typeface="微软雅黑" panose="020B0503020204020204" charset="-122"/>
                <a:ea typeface="微软雅黑" panose="020B0503020204020204" charset="-122"/>
                <a:cs typeface="Arial" panose="020B0604020202020204"/>
                <a:sym typeface="+mn-ea"/>
              </a:rPr>
              <a:t>sequel ['siːkw(ə)l] </a:t>
            </a:r>
            <a:r>
              <a:rPr lang="en-US" spc="5" dirty="0">
                <a:latin typeface="微软雅黑" panose="020B0503020204020204" charset="-122"/>
                <a:ea typeface="微软雅黑" panose="020B0503020204020204" charset="-122"/>
                <a:cs typeface="Arial" panose="020B0604020202020204"/>
                <a:sym typeface="+mn-ea"/>
              </a:rPr>
              <a:t>n.</a:t>
            </a:r>
            <a:r>
              <a:rPr lang="zh-CN" altLang="en-US" spc="5" dirty="0">
                <a:latin typeface="微软雅黑" panose="020B0503020204020204" charset="-122"/>
                <a:ea typeface="微软雅黑" panose="020B0503020204020204" charset="-122"/>
                <a:cs typeface="Arial" panose="020B0604020202020204"/>
                <a:sym typeface="+mn-ea"/>
              </a:rPr>
              <a:t>续集、后果</a:t>
            </a: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7" name="图示 6">
            <a:extLst>
              <a:ext uri="{FF2B5EF4-FFF2-40B4-BE49-F238E27FC236}">
                <a16:creationId xmlns:a16="http://schemas.microsoft.com/office/drawing/2014/main" id="{9BD7358B-762D-4E4E-925E-FA650FBD3F54}"/>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509B8DBB-A3BB-429F-A0AB-E6AB5FF34D82}"/>
              </a:ext>
            </a:extLst>
          </p:cNvPr>
          <p:cNvSpPr txBox="1"/>
          <p:nvPr/>
        </p:nvSpPr>
        <p:spPr>
          <a:xfrm>
            <a:off x="231629" y="10199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715142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43965" y="967105"/>
            <a:ext cx="9703435" cy="175323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dirty="0">
              <a:solidFill>
                <a:schemeClr val="tx1"/>
              </a:solidFill>
              <a:latin typeface="微软雅黑" panose="020B0503020204020204" charset="-122"/>
              <a:ea typeface="微软雅黑" panose="020B0503020204020204" charset="-122"/>
              <a:cs typeface="Arial" panose="020B0604020202020204" pitchFamily="34" charset="0"/>
            </a:endParaRPr>
          </a:p>
          <a:p>
            <a:pPr>
              <a:lnSpc>
                <a:spcPct val="200000"/>
              </a:lnSpc>
            </a:pP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Tips</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：可以参照文章段落的展开方式</a:t>
            </a:r>
          </a:p>
        </p:txBody>
      </p:sp>
      <p:sp>
        <p:nvSpPr>
          <p:cNvPr id="7" name="矩形 6"/>
          <p:cNvSpPr/>
          <p:nvPr/>
        </p:nvSpPr>
        <p:spPr>
          <a:xfrm>
            <a:off x="1331642" y="1279915"/>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第三步：填充细节（呼应主题句）</a:t>
            </a:r>
          </a:p>
        </p:txBody>
      </p:sp>
      <p:pic>
        <p:nvPicPr>
          <p:cNvPr id="2" name="图片 1"/>
          <p:cNvPicPr>
            <a:picLocks noChangeAspect="1"/>
          </p:cNvPicPr>
          <p:nvPr/>
        </p:nvPicPr>
        <p:blipFill>
          <a:blip r:embed="rId2"/>
          <a:stretch>
            <a:fillRect/>
          </a:stretch>
        </p:blipFill>
        <p:spPr>
          <a:xfrm>
            <a:off x="1331595" y="2955925"/>
            <a:ext cx="3481070" cy="3481070"/>
          </a:xfrm>
          <a:prstGeom prst="rect">
            <a:avLst/>
          </a:prstGeom>
        </p:spPr>
      </p:pic>
      <p:sp>
        <p:nvSpPr>
          <p:cNvPr id="19" name="燕尾形箭头 18"/>
          <p:cNvSpPr/>
          <p:nvPr/>
        </p:nvSpPr>
        <p:spPr>
          <a:xfrm>
            <a:off x="5239385" y="3983990"/>
            <a:ext cx="2609850" cy="1027430"/>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7" name="文本框 16"/>
          <p:cNvSpPr txBox="1"/>
          <p:nvPr/>
        </p:nvSpPr>
        <p:spPr>
          <a:xfrm>
            <a:off x="8275320" y="3093085"/>
            <a:ext cx="1106170" cy="3206750"/>
          </a:xfrm>
          <a:prstGeom prst="rect">
            <a:avLst/>
          </a:prstGeom>
          <a:noFill/>
        </p:spPr>
        <p:txBody>
          <a:bodyPr vert="eaVert" wrap="square" rtlCol="0">
            <a:spAutoFit/>
          </a:bodyPr>
          <a:lstStyle/>
          <a:p>
            <a:r>
              <a:rPr lang="zh-CN" altLang="en-US" sz="6000">
                <a:latin typeface="方正姚体" panose="02010601030101010101" charset="-122"/>
                <a:ea typeface="方正姚体" panose="02010601030101010101" charset="-122"/>
              </a:rPr>
              <a:t>举  例  法</a:t>
            </a:r>
          </a:p>
        </p:txBody>
      </p:sp>
      <p:graphicFrame>
        <p:nvGraphicFramePr>
          <p:cNvPr id="9" name="图示 8">
            <a:extLst>
              <a:ext uri="{FF2B5EF4-FFF2-40B4-BE49-F238E27FC236}">
                <a16:creationId xmlns:a16="http://schemas.microsoft.com/office/drawing/2014/main" id="{40B4DC48-2003-4532-BC98-5E0B7E177AAA}"/>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a:extLst>
              <a:ext uri="{FF2B5EF4-FFF2-40B4-BE49-F238E27FC236}">
                <a16:creationId xmlns:a16="http://schemas.microsoft.com/office/drawing/2014/main" id="{AE4B2B1D-23E0-41EF-91FA-E92AF154FDD9}"/>
              </a:ext>
            </a:extLst>
          </p:cNvPr>
          <p:cNvSpPr txBox="1"/>
          <p:nvPr/>
        </p:nvSpPr>
        <p:spPr>
          <a:xfrm>
            <a:off x="1419128" y="428144"/>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960894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23410" y="319405"/>
            <a:ext cx="3345180" cy="1014730"/>
          </a:xfrm>
          <a:prstGeom prst="rect">
            <a:avLst/>
          </a:prstGeom>
          <a:noFill/>
        </p:spPr>
        <p:txBody>
          <a:bodyPr wrap="square" rtlCol="0">
            <a:spAutoFit/>
          </a:bodyPr>
          <a:lstStyle/>
          <a:p>
            <a:r>
              <a:rPr lang="zh-CN" altLang="en-US" sz="6000">
                <a:latin typeface="方正姚体" panose="02010601030101010101" charset="-122"/>
                <a:ea typeface="方正姚体" panose="02010601030101010101" charset="-122"/>
              </a:rPr>
              <a:t>举  例  法</a:t>
            </a:r>
          </a:p>
        </p:txBody>
      </p:sp>
      <p:sp>
        <p:nvSpPr>
          <p:cNvPr id="2" name="文本框 1"/>
          <p:cNvSpPr txBox="1"/>
          <p:nvPr/>
        </p:nvSpPr>
        <p:spPr>
          <a:xfrm>
            <a:off x="1662430" y="2355850"/>
            <a:ext cx="8867140" cy="2081530"/>
          </a:xfrm>
          <a:prstGeom prst="rect">
            <a:avLst/>
          </a:prstGeom>
          <a:noFill/>
        </p:spPr>
        <p:txBody>
          <a:bodyPr wrap="square" rtlCol="0" anchor="t">
            <a:spAutoFit/>
          </a:bodyPr>
          <a:lstStyle/>
          <a:p>
            <a:pPr marL="99695" marR="138430" fontAlgn="auto">
              <a:lnSpc>
                <a:spcPts val="5040"/>
              </a:lnSpc>
              <a:spcBef>
                <a:spcPts val="200"/>
              </a:spcBef>
            </a:pPr>
            <a:r>
              <a:rPr sz="2400" spc="25" dirty="0">
                <a:latin typeface="微软雅黑" panose="020B0503020204020204" charset="-122"/>
                <a:ea typeface="微软雅黑" panose="020B0503020204020204" charset="-122"/>
                <a:cs typeface="微软雅黑" panose="020B0503020204020204" charset="-122"/>
                <a:sym typeface="+mn-ea"/>
              </a:rPr>
              <a:t>信号词</a:t>
            </a:r>
            <a:r>
              <a:rPr sz="2400" spc="10" dirty="0">
                <a:latin typeface="微软雅黑" panose="020B0503020204020204" charset="-122"/>
                <a:ea typeface="微软雅黑" panose="020B0503020204020204" charset="-122"/>
                <a:cs typeface="微软雅黑" panose="020B0503020204020204" charset="-122"/>
                <a:sym typeface="+mn-ea"/>
              </a:rPr>
              <a:t>：</a:t>
            </a:r>
            <a:r>
              <a:rPr sz="2400" spc="10" dirty="0">
                <a:latin typeface="微软雅黑" panose="020B0503020204020204" charset="-122"/>
                <a:ea typeface="微软雅黑" panose="020B0503020204020204" charset="-122"/>
                <a:cs typeface="Arial" panose="020B0604020202020204"/>
                <a:sym typeface="+mn-ea"/>
              </a:rPr>
              <a:t>For</a:t>
            </a:r>
            <a:r>
              <a:rPr sz="2400" spc="-120" dirty="0">
                <a:latin typeface="微软雅黑" panose="020B0503020204020204" charset="-122"/>
                <a:ea typeface="微软雅黑" panose="020B0503020204020204" charset="-122"/>
                <a:cs typeface="Arial" panose="020B0604020202020204"/>
                <a:sym typeface="+mn-ea"/>
              </a:rPr>
              <a:t> </a:t>
            </a:r>
            <a:r>
              <a:rPr sz="2400" spc="5" dirty="0">
                <a:latin typeface="微软雅黑" panose="020B0503020204020204" charset="-122"/>
                <a:ea typeface="微软雅黑" panose="020B0503020204020204" charset="-122"/>
                <a:cs typeface="Arial" panose="020B0604020202020204"/>
                <a:sym typeface="+mn-ea"/>
              </a:rPr>
              <a:t>instance/</a:t>
            </a:r>
            <a:r>
              <a:rPr sz="2400" spc="-155" dirty="0">
                <a:latin typeface="微软雅黑" panose="020B0503020204020204" charset="-122"/>
                <a:ea typeface="微软雅黑" panose="020B0503020204020204" charset="-122"/>
                <a:cs typeface="Arial" panose="020B0604020202020204"/>
                <a:sym typeface="+mn-ea"/>
              </a:rPr>
              <a:t> </a:t>
            </a:r>
            <a:r>
              <a:rPr sz="2400" spc="5" dirty="0">
                <a:latin typeface="微软雅黑" panose="020B0503020204020204" charset="-122"/>
                <a:ea typeface="微软雅黑" panose="020B0503020204020204" charset="-122"/>
                <a:cs typeface="Arial" panose="020B0604020202020204"/>
                <a:sym typeface="+mn-ea"/>
              </a:rPr>
              <a:t>For</a:t>
            </a:r>
            <a:r>
              <a:rPr sz="2400" spc="-55" dirty="0">
                <a:latin typeface="微软雅黑" panose="020B0503020204020204" charset="-122"/>
                <a:ea typeface="微软雅黑" panose="020B0503020204020204" charset="-122"/>
                <a:cs typeface="Arial" panose="020B0604020202020204"/>
                <a:sym typeface="+mn-ea"/>
              </a:rPr>
              <a:t> </a:t>
            </a:r>
            <a:r>
              <a:rPr sz="2400" dirty="0">
                <a:latin typeface="微软雅黑" panose="020B0503020204020204" charset="-122"/>
                <a:ea typeface="微软雅黑" panose="020B0503020204020204" charset="-122"/>
                <a:cs typeface="Arial" panose="020B0604020202020204"/>
                <a:sym typeface="+mn-ea"/>
              </a:rPr>
              <a:t>example/</a:t>
            </a:r>
            <a:r>
              <a:rPr sz="2400" spc="-85" dirty="0">
                <a:latin typeface="微软雅黑" panose="020B0503020204020204" charset="-122"/>
                <a:ea typeface="微软雅黑" panose="020B0503020204020204" charset="-122"/>
                <a:cs typeface="Arial" panose="020B0604020202020204"/>
                <a:sym typeface="+mn-ea"/>
              </a:rPr>
              <a:t> </a:t>
            </a:r>
            <a:r>
              <a:rPr sz="2400" spc="-15" dirty="0">
                <a:latin typeface="微软雅黑" panose="020B0503020204020204" charset="-122"/>
                <a:ea typeface="微软雅黑" panose="020B0503020204020204" charset="-122"/>
                <a:cs typeface="Arial" panose="020B0604020202020204"/>
                <a:sym typeface="+mn-ea"/>
              </a:rPr>
              <a:t>To</a:t>
            </a:r>
            <a:r>
              <a:rPr sz="2400" spc="-60" dirty="0">
                <a:latin typeface="微软雅黑" panose="020B0503020204020204" charset="-122"/>
                <a:ea typeface="微软雅黑" panose="020B0503020204020204" charset="-122"/>
                <a:cs typeface="Arial" panose="020B0604020202020204"/>
                <a:sym typeface="+mn-ea"/>
              </a:rPr>
              <a:t> </a:t>
            </a:r>
            <a:r>
              <a:rPr sz="2400" spc="10" dirty="0">
                <a:latin typeface="微软雅黑" panose="020B0503020204020204" charset="-122"/>
                <a:ea typeface="微软雅黑" panose="020B0503020204020204" charset="-122"/>
                <a:cs typeface="Arial" panose="020B0604020202020204"/>
                <a:sym typeface="+mn-ea"/>
              </a:rPr>
              <a:t>illustrate  ['ɪləstreɪt] </a:t>
            </a:r>
            <a:endParaRPr sz="2400" spc="10" dirty="0">
              <a:latin typeface="微软雅黑" panose="020B0503020204020204" charset="-122"/>
              <a:ea typeface="微软雅黑" panose="020B0503020204020204" charset="-122"/>
              <a:cs typeface="Arial" panose="020B0604020202020204"/>
            </a:endParaRPr>
          </a:p>
          <a:p>
            <a:pPr marL="99695" marR="138430" fontAlgn="auto">
              <a:lnSpc>
                <a:spcPts val="5040"/>
              </a:lnSpc>
              <a:spcBef>
                <a:spcPts val="200"/>
              </a:spcBef>
            </a:pPr>
            <a:r>
              <a:rPr sz="2400" spc="15" dirty="0">
                <a:latin typeface="微软雅黑" panose="020B0503020204020204" charset="-122"/>
                <a:ea typeface="微软雅黑" panose="020B0503020204020204" charset="-122"/>
                <a:cs typeface="Arial" panose="020B0604020202020204"/>
                <a:sym typeface="+mn-ea"/>
              </a:rPr>
              <a:t>A</a:t>
            </a:r>
            <a:r>
              <a:rPr sz="2400" spc="-50" dirty="0">
                <a:latin typeface="微软雅黑" panose="020B0503020204020204" charset="-122"/>
                <a:ea typeface="微软雅黑" panose="020B0503020204020204" charset="-122"/>
                <a:cs typeface="Arial" panose="020B0604020202020204"/>
                <a:sym typeface="+mn-ea"/>
              </a:rPr>
              <a:t> </a:t>
            </a:r>
            <a:r>
              <a:rPr sz="2400" spc="15" dirty="0">
                <a:latin typeface="微软雅黑" panose="020B0503020204020204" charset="-122"/>
                <a:ea typeface="微软雅黑" panose="020B0503020204020204" charset="-122"/>
                <a:cs typeface="Arial" panose="020B0604020202020204"/>
                <a:sym typeface="+mn-ea"/>
              </a:rPr>
              <a:t>case</a:t>
            </a:r>
            <a:r>
              <a:rPr sz="2400" spc="-125" dirty="0">
                <a:latin typeface="微软雅黑" panose="020B0503020204020204" charset="-122"/>
                <a:ea typeface="微软雅黑" panose="020B0503020204020204" charset="-122"/>
                <a:cs typeface="Arial" panose="020B0604020202020204"/>
                <a:sym typeface="+mn-ea"/>
              </a:rPr>
              <a:t> </a:t>
            </a:r>
            <a:r>
              <a:rPr sz="2400" spc="25" dirty="0">
                <a:latin typeface="微软雅黑" panose="020B0503020204020204" charset="-122"/>
                <a:ea typeface="微软雅黑" panose="020B0503020204020204" charset="-122"/>
                <a:cs typeface="Arial" panose="020B0604020202020204"/>
                <a:sym typeface="+mn-ea"/>
              </a:rPr>
              <a:t>in</a:t>
            </a:r>
            <a:r>
              <a:rPr sz="2400" spc="-80" dirty="0">
                <a:latin typeface="微软雅黑" panose="020B0503020204020204" charset="-122"/>
                <a:ea typeface="微软雅黑" panose="020B0503020204020204" charset="-122"/>
                <a:cs typeface="Arial" panose="020B0604020202020204"/>
                <a:sym typeface="+mn-ea"/>
              </a:rPr>
              <a:t> </a:t>
            </a:r>
            <a:r>
              <a:rPr sz="2400" spc="25" dirty="0">
                <a:latin typeface="微软雅黑" panose="020B0503020204020204" charset="-122"/>
                <a:ea typeface="微软雅黑" panose="020B0503020204020204" charset="-122"/>
                <a:cs typeface="Arial" panose="020B0604020202020204"/>
                <a:sym typeface="+mn-ea"/>
              </a:rPr>
              <a:t>point</a:t>
            </a:r>
            <a:r>
              <a:rPr sz="2400" spc="-114" dirty="0">
                <a:latin typeface="微软雅黑" panose="020B0503020204020204" charset="-122"/>
                <a:ea typeface="微软雅黑" panose="020B0503020204020204" charset="-122"/>
                <a:cs typeface="Arial" panose="020B0604020202020204"/>
                <a:sym typeface="+mn-ea"/>
              </a:rPr>
              <a:t> </a:t>
            </a:r>
            <a:r>
              <a:rPr sz="2400" spc="25" dirty="0">
                <a:latin typeface="微软雅黑" panose="020B0503020204020204" charset="-122"/>
                <a:ea typeface="微软雅黑" panose="020B0503020204020204" charset="-122"/>
                <a:cs typeface="Arial" panose="020B0604020202020204"/>
                <a:sym typeface="+mn-ea"/>
              </a:rPr>
              <a:t>is</a:t>
            </a:r>
            <a:r>
              <a:rPr sz="2400" spc="-125" dirty="0">
                <a:latin typeface="微软雅黑" panose="020B0503020204020204" charset="-122"/>
                <a:ea typeface="微软雅黑" panose="020B0503020204020204" charset="-122"/>
                <a:cs typeface="Arial" panose="020B0604020202020204"/>
                <a:sym typeface="+mn-ea"/>
              </a:rPr>
              <a:t> </a:t>
            </a:r>
            <a:r>
              <a:rPr sz="2400" spc="25" dirty="0">
                <a:latin typeface="微软雅黑" panose="020B0503020204020204" charset="-122"/>
                <a:ea typeface="微软雅黑" panose="020B0503020204020204" charset="-122"/>
                <a:cs typeface="Arial" panose="020B0604020202020204"/>
                <a:sym typeface="+mn-ea"/>
              </a:rPr>
              <a:t>that</a:t>
            </a:r>
            <a:r>
              <a:rPr sz="2400" spc="-114" dirty="0">
                <a:latin typeface="微软雅黑" panose="020B0503020204020204" charset="-122"/>
                <a:ea typeface="微软雅黑" panose="020B0503020204020204" charset="-122"/>
                <a:cs typeface="Arial" panose="020B0604020202020204"/>
                <a:sym typeface="+mn-ea"/>
              </a:rPr>
              <a:t> </a:t>
            </a:r>
            <a:r>
              <a:rPr sz="2400" spc="25" dirty="0">
                <a:latin typeface="微软雅黑" panose="020B0503020204020204" charset="-122"/>
                <a:ea typeface="微软雅黑" panose="020B0503020204020204" charset="-122"/>
                <a:cs typeface="Arial" panose="020B0604020202020204"/>
                <a:sym typeface="+mn-ea"/>
              </a:rPr>
              <a:t>…</a:t>
            </a:r>
            <a:r>
              <a:rPr sz="2400" spc="-45" dirty="0">
                <a:latin typeface="微软雅黑" panose="020B0503020204020204" charset="-122"/>
                <a:ea typeface="微软雅黑" panose="020B0503020204020204" charset="-122"/>
                <a:cs typeface="Arial" panose="020B0604020202020204"/>
                <a:sym typeface="+mn-ea"/>
              </a:rPr>
              <a:t> </a:t>
            </a:r>
            <a:r>
              <a:rPr sz="2400" spc="25" dirty="0">
                <a:latin typeface="微软雅黑" panose="020B0503020204020204" charset="-122"/>
                <a:ea typeface="微软雅黑" panose="020B0503020204020204" charset="-122"/>
                <a:cs typeface="微软雅黑" panose="020B0503020204020204" charset="-122"/>
                <a:sym typeface="+mn-ea"/>
              </a:rPr>
              <a:t>一</a:t>
            </a:r>
            <a:r>
              <a:rPr sz="2400" spc="15" dirty="0">
                <a:latin typeface="微软雅黑" panose="020B0503020204020204" charset="-122"/>
                <a:ea typeface="微软雅黑" panose="020B0503020204020204" charset="-122"/>
                <a:cs typeface="微软雅黑" panose="020B0503020204020204" charset="-122"/>
                <a:sym typeface="+mn-ea"/>
              </a:rPr>
              <a:t>个</a:t>
            </a:r>
            <a:r>
              <a:rPr sz="2400" spc="25" dirty="0">
                <a:latin typeface="微软雅黑" panose="020B0503020204020204" charset="-122"/>
                <a:ea typeface="微软雅黑" panose="020B0503020204020204" charset="-122"/>
                <a:cs typeface="微软雅黑" panose="020B0503020204020204" charset="-122"/>
                <a:sym typeface="+mn-ea"/>
              </a:rPr>
              <a:t>典</a:t>
            </a:r>
            <a:r>
              <a:rPr sz="2400" spc="15" dirty="0">
                <a:latin typeface="微软雅黑" panose="020B0503020204020204" charset="-122"/>
                <a:ea typeface="微软雅黑" panose="020B0503020204020204" charset="-122"/>
                <a:cs typeface="微软雅黑" panose="020B0503020204020204" charset="-122"/>
                <a:sym typeface="+mn-ea"/>
              </a:rPr>
              <a:t>型</a:t>
            </a:r>
            <a:r>
              <a:rPr sz="2400" spc="25" dirty="0">
                <a:latin typeface="微软雅黑" panose="020B0503020204020204" charset="-122"/>
                <a:ea typeface="微软雅黑" panose="020B0503020204020204" charset="-122"/>
                <a:cs typeface="微软雅黑" panose="020B0503020204020204" charset="-122"/>
                <a:sym typeface="+mn-ea"/>
              </a:rPr>
              <a:t>的</a:t>
            </a:r>
            <a:r>
              <a:rPr sz="2400" spc="15" dirty="0">
                <a:latin typeface="微软雅黑" panose="020B0503020204020204" charset="-122"/>
                <a:ea typeface="微软雅黑" panose="020B0503020204020204" charset="-122"/>
                <a:cs typeface="微软雅黑" panose="020B0503020204020204" charset="-122"/>
                <a:sym typeface="+mn-ea"/>
              </a:rPr>
              <a:t>例</a:t>
            </a:r>
            <a:r>
              <a:rPr sz="2400" spc="-35" dirty="0">
                <a:latin typeface="微软雅黑" panose="020B0503020204020204" charset="-122"/>
                <a:ea typeface="微软雅黑" panose="020B0503020204020204" charset="-122"/>
                <a:cs typeface="微软雅黑" panose="020B0503020204020204" charset="-122"/>
                <a:sym typeface="+mn-ea"/>
              </a:rPr>
              <a:t>子</a:t>
            </a:r>
            <a:r>
              <a:rPr sz="2400" spc="25" dirty="0">
                <a:latin typeface="微软雅黑" panose="020B0503020204020204" charset="-122"/>
                <a:ea typeface="微软雅黑" panose="020B0503020204020204" charset="-122"/>
                <a:cs typeface="微软雅黑" panose="020B0503020204020204" charset="-122"/>
                <a:sym typeface="+mn-ea"/>
              </a:rPr>
              <a:t>是</a:t>
            </a:r>
            <a:r>
              <a:rPr sz="2400" spc="-30" dirty="0">
                <a:latin typeface="微软雅黑" panose="020B0503020204020204" charset="-122"/>
                <a:ea typeface="微软雅黑" panose="020B0503020204020204" charset="-122"/>
                <a:cs typeface="Arial" panose="020B0604020202020204"/>
                <a:sym typeface="+mn-ea"/>
              </a:rPr>
              <a:t>……</a:t>
            </a:r>
          </a:p>
          <a:p>
            <a:pPr marL="99695" marR="138430" fontAlgn="auto">
              <a:lnSpc>
                <a:spcPts val="5040"/>
              </a:lnSpc>
              <a:spcBef>
                <a:spcPts val="200"/>
              </a:spcBef>
            </a:pPr>
            <a:r>
              <a:rPr lang="en-US" altLang="zh-CN" sz="2400">
                <a:latin typeface="微软雅黑" panose="020B0503020204020204" charset="-122"/>
                <a:ea typeface="微软雅黑" panose="020B0503020204020204" charset="-122"/>
              </a:rPr>
              <a:t>Take ..... for example / for instance</a:t>
            </a:r>
          </a:p>
        </p:txBody>
      </p:sp>
    </p:spTree>
    <p:extLst>
      <p:ext uri="{BB962C8B-B14F-4D97-AF65-F5344CB8AC3E}">
        <p14:creationId xmlns:p14="http://schemas.microsoft.com/office/powerpoint/2010/main" val="3861549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43965" y="967105"/>
            <a:ext cx="9703435" cy="175323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200000"/>
              </a:lnSpc>
            </a:pPr>
            <a:endParaRPr lang="zh-CN" altLang="en-US" sz="2000" dirty="0">
              <a:solidFill>
                <a:schemeClr val="tx1"/>
              </a:solidFill>
              <a:latin typeface="微软雅黑" panose="020B0503020204020204" charset="-122"/>
              <a:ea typeface="微软雅黑" panose="020B0503020204020204" charset="-122"/>
              <a:cs typeface="Arial" panose="020B0604020202020204" pitchFamily="34" charset="0"/>
            </a:endParaRPr>
          </a:p>
        </p:txBody>
      </p:sp>
      <p:sp>
        <p:nvSpPr>
          <p:cNvPr id="7" name="矩形 6"/>
          <p:cNvSpPr/>
          <p:nvPr/>
        </p:nvSpPr>
        <p:spPr>
          <a:xfrm>
            <a:off x="1331642" y="1279915"/>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第三步：填充细节（呼应主题句）</a:t>
            </a:r>
          </a:p>
        </p:txBody>
      </p:sp>
      <p:pic>
        <p:nvPicPr>
          <p:cNvPr id="2" name="图片 1"/>
          <p:cNvPicPr>
            <a:picLocks noChangeAspect="1"/>
          </p:cNvPicPr>
          <p:nvPr/>
        </p:nvPicPr>
        <p:blipFill>
          <a:blip r:embed="rId2"/>
          <a:stretch>
            <a:fillRect/>
          </a:stretch>
        </p:blipFill>
        <p:spPr>
          <a:xfrm>
            <a:off x="606425" y="2192020"/>
            <a:ext cx="3442335" cy="4018915"/>
          </a:xfrm>
          <a:prstGeom prst="rect">
            <a:avLst/>
          </a:prstGeom>
        </p:spPr>
      </p:pic>
      <p:pic>
        <p:nvPicPr>
          <p:cNvPr id="5" name="图片 4"/>
          <p:cNvPicPr>
            <a:picLocks noChangeAspect="1"/>
          </p:cNvPicPr>
          <p:nvPr/>
        </p:nvPicPr>
        <p:blipFill>
          <a:blip r:embed="rId3"/>
          <a:stretch>
            <a:fillRect/>
          </a:stretch>
        </p:blipFill>
        <p:spPr>
          <a:xfrm>
            <a:off x="4519930" y="2192655"/>
            <a:ext cx="2816860" cy="4018915"/>
          </a:xfrm>
          <a:prstGeom prst="rect">
            <a:avLst/>
          </a:prstGeom>
        </p:spPr>
      </p:pic>
      <p:pic>
        <p:nvPicPr>
          <p:cNvPr id="8" name="图片 7"/>
          <p:cNvPicPr>
            <a:picLocks noChangeAspect="1"/>
          </p:cNvPicPr>
          <p:nvPr/>
        </p:nvPicPr>
        <p:blipFill>
          <a:blip r:embed="rId4"/>
          <a:stretch>
            <a:fillRect/>
          </a:stretch>
        </p:blipFill>
        <p:spPr>
          <a:xfrm>
            <a:off x="7734300" y="2192020"/>
            <a:ext cx="3213100" cy="4019550"/>
          </a:xfrm>
          <a:prstGeom prst="rect">
            <a:avLst/>
          </a:prstGeom>
        </p:spPr>
      </p:pic>
      <p:graphicFrame>
        <p:nvGraphicFramePr>
          <p:cNvPr id="9" name="图示 8">
            <a:extLst>
              <a:ext uri="{FF2B5EF4-FFF2-40B4-BE49-F238E27FC236}">
                <a16:creationId xmlns:a16="http://schemas.microsoft.com/office/drawing/2014/main" id="{A2CBD8C6-BFF7-4346-BCC3-085C71713C7F}"/>
              </a:ext>
            </a:extLst>
          </p:cNvPr>
          <p:cNvGraphicFramePr/>
          <p:nvPr>
            <p:extLst>
              <p:ext uri="{D42A27DB-BD31-4B8C-83A1-F6EECF244321}">
                <p14:modId xmlns:p14="http://schemas.microsoft.com/office/powerpoint/2010/main" val="1149627094"/>
              </p:ext>
            </p:extLst>
          </p:nvPr>
        </p:nvGraphicFramePr>
        <p:xfrm>
          <a:off x="8851769" y="89583"/>
          <a:ext cx="4069226" cy="17246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文本框 10">
            <a:extLst>
              <a:ext uri="{FF2B5EF4-FFF2-40B4-BE49-F238E27FC236}">
                <a16:creationId xmlns:a16="http://schemas.microsoft.com/office/drawing/2014/main" id="{F4221293-2861-4886-98A0-05577ADD78F6}"/>
              </a:ext>
            </a:extLst>
          </p:cNvPr>
          <p:cNvSpPr txBox="1"/>
          <p:nvPr/>
        </p:nvSpPr>
        <p:spPr>
          <a:xfrm>
            <a:off x="1485900" y="4715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172763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2400" y="61854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object 2"/>
          <p:cNvSpPr txBox="1"/>
          <p:nvPr/>
        </p:nvSpPr>
        <p:spPr>
          <a:xfrm>
            <a:off x="152400" y="850265"/>
            <a:ext cx="8933815" cy="4819015"/>
          </a:xfrm>
          <a:prstGeom prst="rect">
            <a:avLst/>
          </a:prstGeom>
        </p:spPr>
        <p:txBody>
          <a:bodyPr vert="horz" wrap="square" lIns="0" tIns="11430" rIns="0" bIns="0" rtlCol="0">
            <a:spAutoFit/>
          </a:bodyPr>
          <a:lstStyle/>
          <a:p>
            <a:pPr marL="12700" marR="5080" algn="just">
              <a:lnSpc>
                <a:spcPct val="156000"/>
              </a:lnSpc>
              <a:spcBef>
                <a:spcPts val="90"/>
              </a:spcBef>
            </a:pPr>
            <a:r>
              <a:rPr sz="2000" spc="25" dirty="0">
                <a:latin typeface="微软雅黑" panose="020B0503020204020204" charset="-122"/>
                <a:ea typeface="微软雅黑" panose="020B0503020204020204" charset="-122"/>
                <a:cs typeface="微软雅黑" panose="020B0503020204020204" charset="-122"/>
                <a:sym typeface="+mn-ea"/>
              </a:rPr>
              <a:t>范 文 </a:t>
            </a:r>
            <a:r>
              <a:rPr sz="2000" spc="10" dirty="0">
                <a:latin typeface="微软雅黑" panose="020B0503020204020204" charset="-122"/>
                <a:ea typeface="微软雅黑" panose="020B0503020204020204" charset="-122"/>
                <a:cs typeface="微软雅黑" panose="020B0503020204020204" charset="-122"/>
                <a:sym typeface="+mn-ea"/>
              </a:rPr>
              <a:t>：</a:t>
            </a:r>
          </a:p>
          <a:p>
            <a:pPr marL="12700" marR="5080" algn="just">
              <a:lnSpc>
                <a:spcPct val="156000"/>
              </a:lnSpc>
              <a:spcBef>
                <a:spcPts val="90"/>
              </a:spcBef>
            </a:pPr>
            <a:r>
              <a:rPr sz="2000" spc="10" dirty="0">
                <a:latin typeface="微软雅黑" panose="020B0503020204020204" charset="-122"/>
                <a:ea typeface="微软雅黑" panose="020B0503020204020204" charset="-122"/>
                <a:cs typeface="微软雅黑" panose="020B0503020204020204" charset="-122"/>
                <a:sym typeface="+mn-ea"/>
              </a:rPr>
              <a:t>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In </a:t>
            </a:r>
            <a:r>
              <a:rPr sz="2000" dirty="0">
                <a:uFill>
                  <a:solidFill>
                    <a:srgbClr val="000000"/>
                  </a:solidFill>
                </a:uFill>
                <a:latin typeface="微软雅黑" panose="020B0503020204020204" charset="-122"/>
                <a:ea typeface="微软雅黑" panose="020B0503020204020204" charset="-122"/>
                <a:cs typeface="Times New Roman" panose="02020603050405020304"/>
                <a:sym typeface="+mn-ea"/>
              </a:rPr>
              <a:t>addition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to the </a:t>
            </a:r>
            <a:r>
              <a:rPr sz="2000" spc="-5" dirty="0">
                <a:uFill>
                  <a:solidFill>
                    <a:srgbClr val="000000"/>
                  </a:solidFill>
                </a:uFill>
                <a:latin typeface="微软雅黑" panose="020B0503020204020204" charset="-122"/>
                <a:ea typeface="微软雅黑" panose="020B0503020204020204" charset="-122"/>
                <a:cs typeface="Times New Roman" panose="02020603050405020304"/>
                <a:sym typeface="+mn-ea"/>
              </a:rPr>
              <a:t>exciting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story </a:t>
            </a:r>
            <a:r>
              <a:rPr sz="2000" spc="25" dirty="0">
                <a:uFill>
                  <a:solidFill>
                    <a:srgbClr val="000000"/>
                  </a:solidFill>
                </a:uFill>
                <a:latin typeface="微软雅黑" panose="020B0503020204020204" charset="-122"/>
                <a:ea typeface="微软雅黑" panose="020B0503020204020204" charset="-122"/>
                <a:cs typeface="Times New Roman" panose="02020603050405020304"/>
                <a:sym typeface="+mn-ea"/>
              </a:rPr>
              <a:t>and </a:t>
            </a:r>
            <a:r>
              <a:rPr sz="2000" spc="15" dirty="0">
                <a:uFill>
                  <a:solidFill>
                    <a:srgbClr val="000000"/>
                  </a:solidFill>
                </a:uFill>
                <a:latin typeface="微软雅黑" panose="020B0503020204020204" charset="-122"/>
                <a:ea typeface="微软雅黑" panose="020B0503020204020204" charset="-122"/>
                <a:cs typeface="Times New Roman" panose="02020603050405020304"/>
                <a:sym typeface="+mn-ea"/>
              </a:rPr>
              <a:t>special </a:t>
            </a:r>
            <a:r>
              <a:rPr sz="2000" spc="25" dirty="0">
                <a:uFill>
                  <a:solidFill>
                    <a:srgbClr val="000000"/>
                  </a:solidFill>
                </a:uFill>
                <a:latin typeface="微软雅黑" panose="020B0503020204020204" charset="-122"/>
                <a:ea typeface="微软雅黑" panose="020B0503020204020204" charset="-122"/>
                <a:cs typeface="Times New Roman" panose="02020603050405020304"/>
                <a:sym typeface="+mn-ea"/>
              </a:rPr>
              <a:t>effect, </a:t>
            </a:r>
            <a:r>
              <a:rPr sz="2000" dirty="0">
                <a:uFill>
                  <a:solidFill>
                    <a:srgbClr val="000000"/>
                  </a:solidFill>
                </a:uFill>
                <a:latin typeface="微软雅黑" panose="020B0503020204020204" charset="-122"/>
                <a:ea typeface="微软雅黑" panose="020B0503020204020204" charset="-122"/>
                <a:cs typeface="Times New Roman" panose="02020603050405020304"/>
                <a:sym typeface="+mn-ea"/>
              </a:rPr>
              <a:t>viewers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 </a:t>
            </a:r>
            <a:r>
              <a:rPr sz="2000" spc="15" dirty="0">
                <a:uFill>
                  <a:solidFill>
                    <a:srgbClr val="000000"/>
                  </a:solidFill>
                </a:uFill>
                <a:latin typeface="微软雅黑" panose="020B0503020204020204" charset="-122"/>
                <a:ea typeface="微软雅黑" panose="020B0503020204020204" charset="-122"/>
                <a:cs typeface="Times New Roman" panose="02020603050405020304"/>
                <a:sym typeface="+mn-ea"/>
              </a:rPr>
              <a:t>drawn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by </a:t>
            </a:r>
            <a:r>
              <a:rPr sz="2000" spc="15" dirty="0">
                <a:uFill>
                  <a:solidFill>
                    <a:srgbClr val="000000"/>
                  </a:solidFill>
                </a:uFill>
                <a:latin typeface="微软雅黑" panose="020B0503020204020204" charset="-122"/>
                <a:ea typeface="微软雅黑" panose="020B0503020204020204" charset="-122"/>
                <a:cs typeface="Times New Roman" panose="02020603050405020304"/>
                <a:sym typeface="+mn-ea"/>
              </a:rPr>
              <a:t>the </a:t>
            </a:r>
            <a:r>
              <a:rPr sz="2000" spc="25" dirty="0">
                <a:uFill>
                  <a:solidFill>
                    <a:srgbClr val="000000"/>
                  </a:solidFill>
                </a:uFill>
                <a:latin typeface="微软雅黑" panose="020B0503020204020204" charset="-122"/>
                <a:ea typeface="微软雅黑" panose="020B0503020204020204" charset="-122"/>
                <a:cs typeface="Times New Roman" panose="02020603050405020304"/>
                <a:sym typeface="+mn-ea"/>
              </a:rPr>
              <a:t>charm of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stars. </a:t>
            </a:r>
            <a:r>
              <a:rPr sz="2000" spc="10" dirty="0">
                <a:latin typeface="微软雅黑" panose="020B0503020204020204" charset="-122"/>
                <a:ea typeface="微软雅黑" panose="020B0503020204020204" charset="-122"/>
                <a:cs typeface="Times New Roman" panose="02020603050405020304"/>
                <a:sym typeface="+mn-ea"/>
              </a:rPr>
              <a:t>People find </a:t>
            </a:r>
            <a:r>
              <a:rPr sz="2000" spc="15" dirty="0">
                <a:latin typeface="微软雅黑" panose="020B0503020204020204" charset="-122"/>
                <a:ea typeface="微软雅黑" panose="020B0503020204020204" charset="-122"/>
                <a:cs typeface="Times New Roman" panose="02020603050405020304"/>
                <a:sym typeface="+mn-ea"/>
              </a:rPr>
              <a:t>movie </a:t>
            </a:r>
            <a:r>
              <a:rPr sz="2000" spc="10" dirty="0">
                <a:latin typeface="微软雅黑" panose="020B0503020204020204" charset="-122"/>
                <a:ea typeface="微软雅黑" panose="020B0503020204020204" charset="-122"/>
                <a:cs typeface="Times New Roman" panose="02020603050405020304"/>
                <a:sym typeface="+mn-ea"/>
              </a:rPr>
              <a:t>stars </a:t>
            </a:r>
            <a:r>
              <a:rPr sz="2000" spc="5" dirty="0">
                <a:latin typeface="微软雅黑" panose="020B0503020204020204" charset="-122"/>
                <a:ea typeface="微软雅黑" panose="020B0503020204020204" charset="-122"/>
                <a:cs typeface="Times New Roman" panose="02020603050405020304"/>
                <a:sym typeface="+mn-ea"/>
              </a:rPr>
              <a:t>attractive. </a:t>
            </a:r>
            <a:r>
              <a:rPr sz="2000" spc="25" dirty="0">
                <a:latin typeface="微软雅黑" panose="020B0503020204020204" charset="-122"/>
                <a:ea typeface="微软雅黑" panose="020B0503020204020204" charset="-122"/>
                <a:cs typeface="Times New Roman" panose="02020603050405020304"/>
                <a:sym typeface="+mn-ea"/>
              </a:rPr>
              <a:t>Many </a:t>
            </a:r>
            <a:r>
              <a:rPr sz="2000" spc="15" dirty="0">
                <a:latin typeface="微软雅黑" panose="020B0503020204020204" charset="-122"/>
                <a:ea typeface="微软雅黑" panose="020B0503020204020204" charset="-122"/>
                <a:cs typeface="Times New Roman" panose="02020603050405020304"/>
                <a:sym typeface="+mn-ea"/>
              </a:rPr>
              <a:t>have </a:t>
            </a:r>
            <a:r>
              <a:rPr sz="2000" spc="5" dirty="0">
                <a:latin typeface="微软雅黑" panose="020B0503020204020204" charset="-122"/>
                <a:ea typeface="微软雅黑" panose="020B0503020204020204" charset="-122"/>
                <a:cs typeface="Times New Roman" panose="02020603050405020304"/>
                <a:sym typeface="+mn-ea"/>
              </a:rPr>
              <a:t>a  favorite </a:t>
            </a:r>
            <a:r>
              <a:rPr sz="2000" spc="10" dirty="0">
                <a:latin typeface="微软雅黑" panose="020B0503020204020204" charset="-122"/>
                <a:ea typeface="微软雅黑" panose="020B0503020204020204" charset="-122"/>
                <a:cs typeface="Times New Roman" panose="02020603050405020304"/>
                <a:sym typeface="+mn-ea"/>
              </a:rPr>
              <a:t>actor </a:t>
            </a:r>
            <a:r>
              <a:rPr sz="2000" spc="25" dirty="0">
                <a:latin typeface="微软雅黑" panose="020B0503020204020204" charset="-122"/>
                <a:ea typeface="微软雅黑" panose="020B0503020204020204" charset="-122"/>
                <a:cs typeface="Times New Roman" panose="02020603050405020304"/>
                <a:sym typeface="+mn-ea"/>
              </a:rPr>
              <a:t>or </a:t>
            </a:r>
            <a:r>
              <a:rPr sz="2000" spc="5" dirty="0">
                <a:latin typeface="微软雅黑" panose="020B0503020204020204" charset="-122"/>
                <a:ea typeface="微软雅黑" panose="020B0503020204020204" charset="-122"/>
                <a:cs typeface="Times New Roman" panose="02020603050405020304"/>
                <a:sym typeface="+mn-ea"/>
              </a:rPr>
              <a:t>actress </a:t>
            </a:r>
            <a:r>
              <a:rPr sz="2000" spc="30" dirty="0">
                <a:latin typeface="微软雅黑" panose="020B0503020204020204" charset="-122"/>
                <a:ea typeface="微软雅黑" panose="020B0503020204020204" charset="-122"/>
                <a:cs typeface="Times New Roman" panose="02020603050405020304"/>
                <a:sym typeface="+mn-ea"/>
              </a:rPr>
              <a:t>whom </a:t>
            </a:r>
            <a:r>
              <a:rPr sz="2000" spc="5" dirty="0">
                <a:latin typeface="微软雅黑" panose="020B0503020204020204" charset="-122"/>
                <a:ea typeface="微软雅黑" panose="020B0503020204020204" charset="-122"/>
                <a:cs typeface="Times New Roman" panose="02020603050405020304"/>
                <a:sym typeface="+mn-ea"/>
              </a:rPr>
              <a:t>they idolize</a:t>
            </a:r>
            <a:r>
              <a:rPr lang="zh-CN" sz="2000" spc="5" dirty="0">
                <a:latin typeface="微软雅黑" panose="020B0503020204020204" charset="-122"/>
                <a:ea typeface="微软雅黑" panose="020B0503020204020204" charset="-122"/>
                <a:cs typeface="Times New Roman" panose="02020603050405020304"/>
                <a:sym typeface="+mn-ea"/>
              </a:rPr>
              <a:t>（崇拜）</a:t>
            </a:r>
            <a:r>
              <a:rPr sz="2000" spc="10" dirty="0">
                <a:latin typeface="微软雅黑" panose="020B0503020204020204" charset="-122"/>
                <a:ea typeface="微软雅黑" panose="020B0503020204020204" charset="-122"/>
                <a:cs typeface="Times New Roman" panose="02020603050405020304"/>
                <a:sym typeface="+mn-ea"/>
              </a:rPr>
              <a:t>and </a:t>
            </a:r>
            <a:r>
              <a:rPr sz="2000" spc="15" dirty="0">
                <a:latin typeface="微软雅黑" panose="020B0503020204020204" charset="-122"/>
                <a:ea typeface="微软雅黑" panose="020B0503020204020204" charset="-122"/>
                <a:cs typeface="Times New Roman" panose="02020603050405020304"/>
                <a:sym typeface="+mn-ea"/>
              </a:rPr>
              <a:t>would love </a:t>
            </a:r>
            <a:r>
              <a:rPr sz="2000" dirty="0">
                <a:latin typeface="微软雅黑" panose="020B0503020204020204" charset="-122"/>
                <a:ea typeface="微软雅黑" panose="020B0503020204020204" charset="-122"/>
                <a:cs typeface="Times New Roman" panose="02020603050405020304"/>
                <a:sym typeface="+mn-ea"/>
              </a:rPr>
              <a:t>to see </a:t>
            </a:r>
            <a:r>
              <a:rPr sz="2000" spc="-15" dirty="0">
                <a:latin typeface="微软雅黑" panose="020B0503020204020204" charset="-122"/>
                <a:ea typeface="微软雅黑" panose="020B0503020204020204" charset="-122"/>
                <a:cs typeface="Times New Roman" panose="02020603050405020304"/>
                <a:sym typeface="+mn-ea"/>
              </a:rPr>
              <a:t>in  </a:t>
            </a:r>
            <a:r>
              <a:rPr sz="2000" spc="25" dirty="0">
                <a:latin typeface="微软雅黑" panose="020B0503020204020204" charset="-122"/>
                <a:ea typeface="微软雅黑" panose="020B0503020204020204" charset="-122"/>
                <a:cs typeface="Times New Roman" panose="02020603050405020304"/>
                <a:sym typeface="+mn-ea"/>
              </a:rPr>
              <a:t>more </a:t>
            </a:r>
            <a:r>
              <a:rPr sz="2000" spc="10" dirty="0">
                <a:latin typeface="微软雅黑" panose="020B0503020204020204" charset="-122"/>
                <a:ea typeface="微软雅黑" panose="020B0503020204020204" charset="-122"/>
                <a:cs typeface="Times New Roman" panose="02020603050405020304"/>
                <a:sym typeface="+mn-ea"/>
              </a:rPr>
              <a:t>movies. </a:t>
            </a:r>
            <a:r>
              <a:rPr sz="2000" dirty="0">
                <a:latin typeface="微软雅黑" panose="020B0503020204020204" charset="-122"/>
                <a:ea typeface="微软雅黑" panose="020B0503020204020204" charset="-122"/>
                <a:cs typeface="Times New Roman" panose="02020603050405020304"/>
                <a:sym typeface="+mn-ea"/>
              </a:rPr>
              <a:t>Jackie </a:t>
            </a:r>
            <a:r>
              <a:rPr sz="2000" spc="5" dirty="0">
                <a:latin typeface="微软雅黑" panose="020B0503020204020204" charset="-122"/>
                <a:ea typeface="微软雅黑" panose="020B0503020204020204" charset="-122"/>
                <a:cs typeface="Times New Roman" panose="02020603050405020304"/>
                <a:sym typeface="+mn-ea"/>
              </a:rPr>
              <a:t>Chan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Lianjie </a:t>
            </a:r>
            <a:r>
              <a:rPr sz="2000" spc="-20" dirty="0">
                <a:latin typeface="微软雅黑" panose="020B0503020204020204" charset="-122"/>
                <a:ea typeface="微软雅黑" panose="020B0503020204020204" charset="-122"/>
                <a:cs typeface="Times New Roman" panose="02020603050405020304"/>
                <a:sym typeface="+mn-ea"/>
              </a:rPr>
              <a:t>Li, </a:t>
            </a:r>
            <a:r>
              <a:rPr sz="2000" spc="5" dirty="0">
                <a:latin typeface="微软雅黑" panose="020B0503020204020204" charset="-122"/>
                <a:ea typeface="微软雅黑" panose="020B0503020204020204" charset="-122"/>
                <a:cs typeface="Times New Roman" panose="02020603050405020304"/>
                <a:sym typeface="+mn-ea"/>
              </a:rPr>
              <a:t>two </a:t>
            </a:r>
            <a:r>
              <a:rPr sz="2000" spc="15" dirty="0">
                <a:latin typeface="微软雅黑" panose="020B0503020204020204" charset="-122"/>
                <a:ea typeface="微软雅黑" panose="020B0503020204020204" charset="-122"/>
                <a:cs typeface="Times New Roman" panose="02020603050405020304"/>
                <a:sym typeface="+mn-ea"/>
              </a:rPr>
              <a:t>popular </a:t>
            </a:r>
            <a:r>
              <a:rPr sz="2000" spc="5" dirty="0">
                <a:latin typeface="微软雅黑" panose="020B0503020204020204" charset="-122"/>
                <a:ea typeface="微软雅黑" panose="020B0503020204020204" charset="-122"/>
                <a:cs typeface="Times New Roman" panose="02020603050405020304"/>
                <a:sym typeface="+mn-ea"/>
              </a:rPr>
              <a:t>Chinese </a:t>
            </a:r>
            <a:r>
              <a:rPr sz="2000" dirty="0">
                <a:latin typeface="微软雅黑" panose="020B0503020204020204" charset="-122"/>
                <a:ea typeface="微软雅黑" panose="020B0503020204020204" charset="-122"/>
                <a:cs typeface="Times New Roman" panose="02020603050405020304"/>
                <a:sym typeface="+mn-ea"/>
              </a:rPr>
              <a:t>stars, </a:t>
            </a:r>
            <a:r>
              <a:rPr sz="2000" spc="5" dirty="0">
                <a:latin typeface="微软雅黑" panose="020B0503020204020204" charset="-122"/>
                <a:ea typeface="微软雅黑" panose="020B0503020204020204" charset="-122"/>
                <a:cs typeface="Times New Roman" panose="02020603050405020304"/>
                <a:sym typeface="+mn-ea"/>
              </a:rPr>
              <a:t>delight  </a:t>
            </a:r>
            <a:r>
              <a:rPr sz="2000" spc="25" dirty="0">
                <a:latin typeface="微软雅黑" panose="020B0503020204020204" charset="-122"/>
                <a:ea typeface="微软雅黑" panose="020B0503020204020204" charset="-122"/>
                <a:cs typeface="Times New Roman" panose="02020603050405020304"/>
                <a:sym typeface="+mn-ea"/>
              </a:rPr>
              <a:t>numerous </a:t>
            </a:r>
            <a:r>
              <a:rPr sz="2000" spc="10" dirty="0">
                <a:latin typeface="微软雅黑" panose="020B0503020204020204" charset="-122"/>
                <a:ea typeface="微软雅黑" panose="020B0503020204020204" charset="-122"/>
                <a:cs typeface="Times New Roman" panose="02020603050405020304"/>
                <a:sym typeface="+mn-ea"/>
              </a:rPr>
              <a:t>fans </a:t>
            </a:r>
            <a:r>
              <a:rPr sz="2000" dirty="0">
                <a:latin typeface="微软雅黑" panose="020B0503020204020204" charset="-122"/>
                <a:ea typeface="微软雅黑" panose="020B0503020204020204" charset="-122"/>
                <a:cs typeface="Times New Roman" panose="02020603050405020304"/>
                <a:sym typeface="+mn-ea"/>
              </a:rPr>
              <a:t>with their </a:t>
            </a:r>
            <a:r>
              <a:rPr sz="2000" spc="5" dirty="0">
                <a:latin typeface="微软雅黑" panose="020B0503020204020204" charset="-122"/>
                <a:ea typeface="微软雅黑" panose="020B0503020204020204" charset="-122"/>
                <a:cs typeface="Times New Roman" panose="02020603050405020304"/>
                <a:sym typeface="+mn-ea"/>
              </a:rPr>
              <a:t>skillful </a:t>
            </a:r>
            <a:r>
              <a:rPr sz="2000" spc="15" dirty="0">
                <a:latin typeface="微软雅黑" panose="020B0503020204020204" charset="-122"/>
                <a:ea typeface="微软雅黑" panose="020B0503020204020204" charset="-122"/>
                <a:cs typeface="Times New Roman" panose="02020603050405020304"/>
                <a:sym typeface="+mn-ea"/>
              </a:rPr>
              <a:t>acting </a:t>
            </a:r>
            <a:r>
              <a:rPr sz="2000" spc="10" dirty="0">
                <a:latin typeface="微软雅黑" panose="020B0503020204020204" charset="-122"/>
                <a:ea typeface="微软雅黑" panose="020B0503020204020204" charset="-122"/>
                <a:cs typeface="Times New Roman" panose="02020603050405020304"/>
                <a:sym typeface="+mn-ea"/>
              </a:rPr>
              <a:t>and </a:t>
            </a:r>
            <a:r>
              <a:rPr sz="2000" spc="15" dirty="0">
                <a:latin typeface="微软雅黑" panose="020B0503020204020204" charset="-122"/>
                <a:ea typeface="微软雅黑" panose="020B0503020204020204" charset="-122"/>
                <a:cs typeface="Times New Roman" panose="02020603050405020304"/>
                <a:sym typeface="+mn-ea"/>
              </a:rPr>
              <a:t>comic </a:t>
            </a:r>
            <a:r>
              <a:rPr sz="2000" spc="10" dirty="0">
                <a:latin typeface="微软雅黑" panose="020B0503020204020204" charset="-122"/>
                <a:ea typeface="微软雅黑" panose="020B0503020204020204" charset="-122"/>
                <a:cs typeface="Times New Roman" panose="02020603050405020304"/>
                <a:sym typeface="+mn-ea"/>
              </a:rPr>
              <a:t>expressions. </a:t>
            </a:r>
            <a:r>
              <a:rPr sz="2000" spc="5" dirty="0">
                <a:latin typeface="微软雅黑" panose="020B0503020204020204" charset="-122"/>
                <a:ea typeface="微软雅黑" panose="020B0503020204020204" charset="-122"/>
                <a:cs typeface="Times New Roman" panose="02020603050405020304"/>
                <a:sym typeface="+mn-ea"/>
              </a:rPr>
              <a:t>their </a:t>
            </a:r>
            <a:r>
              <a:rPr sz="2000" spc="10" dirty="0">
                <a:latin typeface="微软雅黑" panose="020B0503020204020204" charset="-122"/>
                <a:ea typeface="微软雅黑" panose="020B0503020204020204" charset="-122"/>
                <a:cs typeface="Times New Roman" panose="02020603050405020304"/>
                <a:sym typeface="+mn-ea"/>
              </a:rPr>
              <a:t>movies  </a:t>
            </a:r>
            <a:r>
              <a:rPr sz="2000" spc="5" dirty="0">
                <a:latin typeface="微软雅黑" panose="020B0503020204020204" charset="-122"/>
                <a:ea typeface="微软雅黑" panose="020B0503020204020204" charset="-122"/>
                <a:cs typeface="Times New Roman" panose="02020603050405020304"/>
                <a:sym typeface="+mn-ea"/>
              </a:rPr>
              <a:t>are always a </a:t>
            </a:r>
            <a:r>
              <a:rPr sz="2000" spc="10" dirty="0">
                <a:latin typeface="微软雅黑" panose="020B0503020204020204" charset="-122"/>
                <a:ea typeface="微软雅黑" panose="020B0503020204020204" charset="-122"/>
                <a:cs typeface="Times New Roman" panose="02020603050405020304"/>
                <a:sym typeface="+mn-ea"/>
              </a:rPr>
              <a:t>hit. </a:t>
            </a:r>
            <a:r>
              <a:rPr sz="2000" dirty="0">
                <a:latin typeface="微软雅黑" panose="020B0503020204020204" charset="-122"/>
                <a:ea typeface="微软雅黑" panose="020B0503020204020204" charset="-122"/>
                <a:cs typeface="Times New Roman" panose="02020603050405020304"/>
                <a:sym typeface="+mn-ea"/>
              </a:rPr>
              <a:t>Movies </a:t>
            </a:r>
            <a:r>
              <a:rPr sz="2000" spc="10" dirty="0">
                <a:latin typeface="微软雅黑" panose="020B0503020204020204" charset="-122"/>
                <a:ea typeface="微软雅黑" panose="020B0503020204020204" charset="-122"/>
                <a:cs typeface="Times New Roman" panose="02020603050405020304"/>
                <a:sym typeface="+mn-ea"/>
              </a:rPr>
              <a:t>starring Julia </a:t>
            </a:r>
            <a:r>
              <a:rPr sz="2000" spc="5" dirty="0">
                <a:latin typeface="微软雅黑" panose="020B0503020204020204" charset="-122"/>
                <a:ea typeface="微软雅黑" panose="020B0503020204020204" charset="-122"/>
                <a:cs typeface="Times New Roman" panose="02020603050405020304"/>
                <a:sym typeface="+mn-ea"/>
              </a:rPr>
              <a:t>Roberts, the </a:t>
            </a:r>
            <a:r>
              <a:rPr sz="2000" spc="10" dirty="0">
                <a:latin typeface="微软雅黑" panose="020B0503020204020204" charset="-122"/>
                <a:ea typeface="微软雅黑" panose="020B0503020204020204" charset="-122"/>
                <a:cs typeface="Times New Roman" panose="02020603050405020304"/>
                <a:sym typeface="+mn-ea"/>
              </a:rPr>
              <a:t>slim American </a:t>
            </a:r>
            <a:r>
              <a:rPr sz="2000" spc="15" dirty="0">
                <a:latin typeface="微软雅黑" panose="020B0503020204020204" charset="-122"/>
                <a:ea typeface="微软雅黑" panose="020B0503020204020204" charset="-122"/>
                <a:cs typeface="Times New Roman" panose="02020603050405020304"/>
                <a:sym typeface="+mn-ea"/>
              </a:rPr>
              <a:t>beauty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a </a:t>
            </a:r>
            <a:r>
              <a:rPr sz="2000" spc="15" dirty="0">
                <a:latin typeface="微软雅黑" panose="020B0503020204020204" charset="-122"/>
                <a:ea typeface="微软雅黑" panose="020B0503020204020204" charset="-122"/>
                <a:cs typeface="Times New Roman" panose="02020603050405020304"/>
                <a:sym typeface="+mn-ea"/>
              </a:rPr>
              <a:t>broad </a:t>
            </a:r>
            <a:r>
              <a:rPr sz="2000" dirty="0">
                <a:latin typeface="微软雅黑" panose="020B0503020204020204" charset="-122"/>
                <a:ea typeface="微软雅黑" panose="020B0503020204020204" charset="-122"/>
                <a:cs typeface="Times New Roman" panose="02020603050405020304"/>
                <a:sym typeface="+mn-ea"/>
              </a:rPr>
              <a:t>smile, </a:t>
            </a:r>
            <a:r>
              <a:rPr sz="2000" spc="10" dirty="0">
                <a:latin typeface="微软雅黑" panose="020B0503020204020204" charset="-122"/>
                <a:ea typeface="微软雅黑" panose="020B0503020204020204" charset="-122"/>
                <a:cs typeface="Times New Roman" panose="02020603050405020304"/>
                <a:sym typeface="+mn-ea"/>
              </a:rPr>
              <a:t>seldom fail </a:t>
            </a:r>
            <a:r>
              <a:rPr sz="2000" dirty="0">
                <a:latin typeface="微软雅黑" panose="020B0503020204020204" charset="-122"/>
                <a:ea typeface="微软雅黑" panose="020B0503020204020204" charset="-122"/>
                <a:cs typeface="Times New Roman" panose="02020603050405020304"/>
                <a:sym typeface="+mn-ea"/>
              </a:rPr>
              <a:t>to </a:t>
            </a:r>
            <a:r>
              <a:rPr sz="2000" spc="5" dirty="0">
                <a:latin typeface="微软雅黑" panose="020B0503020204020204" charset="-122"/>
                <a:ea typeface="微软雅黑" panose="020B0503020204020204" charset="-122"/>
                <a:cs typeface="Times New Roman" panose="02020603050405020304"/>
                <a:sym typeface="+mn-ea"/>
              </a:rPr>
              <a:t>capture the </a:t>
            </a:r>
            <a:r>
              <a:rPr sz="2000" spc="10" dirty="0">
                <a:latin typeface="微软雅黑" panose="020B0503020204020204" charset="-122"/>
                <a:ea typeface="微软雅黑" panose="020B0503020204020204" charset="-122"/>
                <a:cs typeface="Times New Roman" panose="02020603050405020304"/>
                <a:sym typeface="+mn-ea"/>
              </a:rPr>
              <a:t>hearts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millions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viewers </a:t>
            </a:r>
            <a:r>
              <a:rPr sz="2000" spc="25" dirty="0">
                <a:latin typeface="微软雅黑" panose="020B0503020204020204" charset="-122"/>
                <a:ea typeface="微软雅黑" panose="020B0503020204020204" charset="-122"/>
                <a:cs typeface="Times New Roman" panose="02020603050405020304"/>
                <a:sym typeface="+mn-ea"/>
              </a:rPr>
              <a:t>around  </a:t>
            </a:r>
            <a:r>
              <a:rPr sz="2000" spc="5" dirty="0">
                <a:latin typeface="微软雅黑" panose="020B0503020204020204" charset="-122"/>
                <a:ea typeface="微软雅黑" panose="020B0503020204020204" charset="-122"/>
                <a:cs typeface="Times New Roman" panose="02020603050405020304"/>
                <a:sym typeface="+mn-ea"/>
              </a:rPr>
              <a:t>the </a:t>
            </a:r>
            <a:r>
              <a:rPr sz="2000" spc="15" dirty="0">
                <a:latin typeface="微软雅黑" panose="020B0503020204020204" charset="-122"/>
                <a:ea typeface="微软雅黑" panose="020B0503020204020204" charset="-122"/>
                <a:cs typeface="Times New Roman" panose="02020603050405020304"/>
                <a:sym typeface="+mn-ea"/>
              </a:rPr>
              <a:t>world. </a:t>
            </a:r>
            <a:r>
              <a:rPr sz="2000" spc="10" dirty="0">
                <a:latin typeface="微软雅黑" panose="020B0503020204020204" charset="-122"/>
                <a:ea typeface="微软雅黑" panose="020B0503020204020204" charset="-122"/>
                <a:cs typeface="Times New Roman" panose="02020603050405020304"/>
                <a:sym typeface="+mn-ea"/>
              </a:rPr>
              <a:t>It </a:t>
            </a:r>
            <a:r>
              <a:rPr sz="2000" spc="-5" dirty="0">
                <a:latin typeface="微软雅黑" panose="020B0503020204020204" charset="-122"/>
                <a:ea typeface="微软雅黑" panose="020B0503020204020204" charset="-122"/>
                <a:cs typeface="Times New Roman" panose="02020603050405020304"/>
                <a:sym typeface="+mn-ea"/>
              </a:rPr>
              <a:t>is </a:t>
            </a:r>
            <a:r>
              <a:rPr sz="2000" spc="5" dirty="0">
                <a:latin typeface="微软雅黑" panose="020B0503020204020204" charset="-122"/>
                <a:ea typeface="微软雅黑" panose="020B0503020204020204" charset="-122"/>
                <a:cs typeface="Times New Roman" panose="02020603050405020304"/>
                <a:sym typeface="+mn-ea"/>
              </a:rPr>
              <a:t>safe </a:t>
            </a:r>
            <a:r>
              <a:rPr sz="2000" dirty="0">
                <a:latin typeface="微软雅黑" panose="020B0503020204020204" charset="-122"/>
                <a:ea typeface="微软雅黑" panose="020B0503020204020204" charset="-122"/>
                <a:cs typeface="Times New Roman" panose="02020603050405020304"/>
                <a:sym typeface="+mn-ea"/>
              </a:rPr>
              <a:t>to say that </a:t>
            </a:r>
            <a:r>
              <a:rPr sz="2000" spc="5" dirty="0">
                <a:latin typeface="微软雅黑" panose="020B0503020204020204" charset="-122"/>
                <a:ea typeface="微软雅黑" panose="020B0503020204020204" charset="-122"/>
                <a:cs typeface="Times New Roman" panose="02020603050405020304"/>
                <a:sym typeface="+mn-ea"/>
              </a:rPr>
              <a:t>these </a:t>
            </a:r>
            <a:r>
              <a:rPr sz="2000" dirty="0">
                <a:latin typeface="微软雅黑" panose="020B0503020204020204" charset="-122"/>
                <a:ea typeface="微软雅黑" panose="020B0503020204020204" charset="-122"/>
                <a:cs typeface="Times New Roman" panose="02020603050405020304"/>
                <a:sym typeface="+mn-ea"/>
              </a:rPr>
              <a:t>stars </a:t>
            </a:r>
            <a:r>
              <a:rPr sz="2000" spc="15" dirty="0">
                <a:latin typeface="微软雅黑" panose="020B0503020204020204" charset="-122"/>
                <a:ea typeface="微软雅黑" panose="020B0503020204020204" charset="-122"/>
                <a:cs typeface="Times New Roman" panose="02020603050405020304"/>
                <a:sym typeface="+mn-ea"/>
              </a:rPr>
              <a:t>draw</a:t>
            </a:r>
            <a:r>
              <a:rPr sz="2000" spc="17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many </a:t>
            </a:r>
            <a:r>
              <a:rPr sz="2000" spc="5" dirty="0">
                <a:latin typeface="微软雅黑" panose="020B0503020204020204" charset="-122"/>
                <a:ea typeface="微软雅黑" panose="020B0503020204020204" charset="-122"/>
                <a:cs typeface="Times New Roman" panose="02020603050405020304"/>
                <a:sym typeface="+mn-ea"/>
              </a:rPr>
              <a:t>viewers </a:t>
            </a:r>
            <a:r>
              <a:rPr sz="2000" dirty="0">
                <a:latin typeface="微软雅黑" panose="020B0503020204020204" charset="-122"/>
                <a:ea typeface="微软雅黑" panose="020B0503020204020204" charset="-122"/>
                <a:cs typeface="Times New Roman" panose="02020603050405020304"/>
                <a:sym typeface="+mn-ea"/>
              </a:rPr>
              <a:t>to </a:t>
            </a:r>
            <a:r>
              <a:rPr sz="2000" spc="5" dirty="0">
                <a:latin typeface="微软雅黑" panose="020B0503020204020204" charset="-122"/>
                <a:ea typeface="微软雅黑" panose="020B0503020204020204" charset="-122"/>
                <a:cs typeface="Times New Roman" panose="02020603050405020304"/>
                <a:sym typeface="+mn-ea"/>
              </a:rPr>
              <a:t>the </a:t>
            </a:r>
            <a:r>
              <a:rPr sz="2000" dirty="0">
                <a:latin typeface="微软雅黑" panose="020B0503020204020204" charset="-122"/>
                <a:ea typeface="微软雅黑" panose="020B0503020204020204" charset="-122"/>
                <a:cs typeface="Times New Roman" panose="02020603050405020304"/>
                <a:sym typeface="+mn-ea"/>
              </a:rPr>
              <a:t>cinema.</a:t>
            </a:r>
            <a:endParaRPr lang="en-US" altLang="zh-CN" sz="2000">
              <a:latin typeface="微软雅黑" panose="020B0503020204020204" charset="-122"/>
              <a:ea typeface="微软雅黑" panose="020B0503020204020204" charset="-122"/>
              <a:cs typeface="Arial" panose="020B0604020202020204"/>
            </a:endParaRPr>
          </a:p>
        </p:txBody>
      </p:sp>
      <p:sp>
        <p:nvSpPr>
          <p:cNvPr id="10" name="object 3"/>
          <p:cNvSpPr/>
          <p:nvPr/>
        </p:nvSpPr>
        <p:spPr>
          <a:xfrm>
            <a:off x="9334500" y="2206199"/>
            <a:ext cx="2705100" cy="4875530"/>
          </a:xfrm>
          <a:prstGeom prst="rect">
            <a:avLst/>
          </a:prstGeom>
          <a:blipFill>
            <a:blip r:embed="rId2" cstate="print"/>
            <a:stretch>
              <a:fillRect/>
            </a:stretch>
          </a:blipFill>
        </p:spPr>
        <p:txBody>
          <a:bodyPr wrap="square" lIns="0" tIns="0" rIns="0" bIns="0" rtlCol="0"/>
          <a:lstStyle/>
          <a:p>
            <a:endParaRPr/>
          </a:p>
        </p:txBody>
      </p:sp>
      <p:graphicFrame>
        <p:nvGraphicFramePr>
          <p:cNvPr id="7" name="图示 6">
            <a:extLst>
              <a:ext uri="{FF2B5EF4-FFF2-40B4-BE49-F238E27FC236}">
                <a16:creationId xmlns:a16="http://schemas.microsoft.com/office/drawing/2014/main" id="{3C3A5545-76A9-437F-B849-8A54755F0528}"/>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9D0CFFD5-29E4-45F1-AD50-86E78AB798FE}"/>
              </a:ext>
            </a:extLst>
          </p:cNvPr>
          <p:cNvSpPr txBox="1"/>
          <p:nvPr/>
        </p:nvSpPr>
        <p:spPr>
          <a:xfrm>
            <a:off x="152400" y="122946"/>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728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 </a:t>
            </a:r>
            <a:r>
              <a:rPr lang="zh-CN" altLang="en-US" sz="2800" b="1" dirty="0">
                <a:solidFill>
                  <a:schemeClr val="accent1">
                    <a:lumMod val="90000"/>
                  </a:schemeClr>
                </a:solidFill>
                <a:latin typeface="微软雅黑" panose="020B0503020204020204" charset="-122"/>
                <a:ea typeface="微软雅黑" panose="020B0503020204020204" charset="-122"/>
              </a:rPr>
              <a:t>主体段</a:t>
            </a:r>
          </a:p>
        </p:txBody>
      </p:sp>
      <p:sp>
        <p:nvSpPr>
          <p:cNvPr id="4" name="文本框 3"/>
          <p:cNvSpPr txBox="1"/>
          <p:nvPr/>
        </p:nvSpPr>
        <p:spPr>
          <a:xfrm>
            <a:off x="365565" y="1104217"/>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历年真题</a:t>
            </a:r>
          </a:p>
        </p:txBody>
      </p:sp>
      <p:graphicFrame>
        <p:nvGraphicFramePr>
          <p:cNvPr id="9" name="表格 8"/>
          <p:cNvGraphicFramePr>
            <a:graphicFrameLocks noGrp="1"/>
          </p:cNvGraphicFramePr>
          <p:nvPr/>
        </p:nvGraphicFramePr>
        <p:xfrm>
          <a:off x="1508125" y="1946910"/>
          <a:ext cx="9175750" cy="4442462"/>
        </p:xfrm>
        <a:graphic>
          <a:graphicData uri="http://schemas.openxmlformats.org/drawingml/2006/table">
            <a:tbl>
              <a:tblPr firstRow="1" bandRow="1">
                <a:tableStyleId>{93296810-A885-4BE3-A3E7-6D5BEEA58F35}</a:tableStyleId>
              </a:tblPr>
              <a:tblGrid>
                <a:gridCol w="1626870">
                  <a:extLst>
                    <a:ext uri="{9D8B030D-6E8A-4147-A177-3AD203B41FA5}">
                      <a16:colId xmlns:a16="http://schemas.microsoft.com/office/drawing/2014/main" val="20000"/>
                    </a:ext>
                  </a:extLst>
                </a:gridCol>
                <a:gridCol w="6129020">
                  <a:extLst>
                    <a:ext uri="{9D8B030D-6E8A-4147-A177-3AD203B41FA5}">
                      <a16:colId xmlns:a16="http://schemas.microsoft.com/office/drawing/2014/main" val="20001"/>
                    </a:ext>
                  </a:extLst>
                </a:gridCol>
                <a:gridCol w="1419860">
                  <a:extLst>
                    <a:ext uri="{9D8B030D-6E8A-4147-A177-3AD203B41FA5}">
                      <a16:colId xmlns:a16="http://schemas.microsoft.com/office/drawing/2014/main" val="20002"/>
                    </a:ext>
                  </a:extLst>
                </a:gridCol>
              </a:tblGrid>
              <a:tr h="365760">
                <a:tc>
                  <a:txBody>
                    <a:bodyPr/>
                    <a:lstStyle/>
                    <a:p>
                      <a:pPr algn="ctr"/>
                      <a:r>
                        <a:rPr lang="zh-CN" altLang="en-US" sz="1800" dirty="0">
                          <a:latin typeface="微软雅黑" panose="020B0503020204020204" charset="-122"/>
                          <a:ea typeface="微软雅黑" panose="020B0503020204020204" charset="-122"/>
                        </a:rPr>
                        <a:t>年份</a:t>
                      </a:r>
                    </a:p>
                  </a:txBody>
                  <a:tcPr marT="45721" marB="45721">
                    <a:solidFill>
                      <a:srgbClr val="34845E"/>
                    </a:solidFill>
                  </a:tcPr>
                </a:tc>
                <a:tc>
                  <a:txBody>
                    <a:bodyPr/>
                    <a:lstStyle/>
                    <a:p>
                      <a:pPr algn="ctr"/>
                      <a:r>
                        <a:rPr lang="zh-CN" altLang="en-US" sz="1800" dirty="0">
                          <a:latin typeface="微软雅黑" panose="020B0503020204020204" charset="-122"/>
                          <a:ea typeface="微软雅黑" panose="020B0503020204020204" charset="-122"/>
                        </a:rPr>
                        <a:t>文章题目</a:t>
                      </a:r>
                    </a:p>
                  </a:txBody>
                  <a:tcPr marT="45721" marB="45721">
                    <a:solidFill>
                      <a:srgbClr val="34845E"/>
                    </a:solidFill>
                  </a:tcPr>
                </a:tc>
                <a:tc>
                  <a:txBody>
                    <a:bodyPr/>
                    <a:lstStyle/>
                    <a:p>
                      <a:pPr algn="ctr"/>
                      <a:r>
                        <a:rPr lang="zh-CN" altLang="en-US" sz="1800" dirty="0">
                          <a:latin typeface="微软雅黑" panose="020B0503020204020204" charset="-122"/>
                          <a:ea typeface="微软雅黑" panose="020B0503020204020204" charset="-122"/>
                        </a:rPr>
                        <a:t>文章类型</a:t>
                      </a:r>
                    </a:p>
                  </a:txBody>
                  <a:tcPr marT="45721" marB="45721">
                    <a:solidFill>
                      <a:srgbClr val="34845E"/>
                    </a:solidFill>
                  </a:tcPr>
                </a:tc>
                <a:extLst>
                  <a:ext uri="{0D108BD9-81ED-4DB2-BD59-A6C34878D82A}">
                    <a16:rowId xmlns:a16="http://schemas.microsoft.com/office/drawing/2014/main" val="10000"/>
                  </a:ext>
                </a:extLst>
              </a:tr>
              <a:tr h="407670">
                <a:tc>
                  <a:txBody>
                    <a:bodyPr/>
                    <a:lstStyle/>
                    <a:p>
                      <a:r>
                        <a:rPr lang="en-US" altLang="zh-CN" sz="1800" dirty="0">
                          <a:latin typeface="微软雅黑" panose="020B0503020204020204" charset="-122"/>
                          <a:ea typeface="微软雅黑" panose="020B0503020204020204" charset="-122"/>
                        </a:rPr>
                        <a:t>2016 -04</a:t>
                      </a:r>
                    </a:p>
                  </a:txBody>
                  <a:tcPr marT="45721" marB="45721"/>
                </a:tc>
                <a:tc>
                  <a:txBody>
                    <a:bodyPr/>
                    <a:lstStyle/>
                    <a:p>
                      <a:r>
                        <a:rPr lang="en-US" altLang="zh-CN" sz="1800" dirty="0">
                          <a:latin typeface="微软雅黑" panose="020B0503020204020204" charset="-122"/>
                          <a:ea typeface="微软雅黑" panose="020B0503020204020204" charset="-122"/>
                        </a:rPr>
                        <a:t>Why</a:t>
                      </a:r>
                      <a:r>
                        <a:rPr lang="en-US" altLang="zh-CN" sz="1800" baseline="0" dirty="0">
                          <a:latin typeface="微软雅黑" panose="020B0503020204020204" charset="-122"/>
                          <a:ea typeface="微软雅黑" panose="020B0503020204020204" charset="-122"/>
                        </a:rPr>
                        <a:t> Movies Are Popular?</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1"/>
                  </a:ext>
                </a:extLst>
              </a:tr>
              <a:tr h="407670">
                <a:tc>
                  <a:txBody>
                    <a:bodyPr/>
                    <a:lstStyle/>
                    <a:p>
                      <a:r>
                        <a:rPr lang="en-US" altLang="zh-CN" sz="1800" dirty="0">
                          <a:latin typeface="微软雅黑" panose="020B0503020204020204" charset="-122"/>
                          <a:ea typeface="微软雅黑" panose="020B0503020204020204" charset="-122"/>
                        </a:rPr>
                        <a:t>2015 -10</a:t>
                      </a:r>
                    </a:p>
                  </a:txBody>
                  <a:tcPr marT="45721" marB="45721"/>
                </a:tc>
                <a:tc>
                  <a:txBody>
                    <a:bodyPr/>
                    <a:lstStyle/>
                    <a:p>
                      <a:r>
                        <a:rPr lang="en-US" altLang="zh-CN" sz="1800" dirty="0">
                          <a:latin typeface="微软雅黑" panose="020B0503020204020204" charset="-122"/>
                          <a:ea typeface="微软雅黑" panose="020B0503020204020204" charset="-122"/>
                        </a:rPr>
                        <a:t>Enjoying Your</a:t>
                      </a:r>
                      <a:r>
                        <a:rPr lang="en-US" altLang="zh-CN" sz="1800" baseline="0" dirty="0">
                          <a:latin typeface="微软雅黑" panose="020B0503020204020204" charset="-122"/>
                          <a:ea typeface="微软雅黑" panose="020B0503020204020204" charset="-122"/>
                        </a:rPr>
                        <a:t> Camping Trip </a:t>
                      </a:r>
                      <a:r>
                        <a:rPr lang="zh-CN" altLang="en-US" sz="1800" baseline="0" dirty="0">
                          <a:latin typeface="微软雅黑" panose="020B0503020204020204" charset="-122"/>
                          <a:ea typeface="微软雅黑" panose="020B0503020204020204" charset="-122"/>
                        </a:rPr>
                        <a:t>享受你的露营旅行</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p>
                  </a:txBody>
                  <a:tcPr marT="45721" marB="45721"/>
                </a:tc>
                <a:extLst>
                  <a:ext uri="{0D108BD9-81ED-4DB2-BD59-A6C34878D82A}">
                    <a16:rowId xmlns:a16="http://schemas.microsoft.com/office/drawing/2014/main" val="10002"/>
                  </a:ext>
                </a:extLst>
              </a:tr>
              <a:tr h="407670">
                <a:tc>
                  <a:txBody>
                    <a:bodyPr/>
                    <a:lstStyle/>
                    <a:p>
                      <a:r>
                        <a:rPr lang="en-US" altLang="zh-CN" sz="1800" dirty="0">
                          <a:latin typeface="微软雅黑" panose="020B0503020204020204" charset="-122"/>
                          <a:ea typeface="微软雅黑" panose="020B0503020204020204" charset="-122"/>
                        </a:rPr>
                        <a:t>2015 -04</a:t>
                      </a:r>
                    </a:p>
                  </a:txBody>
                  <a:tcPr marT="45721" marB="45721"/>
                </a:tc>
                <a:tc>
                  <a:txBody>
                    <a:bodyPr/>
                    <a:lstStyle/>
                    <a:p>
                      <a:r>
                        <a:rPr lang="en-US" altLang="zh-CN" sz="1800" dirty="0">
                          <a:latin typeface="微软雅黑" panose="020B0503020204020204" charset="-122"/>
                          <a:ea typeface="微软雅黑" panose="020B0503020204020204" charset="-122"/>
                        </a:rPr>
                        <a:t>The Doubts That</a:t>
                      </a:r>
                      <a:r>
                        <a:rPr lang="en-US" altLang="zh-CN" sz="1800" baseline="0" dirty="0">
                          <a:latin typeface="微软雅黑" panose="020B0503020204020204" charset="-122"/>
                          <a:ea typeface="微软雅黑" panose="020B0503020204020204" charset="-122"/>
                        </a:rPr>
                        <a:t> Haunts  </a:t>
                      </a:r>
                      <a:r>
                        <a:rPr lang="zh-CN" altLang="en-US" sz="1800" baseline="0" dirty="0">
                          <a:latin typeface="微软雅黑" panose="020B0503020204020204" charset="-122"/>
                          <a:ea typeface="微软雅黑" panose="020B0503020204020204" charset="-122"/>
                        </a:rPr>
                        <a:t>挥之不去的自我怀疑</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3"/>
                  </a:ext>
                </a:extLst>
              </a:tr>
              <a:tr h="407670">
                <a:tc>
                  <a:txBody>
                    <a:bodyPr/>
                    <a:lstStyle/>
                    <a:p>
                      <a:r>
                        <a:rPr lang="en-US" altLang="zh-CN" sz="1800" dirty="0">
                          <a:latin typeface="微软雅黑" panose="020B0503020204020204" charset="-122"/>
                          <a:ea typeface="微软雅黑" panose="020B0503020204020204" charset="-122"/>
                        </a:rPr>
                        <a:t>2014 -10</a:t>
                      </a:r>
                    </a:p>
                  </a:txBody>
                  <a:tcPr marT="45721" marB="45721"/>
                </a:tc>
                <a:tc>
                  <a:txBody>
                    <a:bodyPr/>
                    <a:lstStyle/>
                    <a:p>
                      <a:r>
                        <a:rPr lang="en-US" altLang="zh-CN" sz="1800" dirty="0">
                          <a:latin typeface="微软雅黑" panose="020B0503020204020204" charset="-122"/>
                          <a:ea typeface="微软雅黑" panose="020B0503020204020204" charset="-122"/>
                        </a:rPr>
                        <a:t>The Job I Would Like to Do</a:t>
                      </a:r>
                      <a:r>
                        <a:rPr lang="en-US" altLang="zh-CN" sz="1800" baseline="0" dirty="0">
                          <a:latin typeface="微软雅黑" panose="020B0503020204020204" charset="-122"/>
                          <a:ea typeface="微软雅黑" panose="020B0503020204020204" charset="-122"/>
                        </a:rPr>
                        <a:t> after Graduation</a:t>
                      </a:r>
                      <a:endParaRPr lang="zh-CN" altLang="en-US"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4"/>
                  </a:ext>
                </a:extLst>
              </a:tr>
              <a:tr h="407670">
                <a:tc>
                  <a:txBody>
                    <a:bodyPr/>
                    <a:lstStyle/>
                    <a:p>
                      <a:r>
                        <a:rPr lang="en-US" altLang="zh-CN" sz="1800" dirty="0">
                          <a:latin typeface="微软雅黑" panose="020B0503020204020204" charset="-122"/>
                          <a:ea typeface="微软雅黑" panose="020B0503020204020204" charset="-122"/>
                        </a:rPr>
                        <a:t>2014 -04</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The Positive Effects of Owning a Dog on Children</a:t>
                      </a: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p>
                  </a:txBody>
                  <a:tcPr marT="45721" marB="45721"/>
                </a:tc>
                <a:extLst>
                  <a:ext uri="{0D108BD9-81ED-4DB2-BD59-A6C34878D82A}">
                    <a16:rowId xmlns:a16="http://schemas.microsoft.com/office/drawing/2014/main" val="10005"/>
                  </a:ext>
                </a:extLst>
              </a:tr>
              <a:tr h="407670">
                <a:tc>
                  <a:txBody>
                    <a:bodyPr/>
                    <a:lstStyle/>
                    <a:p>
                      <a:r>
                        <a:rPr lang="en-US" altLang="zh-CN" sz="1800" dirty="0">
                          <a:latin typeface="微软雅黑" panose="020B0503020204020204" charset="-122"/>
                          <a:ea typeface="微软雅黑" panose="020B0503020204020204" charset="-122"/>
                        </a:rPr>
                        <a:t>2013 -10</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Say No to Blind Optimism </a:t>
                      </a:r>
                      <a:r>
                        <a:rPr lang="zh-CN" altLang="en-US" sz="1800" b="0" kern="1200" dirty="0">
                          <a:solidFill>
                            <a:schemeClr val="dk1"/>
                          </a:solidFill>
                          <a:effectLst/>
                          <a:latin typeface="微软雅黑" panose="020B0503020204020204" charset="-122"/>
                          <a:ea typeface="微软雅黑" panose="020B0503020204020204" charset="-122"/>
                          <a:cs typeface="+mn-cs"/>
                        </a:rPr>
                        <a:t>对盲目乐观说不</a:t>
                      </a:r>
                      <a:endParaRPr lang="zh-CN"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6"/>
                  </a:ext>
                </a:extLst>
              </a:tr>
              <a:tr h="407670">
                <a:tc>
                  <a:txBody>
                    <a:bodyPr/>
                    <a:lstStyle/>
                    <a:p>
                      <a:r>
                        <a:rPr lang="en-US" altLang="zh-CN" sz="1800" dirty="0">
                          <a:latin typeface="微软雅黑" panose="020B0503020204020204" charset="-122"/>
                          <a:ea typeface="微软雅黑" panose="020B0503020204020204" charset="-122"/>
                        </a:rPr>
                        <a:t>2013 -01</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Parents Are Not Always the Best Teachers</a:t>
                      </a: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7"/>
                  </a:ext>
                </a:extLst>
              </a:tr>
              <a:tr h="407670">
                <a:tc>
                  <a:txBody>
                    <a:bodyPr/>
                    <a:lstStyle/>
                    <a:p>
                      <a:r>
                        <a:rPr lang="en-US" altLang="zh-CN" sz="1800" dirty="0">
                          <a:latin typeface="微软雅黑" panose="020B0503020204020204" charset="-122"/>
                          <a:ea typeface="微软雅黑" panose="020B0503020204020204" charset="-122"/>
                        </a:rPr>
                        <a:t>2012 -10</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微软雅黑" panose="020B0503020204020204" charset="-122"/>
                          <a:ea typeface="微软雅黑" panose="020B0503020204020204" charset="-122"/>
                          <a:cs typeface="+mn-cs"/>
                        </a:rPr>
                        <a:t>The Magic of Music</a:t>
                      </a: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8"/>
                  </a:ext>
                </a:extLst>
              </a:tr>
              <a:tr h="407670">
                <a:tc>
                  <a:txBody>
                    <a:bodyPr/>
                    <a:lstStyle/>
                    <a:p>
                      <a:r>
                        <a:rPr lang="en-US" altLang="zh-CN" sz="1800" dirty="0">
                          <a:latin typeface="微软雅黑" panose="020B0503020204020204" charset="-122"/>
                          <a:ea typeface="微软雅黑" panose="020B0503020204020204" charset="-122"/>
                        </a:rPr>
                        <a:t>2012 -01</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Dating in Cyberspace  </a:t>
                      </a:r>
                      <a:r>
                        <a:rPr lang="zh-CN" altLang="en-US" sz="1800" b="0" kern="1200" dirty="0">
                          <a:solidFill>
                            <a:schemeClr val="dk1"/>
                          </a:solidFill>
                          <a:effectLst/>
                          <a:latin typeface="微软雅黑" panose="020B0503020204020204" charset="-122"/>
                          <a:ea typeface="微软雅黑" panose="020B0503020204020204" charset="-122"/>
                          <a:cs typeface="+mn-cs"/>
                        </a:rPr>
                        <a:t>网络约会</a:t>
                      </a:r>
                      <a:endParaRPr lang="zh-CN"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9"/>
                  </a:ext>
                </a:extLst>
              </a:tr>
              <a:tr h="407670">
                <a:tc>
                  <a:txBody>
                    <a:bodyPr/>
                    <a:lstStyle/>
                    <a:p>
                      <a:r>
                        <a:rPr lang="en-US" altLang="zh-CN" sz="1800" dirty="0">
                          <a:latin typeface="微软雅黑" panose="020B0503020204020204" charset="-122"/>
                          <a:ea typeface="微软雅黑" panose="020B0503020204020204" charset="-122"/>
                        </a:rPr>
                        <a:t>2011 -10</a:t>
                      </a:r>
                    </a:p>
                  </a:txBody>
                  <a:tcPr marT="45721" marB="45721"/>
                </a:tc>
                <a:tc>
                  <a:txBody>
                    <a:bodyPr/>
                    <a:lstStyle/>
                    <a:p>
                      <a:r>
                        <a:rPr lang="en-US" altLang="zh-CN" sz="1800" b="0" kern="1200" dirty="0">
                          <a:solidFill>
                            <a:schemeClr val="dk1"/>
                          </a:solidFill>
                          <a:effectLst/>
                          <a:latin typeface="微软雅黑" panose="020B0503020204020204" charset="-122"/>
                          <a:ea typeface="微软雅黑" panose="020B0503020204020204" charset="-122"/>
                          <a:cs typeface="+mn-cs"/>
                        </a:rPr>
                        <a:t>Life Expectancy   </a:t>
                      </a:r>
                      <a:r>
                        <a:rPr lang="zh-CN" altLang="en-US" sz="1800" b="0" kern="1200" dirty="0">
                          <a:solidFill>
                            <a:schemeClr val="dk1"/>
                          </a:solidFill>
                          <a:effectLst/>
                          <a:latin typeface="微软雅黑" panose="020B0503020204020204" charset="-122"/>
                          <a:ea typeface="微软雅黑" panose="020B0503020204020204" charset="-122"/>
                          <a:cs typeface="+mn-cs"/>
                        </a:rPr>
                        <a:t>寿命</a:t>
                      </a:r>
                      <a:endParaRPr lang="zh-CN" altLang="en-US" sz="1800" b="0" dirty="0">
                        <a:latin typeface="微软雅黑" panose="020B0503020204020204" charset="-122"/>
                        <a:ea typeface="微软雅黑" panose="020B0503020204020204" charset="-122"/>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p>
                  </a:txBody>
                  <a:tcPr marT="45721" marB="45721"/>
                </a:tc>
                <a:extLst>
                  <a:ext uri="{0D108BD9-81ED-4DB2-BD59-A6C34878D82A}">
                    <a16:rowId xmlns:a16="http://schemas.microsoft.com/office/drawing/2014/main" val="10010"/>
                  </a:ext>
                </a:extLst>
              </a:tr>
            </a:tbl>
          </a:graphicData>
        </a:graphic>
      </p:graphicFrame>
      <p:graphicFrame>
        <p:nvGraphicFramePr>
          <p:cNvPr id="7" name="图示 6">
            <a:extLst>
              <a:ext uri="{FF2B5EF4-FFF2-40B4-BE49-F238E27FC236}">
                <a16:creationId xmlns:a16="http://schemas.microsoft.com/office/drawing/2014/main" id="{429C5CE2-F6C2-4798-A28F-D88D47B95F35}"/>
              </a:ext>
            </a:extLst>
          </p:cNvPr>
          <p:cNvGraphicFramePr/>
          <p:nvPr>
            <p:extLst>
              <p:ext uri="{D42A27DB-BD31-4B8C-83A1-F6EECF244321}">
                <p14:modId xmlns:p14="http://schemas.microsoft.com/office/powerpoint/2010/main" val="2339154586"/>
              </p:ext>
            </p:extLst>
          </p:nvPr>
        </p:nvGraphicFramePr>
        <p:xfrm>
          <a:off x="9521070" y="237550"/>
          <a:ext cx="3061615" cy="1880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2400" y="61854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object 2"/>
          <p:cNvSpPr txBox="1"/>
          <p:nvPr/>
        </p:nvSpPr>
        <p:spPr>
          <a:xfrm>
            <a:off x="152400" y="780415"/>
            <a:ext cx="8462010" cy="5298440"/>
          </a:xfrm>
          <a:prstGeom prst="rect">
            <a:avLst/>
          </a:prstGeom>
        </p:spPr>
        <p:txBody>
          <a:bodyPr vert="horz" wrap="square" lIns="0" tIns="11430" rIns="0" bIns="0" rtlCol="0">
            <a:spAutoFit/>
          </a:bodyPr>
          <a:lstStyle/>
          <a:p>
            <a:pPr marL="12700" marR="5080" algn="just">
              <a:lnSpc>
                <a:spcPct val="156000"/>
              </a:lnSpc>
              <a:spcBef>
                <a:spcPts val="90"/>
              </a:spcBef>
            </a:pPr>
            <a:r>
              <a:rPr sz="2000" spc="25" dirty="0">
                <a:latin typeface="微软雅黑" panose="020B0503020204020204" charset="-122"/>
                <a:ea typeface="微软雅黑" panose="020B0503020204020204" charset="-122"/>
                <a:cs typeface="微软雅黑" panose="020B0503020204020204" charset="-122"/>
                <a:sym typeface="+mn-ea"/>
              </a:rPr>
              <a:t>范 文 </a:t>
            </a:r>
            <a:r>
              <a:rPr sz="2000" spc="10" dirty="0">
                <a:latin typeface="微软雅黑" panose="020B0503020204020204" charset="-122"/>
                <a:ea typeface="微软雅黑" panose="020B0503020204020204" charset="-122"/>
                <a:cs typeface="微软雅黑" panose="020B0503020204020204" charset="-122"/>
                <a:sym typeface="+mn-ea"/>
              </a:rPr>
              <a:t>：</a:t>
            </a:r>
          </a:p>
          <a:p>
            <a:pPr marL="12700" marR="5080" algn="just">
              <a:lnSpc>
                <a:spcPct val="156000"/>
              </a:lnSpc>
              <a:spcBef>
                <a:spcPts val="90"/>
              </a:spcBef>
            </a:pPr>
            <a:r>
              <a:rPr sz="2000" spc="10" dirty="0">
                <a:latin typeface="微软雅黑" panose="020B0503020204020204" charset="-122"/>
                <a:ea typeface="微软雅黑" panose="020B0503020204020204" charset="-122"/>
                <a:cs typeface="微软雅黑" panose="020B0503020204020204" charset="-122"/>
                <a:sym typeface="+mn-ea"/>
              </a:rPr>
              <a:t>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In </a:t>
            </a:r>
            <a:r>
              <a:rPr sz="2000" dirty="0">
                <a:uFill>
                  <a:solidFill>
                    <a:srgbClr val="000000"/>
                  </a:solidFill>
                </a:uFill>
                <a:latin typeface="微软雅黑" panose="020B0503020204020204" charset="-122"/>
                <a:ea typeface="微软雅黑" panose="020B0503020204020204" charset="-122"/>
                <a:cs typeface="Times New Roman" panose="02020603050405020304"/>
                <a:sym typeface="+mn-ea"/>
              </a:rPr>
              <a:t>addition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to the </a:t>
            </a:r>
            <a:r>
              <a:rPr sz="2000" spc="-5" dirty="0">
                <a:uFill>
                  <a:solidFill>
                    <a:srgbClr val="000000"/>
                  </a:solidFill>
                </a:uFill>
                <a:latin typeface="微软雅黑" panose="020B0503020204020204" charset="-122"/>
                <a:ea typeface="微软雅黑" panose="020B0503020204020204" charset="-122"/>
                <a:cs typeface="Times New Roman" panose="02020603050405020304"/>
                <a:sym typeface="+mn-ea"/>
              </a:rPr>
              <a:t>exciting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story </a:t>
            </a:r>
            <a:r>
              <a:rPr sz="2000" spc="25" dirty="0">
                <a:uFill>
                  <a:solidFill>
                    <a:srgbClr val="000000"/>
                  </a:solidFill>
                </a:uFill>
                <a:latin typeface="微软雅黑" panose="020B0503020204020204" charset="-122"/>
                <a:ea typeface="微软雅黑" panose="020B0503020204020204" charset="-122"/>
                <a:cs typeface="Times New Roman" panose="02020603050405020304"/>
                <a:sym typeface="+mn-ea"/>
              </a:rPr>
              <a:t>and </a:t>
            </a:r>
            <a:r>
              <a:rPr sz="2000" spc="15" dirty="0">
                <a:uFill>
                  <a:solidFill>
                    <a:srgbClr val="000000"/>
                  </a:solidFill>
                </a:uFill>
                <a:latin typeface="微软雅黑" panose="020B0503020204020204" charset="-122"/>
                <a:ea typeface="微软雅黑" panose="020B0503020204020204" charset="-122"/>
                <a:cs typeface="Times New Roman" panose="02020603050405020304"/>
                <a:sym typeface="+mn-ea"/>
              </a:rPr>
              <a:t>special </a:t>
            </a:r>
            <a:r>
              <a:rPr sz="2000" spc="25" dirty="0">
                <a:uFill>
                  <a:solidFill>
                    <a:srgbClr val="000000"/>
                  </a:solidFill>
                </a:uFill>
                <a:latin typeface="微软雅黑" panose="020B0503020204020204" charset="-122"/>
                <a:ea typeface="微软雅黑" panose="020B0503020204020204" charset="-122"/>
                <a:cs typeface="Times New Roman" panose="02020603050405020304"/>
                <a:sym typeface="+mn-ea"/>
              </a:rPr>
              <a:t>effect, </a:t>
            </a:r>
            <a:r>
              <a:rPr sz="2000" dirty="0">
                <a:uFill>
                  <a:solidFill>
                    <a:srgbClr val="000000"/>
                  </a:solidFill>
                </a:uFill>
                <a:latin typeface="微软雅黑" panose="020B0503020204020204" charset="-122"/>
                <a:ea typeface="微软雅黑" panose="020B0503020204020204" charset="-122"/>
                <a:cs typeface="Times New Roman" panose="02020603050405020304"/>
                <a:sym typeface="+mn-ea"/>
              </a:rPr>
              <a:t>viewers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 </a:t>
            </a:r>
            <a:r>
              <a:rPr sz="2000" spc="15" dirty="0">
                <a:uFill>
                  <a:solidFill>
                    <a:srgbClr val="000000"/>
                  </a:solidFill>
                </a:uFill>
                <a:latin typeface="微软雅黑" panose="020B0503020204020204" charset="-122"/>
                <a:ea typeface="微软雅黑" panose="020B0503020204020204" charset="-122"/>
                <a:cs typeface="Times New Roman" panose="02020603050405020304"/>
                <a:sym typeface="+mn-ea"/>
              </a:rPr>
              <a:t>drawn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by </a:t>
            </a:r>
            <a:r>
              <a:rPr sz="2000" spc="15" dirty="0">
                <a:uFill>
                  <a:solidFill>
                    <a:srgbClr val="000000"/>
                  </a:solidFill>
                </a:uFill>
                <a:latin typeface="微软雅黑" panose="020B0503020204020204" charset="-122"/>
                <a:ea typeface="微软雅黑" panose="020B0503020204020204" charset="-122"/>
                <a:cs typeface="Times New Roman" panose="02020603050405020304"/>
                <a:sym typeface="+mn-ea"/>
              </a:rPr>
              <a:t>the </a:t>
            </a:r>
            <a:r>
              <a:rPr sz="2000" spc="25" dirty="0">
                <a:uFill>
                  <a:solidFill>
                    <a:srgbClr val="000000"/>
                  </a:solidFill>
                </a:uFill>
                <a:latin typeface="微软雅黑" panose="020B0503020204020204" charset="-122"/>
                <a:ea typeface="微软雅黑" panose="020B0503020204020204" charset="-122"/>
                <a:cs typeface="Times New Roman" panose="02020603050405020304"/>
                <a:sym typeface="+mn-ea"/>
              </a:rPr>
              <a:t>charm of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stars. </a:t>
            </a:r>
            <a:r>
              <a:rPr sz="2000" spc="10" dirty="0">
                <a:latin typeface="微软雅黑" panose="020B0503020204020204" charset="-122"/>
                <a:ea typeface="微软雅黑" panose="020B0503020204020204" charset="-122"/>
                <a:cs typeface="Times New Roman" panose="02020603050405020304"/>
                <a:sym typeface="+mn-ea"/>
              </a:rPr>
              <a:t>People find </a:t>
            </a:r>
            <a:r>
              <a:rPr sz="2000" spc="15" dirty="0">
                <a:latin typeface="微软雅黑" panose="020B0503020204020204" charset="-122"/>
                <a:ea typeface="微软雅黑" panose="020B0503020204020204" charset="-122"/>
                <a:cs typeface="Times New Roman" panose="02020603050405020304"/>
                <a:sym typeface="+mn-ea"/>
              </a:rPr>
              <a:t>movie </a:t>
            </a:r>
            <a:r>
              <a:rPr sz="2000" spc="10" dirty="0">
                <a:latin typeface="微软雅黑" panose="020B0503020204020204" charset="-122"/>
                <a:ea typeface="微软雅黑" panose="020B0503020204020204" charset="-122"/>
                <a:cs typeface="Times New Roman" panose="02020603050405020304"/>
                <a:sym typeface="+mn-ea"/>
              </a:rPr>
              <a:t>stars </a:t>
            </a:r>
            <a:r>
              <a:rPr sz="2000" spc="5" dirty="0">
                <a:latin typeface="微软雅黑" panose="020B0503020204020204" charset="-122"/>
                <a:ea typeface="微软雅黑" panose="020B0503020204020204" charset="-122"/>
                <a:cs typeface="Times New Roman" panose="02020603050405020304"/>
                <a:sym typeface="+mn-ea"/>
              </a:rPr>
              <a:t>attractive. </a:t>
            </a:r>
            <a:r>
              <a:rPr sz="2000" spc="25" dirty="0">
                <a:latin typeface="微软雅黑" panose="020B0503020204020204" charset="-122"/>
                <a:ea typeface="微软雅黑" panose="020B0503020204020204" charset="-122"/>
                <a:cs typeface="Times New Roman" panose="02020603050405020304"/>
                <a:sym typeface="+mn-ea"/>
              </a:rPr>
              <a:t>Many </a:t>
            </a:r>
            <a:r>
              <a:rPr sz="2000" spc="15" dirty="0">
                <a:latin typeface="微软雅黑" panose="020B0503020204020204" charset="-122"/>
                <a:ea typeface="微软雅黑" panose="020B0503020204020204" charset="-122"/>
                <a:cs typeface="Times New Roman" panose="02020603050405020304"/>
                <a:sym typeface="+mn-ea"/>
              </a:rPr>
              <a:t>have </a:t>
            </a:r>
            <a:r>
              <a:rPr sz="2000" spc="5" dirty="0">
                <a:latin typeface="微软雅黑" panose="020B0503020204020204" charset="-122"/>
                <a:ea typeface="微软雅黑" panose="020B0503020204020204" charset="-122"/>
                <a:cs typeface="Times New Roman" panose="02020603050405020304"/>
                <a:sym typeface="+mn-ea"/>
              </a:rPr>
              <a:t>a  favorite </a:t>
            </a:r>
            <a:r>
              <a:rPr sz="2000" spc="10" dirty="0">
                <a:latin typeface="微软雅黑" panose="020B0503020204020204" charset="-122"/>
                <a:ea typeface="微软雅黑" panose="020B0503020204020204" charset="-122"/>
                <a:cs typeface="Times New Roman" panose="02020603050405020304"/>
                <a:sym typeface="+mn-ea"/>
              </a:rPr>
              <a:t>actor </a:t>
            </a:r>
            <a:r>
              <a:rPr sz="2000" spc="25" dirty="0">
                <a:latin typeface="微软雅黑" panose="020B0503020204020204" charset="-122"/>
                <a:ea typeface="微软雅黑" panose="020B0503020204020204" charset="-122"/>
                <a:cs typeface="Times New Roman" panose="02020603050405020304"/>
                <a:sym typeface="+mn-ea"/>
              </a:rPr>
              <a:t>or </a:t>
            </a:r>
            <a:r>
              <a:rPr sz="2000" spc="5" dirty="0">
                <a:latin typeface="微软雅黑" panose="020B0503020204020204" charset="-122"/>
                <a:ea typeface="微软雅黑" panose="020B0503020204020204" charset="-122"/>
                <a:cs typeface="Times New Roman" panose="02020603050405020304"/>
                <a:sym typeface="+mn-ea"/>
              </a:rPr>
              <a:t>actress </a:t>
            </a:r>
            <a:r>
              <a:rPr sz="2000" spc="30" dirty="0">
                <a:latin typeface="微软雅黑" panose="020B0503020204020204" charset="-122"/>
                <a:ea typeface="微软雅黑" panose="020B0503020204020204" charset="-122"/>
                <a:cs typeface="Times New Roman" panose="02020603050405020304"/>
                <a:sym typeface="+mn-ea"/>
              </a:rPr>
              <a:t>whom </a:t>
            </a:r>
            <a:r>
              <a:rPr sz="2000" spc="5" dirty="0">
                <a:latin typeface="微软雅黑" panose="020B0503020204020204" charset="-122"/>
                <a:ea typeface="微软雅黑" panose="020B0503020204020204" charset="-122"/>
                <a:cs typeface="Times New Roman" panose="02020603050405020304"/>
                <a:sym typeface="+mn-ea"/>
              </a:rPr>
              <a:t>they idolize</a:t>
            </a:r>
            <a:r>
              <a:rPr lang="zh-CN" sz="2000" spc="5" dirty="0">
                <a:latin typeface="微软雅黑" panose="020B0503020204020204" charset="-122"/>
                <a:ea typeface="微软雅黑" panose="020B0503020204020204" charset="-122"/>
                <a:cs typeface="Times New Roman" panose="02020603050405020304"/>
                <a:sym typeface="+mn-ea"/>
              </a:rPr>
              <a:t>（崇拜）</a:t>
            </a:r>
            <a:r>
              <a:rPr sz="2000" spc="10" dirty="0">
                <a:latin typeface="微软雅黑" panose="020B0503020204020204" charset="-122"/>
                <a:ea typeface="微软雅黑" panose="020B0503020204020204" charset="-122"/>
                <a:cs typeface="Times New Roman" panose="02020603050405020304"/>
                <a:sym typeface="+mn-ea"/>
              </a:rPr>
              <a:t>and </a:t>
            </a:r>
            <a:r>
              <a:rPr sz="2000" spc="15" dirty="0">
                <a:latin typeface="微软雅黑" panose="020B0503020204020204" charset="-122"/>
                <a:ea typeface="微软雅黑" panose="020B0503020204020204" charset="-122"/>
                <a:cs typeface="Times New Roman" panose="02020603050405020304"/>
                <a:sym typeface="+mn-ea"/>
              </a:rPr>
              <a:t>would love </a:t>
            </a:r>
            <a:r>
              <a:rPr sz="2000" dirty="0">
                <a:latin typeface="微软雅黑" panose="020B0503020204020204" charset="-122"/>
                <a:ea typeface="微软雅黑" panose="020B0503020204020204" charset="-122"/>
                <a:cs typeface="Times New Roman" panose="02020603050405020304"/>
                <a:sym typeface="+mn-ea"/>
              </a:rPr>
              <a:t>to see </a:t>
            </a:r>
            <a:r>
              <a:rPr sz="2000" spc="-15" dirty="0">
                <a:latin typeface="微软雅黑" panose="020B0503020204020204" charset="-122"/>
                <a:ea typeface="微软雅黑" panose="020B0503020204020204" charset="-122"/>
                <a:cs typeface="Times New Roman" panose="02020603050405020304"/>
                <a:sym typeface="+mn-ea"/>
              </a:rPr>
              <a:t>in  </a:t>
            </a:r>
            <a:r>
              <a:rPr sz="2000" spc="25" dirty="0">
                <a:latin typeface="微软雅黑" panose="020B0503020204020204" charset="-122"/>
                <a:ea typeface="微软雅黑" panose="020B0503020204020204" charset="-122"/>
                <a:cs typeface="Times New Roman" panose="02020603050405020304"/>
                <a:sym typeface="+mn-ea"/>
              </a:rPr>
              <a:t>more </a:t>
            </a:r>
            <a:r>
              <a:rPr sz="2000" spc="10" dirty="0">
                <a:latin typeface="微软雅黑" panose="020B0503020204020204" charset="-122"/>
                <a:ea typeface="微软雅黑" panose="020B0503020204020204" charset="-122"/>
                <a:cs typeface="Times New Roman" panose="02020603050405020304"/>
                <a:sym typeface="+mn-ea"/>
              </a:rPr>
              <a:t>movies. </a:t>
            </a:r>
            <a:r>
              <a:rPr sz="2000" dirty="0">
                <a:latin typeface="微软雅黑" panose="020B0503020204020204" charset="-122"/>
                <a:ea typeface="微软雅黑" panose="020B0503020204020204" charset="-122"/>
                <a:cs typeface="Times New Roman" panose="02020603050405020304"/>
                <a:sym typeface="+mn-ea"/>
              </a:rPr>
              <a:t>Jackie </a:t>
            </a:r>
            <a:r>
              <a:rPr sz="2000" spc="5" dirty="0">
                <a:latin typeface="微软雅黑" panose="020B0503020204020204" charset="-122"/>
                <a:ea typeface="微软雅黑" panose="020B0503020204020204" charset="-122"/>
                <a:cs typeface="Times New Roman" panose="02020603050405020304"/>
                <a:sym typeface="+mn-ea"/>
              </a:rPr>
              <a:t>Chan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Lianjie </a:t>
            </a:r>
            <a:r>
              <a:rPr sz="2000" spc="-20" dirty="0">
                <a:latin typeface="微软雅黑" panose="020B0503020204020204" charset="-122"/>
                <a:ea typeface="微软雅黑" panose="020B0503020204020204" charset="-122"/>
                <a:cs typeface="Times New Roman" panose="02020603050405020304"/>
                <a:sym typeface="+mn-ea"/>
              </a:rPr>
              <a:t>Li, </a:t>
            </a:r>
            <a:r>
              <a:rPr sz="2000" spc="5" dirty="0">
                <a:latin typeface="微软雅黑" panose="020B0503020204020204" charset="-122"/>
                <a:ea typeface="微软雅黑" panose="020B0503020204020204" charset="-122"/>
                <a:cs typeface="Times New Roman" panose="02020603050405020304"/>
                <a:sym typeface="+mn-ea"/>
              </a:rPr>
              <a:t>two </a:t>
            </a:r>
            <a:r>
              <a:rPr sz="2000" spc="15" dirty="0">
                <a:latin typeface="微软雅黑" panose="020B0503020204020204" charset="-122"/>
                <a:ea typeface="微软雅黑" panose="020B0503020204020204" charset="-122"/>
                <a:cs typeface="Times New Roman" panose="02020603050405020304"/>
                <a:sym typeface="+mn-ea"/>
              </a:rPr>
              <a:t>popular </a:t>
            </a:r>
            <a:r>
              <a:rPr sz="2000" spc="5" dirty="0">
                <a:latin typeface="微软雅黑" panose="020B0503020204020204" charset="-122"/>
                <a:ea typeface="微软雅黑" panose="020B0503020204020204" charset="-122"/>
                <a:cs typeface="Times New Roman" panose="02020603050405020304"/>
                <a:sym typeface="+mn-ea"/>
              </a:rPr>
              <a:t>Chinese </a:t>
            </a:r>
            <a:r>
              <a:rPr sz="2000" dirty="0">
                <a:latin typeface="微软雅黑" panose="020B0503020204020204" charset="-122"/>
                <a:ea typeface="微软雅黑" panose="020B0503020204020204" charset="-122"/>
                <a:cs typeface="Times New Roman" panose="02020603050405020304"/>
                <a:sym typeface="+mn-ea"/>
              </a:rPr>
              <a:t>stars, </a:t>
            </a:r>
            <a:r>
              <a:rPr sz="2000" spc="5" dirty="0">
                <a:latin typeface="微软雅黑" panose="020B0503020204020204" charset="-122"/>
                <a:ea typeface="微软雅黑" panose="020B0503020204020204" charset="-122"/>
                <a:cs typeface="Times New Roman" panose="02020603050405020304"/>
                <a:sym typeface="+mn-ea"/>
              </a:rPr>
              <a:t>delight  </a:t>
            </a:r>
            <a:r>
              <a:rPr sz="2000" spc="25" dirty="0">
                <a:latin typeface="微软雅黑" panose="020B0503020204020204" charset="-122"/>
                <a:ea typeface="微软雅黑" panose="020B0503020204020204" charset="-122"/>
                <a:cs typeface="Times New Roman" panose="02020603050405020304"/>
                <a:sym typeface="+mn-ea"/>
              </a:rPr>
              <a:t>numerous </a:t>
            </a:r>
            <a:r>
              <a:rPr sz="2000" spc="10" dirty="0">
                <a:latin typeface="微软雅黑" panose="020B0503020204020204" charset="-122"/>
                <a:ea typeface="微软雅黑" panose="020B0503020204020204" charset="-122"/>
                <a:cs typeface="Times New Roman" panose="02020603050405020304"/>
                <a:sym typeface="+mn-ea"/>
              </a:rPr>
              <a:t>fans </a:t>
            </a:r>
            <a:r>
              <a:rPr sz="2000" dirty="0">
                <a:latin typeface="微软雅黑" panose="020B0503020204020204" charset="-122"/>
                <a:ea typeface="微软雅黑" panose="020B0503020204020204" charset="-122"/>
                <a:cs typeface="Times New Roman" panose="02020603050405020304"/>
                <a:sym typeface="+mn-ea"/>
              </a:rPr>
              <a:t>with their </a:t>
            </a:r>
            <a:r>
              <a:rPr sz="2000" spc="5" dirty="0">
                <a:latin typeface="微软雅黑" panose="020B0503020204020204" charset="-122"/>
                <a:ea typeface="微软雅黑" panose="020B0503020204020204" charset="-122"/>
                <a:cs typeface="Times New Roman" panose="02020603050405020304"/>
                <a:sym typeface="+mn-ea"/>
              </a:rPr>
              <a:t>skillful </a:t>
            </a:r>
            <a:r>
              <a:rPr sz="2000" spc="15" dirty="0">
                <a:latin typeface="微软雅黑" panose="020B0503020204020204" charset="-122"/>
                <a:ea typeface="微软雅黑" panose="020B0503020204020204" charset="-122"/>
                <a:cs typeface="Times New Roman" panose="02020603050405020304"/>
                <a:sym typeface="+mn-ea"/>
              </a:rPr>
              <a:t>acting </a:t>
            </a:r>
            <a:r>
              <a:rPr sz="2000" spc="10" dirty="0">
                <a:latin typeface="微软雅黑" panose="020B0503020204020204" charset="-122"/>
                <a:ea typeface="微软雅黑" panose="020B0503020204020204" charset="-122"/>
                <a:cs typeface="Times New Roman" panose="02020603050405020304"/>
                <a:sym typeface="+mn-ea"/>
              </a:rPr>
              <a:t>and </a:t>
            </a:r>
            <a:r>
              <a:rPr sz="2000" spc="15" dirty="0">
                <a:latin typeface="微软雅黑" panose="020B0503020204020204" charset="-122"/>
                <a:ea typeface="微软雅黑" panose="020B0503020204020204" charset="-122"/>
                <a:cs typeface="Times New Roman" panose="02020603050405020304"/>
                <a:sym typeface="+mn-ea"/>
              </a:rPr>
              <a:t>comic </a:t>
            </a:r>
            <a:r>
              <a:rPr sz="2000" spc="10" dirty="0">
                <a:latin typeface="微软雅黑" panose="020B0503020204020204" charset="-122"/>
                <a:ea typeface="微软雅黑" panose="020B0503020204020204" charset="-122"/>
                <a:cs typeface="Times New Roman" panose="02020603050405020304"/>
                <a:sym typeface="+mn-ea"/>
              </a:rPr>
              <a:t>expressions. </a:t>
            </a:r>
            <a:r>
              <a:rPr lang="en-US" sz="2000" spc="10" dirty="0">
                <a:latin typeface="微软雅黑" panose="020B0503020204020204" charset="-122"/>
                <a:ea typeface="微软雅黑" panose="020B0503020204020204" charset="-122"/>
                <a:cs typeface="Times New Roman" panose="02020603050405020304"/>
                <a:sym typeface="+mn-ea"/>
              </a:rPr>
              <a:t>T</a:t>
            </a:r>
            <a:r>
              <a:rPr sz="2000" spc="5" dirty="0">
                <a:latin typeface="微软雅黑" panose="020B0503020204020204" charset="-122"/>
                <a:ea typeface="微软雅黑" panose="020B0503020204020204" charset="-122"/>
                <a:cs typeface="Times New Roman" panose="02020603050405020304"/>
                <a:sym typeface="+mn-ea"/>
              </a:rPr>
              <a:t>heir </a:t>
            </a:r>
            <a:r>
              <a:rPr sz="2000" spc="10" dirty="0">
                <a:latin typeface="微软雅黑" panose="020B0503020204020204" charset="-122"/>
                <a:ea typeface="微软雅黑" panose="020B0503020204020204" charset="-122"/>
                <a:cs typeface="Times New Roman" panose="02020603050405020304"/>
                <a:sym typeface="+mn-ea"/>
              </a:rPr>
              <a:t>movies </a:t>
            </a:r>
            <a:r>
              <a:rPr sz="2000" spc="5" dirty="0">
                <a:latin typeface="微软雅黑" panose="020B0503020204020204" charset="-122"/>
                <a:ea typeface="微软雅黑" panose="020B0503020204020204" charset="-122"/>
                <a:cs typeface="Times New Roman" panose="02020603050405020304"/>
                <a:sym typeface="+mn-ea"/>
              </a:rPr>
              <a:t>are always a </a:t>
            </a:r>
            <a:r>
              <a:rPr sz="2000" spc="10" dirty="0">
                <a:latin typeface="微软雅黑" panose="020B0503020204020204" charset="-122"/>
                <a:ea typeface="微软雅黑" panose="020B0503020204020204" charset="-122"/>
                <a:cs typeface="Times New Roman" panose="02020603050405020304"/>
                <a:sym typeface="+mn-ea"/>
              </a:rPr>
              <a:t>hit. </a:t>
            </a:r>
            <a:r>
              <a:rPr sz="2000" dirty="0">
                <a:latin typeface="微软雅黑" panose="020B0503020204020204" charset="-122"/>
                <a:ea typeface="微软雅黑" panose="020B0503020204020204" charset="-122"/>
                <a:cs typeface="Times New Roman" panose="02020603050405020304"/>
                <a:sym typeface="+mn-ea"/>
              </a:rPr>
              <a:t>Movies </a:t>
            </a:r>
            <a:r>
              <a:rPr sz="2000" spc="10" dirty="0">
                <a:latin typeface="微软雅黑" panose="020B0503020204020204" charset="-122"/>
                <a:ea typeface="微软雅黑" panose="020B0503020204020204" charset="-122"/>
                <a:cs typeface="Times New Roman" panose="02020603050405020304"/>
                <a:sym typeface="+mn-ea"/>
              </a:rPr>
              <a:t>starring Julia </a:t>
            </a:r>
            <a:r>
              <a:rPr sz="2000" spc="5" dirty="0">
                <a:latin typeface="微软雅黑" panose="020B0503020204020204" charset="-122"/>
                <a:ea typeface="微软雅黑" panose="020B0503020204020204" charset="-122"/>
                <a:cs typeface="Times New Roman" panose="02020603050405020304"/>
                <a:sym typeface="+mn-ea"/>
              </a:rPr>
              <a:t>Roberts, the </a:t>
            </a:r>
            <a:r>
              <a:rPr sz="2000" spc="10" dirty="0">
                <a:latin typeface="微软雅黑" panose="020B0503020204020204" charset="-122"/>
                <a:ea typeface="微软雅黑" panose="020B0503020204020204" charset="-122"/>
                <a:cs typeface="Times New Roman" panose="02020603050405020304"/>
                <a:sym typeface="+mn-ea"/>
              </a:rPr>
              <a:t>slim American </a:t>
            </a:r>
            <a:r>
              <a:rPr sz="2000" spc="15" dirty="0">
                <a:latin typeface="微软雅黑" panose="020B0503020204020204" charset="-122"/>
                <a:ea typeface="微软雅黑" panose="020B0503020204020204" charset="-122"/>
                <a:cs typeface="Times New Roman" panose="02020603050405020304"/>
                <a:sym typeface="+mn-ea"/>
              </a:rPr>
              <a:t>beauty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a </a:t>
            </a:r>
            <a:r>
              <a:rPr sz="2000" spc="15" dirty="0">
                <a:latin typeface="微软雅黑" panose="020B0503020204020204" charset="-122"/>
                <a:ea typeface="微软雅黑" panose="020B0503020204020204" charset="-122"/>
                <a:cs typeface="Times New Roman" panose="02020603050405020304"/>
                <a:sym typeface="+mn-ea"/>
              </a:rPr>
              <a:t>broad </a:t>
            </a:r>
            <a:r>
              <a:rPr sz="2000" dirty="0">
                <a:latin typeface="微软雅黑" panose="020B0503020204020204" charset="-122"/>
                <a:ea typeface="微软雅黑" panose="020B0503020204020204" charset="-122"/>
                <a:cs typeface="Times New Roman" panose="02020603050405020304"/>
                <a:sym typeface="+mn-ea"/>
              </a:rPr>
              <a:t>smile, </a:t>
            </a:r>
            <a:r>
              <a:rPr sz="2000" spc="10" dirty="0">
                <a:latin typeface="微软雅黑" panose="020B0503020204020204" charset="-122"/>
                <a:ea typeface="微软雅黑" panose="020B0503020204020204" charset="-122"/>
                <a:cs typeface="Times New Roman" panose="02020603050405020304"/>
                <a:sym typeface="+mn-ea"/>
              </a:rPr>
              <a:t>seldom fail </a:t>
            </a:r>
            <a:r>
              <a:rPr sz="2000" dirty="0">
                <a:latin typeface="微软雅黑" panose="020B0503020204020204" charset="-122"/>
                <a:ea typeface="微软雅黑" panose="020B0503020204020204" charset="-122"/>
                <a:cs typeface="Times New Roman" panose="02020603050405020304"/>
                <a:sym typeface="+mn-ea"/>
              </a:rPr>
              <a:t>to </a:t>
            </a:r>
            <a:r>
              <a:rPr sz="2000" spc="5" dirty="0">
                <a:latin typeface="微软雅黑" panose="020B0503020204020204" charset="-122"/>
                <a:ea typeface="微软雅黑" panose="020B0503020204020204" charset="-122"/>
                <a:cs typeface="Times New Roman" panose="02020603050405020304"/>
                <a:sym typeface="+mn-ea"/>
              </a:rPr>
              <a:t>capture the </a:t>
            </a:r>
            <a:r>
              <a:rPr sz="2000" spc="10" dirty="0">
                <a:latin typeface="微软雅黑" panose="020B0503020204020204" charset="-122"/>
                <a:ea typeface="微软雅黑" panose="020B0503020204020204" charset="-122"/>
                <a:cs typeface="Times New Roman" panose="02020603050405020304"/>
                <a:sym typeface="+mn-ea"/>
              </a:rPr>
              <a:t>hearts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millions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viewers </a:t>
            </a:r>
            <a:r>
              <a:rPr sz="2000" spc="25" dirty="0">
                <a:latin typeface="微软雅黑" panose="020B0503020204020204" charset="-122"/>
                <a:ea typeface="微软雅黑" panose="020B0503020204020204" charset="-122"/>
                <a:cs typeface="Times New Roman" panose="02020603050405020304"/>
                <a:sym typeface="+mn-ea"/>
              </a:rPr>
              <a:t>around  </a:t>
            </a:r>
            <a:r>
              <a:rPr sz="2000" spc="5" dirty="0">
                <a:latin typeface="微软雅黑" panose="020B0503020204020204" charset="-122"/>
                <a:ea typeface="微软雅黑" panose="020B0503020204020204" charset="-122"/>
                <a:cs typeface="Times New Roman" panose="02020603050405020304"/>
                <a:sym typeface="+mn-ea"/>
              </a:rPr>
              <a:t>the </a:t>
            </a:r>
            <a:r>
              <a:rPr sz="2000" spc="15" dirty="0">
                <a:latin typeface="微软雅黑" panose="020B0503020204020204" charset="-122"/>
                <a:ea typeface="微软雅黑" panose="020B0503020204020204" charset="-122"/>
                <a:cs typeface="Times New Roman" panose="02020603050405020304"/>
                <a:sym typeface="+mn-ea"/>
              </a:rPr>
              <a:t>world. </a:t>
            </a:r>
            <a:r>
              <a:rPr sz="2000" spc="10" dirty="0">
                <a:latin typeface="微软雅黑" panose="020B0503020204020204" charset="-122"/>
                <a:ea typeface="微软雅黑" panose="020B0503020204020204" charset="-122"/>
                <a:cs typeface="Times New Roman" panose="02020603050405020304"/>
                <a:sym typeface="+mn-ea"/>
              </a:rPr>
              <a:t>It </a:t>
            </a:r>
            <a:r>
              <a:rPr sz="2000" spc="-5" dirty="0">
                <a:latin typeface="微软雅黑" panose="020B0503020204020204" charset="-122"/>
                <a:ea typeface="微软雅黑" panose="020B0503020204020204" charset="-122"/>
                <a:cs typeface="Times New Roman" panose="02020603050405020304"/>
                <a:sym typeface="+mn-ea"/>
              </a:rPr>
              <a:t>is </a:t>
            </a:r>
            <a:r>
              <a:rPr sz="2000" spc="5" dirty="0">
                <a:latin typeface="微软雅黑" panose="020B0503020204020204" charset="-122"/>
                <a:ea typeface="微软雅黑" panose="020B0503020204020204" charset="-122"/>
                <a:cs typeface="Times New Roman" panose="02020603050405020304"/>
                <a:sym typeface="+mn-ea"/>
              </a:rPr>
              <a:t>safe </a:t>
            </a:r>
            <a:r>
              <a:rPr sz="2000" dirty="0">
                <a:latin typeface="微软雅黑" panose="020B0503020204020204" charset="-122"/>
                <a:ea typeface="微软雅黑" panose="020B0503020204020204" charset="-122"/>
                <a:cs typeface="Times New Roman" panose="02020603050405020304"/>
                <a:sym typeface="+mn-ea"/>
              </a:rPr>
              <a:t>to say that </a:t>
            </a:r>
            <a:r>
              <a:rPr sz="2000" spc="5" dirty="0">
                <a:latin typeface="微软雅黑" panose="020B0503020204020204" charset="-122"/>
                <a:ea typeface="微软雅黑" panose="020B0503020204020204" charset="-122"/>
                <a:cs typeface="Times New Roman" panose="02020603050405020304"/>
                <a:sym typeface="+mn-ea"/>
              </a:rPr>
              <a:t>these </a:t>
            </a:r>
            <a:r>
              <a:rPr sz="2000" dirty="0">
                <a:latin typeface="微软雅黑" panose="020B0503020204020204" charset="-122"/>
                <a:ea typeface="微软雅黑" panose="020B0503020204020204" charset="-122"/>
                <a:cs typeface="Times New Roman" panose="02020603050405020304"/>
                <a:sym typeface="+mn-ea"/>
              </a:rPr>
              <a:t>stars </a:t>
            </a:r>
            <a:r>
              <a:rPr sz="2000" spc="15" dirty="0">
                <a:latin typeface="微软雅黑" panose="020B0503020204020204" charset="-122"/>
                <a:ea typeface="微软雅黑" panose="020B0503020204020204" charset="-122"/>
                <a:cs typeface="Times New Roman" panose="02020603050405020304"/>
                <a:sym typeface="+mn-ea"/>
              </a:rPr>
              <a:t>draw</a:t>
            </a:r>
            <a:r>
              <a:rPr sz="2000" spc="17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many </a:t>
            </a:r>
            <a:r>
              <a:rPr sz="2000" spc="5" dirty="0">
                <a:latin typeface="微软雅黑" panose="020B0503020204020204" charset="-122"/>
                <a:ea typeface="微软雅黑" panose="020B0503020204020204" charset="-122"/>
                <a:cs typeface="Times New Roman" panose="02020603050405020304"/>
                <a:sym typeface="+mn-ea"/>
              </a:rPr>
              <a:t>viewers </a:t>
            </a:r>
            <a:r>
              <a:rPr sz="2000" dirty="0">
                <a:latin typeface="微软雅黑" panose="020B0503020204020204" charset="-122"/>
                <a:ea typeface="微软雅黑" panose="020B0503020204020204" charset="-122"/>
                <a:cs typeface="Times New Roman" panose="02020603050405020304"/>
                <a:sym typeface="+mn-ea"/>
              </a:rPr>
              <a:t>to </a:t>
            </a:r>
            <a:r>
              <a:rPr sz="2000" spc="5" dirty="0">
                <a:latin typeface="微软雅黑" panose="020B0503020204020204" charset="-122"/>
                <a:ea typeface="微软雅黑" panose="020B0503020204020204" charset="-122"/>
                <a:cs typeface="Times New Roman" panose="02020603050405020304"/>
                <a:sym typeface="+mn-ea"/>
              </a:rPr>
              <a:t>the </a:t>
            </a:r>
            <a:r>
              <a:rPr sz="2000" dirty="0">
                <a:latin typeface="微软雅黑" panose="020B0503020204020204" charset="-122"/>
                <a:ea typeface="微软雅黑" panose="020B0503020204020204" charset="-122"/>
                <a:cs typeface="Times New Roman" panose="02020603050405020304"/>
                <a:sym typeface="+mn-ea"/>
              </a:rPr>
              <a:t>cinema.</a:t>
            </a:r>
            <a:endParaRPr lang="en-US" altLang="zh-CN" sz="2000">
              <a:latin typeface="微软雅黑" panose="020B0503020204020204" charset="-122"/>
              <a:ea typeface="微软雅黑" panose="020B0503020204020204" charset="-122"/>
              <a:cs typeface="Arial" panose="020B0604020202020204"/>
            </a:endParaRPr>
          </a:p>
        </p:txBody>
      </p:sp>
      <p:cxnSp>
        <p:nvCxnSpPr>
          <p:cNvPr id="2" name="直接连接符 1"/>
          <p:cNvCxnSpPr/>
          <p:nvPr/>
        </p:nvCxnSpPr>
        <p:spPr>
          <a:xfrm>
            <a:off x="8827135" y="153035"/>
            <a:ext cx="0" cy="655256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object 4"/>
          <p:cNvSpPr txBox="1"/>
          <p:nvPr/>
        </p:nvSpPr>
        <p:spPr>
          <a:xfrm>
            <a:off x="8851769" y="1201804"/>
            <a:ext cx="3665220" cy="5574030"/>
          </a:xfrm>
          <a:prstGeom prst="rect">
            <a:avLst/>
          </a:prstGeom>
        </p:spPr>
        <p:txBody>
          <a:bodyPr vert="horz" wrap="square" lIns="0" tIns="16510" rIns="0" bIns="0"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20204"/>
              </a:rPr>
              <a:t>① </a:t>
            </a:r>
            <a:r>
              <a:rPr spc="10" dirty="0">
                <a:uFill>
                  <a:solidFill>
                    <a:srgbClr val="000000"/>
                  </a:solidFill>
                </a:uFill>
                <a:latin typeface="微软雅黑" panose="020B0503020204020204" charset="-122"/>
                <a:ea typeface="微软雅黑" panose="020B0503020204020204" charset="-122"/>
                <a:cs typeface="Times New Roman" panose="02020603050405020304"/>
                <a:sym typeface="+mn-ea"/>
              </a:rPr>
              <a:t>In </a:t>
            </a:r>
            <a:r>
              <a:rPr dirty="0">
                <a:uFill>
                  <a:solidFill>
                    <a:srgbClr val="000000"/>
                  </a:solidFill>
                </a:uFill>
                <a:latin typeface="微软雅黑" panose="020B0503020204020204" charset="-122"/>
                <a:ea typeface="微软雅黑" panose="020B0503020204020204" charset="-122"/>
                <a:cs typeface="Times New Roman" panose="02020603050405020304"/>
                <a:sym typeface="+mn-ea"/>
              </a:rPr>
              <a:t>addition </a:t>
            </a:r>
            <a:r>
              <a:rPr spc="10" dirty="0">
                <a:uFill>
                  <a:solidFill>
                    <a:srgbClr val="000000"/>
                  </a:solidFill>
                </a:uFill>
                <a:latin typeface="微软雅黑" panose="020B0503020204020204" charset="-122"/>
                <a:ea typeface="微软雅黑" panose="020B0503020204020204" charset="-122"/>
                <a:cs typeface="Times New Roman" panose="02020603050405020304"/>
                <a:sym typeface="+mn-ea"/>
              </a:rPr>
              <a:t>to </a:t>
            </a:r>
          </a:p>
          <a:p>
            <a:pPr marL="12700" fontAlgn="auto">
              <a:lnSpc>
                <a:spcPts val="3520"/>
              </a:lnSpc>
              <a:spcBef>
                <a:spcPts val="100"/>
              </a:spcBef>
            </a:pPr>
            <a:r>
              <a:rPr spc="10" dirty="0">
                <a:uFill>
                  <a:solidFill>
                    <a:srgbClr val="000000"/>
                  </a:solidFill>
                </a:uFill>
                <a:latin typeface="微软雅黑" panose="020B0503020204020204" charset="-122"/>
                <a:ea typeface="微软雅黑" panose="020B0503020204020204" charset="-122"/>
                <a:cs typeface="Times New Roman" panose="02020603050405020304"/>
                <a:sym typeface="+mn-ea"/>
              </a:rPr>
              <a:t>     </a:t>
            </a:r>
            <a:r>
              <a:rPr lang="zh-CN" spc="10" dirty="0">
                <a:uFill>
                  <a:solidFill>
                    <a:srgbClr val="000000"/>
                  </a:solidFill>
                </a:uFill>
                <a:latin typeface="微软雅黑" panose="020B0503020204020204" charset="-122"/>
                <a:ea typeface="微软雅黑" panose="020B0503020204020204" charset="-122"/>
                <a:cs typeface="Times New Roman" panose="02020603050405020304"/>
                <a:sym typeface="+mn-ea"/>
              </a:rPr>
              <a:t>除此之外</a:t>
            </a: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rPr>
              <a:t>② </a:t>
            </a:r>
            <a:r>
              <a:rPr spc="25" dirty="0">
                <a:uFill>
                  <a:solidFill>
                    <a:srgbClr val="000000"/>
                  </a:solidFill>
                </a:uFill>
                <a:latin typeface="微软雅黑" panose="020B0503020204020204" charset="-122"/>
                <a:ea typeface="微软雅黑" panose="020B0503020204020204" charset="-122"/>
                <a:cs typeface="Times New Roman" panose="02020603050405020304"/>
                <a:sym typeface="+mn-ea"/>
              </a:rPr>
              <a:t>charm  </a:t>
            </a:r>
            <a:r>
              <a:rPr 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n. </a:t>
            </a:r>
            <a:r>
              <a:rPr lang="zh-CN" alt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魅力</a:t>
            </a:r>
          </a:p>
          <a:p>
            <a:pPr marL="12700" fontAlgn="auto">
              <a:lnSpc>
                <a:spcPts val="3520"/>
              </a:lnSpc>
              <a:spcBef>
                <a:spcPts val="100"/>
              </a:spcBef>
            </a:pPr>
            <a:r>
              <a:rPr lang="zh-CN" alt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③ </a:t>
            </a:r>
            <a:r>
              <a:rPr spc="5" dirty="0">
                <a:latin typeface="微软雅黑" panose="020B0503020204020204" charset="-122"/>
                <a:ea typeface="微软雅黑" panose="020B0503020204020204" charset="-122"/>
                <a:cs typeface="Times New Roman" panose="02020603050405020304"/>
                <a:sym typeface="+mn-ea"/>
              </a:rPr>
              <a:t>idolize</a:t>
            </a:r>
            <a:r>
              <a:rPr lang="zh-CN" alt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 ['aɪdəl-aɪz] 崇拜</a:t>
            </a:r>
          </a:p>
          <a:p>
            <a:pPr marL="12700" fontAlgn="auto">
              <a:lnSpc>
                <a:spcPts val="3520"/>
              </a:lnSpc>
              <a:spcBef>
                <a:spcPts val="100"/>
              </a:spcBef>
            </a:pPr>
            <a:r>
              <a:rPr lang="zh-CN" alt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④ </a:t>
            </a:r>
            <a:r>
              <a:rPr lang="en-US" altLang="zh-CN" spc="25" dirty="0">
                <a:uFill>
                  <a:solidFill>
                    <a:srgbClr val="000000"/>
                  </a:solidFill>
                </a:uFill>
                <a:latin typeface="微软雅黑" panose="020B0503020204020204" charset="-122"/>
                <a:ea typeface="微软雅黑" panose="020B0503020204020204" charset="-122"/>
                <a:cs typeface="Times New Roman" panose="02020603050405020304"/>
                <a:sym typeface="+mn-ea"/>
              </a:rPr>
              <a:t>delight  </a:t>
            </a:r>
          </a:p>
          <a:p>
            <a:pPr marL="12700" fontAlgn="auto">
              <a:lnSpc>
                <a:spcPts val="3520"/>
              </a:lnSpc>
              <a:spcBef>
                <a:spcPts val="100"/>
              </a:spcBef>
            </a:pPr>
            <a:r>
              <a:rPr lang="en-US" altLang="zh-CN" spc="25" dirty="0">
                <a:uFill>
                  <a:solidFill>
                    <a:srgbClr val="000000"/>
                  </a:solidFill>
                </a:uFill>
                <a:latin typeface="微软雅黑" panose="020B0503020204020204" charset="-122"/>
                <a:ea typeface="微软雅黑" panose="020B0503020204020204" charset="-122"/>
                <a:cs typeface="Times New Roman" panose="02020603050405020304"/>
                <a:sym typeface="+mn-ea"/>
              </a:rPr>
              <a:t>    v. </a:t>
            </a:r>
            <a:r>
              <a:rPr lang="zh-CN" alt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使愉快、使高兴</a:t>
            </a:r>
          </a:p>
          <a:p>
            <a:pPr marL="12700" fontAlgn="auto">
              <a:lnSpc>
                <a:spcPts val="3520"/>
              </a:lnSpc>
              <a:spcBef>
                <a:spcPts val="100"/>
              </a:spcBef>
            </a:pPr>
            <a:r>
              <a:rPr lang="zh-CN" alt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⑤ </a:t>
            </a:r>
            <a:r>
              <a:rPr spc="25" dirty="0">
                <a:latin typeface="微软雅黑" panose="020B0503020204020204" charset="-122"/>
                <a:ea typeface="微软雅黑" panose="020B0503020204020204" charset="-122"/>
                <a:cs typeface="Times New Roman" panose="02020603050405020304"/>
                <a:sym typeface="+mn-ea"/>
              </a:rPr>
              <a:t>numerous  </a:t>
            </a:r>
            <a:r>
              <a:rPr lang="en-US" spc="25" dirty="0">
                <a:latin typeface="微软雅黑" panose="020B0503020204020204" charset="-122"/>
                <a:ea typeface="微软雅黑" panose="020B0503020204020204" charset="-122"/>
                <a:cs typeface="Times New Roman" panose="02020603050405020304"/>
                <a:sym typeface="+mn-ea"/>
              </a:rPr>
              <a:t>adj. </a:t>
            </a:r>
            <a:r>
              <a:rPr lang="zh-CN" altLang="en-US" spc="25" dirty="0">
                <a:latin typeface="微软雅黑" panose="020B0503020204020204" charset="-122"/>
                <a:ea typeface="微软雅黑" panose="020B0503020204020204" charset="-122"/>
                <a:cs typeface="Times New Roman" panose="02020603050405020304"/>
                <a:sym typeface="+mn-ea"/>
              </a:rPr>
              <a:t>许多的</a:t>
            </a:r>
          </a:p>
          <a:p>
            <a:pPr marL="12700" fontAlgn="auto">
              <a:lnSpc>
                <a:spcPts val="3520"/>
              </a:lnSpc>
              <a:spcBef>
                <a:spcPts val="100"/>
              </a:spcBef>
            </a:pPr>
            <a:r>
              <a:rPr lang="zh-CN" alt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⑥ </a:t>
            </a:r>
            <a:r>
              <a:rPr lang="en-US" altLang="zh-CN" spc="25" dirty="0">
                <a:uFill>
                  <a:solidFill>
                    <a:srgbClr val="000000"/>
                  </a:solidFill>
                </a:uFill>
                <a:latin typeface="微软雅黑" panose="020B0503020204020204" charset="-122"/>
                <a:ea typeface="微软雅黑" panose="020B0503020204020204" charset="-122"/>
                <a:cs typeface="Times New Roman" panose="02020603050405020304"/>
                <a:sym typeface="+mn-ea"/>
              </a:rPr>
              <a:t>comic  adj. </a:t>
            </a:r>
            <a:r>
              <a:rPr lang="zh-CN" alt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滑稽的、好笑的</a:t>
            </a:r>
          </a:p>
          <a:p>
            <a:pPr marL="12700" fontAlgn="auto">
              <a:lnSpc>
                <a:spcPts val="3520"/>
              </a:lnSpc>
              <a:spcBef>
                <a:spcPts val="100"/>
              </a:spcBef>
            </a:pPr>
            <a:r>
              <a:rPr lang="en-US" altLang="zh-CN" spc="25" dirty="0">
                <a:uFill>
                  <a:solidFill>
                    <a:srgbClr val="000000"/>
                  </a:solidFill>
                </a:uFill>
                <a:latin typeface="微软雅黑" panose="020B0503020204020204" charset="-122"/>
                <a:ea typeface="微软雅黑" panose="020B0503020204020204" charset="-122"/>
                <a:cs typeface="Times New Roman" panose="02020603050405020304"/>
                <a:sym typeface="+mn-ea"/>
              </a:rPr>
              <a:t>n. </a:t>
            </a:r>
            <a:r>
              <a:rPr lang="zh-CN" alt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连环漫画、喜剧演员</a:t>
            </a:r>
          </a:p>
          <a:p>
            <a:pPr marL="12700" fontAlgn="auto">
              <a:lnSpc>
                <a:spcPts val="3520"/>
              </a:lnSpc>
              <a:spcBef>
                <a:spcPts val="100"/>
              </a:spcBef>
            </a:pPr>
            <a:r>
              <a:rPr lang="zh-CN" alt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⑦ </a:t>
            </a:r>
            <a:r>
              <a:rPr lang="en-US" altLang="zh-CN" spc="25" dirty="0">
                <a:uFill>
                  <a:solidFill>
                    <a:srgbClr val="000000"/>
                  </a:solidFill>
                </a:uFill>
                <a:latin typeface="微软雅黑" panose="020B0503020204020204" charset="-122"/>
                <a:ea typeface="微软雅黑" panose="020B0503020204020204" charset="-122"/>
                <a:cs typeface="Times New Roman" panose="02020603050405020304"/>
                <a:sym typeface="+mn-ea"/>
              </a:rPr>
              <a:t>slim  adj. </a:t>
            </a:r>
            <a:r>
              <a:rPr lang="zh-CN" alt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苗条的</a:t>
            </a:r>
          </a:p>
          <a:p>
            <a:pPr marL="12700" fontAlgn="auto">
              <a:lnSpc>
                <a:spcPts val="3520"/>
              </a:lnSpc>
              <a:spcBef>
                <a:spcPts val="100"/>
              </a:spcBef>
            </a:pPr>
            <a:r>
              <a:rPr lang="zh-CN" altLang="en-US" spc="25" dirty="0">
                <a:uFill>
                  <a:solidFill>
                    <a:srgbClr val="000000"/>
                  </a:solidFill>
                </a:uFill>
                <a:latin typeface="微软雅黑" panose="020B0503020204020204" charset="-122"/>
                <a:ea typeface="微软雅黑" panose="020B0503020204020204" charset="-122"/>
                <a:cs typeface="Times New Roman" panose="02020603050405020304"/>
                <a:sym typeface="+mn-ea"/>
              </a:rPr>
              <a:t>⑧ </a:t>
            </a:r>
            <a:r>
              <a:rPr spc="5" dirty="0">
                <a:latin typeface="微软雅黑" panose="020B0503020204020204" charset="-122"/>
                <a:ea typeface="微软雅黑" panose="020B0503020204020204" charset="-122"/>
                <a:cs typeface="Times New Roman" panose="02020603050405020304"/>
                <a:sym typeface="+mn-ea"/>
              </a:rPr>
              <a:t>capture  </a:t>
            </a:r>
            <a:r>
              <a:rPr lang="en-US" spc="5" dirty="0">
                <a:latin typeface="微软雅黑" panose="020B0503020204020204" charset="-122"/>
                <a:ea typeface="微软雅黑" panose="020B0503020204020204" charset="-122"/>
                <a:cs typeface="Times New Roman" panose="02020603050405020304"/>
                <a:sym typeface="+mn-ea"/>
              </a:rPr>
              <a:t>v. </a:t>
            </a:r>
            <a:r>
              <a:rPr lang="zh-CN" altLang="en-US" spc="5" dirty="0">
                <a:latin typeface="微软雅黑" panose="020B0503020204020204" charset="-122"/>
                <a:ea typeface="微软雅黑" panose="020B0503020204020204" charset="-122"/>
                <a:cs typeface="Times New Roman" panose="02020603050405020304"/>
                <a:sym typeface="+mn-ea"/>
              </a:rPr>
              <a:t>捕捉、捕获</a:t>
            </a:r>
          </a:p>
          <a:p>
            <a:pPr marL="12700" fontAlgn="auto">
              <a:lnSpc>
                <a:spcPts val="3520"/>
              </a:lnSpc>
              <a:spcBef>
                <a:spcPts val="100"/>
              </a:spcBef>
            </a:pPr>
            <a:r>
              <a:rPr lang="zh-CN" altLang="en-US" spc="5" dirty="0">
                <a:uFill>
                  <a:solidFill>
                    <a:srgbClr val="000000"/>
                  </a:solidFill>
                </a:uFill>
                <a:latin typeface="微软雅黑" panose="020B0503020204020204" charset="-122"/>
                <a:ea typeface="微软雅黑" panose="020B0503020204020204" charset="-122"/>
                <a:cs typeface="Times New Roman" panose="02020603050405020304"/>
                <a:sym typeface="+mn-ea"/>
              </a:rPr>
              <a:t>⑨ </a:t>
            </a:r>
            <a:r>
              <a:rPr lang="en-US" altLang="zh-CN" spc="5" dirty="0">
                <a:uFill>
                  <a:solidFill>
                    <a:srgbClr val="000000"/>
                  </a:solidFill>
                </a:uFill>
                <a:latin typeface="微软雅黑" panose="020B0503020204020204" charset="-122"/>
                <a:ea typeface="微软雅黑" panose="020B0503020204020204" charset="-122"/>
                <a:cs typeface="Times New Roman" panose="02020603050405020304"/>
                <a:sym typeface="+mn-ea"/>
              </a:rPr>
              <a:t>starring  n. </a:t>
            </a:r>
            <a:r>
              <a:rPr lang="zh-CN" altLang="en-US" spc="5" dirty="0">
                <a:uFill>
                  <a:solidFill>
                    <a:srgbClr val="000000"/>
                  </a:solidFill>
                </a:uFill>
                <a:latin typeface="微软雅黑" panose="020B0503020204020204" charset="-122"/>
                <a:ea typeface="微软雅黑" panose="020B0503020204020204" charset="-122"/>
                <a:cs typeface="Times New Roman" panose="02020603050405020304"/>
                <a:sym typeface="+mn-ea"/>
              </a:rPr>
              <a:t>明星、领衔主演</a:t>
            </a:r>
          </a:p>
        </p:txBody>
      </p:sp>
      <p:graphicFrame>
        <p:nvGraphicFramePr>
          <p:cNvPr id="8" name="图示 7">
            <a:extLst>
              <a:ext uri="{FF2B5EF4-FFF2-40B4-BE49-F238E27FC236}">
                <a16:creationId xmlns:a16="http://schemas.microsoft.com/office/drawing/2014/main" id="{15E811C8-D5A2-487E-B5F3-D05F946FD8C6}"/>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a:extLst>
              <a:ext uri="{FF2B5EF4-FFF2-40B4-BE49-F238E27FC236}">
                <a16:creationId xmlns:a16="http://schemas.microsoft.com/office/drawing/2014/main" id="{63B840E3-BBF8-4C87-A4FA-D240E5D09309}"/>
              </a:ext>
            </a:extLst>
          </p:cNvPr>
          <p:cNvSpPr txBox="1"/>
          <p:nvPr/>
        </p:nvSpPr>
        <p:spPr>
          <a:xfrm>
            <a:off x="127767" y="9657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0398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2400" y="61854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object 3"/>
          <p:cNvSpPr/>
          <p:nvPr/>
        </p:nvSpPr>
        <p:spPr>
          <a:xfrm>
            <a:off x="9321263" y="2130785"/>
            <a:ext cx="2705100" cy="4875530"/>
          </a:xfrm>
          <a:prstGeom prst="rect">
            <a:avLst/>
          </a:prstGeom>
          <a:blipFill>
            <a:blip r:embed="rId2" cstate="print"/>
            <a:stretch>
              <a:fillRect/>
            </a:stretch>
          </a:blipFill>
        </p:spPr>
        <p:txBody>
          <a:bodyPr wrap="square" lIns="0" tIns="0" rIns="0" bIns="0" rtlCol="0"/>
          <a:lstStyle/>
          <a:p>
            <a:endParaRPr/>
          </a:p>
        </p:txBody>
      </p:sp>
      <p:sp>
        <p:nvSpPr>
          <p:cNvPr id="4" name="object 2"/>
          <p:cNvSpPr txBox="1"/>
          <p:nvPr/>
        </p:nvSpPr>
        <p:spPr>
          <a:xfrm>
            <a:off x="55880" y="894715"/>
            <a:ext cx="9100185" cy="4819015"/>
          </a:xfrm>
          <a:prstGeom prst="rect">
            <a:avLst/>
          </a:prstGeom>
        </p:spPr>
        <p:txBody>
          <a:bodyPr vert="horz" wrap="square" lIns="0" tIns="11430" rIns="0" bIns="0" rtlCol="0">
            <a:spAutoFit/>
          </a:bodyPr>
          <a:lstStyle/>
          <a:p>
            <a:pPr marL="12700" marR="5080" algn="just">
              <a:lnSpc>
                <a:spcPct val="156000"/>
              </a:lnSpc>
              <a:spcBef>
                <a:spcPts val="90"/>
              </a:spcBef>
            </a:pPr>
            <a:r>
              <a:rPr sz="2000" spc="25" dirty="0">
                <a:latin typeface="微软雅黑" panose="020B0503020204020204" charset="-122"/>
                <a:ea typeface="微软雅黑" panose="020B0503020204020204" charset="-122"/>
                <a:cs typeface="微软雅黑" panose="020B0503020204020204" charset="-122"/>
                <a:sym typeface="+mn-ea"/>
              </a:rPr>
              <a:t>范 文 </a:t>
            </a:r>
            <a:r>
              <a:rPr sz="2000" spc="10" dirty="0">
                <a:latin typeface="微软雅黑" panose="020B0503020204020204" charset="-122"/>
                <a:ea typeface="微软雅黑" panose="020B0503020204020204" charset="-122"/>
                <a:cs typeface="微软雅黑" panose="020B0503020204020204" charset="-122"/>
                <a:sym typeface="+mn-ea"/>
              </a:rPr>
              <a:t>：</a:t>
            </a:r>
          </a:p>
          <a:p>
            <a:pPr marL="12700" marR="5080" algn="just">
              <a:lnSpc>
                <a:spcPct val="156000"/>
              </a:lnSpc>
              <a:spcBef>
                <a:spcPts val="90"/>
              </a:spcBef>
            </a:pPr>
            <a:r>
              <a:rPr sz="2000" spc="10" dirty="0">
                <a:solidFill>
                  <a:srgbClr val="7030A0"/>
                </a:solidFill>
                <a:latin typeface="微软雅黑" panose="020B0503020204020204" charset="-122"/>
                <a:ea typeface="微软雅黑" panose="020B0503020204020204" charset="-122"/>
                <a:cs typeface="微软雅黑" panose="020B0503020204020204" charset="-122"/>
                <a:sym typeface="+mn-ea"/>
              </a:rPr>
              <a:t>    </a:t>
            </a:r>
            <a:r>
              <a:rPr sz="2000" u="sng" spc="10" dirty="0">
                <a:solidFill>
                  <a:srgbClr val="7030A0"/>
                </a:solidFill>
                <a:uFill>
                  <a:solidFill>
                    <a:srgbClr val="000000"/>
                  </a:solidFill>
                </a:uFill>
                <a:latin typeface="微软雅黑" panose="020B0503020204020204" charset="-122"/>
                <a:ea typeface="微软雅黑" panose="020B0503020204020204" charset="-122"/>
                <a:cs typeface="Times New Roman" panose="02020603050405020304"/>
                <a:sym typeface="+mn-ea"/>
              </a:rPr>
              <a:t>In </a:t>
            </a:r>
            <a:r>
              <a:rPr sz="2000" u="sng" dirty="0">
                <a:solidFill>
                  <a:srgbClr val="7030A0"/>
                </a:solidFill>
                <a:uFill>
                  <a:solidFill>
                    <a:srgbClr val="000000"/>
                  </a:solidFill>
                </a:uFill>
                <a:latin typeface="微软雅黑" panose="020B0503020204020204" charset="-122"/>
                <a:ea typeface="微软雅黑" panose="020B0503020204020204" charset="-122"/>
                <a:cs typeface="Times New Roman" panose="02020603050405020304"/>
                <a:sym typeface="+mn-ea"/>
              </a:rPr>
              <a:t>addition </a:t>
            </a:r>
            <a:r>
              <a:rPr sz="2000" u="sng" spc="10" dirty="0">
                <a:solidFill>
                  <a:srgbClr val="7030A0"/>
                </a:solidFill>
                <a:uFill>
                  <a:solidFill>
                    <a:srgbClr val="000000"/>
                  </a:solidFill>
                </a:uFill>
                <a:latin typeface="微软雅黑" panose="020B0503020204020204" charset="-122"/>
                <a:ea typeface="微软雅黑" panose="020B0503020204020204" charset="-122"/>
                <a:cs typeface="Times New Roman" panose="02020603050405020304"/>
                <a:sym typeface="+mn-ea"/>
              </a:rPr>
              <a:t>to</a:t>
            </a:r>
            <a:r>
              <a:rPr sz="2000" spc="10" dirty="0">
                <a:solidFill>
                  <a:srgbClr val="FF0000"/>
                </a:solidFill>
                <a:uFill>
                  <a:solidFill>
                    <a:srgbClr val="000000"/>
                  </a:solidFill>
                </a:uFill>
                <a:latin typeface="微软雅黑" panose="020B0503020204020204" charset="-122"/>
                <a:ea typeface="微软雅黑" panose="020B0503020204020204" charset="-122"/>
                <a:cs typeface="Times New Roman" panose="02020603050405020304"/>
                <a:sym typeface="+mn-ea"/>
              </a:rPr>
              <a:t>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the </a:t>
            </a:r>
            <a:r>
              <a:rPr sz="2000" spc="-5" dirty="0">
                <a:uFill>
                  <a:solidFill>
                    <a:srgbClr val="000000"/>
                  </a:solidFill>
                </a:uFill>
                <a:latin typeface="微软雅黑" panose="020B0503020204020204" charset="-122"/>
                <a:ea typeface="微软雅黑" panose="020B0503020204020204" charset="-122"/>
                <a:cs typeface="Times New Roman" panose="02020603050405020304"/>
                <a:sym typeface="+mn-ea"/>
              </a:rPr>
              <a:t>exciting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story </a:t>
            </a:r>
            <a:r>
              <a:rPr sz="2000" spc="25" dirty="0">
                <a:uFill>
                  <a:solidFill>
                    <a:srgbClr val="000000"/>
                  </a:solidFill>
                </a:uFill>
                <a:latin typeface="微软雅黑" panose="020B0503020204020204" charset="-122"/>
                <a:ea typeface="微软雅黑" panose="020B0503020204020204" charset="-122"/>
                <a:cs typeface="Times New Roman" panose="02020603050405020304"/>
                <a:sym typeface="+mn-ea"/>
              </a:rPr>
              <a:t>and </a:t>
            </a:r>
            <a:r>
              <a:rPr sz="2000" spc="15" dirty="0">
                <a:uFill>
                  <a:solidFill>
                    <a:srgbClr val="000000"/>
                  </a:solidFill>
                </a:uFill>
                <a:latin typeface="微软雅黑" panose="020B0503020204020204" charset="-122"/>
                <a:ea typeface="微软雅黑" panose="020B0503020204020204" charset="-122"/>
                <a:cs typeface="Times New Roman" panose="02020603050405020304"/>
                <a:sym typeface="+mn-ea"/>
              </a:rPr>
              <a:t>special </a:t>
            </a:r>
            <a:r>
              <a:rPr sz="2000" spc="25" dirty="0">
                <a:uFill>
                  <a:solidFill>
                    <a:srgbClr val="000000"/>
                  </a:solidFill>
                </a:uFill>
                <a:latin typeface="微软雅黑" panose="020B0503020204020204" charset="-122"/>
                <a:ea typeface="微软雅黑" panose="020B0503020204020204" charset="-122"/>
                <a:cs typeface="Times New Roman" panose="02020603050405020304"/>
                <a:sym typeface="+mn-ea"/>
              </a:rPr>
              <a:t>effect, </a:t>
            </a:r>
            <a:r>
              <a:rPr sz="2000" dirty="0">
                <a:uFill>
                  <a:solidFill>
                    <a:srgbClr val="000000"/>
                  </a:solidFill>
                </a:uFill>
                <a:latin typeface="微软雅黑" panose="020B0503020204020204" charset="-122"/>
                <a:ea typeface="微软雅黑" panose="020B0503020204020204" charset="-122"/>
                <a:cs typeface="Times New Roman" panose="02020603050405020304"/>
                <a:sym typeface="+mn-ea"/>
              </a:rPr>
              <a:t>viewers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 </a:t>
            </a:r>
            <a:r>
              <a:rPr sz="2000" u="sng" spc="15" dirty="0">
                <a:solidFill>
                  <a:srgbClr val="7030A0"/>
                </a:solidFill>
                <a:uFill>
                  <a:solidFill>
                    <a:srgbClr val="000000"/>
                  </a:solidFill>
                </a:uFill>
                <a:latin typeface="微软雅黑" panose="020B0503020204020204" charset="-122"/>
                <a:ea typeface="微软雅黑" panose="020B0503020204020204" charset="-122"/>
                <a:cs typeface="Times New Roman" panose="02020603050405020304"/>
                <a:sym typeface="+mn-ea"/>
              </a:rPr>
              <a:t>draw</a:t>
            </a:r>
            <a:r>
              <a:rPr sz="2000" spc="15" dirty="0">
                <a:solidFill>
                  <a:srgbClr val="7030A0"/>
                </a:solidFill>
                <a:uFill>
                  <a:solidFill>
                    <a:srgbClr val="000000"/>
                  </a:solidFill>
                </a:uFill>
                <a:latin typeface="微软雅黑" panose="020B0503020204020204" charset="-122"/>
                <a:ea typeface="微软雅黑" panose="020B0503020204020204" charset="-122"/>
                <a:cs typeface="Times New Roman" panose="02020603050405020304"/>
                <a:sym typeface="+mn-ea"/>
              </a:rPr>
              <a:t>n</a:t>
            </a:r>
            <a:r>
              <a:rPr sz="2000" spc="15" dirty="0">
                <a:uFill>
                  <a:solidFill>
                    <a:srgbClr val="000000"/>
                  </a:solidFill>
                </a:uFill>
                <a:latin typeface="微软雅黑" panose="020B0503020204020204" charset="-122"/>
                <a:ea typeface="微软雅黑" panose="020B0503020204020204" charset="-122"/>
                <a:cs typeface="Times New Roman" panose="02020603050405020304"/>
                <a:sym typeface="+mn-ea"/>
              </a:rPr>
              <a:t>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by </a:t>
            </a:r>
            <a:r>
              <a:rPr sz="2000" spc="15" dirty="0">
                <a:uFill>
                  <a:solidFill>
                    <a:srgbClr val="000000"/>
                  </a:solidFill>
                </a:uFill>
                <a:latin typeface="微软雅黑" panose="020B0503020204020204" charset="-122"/>
                <a:ea typeface="微软雅黑" panose="020B0503020204020204" charset="-122"/>
                <a:cs typeface="Times New Roman" panose="02020603050405020304"/>
                <a:sym typeface="+mn-ea"/>
              </a:rPr>
              <a:t>the </a:t>
            </a:r>
            <a:r>
              <a:rPr sz="2000" u="sng" spc="25" dirty="0">
                <a:solidFill>
                  <a:srgbClr val="7030A0"/>
                </a:solidFill>
                <a:uFill>
                  <a:solidFill>
                    <a:srgbClr val="000000"/>
                  </a:solidFill>
                </a:uFill>
                <a:latin typeface="微软雅黑" panose="020B0503020204020204" charset="-122"/>
                <a:ea typeface="微软雅黑" panose="020B0503020204020204" charset="-122"/>
                <a:cs typeface="Times New Roman" panose="02020603050405020304"/>
                <a:sym typeface="+mn-ea"/>
              </a:rPr>
              <a:t>charm</a:t>
            </a:r>
            <a:r>
              <a:rPr sz="2000" spc="25" dirty="0">
                <a:solidFill>
                  <a:srgbClr val="7030A0"/>
                </a:solidFill>
                <a:uFill>
                  <a:solidFill>
                    <a:srgbClr val="000000"/>
                  </a:solidFill>
                </a:uFill>
                <a:latin typeface="微软雅黑" panose="020B0503020204020204" charset="-122"/>
                <a:ea typeface="微软雅黑" panose="020B0503020204020204" charset="-122"/>
                <a:cs typeface="Times New Roman" panose="02020603050405020304"/>
                <a:sym typeface="+mn-ea"/>
              </a:rPr>
              <a:t> </a:t>
            </a:r>
            <a:r>
              <a:rPr sz="2000" spc="25" dirty="0">
                <a:uFill>
                  <a:solidFill>
                    <a:srgbClr val="000000"/>
                  </a:solidFill>
                </a:uFill>
                <a:latin typeface="微软雅黑" panose="020B0503020204020204" charset="-122"/>
                <a:ea typeface="微软雅黑" panose="020B0503020204020204" charset="-122"/>
                <a:cs typeface="Times New Roman" panose="02020603050405020304"/>
                <a:sym typeface="+mn-ea"/>
              </a:rPr>
              <a:t>of </a:t>
            </a:r>
            <a:r>
              <a:rPr sz="2000" spc="10" dirty="0">
                <a:uFill>
                  <a:solidFill>
                    <a:srgbClr val="000000"/>
                  </a:solidFill>
                </a:uFill>
                <a:latin typeface="微软雅黑" panose="020B0503020204020204" charset="-122"/>
                <a:ea typeface="微软雅黑" panose="020B0503020204020204" charset="-122"/>
                <a:cs typeface="Times New Roman" panose="02020603050405020304"/>
                <a:sym typeface="+mn-ea"/>
              </a:rPr>
              <a:t>stars. </a:t>
            </a:r>
            <a:r>
              <a:rPr sz="2000" spc="10" dirty="0">
                <a:latin typeface="微软雅黑" panose="020B0503020204020204" charset="-122"/>
                <a:ea typeface="微软雅黑" panose="020B0503020204020204" charset="-122"/>
                <a:cs typeface="Times New Roman" panose="02020603050405020304"/>
                <a:sym typeface="+mn-ea"/>
              </a:rPr>
              <a:t>People find </a:t>
            </a:r>
            <a:r>
              <a:rPr sz="2000" spc="15" dirty="0">
                <a:latin typeface="微软雅黑" panose="020B0503020204020204" charset="-122"/>
                <a:ea typeface="微软雅黑" panose="020B0503020204020204" charset="-122"/>
                <a:cs typeface="Times New Roman" panose="02020603050405020304"/>
                <a:sym typeface="+mn-ea"/>
              </a:rPr>
              <a:t>movie </a:t>
            </a:r>
            <a:r>
              <a:rPr sz="2000" spc="10" dirty="0">
                <a:latin typeface="微软雅黑" panose="020B0503020204020204" charset="-122"/>
                <a:ea typeface="微软雅黑" panose="020B0503020204020204" charset="-122"/>
                <a:cs typeface="Times New Roman" panose="02020603050405020304"/>
                <a:sym typeface="+mn-ea"/>
              </a:rPr>
              <a:t>stars </a:t>
            </a:r>
            <a:r>
              <a:rPr sz="2000" spc="5" dirty="0">
                <a:latin typeface="微软雅黑" panose="020B0503020204020204" charset="-122"/>
                <a:ea typeface="微软雅黑" panose="020B0503020204020204" charset="-122"/>
                <a:cs typeface="Times New Roman" panose="02020603050405020304"/>
                <a:sym typeface="+mn-ea"/>
              </a:rPr>
              <a:t>attractive. </a:t>
            </a:r>
            <a:r>
              <a:rPr sz="2000" spc="25" dirty="0">
                <a:latin typeface="微软雅黑" panose="020B0503020204020204" charset="-122"/>
                <a:ea typeface="微软雅黑" panose="020B0503020204020204" charset="-122"/>
                <a:cs typeface="Times New Roman" panose="02020603050405020304"/>
                <a:sym typeface="+mn-ea"/>
              </a:rPr>
              <a:t>Many </a:t>
            </a:r>
            <a:r>
              <a:rPr sz="2000" spc="15" dirty="0">
                <a:latin typeface="微软雅黑" panose="020B0503020204020204" charset="-122"/>
                <a:ea typeface="微软雅黑" panose="020B0503020204020204" charset="-122"/>
                <a:cs typeface="Times New Roman" panose="02020603050405020304"/>
                <a:sym typeface="+mn-ea"/>
              </a:rPr>
              <a:t>have </a:t>
            </a:r>
            <a:r>
              <a:rPr sz="2000" spc="5" dirty="0">
                <a:latin typeface="微软雅黑" panose="020B0503020204020204" charset="-122"/>
                <a:ea typeface="微软雅黑" panose="020B0503020204020204" charset="-122"/>
                <a:cs typeface="Times New Roman" panose="02020603050405020304"/>
                <a:sym typeface="+mn-ea"/>
              </a:rPr>
              <a:t>a  favorite </a:t>
            </a:r>
            <a:r>
              <a:rPr sz="2000" spc="10" dirty="0">
                <a:latin typeface="微软雅黑" panose="020B0503020204020204" charset="-122"/>
                <a:ea typeface="微软雅黑" panose="020B0503020204020204" charset="-122"/>
                <a:cs typeface="Times New Roman" panose="02020603050405020304"/>
                <a:sym typeface="+mn-ea"/>
              </a:rPr>
              <a:t>actor </a:t>
            </a:r>
            <a:r>
              <a:rPr sz="2000" spc="25" dirty="0">
                <a:latin typeface="微软雅黑" panose="020B0503020204020204" charset="-122"/>
                <a:ea typeface="微软雅黑" panose="020B0503020204020204" charset="-122"/>
                <a:cs typeface="Times New Roman" panose="02020603050405020304"/>
                <a:sym typeface="+mn-ea"/>
              </a:rPr>
              <a:t>or </a:t>
            </a:r>
            <a:r>
              <a:rPr sz="2000" spc="5" dirty="0">
                <a:latin typeface="微软雅黑" panose="020B0503020204020204" charset="-122"/>
                <a:ea typeface="微软雅黑" panose="020B0503020204020204" charset="-122"/>
                <a:cs typeface="Times New Roman" panose="02020603050405020304"/>
                <a:sym typeface="+mn-ea"/>
              </a:rPr>
              <a:t>actress </a:t>
            </a:r>
            <a:r>
              <a:rPr sz="2000" spc="30" dirty="0">
                <a:latin typeface="微软雅黑" panose="020B0503020204020204" charset="-122"/>
                <a:ea typeface="微软雅黑" panose="020B0503020204020204" charset="-122"/>
                <a:cs typeface="Times New Roman" panose="02020603050405020304"/>
                <a:sym typeface="+mn-ea"/>
              </a:rPr>
              <a:t>whom </a:t>
            </a:r>
            <a:r>
              <a:rPr sz="2000" spc="5" dirty="0">
                <a:latin typeface="微软雅黑" panose="020B0503020204020204" charset="-122"/>
                <a:ea typeface="微软雅黑" panose="020B0503020204020204" charset="-122"/>
                <a:cs typeface="Times New Roman" panose="02020603050405020304"/>
                <a:sym typeface="+mn-ea"/>
              </a:rPr>
              <a:t>they idolize</a:t>
            </a:r>
            <a:r>
              <a:rPr lang="zh-CN" sz="2000" spc="5" dirty="0">
                <a:latin typeface="微软雅黑" panose="020B0503020204020204" charset="-122"/>
                <a:ea typeface="微软雅黑" panose="020B0503020204020204" charset="-122"/>
                <a:cs typeface="Times New Roman" panose="02020603050405020304"/>
                <a:sym typeface="宋体" panose="02010600030101010101" pitchFamily="2" charset="-122"/>
              </a:rPr>
              <a:t>（崇拜）</a:t>
            </a:r>
            <a:r>
              <a:rPr sz="2000" spc="10" dirty="0">
                <a:latin typeface="微软雅黑" panose="020B0503020204020204" charset="-122"/>
                <a:ea typeface="微软雅黑" panose="020B0503020204020204" charset="-122"/>
                <a:cs typeface="Times New Roman" panose="02020603050405020304"/>
                <a:sym typeface="+mn-ea"/>
              </a:rPr>
              <a:t>and </a:t>
            </a:r>
            <a:r>
              <a:rPr sz="2000" spc="15" dirty="0">
                <a:latin typeface="微软雅黑" panose="020B0503020204020204" charset="-122"/>
                <a:ea typeface="微软雅黑" panose="020B0503020204020204" charset="-122"/>
                <a:cs typeface="Times New Roman" panose="02020603050405020304"/>
                <a:sym typeface="+mn-ea"/>
              </a:rPr>
              <a:t>would love </a:t>
            </a:r>
            <a:r>
              <a:rPr sz="2000" dirty="0">
                <a:latin typeface="微软雅黑" panose="020B0503020204020204" charset="-122"/>
                <a:ea typeface="微软雅黑" panose="020B0503020204020204" charset="-122"/>
                <a:cs typeface="Times New Roman" panose="02020603050405020304"/>
                <a:sym typeface="+mn-ea"/>
              </a:rPr>
              <a:t>to see </a:t>
            </a:r>
            <a:r>
              <a:rPr sz="2000" spc="-15" dirty="0">
                <a:latin typeface="微软雅黑" panose="020B0503020204020204" charset="-122"/>
                <a:ea typeface="微软雅黑" panose="020B0503020204020204" charset="-122"/>
                <a:cs typeface="Times New Roman" panose="02020603050405020304"/>
                <a:sym typeface="+mn-ea"/>
              </a:rPr>
              <a:t>in  </a:t>
            </a:r>
            <a:r>
              <a:rPr sz="2000" spc="25" dirty="0">
                <a:latin typeface="微软雅黑" panose="020B0503020204020204" charset="-122"/>
                <a:ea typeface="微软雅黑" panose="020B0503020204020204" charset="-122"/>
                <a:cs typeface="Times New Roman" panose="02020603050405020304"/>
                <a:sym typeface="+mn-ea"/>
              </a:rPr>
              <a:t>more </a:t>
            </a:r>
            <a:r>
              <a:rPr sz="2000" spc="10" dirty="0">
                <a:latin typeface="微软雅黑" panose="020B0503020204020204" charset="-122"/>
                <a:ea typeface="微软雅黑" panose="020B0503020204020204" charset="-122"/>
                <a:cs typeface="Times New Roman" panose="02020603050405020304"/>
                <a:sym typeface="+mn-ea"/>
              </a:rPr>
              <a:t>movies. </a:t>
            </a:r>
            <a:r>
              <a:rPr sz="2000" dirty="0">
                <a:latin typeface="微软雅黑" panose="020B0503020204020204" charset="-122"/>
                <a:ea typeface="微软雅黑" panose="020B0503020204020204" charset="-122"/>
                <a:cs typeface="Times New Roman" panose="02020603050405020304"/>
                <a:sym typeface="+mn-ea"/>
              </a:rPr>
              <a:t>Jackie </a:t>
            </a:r>
            <a:r>
              <a:rPr sz="2000" spc="5" dirty="0">
                <a:latin typeface="微软雅黑" panose="020B0503020204020204" charset="-122"/>
                <a:ea typeface="微软雅黑" panose="020B0503020204020204" charset="-122"/>
                <a:cs typeface="Times New Roman" panose="02020603050405020304"/>
                <a:sym typeface="+mn-ea"/>
              </a:rPr>
              <a:t>Chan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Lianjie </a:t>
            </a:r>
            <a:r>
              <a:rPr sz="2000" spc="-20" dirty="0">
                <a:latin typeface="微软雅黑" panose="020B0503020204020204" charset="-122"/>
                <a:ea typeface="微软雅黑" panose="020B0503020204020204" charset="-122"/>
                <a:cs typeface="Times New Roman" panose="02020603050405020304"/>
                <a:sym typeface="+mn-ea"/>
              </a:rPr>
              <a:t>Li, </a:t>
            </a:r>
            <a:r>
              <a:rPr sz="2000" spc="5" dirty="0">
                <a:latin typeface="微软雅黑" panose="020B0503020204020204" charset="-122"/>
                <a:ea typeface="微软雅黑" panose="020B0503020204020204" charset="-122"/>
                <a:cs typeface="Times New Roman" panose="02020603050405020304"/>
                <a:sym typeface="+mn-ea"/>
              </a:rPr>
              <a:t>two </a:t>
            </a:r>
            <a:r>
              <a:rPr sz="2000" spc="15" dirty="0">
                <a:latin typeface="微软雅黑" panose="020B0503020204020204" charset="-122"/>
                <a:ea typeface="微软雅黑" panose="020B0503020204020204" charset="-122"/>
                <a:cs typeface="Times New Roman" panose="02020603050405020304"/>
                <a:sym typeface="+mn-ea"/>
              </a:rPr>
              <a:t>popular </a:t>
            </a:r>
            <a:r>
              <a:rPr sz="2000" spc="5" dirty="0">
                <a:latin typeface="微软雅黑" panose="020B0503020204020204" charset="-122"/>
                <a:ea typeface="微软雅黑" panose="020B0503020204020204" charset="-122"/>
                <a:cs typeface="Times New Roman" panose="02020603050405020304"/>
                <a:sym typeface="+mn-ea"/>
              </a:rPr>
              <a:t>Chinese </a:t>
            </a:r>
            <a:r>
              <a:rPr sz="2000" dirty="0">
                <a:latin typeface="微软雅黑" panose="020B0503020204020204" charset="-122"/>
                <a:ea typeface="微软雅黑" panose="020B0503020204020204" charset="-122"/>
                <a:cs typeface="Times New Roman" panose="02020603050405020304"/>
                <a:sym typeface="+mn-ea"/>
              </a:rPr>
              <a:t>stars,</a:t>
            </a:r>
            <a:r>
              <a:rPr sz="2000" u="sng" dirty="0">
                <a:solidFill>
                  <a:srgbClr val="7030A0"/>
                </a:solidFill>
                <a:latin typeface="微软雅黑" panose="020B0503020204020204" charset="-122"/>
                <a:ea typeface="微软雅黑" panose="020B0503020204020204" charset="-122"/>
                <a:cs typeface="Times New Roman" panose="02020603050405020304"/>
                <a:sym typeface="+mn-ea"/>
              </a:rPr>
              <a:t> </a:t>
            </a:r>
            <a:r>
              <a:rPr sz="2000" u="sng" spc="5" dirty="0">
                <a:solidFill>
                  <a:srgbClr val="7030A0"/>
                </a:solidFill>
                <a:latin typeface="微软雅黑" panose="020B0503020204020204" charset="-122"/>
                <a:ea typeface="微软雅黑" panose="020B0503020204020204" charset="-122"/>
                <a:cs typeface="Times New Roman" panose="02020603050405020304"/>
                <a:sym typeface="+mn-ea"/>
              </a:rPr>
              <a:t>delight</a:t>
            </a:r>
            <a:r>
              <a:rPr sz="2000" spc="5" dirty="0">
                <a:latin typeface="微软雅黑" panose="020B0503020204020204" charset="-122"/>
                <a:ea typeface="微软雅黑" panose="020B0503020204020204" charset="-122"/>
                <a:cs typeface="Times New Roman" panose="02020603050405020304"/>
                <a:sym typeface="+mn-ea"/>
              </a:rPr>
              <a:t>  </a:t>
            </a:r>
            <a:r>
              <a:rPr sz="2000" spc="25" dirty="0">
                <a:latin typeface="微软雅黑" panose="020B0503020204020204" charset="-122"/>
                <a:ea typeface="微软雅黑" panose="020B0503020204020204" charset="-122"/>
                <a:cs typeface="Times New Roman" panose="02020603050405020304"/>
                <a:sym typeface="+mn-ea"/>
              </a:rPr>
              <a:t>numerous </a:t>
            </a:r>
            <a:r>
              <a:rPr sz="2000" spc="10" dirty="0">
                <a:latin typeface="微软雅黑" panose="020B0503020204020204" charset="-122"/>
                <a:ea typeface="微软雅黑" panose="020B0503020204020204" charset="-122"/>
                <a:cs typeface="Times New Roman" panose="02020603050405020304"/>
                <a:sym typeface="+mn-ea"/>
              </a:rPr>
              <a:t>fans </a:t>
            </a:r>
            <a:r>
              <a:rPr sz="2000" u="sng" dirty="0">
                <a:solidFill>
                  <a:srgbClr val="7030A0"/>
                </a:solidFill>
                <a:latin typeface="微软雅黑" panose="020B0503020204020204" charset="-122"/>
                <a:ea typeface="微软雅黑" panose="020B0503020204020204" charset="-122"/>
                <a:cs typeface="Times New Roman" panose="02020603050405020304"/>
                <a:sym typeface="+mn-ea"/>
              </a:rPr>
              <a:t>with</a:t>
            </a:r>
            <a:r>
              <a:rPr sz="2000" dirty="0">
                <a:latin typeface="微软雅黑" panose="020B0503020204020204" charset="-122"/>
                <a:ea typeface="微软雅黑" panose="020B0503020204020204" charset="-122"/>
                <a:cs typeface="Times New Roman" panose="02020603050405020304"/>
                <a:sym typeface="+mn-ea"/>
              </a:rPr>
              <a:t> their </a:t>
            </a:r>
            <a:r>
              <a:rPr sz="2000" spc="5" dirty="0">
                <a:latin typeface="微软雅黑" panose="020B0503020204020204" charset="-122"/>
                <a:ea typeface="微软雅黑" panose="020B0503020204020204" charset="-122"/>
                <a:cs typeface="Times New Roman" panose="02020603050405020304"/>
                <a:sym typeface="+mn-ea"/>
              </a:rPr>
              <a:t>skillful </a:t>
            </a:r>
            <a:r>
              <a:rPr sz="2000" spc="15" dirty="0">
                <a:latin typeface="微软雅黑" panose="020B0503020204020204" charset="-122"/>
                <a:ea typeface="微软雅黑" panose="020B0503020204020204" charset="-122"/>
                <a:cs typeface="Times New Roman" panose="02020603050405020304"/>
                <a:sym typeface="+mn-ea"/>
              </a:rPr>
              <a:t>acting </a:t>
            </a:r>
            <a:r>
              <a:rPr sz="2000" spc="10" dirty="0">
                <a:latin typeface="微软雅黑" panose="020B0503020204020204" charset="-122"/>
                <a:ea typeface="微软雅黑" panose="020B0503020204020204" charset="-122"/>
                <a:cs typeface="Times New Roman" panose="02020603050405020304"/>
                <a:sym typeface="+mn-ea"/>
              </a:rPr>
              <a:t>and </a:t>
            </a:r>
            <a:r>
              <a:rPr sz="2000" spc="15" dirty="0">
                <a:latin typeface="微软雅黑" panose="020B0503020204020204" charset="-122"/>
                <a:ea typeface="微软雅黑" panose="020B0503020204020204" charset="-122"/>
                <a:cs typeface="Times New Roman" panose="02020603050405020304"/>
                <a:sym typeface="+mn-ea"/>
              </a:rPr>
              <a:t>comic </a:t>
            </a:r>
            <a:r>
              <a:rPr sz="2000" spc="10" dirty="0">
                <a:latin typeface="微软雅黑" panose="020B0503020204020204" charset="-122"/>
                <a:ea typeface="微软雅黑" panose="020B0503020204020204" charset="-122"/>
                <a:cs typeface="Times New Roman" panose="02020603050405020304"/>
                <a:sym typeface="+mn-ea"/>
              </a:rPr>
              <a:t>expressions. </a:t>
            </a:r>
            <a:r>
              <a:rPr sz="2000" spc="5" dirty="0">
                <a:latin typeface="微软雅黑" panose="020B0503020204020204" charset="-122"/>
                <a:ea typeface="微软雅黑" panose="020B0503020204020204" charset="-122"/>
                <a:cs typeface="Times New Roman" panose="02020603050405020304"/>
                <a:sym typeface="+mn-ea"/>
              </a:rPr>
              <a:t>their </a:t>
            </a:r>
            <a:r>
              <a:rPr sz="2000" spc="10" dirty="0">
                <a:latin typeface="微软雅黑" panose="020B0503020204020204" charset="-122"/>
                <a:ea typeface="微软雅黑" panose="020B0503020204020204" charset="-122"/>
                <a:cs typeface="Times New Roman" panose="02020603050405020304"/>
                <a:sym typeface="+mn-ea"/>
              </a:rPr>
              <a:t>movies  </a:t>
            </a:r>
            <a:r>
              <a:rPr sz="2000" spc="5" dirty="0">
                <a:latin typeface="微软雅黑" panose="020B0503020204020204" charset="-122"/>
                <a:ea typeface="微软雅黑" panose="020B0503020204020204" charset="-122"/>
                <a:cs typeface="Times New Roman" panose="02020603050405020304"/>
                <a:sym typeface="+mn-ea"/>
              </a:rPr>
              <a:t>are always a </a:t>
            </a:r>
            <a:r>
              <a:rPr sz="2000" spc="10" dirty="0">
                <a:latin typeface="微软雅黑" panose="020B0503020204020204" charset="-122"/>
                <a:ea typeface="微软雅黑" panose="020B0503020204020204" charset="-122"/>
                <a:cs typeface="Times New Roman" panose="02020603050405020304"/>
                <a:sym typeface="+mn-ea"/>
              </a:rPr>
              <a:t>hit. </a:t>
            </a:r>
            <a:r>
              <a:rPr sz="2000" dirty="0">
                <a:latin typeface="微软雅黑" panose="020B0503020204020204" charset="-122"/>
                <a:ea typeface="微软雅黑" panose="020B0503020204020204" charset="-122"/>
                <a:cs typeface="Times New Roman" panose="02020603050405020304"/>
                <a:sym typeface="+mn-ea"/>
              </a:rPr>
              <a:t>Movies </a:t>
            </a:r>
            <a:r>
              <a:rPr sz="2000" spc="10" dirty="0">
                <a:latin typeface="微软雅黑" panose="020B0503020204020204" charset="-122"/>
                <a:ea typeface="微软雅黑" panose="020B0503020204020204" charset="-122"/>
                <a:cs typeface="Times New Roman" panose="02020603050405020304"/>
                <a:sym typeface="+mn-ea"/>
              </a:rPr>
              <a:t>starring Julia </a:t>
            </a:r>
            <a:r>
              <a:rPr sz="2000" spc="5" dirty="0">
                <a:latin typeface="微软雅黑" panose="020B0503020204020204" charset="-122"/>
                <a:ea typeface="微软雅黑" panose="020B0503020204020204" charset="-122"/>
                <a:cs typeface="Times New Roman" panose="02020603050405020304"/>
                <a:sym typeface="+mn-ea"/>
              </a:rPr>
              <a:t>Roberts, the </a:t>
            </a:r>
            <a:r>
              <a:rPr sz="2000" spc="10" dirty="0">
                <a:latin typeface="微软雅黑" panose="020B0503020204020204" charset="-122"/>
                <a:ea typeface="微软雅黑" panose="020B0503020204020204" charset="-122"/>
                <a:cs typeface="Times New Roman" panose="02020603050405020304"/>
                <a:sym typeface="+mn-ea"/>
              </a:rPr>
              <a:t>slim American </a:t>
            </a:r>
            <a:r>
              <a:rPr sz="2000" spc="15" dirty="0">
                <a:latin typeface="微软雅黑" panose="020B0503020204020204" charset="-122"/>
                <a:ea typeface="微软雅黑" panose="020B0503020204020204" charset="-122"/>
                <a:cs typeface="Times New Roman" panose="02020603050405020304"/>
                <a:sym typeface="+mn-ea"/>
              </a:rPr>
              <a:t>beauty </a:t>
            </a:r>
            <a:r>
              <a:rPr sz="2000" dirty="0">
                <a:latin typeface="微软雅黑" panose="020B0503020204020204" charset="-122"/>
                <a:ea typeface="微软雅黑" panose="020B0503020204020204" charset="-122"/>
                <a:cs typeface="Times New Roman" panose="02020603050405020304"/>
                <a:sym typeface="+mn-ea"/>
              </a:rPr>
              <a:t>with </a:t>
            </a:r>
            <a:r>
              <a:rPr sz="2000" u="sng" dirty="0">
                <a:solidFill>
                  <a:srgbClr val="7030A0"/>
                </a:solidFill>
                <a:latin typeface="微软雅黑" panose="020B0503020204020204" charset="-122"/>
                <a:ea typeface="微软雅黑" panose="020B0503020204020204" charset="-122"/>
                <a:cs typeface="Times New Roman" panose="02020603050405020304"/>
                <a:sym typeface="+mn-ea"/>
              </a:rPr>
              <a:t> </a:t>
            </a:r>
            <a:r>
              <a:rPr sz="2000" u="sng" spc="5" dirty="0">
                <a:solidFill>
                  <a:srgbClr val="7030A0"/>
                </a:solidFill>
                <a:latin typeface="微软雅黑" panose="020B0503020204020204" charset="-122"/>
                <a:ea typeface="微软雅黑" panose="020B0503020204020204" charset="-122"/>
                <a:cs typeface="Times New Roman" panose="02020603050405020304"/>
                <a:sym typeface="+mn-ea"/>
              </a:rPr>
              <a:t>a </a:t>
            </a:r>
            <a:r>
              <a:rPr sz="2000" u="sng" spc="15" dirty="0">
                <a:solidFill>
                  <a:srgbClr val="7030A0"/>
                </a:solidFill>
                <a:latin typeface="微软雅黑" panose="020B0503020204020204" charset="-122"/>
                <a:ea typeface="微软雅黑" panose="020B0503020204020204" charset="-122"/>
                <a:cs typeface="Times New Roman" panose="02020603050405020304"/>
                <a:sym typeface="+mn-ea"/>
              </a:rPr>
              <a:t>broad </a:t>
            </a:r>
            <a:r>
              <a:rPr sz="2000" u="sng" dirty="0">
                <a:solidFill>
                  <a:srgbClr val="7030A0"/>
                </a:solidFill>
                <a:latin typeface="微软雅黑" panose="020B0503020204020204" charset="-122"/>
                <a:ea typeface="微软雅黑" panose="020B0503020204020204" charset="-122"/>
                <a:cs typeface="Times New Roman" panose="02020603050405020304"/>
                <a:sym typeface="+mn-ea"/>
              </a:rPr>
              <a:t>smile</a:t>
            </a:r>
            <a:r>
              <a:rPr sz="2000" dirty="0">
                <a:latin typeface="微软雅黑" panose="020B0503020204020204" charset="-122"/>
                <a:ea typeface="微软雅黑" panose="020B0503020204020204" charset="-122"/>
                <a:cs typeface="Times New Roman" panose="02020603050405020304"/>
                <a:sym typeface="+mn-ea"/>
              </a:rPr>
              <a:t>, </a:t>
            </a:r>
            <a:r>
              <a:rPr sz="2000" u="sng" spc="10" dirty="0">
                <a:solidFill>
                  <a:srgbClr val="7030A0"/>
                </a:solidFill>
                <a:latin typeface="微软雅黑" panose="020B0503020204020204" charset="-122"/>
                <a:ea typeface="微软雅黑" panose="020B0503020204020204" charset="-122"/>
                <a:cs typeface="Times New Roman" panose="02020603050405020304"/>
                <a:sym typeface="+mn-ea"/>
              </a:rPr>
              <a:t>seldom fail </a:t>
            </a:r>
            <a:r>
              <a:rPr sz="2000" u="sng" dirty="0">
                <a:solidFill>
                  <a:srgbClr val="7030A0"/>
                </a:solidFill>
                <a:latin typeface="微软雅黑" panose="020B0503020204020204" charset="-122"/>
                <a:ea typeface="微软雅黑" panose="020B0503020204020204" charset="-122"/>
                <a:cs typeface="Times New Roman" panose="02020603050405020304"/>
                <a:sym typeface="+mn-ea"/>
              </a:rPr>
              <a:t>to</a:t>
            </a:r>
            <a:r>
              <a:rPr sz="2000"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capture the </a:t>
            </a:r>
            <a:r>
              <a:rPr sz="2000" spc="10" dirty="0">
                <a:latin typeface="微软雅黑" panose="020B0503020204020204" charset="-122"/>
                <a:ea typeface="微软雅黑" panose="020B0503020204020204" charset="-122"/>
                <a:cs typeface="Times New Roman" panose="02020603050405020304"/>
                <a:sym typeface="+mn-ea"/>
              </a:rPr>
              <a:t>hearts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millions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viewers </a:t>
            </a:r>
            <a:r>
              <a:rPr sz="2000" spc="25" dirty="0">
                <a:latin typeface="微软雅黑" panose="020B0503020204020204" charset="-122"/>
                <a:ea typeface="微软雅黑" panose="020B0503020204020204" charset="-122"/>
                <a:cs typeface="Times New Roman" panose="02020603050405020304"/>
                <a:sym typeface="+mn-ea"/>
              </a:rPr>
              <a:t>around  </a:t>
            </a:r>
            <a:r>
              <a:rPr sz="2000" spc="5" dirty="0">
                <a:latin typeface="微软雅黑" panose="020B0503020204020204" charset="-122"/>
                <a:ea typeface="微软雅黑" panose="020B0503020204020204" charset="-122"/>
                <a:cs typeface="Times New Roman" panose="02020603050405020304"/>
                <a:sym typeface="+mn-ea"/>
              </a:rPr>
              <a:t>the </a:t>
            </a:r>
            <a:r>
              <a:rPr sz="2000" spc="15" dirty="0">
                <a:latin typeface="微软雅黑" panose="020B0503020204020204" charset="-122"/>
                <a:ea typeface="微软雅黑" panose="020B0503020204020204" charset="-122"/>
                <a:cs typeface="Times New Roman" panose="02020603050405020304"/>
                <a:sym typeface="+mn-ea"/>
              </a:rPr>
              <a:t>world. </a:t>
            </a:r>
            <a:r>
              <a:rPr sz="2000" u="sng" spc="10" dirty="0">
                <a:solidFill>
                  <a:srgbClr val="7030A0"/>
                </a:solidFill>
                <a:latin typeface="微软雅黑" panose="020B0503020204020204" charset="-122"/>
                <a:ea typeface="微软雅黑" panose="020B0503020204020204" charset="-122"/>
                <a:cs typeface="Times New Roman" panose="02020603050405020304"/>
                <a:sym typeface="+mn-ea"/>
              </a:rPr>
              <a:t>It </a:t>
            </a:r>
            <a:r>
              <a:rPr sz="2000" u="sng" spc="-5" dirty="0">
                <a:solidFill>
                  <a:srgbClr val="7030A0"/>
                </a:solidFill>
                <a:latin typeface="微软雅黑" panose="020B0503020204020204" charset="-122"/>
                <a:ea typeface="微软雅黑" panose="020B0503020204020204" charset="-122"/>
                <a:cs typeface="Times New Roman" panose="02020603050405020304"/>
                <a:sym typeface="+mn-ea"/>
              </a:rPr>
              <a:t>is </a:t>
            </a:r>
            <a:r>
              <a:rPr sz="2000" u="sng" spc="5" dirty="0">
                <a:solidFill>
                  <a:srgbClr val="7030A0"/>
                </a:solidFill>
                <a:latin typeface="微软雅黑" panose="020B0503020204020204" charset="-122"/>
                <a:ea typeface="微软雅黑" panose="020B0503020204020204" charset="-122"/>
                <a:cs typeface="Times New Roman" panose="02020603050405020304"/>
                <a:sym typeface="+mn-ea"/>
              </a:rPr>
              <a:t>safe </a:t>
            </a:r>
            <a:r>
              <a:rPr sz="2000" u="sng" dirty="0">
                <a:solidFill>
                  <a:srgbClr val="7030A0"/>
                </a:solidFill>
                <a:latin typeface="微软雅黑" panose="020B0503020204020204" charset="-122"/>
                <a:ea typeface="微软雅黑" panose="020B0503020204020204" charset="-122"/>
                <a:cs typeface="Times New Roman" panose="02020603050405020304"/>
                <a:sym typeface="+mn-ea"/>
              </a:rPr>
              <a:t>to say that</a:t>
            </a:r>
            <a:r>
              <a:rPr sz="2000"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these </a:t>
            </a:r>
            <a:r>
              <a:rPr sz="2000" dirty="0">
                <a:latin typeface="微软雅黑" panose="020B0503020204020204" charset="-122"/>
                <a:ea typeface="微软雅黑" panose="020B0503020204020204" charset="-122"/>
                <a:cs typeface="Times New Roman" panose="02020603050405020304"/>
                <a:sym typeface="+mn-ea"/>
              </a:rPr>
              <a:t>stars </a:t>
            </a:r>
            <a:r>
              <a:rPr sz="2000" spc="15" dirty="0">
                <a:latin typeface="微软雅黑" panose="020B0503020204020204" charset="-122"/>
                <a:ea typeface="微软雅黑" panose="020B0503020204020204" charset="-122"/>
                <a:cs typeface="Times New Roman" panose="02020603050405020304"/>
                <a:sym typeface="+mn-ea"/>
              </a:rPr>
              <a:t>draw</a:t>
            </a:r>
            <a:r>
              <a:rPr sz="2000" spc="17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many </a:t>
            </a:r>
            <a:r>
              <a:rPr sz="2000" spc="5" dirty="0">
                <a:latin typeface="微软雅黑" panose="020B0503020204020204" charset="-122"/>
                <a:ea typeface="微软雅黑" panose="020B0503020204020204" charset="-122"/>
                <a:cs typeface="Times New Roman" panose="02020603050405020304"/>
                <a:sym typeface="+mn-ea"/>
              </a:rPr>
              <a:t>viewers </a:t>
            </a:r>
            <a:r>
              <a:rPr sz="2000" dirty="0">
                <a:latin typeface="微软雅黑" panose="020B0503020204020204" charset="-122"/>
                <a:ea typeface="微软雅黑" panose="020B0503020204020204" charset="-122"/>
                <a:cs typeface="Times New Roman" panose="02020603050405020304"/>
                <a:sym typeface="+mn-ea"/>
              </a:rPr>
              <a:t>to </a:t>
            </a:r>
            <a:r>
              <a:rPr sz="2000" spc="5" dirty="0">
                <a:latin typeface="微软雅黑" panose="020B0503020204020204" charset="-122"/>
                <a:ea typeface="微软雅黑" panose="020B0503020204020204" charset="-122"/>
                <a:cs typeface="Times New Roman" panose="02020603050405020304"/>
                <a:sym typeface="+mn-ea"/>
              </a:rPr>
              <a:t>the </a:t>
            </a:r>
            <a:r>
              <a:rPr sz="2000" dirty="0">
                <a:latin typeface="微软雅黑" panose="020B0503020204020204" charset="-122"/>
                <a:ea typeface="微软雅黑" panose="020B0503020204020204" charset="-122"/>
                <a:cs typeface="Times New Roman" panose="02020603050405020304"/>
                <a:sym typeface="+mn-ea"/>
              </a:rPr>
              <a:t>cinema.</a:t>
            </a:r>
            <a:endParaRPr lang="en-US" altLang="zh-CN" sz="2000">
              <a:latin typeface="微软雅黑" panose="020B0503020204020204" charset="-122"/>
              <a:ea typeface="微软雅黑" panose="020B0503020204020204" charset="-122"/>
              <a:cs typeface="Arial" panose="020B0604020202020204"/>
            </a:endParaRPr>
          </a:p>
        </p:txBody>
      </p:sp>
      <p:graphicFrame>
        <p:nvGraphicFramePr>
          <p:cNvPr id="7" name="图示 6">
            <a:extLst>
              <a:ext uri="{FF2B5EF4-FFF2-40B4-BE49-F238E27FC236}">
                <a16:creationId xmlns:a16="http://schemas.microsoft.com/office/drawing/2014/main" id="{3A81D2C0-6FB7-4DE0-96D8-0F86A33A3733}"/>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D4282297-9E2C-48A6-8F69-AEA9D50E0AF5}"/>
              </a:ext>
            </a:extLst>
          </p:cNvPr>
          <p:cNvSpPr txBox="1"/>
          <p:nvPr/>
        </p:nvSpPr>
        <p:spPr>
          <a:xfrm>
            <a:off x="55880" y="109758"/>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980427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2400" y="61854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09550" y="853440"/>
            <a:ext cx="11772900" cy="6146800"/>
          </a:xfrm>
          <a:prstGeom prst="rect">
            <a:avLst/>
          </a:prstGeom>
          <a:noFill/>
        </p:spPr>
        <p:txBody>
          <a:bodyPr wrap="square" rtlCol="0">
            <a:spAutoFit/>
          </a:bodyPr>
          <a:lstStyle/>
          <a:p>
            <a:pPr fontAlgn="auto">
              <a:lnSpc>
                <a:spcPts val="4500"/>
              </a:lnSpc>
            </a:pPr>
            <a:r>
              <a:rPr lang="zh-CN" altLang="en-US" sz="2000">
                <a:latin typeface="微软雅黑" panose="020B0503020204020204" charset="-122"/>
                <a:ea typeface="微软雅黑" panose="020B0503020204020204" charset="-122"/>
              </a:rPr>
              <a:t>单词整理：</a:t>
            </a:r>
          </a:p>
          <a:p>
            <a:pPr fontAlgn="auto">
              <a:lnSpc>
                <a:spcPts val="4500"/>
              </a:lnSpc>
            </a:pPr>
            <a:r>
              <a:rPr lang="zh-CN" altLang="en-US" sz="2000">
                <a:latin typeface="微软雅黑" panose="020B0503020204020204" charset="-122"/>
                <a:ea typeface="微软雅黑" panose="020B0503020204020204" charset="-122"/>
              </a:rPr>
              <a:t>① </a:t>
            </a:r>
            <a:r>
              <a:rPr lang="en-US" altLang="zh-CN" sz="2000">
                <a:latin typeface="微软雅黑" panose="020B0503020204020204" charset="-122"/>
                <a:ea typeface="微软雅黑" panose="020B0503020204020204" charset="-122"/>
              </a:rPr>
              <a:t>in addition to </a:t>
            </a:r>
            <a:r>
              <a:rPr lang="zh-CN" altLang="en-US" sz="2000">
                <a:latin typeface="微软雅黑" panose="020B0503020204020204" charset="-122"/>
                <a:ea typeface="微软雅黑" panose="020B0503020204020204" charset="-122"/>
              </a:rPr>
              <a:t>除此之外</a:t>
            </a:r>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② 吸引：</a:t>
            </a:r>
            <a:r>
              <a:rPr lang="en-US" altLang="zh-CN" sz="2000">
                <a:latin typeface="微软雅黑" panose="020B0503020204020204" charset="-122"/>
                <a:ea typeface="微软雅黑" panose="020B0503020204020204" charset="-122"/>
              </a:rPr>
              <a:t>draw, capture,attract		</a:t>
            </a:r>
            <a:r>
              <a:rPr lang="zh-CN" altLang="en-US" sz="2000">
                <a:latin typeface="微软雅黑" panose="020B0503020204020204" charset="-122"/>
                <a:ea typeface="微软雅黑" panose="020B0503020204020204" charset="-122"/>
              </a:rPr>
              <a:t>③魅力：</a:t>
            </a:r>
            <a:r>
              <a:rPr lang="en-US" altLang="zh-CN" sz="2000">
                <a:latin typeface="微软雅黑" panose="020B0503020204020204" charset="-122"/>
                <a:ea typeface="微软雅黑" panose="020B0503020204020204" charset="-122"/>
              </a:rPr>
              <a:t>charm</a:t>
            </a:r>
          </a:p>
          <a:p>
            <a:pPr fontAlgn="auto">
              <a:lnSpc>
                <a:spcPts val="4500"/>
              </a:lnSpc>
            </a:pPr>
            <a:endParaRPr lang="zh-CN" altLang="en-US" sz="2000">
              <a:latin typeface="微软雅黑" panose="020B0503020204020204" charset="-122"/>
              <a:ea typeface="微软雅黑" panose="020B0503020204020204" charset="-122"/>
            </a:endParaRPr>
          </a:p>
          <a:p>
            <a:pPr fontAlgn="auto">
              <a:lnSpc>
                <a:spcPts val="4500"/>
              </a:lnSpc>
            </a:pPr>
            <a:r>
              <a:rPr lang="zh-CN" altLang="en-US" sz="2000">
                <a:latin typeface="微软雅黑" panose="020B0503020204020204" charset="-122"/>
                <a:ea typeface="微软雅黑" panose="020B0503020204020204" charset="-122"/>
              </a:rPr>
              <a:t>句式整理：</a:t>
            </a:r>
          </a:p>
          <a:p>
            <a:pPr fontAlgn="auto">
              <a:lnSpc>
                <a:spcPts val="4500"/>
              </a:lnSpc>
            </a:pPr>
            <a:r>
              <a:rPr lang="zh-CN" altLang="en-US" sz="2000">
                <a:latin typeface="微软雅黑" panose="020B0503020204020204" charset="-122"/>
                <a:ea typeface="微软雅黑" panose="020B0503020204020204" charset="-122"/>
              </a:rPr>
              <a:t>① </a:t>
            </a:r>
            <a:r>
              <a:rPr lang="en-US" altLang="zh-CN" sz="2000">
                <a:latin typeface="微软雅黑" panose="020B0503020204020204" charset="-122"/>
                <a:ea typeface="微软雅黑" panose="020B0503020204020204" charset="-122"/>
              </a:rPr>
              <a:t>seldom fail to do sth=can do/be able to do</a:t>
            </a:r>
          </a:p>
          <a:p>
            <a:pPr fontAlgn="auto">
              <a:lnSpc>
                <a:spcPts val="4500"/>
              </a:lnSpc>
            </a:pPr>
            <a:r>
              <a:rPr sz="2000" dirty="0">
                <a:latin typeface="微软雅黑" panose="020B0503020204020204" charset="-122"/>
                <a:ea typeface="微软雅黑" panose="020B0503020204020204" charset="-122"/>
                <a:cs typeface="Times New Roman" panose="02020603050405020304"/>
                <a:sym typeface="+mn-ea"/>
              </a:rPr>
              <a:t>Movies </a:t>
            </a:r>
            <a:r>
              <a:rPr sz="2000" spc="10" dirty="0">
                <a:latin typeface="微软雅黑" panose="020B0503020204020204" charset="-122"/>
                <a:ea typeface="微软雅黑" panose="020B0503020204020204" charset="-122"/>
                <a:cs typeface="Times New Roman" panose="02020603050405020304"/>
                <a:sym typeface="+mn-ea"/>
              </a:rPr>
              <a:t>starring Julia </a:t>
            </a:r>
            <a:r>
              <a:rPr sz="2000" spc="5" dirty="0">
                <a:latin typeface="微软雅黑" panose="020B0503020204020204" charset="-122"/>
                <a:ea typeface="微软雅黑" panose="020B0503020204020204" charset="-122"/>
                <a:cs typeface="Times New Roman" panose="02020603050405020304"/>
                <a:sym typeface="+mn-ea"/>
              </a:rPr>
              <a:t>Roberts </a:t>
            </a:r>
            <a:r>
              <a:rPr sz="2000" spc="10" dirty="0">
                <a:solidFill>
                  <a:schemeClr val="tx1"/>
                </a:solidFill>
                <a:latin typeface="微软雅黑" panose="020B0503020204020204" charset="-122"/>
                <a:ea typeface="微软雅黑" panose="020B0503020204020204" charset="-122"/>
                <a:cs typeface="Times New Roman" panose="02020603050405020304"/>
                <a:sym typeface="+mn-ea"/>
              </a:rPr>
              <a:t>seldom fail </a:t>
            </a:r>
            <a:r>
              <a:rPr sz="2000" dirty="0">
                <a:solidFill>
                  <a:schemeClr val="tx1"/>
                </a:solidFill>
                <a:latin typeface="微软雅黑" panose="020B0503020204020204" charset="-122"/>
                <a:ea typeface="微软雅黑" panose="020B0503020204020204" charset="-122"/>
                <a:cs typeface="Times New Roman" panose="02020603050405020304"/>
                <a:sym typeface="+mn-ea"/>
              </a:rPr>
              <a:t>to </a:t>
            </a:r>
            <a:r>
              <a:rPr sz="2000" spc="5" dirty="0">
                <a:solidFill>
                  <a:schemeClr val="tx1"/>
                </a:solidFill>
                <a:latin typeface="微软雅黑" panose="020B0503020204020204" charset="-122"/>
                <a:ea typeface="微软雅黑" panose="020B0503020204020204" charset="-122"/>
                <a:cs typeface="Times New Roman" panose="02020603050405020304"/>
                <a:sym typeface="+mn-ea"/>
              </a:rPr>
              <a:t>c</a:t>
            </a:r>
            <a:r>
              <a:rPr sz="2000" spc="5" dirty="0">
                <a:latin typeface="微软雅黑" panose="020B0503020204020204" charset="-122"/>
                <a:ea typeface="微软雅黑" panose="020B0503020204020204" charset="-122"/>
                <a:cs typeface="Times New Roman" panose="02020603050405020304"/>
                <a:sym typeface="+mn-ea"/>
              </a:rPr>
              <a:t>apture the </a:t>
            </a:r>
            <a:r>
              <a:rPr sz="2000" spc="10" dirty="0">
                <a:latin typeface="微软雅黑" panose="020B0503020204020204" charset="-122"/>
                <a:ea typeface="微软雅黑" panose="020B0503020204020204" charset="-122"/>
                <a:cs typeface="Times New Roman" panose="02020603050405020304"/>
                <a:sym typeface="+mn-ea"/>
              </a:rPr>
              <a:t>hearts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millions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viewers </a:t>
            </a:r>
            <a:r>
              <a:rPr sz="2000" spc="25" dirty="0">
                <a:latin typeface="微软雅黑" panose="020B0503020204020204" charset="-122"/>
                <a:ea typeface="微软雅黑" panose="020B0503020204020204" charset="-122"/>
                <a:cs typeface="Times New Roman" panose="02020603050405020304"/>
                <a:sym typeface="+mn-ea"/>
              </a:rPr>
              <a:t>around </a:t>
            </a:r>
            <a:r>
              <a:rPr sz="2000" spc="5" dirty="0">
                <a:latin typeface="微软雅黑" panose="020B0503020204020204" charset="-122"/>
                <a:ea typeface="微软雅黑" panose="020B0503020204020204" charset="-122"/>
                <a:cs typeface="Times New Roman" panose="02020603050405020304"/>
                <a:sym typeface="+mn-ea"/>
              </a:rPr>
              <a:t>the </a:t>
            </a:r>
            <a:r>
              <a:rPr sz="2000" spc="15" dirty="0">
                <a:latin typeface="微软雅黑" panose="020B0503020204020204" charset="-122"/>
                <a:ea typeface="微软雅黑" panose="020B0503020204020204" charset="-122"/>
                <a:cs typeface="Times New Roman" panose="02020603050405020304"/>
                <a:sym typeface="+mn-ea"/>
              </a:rPr>
              <a:t>world.</a:t>
            </a:r>
          </a:p>
          <a:p>
            <a:pPr fontAlgn="auto">
              <a:lnSpc>
                <a:spcPts val="4500"/>
              </a:lnSpc>
            </a:pPr>
            <a:r>
              <a:rPr lang="zh-CN" altLang="en-US" sz="2000">
                <a:latin typeface="微软雅黑" panose="020B0503020204020204" charset="-122"/>
                <a:ea typeface="微软雅黑" panose="020B0503020204020204" charset="-122"/>
              </a:rPr>
              <a:t>② </a:t>
            </a:r>
            <a:r>
              <a:rPr lang="en-US" altLang="zh-CN" sz="2000">
                <a:latin typeface="微软雅黑" panose="020B0503020204020204" charset="-122"/>
                <a:ea typeface="微软雅黑" panose="020B0503020204020204" charset="-122"/>
              </a:rPr>
              <a:t>It is safe to say that  </a:t>
            </a:r>
            <a:r>
              <a:rPr lang="zh-CN" altLang="en-US" sz="2000">
                <a:latin typeface="微软雅黑" panose="020B0503020204020204" charset="-122"/>
                <a:ea typeface="微软雅黑" panose="020B0503020204020204" charset="-122"/>
              </a:rPr>
              <a:t>可以肯定地说，可以毫不夸张地说</a:t>
            </a:r>
          </a:p>
          <a:p>
            <a:pPr fontAlgn="auto">
              <a:lnSpc>
                <a:spcPts val="4500"/>
              </a:lnSpc>
            </a:pPr>
            <a:r>
              <a:rPr sz="2000" spc="10" dirty="0">
                <a:solidFill>
                  <a:schemeClr val="tx1"/>
                </a:solidFill>
                <a:latin typeface="微软雅黑" panose="020B0503020204020204" charset="-122"/>
                <a:ea typeface="微软雅黑" panose="020B0503020204020204" charset="-122"/>
                <a:cs typeface="Times New Roman" panose="02020603050405020304"/>
                <a:sym typeface="+mn-ea"/>
              </a:rPr>
              <a:t>It </a:t>
            </a:r>
            <a:r>
              <a:rPr sz="2000" spc="-5" dirty="0">
                <a:solidFill>
                  <a:schemeClr val="tx1"/>
                </a:solidFill>
                <a:latin typeface="微软雅黑" panose="020B0503020204020204" charset="-122"/>
                <a:ea typeface="微软雅黑" panose="020B0503020204020204" charset="-122"/>
                <a:cs typeface="Times New Roman" panose="02020603050405020304"/>
                <a:sym typeface="+mn-ea"/>
              </a:rPr>
              <a:t>is </a:t>
            </a:r>
            <a:r>
              <a:rPr sz="2000" spc="5" dirty="0">
                <a:solidFill>
                  <a:schemeClr val="tx1"/>
                </a:solidFill>
                <a:latin typeface="微软雅黑" panose="020B0503020204020204" charset="-122"/>
                <a:ea typeface="微软雅黑" panose="020B0503020204020204" charset="-122"/>
                <a:cs typeface="Times New Roman" panose="02020603050405020304"/>
                <a:sym typeface="+mn-ea"/>
              </a:rPr>
              <a:t>safe </a:t>
            </a:r>
            <a:r>
              <a:rPr sz="2000" dirty="0">
                <a:solidFill>
                  <a:schemeClr val="tx1"/>
                </a:solidFill>
                <a:latin typeface="微软雅黑" panose="020B0503020204020204" charset="-122"/>
                <a:ea typeface="微软雅黑" panose="020B0503020204020204" charset="-122"/>
                <a:cs typeface="Times New Roman" panose="02020603050405020304"/>
                <a:sym typeface="+mn-ea"/>
              </a:rPr>
              <a:t>to say that </a:t>
            </a:r>
            <a:r>
              <a:rPr sz="2000" spc="5" dirty="0">
                <a:solidFill>
                  <a:schemeClr val="tx1"/>
                </a:solidFill>
                <a:latin typeface="微软雅黑" panose="020B0503020204020204" charset="-122"/>
                <a:ea typeface="微软雅黑" panose="020B0503020204020204" charset="-122"/>
                <a:cs typeface="Times New Roman" panose="02020603050405020304"/>
                <a:sym typeface="+mn-ea"/>
              </a:rPr>
              <a:t>t</a:t>
            </a:r>
            <a:r>
              <a:rPr sz="2000" spc="5" dirty="0">
                <a:latin typeface="微软雅黑" panose="020B0503020204020204" charset="-122"/>
                <a:ea typeface="微软雅黑" panose="020B0503020204020204" charset="-122"/>
                <a:cs typeface="Times New Roman" panose="02020603050405020304"/>
                <a:sym typeface="+mn-ea"/>
              </a:rPr>
              <a:t>hese </a:t>
            </a:r>
            <a:r>
              <a:rPr sz="2000" dirty="0">
                <a:latin typeface="微软雅黑" panose="020B0503020204020204" charset="-122"/>
                <a:ea typeface="微软雅黑" panose="020B0503020204020204" charset="-122"/>
                <a:cs typeface="Times New Roman" panose="02020603050405020304"/>
                <a:sym typeface="+mn-ea"/>
              </a:rPr>
              <a:t>stars </a:t>
            </a:r>
            <a:r>
              <a:rPr sz="2000" spc="15" dirty="0">
                <a:latin typeface="微软雅黑" panose="020B0503020204020204" charset="-122"/>
                <a:ea typeface="微软雅黑" panose="020B0503020204020204" charset="-122"/>
                <a:cs typeface="Times New Roman" panose="02020603050405020304"/>
                <a:sym typeface="+mn-ea"/>
              </a:rPr>
              <a:t>draw</a:t>
            </a:r>
            <a:r>
              <a:rPr sz="2000" spc="17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many </a:t>
            </a:r>
            <a:r>
              <a:rPr sz="2000" spc="5" dirty="0">
                <a:latin typeface="微软雅黑" panose="020B0503020204020204" charset="-122"/>
                <a:ea typeface="微软雅黑" panose="020B0503020204020204" charset="-122"/>
                <a:cs typeface="Times New Roman" panose="02020603050405020304"/>
                <a:sym typeface="+mn-ea"/>
              </a:rPr>
              <a:t>viewers </a:t>
            </a:r>
            <a:r>
              <a:rPr sz="2000" dirty="0">
                <a:latin typeface="微软雅黑" panose="020B0503020204020204" charset="-122"/>
                <a:ea typeface="微软雅黑" panose="020B0503020204020204" charset="-122"/>
                <a:cs typeface="Times New Roman" panose="02020603050405020304"/>
                <a:sym typeface="+mn-ea"/>
              </a:rPr>
              <a:t>to </a:t>
            </a:r>
            <a:r>
              <a:rPr sz="2000" spc="5" dirty="0">
                <a:latin typeface="微软雅黑" panose="020B0503020204020204" charset="-122"/>
                <a:ea typeface="微软雅黑" panose="020B0503020204020204" charset="-122"/>
                <a:cs typeface="Times New Roman" panose="02020603050405020304"/>
                <a:sym typeface="+mn-ea"/>
              </a:rPr>
              <a:t>the </a:t>
            </a:r>
            <a:r>
              <a:rPr sz="2000" dirty="0">
                <a:latin typeface="微软雅黑" panose="020B0503020204020204" charset="-122"/>
                <a:ea typeface="微软雅黑" panose="020B0503020204020204" charset="-122"/>
                <a:cs typeface="Times New Roman" panose="02020603050405020304"/>
                <a:sym typeface="+mn-ea"/>
              </a:rPr>
              <a:t>cinema.</a:t>
            </a:r>
            <a:endParaRPr lang="en-US" altLang="zh-CN" sz="2000">
              <a:latin typeface="微软雅黑" panose="020B0503020204020204" charset="-122"/>
              <a:ea typeface="微软雅黑" panose="020B0503020204020204" charset="-122"/>
              <a:cs typeface="Arial" panose="020B0604020202020204"/>
            </a:endParaRPr>
          </a:p>
          <a:p>
            <a:endParaRPr lang="zh-CN" altLang="en-US" sz="2000">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graphicFrame>
        <p:nvGraphicFramePr>
          <p:cNvPr id="5" name="图示 4">
            <a:extLst>
              <a:ext uri="{FF2B5EF4-FFF2-40B4-BE49-F238E27FC236}">
                <a16:creationId xmlns:a16="http://schemas.microsoft.com/office/drawing/2014/main" id="{997C7FA8-E108-4394-A1D2-9C25CA101CA5}"/>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3B2E2C5E-B7A3-4B72-B42C-16E6180C9451}"/>
              </a:ext>
            </a:extLst>
          </p:cNvPr>
          <p:cNvSpPr txBox="1"/>
          <p:nvPr/>
        </p:nvSpPr>
        <p:spPr>
          <a:xfrm>
            <a:off x="209550" y="9657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7581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 </a:t>
            </a:r>
            <a:r>
              <a:rPr lang="zh-CN" altLang="en-US" sz="2800" b="1" dirty="0">
                <a:solidFill>
                  <a:schemeClr val="accent1">
                    <a:lumMod val="90000"/>
                  </a:schemeClr>
                </a:solidFill>
                <a:latin typeface="微软雅黑" panose="020B0503020204020204" charset="-122"/>
                <a:ea typeface="微软雅黑" panose="020B0503020204020204" charset="-122"/>
              </a:rPr>
              <a:t>说明文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1956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年份（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），岁数（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age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），季节（</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），月份（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month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），时分（</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hour/minute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7567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靠近（</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），挨着（</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next to</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远离（</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far from</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在前面（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 (the) front of</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在左边（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the left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在一边（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one side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157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6077" y="2598466"/>
            <a:ext cx="11459845" cy="22594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逻辑顺序是说明文常用的文章写作顺序</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 begin/start with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then, next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furthermore, in addition, besides, moreover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finally, last but not least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1240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59649" y="2230049"/>
            <a:ext cx="11459845" cy="23979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做题步骤：</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确定段落主题（段落核心词）</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写主题句（由段落核心词扩充成完整句）</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填充细节（呼应主题句）</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16537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9159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行文结构可以这样。。。</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开头段：主要说明的事物</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①要点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point1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to begin/start with</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②要点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point2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furthermore, in addition, besides, moreover</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结尾段：结论</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conclusion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finally, last but not least</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869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2854115"/>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主体段怎么补充？</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主体段往往是对要说明事物的详细，所以要细致落地。</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题目要求</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字左右，所以最好第一句话点名要点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；第二句话详细说明事物；第三句话开始通过举例子、对比等方法细致说明。</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33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821962"/>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29872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 </a:t>
            </a:r>
            <a:r>
              <a:rPr lang="zh-CN" altLang="en-US" sz="2800" b="1" dirty="0">
                <a:solidFill>
                  <a:schemeClr val="accent1">
                    <a:lumMod val="90000"/>
                  </a:schemeClr>
                </a:solidFill>
                <a:latin typeface="微软雅黑" panose="020B0503020204020204" charset="-122"/>
                <a:ea typeface="微软雅黑" panose="020B0503020204020204" charset="-122"/>
              </a:rPr>
              <a:t>主体段</a:t>
            </a:r>
          </a:p>
        </p:txBody>
      </p:sp>
      <p:sp>
        <p:nvSpPr>
          <p:cNvPr id="2" name="矩形 1"/>
          <p:cNvSpPr/>
          <p:nvPr/>
        </p:nvSpPr>
        <p:spPr>
          <a:xfrm>
            <a:off x="978504" y="2589042"/>
            <a:ext cx="11459845" cy="961802"/>
          </a:xfrm>
          <a:prstGeom prst="rect">
            <a:avLst/>
          </a:prstGeom>
        </p:spPr>
        <p:txBody>
          <a:bodyPr wrap="square">
            <a:spAutoFit/>
          </a:bodyPr>
          <a:lstStyle/>
          <a:p>
            <a:pPr algn="just">
              <a:lnSpc>
                <a:spcPct val="150000"/>
              </a:lnSpc>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603050405020304" pitchFamily="18" charset="0"/>
              </a:rPr>
              <a:t>在历年考试中</a:t>
            </a:r>
            <a:r>
              <a:rPr lang="zh-CN" altLang="en-US" sz="2000" kern="100" dirty="0">
                <a:latin typeface="微软雅黑" panose="020B0503020204020204" charset="-122"/>
                <a:ea typeface="微软雅黑" panose="020B0503020204020204" charset="-122"/>
                <a:cs typeface="Times New Roman" panose="02020603050405020304" pitchFamily="18" charset="0"/>
              </a:rPr>
              <a:t>，补充段落题型考察议论文最多，说明文次之，记叙文和描写文几乎没有考过。</a:t>
            </a:r>
            <a:endParaRPr lang="en-US" altLang="zh-CN" sz="2000" kern="100" dirty="0">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r>
              <a:rPr lang="zh-CN" altLang="en-US" sz="2000" kern="100" dirty="0">
                <a:latin typeface="微软雅黑" panose="020B0503020204020204" charset="-122"/>
                <a:ea typeface="微软雅黑" panose="020B0503020204020204" charset="-122"/>
                <a:cs typeface="Times New Roman" panose="02020603050405020304" pitchFamily="18" charset="0"/>
              </a:rPr>
              <a:t>同样，在历年考试中，补充段落题型考察最多的是主体段。</a:t>
            </a:r>
            <a:endParaRPr lang="zh-CN" altLang="zh-CN" sz="2000" kern="100" dirty="0">
              <a:latin typeface="微软雅黑" panose="020B0503020204020204" charset="-122"/>
              <a:ea typeface="微软雅黑" panose="020B0503020204020204" charset="-122"/>
              <a:cs typeface="Times New Roman" panose="02020603050405020304" pitchFamily="18" charset="0"/>
            </a:endParaRPr>
          </a:p>
        </p:txBody>
      </p:sp>
      <p:graphicFrame>
        <p:nvGraphicFramePr>
          <p:cNvPr id="5" name="图示 4">
            <a:extLst>
              <a:ext uri="{FF2B5EF4-FFF2-40B4-BE49-F238E27FC236}">
                <a16:creationId xmlns:a16="http://schemas.microsoft.com/office/drawing/2014/main" id="{6CA4E960-FCEF-4A68-B9A7-9A2F5816187B}"/>
              </a:ext>
            </a:extLst>
          </p:cNvPr>
          <p:cNvGraphicFramePr/>
          <p:nvPr>
            <p:extLst>
              <p:ext uri="{D42A27DB-BD31-4B8C-83A1-F6EECF244321}">
                <p14:modId xmlns:p14="http://schemas.microsoft.com/office/powerpoint/2010/main" val="4210172919"/>
              </p:ext>
            </p:extLst>
          </p:nvPr>
        </p:nvGraphicFramePr>
        <p:xfrm>
          <a:off x="9511644" y="115001"/>
          <a:ext cx="3061615" cy="1880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5302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7774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主体段怎么补充？</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做题时通过读下文来确定段落主题（段落核心词）</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然后写出主题句（由段落核心词扩充成完整句）</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最后填充细节（呼应主题句）</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128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596670" y="862173"/>
            <a:ext cx="9995535" cy="5716437"/>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ctr">
              <a:lnSpc>
                <a:spcPct val="150000"/>
              </a:lnSpc>
              <a:spcAft>
                <a:spcPts val="0"/>
              </a:spcAft>
            </a:pPr>
            <a:r>
              <a:rPr lang="en-US" altLang="zh-CN" dirty="0">
                <a:latin typeface="微软雅黑" panose="020B0503020204020204" pitchFamily="34" charset="-122"/>
                <a:ea typeface="微软雅黑" panose="020B0503020204020204" pitchFamily="34" charset="-122"/>
              </a:rPr>
              <a:t>Different Types of Parents</a:t>
            </a:r>
          </a:p>
          <a:p>
            <a:pPr>
              <a:lnSpc>
                <a:spcPct val="150000"/>
              </a:lnSpc>
            </a:pPr>
            <a:r>
              <a:rPr lang="en-US" altLang="zh-CN" dirty="0">
                <a:latin typeface="微软雅黑" panose="020B0503020204020204" pitchFamily="34" charset="-122"/>
                <a:ea typeface="微软雅黑" panose="020B0503020204020204" pitchFamily="34" charset="-122"/>
              </a:rPr>
              <a:t>Ⅰ In terms of how they treat their children, parents fall into three basic types: autocratic, democratic, and permissive.</a:t>
            </a:r>
          </a:p>
          <a:p>
            <a:pPr>
              <a:lnSpc>
                <a:spcPct val="150000"/>
              </a:lnSpc>
            </a:pPr>
            <a:r>
              <a:rPr lang="en-US" altLang="zh-CN" dirty="0">
                <a:latin typeface="微软雅黑" panose="020B0503020204020204" pitchFamily="34" charset="-122"/>
                <a:ea typeface="微软雅黑" panose="020B0503020204020204" pitchFamily="34" charset="-122"/>
              </a:rPr>
              <a:t>Ⅱ The autocratic parent’s word is the law. He always sets rules, expecting complete obedience from his children.</a:t>
            </a:r>
          </a:p>
          <a:p>
            <a:pPr>
              <a:lnSpc>
                <a:spcPct val="150000"/>
              </a:lnSpc>
            </a:pPr>
            <a:r>
              <a:rPr lang="en-US" altLang="zh-CN" dirty="0">
                <a:latin typeface="微软雅黑" panose="020B0503020204020204" pitchFamily="34" charset="-122"/>
                <a:ea typeface="微软雅黑" panose="020B0503020204020204" pitchFamily="34" charset="-122"/>
              </a:rPr>
              <a:t>Ⅲ The democratic parent is not so strict. He is willing to discuss rules with his children and listen to their side of an argument.</a:t>
            </a:r>
          </a:p>
          <a:p>
            <a:pPr>
              <a:lnSpc>
                <a:spcPct val="150000"/>
              </a:lnSpc>
            </a:pPr>
            <a:r>
              <a:rPr lang="en-US" altLang="zh-CN" dirty="0">
                <a:latin typeface="微软雅黑" panose="020B0503020204020204" pitchFamily="34" charset="-122"/>
                <a:ea typeface="微软雅黑" panose="020B0503020204020204" pitchFamily="34" charset="-122"/>
              </a:rPr>
              <a:t>Ⅳ _____________________________________________________________________________</a:t>
            </a:r>
          </a:p>
          <a:p>
            <a:pPr>
              <a:lnSpc>
                <a:spcPct val="150000"/>
              </a:lnSpc>
            </a:pPr>
            <a:r>
              <a:rPr lang="en-US" altLang="zh-CN" dirty="0">
                <a:latin typeface="微软雅黑" panose="020B0503020204020204" pitchFamily="34" charset="-122"/>
                <a:ea typeface="微软雅黑" panose="020B0503020204020204" pitchFamily="34" charset="-122"/>
              </a:rPr>
              <a:t>Ⅴ Conclusion</a:t>
            </a: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160982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596670" y="862173"/>
            <a:ext cx="9995535" cy="5716437"/>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ctr">
              <a:lnSpc>
                <a:spcPct val="150000"/>
              </a:lnSpc>
              <a:spcAft>
                <a:spcPts val="0"/>
              </a:spcAft>
            </a:pPr>
            <a:r>
              <a:rPr lang="en-US" altLang="zh-CN" dirty="0">
                <a:latin typeface="微软雅黑" panose="020B0503020204020204" pitchFamily="34" charset="-122"/>
                <a:ea typeface="微软雅黑" panose="020B0503020204020204" pitchFamily="34" charset="-122"/>
              </a:rPr>
              <a:t>Different Types of Parents</a:t>
            </a:r>
          </a:p>
          <a:p>
            <a:pPr>
              <a:lnSpc>
                <a:spcPct val="150000"/>
              </a:lnSpc>
            </a:pPr>
            <a:r>
              <a:rPr lang="en-US" altLang="zh-CN" dirty="0">
                <a:latin typeface="微软雅黑" panose="020B0503020204020204" pitchFamily="34" charset="-122"/>
                <a:ea typeface="微软雅黑" panose="020B0503020204020204" pitchFamily="34" charset="-122"/>
              </a:rPr>
              <a:t>Ⅰ In terms of how they treat their children, parents fall into three basic types: autocratic, democratic, and permissive.</a:t>
            </a:r>
          </a:p>
          <a:p>
            <a:pPr>
              <a:lnSpc>
                <a:spcPct val="150000"/>
              </a:lnSpc>
            </a:pPr>
            <a:r>
              <a:rPr lang="en-US" altLang="zh-CN" dirty="0">
                <a:latin typeface="微软雅黑" panose="020B0503020204020204" pitchFamily="34" charset="-122"/>
                <a:ea typeface="微软雅黑" panose="020B0503020204020204" pitchFamily="34" charset="-122"/>
              </a:rPr>
              <a:t>Ⅱ The autocratic parent’s word is the law. He always sets rules, expecting complete obedience from his children.</a:t>
            </a:r>
          </a:p>
          <a:p>
            <a:pPr>
              <a:lnSpc>
                <a:spcPct val="150000"/>
              </a:lnSpc>
            </a:pPr>
            <a:r>
              <a:rPr lang="en-US" altLang="zh-CN" dirty="0">
                <a:latin typeface="微软雅黑" panose="020B0503020204020204" pitchFamily="34" charset="-122"/>
                <a:ea typeface="微软雅黑" panose="020B0503020204020204" pitchFamily="34" charset="-122"/>
              </a:rPr>
              <a:t>Ⅲ The democratic parent is not so strict. He is willing to discuss rules with his children and listen to their side of an argument.</a:t>
            </a:r>
          </a:p>
          <a:p>
            <a:pPr>
              <a:lnSpc>
                <a:spcPct val="150000"/>
              </a:lnSpc>
            </a:pPr>
            <a:r>
              <a:rPr lang="en-US" altLang="zh-CN" dirty="0">
                <a:latin typeface="微软雅黑" panose="020B0503020204020204" pitchFamily="34" charset="-122"/>
                <a:ea typeface="微软雅黑" panose="020B0503020204020204" pitchFamily="34" charset="-122"/>
              </a:rPr>
              <a:t>Ⅳ </a:t>
            </a:r>
            <a:r>
              <a:rPr lang="en-US" altLang="zh-CN" dirty="0">
                <a:solidFill>
                  <a:schemeClr val="accent4">
                    <a:lumMod val="75000"/>
                  </a:schemeClr>
                </a:solidFill>
                <a:latin typeface="微软雅黑" panose="020B0503020204020204" pitchFamily="34" charset="-122"/>
                <a:ea typeface="微软雅黑" panose="020B0503020204020204" pitchFamily="34" charset="-122"/>
              </a:rPr>
              <a:t>The permissive parent has no rules for his children and offers little guidance.</a:t>
            </a:r>
          </a:p>
          <a:p>
            <a:pPr>
              <a:lnSpc>
                <a:spcPct val="150000"/>
              </a:lnSpc>
            </a:pPr>
            <a:r>
              <a:rPr lang="en-US" altLang="zh-CN" dirty="0">
                <a:latin typeface="微软雅黑" panose="020B0503020204020204" pitchFamily="34" charset="-122"/>
                <a:ea typeface="微软雅黑" panose="020B0503020204020204" pitchFamily="34" charset="-122"/>
              </a:rPr>
              <a:t>Ⅴ Conclusion</a:t>
            </a: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04433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596670" y="862173"/>
            <a:ext cx="9995535" cy="280794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ctr">
              <a:lnSpc>
                <a:spcPct val="150000"/>
              </a:lnSpc>
              <a:spcAft>
                <a:spcPts val="0"/>
              </a:spcAft>
            </a:pPr>
            <a:r>
              <a:rPr lang="en-US" altLang="zh-CN" dirty="0">
                <a:latin typeface="微软雅黑" panose="020B0503020204020204" pitchFamily="34" charset="-122"/>
                <a:ea typeface="微软雅黑" panose="020B0503020204020204" pitchFamily="34" charset="-122"/>
              </a:rPr>
              <a:t>Different Types of Parents</a:t>
            </a:r>
          </a:p>
          <a:p>
            <a:pPr>
              <a:lnSpc>
                <a:spcPct val="150000"/>
              </a:lnSpc>
            </a:pPr>
            <a:r>
              <a:rPr lang="en-US" altLang="zh-CN" dirty="0">
                <a:latin typeface="微软雅黑" panose="020B0503020204020204" pitchFamily="34" charset="-122"/>
                <a:ea typeface="微软雅黑" panose="020B0503020204020204" pitchFamily="34" charset="-122"/>
              </a:rPr>
              <a:t>Ⅳ </a:t>
            </a:r>
            <a:r>
              <a:rPr lang="en-US" altLang="zh-CN" dirty="0">
                <a:solidFill>
                  <a:schemeClr val="accent4">
                    <a:lumMod val="75000"/>
                  </a:schemeClr>
                </a:solidFill>
                <a:latin typeface="微软雅黑" panose="020B0503020204020204" pitchFamily="34" charset="-122"/>
                <a:ea typeface="微软雅黑" panose="020B0503020204020204" pitchFamily="34" charset="-122"/>
              </a:rPr>
              <a:t>The permissive parent has no rules for his children and offers little guidance.</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75838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719218" y="767905"/>
            <a:ext cx="10376130"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ctr">
              <a:lnSpc>
                <a:spcPct val="150000"/>
              </a:lnSpc>
              <a:spcAft>
                <a:spcPts val="0"/>
              </a:spcAft>
            </a:pPr>
            <a:r>
              <a:rPr lang="en-US" altLang="zh-CN" dirty="0">
                <a:latin typeface="微软雅黑" panose="020B0503020204020204" pitchFamily="34" charset="-122"/>
                <a:ea typeface="微软雅黑" panose="020B0503020204020204" pitchFamily="34" charset="-122"/>
              </a:rPr>
              <a:t>Different Types of Parents</a:t>
            </a:r>
          </a:p>
          <a:p>
            <a:pPr>
              <a:lnSpc>
                <a:spcPct val="150000"/>
              </a:lnSpc>
            </a:pPr>
            <a:r>
              <a:rPr lang="en-US" altLang="zh-CN" dirty="0">
                <a:latin typeface="微软雅黑" panose="020B0503020204020204" pitchFamily="34" charset="-122"/>
                <a:ea typeface="微软雅黑" panose="020B0503020204020204" pitchFamily="34" charset="-122"/>
              </a:rPr>
              <a:t>Ⅰ. </a:t>
            </a:r>
            <a:r>
              <a:rPr lang="en-US" altLang="zh-CN" sz="2000" dirty="0">
                <a:solidFill>
                  <a:schemeClr val="accent4">
                    <a:lumMod val="75000"/>
                  </a:schemeClr>
                </a:solidFill>
                <a:latin typeface="微软雅黑" panose="020B0503020204020204" pitchFamily="34" charset="-122"/>
                <a:ea typeface="微软雅黑" panose="020B0503020204020204" pitchFamily="34" charset="-122"/>
              </a:rPr>
              <a:t>Exercise  helps a person get organized and keep healthy, physically and mentally</a:t>
            </a:r>
            <a:r>
              <a:rPr lang="en-US" altLang="zh-CN" dirty="0">
                <a:latin typeface="微软雅黑" panose="020B0503020204020204" pitchFamily="34" charset="-122"/>
                <a:ea typeface="微软雅黑" panose="020B0503020204020204" pitchFamily="34" charset="-122"/>
              </a:rPr>
              <a:t>.</a:t>
            </a: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The permissive parent has no rules for his children and offers little guidance. Frequently, this parent is too busy to take time with his children and leaves them to TV, school and chance. He allows his children to come and go as they please. He doesn't care what they do or he thinks they must learn to set their own rules. This parent doesn't understand that all young people need guidance because when they grow up, they will have to abide by rules of society. Not learning to respect order early may cause the children to resent the rules everyone must obey.</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906523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1.2.4 </a:t>
            </a:r>
            <a:r>
              <a:rPr lang="zh-CN" altLang="en-US" sz="2800" b="1" dirty="0">
                <a:solidFill>
                  <a:schemeClr val="accent1">
                    <a:lumMod val="90000"/>
                  </a:schemeClr>
                </a:solidFill>
                <a:latin typeface="微软雅黑" panose="020B0503020204020204" charset="-122"/>
                <a:ea typeface="微软雅黑" panose="020B0503020204020204" charset="-122"/>
              </a:rPr>
              <a:t>描写文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94141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1.2.4.1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年份（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），岁数（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age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），季节（</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），月份（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month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），时分（</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hour/minute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95689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1.2.4.2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42840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空间顺序是描写文中最常用的文章发展顺序。</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靠近（</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），挨着（</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next to</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远离（</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far from</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在前面（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 (the) front of</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在左边（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the left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在一边（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one side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861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1.2.4.3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705403"/>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 begin/start with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then, next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furthermore, in addition, besides, moreover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finally, last but not least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30513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补全段落</a:t>
            </a:r>
            <a:r>
              <a:rPr lang="en-US" altLang="zh-CN" sz="2800" b="1" dirty="0">
                <a:solidFill>
                  <a:schemeClr val="accent1">
                    <a:lumMod val="90000"/>
                  </a:schemeClr>
                </a:solidFill>
                <a:latin typeface="微软雅黑" panose="020B0503020204020204" charset="-122"/>
                <a:ea typeface="微软雅黑" panose="020B0503020204020204" charset="-122"/>
              </a:rPr>
              <a:t>--</a:t>
            </a:r>
            <a:r>
              <a:rPr lang="zh-CN" altLang="en-US" sz="2800" b="1" dirty="0">
                <a:solidFill>
                  <a:schemeClr val="accent1">
                    <a:lumMod val="90000"/>
                  </a:schemeClr>
                </a:solidFill>
                <a:latin typeface="微软雅黑" panose="020B0503020204020204" charset="-122"/>
                <a:ea typeface="微软雅黑" panose="020B0503020204020204" charset="-122"/>
              </a:rPr>
              <a:t>解题思路</a:t>
            </a:r>
          </a:p>
        </p:txBody>
      </p:sp>
      <p:graphicFrame>
        <p:nvGraphicFramePr>
          <p:cNvPr id="14" name="object 14"/>
          <p:cNvGraphicFramePr>
            <a:graphicFrameLocks noGrp="1"/>
          </p:cNvGraphicFramePr>
          <p:nvPr/>
        </p:nvGraphicFramePr>
        <p:xfrm>
          <a:off x="916059" y="2148586"/>
          <a:ext cx="10359390" cy="3401695"/>
        </p:xfrm>
        <a:graphic>
          <a:graphicData uri="http://schemas.openxmlformats.org/drawingml/2006/table">
            <a:tbl>
              <a:tblPr firstRow="1" bandRow="1">
                <a:tableStyleId>{2D5ABB26-0587-4C30-8999-92F81FD0307C}</a:tableStyleId>
              </a:tblPr>
              <a:tblGrid>
                <a:gridCol w="2428875">
                  <a:extLst>
                    <a:ext uri="{9D8B030D-6E8A-4147-A177-3AD203B41FA5}">
                      <a16:colId xmlns:a16="http://schemas.microsoft.com/office/drawing/2014/main" val="20000"/>
                    </a:ext>
                  </a:extLst>
                </a:gridCol>
                <a:gridCol w="3291840">
                  <a:extLst>
                    <a:ext uri="{9D8B030D-6E8A-4147-A177-3AD203B41FA5}">
                      <a16:colId xmlns:a16="http://schemas.microsoft.com/office/drawing/2014/main" val="20001"/>
                    </a:ext>
                  </a:extLst>
                </a:gridCol>
                <a:gridCol w="4638675">
                  <a:extLst>
                    <a:ext uri="{9D8B030D-6E8A-4147-A177-3AD203B41FA5}">
                      <a16:colId xmlns:a16="http://schemas.microsoft.com/office/drawing/2014/main" val="20002"/>
                    </a:ext>
                  </a:extLst>
                </a:gridCol>
              </a:tblGrid>
              <a:tr h="674370">
                <a:tc>
                  <a:txBody>
                    <a:bodyPr/>
                    <a:lstStyle/>
                    <a:p>
                      <a:pPr marL="19050" algn="ctr">
                        <a:lnSpc>
                          <a:spcPct val="150000"/>
                        </a:lnSpc>
                        <a:spcBef>
                          <a:spcPts val="340"/>
                        </a:spcBef>
                      </a:pPr>
                      <a:r>
                        <a:rPr sz="2000" b="1" spc="15" dirty="0">
                          <a:solidFill>
                            <a:srgbClr val="FFFFFF"/>
                          </a:solidFill>
                          <a:latin typeface="微软雅黑" panose="020B0503020204020204" charset="-122"/>
                          <a:ea typeface="微软雅黑" panose="020B0503020204020204" charset="-122"/>
                          <a:cs typeface="微软雅黑" panose="020B0503020204020204" charset="-122"/>
                        </a:rPr>
                        <a:t>补</a:t>
                      </a:r>
                      <a:r>
                        <a:rPr sz="2000" b="1" spc="10" dirty="0">
                          <a:solidFill>
                            <a:srgbClr val="FFFFFF"/>
                          </a:solidFill>
                          <a:latin typeface="微软雅黑" panose="020B0503020204020204" charset="-122"/>
                          <a:ea typeface="微软雅黑" panose="020B0503020204020204" charset="-122"/>
                          <a:cs typeface="微软雅黑" panose="020B0503020204020204" charset="-122"/>
                        </a:rPr>
                        <a:t>全</a:t>
                      </a:r>
                      <a:r>
                        <a:rPr sz="2000" b="1" spc="15" dirty="0">
                          <a:solidFill>
                            <a:srgbClr val="FFFFFF"/>
                          </a:solidFill>
                          <a:latin typeface="微软雅黑" panose="020B0503020204020204" charset="-122"/>
                          <a:ea typeface="微软雅黑" panose="020B0503020204020204" charset="-122"/>
                          <a:cs typeface="微软雅黑" panose="020B0503020204020204" charset="-122"/>
                        </a:rPr>
                        <a:t>段</a:t>
                      </a:r>
                      <a:r>
                        <a:rPr sz="2000" b="1" spc="10" dirty="0">
                          <a:solidFill>
                            <a:srgbClr val="FFFFFF"/>
                          </a:solidFill>
                          <a:latin typeface="微软雅黑" panose="020B0503020204020204" charset="-122"/>
                          <a:ea typeface="微软雅黑" panose="020B0503020204020204" charset="-122"/>
                          <a:cs typeface="微软雅黑" panose="020B0503020204020204" charset="-122"/>
                        </a:rPr>
                        <a:t>落</a:t>
                      </a:r>
                      <a:r>
                        <a:rPr sz="2000" b="1" spc="15" dirty="0">
                          <a:solidFill>
                            <a:srgbClr val="FFFFFF"/>
                          </a:solidFill>
                          <a:latin typeface="微软雅黑" panose="020B0503020204020204" charset="-122"/>
                          <a:ea typeface="微软雅黑" panose="020B0503020204020204" charset="-122"/>
                          <a:cs typeface="微软雅黑" panose="020B0503020204020204" charset="-122"/>
                        </a:rPr>
                        <a:t>答</a:t>
                      </a:r>
                      <a:r>
                        <a:rPr sz="2000" b="1" spc="10" dirty="0">
                          <a:solidFill>
                            <a:srgbClr val="FFFFFF"/>
                          </a:solidFill>
                          <a:latin typeface="微软雅黑" panose="020B0503020204020204" charset="-122"/>
                          <a:ea typeface="微软雅黑" panose="020B0503020204020204" charset="-122"/>
                          <a:cs typeface="微软雅黑" panose="020B0503020204020204" charset="-122"/>
                        </a:rPr>
                        <a:t>题</a:t>
                      </a:r>
                      <a:r>
                        <a:rPr sz="2000" b="1" spc="-45" dirty="0">
                          <a:solidFill>
                            <a:srgbClr val="FFFFFF"/>
                          </a:solidFill>
                          <a:latin typeface="微软雅黑" panose="020B0503020204020204" charset="-122"/>
                          <a:ea typeface="微软雅黑" panose="020B0503020204020204" charset="-122"/>
                          <a:cs typeface="微软雅黑" panose="020B0503020204020204" charset="-122"/>
                        </a:rPr>
                        <a:t>步</a:t>
                      </a:r>
                      <a:r>
                        <a:rPr sz="2000" b="1" spc="15" dirty="0">
                          <a:solidFill>
                            <a:srgbClr val="FFFFFF"/>
                          </a:solidFill>
                          <a:latin typeface="微软雅黑" panose="020B0503020204020204" charset="-122"/>
                          <a:ea typeface="微软雅黑" panose="020B0503020204020204" charset="-122"/>
                          <a:cs typeface="微软雅黑" panose="020B0503020204020204" charset="-122"/>
                        </a:rPr>
                        <a:t>骤</a:t>
                      </a:r>
                      <a:endParaRPr sz="2000" b="1"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2603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内容</a:t>
                      </a: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1968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技巧</a:t>
                      </a: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extLst>
                  <a:ext uri="{0D108BD9-81ED-4DB2-BD59-A6C34878D82A}">
                    <a16:rowId xmlns:a16="http://schemas.microsoft.com/office/drawing/2014/main" val="10000"/>
                  </a:ext>
                </a:extLst>
              </a:tr>
              <a:tr h="801370">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60305040502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第一步</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60305040502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确定段落主题</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101600" marR="189230">
                        <a:lnSpc>
                          <a:spcPts val="2530"/>
                        </a:lnSpc>
                        <a:spcBef>
                          <a:spcPts val="220"/>
                        </a:spcBef>
                      </a:pPr>
                      <a:r>
                        <a:rPr sz="2000" spc="-5" dirty="0">
                          <a:latin typeface="微软雅黑" panose="020B0503020204020204" charset="-122"/>
                          <a:ea typeface="微软雅黑" panose="020B0503020204020204" charset="-122"/>
                          <a:cs typeface="微软雅黑" panose="020B0503020204020204" charset="-122"/>
                        </a:rPr>
                        <a:t>通</a:t>
                      </a:r>
                      <a:r>
                        <a:rPr sz="2000" dirty="0">
                          <a:latin typeface="微软雅黑" panose="020B0503020204020204" charset="-122"/>
                          <a:ea typeface="微软雅黑" panose="020B0503020204020204" charset="-122"/>
                          <a:cs typeface="微软雅黑" panose="020B0503020204020204" charset="-122"/>
                        </a:rPr>
                        <a:t>过</a:t>
                      </a:r>
                      <a:r>
                        <a:rPr sz="2000" spc="-5" dirty="0">
                          <a:solidFill>
                            <a:srgbClr val="FF0000"/>
                          </a:solidFill>
                          <a:latin typeface="微软雅黑" panose="020B0503020204020204" charset="-122"/>
                          <a:ea typeface="微软雅黑" panose="020B0503020204020204" charset="-122"/>
                          <a:cs typeface="微软雅黑" panose="020B0503020204020204" charset="-122"/>
                        </a:rPr>
                        <a:t>文章主题</a:t>
                      </a:r>
                      <a:r>
                        <a:rPr sz="2000"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和</a:t>
                      </a:r>
                      <a:r>
                        <a:rPr sz="2000" dirty="0">
                          <a:solidFill>
                            <a:srgbClr val="FF0000"/>
                          </a:solidFill>
                          <a:latin typeface="微软雅黑" panose="020B0503020204020204" charset="-122"/>
                          <a:ea typeface="微软雅黑" panose="020B0503020204020204" charset="-122"/>
                          <a:cs typeface="微软雅黑" panose="020B0503020204020204" charset="-122"/>
                        </a:rPr>
                        <a:t>各段主题</a:t>
                      </a:r>
                      <a:r>
                        <a:rPr sz="2000" spc="-5"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确定</a:t>
                      </a:r>
                      <a:r>
                        <a:rPr sz="2000" spc="25" dirty="0">
                          <a:latin typeface="微软雅黑" panose="020B0503020204020204" charset="-122"/>
                          <a:ea typeface="微软雅黑" panose="020B0503020204020204" charset="-122"/>
                          <a:cs typeface="微软雅黑" panose="020B0503020204020204" charset="-122"/>
                        </a:rPr>
                        <a:t>空缺段落主题</a:t>
                      </a:r>
                      <a:endParaRPr sz="2000" dirty="0">
                        <a:latin typeface="微软雅黑" panose="020B0503020204020204" charset="-122"/>
                        <a:ea typeface="微软雅黑" panose="020B0503020204020204" charset="-122"/>
                        <a:cs typeface="微软雅黑" panose="020B0503020204020204" charset="-122"/>
                      </a:endParaRPr>
                    </a:p>
                  </a:txBody>
                  <a:tcPr marL="0" marR="0" marT="3725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958850">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第二步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写段落中心句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30"/>
                        </a:spcBef>
                      </a:pPr>
                      <a:endParaRPr sz="2000">
                        <a:latin typeface="微软雅黑" panose="020B0503020204020204" charset="-122"/>
                        <a:ea typeface="微软雅黑" panose="020B0503020204020204" charset="-122"/>
                        <a:cs typeface="Times New Roman" panose="02020603050405020304"/>
                      </a:endParaRPr>
                    </a:p>
                    <a:p>
                      <a:pPr marL="60960" algn="ctr">
                        <a:lnSpc>
                          <a:spcPct val="100000"/>
                        </a:lnSpc>
                      </a:pPr>
                      <a:r>
                        <a:rPr sz="2000" spc="25" dirty="0">
                          <a:latin typeface="微软雅黑" panose="020B0503020204020204" charset="-122"/>
                          <a:ea typeface="微软雅黑" panose="020B0503020204020204" charset="-122"/>
                          <a:cs typeface="微软雅黑" panose="020B0503020204020204" charset="-122"/>
                        </a:rPr>
                        <a:t>根据</a:t>
                      </a:r>
                      <a:r>
                        <a:rPr sz="2000" spc="75" dirty="0">
                          <a:solidFill>
                            <a:srgbClr val="FF0000"/>
                          </a:solidFill>
                          <a:latin typeface="微软雅黑" panose="020B0503020204020204" charset="-122"/>
                          <a:ea typeface="微软雅黑" panose="020B0503020204020204" charset="-122"/>
                          <a:cs typeface="微软雅黑" panose="020B0503020204020204" charset="-122"/>
                        </a:rPr>
                        <a:t>空</a:t>
                      </a:r>
                      <a:r>
                        <a:rPr sz="2000" spc="25" dirty="0">
                          <a:solidFill>
                            <a:srgbClr val="FF0000"/>
                          </a:solidFill>
                          <a:latin typeface="微软雅黑" panose="020B0503020204020204" charset="-122"/>
                          <a:ea typeface="微软雅黑" panose="020B0503020204020204" charset="-122"/>
                          <a:cs typeface="微软雅黑" panose="020B0503020204020204" charset="-122"/>
                        </a:rPr>
                        <a:t>缺段</a:t>
                      </a:r>
                      <a:r>
                        <a:rPr sz="2000" spc="75" dirty="0">
                          <a:solidFill>
                            <a:srgbClr val="FF0000"/>
                          </a:solidFill>
                          <a:latin typeface="微软雅黑" panose="020B0503020204020204" charset="-122"/>
                          <a:ea typeface="微软雅黑" panose="020B0503020204020204" charset="-122"/>
                          <a:cs typeface="微软雅黑" panose="020B0503020204020204" charset="-122"/>
                        </a:rPr>
                        <a:t>落</a:t>
                      </a:r>
                      <a:r>
                        <a:rPr sz="2000" spc="25" dirty="0">
                          <a:solidFill>
                            <a:srgbClr val="FF0000"/>
                          </a:solidFill>
                          <a:latin typeface="微软雅黑" panose="020B0503020204020204" charset="-122"/>
                          <a:ea typeface="微软雅黑" panose="020B0503020204020204" charset="-122"/>
                          <a:cs typeface="微软雅黑" panose="020B0503020204020204" charset="-122"/>
                        </a:rPr>
                        <a:t>主题</a:t>
                      </a:r>
                      <a:r>
                        <a:rPr sz="2000" spc="75" dirty="0">
                          <a:latin typeface="微软雅黑" panose="020B0503020204020204" charset="-122"/>
                          <a:ea typeface="微软雅黑" panose="020B0503020204020204" charset="-122"/>
                          <a:cs typeface="微软雅黑" panose="020B0503020204020204" charset="-122"/>
                        </a:rPr>
                        <a:t>扩</a:t>
                      </a:r>
                      <a:r>
                        <a:rPr sz="2000" spc="25" dirty="0">
                          <a:latin typeface="微软雅黑" panose="020B0503020204020204" charset="-122"/>
                          <a:ea typeface="微软雅黑" panose="020B0503020204020204" charset="-122"/>
                          <a:cs typeface="微软雅黑" panose="020B0503020204020204" charset="-122"/>
                        </a:rPr>
                        <a:t>充</a:t>
                      </a:r>
                      <a:r>
                        <a:rPr sz="2000" spc="15" dirty="0">
                          <a:latin typeface="微软雅黑" panose="020B0503020204020204" charset="-122"/>
                          <a:ea typeface="微软雅黑" panose="020B0503020204020204" charset="-122"/>
                          <a:cs typeface="微软雅黑" panose="020B0503020204020204" charset="-122"/>
                        </a:rPr>
                        <a:t>成</a:t>
                      </a:r>
                      <a:r>
                        <a:rPr sz="2000" spc="75" dirty="0">
                          <a:latin typeface="微软雅黑" panose="020B0503020204020204" charset="-122"/>
                          <a:ea typeface="微软雅黑" panose="020B0503020204020204" charset="-122"/>
                          <a:cs typeface="微软雅黑" panose="020B0503020204020204" charset="-122"/>
                        </a:rPr>
                        <a:t>一</a:t>
                      </a:r>
                      <a:r>
                        <a:rPr sz="2000" spc="25" dirty="0">
                          <a:latin typeface="微软雅黑" panose="020B0503020204020204" charset="-122"/>
                          <a:ea typeface="微软雅黑" panose="020B0503020204020204" charset="-122"/>
                          <a:cs typeface="微软雅黑" panose="020B0503020204020204" charset="-122"/>
                        </a:rPr>
                        <a:t>个</a:t>
                      </a:r>
                      <a:r>
                        <a:rPr sz="2000" spc="15" dirty="0">
                          <a:latin typeface="微软雅黑" panose="020B0503020204020204" charset="-122"/>
                          <a:ea typeface="微软雅黑" panose="020B0503020204020204" charset="-122"/>
                          <a:cs typeface="微软雅黑" panose="020B0503020204020204" charset="-122"/>
                        </a:rPr>
                        <a:t>句</a:t>
                      </a:r>
                      <a:r>
                        <a:rPr sz="2000" spc="75" dirty="0">
                          <a:latin typeface="微软雅黑" panose="020B0503020204020204" charset="-122"/>
                          <a:ea typeface="微软雅黑" panose="020B0503020204020204" charset="-122"/>
                          <a:cs typeface="微软雅黑" panose="020B0503020204020204" charset="-122"/>
                        </a:rPr>
                        <a:t>子</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r h="967105">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508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第三步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2667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填充细节</a:t>
                      </a:r>
                      <a:endParaRPr lang="zh-CN" sz="2000" spc="15" dirty="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101600">
                        <a:lnSpc>
                          <a:spcPct val="100000"/>
                        </a:lnSpc>
                        <a:spcBef>
                          <a:spcPts val="430"/>
                        </a:spcBef>
                      </a:pPr>
                      <a:r>
                        <a:rPr sz="2000" spc="25" dirty="0">
                          <a:latin typeface="微软雅黑" panose="020B0503020204020204" charset="-122"/>
                          <a:ea typeface="微软雅黑" panose="020B0503020204020204" charset="-122"/>
                          <a:cs typeface="微软雅黑" panose="020B0503020204020204" charset="-122"/>
                        </a:rPr>
                        <a:t>围绕</a:t>
                      </a:r>
                      <a:r>
                        <a:rPr lang="zh-CN" sz="2000" spc="25" dirty="0">
                          <a:latin typeface="微软雅黑" panose="020B0503020204020204" charset="-122"/>
                          <a:ea typeface="微软雅黑" panose="020B0503020204020204" charset="-122"/>
                          <a:cs typeface="微软雅黑" panose="020B0503020204020204" charset="-122"/>
                        </a:rPr>
                        <a:t>中心句</a:t>
                      </a:r>
                    </a:p>
                    <a:p>
                      <a:pPr marL="101600" marR="1043305">
                        <a:lnSpc>
                          <a:spcPct val="104000"/>
                        </a:lnSpc>
                      </a:pPr>
                      <a:r>
                        <a:rPr sz="2000" spc="-5" dirty="0">
                          <a:latin typeface="微软雅黑" panose="020B0503020204020204" charset="-122"/>
                          <a:ea typeface="微软雅黑" panose="020B0503020204020204" charset="-122"/>
                          <a:cs typeface="微软雅黑" panose="020B0503020204020204" charset="-122"/>
                        </a:rPr>
                        <a:t>从</a:t>
                      </a:r>
                      <a:r>
                        <a:rPr sz="2000" spc="5" dirty="0">
                          <a:solidFill>
                            <a:srgbClr val="FF0000"/>
                          </a:solidFill>
                          <a:latin typeface="微软雅黑" panose="020B0503020204020204" charset="-122"/>
                          <a:ea typeface="微软雅黑" panose="020B0503020204020204" charset="-122"/>
                          <a:cs typeface="Arial" panose="020B0604020202020204"/>
                        </a:rPr>
                        <a:t>2</a:t>
                      </a:r>
                      <a:r>
                        <a:rPr sz="2000" dirty="0">
                          <a:solidFill>
                            <a:srgbClr val="FF0000"/>
                          </a:solidFill>
                          <a:latin typeface="微软雅黑" panose="020B0503020204020204" charset="-122"/>
                          <a:ea typeface="微软雅黑" panose="020B0503020204020204" charset="-122"/>
                          <a:cs typeface="微软雅黑" panose="020B0503020204020204" charset="-122"/>
                        </a:rPr>
                        <a:t>到</a:t>
                      </a:r>
                      <a:r>
                        <a:rPr sz="2000" spc="5" dirty="0">
                          <a:solidFill>
                            <a:srgbClr val="FF0000"/>
                          </a:solidFill>
                          <a:latin typeface="微软雅黑" panose="020B0503020204020204" charset="-122"/>
                          <a:ea typeface="微软雅黑" panose="020B0503020204020204" charset="-122"/>
                          <a:cs typeface="Arial" panose="020B0604020202020204"/>
                        </a:rPr>
                        <a:t>3</a:t>
                      </a:r>
                      <a:r>
                        <a:rPr sz="2000" dirty="0">
                          <a:solidFill>
                            <a:srgbClr val="FF0000"/>
                          </a:solidFill>
                          <a:latin typeface="微软雅黑" panose="020B0503020204020204" charset="-122"/>
                          <a:ea typeface="微软雅黑" panose="020B0503020204020204" charset="-122"/>
                          <a:cs typeface="微软雅黑" panose="020B0503020204020204" charset="-122"/>
                        </a:rPr>
                        <a:t>个方</a:t>
                      </a:r>
                      <a:r>
                        <a:rPr sz="2000" spc="-5" dirty="0">
                          <a:solidFill>
                            <a:srgbClr val="FF0000"/>
                          </a:solidFill>
                          <a:latin typeface="微软雅黑" panose="020B0503020204020204" charset="-122"/>
                          <a:ea typeface="微软雅黑" panose="020B0503020204020204" charset="-122"/>
                          <a:cs typeface="微软雅黑" panose="020B0503020204020204" charset="-122"/>
                        </a:rPr>
                        <a:t>面</a:t>
                      </a:r>
                      <a:r>
                        <a:rPr lang="zh-CN" sz="2000" spc="-5" dirty="0">
                          <a:solidFill>
                            <a:schemeClr val="tx1"/>
                          </a:solidFill>
                          <a:latin typeface="微软雅黑" panose="020B0503020204020204" charset="-122"/>
                          <a:ea typeface="微软雅黑" panose="020B0503020204020204" charset="-122"/>
                          <a:cs typeface="微软雅黑" panose="020B0503020204020204" charset="-122"/>
                        </a:rPr>
                        <a:t>进行</a:t>
                      </a:r>
                      <a:r>
                        <a:rPr sz="2000" spc="-5" dirty="0">
                          <a:latin typeface="微软雅黑" panose="020B0503020204020204" charset="-122"/>
                          <a:ea typeface="微软雅黑" panose="020B0503020204020204" charset="-122"/>
                          <a:cs typeface="微软雅黑" panose="020B0503020204020204" charset="-122"/>
                        </a:rPr>
                        <a:t>论证</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7281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1.2.1 </a:t>
            </a:r>
            <a:r>
              <a:rPr lang="zh-CN" altLang="en-US" sz="2800" b="1" dirty="0">
                <a:solidFill>
                  <a:schemeClr val="accent1">
                    <a:lumMod val="90000"/>
                  </a:schemeClr>
                </a:solidFill>
                <a:latin typeface="微软雅黑" panose="020B0503020204020204" charset="-122"/>
                <a:ea typeface="微软雅黑" panose="020B0503020204020204" charset="-122"/>
              </a:rPr>
              <a:t>记叙文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2400" y="61854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2353" y="9652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单词整理</a:t>
            </a:r>
          </a:p>
        </p:txBody>
      </p:sp>
      <p:sp>
        <p:nvSpPr>
          <p:cNvPr id="2" name="文本框 1"/>
          <p:cNvSpPr txBox="1"/>
          <p:nvPr/>
        </p:nvSpPr>
        <p:spPr>
          <a:xfrm>
            <a:off x="209550" y="853440"/>
            <a:ext cx="11772900" cy="5570756"/>
          </a:xfrm>
          <a:prstGeom prst="rect">
            <a:avLst/>
          </a:prstGeom>
          <a:noFill/>
        </p:spPr>
        <p:txBody>
          <a:bodyPr wrap="square" rtlCol="0">
            <a:spAutoFit/>
          </a:bodyPr>
          <a:lstStyle/>
          <a:p>
            <a:pPr fontAlgn="auto">
              <a:lnSpc>
                <a:spcPts val="4500"/>
              </a:lnSpc>
            </a:pPr>
            <a:r>
              <a:rPr lang="zh-CN" altLang="en-US" sz="2000" dirty="0">
                <a:latin typeface="微软雅黑" panose="020B0503020204020204" charset="-122"/>
                <a:ea typeface="微软雅黑" panose="020B0503020204020204" charset="-122"/>
              </a:rPr>
              <a:t>① </a:t>
            </a:r>
            <a:r>
              <a:rPr lang="en-US" altLang="zh-CN" sz="2000" dirty="0">
                <a:latin typeface="微软雅黑" panose="020B0503020204020204" charset="-122"/>
                <a:ea typeface="微软雅黑" panose="020B0503020204020204" charset="-122"/>
              </a:rPr>
              <a:t>in addition to </a:t>
            </a:r>
            <a:r>
              <a:rPr lang="zh-CN" altLang="en-US" sz="2000" dirty="0">
                <a:latin typeface="微软雅黑" panose="020B0503020204020204" charset="-122"/>
                <a:ea typeface="微软雅黑" panose="020B0503020204020204" charset="-122"/>
              </a:rPr>
              <a:t>除此之外</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② 吸引：</a:t>
            </a:r>
            <a:r>
              <a:rPr lang="en-US" altLang="zh-CN" sz="2000" dirty="0">
                <a:latin typeface="微软雅黑" panose="020B0503020204020204" charset="-122"/>
                <a:ea typeface="微软雅黑" panose="020B0503020204020204" charset="-122"/>
              </a:rPr>
              <a:t>draw, </a:t>
            </a:r>
            <a:r>
              <a:rPr lang="en-US" altLang="zh-CN" sz="2000" dirty="0" err="1">
                <a:latin typeface="微软雅黑" panose="020B0503020204020204" charset="-122"/>
                <a:ea typeface="微软雅黑" panose="020B0503020204020204" charset="-122"/>
              </a:rPr>
              <a:t>capture,attract</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③魅力：</a:t>
            </a:r>
            <a:r>
              <a:rPr lang="en-US" altLang="zh-CN" sz="2000" dirty="0">
                <a:latin typeface="微软雅黑" panose="020B0503020204020204" charset="-122"/>
                <a:ea typeface="微软雅黑" panose="020B0503020204020204" charset="-122"/>
              </a:rPr>
              <a:t>charm</a:t>
            </a:r>
          </a:p>
          <a:p>
            <a:pPr fontAlgn="auto">
              <a:lnSpc>
                <a:spcPts val="4500"/>
              </a:lnSpc>
            </a:pPr>
            <a:endParaRPr lang="zh-CN" altLang="en-US" sz="2000" dirty="0">
              <a:latin typeface="微软雅黑" panose="020B0503020204020204" charset="-122"/>
              <a:ea typeface="微软雅黑" panose="020B0503020204020204" charset="-122"/>
            </a:endParaRPr>
          </a:p>
          <a:p>
            <a:pPr fontAlgn="auto">
              <a:lnSpc>
                <a:spcPts val="4500"/>
              </a:lnSpc>
            </a:pPr>
            <a:r>
              <a:rPr lang="zh-CN" altLang="en-US" sz="2000" dirty="0">
                <a:latin typeface="微软雅黑" panose="020B0503020204020204" charset="-122"/>
                <a:ea typeface="微软雅黑" panose="020B0503020204020204" charset="-122"/>
              </a:rPr>
              <a:t>句式整理：</a:t>
            </a:r>
          </a:p>
          <a:p>
            <a:pPr fontAlgn="auto">
              <a:lnSpc>
                <a:spcPts val="4500"/>
              </a:lnSpc>
            </a:pPr>
            <a:r>
              <a:rPr lang="zh-CN" altLang="en-US" sz="2000" dirty="0">
                <a:latin typeface="微软雅黑" panose="020B0503020204020204" charset="-122"/>
                <a:ea typeface="微软雅黑" panose="020B0503020204020204" charset="-122"/>
              </a:rPr>
              <a:t>① </a:t>
            </a:r>
            <a:r>
              <a:rPr lang="en-US" altLang="zh-CN" sz="2000" dirty="0">
                <a:latin typeface="微软雅黑" panose="020B0503020204020204" charset="-122"/>
                <a:ea typeface="微软雅黑" panose="020B0503020204020204" charset="-122"/>
              </a:rPr>
              <a:t>seldom fail to do </a:t>
            </a:r>
            <a:r>
              <a:rPr lang="en-US" altLang="zh-CN" sz="2000" dirty="0" err="1">
                <a:latin typeface="微软雅黑" panose="020B0503020204020204" charset="-122"/>
                <a:ea typeface="微软雅黑" panose="020B0503020204020204" charset="-122"/>
              </a:rPr>
              <a:t>sth</a:t>
            </a:r>
            <a:r>
              <a:rPr lang="en-US" altLang="zh-CN" sz="2000" dirty="0">
                <a:latin typeface="微软雅黑" panose="020B0503020204020204" charset="-122"/>
                <a:ea typeface="微软雅黑" panose="020B0503020204020204" charset="-122"/>
              </a:rPr>
              <a:t>=can do/be able to do</a:t>
            </a:r>
          </a:p>
          <a:p>
            <a:pPr fontAlgn="auto">
              <a:lnSpc>
                <a:spcPts val="4500"/>
              </a:lnSpc>
            </a:pPr>
            <a:r>
              <a:rPr sz="2000" dirty="0">
                <a:latin typeface="微软雅黑" panose="020B0503020204020204" charset="-122"/>
                <a:ea typeface="微软雅黑" panose="020B0503020204020204" charset="-122"/>
                <a:cs typeface="Times New Roman" panose="02020603050405020304"/>
                <a:sym typeface="+mn-ea"/>
              </a:rPr>
              <a:t>Movies </a:t>
            </a:r>
            <a:r>
              <a:rPr sz="2000" spc="10" dirty="0">
                <a:latin typeface="微软雅黑" panose="020B0503020204020204" charset="-122"/>
                <a:ea typeface="微软雅黑" panose="020B0503020204020204" charset="-122"/>
                <a:cs typeface="Times New Roman" panose="02020603050405020304"/>
                <a:sym typeface="+mn-ea"/>
              </a:rPr>
              <a:t>starring Julia </a:t>
            </a:r>
            <a:r>
              <a:rPr sz="2000" spc="5" dirty="0">
                <a:latin typeface="微软雅黑" panose="020B0503020204020204" charset="-122"/>
                <a:ea typeface="微软雅黑" panose="020B0503020204020204" charset="-122"/>
                <a:cs typeface="Times New Roman" panose="02020603050405020304"/>
                <a:sym typeface="+mn-ea"/>
              </a:rPr>
              <a:t>Roberts </a:t>
            </a:r>
            <a:r>
              <a:rPr sz="2000" spc="10" dirty="0">
                <a:solidFill>
                  <a:schemeClr val="tx1"/>
                </a:solidFill>
                <a:latin typeface="微软雅黑" panose="020B0503020204020204" charset="-122"/>
                <a:ea typeface="微软雅黑" panose="020B0503020204020204" charset="-122"/>
                <a:cs typeface="Times New Roman" panose="02020603050405020304"/>
                <a:sym typeface="+mn-ea"/>
              </a:rPr>
              <a:t>seldom fail </a:t>
            </a:r>
            <a:r>
              <a:rPr sz="2000" dirty="0">
                <a:solidFill>
                  <a:schemeClr val="tx1"/>
                </a:solidFill>
                <a:latin typeface="微软雅黑" panose="020B0503020204020204" charset="-122"/>
                <a:ea typeface="微软雅黑" panose="020B0503020204020204" charset="-122"/>
                <a:cs typeface="Times New Roman" panose="02020603050405020304"/>
                <a:sym typeface="+mn-ea"/>
              </a:rPr>
              <a:t>to </a:t>
            </a:r>
            <a:r>
              <a:rPr sz="2000" spc="5" dirty="0">
                <a:solidFill>
                  <a:schemeClr val="tx1"/>
                </a:solidFill>
                <a:latin typeface="微软雅黑" panose="020B0503020204020204" charset="-122"/>
                <a:ea typeface="微软雅黑" panose="020B0503020204020204" charset="-122"/>
                <a:cs typeface="Times New Roman" panose="02020603050405020304"/>
                <a:sym typeface="+mn-ea"/>
              </a:rPr>
              <a:t>c</a:t>
            </a:r>
            <a:r>
              <a:rPr sz="2000" spc="5" dirty="0">
                <a:latin typeface="微软雅黑" panose="020B0503020204020204" charset="-122"/>
                <a:ea typeface="微软雅黑" panose="020B0503020204020204" charset="-122"/>
                <a:cs typeface="Times New Roman" panose="02020603050405020304"/>
                <a:sym typeface="+mn-ea"/>
              </a:rPr>
              <a:t>apture the </a:t>
            </a:r>
            <a:r>
              <a:rPr sz="2000" spc="10" dirty="0">
                <a:latin typeface="微软雅黑" panose="020B0503020204020204" charset="-122"/>
                <a:ea typeface="微软雅黑" panose="020B0503020204020204" charset="-122"/>
                <a:cs typeface="Times New Roman" panose="02020603050405020304"/>
                <a:sym typeface="+mn-ea"/>
              </a:rPr>
              <a:t>hearts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millions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viewers </a:t>
            </a:r>
            <a:r>
              <a:rPr sz="2000" spc="25" dirty="0">
                <a:latin typeface="微软雅黑" panose="020B0503020204020204" charset="-122"/>
                <a:ea typeface="微软雅黑" panose="020B0503020204020204" charset="-122"/>
                <a:cs typeface="Times New Roman" panose="02020603050405020304"/>
                <a:sym typeface="+mn-ea"/>
              </a:rPr>
              <a:t>around </a:t>
            </a:r>
            <a:r>
              <a:rPr sz="2000" spc="5" dirty="0">
                <a:latin typeface="微软雅黑" panose="020B0503020204020204" charset="-122"/>
                <a:ea typeface="微软雅黑" panose="020B0503020204020204" charset="-122"/>
                <a:cs typeface="Times New Roman" panose="02020603050405020304"/>
                <a:sym typeface="+mn-ea"/>
              </a:rPr>
              <a:t>the </a:t>
            </a:r>
            <a:r>
              <a:rPr sz="2000" spc="15" dirty="0">
                <a:latin typeface="微软雅黑" panose="020B0503020204020204" charset="-122"/>
                <a:ea typeface="微软雅黑" panose="020B0503020204020204" charset="-122"/>
                <a:cs typeface="Times New Roman" panose="02020603050405020304"/>
                <a:sym typeface="+mn-ea"/>
              </a:rPr>
              <a:t>world.</a:t>
            </a:r>
          </a:p>
          <a:p>
            <a:pPr fontAlgn="auto">
              <a:lnSpc>
                <a:spcPts val="4500"/>
              </a:lnSpc>
            </a:pPr>
            <a:r>
              <a:rPr lang="zh-CN" altLang="en-US" sz="2000" dirty="0">
                <a:latin typeface="微软雅黑" panose="020B0503020204020204" charset="-122"/>
                <a:ea typeface="微软雅黑" panose="020B0503020204020204" charset="-122"/>
              </a:rPr>
              <a:t>② </a:t>
            </a:r>
            <a:r>
              <a:rPr lang="en-US" altLang="zh-CN" sz="2000" dirty="0">
                <a:latin typeface="微软雅黑" panose="020B0503020204020204" charset="-122"/>
                <a:ea typeface="微软雅黑" panose="020B0503020204020204" charset="-122"/>
              </a:rPr>
              <a:t>It is safe to say that  </a:t>
            </a:r>
            <a:r>
              <a:rPr lang="zh-CN" altLang="en-US" sz="2000" dirty="0">
                <a:latin typeface="微软雅黑" panose="020B0503020204020204" charset="-122"/>
                <a:ea typeface="微软雅黑" panose="020B0503020204020204" charset="-122"/>
              </a:rPr>
              <a:t>可以肯定地说，可以毫不夸张地说</a:t>
            </a:r>
          </a:p>
          <a:p>
            <a:pPr fontAlgn="auto">
              <a:lnSpc>
                <a:spcPts val="4500"/>
              </a:lnSpc>
            </a:pPr>
            <a:r>
              <a:rPr sz="2000" spc="10" dirty="0">
                <a:solidFill>
                  <a:schemeClr val="tx1"/>
                </a:solidFill>
                <a:latin typeface="微软雅黑" panose="020B0503020204020204" charset="-122"/>
                <a:ea typeface="微软雅黑" panose="020B0503020204020204" charset="-122"/>
                <a:cs typeface="Times New Roman" panose="02020603050405020304"/>
                <a:sym typeface="+mn-ea"/>
              </a:rPr>
              <a:t>It </a:t>
            </a:r>
            <a:r>
              <a:rPr sz="2000" spc="-5" dirty="0">
                <a:solidFill>
                  <a:schemeClr val="tx1"/>
                </a:solidFill>
                <a:latin typeface="微软雅黑" panose="020B0503020204020204" charset="-122"/>
                <a:ea typeface="微软雅黑" panose="020B0503020204020204" charset="-122"/>
                <a:cs typeface="Times New Roman" panose="02020603050405020304"/>
                <a:sym typeface="+mn-ea"/>
              </a:rPr>
              <a:t>is </a:t>
            </a:r>
            <a:r>
              <a:rPr sz="2000" spc="5" dirty="0">
                <a:solidFill>
                  <a:schemeClr val="tx1"/>
                </a:solidFill>
                <a:latin typeface="微软雅黑" panose="020B0503020204020204" charset="-122"/>
                <a:ea typeface="微软雅黑" panose="020B0503020204020204" charset="-122"/>
                <a:cs typeface="Times New Roman" panose="02020603050405020304"/>
                <a:sym typeface="+mn-ea"/>
              </a:rPr>
              <a:t>safe </a:t>
            </a:r>
            <a:r>
              <a:rPr sz="2000" dirty="0">
                <a:solidFill>
                  <a:schemeClr val="tx1"/>
                </a:solidFill>
                <a:latin typeface="微软雅黑" panose="020B0503020204020204" charset="-122"/>
                <a:ea typeface="微软雅黑" panose="020B0503020204020204" charset="-122"/>
                <a:cs typeface="Times New Roman" panose="02020603050405020304"/>
                <a:sym typeface="+mn-ea"/>
              </a:rPr>
              <a:t>to say that </a:t>
            </a:r>
            <a:r>
              <a:rPr sz="2000" spc="5" dirty="0">
                <a:solidFill>
                  <a:schemeClr val="tx1"/>
                </a:solidFill>
                <a:latin typeface="微软雅黑" panose="020B0503020204020204" charset="-122"/>
                <a:ea typeface="微软雅黑" panose="020B0503020204020204" charset="-122"/>
                <a:cs typeface="Times New Roman" panose="02020603050405020304"/>
                <a:sym typeface="+mn-ea"/>
              </a:rPr>
              <a:t>t</a:t>
            </a:r>
            <a:r>
              <a:rPr sz="2000" spc="5" dirty="0">
                <a:latin typeface="微软雅黑" panose="020B0503020204020204" charset="-122"/>
                <a:ea typeface="微软雅黑" panose="020B0503020204020204" charset="-122"/>
                <a:cs typeface="Times New Roman" panose="02020603050405020304"/>
                <a:sym typeface="+mn-ea"/>
              </a:rPr>
              <a:t>hese </a:t>
            </a:r>
            <a:r>
              <a:rPr sz="2000" dirty="0">
                <a:latin typeface="微软雅黑" panose="020B0503020204020204" charset="-122"/>
                <a:ea typeface="微软雅黑" panose="020B0503020204020204" charset="-122"/>
                <a:cs typeface="Times New Roman" panose="02020603050405020304"/>
                <a:sym typeface="+mn-ea"/>
              </a:rPr>
              <a:t>stars </a:t>
            </a:r>
            <a:r>
              <a:rPr sz="2000" spc="15" dirty="0">
                <a:latin typeface="微软雅黑" panose="020B0503020204020204" charset="-122"/>
                <a:ea typeface="微软雅黑" panose="020B0503020204020204" charset="-122"/>
                <a:cs typeface="Times New Roman" panose="02020603050405020304"/>
                <a:sym typeface="+mn-ea"/>
              </a:rPr>
              <a:t>draw</a:t>
            </a:r>
            <a:r>
              <a:rPr sz="2000" spc="17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many </a:t>
            </a:r>
            <a:r>
              <a:rPr sz="2000" spc="5" dirty="0">
                <a:latin typeface="微软雅黑" panose="020B0503020204020204" charset="-122"/>
                <a:ea typeface="微软雅黑" panose="020B0503020204020204" charset="-122"/>
                <a:cs typeface="Times New Roman" panose="02020603050405020304"/>
                <a:sym typeface="+mn-ea"/>
              </a:rPr>
              <a:t>viewers </a:t>
            </a:r>
            <a:r>
              <a:rPr sz="2000" dirty="0">
                <a:latin typeface="微软雅黑" panose="020B0503020204020204" charset="-122"/>
                <a:ea typeface="微软雅黑" panose="020B0503020204020204" charset="-122"/>
                <a:cs typeface="Times New Roman" panose="02020603050405020304"/>
                <a:sym typeface="+mn-ea"/>
              </a:rPr>
              <a:t>to </a:t>
            </a:r>
            <a:r>
              <a:rPr sz="2000" spc="5" dirty="0">
                <a:latin typeface="微软雅黑" panose="020B0503020204020204" charset="-122"/>
                <a:ea typeface="微软雅黑" panose="020B0503020204020204" charset="-122"/>
                <a:cs typeface="Times New Roman" panose="02020603050405020304"/>
                <a:sym typeface="+mn-ea"/>
              </a:rPr>
              <a:t>the </a:t>
            </a:r>
            <a:r>
              <a:rPr sz="2000" dirty="0">
                <a:latin typeface="微软雅黑" panose="020B0503020204020204" charset="-122"/>
                <a:ea typeface="微软雅黑" panose="020B0503020204020204" charset="-122"/>
                <a:cs typeface="Times New Roman" panose="02020603050405020304"/>
                <a:sym typeface="+mn-ea"/>
              </a:rPr>
              <a:t>cinema.</a:t>
            </a:r>
            <a:endParaRPr lang="en-US" altLang="zh-CN" sz="2000" dirty="0">
              <a:latin typeface="微软雅黑" panose="020B0503020204020204" charset="-122"/>
              <a:ea typeface="微软雅黑" panose="020B0503020204020204" charset="-122"/>
              <a:cs typeface="Arial" panose="020B0604020202020204"/>
            </a:endParaRPr>
          </a:p>
          <a:p>
            <a:endParaRPr lang="zh-CN" altLang="en-US" sz="2000"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
        <p:nvSpPr>
          <p:cNvPr id="7" name="文本框 6"/>
          <p:cNvSpPr txBox="1"/>
          <p:nvPr/>
        </p:nvSpPr>
        <p:spPr>
          <a:xfrm>
            <a:off x="3464511" y="2491258"/>
            <a:ext cx="5262979" cy="1107996"/>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补全段落练习</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44369" y="1371572"/>
            <a:ext cx="9208770" cy="737235"/>
          </a:xfrm>
          <a:prstGeom prst="rect">
            <a:avLst/>
          </a:prstGeom>
        </p:spPr>
        <p:txBody>
          <a:bodyPr wrap="none">
            <a:spAutoFit/>
          </a:bodyPr>
          <a:lstStyle/>
          <a:p>
            <a:pPr algn="just">
              <a:lnSpc>
                <a:spcPct val="150000"/>
              </a:lnSpc>
            </a:pPr>
            <a:r>
              <a:rPr lang="en-US" altLang="zh-CN" sz="2800" kern="100" dirty="0">
                <a:solidFill>
                  <a:schemeClr val="tx2">
                    <a:lumMod val="75000"/>
                    <a:lumOff val="25000"/>
                  </a:schemeClr>
                </a:solidFill>
                <a:latin typeface="Arial" panose="020B0604020202020204" pitchFamily="34" charset="0"/>
                <a:ea typeface="微软雅黑" panose="020B0503020204020204" charset="-122"/>
                <a:cs typeface="Arial" panose="020B0604020202020204" pitchFamily="34" charset="0"/>
                <a:sym typeface="+mn-ea"/>
              </a:rPr>
              <a:t> </a:t>
            </a:r>
            <a:r>
              <a:rPr lang="en-US" altLang="zh-CN" sz="2800" b="1" kern="100" dirty="0">
                <a:solidFill>
                  <a:schemeClr val="tx1"/>
                </a:solidFill>
                <a:latin typeface="Georgia" panose="02040502050405020303" pitchFamily="18" charset="0"/>
                <a:ea typeface="微软雅黑" panose="020B0503020204020204" charset="-122"/>
                <a:cs typeface="Arial" panose="020B0604020202020204" pitchFamily="34" charset="0"/>
                <a:sym typeface="+mn-ea"/>
              </a:rPr>
              <a:t>The Positive Effects of Owning a Dog on Children</a:t>
            </a:r>
            <a:endParaRPr lang="en-US" altLang="zh-CN" sz="2800" b="1" kern="100" dirty="0">
              <a:solidFill>
                <a:schemeClr val="tx1"/>
              </a:solidFill>
              <a:effectLst/>
              <a:latin typeface="Georgia" panose="02040502050405020303" pitchFamily="18" charset="0"/>
              <a:ea typeface="微软雅黑" panose="020B0503020204020204" charset="-122"/>
              <a:cs typeface="Arial" panose="020B0604020202020204" pitchFamily="34" charset="0"/>
              <a:sym typeface="+mn-ea"/>
            </a:endParaRPr>
          </a:p>
        </p:txBody>
      </p:sp>
      <p:pic>
        <p:nvPicPr>
          <p:cNvPr id="11266" name="Picture 2" descr="https://timgsa.baidu.com/timg?image&amp;quality=80&amp;size=b9999_10000&amp;sec=1488796241392&amp;di=a53e435626ebdd44d113dfb0f39679a8&amp;imgtype=0&amp;src=http%3A%2F%2Fimg7.ph.126.net%2FOa-4fdqTJCQaoyCb1-VlpA%3D%3D%2F28130609172634084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958" y="2684780"/>
            <a:ext cx="5506085" cy="365696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234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799973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3895" y="802509"/>
            <a:ext cx="7740162" cy="4143375"/>
          </a:xfrm>
          <a:prstGeom prst="rect">
            <a:avLst/>
          </a:prstGeom>
        </p:spPr>
        <p:txBody>
          <a:bodyPr wrap="square">
            <a:spAutoFit/>
          </a:bodyPr>
          <a:lstStyle/>
          <a:p>
            <a:pPr algn="just" fontAlgn="auto">
              <a:lnSpc>
                <a:spcPts val="4000"/>
              </a:lnSpc>
            </a:pP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    </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①</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Dogs are the best friend of children. The dog and the child teach each other things and they look after each other. Owning a dog can have positive effects on a child's development. Having a dog develops a child's sense of responsibility, broadens his capacity for empathy, and teaches him the nature of friendship.</a:t>
            </a:r>
          </a:p>
          <a:p>
            <a:pPr algn="just" fontAlgn="auto">
              <a:lnSpc>
                <a:spcPts val="4000"/>
              </a:lnSpc>
            </a:pPr>
            <a:endPar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indent="152400" algn="just">
              <a:lnSpc>
                <a:spcPct val="150000"/>
              </a:lnSpc>
              <a:spcAft>
                <a:spcPts val="0"/>
              </a:spcAft>
            </a:pPr>
            <a:endParaRPr lang="zh-CN" altLang="en-US"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115300" y="1012825"/>
            <a:ext cx="4114800" cy="2784475"/>
          </a:xfrm>
          <a:prstGeom prst="rect">
            <a:avLst/>
          </a:prstGeom>
          <a:noFill/>
        </p:spPr>
        <p:txBody>
          <a:bodyPr wrap="square" rtlCol="0">
            <a:spAutoFit/>
          </a:bodyPr>
          <a:lstStyle/>
          <a:p>
            <a:pPr fontAlgn="auto">
              <a:lnSpc>
                <a:spcPts val="3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positive adj. </a:t>
            </a:r>
            <a:r>
              <a:rPr lang="zh-CN" altLang="en-US" sz="2000" dirty="0">
                <a:latin typeface="微软雅黑" panose="020B0503020204020204" charset="-122"/>
                <a:ea typeface="微软雅黑" panose="020B0503020204020204" charset="-122"/>
                <a:cs typeface="Arial" panose="020B0604020202020204" pitchFamily="34" charset="0"/>
                <a:sym typeface="+mn-ea"/>
              </a:rPr>
              <a:t>积极的</a:t>
            </a: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broaden v. </a:t>
            </a:r>
            <a:r>
              <a:rPr lang="zh-CN" altLang="en-US" sz="2000" dirty="0">
                <a:latin typeface="微软雅黑" panose="020B0503020204020204" charset="-122"/>
                <a:ea typeface="微软雅黑" panose="020B0503020204020204" charset="-122"/>
                <a:cs typeface="Arial" panose="020B0604020202020204" pitchFamily="34" charset="0"/>
                <a:sym typeface="+mn-ea"/>
              </a:rPr>
              <a:t>开阔</a:t>
            </a: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capacity  [kə'pæsəti] n. </a:t>
            </a:r>
            <a:r>
              <a:rPr lang="zh-CN" altLang="en-US" sz="2000" dirty="0">
                <a:latin typeface="微软雅黑" panose="020B0503020204020204" charset="-122"/>
                <a:ea typeface="微软雅黑" panose="020B0503020204020204" charset="-122"/>
                <a:cs typeface="Arial" panose="020B0604020202020204" pitchFamily="34" charset="0"/>
                <a:sym typeface="+mn-ea"/>
              </a:rPr>
              <a:t>能力</a:t>
            </a: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empathy  ['ɛmpəθi] n. </a:t>
            </a:r>
            <a:r>
              <a:rPr lang="zh-CN" altLang="en-US" sz="2000" dirty="0">
                <a:latin typeface="微软雅黑" panose="020B0503020204020204" charset="-122"/>
                <a:ea typeface="微软雅黑" panose="020B0503020204020204" charset="-122"/>
                <a:cs typeface="Arial" panose="020B0604020202020204" pitchFamily="34" charset="0"/>
                <a:sym typeface="+mn-ea"/>
              </a:rPr>
              <a:t>共鸣</a:t>
            </a:r>
            <a:r>
              <a:rPr lang="en-US" altLang="zh-CN" sz="2000" dirty="0">
                <a:latin typeface="微软雅黑" panose="020B0503020204020204" charset="-122"/>
                <a:ea typeface="微软雅黑" panose="020B0503020204020204" charset="-122"/>
                <a:cs typeface="Arial" panose="020B0604020202020204" pitchFamily="34" charset="0"/>
                <a:sym typeface="+mn-ea"/>
              </a:rPr>
              <a:t>, </a:t>
            </a:r>
            <a:r>
              <a:rPr lang="zh-CN" altLang="en-US" sz="2000" dirty="0">
                <a:latin typeface="微软雅黑" panose="020B0503020204020204" charset="-122"/>
                <a:ea typeface="微软雅黑" panose="020B0503020204020204" charset="-122"/>
                <a:cs typeface="Arial" panose="020B0604020202020204" pitchFamily="34" charset="0"/>
                <a:sym typeface="+mn-ea"/>
              </a:rPr>
              <a:t>同感</a:t>
            </a:r>
            <a:endParaRPr lang="en-US" altLang="zh-CN" sz="2000" dirty="0">
              <a:latin typeface="微软雅黑" panose="020B0503020204020204" charset="-122"/>
              <a:ea typeface="微软雅黑" panose="020B0503020204020204" charset="-122"/>
              <a:cs typeface="Arial" panose="020B0604020202020204" pitchFamily="34" charset="0"/>
            </a:endParaRPr>
          </a:p>
        </p:txBody>
      </p:sp>
    </p:spTree>
    <p:extLst>
      <p:ext uri="{BB962C8B-B14F-4D97-AF65-F5344CB8AC3E}">
        <p14:creationId xmlns:p14="http://schemas.microsoft.com/office/powerpoint/2010/main" val="31790848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799973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3895" y="802509"/>
            <a:ext cx="7740162" cy="4143375"/>
          </a:xfrm>
          <a:prstGeom prst="rect">
            <a:avLst/>
          </a:prstGeom>
        </p:spPr>
        <p:txBody>
          <a:bodyPr wrap="square">
            <a:spAutoFit/>
          </a:bodyPr>
          <a:lstStyle/>
          <a:p>
            <a:pPr algn="just" fontAlgn="auto">
              <a:lnSpc>
                <a:spcPts val="4000"/>
              </a:lnSpc>
            </a:pP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    </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①</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Dogs/ are the best friend/ of children. The dog/ and the child/ teach each other things/ and they look after each other. Owning a dog/ can have positive effects/ on a child's development. Having a dog/ develops a child's sense of responsibility,/ broadens his capacity/ for empathy,/ and teaches him the nature of friendship.</a:t>
            </a:r>
          </a:p>
          <a:p>
            <a:pPr algn="just" fontAlgn="auto">
              <a:lnSpc>
                <a:spcPts val="4000"/>
              </a:lnSpc>
            </a:pPr>
            <a:endPar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indent="152400" algn="just">
              <a:lnSpc>
                <a:spcPct val="150000"/>
              </a:lnSpc>
              <a:spcAft>
                <a:spcPts val="0"/>
              </a:spcAft>
            </a:pPr>
            <a:endParaRPr lang="zh-CN" altLang="en-US"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115300" y="1012825"/>
            <a:ext cx="4114800" cy="2784475"/>
          </a:xfrm>
          <a:prstGeom prst="rect">
            <a:avLst/>
          </a:prstGeom>
          <a:noFill/>
        </p:spPr>
        <p:txBody>
          <a:bodyPr wrap="square" rtlCol="0">
            <a:spAutoFit/>
          </a:bodyPr>
          <a:lstStyle/>
          <a:p>
            <a:pPr fontAlgn="auto">
              <a:lnSpc>
                <a:spcPts val="3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positive adj. </a:t>
            </a:r>
            <a:r>
              <a:rPr lang="zh-CN" altLang="en-US" sz="2000" dirty="0">
                <a:latin typeface="微软雅黑" panose="020B0503020204020204" charset="-122"/>
                <a:ea typeface="微软雅黑" panose="020B0503020204020204" charset="-122"/>
                <a:cs typeface="Arial" panose="020B0604020202020204" pitchFamily="34" charset="0"/>
                <a:sym typeface="+mn-ea"/>
              </a:rPr>
              <a:t>积极的</a:t>
            </a: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broaden v. </a:t>
            </a:r>
            <a:r>
              <a:rPr lang="zh-CN" altLang="en-US" sz="2000" dirty="0">
                <a:latin typeface="微软雅黑" panose="020B0503020204020204" charset="-122"/>
                <a:ea typeface="微软雅黑" panose="020B0503020204020204" charset="-122"/>
                <a:cs typeface="Arial" panose="020B0604020202020204" pitchFamily="34" charset="0"/>
                <a:sym typeface="+mn-ea"/>
              </a:rPr>
              <a:t>开阔</a:t>
            </a: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capacity  [kə'pæsəti] n. </a:t>
            </a:r>
            <a:r>
              <a:rPr lang="zh-CN" altLang="en-US" sz="2000" dirty="0">
                <a:latin typeface="微软雅黑" panose="020B0503020204020204" charset="-122"/>
                <a:ea typeface="微软雅黑" panose="020B0503020204020204" charset="-122"/>
                <a:cs typeface="Arial" panose="020B0604020202020204" pitchFamily="34" charset="0"/>
                <a:sym typeface="+mn-ea"/>
              </a:rPr>
              <a:t>能力</a:t>
            </a: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empathy  ['ɛmpəθi] n. </a:t>
            </a:r>
            <a:r>
              <a:rPr lang="zh-CN" altLang="en-US" sz="2000" dirty="0">
                <a:latin typeface="微软雅黑" panose="020B0503020204020204" charset="-122"/>
                <a:ea typeface="微软雅黑" panose="020B0503020204020204" charset="-122"/>
                <a:cs typeface="Arial" panose="020B0604020202020204" pitchFamily="34" charset="0"/>
                <a:sym typeface="+mn-ea"/>
              </a:rPr>
              <a:t>共鸣</a:t>
            </a:r>
            <a:r>
              <a:rPr lang="en-US" altLang="zh-CN" sz="2000" dirty="0">
                <a:latin typeface="微软雅黑" panose="020B0503020204020204" charset="-122"/>
                <a:ea typeface="微软雅黑" panose="020B0503020204020204" charset="-122"/>
                <a:cs typeface="Arial" panose="020B0604020202020204" pitchFamily="34" charset="0"/>
                <a:sym typeface="+mn-ea"/>
              </a:rPr>
              <a:t>, </a:t>
            </a:r>
            <a:r>
              <a:rPr lang="zh-CN" altLang="en-US" sz="2000" dirty="0">
                <a:latin typeface="微软雅黑" panose="020B0503020204020204" charset="-122"/>
                <a:ea typeface="微软雅黑" panose="020B0503020204020204" charset="-122"/>
                <a:cs typeface="Arial" panose="020B0604020202020204" pitchFamily="34" charset="0"/>
                <a:sym typeface="+mn-ea"/>
              </a:rPr>
              <a:t>同感</a:t>
            </a:r>
            <a:endParaRPr lang="en-US" altLang="zh-CN" sz="2000" dirty="0">
              <a:latin typeface="微软雅黑" panose="020B0503020204020204" charset="-122"/>
              <a:ea typeface="微软雅黑" panose="020B0503020204020204" charset="-122"/>
              <a:cs typeface="Arial" panose="020B0604020202020204" pitchFamily="34" charset="0"/>
            </a:endParaRPr>
          </a:p>
        </p:txBody>
      </p:sp>
    </p:spTree>
    <p:extLst>
      <p:ext uri="{BB962C8B-B14F-4D97-AF65-F5344CB8AC3E}">
        <p14:creationId xmlns:p14="http://schemas.microsoft.com/office/powerpoint/2010/main" val="10888743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799973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3895" y="802509"/>
            <a:ext cx="7740162" cy="5990590"/>
          </a:xfrm>
          <a:prstGeom prst="rect">
            <a:avLst/>
          </a:prstGeom>
        </p:spPr>
        <p:txBody>
          <a:bodyPr wrap="square">
            <a:spAutoFit/>
          </a:bodyPr>
          <a:lstStyle/>
          <a:p>
            <a:pPr algn="just" fontAlgn="auto">
              <a:lnSpc>
                <a:spcPts val="4000"/>
              </a:lnSpc>
            </a:pP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    </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①</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Dogs are the best friend of children. The dog and the child teach each other things and they look after each other. Owning a dog can have positive effects on a child's development. </a:t>
            </a:r>
            <a:r>
              <a:rPr lang="en-US" altLang="zh-CN" sz="2000" u="sng" dirty="0">
                <a:solidFill>
                  <a:schemeClr val="tx1"/>
                </a:solidFill>
                <a:latin typeface="微软雅黑" panose="020B0503020204020204" charset="-122"/>
                <a:ea typeface="微软雅黑" panose="020B0503020204020204" charset="-122"/>
                <a:cs typeface="Arial" panose="020B0604020202020204" pitchFamily="34" charset="0"/>
                <a:sym typeface="+mn-ea"/>
              </a:rPr>
              <a:t>Having a dog develops a child's sense of responsibility, broadens his capacity for empathy, and teaches him the nature of friendship.</a:t>
            </a:r>
          </a:p>
          <a:p>
            <a:pPr algn="just" fontAlgn="auto">
              <a:lnSpc>
                <a:spcPts val="4000"/>
              </a:lnSpc>
            </a:pPr>
            <a:endParaRPr lang="en-US" altLang="zh-CN" sz="2000" u="sng"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全文主题句：</a:t>
            </a: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sym typeface="+mn-ea"/>
              </a:rPr>
              <a:t>养狗的三个好处 ① 提升孩子的责任感 ② 提升他们产生共鸣的能力 ③ 教会他们友谊的真谛</a:t>
            </a:r>
          </a:p>
          <a:p>
            <a:pPr algn="just">
              <a:lnSpc>
                <a:spcPct val="200000"/>
              </a:lnSpc>
            </a:pPr>
            <a:endPar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indent="152400" algn="just">
              <a:lnSpc>
                <a:spcPct val="150000"/>
              </a:lnSpc>
              <a:spcAft>
                <a:spcPts val="0"/>
              </a:spcAft>
            </a:pPr>
            <a:endParaRPr lang="zh-CN" altLang="en-US"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115300" y="1012825"/>
            <a:ext cx="4114800" cy="2784475"/>
          </a:xfrm>
          <a:prstGeom prst="rect">
            <a:avLst/>
          </a:prstGeom>
          <a:noFill/>
        </p:spPr>
        <p:txBody>
          <a:bodyPr wrap="square" rtlCol="0">
            <a:spAutoFit/>
          </a:bodyPr>
          <a:lstStyle/>
          <a:p>
            <a:pPr fontAlgn="auto">
              <a:lnSpc>
                <a:spcPts val="3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positive adj. </a:t>
            </a:r>
            <a:r>
              <a:rPr lang="zh-CN" altLang="en-US" sz="2000" dirty="0">
                <a:latin typeface="微软雅黑" panose="020B0503020204020204" charset="-122"/>
                <a:ea typeface="微软雅黑" panose="020B0503020204020204" charset="-122"/>
                <a:cs typeface="Arial" panose="020B0604020202020204" pitchFamily="34" charset="0"/>
                <a:sym typeface="+mn-ea"/>
              </a:rPr>
              <a:t>积极的</a:t>
            </a: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broaden v. </a:t>
            </a:r>
            <a:r>
              <a:rPr lang="zh-CN" altLang="en-US" sz="2000" dirty="0">
                <a:latin typeface="微软雅黑" panose="020B0503020204020204" charset="-122"/>
                <a:ea typeface="微软雅黑" panose="020B0503020204020204" charset="-122"/>
                <a:cs typeface="Arial" panose="020B0604020202020204" pitchFamily="34" charset="0"/>
                <a:sym typeface="+mn-ea"/>
              </a:rPr>
              <a:t>开阔</a:t>
            </a: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capacity  [kə'pæsəti] n. </a:t>
            </a:r>
            <a:r>
              <a:rPr lang="zh-CN" altLang="en-US" sz="2000" dirty="0">
                <a:latin typeface="微软雅黑" panose="020B0503020204020204" charset="-122"/>
                <a:ea typeface="微软雅黑" panose="020B0503020204020204" charset="-122"/>
                <a:cs typeface="Arial" panose="020B0604020202020204" pitchFamily="34" charset="0"/>
                <a:sym typeface="+mn-ea"/>
              </a:rPr>
              <a:t>能力</a:t>
            </a: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2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empathy  ['ɛmpəθi] n. </a:t>
            </a:r>
            <a:r>
              <a:rPr lang="zh-CN" altLang="en-US" sz="2000" dirty="0">
                <a:latin typeface="微软雅黑" panose="020B0503020204020204" charset="-122"/>
                <a:ea typeface="微软雅黑" panose="020B0503020204020204" charset="-122"/>
                <a:cs typeface="Arial" panose="020B0604020202020204" pitchFamily="34" charset="0"/>
                <a:sym typeface="+mn-ea"/>
              </a:rPr>
              <a:t>共鸣</a:t>
            </a:r>
            <a:r>
              <a:rPr lang="en-US" altLang="zh-CN" sz="2000" dirty="0">
                <a:latin typeface="微软雅黑" panose="020B0503020204020204" charset="-122"/>
                <a:ea typeface="微软雅黑" panose="020B0503020204020204" charset="-122"/>
                <a:cs typeface="Arial" panose="020B0604020202020204" pitchFamily="34" charset="0"/>
                <a:sym typeface="+mn-ea"/>
              </a:rPr>
              <a:t>, </a:t>
            </a:r>
            <a:r>
              <a:rPr lang="zh-CN" altLang="en-US" sz="2000" dirty="0">
                <a:latin typeface="微软雅黑" panose="020B0503020204020204" charset="-122"/>
                <a:ea typeface="微软雅黑" panose="020B0503020204020204" charset="-122"/>
                <a:cs typeface="Arial" panose="020B0604020202020204" pitchFamily="34" charset="0"/>
                <a:sym typeface="+mn-ea"/>
              </a:rPr>
              <a:t>同感</a:t>
            </a:r>
            <a:endParaRPr lang="en-US" altLang="zh-CN" sz="2000" dirty="0">
              <a:latin typeface="微软雅黑" panose="020B0503020204020204" charset="-122"/>
              <a:ea typeface="微软雅黑" panose="020B0503020204020204" charset="-122"/>
              <a:cs typeface="Arial" panose="020B0604020202020204" pitchFamily="34" charset="0"/>
            </a:endParaRPr>
          </a:p>
        </p:txBody>
      </p:sp>
    </p:spTree>
    <p:extLst>
      <p:ext uri="{BB962C8B-B14F-4D97-AF65-F5344CB8AC3E}">
        <p14:creationId xmlns:p14="http://schemas.microsoft.com/office/powerpoint/2010/main" val="21734843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309370" y="1927225"/>
            <a:ext cx="9573260" cy="2553335"/>
          </a:xfrm>
          <a:prstGeom prst="rect">
            <a:avLst/>
          </a:prstGeom>
        </p:spPr>
        <p:txBody>
          <a:bodyPr wrap="square">
            <a:spAutoFit/>
          </a:bodyPr>
          <a:lstStyle/>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②</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a:t>
            </a:r>
          </a:p>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缺失段落：第二段</a:t>
            </a:r>
          </a:p>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段落主题：？</a:t>
            </a:r>
            <a:endParaRPr lang="zh-CN" altLang="en-US"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Tree>
    <p:extLst>
      <p:ext uri="{BB962C8B-B14F-4D97-AF65-F5344CB8AC3E}">
        <p14:creationId xmlns:p14="http://schemas.microsoft.com/office/powerpoint/2010/main" val="14571494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4246245"/>
          </a:xfrm>
          <a:prstGeom prst="rect">
            <a:avLst/>
          </a:prstGeom>
        </p:spPr>
        <p:txBody>
          <a:bodyPr wrap="square">
            <a:spAutoFit/>
          </a:bodyPr>
          <a:lstStyle/>
          <a:p>
            <a:pPr algn="just">
              <a:lnSpc>
                <a:spcPct val="15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③</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Another lesson that a child can learn from having a dog is how to be empathetic. A dog cannot express itself with speech, so its owner must learn to understand what the dog's behavior means. Is the dog frightened, aggressive, or sick? The child needs to understand what is going on in the dog's mind. The result of learning to read a dog's behavior is that the child develops empathy. By learning how to empathize with a dog, the child also learns how to empathize with other people. This leads to the child becoming a more considerate and caring person.</a:t>
            </a: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836660" y="998855"/>
            <a:ext cx="4114800" cy="5077460"/>
          </a:xfrm>
          <a:prstGeom prst="rect">
            <a:avLst/>
          </a:prstGeom>
          <a:noFill/>
        </p:spPr>
        <p:txBody>
          <a:bodyPr wrap="square" rtlCol="0">
            <a:spAutoFit/>
          </a:bodyPr>
          <a:lstStyle/>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empathetic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产生共鸣的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speech 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说话，言语</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empathize with </a:t>
            </a: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有同感，产生共鸣</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considerate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体贴的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caring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关心他人的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aggressive  </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挑衅的、有攻击性的、</a:t>
            </a: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有上进心的</a:t>
            </a:r>
          </a:p>
        </p:txBody>
      </p:sp>
    </p:spTree>
    <p:extLst>
      <p:ext uri="{BB962C8B-B14F-4D97-AF65-F5344CB8AC3E}">
        <p14:creationId xmlns:p14="http://schemas.microsoft.com/office/powerpoint/2010/main" val="3138012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4246245"/>
          </a:xfrm>
          <a:prstGeom prst="rect">
            <a:avLst/>
          </a:prstGeom>
        </p:spPr>
        <p:txBody>
          <a:bodyPr wrap="square">
            <a:spAutoFit/>
          </a:bodyPr>
          <a:lstStyle/>
          <a:p>
            <a:pPr algn="just">
              <a:lnSpc>
                <a:spcPct val="15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③</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Another lesson/ that a child can learn/ from having a dog/ is how to be empathetic. A dog/ cannot express itself/ with speech, so its owner/ must learn to understand/ what the dog's behavior means. Is the dog frightened, aggressive, or sick? The child/ needs to understand/ what is going on/ in the dog's mind. The result/ of learning to read a dog's behavior/ is that the child develops empathy. By learning/ how to empathize with a dog, the child/ also learns/ how to empathize with other people. This/ leads to the child/ becoming a more considerate/ and caring person.</a:t>
            </a: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836660" y="998855"/>
            <a:ext cx="4114800" cy="5077460"/>
          </a:xfrm>
          <a:prstGeom prst="rect">
            <a:avLst/>
          </a:prstGeom>
          <a:noFill/>
        </p:spPr>
        <p:txBody>
          <a:bodyPr wrap="square" rtlCol="0">
            <a:spAutoFit/>
          </a:bodyPr>
          <a:lstStyle/>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empathetic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产生共鸣的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speech 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说话，言语</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empathize with </a:t>
            </a: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有同感，产生共鸣</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considerate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体贴的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caring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关心他人的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aggressive  </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挑衅的、有攻击性的、</a:t>
            </a: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有上进心的</a:t>
            </a:r>
          </a:p>
        </p:txBody>
      </p:sp>
    </p:spTree>
    <p:extLst>
      <p:ext uri="{BB962C8B-B14F-4D97-AF65-F5344CB8AC3E}">
        <p14:creationId xmlns:p14="http://schemas.microsoft.com/office/powerpoint/2010/main" val="23995251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5631180"/>
          </a:xfrm>
          <a:prstGeom prst="rect">
            <a:avLst/>
          </a:prstGeom>
        </p:spPr>
        <p:txBody>
          <a:bodyPr wrap="square">
            <a:spAutoFit/>
          </a:bodyPr>
          <a:lstStyle/>
          <a:p>
            <a:pPr algn="just">
              <a:lnSpc>
                <a:spcPct val="15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③</a:t>
            </a:r>
            <a:r>
              <a:rPr lang="en-US" altLang="zh-CN" sz="2000" u="sng" dirty="0">
                <a:solidFill>
                  <a:schemeClr val="tx1"/>
                </a:solidFill>
                <a:latin typeface="微软雅黑" panose="020B0503020204020204" charset="-122"/>
                <a:ea typeface="微软雅黑" panose="020B0503020204020204" charset="-122"/>
                <a:cs typeface="Arial" panose="020B0604020202020204" pitchFamily="34" charset="0"/>
                <a:sym typeface="+mn-ea"/>
              </a:rPr>
              <a:t>Another lesson that a child can learn from having a dog is how to be empathetic. </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A dog cannot express itself with speech, so its owner must learn to understand what the dog's behavior means. Is the dog frightened, aggressive, or sick? The child needs to understand what is going on in the dog's mind. The result of learning to read a dog's behavior is that the child develops empathy. By learning how to empathize with a dog, the child also learns how to empathize with other people. This leads to the child becoming a more considerate and caring person.</a:t>
            </a:r>
          </a:p>
          <a:p>
            <a:pPr algn="just">
              <a:lnSpc>
                <a:spcPct val="150000"/>
              </a:lnSpc>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just">
              <a:lnSpc>
                <a:spcPct val="15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主题句：</a:t>
            </a: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sym typeface="+mn-ea"/>
              </a:rPr>
              <a:t>孩子们通过养狗学习到的另一课就是如何产生共鸣</a:t>
            </a:r>
            <a:endParaRPr lang="zh-CN" altLang="en-US" sz="2000" kern="100" dirty="0">
              <a:solidFill>
                <a:srgbClr val="FF0000"/>
              </a:solidFill>
              <a:latin typeface="微软雅黑" panose="020B0503020204020204" charset="-122"/>
              <a:ea typeface="微软雅黑" panose="020B0503020204020204" charset="-122"/>
              <a:cs typeface="Arial" panose="020B0604020202020204" pitchFamily="34" charset="0"/>
              <a:sym typeface="+mn-ea"/>
            </a:endParaRPr>
          </a:p>
          <a:p>
            <a:pPr algn="just">
              <a:lnSpc>
                <a:spcPct val="150000"/>
              </a:lnSpc>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836660" y="998855"/>
            <a:ext cx="4114800" cy="5077460"/>
          </a:xfrm>
          <a:prstGeom prst="rect">
            <a:avLst/>
          </a:prstGeom>
          <a:noFill/>
        </p:spPr>
        <p:txBody>
          <a:bodyPr wrap="square" rtlCol="0">
            <a:spAutoFit/>
          </a:bodyPr>
          <a:lstStyle/>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empathetic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产生共鸣的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speech 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说话，言语</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empathize with </a:t>
            </a: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有同感，产生共鸣</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considerate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体贴的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caring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关心他人的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aggressive  </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挑衅的、有攻击性的、</a:t>
            </a: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有上进心的</a:t>
            </a:r>
          </a:p>
        </p:txBody>
      </p:sp>
    </p:spTree>
    <p:extLst>
      <p:ext uri="{BB962C8B-B14F-4D97-AF65-F5344CB8AC3E}">
        <p14:creationId xmlns:p14="http://schemas.microsoft.com/office/powerpoint/2010/main" val="287236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1.2.1.1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42840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时间顺序是记叙文最常用的写作发展顺序。</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年份（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），岁数（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age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），季节（</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），月份（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month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），时分（</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hour/minute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16861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4194810"/>
          </a:xfrm>
          <a:prstGeom prst="rect">
            <a:avLst/>
          </a:prstGeom>
        </p:spPr>
        <p:txBody>
          <a:bodyPr wrap="square">
            <a:spAutoFit/>
          </a:bodyPr>
          <a:lstStyle/>
          <a:p>
            <a:pPr algn="just" fontAlgn="auto">
              <a:lnSpc>
                <a:spcPts val="32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④</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Being considerate and caring are important characteristics in a good friend. One of the most significant benefits of owning a dog is the example of true friendship that a dog provides. A dog gives unconditional love to its owner. A dog will not stop loving its owner because of a little anger, indifference, or neglect. A dog will wait patiently for its owner to pat its head and say a few kind words. This acceptance of the negative qualities and appreciation for the positive qualities of its owner provide a wonderful model of how to be a good friend. A child who has learned to be as good a friend to others as his dog is to him will have learned one of the most valuable lessons in life.</a:t>
            </a: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9030335" y="802640"/>
            <a:ext cx="4114800" cy="4579620"/>
          </a:xfrm>
          <a:prstGeom prst="rect">
            <a:avLst/>
          </a:prstGeom>
          <a:noFill/>
        </p:spPr>
        <p:txBody>
          <a:bodyPr wrap="square" rtlCol="0">
            <a:spAutoFit/>
          </a:bodyPr>
          <a:lstStyle/>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characteristic  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特征、特色</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unconditional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无条件的</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indifference    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冷漠</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neglect   [nɪ'glɛkt]   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忽视</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pat  v.</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轻拍</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acceptance   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接受</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negative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消极的</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appreciation  [ə,priʃɪ'eʃən]  </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感激</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valuable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珍贵的</a:t>
            </a:r>
          </a:p>
        </p:txBody>
      </p:sp>
    </p:spTree>
    <p:extLst>
      <p:ext uri="{BB962C8B-B14F-4D97-AF65-F5344CB8AC3E}">
        <p14:creationId xmlns:p14="http://schemas.microsoft.com/office/powerpoint/2010/main" val="37944284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4605020"/>
          </a:xfrm>
          <a:prstGeom prst="rect">
            <a:avLst/>
          </a:prstGeom>
        </p:spPr>
        <p:txBody>
          <a:bodyPr wrap="square">
            <a:spAutoFit/>
          </a:bodyPr>
          <a:lstStyle/>
          <a:p>
            <a:pPr algn="just" fontAlgn="auto">
              <a:lnSpc>
                <a:spcPts val="32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④</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Being considerate/ and caring/ are important characteristics/ in a good friend. One of the most significant benefits/ of owning a dog/ is the example/ of true friendship/ that a dog provides. A dog/ gives unconditional love/ to its owner. A dog/ will not stop loving its owner /because of a little anger, indifference, or neglect. A dog/ will wait patiently/ for its owner/ to pat its head/ and say a few kind words. This acceptance/ of the negative qualities/ and appreciation/ for the positive qualities/ of its owner/ provide a wonderful model/ of how to be a good friend. A child/ who has learned to be/ as good a friend to others/ as his dog is to him/ will have learned/ one of the most valuable lessons/ in life.</a:t>
            </a: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9030335" y="802640"/>
            <a:ext cx="4114800" cy="4579620"/>
          </a:xfrm>
          <a:prstGeom prst="rect">
            <a:avLst/>
          </a:prstGeom>
          <a:noFill/>
        </p:spPr>
        <p:txBody>
          <a:bodyPr wrap="square" rtlCol="0">
            <a:spAutoFit/>
          </a:bodyPr>
          <a:lstStyle/>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characteristic  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特征、特色</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unconditional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无条件的</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indifference    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冷漠</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neglect   [nɪ'glɛkt]   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忽视</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pat  v.</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轻拍</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acceptance   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接受</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negative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消极的</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appreciation  [ə,priʃɪ'eʃən]  </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感激</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valuable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珍贵的</a:t>
            </a:r>
          </a:p>
        </p:txBody>
      </p:sp>
    </p:spTree>
    <p:extLst>
      <p:ext uri="{BB962C8B-B14F-4D97-AF65-F5344CB8AC3E}">
        <p14:creationId xmlns:p14="http://schemas.microsoft.com/office/powerpoint/2010/main" val="12063448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5015865"/>
          </a:xfrm>
          <a:prstGeom prst="rect">
            <a:avLst/>
          </a:prstGeom>
        </p:spPr>
        <p:txBody>
          <a:bodyPr wrap="square">
            <a:spAutoFit/>
          </a:bodyPr>
          <a:lstStyle/>
          <a:p>
            <a:pPr algn="just" fontAlgn="auto">
              <a:lnSpc>
                <a:spcPts val="32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④</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Being considerate and caring are important characteristics in a good friend. </a:t>
            </a:r>
            <a:r>
              <a:rPr lang="en-US" altLang="zh-CN" sz="2000" u="sng" dirty="0">
                <a:solidFill>
                  <a:schemeClr val="tx1"/>
                </a:solidFill>
                <a:latin typeface="微软雅黑" panose="020B0503020204020204" charset="-122"/>
                <a:ea typeface="微软雅黑" panose="020B0503020204020204" charset="-122"/>
                <a:cs typeface="Arial" panose="020B0604020202020204" pitchFamily="34" charset="0"/>
                <a:sym typeface="+mn-ea"/>
              </a:rPr>
              <a:t>One of the most significant benefits of owning a dog is the example of true friendship that a dog provides. </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A dog gives unconditional love to its owner. A dog will not stop loving its owner because of a little anger, indifference, or neglect. A dog will wait patiently for its owner to pat its head and say a few kind words. This acceptance of the negative qualities and appreciation for the positive qualities of its owner provide a wonderful model of how to be a good friend. A child who has learned to be as good a friend to others as his dog is to him will have learned one of the most valuable lessons in life.</a:t>
            </a:r>
          </a:p>
          <a:p>
            <a:pPr algn="just" fontAlgn="auto">
              <a:lnSpc>
                <a:spcPts val="3200"/>
              </a:lnSpc>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just" fontAlgn="auto">
              <a:lnSpc>
                <a:spcPts val="32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主题句：</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养狗最有意义的一点就是狗能够给人们树立挚友的榜样</a:t>
            </a:r>
            <a:endParaRPr lang="zh-CN" altLang="en-US" sz="2000" kern="1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9030335" y="802640"/>
            <a:ext cx="4114800" cy="4579620"/>
          </a:xfrm>
          <a:prstGeom prst="rect">
            <a:avLst/>
          </a:prstGeom>
          <a:noFill/>
        </p:spPr>
        <p:txBody>
          <a:bodyPr wrap="square" rtlCol="0">
            <a:spAutoFit/>
          </a:bodyPr>
          <a:lstStyle/>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characteristic  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特征、特色</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unconditional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无条件的</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indifference    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冷漠</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neglect   [nɪ'glɛkt]   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忽视</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pat  v.</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轻拍</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acceptance   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接受</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negative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消极的</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appreciation  [ə,priʃɪ'eʃən]  </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感激</a:t>
            </a: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valuable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珍贵的</a:t>
            </a:r>
          </a:p>
        </p:txBody>
      </p:sp>
    </p:spTree>
    <p:extLst>
      <p:ext uri="{BB962C8B-B14F-4D97-AF65-F5344CB8AC3E}">
        <p14:creationId xmlns:p14="http://schemas.microsoft.com/office/powerpoint/2010/main" val="12388640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3169285"/>
          </a:xfrm>
          <a:prstGeom prst="rect">
            <a:avLst/>
          </a:prstGeom>
        </p:spPr>
        <p:txBody>
          <a:bodyPr wrap="square">
            <a:spAutoFit/>
          </a:bodyPr>
          <a:lstStyle/>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⑤</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These are some of the most important lessons a child will ever learn. The benefits of owning a dog will last in the child's entire lifetime. The understanding and appreciation of responsibility, empathy, and friendship that a child develops from the experience of having a dog will help him or her grow into a reliable, caring, and mature adult.</a:t>
            </a: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9030335" y="802640"/>
            <a:ext cx="4114800" cy="4523105"/>
          </a:xfrm>
          <a:prstGeom prst="rect">
            <a:avLst/>
          </a:prstGeom>
          <a:noFill/>
        </p:spPr>
        <p:txBody>
          <a:bodyPr wrap="square" rtlCol="0">
            <a:spAutoFit/>
          </a:bodyPr>
          <a:lstStyle/>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benefit   n. </a:t>
            </a:r>
            <a:r>
              <a:rPr lang="zh-CN" altLang="en-US" dirty="0">
                <a:latin typeface="微软雅黑" panose="020B0503020204020204" charset="-122"/>
                <a:ea typeface="微软雅黑" panose="020B0503020204020204" charset="-122"/>
                <a:cs typeface="Arial" panose="020B0604020202020204" pitchFamily="34" charset="0"/>
                <a:sym typeface="+mn-ea"/>
              </a:rPr>
              <a:t>利益，好处</a:t>
            </a:r>
            <a:endParaRPr lang="en-US" altLang="zh-CN" dirty="0">
              <a:latin typeface="微软雅黑" panose="020B0503020204020204" charset="-122"/>
              <a:ea typeface="微软雅黑" panose="020B0503020204020204" charset="-122"/>
              <a:cs typeface="Arial" panose="020B060402020202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last    v.</a:t>
            </a:r>
            <a:r>
              <a:rPr lang="zh-CN" altLang="en-US" dirty="0">
                <a:latin typeface="微软雅黑" panose="020B0503020204020204" charset="-122"/>
                <a:ea typeface="微软雅黑" panose="020B0503020204020204" charset="-122"/>
                <a:cs typeface="Arial" panose="020B0604020202020204" pitchFamily="34" charset="0"/>
                <a:sym typeface="+mn-ea"/>
              </a:rPr>
              <a:t>持续</a:t>
            </a: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lifetime  n.</a:t>
            </a:r>
            <a:r>
              <a:rPr lang="zh-CN" altLang="en-US" dirty="0">
                <a:latin typeface="微软雅黑" panose="020B0503020204020204" charset="-122"/>
                <a:ea typeface="微软雅黑" panose="020B0503020204020204" charset="-122"/>
                <a:cs typeface="Arial" panose="020B0604020202020204" pitchFamily="34" charset="0"/>
                <a:sym typeface="+mn-ea"/>
              </a:rPr>
              <a:t>一生、寿命</a:t>
            </a: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entire    adj. </a:t>
            </a:r>
            <a:r>
              <a:rPr lang="zh-CN" altLang="en-US" dirty="0">
                <a:latin typeface="微软雅黑" panose="020B0503020204020204" charset="-122"/>
                <a:ea typeface="微软雅黑" panose="020B0503020204020204" charset="-122"/>
                <a:cs typeface="Arial" panose="020B0604020202020204" pitchFamily="34" charset="0"/>
                <a:sym typeface="+mn-ea"/>
              </a:rPr>
              <a:t>完整的</a:t>
            </a:r>
            <a:endParaRPr lang="en-US" altLang="zh-CN" dirty="0">
              <a:latin typeface="微软雅黑" panose="020B0503020204020204" charset="-122"/>
              <a:ea typeface="微软雅黑" panose="020B0503020204020204" charset="-122"/>
              <a:cs typeface="Arial" panose="020B060402020202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reliable   adj. </a:t>
            </a:r>
            <a:r>
              <a:rPr lang="zh-CN" altLang="en-US" dirty="0">
                <a:latin typeface="微软雅黑" panose="020B0503020204020204" charset="-122"/>
                <a:ea typeface="微软雅黑" panose="020B0503020204020204" charset="-122"/>
                <a:cs typeface="Arial" panose="020B0604020202020204" pitchFamily="34" charset="0"/>
                <a:sym typeface="+mn-ea"/>
              </a:rPr>
              <a:t>可靠的</a:t>
            </a:r>
            <a:endParaRPr lang="en-US" altLang="zh-CN" dirty="0">
              <a:latin typeface="微软雅黑" panose="020B0503020204020204" charset="-122"/>
              <a:ea typeface="微软雅黑" panose="020B0503020204020204" charset="-122"/>
              <a:cs typeface="Arial" panose="020B060402020202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mature   adj. </a:t>
            </a:r>
            <a:r>
              <a:rPr lang="zh-CN" altLang="en-US" dirty="0">
                <a:latin typeface="微软雅黑" panose="020B0503020204020204" charset="-122"/>
                <a:ea typeface="微软雅黑" panose="020B0503020204020204" charset="-122"/>
                <a:cs typeface="Arial" panose="020B0604020202020204" pitchFamily="34" charset="0"/>
                <a:sym typeface="+mn-ea"/>
              </a:rPr>
              <a:t>成熟的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appreciation </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感激、欣赏、理解、明白</a:t>
            </a:r>
          </a:p>
        </p:txBody>
      </p:sp>
    </p:spTree>
    <p:extLst>
      <p:ext uri="{BB962C8B-B14F-4D97-AF65-F5344CB8AC3E}">
        <p14:creationId xmlns:p14="http://schemas.microsoft.com/office/powerpoint/2010/main" val="14520103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3784600"/>
          </a:xfrm>
          <a:prstGeom prst="rect">
            <a:avLst/>
          </a:prstGeom>
        </p:spPr>
        <p:txBody>
          <a:bodyPr wrap="square">
            <a:spAutoFit/>
          </a:bodyPr>
          <a:lstStyle/>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⑤</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These are/ some of the most important lessons/ a child will ever learn. The benefits/ of owning a dog/ will last/ in the child's entire lifetime. The understanding/ and appreciation/ of responsibility, empathy, and friendship/ that a child/ develops from the experience /of having a dog/ will help him/ or her grow into a reliable, caring, /and mature adult.</a:t>
            </a: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9030335" y="802640"/>
            <a:ext cx="4114800" cy="4523105"/>
          </a:xfrm>
          <a:prstGeom prst="rect">
            <a:avLst/>
          </a:prstGeom>
          <a:noFill/>
        </p:spPr>
        <p:txBody>
          <a:bodyPr wrap="square" rtlCol="0">
            <a:spAutoFit/>
          </a:bodyPr>
          <a:lstStyle/>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benefit   n. </a:t>
            </a:r>
            <a:r>
              <a:rPr lang="zh-CN" altLang="en-US" dirty="0">
                <a:latin typeface="微软雅黑" panose="020B0503020204020204" charset="-122"/>
                <a:ea typeface="微软雅黑" panose="020B0503020204020204" charset="-122"/>
                <a:cs typeface="Arial" panose="020B0604020202020204" pitchFamily="34" charset="0"/>
                <a:sym typeface="+mn-ea"/>
              </a:rPr>
              <a:t>利益，好处</a:t>
            </a:r>
            <a:endParaRPr lang="en-US" altLang="zh-CN" dirty="0">
              <a:latin typeface="微软雅黑" panose="020B0503020204020204" charset="-122"/>
              <a:ea typeface="微软雅黑" panose="020B0503020204020204" charset="-122"/>
              <a:cs typeface="Arial" panose="020B060402020202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last    v.</a:t>
            </a:r>
            <a:r>
              <a:rPr lang="zh-CN" altLang="en-US" dirty="0">
                <a:latin typeface="微软雅黑" panose="020B0503020204020204" charset="-122"/>
                <a:ea typeface="微软雅黑" panose="020B0503020204020204" charset="-122"/>
                <a:cs typeface="Arial" panose="020B0604020202020204" pitchFamily="34" charset="0"/>
                <a:sym typeface="+mn-ea"/>
              </a:rPr>
              <a:t>持续</a:t>
            </a: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lifetime  n.</a:t>
            </a:r>
            <a:r>
              <a:rPr lang="zh-CN" altLang="en-US" dirty="0">
                <a:latin typeface="微软雅黑" panose="020B0503020204020204" charset="-122"/>
                <a:ea typeface="微软雅黑" panose="020B0503020204020204" charset="-122"/>
                <a:cs typeface="Arial" panose="020B0604020202020204" pitchFamily="34" charset="0"/>
                <a:sym typeface="+mn-ea"/>
              </a:rPr>
              <a:t>一生、寿命</a:t>
            </a: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entire    adj. </a:t>
            </a:r>
            <a:r>
              <a:rPr lang="zh-CN" altLang="en-US" dirty="0">
                <a:latin typeface="微软雅黑" panose="020B0503020204020204" charset="-122"/>
                <a:ea typeface="微软雅黑" panose="020B0503020204020204" charset="-122"/>
                <a:cs typeface="Arial" panose="020B0604020202020204" pitchFamily="34" charset="0"/>
                <a:sym typeface="+mn-ea"/>
              </a:rPr>
              <a:t>完整的</a:t>
            </a:r>
            <a:endParaRPr lang="en-US" altLang="zh-CN" dirty="0">
              <a:latin typeface="微软雅黑" panose="020B0503020204020204" charset="-122"/>
              <a:ea typeface="微软雅黑" panose="020B0503020204020204" charset="-122"/>
              <a:cs typeface="Arial" panose="020B060402020202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reliable   adj. </a:t>
            </a:r>
            <a:r>
              <a:rPr lang="zh-CN" altLang="en-US" dirty="0">
                <a:latin typeface="微软雅黑" panose="020B0503020204020204" charset="-122"/>
                <a:ea typeface="微软雅黑" panose="020B0503020204020204" charset="-122"/>
                <a:cs typeface="Arial" panose="020B0604020202020204" pitchFamily="34" charset="0"/>
                <a:sym typeface="+mn-ea"/>
              </a:rPr>
              <a:t>可靠的</a:t>
            </a:r>
            <a:endParaRPr lang="en-US" altLang="zh-CN" dirty="0">
              <a:latin typeface="微软雅黑" panose="020B0503020204020204" charset="-122"/>
              <a:ea typeface="微软雅黑" panose="020B0503020204020204" charset="-122"/>
              <a:cs typeface="Arial" panose="020B060402020202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mature   adj. </a:t>
            </a:r>
            <a:r>
              <a:rPr lang="zh-CN" altLang="en-US" dirty="0">
                <a:latin typeface="微软雅黑" panose="020B0503020204020204" charset="-122"/>
                <a:ea typeface="微软雅黑" panose="020B0503020204020204" charset="-122"/>
                <a:cs typeface="Arial" panose="020B0604020202020204" pitchFamily="34" charset="0"/>
                <a:sym typeface="+mn-ea"/>
              </a:rPr>
              <a:t>成熟的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appreciation </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n.</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感激、欣赏、理解、明白</a:t>
            </a:r>
          </a:p>
        </p:txBody>
      </p:sp>
    </p:spTree>
    <p:extLst>
      <p:ext uri="{BB962C8B-B14F-4D97-AF65-F5344CB8AC3E}">
        <p14:creationId xmlns:p14="http://schemas.microsoft.com/office/powerpoint/2010/main" val="3653970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4810760"/>
          </a:xfrm>
          <a:prstGeom prst="rect">
            <a:avLst/>
          </a:prstGeom>
        </p:spPr>
        <p:txBody>
          <a:bodyPr wrap="square">
            <a:spAutoFit/>
          </a:bodyPr>
          <a:lstStyle/>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⑤</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These are some of the most important lessons a child will ever learn. The benefits of owning a dog will last in the child's entire lifetime. </a:t>
            </a:r>
            <a:r>
              <a:rPr lang="en-US" altLang="zh-CN" sz="2000" u="sng" dirty="0">
                <a:solidFill>
                  <a:schemeClr val="tx1"/>
                </a:solidFill>
                <a:latin typeface="微软雅黑" panose="020B0503020204020204" charset="-122"/>
                <a:ea typeface="微软雅黑" panose="020B0503020204020204" charset="-122"/>
                <a:cs typeface="Arial" panose="020B0604020202020204" pitchFamily="34" charset="0"/>
                <a:sym typeface="+mn-ea"/>
              </a:rPr>
              <a:t>The understanding and appreciation of responsibility, empathy, and friendship that a child develops from the experience of having a dog will help him or her grow into a reliable, caring, and mature adult.</a:t>
            </a:r>
          </a:p>
          <a:p>
            <a:pPr algn="just">
              <a:lnSpc>
                <a:spcPct val="200000"/>
              </a:lnSpc>
            </a:pPr>
            <a:endParaRPr lang="en-US" altLang="zh-CN" sz="2000" u="sng"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just" fontAlgn="auto">
              <a:lnSpc>
                <a:spcPts val="4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主题句：</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孩子从养狗的经历中领悟到了什么是责任感，共鸣和友谊，这一点会帮助他成为一个可靠的，关心他人的，成熟的成年人。</a:t>
            </a:r>
            <a:endParaRPr lang="zh-CN" altLang="en-US" sz="2000" kern="1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9030335" y="802640"/>
            <a:ext cx="4114800" cy="3415030"/>
          </a:xfrm>
          <a:prstGeom prst="rect">
            <a:avLst/>
          </a:prstGeom>
          <a:noFill/>
        </p:spPr>
        <p:txBody>
          <a:bodyPr wrap="square" rtlCol="0">
            <a:spAutoFit/>
          </a:bodyPr>
          <a:lstStyle/>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benefit   n. </a:t>
            </a:r>
            <a:r>
              <a:rPr lang="zh-CN" altLang="en-US" dirty="0">
                <a:latin typeface="微软雅黑" panose="020B0503020204020204" charset="-122"/>
                <a:ea typeface="微软雅黑" panose="020B0503020204020204" charset="-122"/>
                <a:cs typeface="Arial" panose="020B0604020202020204" pitchFamily="34" charset="0"/>
                <a:sym typeface="+mn-ea"/>
              </a:rPr>
              <a:t>利益，好处</a:t>
            </a:r>
            <a:endParaRPr lang="en-US" altLang="zh-CN" dirty="0">
              <a:latin typeface="微软雅黑" panose="020B0503020204020204" charset="-122"/>
              <a:ea typeface="微软雅黑" panose="020B0503020204020204" charset="-122"/>
              <a:cs typeface="Arial" panose="020B060402020202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last    v.</a:t>
            </a:r>
            <a:r>
              <a:rPr lang="zh-CN" altLang="en-US" dirty="0">
                <a:latin typeface="微软雅黑" panose="020B0503020204020204" charset="-122"/>
                <a:ea typeface="微软雅黑" panose="020B0503020204020204" charset="-122"/>
                <a:cs typeface="Arial" panose="020B0604020202020204" pitchFamily="34" charset="0"/>
                <a:sym typeface="+mn-ea"/>
              </a:rPr>
              <a:t>持续</a:t>
            </a: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lifetime  n.</a:t>
            </a:r>
            <a:r>
              <a:rPr lang="zh-CN" altLang="en-US" dirty="0">
                <a:latin typeface="微软雅黑" panose="020B0503020204020204" charset="-122"/>
                <a:ea typeface="微软雅黑" panose="020B0503020204020204" charset="-122"/>
                <a:cs typeface="Arial" panose="020B0604020202020204" pitchFamily="34" charset="0"/>
                <a:sym typeface="+mn-ea"/>
              </a:rPr>
              <a:t>一生、寿命</a:t>
            </a: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entire    adj. </a:t>
            </a:r>
            <a:r>
              <a:rPr lang="zh-CN" altLang="en-US" dirty="0">
                <a:latin typeface="微软雅黑" panose="020B0503020204020204" charset="-122"/>
                <a:ea typeface="微软雅黑" panose="020B0503020204020204" charset="-122"/>
                <a:cs typeface="Arial" panose="020B0604020202020204" pitchFamily="34" charset="0"/>
                <a:sym typeface="+mn-ea"/>
              </a:rPr>
              <a:t>完整的</a:t>
            </a:r>
            <a:endParaRPr lang="en-US" altLang="zh-CN" dirty="0">
              <a:latin typeface="微软雅黑" panose="020B0503020204020204" charset="-122"/>
              <a:ea typeface="微软雅黑" panose="020B0503020204020204" charset="-122"/>
              <a:cs typeface="Arial" panose="020B060402020202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reliable   adj. </a:t>
            </a:r>
            <a:r>
              <a:rPr lang="zh-CN" altLang="en-US" dirty="0">
                <a:latin typeface="微软雅黑" panose="020B0503020204020204" charset="-122"/>
                <a:ea typeface="微软雅黑" panose="020B0503020204020204" charset="-122"/>
                <a:cs typeface="Arial" panose="020B0604020202020204" pitchFamily="34" charset="0"/>
                <a:sym typeface="+mn-ea"/>
              </a:rPr>
              <a:t>可靠的</a:t>
            </a:r>
            <a:endParaRPr lang="en-US" altLang="zh-CN" dirty="0">
              <a:latin typeface="微软雅黑" panose="020B0503020204020204" charset="-122"/>
              <a:ea typeface="微软雅黑" panose="020B0503020204020204" charset="-122"/>
              <a:cs typeface="Arial" panose="020B060402020202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20204" pitchFamily="34" charset="0"/>
                <a:sym typeface="+mn-ea"/>
              </a:rPr>
              <a:t>mature   adj. </a:t>
            </a:r>
            <a:r>
              <a:rPr lang="zh-CN" altLang="en-US" dirty="0">
                <a:latin typeface="微软雅黑" panose="020B0503020204020204" charset="-122"/>
                <a:ea typeface="微软雅黑" panose="020B0503020204020204" charset="-122"/>
                <a:cs typeface="Arial" panose="020B0604020202020204" pitchFamily="34" charset="0"/>
                <a:sym typeface="+mn-ea"/>
              </a:rPr>
              <a:t>成熟的</a:t>
            </a:r>
            <a:endPar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Tree>
    <p:extLst>
      <p:ext uri="{BB962C8B-B14F-4D97-AF65-F5344CB8AC3E}">
        <p14:creationId xmlns:p14="http://schemas.microsoft.com/office/powerpoint/2010/main" val="17761238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94310" y="1146810"/>
            <a:ext cx="12006580" cy="475424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第一段主题：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养狗的三个好处 ① 提升孩子的责任感 ② 提升他们产生共鸣的能力 ③ 教会他们友谊的真谛</a:t>
            </a: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第二段主题：</a:t>
            </a: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第三段主题：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孩子们通过养狗学习到的另一课就是如何产生共鸣</a:t>
            </a: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第四段主题：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养狗最有意义的一点就是狗能够给人们树立挚友的榜样</a:t>
            </a:r>
            <a:endParaRPr lang="zh-CN" altLang="en-US" sz="2000" kern="1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第五段主题：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孩子从养狗的经历中领悟到了什么是责任感，共鸣和友谊，这一点会帮助他成为一个可靠的，关心他人的，成熟的成年人</a:t>
            </a:r>
            <a:endParaRPr lang="zh-CN" altLang="en-US" sz="2000" b="1"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矩形 6"/>
          <p:cNvSpPr/>
          <p:nvPr/>
        </p:nvSpPr>
        <p:spPr>
          <a:xfrm>
            <a:off x="1838960" y="2597736"/>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61263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94310" y="1146810"/>
            <a:ext cx="12006580" cy="475424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第一段主题：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养狗的三个好处</a:t>
            </a:r>
            <a:r>
              <a:rPr lang="zh-CN" altLang="en-US" sz="2000" b="1" u="sng" dirty="0">
                <a:solidFill>
                  <a:srgbClr val="00B050"/>
                </a:solidFill>
                <a:latin typeface="微软雅黑" panose="020B0503020204020204" charset="-122"/>
                <a:ea typeface="微软雅黑" panose="020B0503020204020204" charset="-122"/>
                <a:cs typeface="Arial" panose="020B0604020202020204" pitchFamily="34" charset="0"/>
                <a:sym typeface="+mn-ea"/>
              </a:rPr>
              <a:t> ① 提升孩子的责任感 </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② 提升他们产生共鸣的能力 ③ 教会他们友谊的真谛</a:t>
            </a: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第二段主题：</a:t>
            </a: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第三段主题：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孩子们通过养狗学习到的另一课就是如何产生共鸣</a:t>
            </a: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第四段主题：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养狗最有意义的一点就是狗能够给人们树立挚友的榜样</a:t>
            </a:r>
            <a:endParaRPr lang="zh-CN" altLang="en-US" sz="2000" kern="1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第五段主题：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孩子从养狗的经历中领悟到了什么是责任感，共鸣和友谊，这一点会帮助他成为一个可靠的，关心他人的，成熟的成年人</a:t>
            </a:r>
            <a:endParaRPr lang="zh-CN" altLang="en-US" sz="2000" b="1"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矩形 6"/>
          <p:cNvSpPr/>
          <p:nvPr/>
        </p:nvSpPr>
        <p:spPr>
          <a:xfrm>
            <a:off x="1838960" y="2597736"/>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945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530" y="895350"/>
            <a:ext cx="9394825" cy="635698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第一段主题：养狗的好处</a:t>
            </a:r>
            <a:r>
              <a:rPr lang="zh-CN" altLang="en-US" sz="2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 </a:t>
            </a: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rPr>
              <a:t>①</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develops a child's sense of responsibility, </a:t>
            </a: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rPr>
              <a:t>②</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broadens his capacity for empathy, and </a:t>
            </a: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rPr>
              <a:t>③</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teaches him the nature of friendship.</a:t>
            </a: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第二段主题：</a:t>
            </a: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第三段主题：</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 A child can learn from having a dog how to be </a:t>
            </a:r>
            <a:r>
              <a:rPr lang="en-US" altLang="zh-CN"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rPr>
              <a:t>empathetic</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 </a:t>
            </a: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第四段主题：</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A dog can provides the child with</a:t>
            </a:r>
            <a:r>
              <a:rPr lang="en-US" altLang="zh-CN" sz="2000" dirty="0">
                <a:solidFill>
                  <a:schemeClr val="tx2">
                    <a:lumMod val="75000"/>
                    <a:lumOff val="25000"/>
                  </a:schemeClr>
                </a:solidFill>
                <a:latin typeface="微软雅黑" panose="020B0503020204020204" charset="-122"/>
                <a:ea typeface="微软雅黑" panose="020B0503020204020204" charset="-122"/>
                <a:cs typeface="Arial" panose="020B0604020202020204" pitchFamily="34" charset="0"/>
              </a:rPr>
              <a:t> </a:t>
            </a:r>
            <a:r>
              <a:rPr lang="en-US" altLang="zh-CN"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rPr>
              <a:t>true friendship</a:t>
            </a:r>
            <a:r>
              <a:rPr lang="en-US" altLang="zh-CN" sz="2000" dirty="0">
                <a:solidFill>
                  <a:schemeClr val="tx2">
                    <a:lumMod val="75000"/>
                    <a:lumOff val="25000"/>
                  </a:schemeClr>
                </a:solidFill>
                <a:latin typeface="微软雅黑" panose="020B0503020204020204" charset="-122"/>
                <a:ea typeface="微软雅黑" panose="020B0503020204020204" charset="-122"/>
                <a:cs typeface="Arial" panose="020B0604020202020204" pitchFamily="34" charset="0"/>
              </a:rPr>
              <a:t>.</a:t>
            </a: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第五段主题：总结段。养狗的三点好处①</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understanding and appreciation of responsibility</a:t>
            </a:r>
            <a:r>
              <a:rPr lang="en-US" altLang="zh-CN" sz="2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 </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②</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empathy,</a:t>
            </a:r>
            <a:r>
              <a:rPr lang="en-US" altLang="zh-CN" sz="2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 </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and </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③</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friendship </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帮助他成为一个可靠的，关心他人的，成熟的成年人。</a:t>
            </a:r>
            <a:endParaRPr lang="zh-CN" altLang="en-US"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just" fontAlgn="auto">
              <a:lnSpc>
                <a:spcPts val="5000"/>
              </a:lnSpc>
            </a:pPr>
            <a:endParaRPr lang="zh-CN" altLang="en-US" sz="2000" b="1" dirty="0">
              <a:solidFill>
                <a:schemeClr val="tx1"/>
              </a:solidFill>
              <a:latin typeface="微软雅黑" panose="020B0503020204020204" charset="-122"/>
              <a:ea typeface="微软雅黑" panose="020B0503020204020204" charset="-122"/>
              <a:cs typeface="Arial" panose="020B0604020202020204" pitchFamily="34" charset="0"/>
            </a:endParaRPr>
          </a:p>
        </p:txBody>
      </p:sp>
      <p:sp>
        <p:nvSpPr>
          <p:cNvPr id="5" name="矩形 4"/>
          <p:cNvSpPr/>
          <p:nvPr/>
        </p:nvSpPr>
        <p:spPr>
          <a:xfrm>
            <a:off x="1662430" y="3217496"/>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699625" y="1917700"/>
            <a:ext cx="2525395" cy="2030095"/>
          </a:xfrm>
          <a:prstGeom prst="rect">
            <a:avLst/>
          </a:prstGeom>
          <a:noFill/>
        </p:spPr>
        <p:txBody>
          <a:bodyPr wrap="square" rtlCol="0">
            <a:spAutoFit/>
          </a:bodyPr>
          <a:lstStyle/>
          <a:p>
            <a:r>
              <a:rPr lang="en-US" altLang="zh-CN" dirty="0">
                <a:latin typeface="微软雅黑" panose="020B0503020204020204" charset="-122"/>
                <a:ea typeface="微软雅黑" panose="020B0503020204020204" charset="-122"/>
                <a:cs typeface="Arial" panose="020B0604020202020204" pitchFamily="34" charset="0"/>
              </a:rPr>
              <a:t>positive a. </a:t>
            </a:r>
            <a:r>
              <a:rPr lang="zh-CN" altLang="en-US" dirty="0">
                <a:latin typeface="微软雅黑" panose="020B0503020204020204" charset="-122"/>
                <a:ea typeface="微软雅黑" panose="020B0503020204020204" charset="-122"/>
                <a:cs typeface="Arial" panose="020B0604020202020204" pitchFamily="34" charset="0"/>
              </a:rPr>
              <a:t>积极的</a:t>
            </a:r>
            <a:endParaRPr lang="en-US" altLang="zh-CN" dirty="0">
              <a:latin typeface="微软雅黑" panose="020B0503020204020204" charset="-122"/>
              <a:ea typeface="微软雅黑" panose="020B0503020204020204" charset="-122"/>
              <a:cs typeface="Arial" panose="020B0604020202020204" pitchFamily="34" charset="0"/>
            </a:endParaRPr>
          </a:p>
          <a:p>
            <a:endParaRPr lang="en-US" altLang="zh-CN" dirty="0">
              <a:latin typeface="微软雅黑" panose="020B0503020204020204" charset="-122"/>
              <a:ea typeface="微软雅黑" panose="020B0503020204020204" charset="-122"/>
              <a:cs typeface="Arial" panose="020B0604020202020204" pitchFamily="34" charset="0"/>
            </a:endParaRPr>
          </a:p>
          <a:p>
            <a:r>
              <a:rPr lang="en-US" altLang="zh-CN" dirty="0">
                <a:latin typeface="微软雅黑" panose="020B0503020204020204" charset="-122"/>
                <a:ea typeface="微软雅黑" panose="020B0503020204020204" charset="-122"/>
                <a:cs typeface="Arial" panose="020B0604020202020204" pitchFamily="34" charset="0"/>
              </a:rPr>
              <a:t>broaden v. </a:t>
            </a:r>
            <a:r>
              <a:rPr lang="zh-CN" altLang="en-US" dirty="0">
                <a:latin typeface="微软雅黑" panose="020B0503020204020204" charset="-122"/>
                <a:ea typeface="微软雅黑" panose="020B0503020204020204" charset="-122"/>
                <a:cs typeface="Arial" panose="020B0604020202020204" pitchFamily="34" charset="0"/>
              </a:rPr>
              <a:t>开阔</a:t>
            </a:r>
            <a:endParaRPr lang="en-US" altLang="zh-CN" dirty="0">
              <a:latin typeface="微软雅黑" panose="020B0503020204020204" charset="-122"/>
              <a:ea typeface="微软雅黑" panose="020B0503020204020204" charset="-122"/>
              <a:cs typeface="Arial" panose="020B0604020202020204" pitchFamily="34" charset="0"/>
            </a:endParaRPr>
          </a:p>
          <a:p>
            <a:endParaRPr lang="en-US" altLang="zh-CN" dirty="0">
              <a:latin typeface="微软雅黑" panose="020B0503020204020204" charset="-122"/>
              <a:ea typeface="微软雅黑" panose="020B0503020204020204" charset="-122"/>
              <a:cs typeface="Arial" panose="020B0604020202020204" pitchFamily="34" charset="0"/>
            </a:endParaRPr>
          </a:p>
          <a:p>
            <a:r>
              <a:rPr lang="en-US" altLang="zh-CN" dirty="0">
                <a:latin typeface="微软雅黑" panose="020B0503020204020204" charset="-122"/>
                <a:ea typeface="微软雅黑" panose="020B0503020204020204" charset="-122"/>
                <a:cs typeface="Arial" panose="020B0604020202020204" pitchFamily="34" charset="0"/>
              </a:rPr>
              <a:t>capacity n. </a:t>
            </a:r>
            <a:r>
              <a:rPr lang="zh-CN" altLang="en-US" dirty="0">
                <a:latin typeface="微软雅黑" panose="020B0503020204020204" charset="-122"/>
                <a:ea typeface="微软雅黑" panose="020B0503020204020204" charset="-122"/>
                <a:cs typeface="Arial" panose="020B0604020202020204" pitchFamily="34" charset="0"/>
              </a:rPr>
              <a:t>能力</a:t>
            </a:r>
            <a:endParaRPr lang="en-US" altLang="zh-CN" dirty="0">
              <a:latin typeface="微软雅黑" panose="020B0503020204020204" charset="-122"/>
              <a:ea typeface="微软雅黑" panose="020B0503020204020204" charset="-122"/>
              <a:cs typeface="Arial" panose="020B0604020202020204" pitchFamily="34" charset="0"/>
            </a:endParaRPr>
          </a:p>
          <a:p>
            <a:endParaRPr lang="en-US" altLang="zh-CN" dirty="0">
              <a:latin typeface="微软雅黑" panose="020B0503020204020204" charset="-122"/>
              <a:ea typeface="微软雅黑" panose="020B0503020204020204" charset="-122"/>
              <a:cs typeface="Arial" panose="020B0604020202020204" pitchFamily="34" charset="0"/>
            </a:endParaRPr>
          </a:p>
          <a:p>
            <a:r>
              <a:rPr lang="en-US" altLang="zh-CN" dirty="0">
                <a:latin typeface="微软雅黑" panose="020B0503020204020204" charset="-122"/>
                <a:ea typeface="微软雅黑" panose="020B0503020204020204" charset="-122"/>
                <a:cs typeface="Arial" panose="020B0604020202020204" pitchFamily="34" charset="0"/>
              </a:rPr>
              <a:t>empathy n. </a:t>
            </a:r>
            <a:r>
              <a:rPr lang="zh-CN" altLang="en-US" dirty="0">
                <a:latin typeface="微软雅黑" panose="020B0503020204020204" charset="-122"/>
                <a:ea typeface="微软雅黑" panose="020B0503020204020204" charset="-122"/>
                <a:cs typeface="Arial" panose="020B0604020202020204" pitchFamily="34" charset="0"/>
              </a:rPr>
              <a:t>共鸣</a:t>
            </a:r>
            <a:r>
              <a:rPr lang="en-US" altLang="zh-CN" dirty="0">
                <a:latin typeface="微软雅黑" panose="020B0503020204020204" charset="-122"/>
                <a:ea typeface="微软雅黑" panose="020B0503020204020204" charset="-122"/>
                <a:cs typeface="Arial" panose="020B0604020202020204" pitchFamily="34" charset="0"/>
              </a:rPr>
              <a:t>, </a:t>
            </a:r>
            <a:r>
              <a:rPr lang="zh-CN" altLang="en-US" dirty="0">
                <a:latin typeface="微软雅黑" panose="020B0503020204020204" charset="-122"/>
                <a:ea typeface="微软雅黑" panose="020B0503020204020204" charset="-122"/>
                <a:cs typeface="Arial" panose="020B0604020202020204" pitchFamily="34" charset="0"/>
              </a:rPr>
              <a:t>同感</a:t>
            </a:r>
          </a:p>
        </p:txBody>
      </p:sp>
      <p:cxnSp>
        <p:nvCxnSpPr>
          <p:cNvPr id="8" name="直接连接符 7"/>
          <p:cNvCxnSpPr/>
          <p:nvPr/>
        </p:nvCxnSpPr>
        <p:spPr>
          <a:xfrm>
            <a:off x="9695180" y="1162050"/>
            <a:ext cx="0" cy="546036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049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530" y="895350"/>
            <a:ext cx="9394825" cy="635698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第一段主题：养狗的好处</a:t>
            </a:r>
            <a:r>
              <a:rPr lang="zh-CN" altLang="en-US" sz="2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 </a:t>
            </a:r>
            <a:r>
              <a:rPr lang="zh-CN" altLang="en-US" sz="2000" b="1" u="sng" dirty="0">
                <a:solidFill>
                  <a:srgbClr val="00B050"/>
                </a:solidFill>
                <a:latin typeface="微软雅黑" panose="020B0503020204020204" charset="-122"/>
                <a:ea typeface="微软雅黑" panose="020B0503020204020204" charset="-122"/>
                <a:cs typeface="Arial" panose="020B0604020202020204" pitchFamily="34" charset="0"/>
              </a:rPr>
              <a:t>①</a:t>
            </a:r>
            <a:r>
              <a:rPr lang="en-US" altLang="zh-CN" sz="2000" b="1" u="sng" dirty="0">
                <a:solidFill>
                  <a:srgbClr val="00B050"/>
                </a:solidFill>
                <a:latin typeface="微软雅黑" panose="020B0503020204020204" charset="-122"/>
                <a:ea typeface="微软雅黑" panose="020B0503020204020204" charset="-122"/>
                <a:cs typeface="Arial" panose="020B0604020202020204" pitchFamily="34" charset="0"/>
              </a:rPr>
              <a:t>develops a child's sense of responsibility,</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 </a:t>
            </a: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rPr>
              <a:t>②</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broadens his capacity for empathy, and </a:t>
            </a: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rPr>
              <a:t>③</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teaches him the nature of friendship.</a:t>
            </a: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第二段主题：</a:t>
            </a: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第三段主题：</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 A child can learn from having a dog how to be </a:t>
            </a:r>
            <a:r>
              <a:rPr lang="en-US" altLang="zh-CN"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rPr>
              <a:t>empathetic</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 </a:t>
            </a: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第四段主题：</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A dog can provides the child with</a:t>
            </a:r>
            <a:r>
              <a:rPr lang="en-US" altLang="zh-CN" sz="2000" dirty="0">
                <a:solidFill>
                  <a:schemeClr val="tx2">
                    <a:lumMod val="75000"/>
                    <a:lumOff val="25000"/>
                  </a:schemeClr>
                </a:solidFill>
                <a:latin typeface="微软雅黑" panose="020B0503020204020204" charset="-122"/>
                <a:ea typeface="微软雅黑" panose="020B0503020204020204" charset="-122"/>
                <a:cs typeface="Arial" panose="020B0604020202020204" pitchFamily="34" charset="0"/>
              </a:rPr>
              <a:t> </a:t>
            </a:r>
            <a:r>
              <a:rPr lang="en-US" altLang="zh-CN" sz="2000" dirty="0">
                <a:solidFill>
                  <a:schemeClr val="bg2">
                    <a:lumMod val="50000"/>
                  </a:schemeClr>
                </a:solidFill>
                <a:latin typeface="微软雅黑" panose="020B0503020204020204" charset="-122"/>
                <a:ea typeface="微软雅黑" panose="020B0503020204020204" charset="-122"/>
                <a:cs typeface="Arial" panose="020B0604020202020204" pitchFamily="34" charset="0"/>
              </a:rPr>
              <a:t>true friendship</a:t>
            </a:r>
            <a:r>
              <a:rPr lang="en-US" altLang="zh-CN" sz="2000" dirty="0">
                <a:solidFill>
                  <a:schemeClr val="tx2">
                    <a:lumMod val="75000"/>
                    <a:lumOff val="25000"/>
                  </a:schemeClr>
                </a:solidFill>
                <a:latin typeface="微软雅黑" panose="020B0503020204020204" charset="-122"/>
                <a:ea typeface="微软雅黑" panose="020B0503020204020204" charset="-122"/>
                <a:cs typeface="Arial" panose="020B0604020202020204" pitchFamily="34" charset="0"/>
              </a:rPr>
              <a:t>.</a:t>
            </a: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第五段主题：总结段。养狗的三点好处①</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understanding and appreciation of responsibility</a:t>
            </a:r>
            <a:r>
              <a:rPr lang="en-US" altLang="zh-CN" sz="2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 </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②</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empathy,</a:t>
            </a:r>
            <a:r>
              <a:rPr lang="en-US" altLang="zh-CN" sz="2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 </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and </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③</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friendship </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帮助他成为一个可靠的，关心他人的，成熟的成年人。</a:t>
            </a:r>
            <a:endParaRPr lang="zh-CN" altLang="en-US"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just" fontAlgn="auto">
              <a:lnSpc>
                <a:spcPts val="5000"/>
              </a:lnSpc>
            </a:pPr>
            <a:endParaRPr lang="zh-CN" altLang="en-US" sz="2000" b="1" dirty="0">
              <a:solidFill>
                <a:schemeClr val="tx1"/>
              </a:solidFill>
              <a:latin typeface="微软雅黑" panose="020B0503020204020204" charset="-122"/>
              <a:ea typeface="微软雅黑" panose="020B0503020204020204" charset="-122"/>
              <a:cs typeface="Arial" panose="020B0604020202020204" pitchFamily="34" charset="0"/>
            </a:endParaRPr>
          </a:p>
        </p:txBody>
      </p:sp>
      <p:sp>
        <p:nvSpPr>
          <p:cNvPr id="5" name="矩形 4"/>
          <p:cNvSpPr/>
          <p:nvPr/>
        </p:nvSpPr>
        <p:spPr>
          <a:xfrm>
            <a:off x="1662430" y="3217496"/>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699625" y="1917700"/>
            <a:ext cx="2525395" cy="2030095"/>
          </a:xfrm>
          <a:prstGeom prst="rect">
            <a:avLst/>
          </a:prstGeom>
          <a:noFill/>
        </p:spPr>
        <p:txBody>
          <a:bodyPr wrap="square" rtlCol="0">
            <a:spAutoFit/>
          </a:bodyPr>
          <a:lstStyle/>
          <a:p>
            <a:r>
              <a:rPr lang="en-US" altLang="zh-CN" dirty="0">
                <a:latin typeface="微软雅黑" panose="020B0503020204020204" charset="-122"/>
                <a:ea typeface="微软雅黑" panose="020B0503020204020204" charset="-122"/>
                <a:cs typeface="Arial" panose="020B0604020202020204" pitchFamily="34" charset="0"/>
              </a:rPr>
              <a:t>positive a. </a:t>
            </a:r>
            <a:r>
              <a:rPr lang="zh-CN" altLang="en-US" dirty="0">
                <a:latin typeface="微软雅黑" panose="020B0503020204020204" charset="-122"/>
                <a:ea typeface="微软雅黑" panose="020B0503020204020204" charset="-122"/>
                <a:cs typeface="Arial" panose="020B0604020202020204" pitchFamily="34" charset="0"/>
              </a:rPr>
              <a:t>积极的</a:t>
            </a:r>
            <a:endParaRPr lang="en-US" altLang="zh-CN" dirty="0">
              <a:latin typeface="微软雅黑" panose="020B0503020204020204" charset="-122"/>
              <a:ea typeface="微软雅黑" panose="020B0503020204020204" charset="-122"/>
              <a:cs typeface="Arial" panose="020B0604020202020204" pitchFamily="34" charset="0"/>
            </a:endParaRPr>
          </a:p>
          <a:p>
            <a:endParaRPr lang="en-US" altLang="zh-CN" dirty="0">
              <a:latin typeface="微软雅黑" panose="020B0503020204020204" charset="-122"/>
              <a:ea typeface="微软雅黑" panose="020B0503020204020204" charset="-122"/>
              <a:cs typeface="Arial" panose="020B0604020202020204" pitchFamily="34" charset="0"/>
            </a:endParaRPr>
          </a:p>
          <a:p>
            <a:r>
              <a:rPr lang="en-US" altLang="zh-CN" dirty="0">
                <a:latin typeface="微软雅黑" panose="020B0503020204020204" charset="-122"/>
                <a:ea typeface="微软雅黑" panose="020B0503020204020204" charset="-122"/>
                <a:cs typeface="Arial" panose="020B0604020202020204" pitchFamily="34" charset="0"/>
              </a:rPr>
              <a:t>broaden v. </a:t>
            </a:r>
            <a:r>
              <a:rPr lang="zh-CN" altLang="en-US" dirty="0">
                <a:latin typeface="微软雅黑" panose="020B0503020204020204" charset="-122"/>
                <a:ea typeface="微软雅黑" panose="020B0503020204020204" charset="-122"/>
                <a:cs typeface="Arial" panose="020B0604020202020204" pitchFamily="34" charset="0"/>
              </a:rPr>
              <a:t>开阔</a:t>
            </a:r>
            <a:endParaRPr lang="en-US" altLang="zh-CN" dirty="0">
              <a:latin typeface="微软雅黑" panose="020B0503020204020204" charset="-122"/>
              <a:ea typeface="微软雅黑" panose="020B0503020204020204" charset="-122"/>
              <a:cs typeface="Arial" panose="020B0604020202020204" pitchFamily="34" charset="0"/>
            </a:endParaRPr>
          </a:p>
          <a:p>
            <a:endParaRPr lang="en-US" altLang="zh-CN" dirty="0">
              <a:latin typeface="微软雅黑" panose="020B0503020204020204" charset="-122"/>
              <a:ea typeface="微软雅黑" panose="020B0503020204020204" charset="-122"/>
              <a:cs typeface="Arial" panose="020B0604020202020204" pitchFamily="34" charset="0"/>
            </a:endParaRPr>
          </a:p>
          <a:p>
            <a:r>
              <a:rPr lang="en-US" altLang="zh-CN" dirty="0">
                <a:latin typeface="微软雅黑" panose="020B0503020204020204" charset="-122"/>
                <a:ea typeface="微软雅黑" panose="020B0503020204020204" charset="-122"/>
                <a:cs typeface="Arial" panose="020B0604020202020204" pitchFamily="34" charset="0"/>
              </a:rPr>
              <a:t>capacity n. </a:t>
            </a:r>
            <a:r>
              <a:rPr lang="zh-CN" altLang="en-US" dirty="0">
                <a:latin typeface="微软雅黑" panose="020B0503020204020204" charset="-122"/>
                <a:ea typeface="微软雅黑" panose="020B0503020204020204" charset="-122"/>
                <a:cs typeface="Arial" panose="020B0604020202020204" pitchFamily="34" charset="0"/>
              </a:rPr>
              <a:t>能力</a:t>
            </a:r>
            <a:endParaRPr lang="en-US" altLang="zh-CN" dirty="0">
              <a:latin typeface="微软雅黑" panose="020B0503020204020204" charset="-122"/>
              <a:ea typeface="微软雅黑" panose="020B0503020204020204" charset="-122"/>
              <a:cs typeface="Arial" panose="020B0604020202020204" pitchFamily="34" charset="0"/>
            </a:endParaRPr>
          </a:p>
          <a:p>
            <a:endParaRPr lang="en-US" altLang="zh-CN" dirty="0">
              <a:latin typeface="微软雅黑" panose="020B0503020204020204" charset="-122"/>
              <a:ea typeface="微软雅黑" panose="020B0503020204020204" charset="-122"/>
              <a:cs typeface="Arial" panose="020B0604020202020204" pitchFamily="34" charset="0"/>
            </a:endParaRPr>
          </a:p>
          <a:p>
            <a:r>
              <a:rPr lang="en-US" altLang="zh-CN" dirty="0">
                <a:latin typeface="微软雅黑" panose="020B0503020204020204" charset="-122"/>
                <a:ea typeface="微软雅黑" panose="020B0503020204020204" charset="-122"/>
                <a:cs typeface="Arial" panose="020B0604020202020204" pitchFamily="34" charset="0"/>
              </a:rPr>
              <a:t>empathy n. </a:t>
            </a:r>
            <a:r>
              <a:rPr lang="zh-CN" altLang="en-US" dirty="0">
                <a:latin typeface="微软雅黑" panose="020B0503020204020204" charset="-122"/>
                <a:ea typeface="微软雅黑" panose="020B0503020204020204" charset="-122"/>
                <a:cs typeface="Arial" panose="020B0604020202020204" pitchFamily="34" charset="0"/>
              </a:rPr>
              <a:t>共鸣</a:t>
            </a:r>
            <a:r>
              <a:rPr lang="en-US" altLang="zh-CN" dirty="0">
                <a:latin typeface="微软雅黑" panose="020B0503020204020204" charset="-122"/>
                <a:ea typeface="微软雅黑" panose="020B0503020204020204" charset="-122"/>
                <a:cs typeface="Arial" panose="020B0604020202020204" pitchFamily="34" charset="0"/>
              </a:rPr>
              <a:t>, </a:t>
            </a:r>
            <a:r>
              <a:rPr lang="zh-CN" altLang="en-US" dirty="0">
                <a:latin typeface="微软雅黑" panose="020B0503020204020204" charset="-122"/>
                <a:ea typeface="微软雅黑" panose="020B0503020204020204" charset="-122"/>
                <a:cs typeface="Arial" panose="020B0604020202020204" pitchFamily="34" charset="0"/>
              </a:rPr>
              <a:t>同感</a:t>
            </a:r>
          </a:p>
        </p:txBody>
      </p:sp>
      <p:cxnSp>
        <p:nvCxnSpPr>
          <p:cNvPr id="8" name="直接连接符 7"/>
          <p:cNvCxnSpPr/>
          <p:nvPr/>
        </p:nvCxnSpPr>
        <p:spPr>
          <a:xfrm>
            <a:off x="9695180" y="1162050"/>
            <a:ext cx="0" cy="546036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873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1.2.1.2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靠近（</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），挨着（</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next to</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远离（</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far from</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在前面（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 (the) front of</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在左边（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the left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在一边（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one side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0110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41503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zh-CN" altLang="en-US" sz="2800" b="1"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Tree>
    <p:extLst>
      <p:ext uri="{BB962C8B-B14F-4D97-AF65-F5344CB8AC3E}">
        <p14:creationId xmlns:p14="http://schemas.microsoft.com/office/powerpoint/2010/main" val="38015237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41503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zh-CN" altLang="en-US" sz="2800" b="1"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p>
        </p:txBody>
      </p:sp>
    </p:spTree>
    <p:extLst>
      <p:ext uri="{BB962C8B-B14F-4D97-AF65-F5344CB8AC3E}">
        <p14:creationId xmlns:p14="http://schemas.microsoft.com/office/powerpoint/2010/main" val="29711919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78460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l">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第二段主题句：</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sym typeface="+mn-ea"/>
              </a:rPr>
              <a:t> </a:t>
            </a: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gn="l">
              <a:lnSpc>
                <a:spcPct val="200000"/>
              </a:lnSpc>
            </a:pPr>
            <a:r>
              <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Having a dog helps a child develop his sense of responsibility.</a:t>
            </a:r>
            <a:endParaRPr lang="zh-CN" altLang="en-US" sz="2800" b="1"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p>
        </p:txBody>
      </p:sp>
    </p:spTree>
    <p:extLst>
      <p:ext uri="{BB962C8B-B14F-4D97-AF65-F5344CB8AC3E}">
        <p14:creationId xmlns:p14="http://schemas.microsoft.com/office/powerpoint/2010/main" val="1581677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5262245"/>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l">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第二段主题句：</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sym typeface="+mn-ea"/>
              </a:rPr>
              <a:t> </a:t>
            </a: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gn="l">
              <a:lnSpc>
                <a:spcPct val="200000"/>
              </a:lnSpc>
            </a:pPr>
            <a:r>
              <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Having a dog helps a child develop his sense of responsibility.</a:t>
            </a:r>
          </a:p>
          <a:p>
            <a:pPr algn="l">
              <a:lnSpc>
                <a:spcPct val="200000"/>
              </a:lnSpc>
            </a:pPr>
            <a:r>
              <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20204" pitchFamily="34" charset="0"/>
                <a:sym typeface="+mn-ea"/>
              </a:rPr>
              <a:t>Having a dog helps a child learn how to act responsibly. </a:t>
            </a:r>
            <a:endParaRPr lang="zh-CN" altLang="en-US" sz="2800" b="1" dirty="0">
              <a:solidFill>
                <a:schemeClr val="bg2">
                  <a:lumMod val="50000"/>
                </a:schemeClr>
              </a:solidFill>
              <a:latin typeface="微软雅黑" panose="020B0503020204020204" charset="-122"/>
              <a:ea typeface="微软雅黑" panose="020B0503020204020204" charset="-122"/>
            </a:endParaRPr>
          </a:p>
          <a:p>
            <a:pPr algn="l">
              <a:lnSpc>
                <a:spcPct val="200000"/>
              </a:lnSpc>
            </a:pPr>
            <a:endParaRPr lang="zh-CN" altLang="en-US" sz="2800" b="1"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p>
        </p:txBody>
      </p:sp>
    </p:spTree>
    <p:extLst>
      <p:ext uri="{BB962C8B-B14F-4D97-AF65-F5344CB8AC3E}">
        <p14:creationId xmlns:p14="http://schemas.microsoft.com/office/powerpoint/2010/main" val="30558564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6092825"/>
          </a:xfrm>
          <a:prstGeom prst="rect">
            <a:avLst/>
          </a:prstGeom>
        </p:spPr>
        <p:txBody>
          <a:bodyPr wrap="square">
            <a:spAutoFit/>
          </a:bodyPr>
          <a:lstStyle/>
          <a:p>
            <a:pPr algn="just">
              <a:lnSpc>
                <a:spcPct val="15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③</a:t>
            </a:r>
            <a:r>
              <a:rPr lang="en-US" altLang="zh-CN" sz="2000" u="sng" dirty="0">
                <a:solidFill>
                  <a:schemeClr val="tx1"/>
                </a:solidFill>
                <a:latin typeface="微软雅黑" panose="020B0503020204020204" charset="-122"/>
                <a:ea typeface="微软雅黑" panose="020B0503020204020204" charset="-122"/>
                <a:cs typeface="Arial" panose="020B0604020202020204" pitchFamily="34" charset="0"/>
                <a:sym typeface="+mn-ea"/>
              </a:rPr>
              <a:t>Another lesson that a child can learn from having a dog is how to be empathetic. </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A dog cannot express itself with speech, so its owner must learn to understand what the dog's behavior means. Is the dog frightened, aggressive, or sick? The child needs to understand what is going on in the dog's mind. The result of learning to read a dog's behavior is that the child develops empathy. By learning how to empathize with a dog, the child also learns how to empathize with other people. This leads to the child becoming a more considerate and caring person.</a:t>
            </a:r>
          </a:p>
          <a:p>
            <a:pPr algn="just">
              <a:lnSpc>
                <a:spcPct val="150000"/>
              </a:lnSpc>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just">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mn-ea"/>
              </a:rPr>
              <a:t>主题句：</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sym typeface="+mn-ea"/>
              </a:rPr>
              <a:t>Another lesson that a child can learn from having a dog is how to be empathetic. </a:t>
            </a:r>
            <a:endParaRPr lang="en-US" altLang="zh-CN" sz="2000" dirty="0">
              <a:solidFill>
                <a:srgbClr val="FF0000"/>
              </a:solidFill>
              <a:latin typeface="微软雅黑" panose="020B0503020204020204" charset="-122"/>
              <a:ea typeface="微软雅黑" panose="020B0503020204020204" charset="-122"/>
              <a:cs typeface="Arial" panose="020B0604020202020204" pitchFamily="34" charset="0"/>
            </a:endParaRPr>
          </a:p>
          <a:p>
            <a:pPr algn="just">
              <a:lnSpc>
                <a:spcPct val="150000"/>
              </a:lnSpc>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836660" y="998855"/>
            <a:ext cx="4114800" cy="5077460"/>
          </a:xfrm>
          <a:prstGeom prst="rect">
            <a:avLst/>
          </a:prstGeom>
          <a:noFill/>
        </p:spPr>
        <p:txBody>
          <a:bodyPr wrap="square" rtlCol="0">
            <a:spAutoFit/>
          </a:bodyPr>
          <a:lstStyle/>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empathetic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产生共鸣的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speech 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说话，言语</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empathize with </a:t>
            </a: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有同感，产生共鸣</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considerate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体贴的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caring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关心他人的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aggressive  </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挑衅的、有攻击性的、</a:t>
            </a: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有上进心的</a:t>
            </a:r>
          </a:p>
        </p:txBody>
      </p:sp>
    </p:spTree>
    <p:extLst>
      <p:ext uri="{BB962C8B-B14F-4D97-AF65-F5344CB8AC3E}">
        <p14:creationId xmlns:p14="http://schemas.microsoft.com/office/powerpoint/2010/main" val="4981484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730" y="1305560"/>
            <a:ext cx="10638790" cy="3989705"/>
          </a:xfrm>
          <a:prstGeom prst="rect">
            <a:avLst/>
          </a:prstGeom>
          <a:noFill/>
        </p:spPr>
        <p:txBody>
          <a:bodyPr wrap="square" rtlCol="0">
            <a:spAutoFit/>
          </a:bodyPr>
          <a:lstStyle/>
          <a:p>
            <a:pPr>
              <a:lnSpc>
                <a:spcPct val="200000"/>
              </a:lnSpc>
            </a:pP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fontAlgn="auto">
              <a:lnSpc>
                <a:spcPts val="4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第二段主题句：</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endPar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20204" pitchFamily="34" charset="0"/>
            </a:endParaRPr>
          </a:p>
          <a:p>
            <a:pPr algn="l" fontAlgn="auto">
              <a:lnSpc>
                <a:spcPts val="4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Another lesson that a child can learn from having a dog is how to be empathetic.</a:t>
            </a:r>
          </a:p>
          <a:p>
            <a:pPr algn="l" fontAlgn="auto">
              <a:lnSpc>
                <a:spcPts val="4000"/>
              </a:lnSpc>
            </a:pP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gn="l" fontAlgn="auto">
              <a:lnSpc>
                <a:spcPts val="4000"/>
              </a:lnSpc>
            </a:pPr>
            <a:endParaRPr lang="en-US" altLang="zh-CN" sz="2000" b="1" kern="100" dirty="0">
              <a:solidFill>
                <a:srgbClr val="FF0000"/>
              </a:solidFill>
              <a:latin typeface="微软雅黑" panose="020B0503020204020204" charset="-122"/>
              <a:ea typeface="微软雅黑" panose="020B0503020204020204" charset="-122"/>
              <a:cs typeface="Arial" panose="020B0604020202020204" pitchFamily="34" charset="0"/>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
        <p:nvSpPr>
          <p:cNvPr id="2" name="矩形 1"/>
          <p:cNvSpPr/>
          <p:nvPr/>
        </p:nvSpPr>
        <p:spPr>
          <a:xfrm>
            <a:off x="1339215" y="262953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p>
        </p:txBody>
      </p:sp>
    </p:spTree>
    <p:extLst>
      <p:ext uri="{BB962C8B-B14F-4D97-AF65-F5344CB8AC3E}">
        <p14:creationId xmlns:p14="http://schemas.microsoft.com/office/powerpoint/2010/main" val="34007381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730" y="1305560"/>
            <a:ext cx="10638790" cy="5015865"/>
          </a:xfrm>
          <a:prstGeom prst="rect">
            <a:avLst/>
          </a:prstGeom>
          <a:noFill/>
        </p:spPr>
        <p:txBody>
          <a:bodyPr wrap="square" rtlCol="0">
            <a:spAutoFit/>
          </a:bodyPr>
          <a:lstStyle/>
          <a:p>
            <a:pPr>
              <a:lnSpc>
                <a:spcPct val="200000"/>
              </a:lnSpc>
            </a:pP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fontAlgn="auto">
              <a:lnSpc>
                <a:spcPts val="4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第二段主题句：</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endPar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20204" pitchFamily="34" charset="0"/>
            </a:endParaRPr>
          </a:p>
          <a:p>
            <a:pPr algn="l" fontAlgn="auto">
              <a:lnSpc>
                <a:spcPts val="4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Another lesson that a child can learn from having a dog is how to be empathetic.</a:t>
            </a:r>
          </a:p>
          <a:p>
            <a:pPr algn="l" fontAlgn="auto">
              <a:lnSpc>
                <a:spcPts val="4000"/>
              </a:lnSpc>
            </a:pP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sym typeface="+mn-ea"/>
              </a:rPr>
              <a:t>仿写：①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sym typeface="+mn-ea"/>
              </a:rPr>
              <a:t>One lesson that a child can learn from having a dog is how to develop his sense of responsibility.</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p>
          <a:p>
            <a:pPr algn="l" fontAlgn="auto">
              <a:lnSpc>
                <a:spcPts val="4000"/>
              </a:lnSpc>
            </a:pP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gn="l" fontAlgn="auto">
              <a:lnSpc>
                <a:spcPts val="4000"/>
              </a:lnSpc>
            </a:pPr>
            <a:endParaRPr lang="en-US" altLang="zh-CN" sz="2000" b="1" kern="100" dirty="0">
              <a:solidFill>
                <a:srgbClr val="FF0000"/>
              </a:solidFill>
              <a:latin typeface="微软雅黑" panose="020B0503020204020204" charset="-122"/>
              <a:ea typeface="微软雅黑" panose="020B0503020204020204" charset="-122"/>
              <a:cs typeface="Arial" panose="020B0604020202020204" pitchFamily="34" charset="0"/>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
        <p:nvSpPr>
          <p:cNvPr id="2" name="矩形 1"/>
          <p:cNvSpPr/>
          <p:nvPr/>
        </p:nvSpPr>
        <p:spPr>
          <a:xfrm>
            <a:off x="1339215" y="262953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p>
        </p:txBody>
      </p:sp>
    </p:spTree>
    <p:extLst>
      <p:ext uri="{BB962C8B-B14F-4D97-AF65-F5344CB8AC3E}">
        <p14:creationId xmlns:p14="http://schemas.microsoft.com/office/powerpoint/2010/main" val="32006505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730" y="1305560"/>
            <a:ext cx="10638790" cy="6041390"/>
          </a:xfrm>
          <a:prstGeom prst="rect">
            <a:avLst/>
          </a:prstGeom>
          <a:noFill/>
        </p:spPr>
        <p:txBody>
          <a:bodyPr wrap="square" rtlCol="0">
            <a:spAutoFit/>
          </a:bodyPr>
          <a:lstStyle/>
          <a:p>
            <a:pPr>
              <a:lnSpc>
                <a:spcPct val="200000"/>
              </a:lnSpc>
            </a:pP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fontAlgn="auto">
              <a:lnSpc>
                <a:spcPts val="4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第二段主题句：</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endPar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20204" pitchFamily="34" charset="0"/>
            </a:endParaRPr>
          </a:p>
          <a:p>
            <a:pPr algn="l" fontAlgn="auto">
              <a:lnSpc>
                <a:spcPts val="4000"/>
              </a:lnSpc>
            </a:pPr>
            <a:r>
              <a:rPr lang="en-US" altLang="zh-CN" sz="2000" dirty="0">
                <a:latin typeface="微软雅黑" panose="020B0503020204020204" charset="-122"/>
                <a:ea typeface="微软雅黑" panose="020B0503020204020204" charset="-122"/>
                <a:cs typeface="Arial" panose="020B0604020202020204" pitchFamily="34" charset="0"/>
                <a:sym typeface="+mn-ea"/>
              </a:rPr>
              <a:t>Another lesson that a child can learn from having a dog is how to be empathetic.</a:t>
            </a:r>
          </a:p>
          <a:p>
            <a:pPr algn="l" fontAlgn="auto">
              <a:lnSpc>
                <a:spcPts val="4000"/>
              </a:lnSpc>
            </a:pP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sym typeface="+mn-ea"/>
              </a:rPr>
              <a:t>仿写：①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sym typeface="+mn-ea"/>
              </a:rPr>
              <a:t>One lesson that a child can learn from having a dog is how to develop his sense of responsibility.</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rPr>
              <a:t> </a:t>
            </a:r>
          </a:p>
          <a:p>
            <a:pPr algn="l" fontAlgn="auto">
              <a:lnSpc>
                <a:spcPts val="4000"/>
              </a:lnSpc>
            </a:pP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sym typeface="+mn-ea"/>
              </a:rPr>
              <a:t>②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sym typeface="+mn-ea"/>
              </a:rPr>
              <a:t>One advantage that a child can gain from owning a dog is how to develop his sense of responsibility.</a:t>
            </a:r>
            <a:r>
              <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sym typeface="+mn-ea"/>
              </a:rPr>
              <a:t> </a:t>
            </a: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gn="l" fontAlgn="auto">
              <a:lnSpc>
                <a:spcPts val="4000"/>
              </a:lnSpc>
            </a:pPr>
            <a:endParaRPr lang="en-US" altLang="zh-CN" sz="2000" kern="100" dirty="0">
              <a:solidFill>
                <a:srgbClr val="FF0000"/>
              </a:solidFill>
              <a:latin typeface="微软雅黑" panose="020B0503020204020204" charset="-122"/>
              <a:ea typeface="微软雅黑" panose="020B0503020204020204" charset="-122"/>
              <a:cs typeface="Arial" panose="020B0604020202020204" pitchFamily="34" charset="0"/>
            </a:endParaRPr>
          </a:p>
          <a:p>
            <a:pPr algn="l" fontAlgn="auto">
              <a:lnSpc>
                <a:spcPts val="4000"/>
              </a:lnSpc>
            </a:pPr>
            <a:endParaRPr lang="en-US" altLang="zh-CN" sz="2000" b="1" kern="100" dirty="0">
              <a:solidFill>
                <a:srgbClr val="FF0000"/>
              </a:solidFill>
              <a:latin typeface="微软雅黑" panose="020B0503020204020204" charset="-122"/>
              <a:ea typeface="微软雅黑" panose="020B0503020204020204" charset="-122"/>
              <a:cs typeface="Arial" panose="020B0604020202020204" pitchFamily="34" charset="0"/>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p>
        </p:txBody>
      </p:sp>
      <p:sp>
        <p:nvSpPr>
          <p:cNvPr id="2" name="矩形 1"/>
          <p:cNvSpPr/>
          <p:nvPr/>
        </p:nvSpPr>
        <p:spPr>
          <a:xfrm>
            <a:off x="1339215" y="262953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p>
        </p:txBody>
      </p:sp>
    </p:spTree>
    <p:extLst>
      <p:ext uri="{BB962C8B-B14F-4D97-AF65-F5344CB8AC3E}">
        <p14:creationId xmlns:p14="http://schemas.microsoft.com/office/powerpoint/2010/main" val="32514479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43965" y="967105"/>
            <a:ext cx="9703435" cy="175323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200000"/>
              </a:lnSpc>
            </a:pP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rPr>
              <a:t>Tips</a:t>
            </a: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rPr>
              <a:t>：可以参照文章段落的展开方式</a:t>
            </a:r>
          </a:p>
        </p:txBody>
      </p:sp>
      <p:sp>
        <p:nvSpPr>
          <p:cNvPr id="7" name="矩形 6"/>
          <p:cNvSpPr/>
          <p:nvPr/>
        </p:nvSpPr>
        <p:spPr>
          <a:xfrm>
            <a:off x="1331642" y="1279915"/>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第三步：填充细节（呼应主题句）</a:t>
            </a:r>
          </a:p>
        </p:txBody>
      </p:sp>
    </p:spTree>
    <p:extLst>
      <p:ext uri="{BB962C8B-B14F-4D97-AF65-F5344CB8AC3E}">
        <p14:creationId xmlns:p14="http://schemas.microsoft.com/office/powerpoint/2010/main" val="31764324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5631180"/>
          </a:xfrm>
          <a:prstGeom prst="rect">
            <a:avLst/>
          </a:prstGeom>
        </p:spPr>
        <p:txBody>
          <a:bodyPr wrap="square">
            <a:spAutoFit/>
          </a:bodyPr>
          <a:lstStyle/>
          <a:p>
            <a:pPr algn="just">
              <a:lnSpc>
                <a:spcPct val="150000"/>
              </a:lnSpc>
            </a:pPr>
            <a:r>
              <a:rPr lang="zh-CN" altLang="en-US" sz="2000" dirty="0">
                <a:solidFill>
                  <a:schemeClr val="tx1"/>
                </a:solidFill>
                <a:latin typeface="微软雅黑" panose="020B0503020204020204" charset="-122"/>
                <a:ea typeface="微软雅黑" panose="020B0503020204020204" charset="-122"/>
                <a:cs typeface="Arial" panose="020B0604020202020204" pitchFamily="34" charset="0"/>
                <a:sym typeface="+mn-ea"/>
              </a:rPr>
              <a:t>③</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Another lesson that a child can learn from having a dog is how to be empathetic.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sym typeface="+mn-ea"/>
              </a:rPr>
              <a:t>A dog cannot express itself with speech, so its owner must learn to understand what the dog's behavior means. Is the dog frightened, aggressive, or sick?</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 </a:t>
            </a:r>
            <a:r>
              <a:rPr lang="en-US" altLang="zh-CN" sz="2000" dirty="0">
                <a:solidFill>
                  <a:srgbClr val="FF0000"/>
                </a:solidFill>
                <a:latin typeface="微软雅黑" panose="020B0503020204020204" charset="-122"/>
                <a:ea typeface="微软雅黑" panose="020B0503020204020204" charset="-122"/>
                <a:cs typeface="Arial" panose="020B0604020202020204" pitchFamily="34" charset="0"/>
                <a:sym typeface="+mn-ea"/>
              </a:rPr>
              <a:t>The child needs to understand what is going on in the dog's mind. </a:t>
            </a: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sym typeface="+mn-ea"/>
              </a:rPr>
              <a:t>（举例）</a:t>
            </a:r>
            <a:r>
              <a:rPr lang="en-US" altLang="zh-CN" sz="2000" dirty="0">
                <a:solidFill>
                  <a:schemeClr val="tx1"/>
                </a:solidFill>
                <a:latin typeface="微软雅黑" panose="020B0503020204020204" charset="-122"/>
                <a:ea typeface="微软雅黑" panose="020B0503020204020204" charset="-122"/>
                <a:cs typeface="Arial" panose="020B0604020202020204" pitchFamily="34" charset="0"/>
                <a:sym typeface="+mn-ea"/>
              </a:rPr>
              <a:t>The result of learning to read a dog's behavior is that the child develops empathy. By learning how to empathize with a dog, the child also learns how to empathize with other people. This leads to the child becoming a more considerate and caring person.</a:t>
            </a:r>
          </a:p>
          <a:p>
            <a:pPr algn="just">
              <a:lnSpc>
                <a:spcPct val="150000"/>
              </a:lnSpc>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just">
              <a:lnSpc>
                <a:spcPct val="150000"/>
              </a:lnSpc>
            </a:pPr>
            <a:r>
              <a:rPr lang="zh-CN" altLang="en-US" sz="2000" dirty="0">
                <a:latin typeface="微软雅黑" panose="020B0503020204020204" charset="-122"/>
                <a:ea typeface="微软雅黑" panose="020B0503020204020204" charset="-122"/>
                <a:cs typeface="Arial" panose="020B0604020202020204" pitchFamily="34" charset="0"/>
                <a:sym typeface="+mn-ea"/>
              </a:rPr>
              <a:t>主题句：</a:t>
            </a:r>
            <a:r>
              <a:rPr lang="zh-CN" altLang="en-US" sz="2000" dirty="0">
                <a:solidFill>
                  <a:srgbClr val="FF0000"/>
                </a:solidFill>
                <a:latin typeface="微软雅黑" panose="020B0503020204020204" charset="-122"/>
                <a:ea typeface="微软雅黑" panose="020B0503020204020204" charset="-122"/>
                <a:cs typeface="Arial" panose="020B0604020202020204" pitchFamily="34" charset="0"/>
                <a:sym typeface="+mn-ea"/>
              </a:rPr>
              <a:t>孩子们通过养狗学习到的另一课就是如何产生共鸣</a:t>
            </a:r>
            <a:endParaRPr lang="zh-CN" altLang="en-US" sz="2000" kern="100" dirty="0">
              <a:solidFill>
                <a:srgbClr val="FF0000"/>
              </a:solidFill>
              <a:latin typeface="微软雅黑" panose="020B0503020204020204" charset="-122"/>
              <a:ea typeface="微软雅黑" panose="020B0503020204020204" charset="-122"/>
              <a:cs typeface="Arial" panose="020B0604020202020204" pitchFamily="34" charset="0"/>
              <a:sym typeface="+mn-ea"/>
            </a:endParaRPr>
          </a:p>
          <a:p>
            <a:pPr algn="just">
              <a:lnSpc>
                <a:spcPct val="150000"/>
              </a:lnSpc>
            </a:pPr>
            <a:endParaRPr lang="en-US" altLang="zh-CN" sz="2000" kern="1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4" name="文本框 13"/>
          <p:cNvSpPr txBox="1"/>
          <p:nvPr/>
        </p:nvSpPr>
        <p:spPr>
          <a:xfrm>
            <a:off x="8836660" y="998855"/>
            <a:ext cx="4114800" cy="5077460"/>
          </a:xfrm>
          <a:prstGeom prst="rect">
            <a:avLst/>
          </a:prstGeom>
          <a:noFill/>
        </p:spPr>
        <p:txBody>
          <a:bodyPr wrap="square" rtlCol="0">
            <a:spAutoFit/>
          </a:bodyPr>
          <a:lstStyle/>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empathetic adj.</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产生共鸣的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speech n.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说话，言语</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empathize with </a:t>
            </a: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有同感，产生共鸣</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considerate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体贴的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caring 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关心他人的</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aggressive  </a:t>
            </a: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20204" pitchFamily="34" charset="0"/>
                <a:sym typeface="+mn-ea"/>
              </a:rPr>
              <a:t>adj. </a:t>
            </a: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挑衅的、有攻击性的、</a:t>
            </a: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20204" pitchFamily="34" charset="0"/>
                <a:sym typeface="+mn-ea"/>
              </a:rPr>
              <a:t>有上进心的</a:t>
            </a:r>
          </a:p>
        </p:txBody>
      </p:sp>
    </p:spTree>
    <p:extLst>
      <p:ext uri="{BB962C8B-B14F-4D97-AF65-F5344CB8AC3E}">
        <p14:creationId xmlns:p14="http://schemas.microsoft.com/office/powerpoint/2010/main" val="14989719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10607</Words>
  <Application>Microsoft Office PowerPoint</Application>
  <PresentationFormat>宽屏</PresentationFormat>
  <Paragraphs>1518</Paragraphs>
  <Slides>146</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146</vt:i4>
      </vt:variant>
    </vt:vector>
  </HeadingPairs>
  <TitlesOfParts>
    <vt:vector size="159" baseType="lpstr">
      <vt:lpstr>Helvetica Neue For Number</vt:lpstr>
      <vt:lpstr>等线</vt:lpstr>
      <vt:lpstr>方正姚体</vt:lpstr>
      <vt:lpstr>宋体</vt:lpstr>
      <vt:lpstr>微软雅黑</vt:lpstr>
      <vt:lpstr>Arial</vt:lpstr>
      <vt:lpstr>Calibri</vt:lpstr>
      <vt:lpstr>Calibri Light</vt:lpstr>
      <vt:lpstr>Century Gothic</vt:lpstr>
      <vt:lpstr>Georgia</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王 涵斌</cp:lastModifiedBy>
  <cp:revision>30</cp:revision>
  <dcterms:created xsi:type="dcterms:W3CDTF">2015-05-05T08:02:00Z</dcterms:created>
  <dcterms:modified xsi:type="dcterms:W3CDTF">2018-11-14T07:28:19Z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