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diagrams/data54.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ppt/diagrams/data55.xml" ContentType="application/vnd.openxmlformats-officedocument.drawingml.diagramData+xml"/>
  <Override PartName="/ppt/diagrams/layout55.xml" ContentType="application/vnd.openxmlformats-officedocument.drawingml.diagramLayout+xml"/>
  <Override PartName="/ppt/diagrams/quickStyle55.xml" ContentType="application/vnd.openxmlformats-officedocument.drawingml.diagramStyle+xml"/>
  <Override PartName="/ppt/diagrams/colors55.xml" ContentType="application/vnd.openxmlformats-officedocument.drawingml.diagramColors+xml"/>
  <Override PartName="/ppt/diagrams/drawing55.xml" ContentType="application/vnd.ms-office.drawingml.diagramDrawing+xml"/>
  <Override PartName="/ppt/diagrams/data56.xml" ContentType="application/vnd.openxmlformats-officedocument.drawingml.diagramData+xml"/>
  <Override PartName="/ppt/diagrams/layout56.xml" ContentType="application/vnd.openxmlformats-officedocument.drawingml.diagramLayout+xml"/>
  <Override PartName="/ppt/diagrams/quickStyle56.xml" ContentType="application/vnd.openxmlformats-officedocument.drawingml.diagramStyle+xml"/>
  <Override PartName="/ppt/diagrams/colors56.xml" ContentType="application/vnd.openxmlformats-officedocument.drawingml.diagramColors+xml"/>
  <Override PartName="/ppt/diagrams/drawing56.xml" ContentType="application/vnd.ms-office.drawingml.diagramDrawing+xml"/>
  <Override PartName="/ppt/diagrams/data57.xml" ContentType="application/vnd.openxmlformats-officedocument.drawingml.diagramData+xml"/>
  <Override PartName="/ppt/diagrams/layout57.xml" ContentType="application/vnd.openxmlformats-officedocument.drawingml.diagramLayout+xml"/>
  <Override PartName="/ppt/diagrams/quickStyle57.xml" ContentType="application/vnd.openxmlformats-officedocument.drawingml.diagramStyle+xml"/>
  <Override PartName="/ppt/diagrams/colors57.xml" ContentType="application/vnd.openxmlformats-officedocument.drawingml.diagramColors+xml"/>
  <Override PartName="/ppt/diagrams/drawing57.xml" ContentType="application/vnd.ms-office.drawingml.diagramDrawing+xml"/>
  <Override PartName="/ppt/diagrams/data58.xml" ContentType="application/vnd.openxmlformats-officedocument.drawingml.diagramData+xml"/>
  <Override PartName="/ppt/diagrams/layout58.xml" ContentType="application/vnd.openxmlformats-officedocument.drawingml.diagramLayout+xml"/>
  <Override PartName="/ppt/diagrams/quickStyle58.xml" ContentType="application/vnd.openxmlformats-officedocument.drawingml.diagramStyle+xml"/>
  <Override PartName="/ppt/diagrams/colors58.xml" ContentType="application/vnd.openxmlformats-officedocument.drawingml.diagramColors+xml"/>
  <Override PartName="/ppt/diagrams/drawing58.xml" ContentType="application/vnd.ms-office.drawingml.diagramDrawing+xml"/>
  <Override PartName="/ppt/diagrams/data59.xml" ContentType="application/vnd.openxmlformats-officedocument.drawingml.diagramData+xml"/>
  <Override PartName="/ppt/diagrams/layout59.xml" ContentType="application/vnd.openxmlformats-officedocument.drawingml.diagramLayout+xml"/>
  <Override PartName="/ppt/diagrams/quickStyle59.xml" ContentType="application/vnd.openxmlformats-officedocument.drawingml.diagramStyle+xml"/>
  <Override PartName="/ppt/diagrams/colors59.xml" ContentType="application/vnd.openxmlformats-officedocument.drawingml.diagramColors+xml"/>
  <Override PartName="/ppt/diagrams/drawing59.xml" ContentType="application/vnd.ms-office.drawingml.diagramDrawing+xml"/>
  <Override PartName="/ppt/diagrams/data60.xml" ContentType="application/vnd.openxmlformats-officedocument.drawingml.diagramData+xml"/>
  <Override PartName="/ppt/diagrams/layout60.xml" ContentType="application/vnd.openxmlformats-officedocument.drawingml.diagramLayout+xml"/>
  <Override PartName="/ppt/diagrams/quickStyle60.xml" ContentType="application/vnd.openxmlformats-officedocument.drawingml.diagramStyle+xml"/>
  <Override PartName="/ppt/diagrams/colors60.xml" ContentType="application/vnd.openxmlformats-officedocument.drawingml.diagramColors+xml"/>
  <Override PartName="/ppt/diagrams/drawing60.xml" ContentType="application/vnd.ms-office.drawingml.diagramDrawing+xml"/>
  <Override PartName="/ppt/diagrams/data61.xml" ContentType="application/vnd.openxmlformats-officedocument.drawingml.diagramData+xml"/>
  <Override PartName="/ppt/diagrams/layout61.xml" ContentType="application/vnd.openxmlformats-officedocument.drawingml.diagramLayout+xml"/>
  <Override PartName="/ppt/diagrams/quickStyle61.xml" ContentType="application/vnd.openxmlformats-officedocument.drawingml.diagramStyle+xml"/>
  <Override PartName="/ppt/diagrams/colors61.xml" ContentType="application/vnd.openxmlformats-officedocument.drawingml.diagramColors+xml"/>
  <Override PartName="/ppt/diagrams/drawing61.xml" ContentType="application/vnd.ms-office.drawingml.diagramDrawing+xml"/>
  <Override PartName="/ppt/diagrams/data62.xml" ContentType="application/vnd.openxmlformats-officedocument.drawingml.diagramData+xml"/>
  <Override PartName="/ppt/diagrams/layout62.xml" ContentType="application/vnd.openxmlformats-officedocument.drawingml.diagramLayout+xml"/>
  <Override PartName="/ppt/diagrams/quickStyle62.xml" ContentType="application/vnd.openxmlformats-officedocument.drawingml.diagramStyle+xml"/>
  <Override PartName="/ppt/diagrams/colors62.xml" ContentType="application/vnd.openxmlformats-officedocument.drawingml.diagramColors+xml"/>
  <Override PartName="/ppt/diagrams/drawing62.xml" ContentType="application/vnd.ms-office.drawingml.diagramDrawing+xml"/>
  <Override PartName="/ppt/diagrams/data63.xml" ContentType="application/vnd.openxmlformats-officedocument.drawingml.diagramData+xml"/>
  <Override PartName="/ppt/diagrams/layout63.xml" ContentType="application/vnd.openxmlformats-officedocument.drawingml.diagramLayout+xml"/>
  <Override PartName="/ppt/diagrams/quickStyle63.xml" ContentType="application/vnd.openxmlformats-officedocument.drawingml.diagramStyle+xml"/>
  <Override PartName="/ppt/diagrams/colors63.xml" ContentType="application/vnd.openxmlformats-officedocument.drawingml.diagramColors+xml"/>
  <Override PartName="/ppt/diagrams/drawing63.xml" ContentType="application/vnd.ms-office.drawingml.diagramDrawing+xml"/>
  <Override PartName="/ppt/diagrams/data64.xml" ContentType="application/vnd.openxmlformats-officedocument.drawingml.diagramData+xml"/>
  <Override PartName="/ppt/diagrams/layout64.xml" ContentType="application/vnd.openxmlformats-officedocument.drawingml.diagramLayout+xml"/>
  <Override PartName="/ppt/diagrams/quickStyle64.xml" ContentType="application/vnd.openxmlformats-officedocument.drawingml.diagramStyle+xml"/>
  <Override PartName="/ppt/diagrams/colors64.xml" ContentType="application/vnd.openxmlformats-officedocument.drawingml.diagramColors+xml"/>
  <Override PartName="/ppt/diagrams/drawing64.xml" ContentType="application/vnd.ms-office.drawingml.diagramDrawing+xml"/>
  <Override PartName="/ppt/diagrams/data65.xml" ContentType="application/vnd.openxmlformats-officedocument.drawingml.diagramData+xml"/>
  <Override PartName="/ppt/diagrams/layout65.xml" ContentType="application/vnd.openxmlformats-officedocument.drawingml.diagramLayout+xml"/>
  <Override PartName="/ppt/diagrams/quickStyle65.xml" ContentType="application/vnd.openxmlformats-officedocument.drawingml.diagramStyle+xml"/>
  <Override PartName="/ppt/diagrams/colors65.xml" ContentType="application/vnd.openxmlformats-officedocument.drawingml.diagramColors+xml"/>
  <Override PartName="/ppt/diagrams/drawing65.xml" ContentType="application/vnd.ms-office.drawingml.diagramDrawing+xml"/>
  <Override PartName="/ppt/diagrams/data66.xml" ContentType="application/vnd.openxmlformats-officedocument.drawingml.diagramData+xml"/>
  <Override PartName="/ppt/diagrams/layout66.xml" ContentType="application/vnd.openxmlformats-officedocument.drawingml.diagramLayout+xml"/>
  <Override PartName="/ppt/diagrams/quickStyle66.xml" ContentType="application/vnd.openxmlformats-officedocument.drawingml.diagramStyle+xml"/>
  <Override PartName="/ppt/diagrams/colors66.xml" ContentType="application/vnd.openxmlformats-officedocument.drawingml.diagramColors+xml"/>
  <Override PartName="/ppt/diagrams/drawing66.xml" ContentType="application/vnd.ms-office.drawingml.diagramDrawing+xml"/>
  <Override PartName="/ppt/diagrams/data67.xml" ContentType="application/vnd.openxmlformats-officedocument.drawingml.diagramData+xml"/>
  <Override PartName="/ppt/diagrams/layout67.xml" ContentType="application/vnd.openxmlformats-officedocument.drawingml.diagramLayout+xml"/>
  <Override PartName="/ppt/diagrams/quickStyle67.xml" ContentType="application/vnd.openxmlformats-officedocument.drawingml.diagramStyle+xml"/>
  <Override PartName="/ppt/diagrams/colors67.xml" ContentType="application/vnd.openxmlformats-officedocument.drawingml.diagramColors+xml"/>
  <Override PartName="/ppt/diagrams/drawing67.xml" ContentType="application/vnd.ms-office.drawingml.diagramDrawing+xml"/>
  <Override PartName="/ppt/diagrams/data68.xml" ContentType="application/vnd.openxmlformats-officedocument.drawingml.diagramData+xml"/>
  <Override PartName="/ppt/diagrams/layout68.xml" ContentType="application/vnd.openxmlformats-officedocument.drawingml.diagramLayout+xml"/>
  <Override PartName="/ppt/diagrams/quickStyle68.xml" ContentType="application/vnd.openxmlformats-officedocument.drawingml.diagramStyle+xml"/>
  <Override PartName="/ppt/diagrams/colors68.xml" ContentType="application/vnd.openxmlformats-officedocument.drawingml.diagramColors+xml"/>
  <Override PartName="/ppt/diagrams/drawing68.xml" ContentType="application/vnd.ms-office.drawingml.diagramDrawing+xml"/>
  <Override PartName="/ppt/diagrams/data69.xml" ContentType="application/vnd.openxmlformats-officedocument.drawingml.diagramData+xml"/>
  <Override PartName="/ppt/diagrams/layout69.xml" ContentType="application/vnd.openxmlformats-officedocument.drawingml.diagramLayout+xml"/>
  <Override PartName="/ppt/diagrams/quickStyle69.xml" ContentType="application/vnd.openxmlformats-officedocument.drawingml.diagramStyle+xml"/>
  <Override PartName="/ppt/diagrams/colors69.xml" ContentType="application/vnd.openxmlformats-officedocument.drawingml.diagramColors+xml"/>
  <Override PartName="/ppt/diagrams/drawing69.xml" ContentType="application/vnd.ms-office.drawingml.diagramDrawing+xml"/>
  <Override PartName="/ppt/diagrams/data70.xml" ContentType="application/vnd.openxmlformats-officedocument.drawingml.diagramData+xml"/>
  <Override PartName="/ppt/diagrams/layout70.xml" ContentType="application/vnd.openxmlformats-officedocument.drawingml.diagramLayout+xml"/>
  <Override PartName="/ppt/diagrams/quickStyle70.xml" ContentType="application/vnd.openxmlformats-officedocument.drawingml.diagramStyle+xml"/>
  <Override PartName="/ppt/diagrams/colors70.xml" ContentType="application/vnd.openxmlformats-officedocument.drawingml.diagramColors+xml"/>
  <Override PartName="/ppt/diagrams/drawing70.xml" ContentType="application/vnd.ms-office.drawingml.diagramDrawing+xml"/>
  <Override PartName="/ppt/diagrams/data71.xml" ContentType="application/vnd.openxmlformats-officedocument.drawingml.diagramData+xml"/>
  <Override PartName="/ppt/diagrams/layout71.xml" ContentType="application/vnd.openxmlformats-officedocument.drawingml.diagramLayout+xml"/>
  <Override PartName="/ppt/diagrams/quickStyle71.xml" ContentType="application/vnd.openxmlformats-officedocument.drawingml.diagramStyle+xml"/>
  <Override PartName="/ppt/diagrams/colors71.xml" ContentType="application/vnd.openxmlformats-officedocument.drawingml.diagramColors+xml"/>
  <Override PartName="/ppt/diagrams/drawing71.xml" ContentType="application/vnd.ms-office.drawingml.diagramDrawing+xml"/>
  <Override PartName="/ppt/diagrams/data72.xml" ContentType="application/vnd.openxmlformats-officedocument.drawingml.diagramData+xml"/>
  <Override PartName="/ppt/diagrams/layout72.xml" ContentType="application/vnd.openxmlformats-officedocument.drawingml.diagramLayout+xml"/>
  <Override PartName="/ppt/diagrams/quickStyle72.xml" ContentType="application/vnd.openxmlformats-officedocument.drawingml.diagramStyle+xml"/>
  <Override PartName="/ppt/diagrams/colors72.xml" ContentType="application/vnd.openxmlformats-officedocument.drawingml.diagramColors+xml"/>
  <Override PartName="/ppt/diagrams/drawing72.xml" ContentType="application/vnd.ms-office.drawingml.diagramDrawing+xml"/>
  <Override PartName="/ppt/diagrams/data73.xml" ContentType="application/vnd.openxmlformats-officedocument.drawingml.diagramData+xml"/>
  <Override PartName="/ppt/diagrams/layout73.xml" ContentType="application/vnd.openxmlformats-officedocument.drawingml.diagramLayout+xml"/>
  <Override PartName="/ppt/diagrams/quickStyle73.xml" ContentType="application/vnd.openxmlformats-officedocument.drawingml.diagramStyle+xml"/>
  <Override PartName="/ppt/diagrams/colors73.xml" ContentType="application/vnd.openxmlformats-officedocument.drawingml.diagramColors+xml"/>
  <Override PartName="/ppt/diagrams/drawing73.xml" ContentType="application/vnd.ms-office.drawingml.diagramDrawing+xml"/>
  <Override PartName="/ppt/diagrams/data74.xml" ContentType="application/vnd.openxmlformats-officedocument.drawingml.diagramData+xml"/>
  <Override PartName="/ppt/diagrams/layout74.xml" ContentType="application/vnd.openxmlformats-officedocument.drawingml.diagramLayout+xml"/>
  <Override PartName="/ppt/diagrams/quickStyle74.xml" ContentType="application/vnd.openxmlformats-officedocument.drawingml.diagramStyle+xml"/>
  <Override PartName="/ppt/diagrams/colors74.xml" ContentType="application/vnd.openxmlformats-officedocument.drawingml.diagramColors+xml"/>
  <Override PartName="/ppt/diagrams/drawing74.xml" ContentType="application/vnd.ms-office.drawingml.diagramDrawing+xml"/>
  <Override PartName="/ppt/diagrams/data75.xml" ContentType="application/vnd.openxmlformats-officedocument.drawingml.diagramData+xml"/>
  <Override PartName="/ppt/diagrams/layout75.xml" ContentType="application/vnd.openxmlformats-officedocument.drawingml.diagramLayout+xml"/>
  <Override PartName="/ppt/diagrams/quickStyle75.xml" ContentType="application/vnd.openxmlformats-officedocument.drawingml.diagramStyle+xml"/>
  <Override PartName="/ppt/diagrams/colors75.xml" ContentType="application/vnd.openxmlformats-officedocument.drawingml.diagramColors+xml"/>
  <Override PartName="/ppt/diagrams/drawing7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84"/>
  </p:notesMasterIdLst>
  <p:handoutMasterIdLst>
    <p:handoutMasterId r:id="rId85"/>
  </p:handoutMasterIdLst>
  <p:sldIdLst>
    <p:sldId id="256" r:id="rId3"/>
    <p:sldId id="257" r:id="rId4"/>
    <p:sldId id="386" r:id="rId5"/>
    <p:sldId id="258" r:id="rId6"/>
    <p:sldId id="259" r:id="rId7"/>
    <p:sldId id="265" r:id="rId8"/>
    <p:sldId id="274" r:id="rId9"/>
    <p:sldId id="267" r:id="rId10"/>
    <p:sldId id="440" r:id="rId11"/>
    <p:sldId id="441" r:id="rId12"/>
    <p:sldId id="442" r:id="rId13"/>
    <p:sldId id="443" r:id="rId14"/>
    <p:sldId id="446" r:id="rId15"/>
    <p:sldId id="447" r:id="rId16"/>
    <p:sldId id="448" r:id="rId17"/>
    <p:sldId id="449" r:id="rId18"/>
    <p:sldId id="450" r:id="rId19"/>
    <p:sldId id="451" r:id="rId20"/>
    <p:sldId id="444" r:id="rId21"/>
    <p:sldId id="387" r:id="rId22"/>
    <p:sldId id="388" r:id="rId23"/>
    <p:sldId id="389" r:id="rId24"/>
    <p:sldId id="305" r:id="rId25"/>
    <p:sldId id="390" r:id="rId26"/>
    <p:sldId id="391" r:id="rId27"/>
    <p:sldId id="392" r:id="rId28"/>
    <p:sldId id="393" r:id="rId29"/>
    <p:sldId id="394" r:id="rId30"/>
    <p:sldId id="395" r:id="rId31"/>
    <p:sldId id="396" r:id="rId32"/>
    <p:sldId id="397" r:id="rId33"/>
    <p:sldId id="398" r:id="rId34"/>
    <p:sldId id="399" r:id="rId35"/>
    <p:sldId id="400" r:id="rId36"/>
    <p:sldId id="401" r:id="rId37"/>
    <p:sldId id="403" r:id="rId38"/>
    <p:sldId id="404" r:id="rId39"/>
    <p:sldId id="405" r:id="rId40"/>
    <p:sldId id="406" r:id="rId41"/>
    <p:sldId id="407" r:id="rId42"/>
    <p:sldId id="408" r:id="rId43"/>
    <p:sldId id="409" r:id="rId44"/>
    <p:sldId id="410" r:id="rId45"/>
    <p:sldId id="327" r:id="rId46"/>
    <p:sldId id="328" r:id="rId47"/>
    <p:sldId id="329" r:id="rId48"/>
    <p:sldId id="330" r:id="rId49"/>
    <p:sldId id="411" r:id="rId50"/>
    <p:sldId id="412" r:id="rId51"/>
    <p:sldId id="413" r:id="rId52"/>
    <p:sldId id="414" r:id="rId53"/>
    <p:sldId id="415" r:id="rId54"/>
    <p:sldId id="416" r:id="rId55"/>
    <p:sldId id="338" r:id="rId56"/>
    <p:sldId id="339" r:id="rId57"/>
    <p:sldId id="340" r:id="rId58"/>
    <p:sldId id="417" r:id="rId59"/>
    <p:sldId id="418" r:id="rId60"/>
    <p:sldId id="419" r:id="rId61"/>
    <p:sldId id="420" r:id="rId62"/>
    <p:sldId id="421" r:id="rId63"/>
    <p:sldId id="422" r:id="rId64"/>
    <p:sldId id="423" r:id="rId65"/>
    <p:sldId id="424" r:id="rId66"/>
    <p:sldId id="425" r:id="rId67"/>
    <p:sldId id="426" r:id="rId68"/>
    <p:sldId id="427" r:id="rId69"/>
    <p:sldId id="428" r:id="rId70"/>
    <p:sldId id="429" r:id="rId71"/>
    <p:sldId id="430" r:id="rId72"/>
    <p:sldId id="431" r:id="rId73"/>
    <p:sldId id="356" r:id="rId74"/>
    <p:sldId id="432" r:id="rId75"/>
    <p:sldId id="433" r:id="rId76"/>
    <p:sldId id="434" r:id="rId77"/>
    <p:sldId id="435" r:id="rId78"/>
    <p:sldId id="436" r:id="rId79"/>
    <p:sldId id="437" r:id="rId80"/>
    <p:sldId id="438" r:id="rId81"/>
    <p:sldId id="439" r:id="rId82"/>
    <p:sldId id="445" r:id="rId8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袁慧" initials="袁"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66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08" autoAdjust="0"/>
    <p:restoredTop sz="94660"/>
  </p:normalViewPr>
  <p:slideViewPr>
    <p:cSldViewPr snapToGrid="0">
      <p:cViewPr>
        <p:scale>
          <a:sx n="66" d="100"/>
          <a:sy n="66" d="100"/>
        </p:scale>
        <p:origin x="1315" y="384"/>
      </p:cViewPr>
      <p:guideLst/>
    </p:cSldViewPr>
  </p:slideViewPr>
  <p:notesTextViewPr>
    <p:cViewPr>
      <p:scale>
        <a:sx n="1" d="1"/>
        <a:sy n="1" d="1"/>
      </p:scale>
      <p:origin x="0" y="0"/>
    </p:cViewPr>
  </p:notesTextViewPr>
  <p:sorterViewPr>
    <p:cViewPr>
      <p:scale>
        <a:sx n="75" d="100"/>
        <a:sy n="75" d="100"/>
      </p:scale>
      <p:origin x="0" y="-13258"/>
    </p:cViewPr>
  </p:sorterViewPr>
  <p:notesViewPr>
    <p:cSldViewPr snapToGrid="0">
      <p:cViewPr varScale="1">
        <p:scale>
          <a:sx n="62" d="100"/>
          <a:sy n="62" d="100"/>
        </p:scale>
        <p:origin x="3226" y="3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notesMaster" Target="notesMasters/notesMaster1.xml"/><Relationship Id="rId89"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tableStyles" Target="tableStyles.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A2A02D-8DAA-4B24-8FD1-ACBC8E90D4B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3098EBDC-2A33-4240-80F1-DC84C5F259C3}">
      <dgm:prSet phldrT="[文本]" custT="1"/>
      <dgm:spPr/>
      <dgm:t>
        <a:bodyPr/>
        <a:lstStyle/>
        <a:p>
          <a:r>
            <a:rPr lang="zh-CN" altLang="en-US" sz="2800" b="1" dirty="0"/>
            <a:t>列提纲</a:t>
          </a:r>
        </a:p>
      </dgm:t>
    </dgm:pt>
    <dgm:pt modelId="{8E9D88D4-B678-4DFA-9B83-DA2AF464D3F4}" type="parTrans" cxnId="{CE59BECA-CBCE-4923-9AE6-B7EA7A317DE6}">
      <dgm:prSet/>
      <dgm:spPr/>
      <dgm:t>
        <a:bodyPr/>
        <a:lstStyle/>
        <a:p>
          <a:endParaRPr lang="zh-CN" altLang="en-US"/>
        </a:p>
      </dgm:t>
    </dgm:pt>
    <dgm:pt modelId="{D08F702F-18FA-4C80-AEEC-E5C5C4D800D2}" type="sibTrans" cxnId="{CE59BECA-CBCE-4923-9AE6-B7EA7A317DE6}">
      <dgm:prSet/>
      <dgm:spPr/>
      <dgm:t>
        <a:bodyPr/>
        <a:lstStyle/>
        <a:p>
          <a:endParaRPr lang="zh-CN" altLang="en-US"/>
        </a:p>
      </dgm:t>
    </dgm:pt>
    <dgm:pt modelId="{0B7AC25C-1561-4D9B-9E42-17FC835CBC4F}">
      <dgm:prSet phldrT="[文本]" custT="1"/>
      <dgm:spPr/>
      <dgm:t>
        <a:bodyPr/>
        <a:lstStyle/>
        <a:p>
          <a:r>
            <a:rPr lang="zh-CN" altLang="en-US" sz="2800" dirty="0"/>
            <a:t>论点式提纲</a:t>
          </a:r>
        </a:p>
      </dgm:t>
    </dgm:pt>
    <dgm:pt modelId="{08569E4A-3BC0-46CD-8F23-909A79C1C709}" type="parTrans" cxnId="{888E08D7-CA95-4632-ADE1-B03CC1F4F235}">
      <dgm:prSet custT="1"/>
      <dgm:spPr/>
      <dgm:t>
        <a:bodyPr/>
        <a:lstStyle/>
        <a:p>
          <a:endParaRPr lang="zh-CN" altLang="en-US" sz="2000"/>
        </a:p>
      </dgm:t>
    </dgm:pt>
    <dgm:pt modelId="{111C8F9C-3CBA-46D1-9764-E93E1C930BCC}" type="sibTrans" cxnId="{888E08D7-CA95-4632-ADE1-B03CC1F4F235}">
      <dgm:prSet/>
      <dgm:spPr/>
      <dgm:t>
        <a:bodyPr/>
        <a:lstStyle/>
        <a:p>
          <a:endParaRPr lang="zh-CN" altLang="en-US"/>
        </a:p>
      </dgm:t>
    </dgm:pt>
    <dgm:pt modelId="{AF4B11CE-F1A2-455F-A114-65E29A171FCA}">
      <dgm:prSet phldrT="[文本]" custT="1"/>
      <dgm:spPr/>
      <dgm:t>
        <a:bodyPr/>
        <a:lstStyle/>
        <a:p>
          <a:r>
            <a:rPr lang="zh-CN" altLang="en-US" sz="2000" dirty="0"/>
            <a:t>记叙文</a:t>
          </a:r>
        </a:p>
      </dgm:t>
    </dgm:pt>
    <dgm:pt modelId="{DFAECB3C-0352-4756-BCE7-658B058CFED6}" type="parTrans" cxnId="{51198CB3-8D4F-49BD-B9D2-6D8892C5A4F4}">
      <dgm:prSet custT="1"/>
      <dgm:spPr/>
      <dgm:t>
        <a:bodyPr/>
        <a:lstStyle/>
        <a:p>
          <a:endParaRPr lang="zh-CN" altLang="en-US" sz="2000"/>
        </a:p>
      </dgm:t>
    </dgm:pt>
    <dgm:pt modelId="{1C756039-BF79-4D65-9EF8-8CD62ACC21E7}" type="sibTrans" cxnId="{51198CB3-8D4F-49BD-B9D2-6D8892C5A4F4}">
      <dgm:prSet/>
      <dgm:spPr/>
      <dgm:t>
        <a:bodyPr/>
        <a:lstStyle/>
        <a:p>
          <a:endParaRPr lang="zh-CN" altLang="en-US"/>
        </a:p>
      </dgm:t>
    </dgm:pt>
    <dgm:pt modelId="{8D13DCB7-6AE4-4D16-914C-B420E6F1FEEC}">
      <dgm:prSet phldrT="[文本]" custT="1"/>
      <dgm:spPr/>
      <dgm:t>
        <a:bodyPr/>
        <a:lstStyle/>
        <a:p>
          <a:r>
            <a:rPr lang="zh-CN" altLang="en-US" sz="2000" dirty="0"/>
            <a:t>说明文</a:t>
          </a:r>
        </a:p>
      </dgm:t>
    </dgm:pt>
    <dgm:pt modelId="{DED9ED8B-885E-4465-9FFD-B32A0985F3EF}" type="parTrans" cxnId="{0A093970-E25D-49D0-9BCD-59A761AF7955}">
      <dgm:prSet custT="1"/>
      <dgm:spPr/>
      <dgm:t>
        <a:bodyPr/>
        <a:lstStyle/>
        <a:p>
          <a:endParaRPr lang="zh-CN" altLang="en-US" sz="2000"/>
        </a:p>
      </dgm:t>
    </dgm:pt>
    <dgm:pt modelId="{9336E2BE-6C3C-403D-BC86-629383D6A5DD}" type="sibTrans" cxnId="{0A093970-E25D-49D0-9BCD-59A761AF7955}">
      <dgm:prSet/>
      <dgm:spPr/>
      <dgm:t>
        <a:bodyPr/>
        <a:lstStyle/>
        <a:p>
          <a:endParaRPr lang="zh-CN" altLang="en-US"/>
        </a:p>
      </dgm:t>
    </dgm:pt>
    <dgm:pt modelId="{31C28B88-457D-4273-A119-E5A4960D5A99}">
      <dgm:prSet phldrT="[文本]" custT="1"/>
      <dgm:spPr/>
      <dgm:t>
        <a:bodyPr/>
        <a:lstStyle/>
        <a:p>
          <a:r>
            <a:rPr lang="zh-CN" altLang="en-US" sz="2800" dirty="0"/>
            <a:t>句子提纲</a:t>
          </a:r>
        </a:p>
      </dgm:t>
    </dgm:pt>
    <dgm:pt modelId="{0C5A9497-D012-4239-9F55-8E427D02C502}" type="parTrans" cxnId="{C395CE06-E3C5-4A22-B1B7-607EF946E46E}">
      <dgm:prSet custT="1"/>
      <dgm:spPr/>
      <dgm:t>
        <a:bodyPr/>
        <a:lstStyle/>
        <a:p>
          <a:endParaRPr lang="zh-CN" altLang="en-US" sz="2000"/>
        </a:p>
      </dgm:t>
    </dgm:pt>
    <dgm:pt modelId="{D24790A0-B72B-4761-A69A-FAD40B504182}" type="sibTrans" cxnId="{C395CE06-E3C5-4A22-B1B7-607EF946E46E}">
      <dgm:prSet/>
      <dgm:spPr/>
      <dgm:t>
        <a:bodyPr/>
        <a:lstStyle/>
        <a:p>
          <a:endParaRPr lang="zh-CN" altLang="en-US"/>
        </a:p>
      </dgm:t>
    </dgm:pt>
    <dgm:pt modelId="{C524A32B-058B-44BF-B852-A4CD0D96E0A6}">
      <dgm:prSet phldrT="[文本]" custT="1"/>
      <dgm:spPr/>
      <dgm:t>
        <a:bodyPr/>
        <a:lstStyle/>
        <a:p>
          <a:r>
            <a:rPr lang="zh-CN" altLang="en-US" sz="2000" dirty="0"/>
            <a:t>议论文</a:t>
          </a:r>
        </a:p>
      </dgm:t>
    </dgm:pt>
    <dgm:pt modelId="{E9F20B62-5416-47F8-8A04-2D810B074805}" type="parTrans" cxnId="{FC2DBC43-D69F-4122-AA9C-3DB2400895C8}">
      <dgm:prSet custT="1"/>
      <dgm:spPr/>
      <dgm:t>
        <a:bodyPr/>
        <a:lstStyle/>
        <a:p>
          <a:endParaRPr lang="zh-CN" altLang="en-US" sz="2000"/>
        </a:p>
      </dgm:t>
    </dgm:pt>
    <dgm:pt modelId="{91A87CC8-BDB3-4C98-9F68-DA96807054C3}" type="sibTrans" cxnId="{FC2DBC43-D69F-4122-AA9C-3DB2400895C8}">
      <dgm:prSet/>
      <dgm:spPr/>
      <dgm:t>
        <a:bodyPr/>
        <a:lstStyle/>
        <a:p>
          <a:endParaRPr lang="zh-CN" altLang="en-US"/>
        </a:p>
      </dgm:t>
    </dgm:pt>
    <dgm:pt modelId="{23E63F3B-D9D4-49C0-B99F-E9358814A7A6}">
      <dgm:prSet phldrT="[文本]" custT="1"/>
      <dgm:spPr/>
      <dgm:t>
        <a:bodyPr/>
        <a:lstStyle/>
        <a:p>
          <a:r>
            <a:rPr lang="zh-CN" altLang="en-US" sz="2000" dirty="0"/>
            <a:t>描写文</a:t>
          </a:r>
        </a:p>
      </dgm:t>
    </dgm:pt>
    <dgm:pt modelId="{12D573B5-F409-455E-A3C8-8D94D8EDFE31}" type="parTrans" cxnId="{17EC368D-CBB7-46B3-A44D-469A7F0F8642}">
      <dgm:prSet custT="1"/>
      <dgm:spPr/>
      <dgm:t>
        <a:bodyPr/>
        <a:lstStyle/>
        <a:p>
          <a:endParaRPr lang="zh-CN" altLang="en-US" sz="2000"/>
        </a:p>
      </dgm:t>
    </dgm:pt>
    <dgm:pt modelId="{30676FAE-78CF-4AF1-B35F-F1B793995DE1}" type="sibTrans" cxnId="{17EC368D-CBB7-46B3-A44D-469A7F0F8642}">
      <dgm:prSet/>
      <dgm:spPr/>
      <dgm:t>
        <a:bodyPr/>
        <a:lstStyle/>
        <a:p>
          <a:endParaRPr lang="zh-CN" altLang="en-US"/>
        </a:p>
      </dgm:t>
    </dgm:pt>
    <dgm:pt modelId="{0DDF1038-8ED4-4FF3-B811-A1FAD6AC9DE3}">
      <dgm:prSet phldrT="[文本]" custT="1"/>
      <dgm:spPr/>
      <dgm:t>
        <a:bodyPr/>
        <a:lstStyle/>
        <a:p>
          <a:r>
            <a:rPr lang="zh-CN" altLang="en-US" sz="2000" dirty="0"/>
            <a:t>记叙文</a:t>
          </a:r>
        </a:p>
      </dgm:t>
    </dgm:pt>
    <dgm:pt modelId="{6ECCD1FD-B7C2-4ECC-B6A8-EAF3FB2AEBC7}" type="parTrans" cxnId="{34376B30-49B3-4883-8FBD-D6929FE3483D}">
      <dgm:prSet custT="1"/>
      <dgm:spPr/>
      <dgm:t>
        <a:bodyPr/>
        <a:lstStyle/>
        <a:p>
          <a:endParaRPr lang="zh-CN" altLang="en-US" sz="2000"/>
        </a:p>
      </dgm:t>
    </dgm:pt>
    <dgm:pt modelId="{8AE9D1C9-9798-47C5-B081-C8AF6163E6C3}" type="sibTrans" cxnId="{34376B30-49B3-4883-8FBD-D6929FE3483D}">
      <dgm:prSet/>
      <dgm:spPr/>
      <dgm:t>
        <a:bodyPr/>
        <a:lstStyle/>
        <a:p>
          <a:endParaRPr lang="zh-CN" altLang="en-US"/>
        </a:p>
      </dgm:t>
    </dgm:pt>
    <dgm:pt modelId="{72B771A4-8255-46E2-849A-A9CC04F0CDDA}">
      <dgm:prSet phldrT="[文本]" custT="1"/>
      <dgm:spPr/>
      <dgm:t>
        <a:bodyPr/>
        <a:lstStyle/>
        <a:p>
          <a:r>
            <a:rPr lang="zh-CN" altLang="en-US" sz="2000" dirty="0"/>
            <a:t>议论文</a:t>
          </a:r>
        </a:p>
      </dgm:t>
    </dgm:pt>
    <dgm:pt modelId="{FE5B08C2-1464-48F6-B224-7CFE845E3B69}" type="parTrans" cxnId="{C21347D6-ED84-4965-BA43-8A0245EDDB6E}">
      <dgm:prSet custT="1"/>
      <dgm:spPr/>
      <dgm:t>
        <a:bodyPr/>
        <a:lstStyle/>
        <a:p>
          <a:endParaRPr lang="zh-CN" altLang="en-US" sz="2000"/>
        </a:p>
      </dgm:t>
    </dgm:pt>
    <dgm:pt modelId="{417989FA-3214-4537-B7FA-A59C00A70A7F}" type="sibTrans" cxnId="{C21347D6-ED84-4965-BA43-8A0245EDDB6E}">
      <dgm:prSet/>
      <dgm:spPr/>
      <dgm:t>
        <a:bodyPr/>
        <a:lstStyle/>
        <a:p>
          <a:endParaRPr lang="zh-CN" altLang="en-US"/>
        </a:p>
      </dgm:t>
    </dgm:pt>
    <dgm:pt modelId="{9D90B07C-FC3C-4DD7-8796-53610C1AB6E9}">
      <dgm:prSet phldrT="[文本]" custT="1"/>
      <dgm:spPr/>
      <dgm:t>
        <a:bodyPr/>
        <a:lstStyle/>
        <a:p>
          <a:r>
            <a:rPr lang="zh-CN" altLang="en-US" sz="2000" dirty="0"/>
            <a:t>说明文</a:t>
          </a:r>
        </a:p>
      </dgm:t>
    </dgm:pt>
    <dgm:pt modelId="{45D9FFBE-B32F-4773-8F58-7BF56105D379}" type="parTrans" cxnId="{43D80055-3CF6-493A-8A8E-EAD523153FBE}">
      <dgm:prSet custT="1"/>
      <dgm:spPr/>
      <dgm:t>
        <a:bodyPr/>
        <a:lstStyle/>
        <a:p>
          <a:endParaRPr lang="zh-CN" altLang="en-US" sz="2000"/>
        </a:p>
      </dgm:t>
    </dgm:pt>
    <dgm:pt modelId="{C3A01A96-3F21-4EC6-B8E1-B9BE4A441D95}" type="sibTrans" cxnId="{43D80055-3CF6-493A-8A8E-EAD523153FBE}">
      <dgm:prSet/>
      <dgm:spPr/>
      <dgm:t>
        <a:bodyPr/>
        <a:lstStyle/>
        <a:p>
          <a:endParaRPr lang="zh-CN" altLang="en-US"/>
        </a:p>
      </dgm:t>
    </dgm:pt>
    <dgm:pt modelId="{1F20984D-3ECC-4078-8144-AE15FD1E8965}">
      <dgm:prSet phldrT="[文本]" custT="1"/>
      <dgm:spPr/>
      <dgm:t>
        <a:bodyPr/>
        <a:lstStyle/>
        <a:p>
          <a:r>
            <a:rPr lang="zh-CN" altLang="en-US" sz="2000" dirty="0"/>
            <a:t>描写文</a:t>
          </a:r>
        </a:p>
      </dgm:t>
    </dgm:pt>
    <dgm:pt modelId="{02C370DB-0E8D-473B-8AF4-450B304274AC}" type="parTrans" cxnId="{27166950-5204-4220-8D0D-239957D1EB7B}">
      <dgm:prSet custT="1"/>
      <dgm:spPr/>
      <dgm:t>
        <a:bodyPr/>
        <a:lstStyle/>
        <a:p>
          <a:endParaRPr lang="zh-CN" altLang="en-US" sz="2000"/>
        </a:p>
      </dgm:t>
    </dgm:pt>
    <dgm:pt modelId="{CD991BB7-81AA-44E5-9DAD-09D2F6E2D29C}" type="sibTrans" cxnId="{27166950-5204-4220-8D0D-239957D1EB7B}">
      <dgm:prSet/>
      <dgm:spPr/>
      <dgm:t>
        <a:bodyPr/>
        <a:lstStyle/>
        <a:p>
          <a:endParaRPr lang="zh-CN" altLang="en-US"/>
        </a:p>
      </dgm:t>
    </dgm:pt>
    <dgm:pt modelId="{ACE6B057-9E76-4B15-8139-2C6A6288C0D7}" type="pres">
      <dgm:prSet presAssocID="{ACA2A02D-8DAA-4B24-8FD1-ACBC8E90D4B5}" presName="diagram" presStyleCnt="0">
        <dgm:presLayoutVars>
          <dgm:chPref val="1"/>
          <dgm:dir/>
          <dgm:animOne val="branch"/>
          <dgm:animLvl val="lvl"/>
          <dgm:resizeHandles val="exact"/>
        </dgm:presLayoutVars>
      </dgm:prSet>
      <dgm:spPr/>
    </dgm:pt>
    <dgm:pt modelId="{017CD299-38B8-489B-AFF1-B36F60B45530}" type="pres">
      <dgm:prSet presAssocID="{3098EBDC-2A33-4240-80F1-DC84C5F259C3}" presName="root1" presStyleCnt="0"/>
      <dgm:spPr/>
    </dgm:pt>
    <dgm:pt modelId="{BB6C0B8B-1A56-4287-9510-594E8D64059E}" type="pres">
      <dgm:prSet presAssocID="{3098EBDC-2A33-4240-80F1-DC84C5F259C3}" presName="LevelOneTextNode" presStyleLbl="node0" presStyleIdx="0" presStyleCnt="1" custScaleX="197697">
        <dgm:presLayoutVars>
          <dgm:chPref val="3"/>
        </dgm:presLayoutVars>
      </dgm:prSet>
      <dgm:spPr/>
    </dgm:pt>
    <dgm:pt modelId="{B34A9E5C-99A3-43BC-9E3D-554EAF19B44D}" type="pres">
      <dgm:prSet presAssocID="{3098EBDC-2A33-4240-80F1-DC84C5F259C3}" presName="level2hierChild" presStyleCnt="0"/>
      <dgm:spPr/>
    </dgm:pt>
    <dgm:pt modelId="{0FA22D6A-96C5-49B7-BE69-67CC5F2FAD33}" type="pres">
      <dgm:prSet presAssocID="{08569E4A-3BC0-46CD-8F23-909A79C1C709}" presName="conn2-1" presStyleLbl="parChTrans1D2" presStyleIdx="0" presStyleCnt="2" custScaleX="2000000"/>
      <dgm:spPr/>
    </dgm:pt>
    <dgm:pt modelId="{D2C13EA5-B4D7-48F2-860A-49872ECE72DC}" type="pres">
      <dgm:prSet presAssocID="{08569E4A-3BC0-46CD-8F23-909A79C1C709}" presName="connTx" presStyleLbl="parChTrans1D2" presStyleIdx="0" presStyleCnt="2"/>
      <dgm:spPr/>
    </dgm:pt>
    <dgm:pt modelId="{D43EB3CF-BA0B-4DDA-928F-EBC01B7ED31B}" type="pres">
      <dgm:prSet presAssocID="{0B7AC25C-1561-4D9B-9E42-17FC835CBC4F}" presName="root2" presStyleCnt="0"/>
      <dgm:spPr/>
    </dgm:pt>
    <dgm:pt modelId="{3B7D5936-919B-4B94-B0A2-0A1610068FCD}" type="pres">
      <dgm:prSet presAssocID="{0B7AC25C-1561-4D9B-9E42-17FC835CBC4F}" presName="LevelTwoTextNode" presStyleLbl="node2" presStyleIdx="0" presStyleCnt="2" custScaleX="197697">
        <dgm:presLayoutVars>
          <dgm:chPref val="3"/>
        </dgm:presLayoutVars>
      </dgm:prSet>
      <dgm:spPr/>
    </dgm:pt>
    <dgm:pt modelId="{6495E8A7-B0AE-404A-B7D3-C32C44F2982E}" type="pres">
      <dgm:prSet presAssocID="{0B7AC25C-1561-4D9B-9E42-17FC835CBC4F}" presName="level3hierChild" presStyleCnt="0"/>
      <dgm:spPr/>
    </dgm:pt>
    <dgm:pt modelId="{95120E00-70DB-48E6-B8CA-D015D2256F11}" type="pres">
      <dgm:prSet presAssocID="{DFAECB3C-0352-4756-BCE7-658B058CFED6}" presName="conn2-1" presStyleLbl="parChTrans1D3" presStyleIdx="0" presStyleCnt="8" custScaleX="2000000"/>
      <dgm:spPr/>
    </dgm:pt>
    <dgm:pt modelId="{231C7ABE-A21E-44EC-BAA7-74E1DF759261}" type="pres">
      <dgm:prSet presAssocID="{DFAECB3C-0352-4756-BCE7-658B058CFED6}" presName="connTx" presStyleLbl="parChTrans1D3" presStyleIdx="0" presStyleCnt="8"/>
      <dgm:spPr/>
    </dgm:pt>
    <dgm:pt modelId="{D9C135D8-A27E-4612-A6F8-AD177A32BFCB}" type="pres">
      <dgm:prSet presAssocID="{AF4B11CE-F1A2-455F-A114-65E29A171FCA}" presName="root2" presStyleCnt="0"/>
      <dgm:spPr/>
    </dgm:pt>
    <dgm:pt modelId="{804764DA-4DF5-499A-9874-490586156F5F}" type="pres">
      <dgm:prSet presAssocID="{AF4B11CE-F1A2-455F-A114-65E29A171FCA}" presName="LevelTwoTextNode" presStyleLbl="node3" presStyleIdx="0" presStyleCnt="8" custScaleX="145423">
        <dgm:presLayoutVars>
          <dgm:chPref val="3"/>
        </dgm:presLayoutVars>
      </dgm:prSet>
      <dgm:spPr/>
    </dgm:pt>
    <dgm:pt modelId="{A288DFA3-2AA5-4E19-9361-523CAC776476}" type="pres">
      <dgm:prSet presAssocID="{AF4B11CE-F1A2-455F-A114-65E29A171FCA}" presName="level3hierChild" presStyleCnt="0"/>
      <dgm:spPr/>
    </dgm:pt>
    <dgm:pt modelId="{10C60115-EC32-4A8E-999D-A65EB7DE33C4}" type="pres">
      <dgm:prSet presAssocID="{E9F20B62-5416-47F8-8A04-2D810B074805}" presName="conn2-1" presStyleLbl="parChTrans1D3" presStyleIdx="1" presStyleCnt="8" custScaleX="2000000"/>
      <dgm:spPr/>
    </dgm:pt>
    <dgm:pt modelId="{3B866264-D4D9-468F-B312-1D252AC35935}" type="pres">
      <dgm:prSet presAssocID="{E9F20B62-5416-47F8-8A04-2D810B074805}" presName="connTx" presStyleLbl="parChTrans1D3" presStyleIdx="1" presStyleCnt="8"/>
      <dgm:spPr/>
    </dgm:pt>
    <dgm:pt modelId="{C1B413AC-EB53-4CC7-9AA5-B8EF544C4E6A}" type="pres">
      <dgm:prSet presAssocID="{C524A32B-058B-44BF-B852-A4CD0D96E0A6}" presName="root2" presStyleCnt="0"/>
      <dgm:spPr/>
    </dgm:pt>
    <dgm:pt modelId="{54E09C63-4D6D-4F05-ADC6-F4895B6F1FC0}" type="pres">
      <dgm:prSet presAssocID="{C524A32B-058B-44BF-B852-A4CD0D96E0A6}" presName="LevelTwoTextNode" presStyleLbl="node3" presStyleIdx="1" presStyleCnt="8" custScaleX="145423">
        <dgm:presLayoutVars>
          <dgm:chPref val="3"/>
        </dgm:presLayoutVars>
      </dgm:prSet>
      <dgm:spPr/>
    </dgm:pt>
    <dgm:pt modelId="{543A964F-0082-4D3B-8169-E40000806C1D}" type="pres">
      <dgm:prSet presAssocID="{C524A32B-058B-44BF-B852-A4CD0D96E0A6}" presName="level3hierChild" presStyleCnt="0"/>
      <dgm:spPr/>
    </dgm:pt>
    <dgm:pt modelId="{F3EC100B-E54F-4674-BED7-08BA99F8F8D0}" type="pres">
      <dgm:prSet presAssocID="{DED9ED8B-885E-4465-9FFD-B32A0985F3EF}" presName="conn2-1" presStyleLbl="parChTrans1D3" presStyleIdx="2" presStyleCnt="8" custScaleX="2000000"/>
      <dgm:spPr/>
    </dgm:pt>
    <dgm:pt modelId="{CB7AC3EA-08ED-4D98-8A63-69C59CBE98FE}" type="pres">
      <dgm:prSet presAssocID="{DED9ED8B-885E-4465-9FFD-B32A0985F3EF}" presName="connTx" presStyleLbl="parChTrans1D3" presStyleIdx="2" presStyleCnt="8"/>
      <dgm:spPr/>
    </dgm:pt>
    <dgm:pt modelId="{9C4CCA78-A302-442B-B641-CA44BF62EAA3}" type="pres">
      <dgm:prSet presAssocID="{8D13DCB7-6AE4-4D16-914C-B420E6F1FEEC}" presName="root2" presStyleCnt="0"/>
      <dgm:spPr/>
    </dgm:pt>
    <dgm:pt modelId="{40500AB4-CF34-45B6-98B4-4D0DB99EDD15}" type="pres">
      <dgm:prSet presAssocID="{8D13DCB7-6AE4-4D16-914C-B420E6F1FEEC}" presName="LevelTwoTextNode" presStyleLbl="node3" presStyleIdx="2" presStyleCnt="8" custScaleX="145423">
        <dgm:presLayoutVars>
          <dgm:chPref val="3"/>
        </dgm:presLayoutVars>
      </dgm:prSet>
      <dgm:spPr/>
    </dgm:pt>
    <dgm:pt modelId="{F85A3072-3CBB-4902-AB20-76ACE9C7E010}" type="pres">
      <dgm:prSet presAssocID="{8D13DCB7-6AE4-4D16-914C-B420E6F1FEEC}" presName="level3hierChild" presStyleCnt="0"/>
      <dgm:spPr/>
    </dgm:pt>
    <dgm:pt modelId="{14710286-439A-41CC-A7F5-780E9C813446}" type="pres">
      <dgm:prSet presAssocID="{12D573B5-F409-455E-A3C8-8D94D8EDFE31}" presName="conn2-1" presStyleLbl="parChTrans1D3" presStyleIdx="3" presStyleCnt="8" custScaleX="2000000"/>
      <dgm:spPr/>
    </dgm:pt>
    <dgm:pt modelId="{15AF23B3-BA95-4705-97EB-F325E3DB3922}" type="pres">
      <dgm:prSet presAssocID="{12D573B5-F409-455E-A3C8-8D94D8EDFE31}" presName="connTx" presStyleLbl="parChTrans1D3" presStyleIdx="3" presStyleCnt="8"/>
      <dgm:spPr/>
    </dgm:pt>
    <dgm:pt modelId="{31843AEC-1BBC-4923-A085-07AC42CA49EE}" type="pres">
      <dgm:prSet presAssocID="{23E63F3B-D9D4-49C0-B99F-E9358814A7A6}" presName="root2" presStyleCnt="0"/>
      <dgm:spPr/>
    </dgm:pt>
    <dgm:pt modelId="{6D9615FD-E504-44E8-80B6-3EA52A12056C}" type="pres">
      <dgm:prSet presAssocID="{23E63F3B-D9D4-49C0-B99F-E9358814A7A6}" presName="LevelTwoTextNode" presStyleLbl="node3" presStyleIdx="3" presStyleCnt="8" custScaleX="145423">
        <dgm:presLayoutVars>
          <dgm:chPref val="3"/>
        </dgm:presLayoutVars>
      </dgm:prSet>
      <dgm:spPr/>
    </dgm:pt>
    <dgm:pt modelId="{72786F79-7784-4F45-8FF0-484E32D92B56}" type="pres">
      <dgm:prSet presAssocID="{23E63F3B-D9D4-49C0-B99F-E9358814A7A6}" presName="level3hierChild" presStyleCnt="0"/>
      <dgm:spPr/>
    </dgm:pt>
    <dgm:pt modelId="{B80D0C2D-D76A-4CAE-9D45-5C68C57BFD2E}" type="pres">
      <dgm:prSet presAssocID="{0C5A9497-D012-4239-9F55-8E427D02C502}" presName="conn2-1" presStyleLbl="parChTrans1D2" presStyleIdx="1" presStyleCnt="2" custScaleX="2000000"/>
      <dgm:spPr/>
    </dgm:pt>
    <dgm:pt modelId="{11D737EA-02DA-4990-BA2A-8DA4F6664878}" type="pres">
      <dgm:prSet presAssocID="{0C5A9497-D012-4239-9F55-8E427D02C502}" presName="connTx" presStyleLbl="parChTrans1D2" presStyleIdx="1" presStyleCnt="2"/>
      <dgm:spPr/>
    </dgm:pt>
    <dgm:pt modelId="{6687624C-C99A-499B-B719-D26E126C589C}" type="pres">
      <dgm:prSet presAssocID="{31C28B88-457D-4273-A119-E5A4960D5A99}" presName="root2" presStyleCnt="0"/>
      <dgm:spPr/>
    </dgm:pt>
    <dgm:pt modelId="{B506F158-08F0-4A7A-B36C-1F651B35E935}" type="pres">
      <dgm:prSet presAssocID="{31C28B88-457D-4273-A119-E5A4960D5A99}" presName="LevelTwoTextNode" presStyleLbl="node2" presStyleIdx="1" presStyleCnt="2" custScaleX="197697">
        <dgm:presLayoutVars>
          <dgm:chPref val="3"/>
        </dgm:presLayoutVars>
      </dgm:prSet>
      <dgm:spPr/>
    </dgm:pt>
    <dgm:pt modelId="{97A0677F-81B4-431A-BB62-CA10371E574D}" type="pres">
      <dgm:prSet presAssocID="{31C28B88-457D-4273-A119-E5A4960D5A99}" presName="level3hierChild" presStyleCnt="0"/>
      <dgm:spPr/>
    </dgm:pt>
    <dgm:pt modelId="{55EED005-7A79-4FED-BAF5-797E8315FEF9}" type="pres">
      <dgm:prSet presAssocID="{6ECCD1FD-B7C2-4ECC-B6A8-EAF3FB2AEBC7}" presName="conn2-1" presStyleLbl="parChTrans1D3" presStyleIdx="4" presStyleCnt="8" custScaleX="2000000"/>
      <dgm:spPr/>
    </dgm:pt>
    <dgm:pt modelId="{67575ABF-F069-4DA6-9073-04196234A88C}" type="pres">
      <dgm:prSet presAssocID="{6ECCD1FD-B7C2-4ECC-B6A8-EAF3FB2AEBC7}" presName="connTx" presStyleLbl="parChTrans1D3" presStyleIdx="4" presStyleCnt="8"/>
      <dgm:spPr/>
    </dgm:pt>
    <dgm:pt modelId="{7068BB5F-05CB-4E87-91D1-4AC4CEDC48E6}" type="pres">
      <dgm:prSet presAssocID="{0DDF1038-8ED4-4FF3-B811-A1FAD6AC9DE3}" presName="root2" presStyleCnt="0"/>
      <dgm:spPr/>
    </dgm:pt>
    <dgm:pt modelId="{A3FC60CB-9E44-4F9B-BA17-CCFE46451E0C}" type="pres">
      <dgm:prSet presAssocID="{0DDF1038-8ED4-4FF3-B811-A1FAD6AC9DE3}" presName="LevelTwoTextNode" presStyleLbl="node3" presStyleIdx="4" presStyleCnt="8" custScaleX="145423">
        <dgm:presLayoutVars>
          <dgm:chPref val="3"/>
        </dgm:presLayoutVars>
      </dgm:prSet>
      <dgm:spPr/>
    </dgm:pt>
    <dgm:pt modelId="{63C6FEBB-C075-45E6-9C9C-1521373B3FAF}" type="pres">
      <dgm:prSet presAssocID="{0DDF1038-8ED4-4FF3-B811-A1FAD6AC9DE3}" presName="level3hierChild" presStyleCnt="0"/>
      <dgm:spPr/>
    </dgm:pt>
    <dgm:pt modelId="{D0790441-9BCE-4A7E-BFD4-CBF124FA88B9}" type="pres">
      <dgm:prSet presAssocID="{FE5B08C2-1464-48F6-B224-7CFE845E3B69}" presName="conn2-1" presStyleLbl="parChTrans1D3" presStyleIdx="5" presStyleCnt="8" custScaleX="2000000"/>
      <dgm:spPr/>
    </dgm:pt>
    <dgm:pt modelId="{B872D7A9-D6D7-4C5B-B65B-D55C9D47E64B}" type="pres">
      <dgm:prSet presAssocID="{FE5B08C2-1464-48F6-B224-7CFE845E3B69}" presName="connTx" presStyleLbl="parChTrans1D3" presStyleIdx="5" presStyleCnt="8"/>
      <dgm:spPr/>
    </dgm:pt>
    <dgm:pt modelId="{0C326714-4DD8-423D-B147-D57660087885}" type="pres">
      <dgm:prSet presAssocID="{72B771A4-8255-46E2-849A-A9CC04F0CDDA}" presName="root2" presStyleCnt="0"/>
      <dgm:spPr/>
    </dgm:pt>
    <dgm:pt modelId="{5AA914DF-1DC6-4CC0-AA35-6293837A0AB7}" type="pres">
      <dgm:prSet presAssocID="{72B771A4-8255-46E2-849A-A9CC04F0CDDA}" presName="LevelTwoTextNode" presStyleLbl="node3" presStyleIdx="5" presStyleCnt="8" custScaleX="145423">
        <dgm:presLayoutVars>
          <dgm:chPref val="3"/>
        </dgm:presLayoutVars>
      </dgm:prSet>
      <dgm:spPr/>
    </dgm:pt>
    <dgm:pt modelId="{9637BE87-8E36-4141-BF2F-D5CE860094B5}" type="pres">
      <dgm:prSet presAssocID="{72B771A4-8255-46E2-849A-A9CC04F0CDDA}" presName="level3hierChild" presStyleCnt="0"/>
      <dgm:spPr/>
    </dgm:pt>
    <dgm:pt modelId="{6E0595F3-5A08-42A8-AACB-EB799427F958}" type="pres">
      <dgm:prSet presAssocID="{45D9FFBE-B32F-4773-8F58-7BF56105D379}" presName="conn2-1" presStyleLbl="parChTrans1D3" presStyleIdx="6" presStyleCnt="8" custScaleX="2000000"/>
      <dgm:spPr/>
    </dgm:pt>
    <dgm:pt modelId="{019F4C6E-F85A-4A2A-BC25-A5E9EA7EF039}" type="pres">
      <dgm:prSet presAssocID="{45D9FFBE-B32F-4773-8F58-7BF56105D379}" presName="connTx" presStyleLbl="parChTrans1D3" presStyleIdx="6" presStyleCnt="8"/>
      <dgm:spPr/>
    </dgm:pt>
    <dgm:pt modelId="{0D350791-6839-4EB5-88D0-0A5CC1F8761C}" type="pres">
      <dgm:prSet presAssocID="{9D90B07C-FC3C-4DD7-8796-53610C1AB6E9}" presName="root2" presStyleCnt="0"/>
      <dgm:spPr/>
    </dgm:pt>
    <dgm:pt modelId="{4FDAB95C-36A1-40A1-92C7-864BF70460FE}" type="pres">
      <dgm:prSet presAssocID="{9D90B07C-FC3C-4DD7-8796-53610C1AB6E9}" presName="LevelTwoTextNode" presStyleLbl="node3" presStyleIdx="6" presStyleCnt="8" custScaleX="145423">
        <dgm:presLayoutVars>
          <dgm:chPref val="3"/>
        </dgm:presLayoutVars>
      </dgm:prSet>
      <dgm:spPr/>
    </dgm:pt>
    <dgm:pt modelId="{7B42BE64-5F5E-4355-9B10-2C3AC2A8E02D}" type="pres">
      <dgm:prSet presAssocID="{9D90B07C-FC3C-4DD7-8796-53610C1AB6E9}" presName="level3hierChild" presStyleCnt="0"/>
      <dgm:spPr/>
    </dgm:pt>
    <dgm:pt modelId="{2783C41E-854D-45DE-BBC1-2863021D1E2B}" type="pres">
      <dgm:prSet presAssocID="{02C370DB-0E8D-473B-8AF4-450B304274AC}" presName="conn2-1" presStyleLbl="parChTrans1D3" presStyleIdx="7" presStyleCnt="8" custScaleX="2000000"/>
      <dgm:spPr/>
    </dgm:pt>
    <dgm:pt modelId="{9EE5F4E9-29AD-42DD-9B13-9D18B773E93C}" type="pres">
      <dgm:prSet presAssocID="{02C370DB-0E8D-473B-8AF4-450B304274AC}" presName="connTx" presStyleLbl="parChTrans1D3" presStyleIdx="7" presStyleCnt="8"/>
      <dgm:spPr/>
    </dgm:pt>
    <dgm:pt modelId="{5C5B0225-4887-455E-9ECA-D2B620D89AA0}" type="pres">
      <dgm:prSet presAssocID="{1F20984D-3ECC-4078-8144-AE15FD1E8965}" presName="root2" presStyleCnt="0"/>
      <dgm:spPr/>
    </dgm:pt>
    <dgm:pt modelId="{032ABB44-DB05-4098-BEBD-A1FB775E737D}" type="pres">
      <dgm:prSet presAssocID="{1F20984D-3ECC-4078-8144-AE15FD1E8965}" presName="LevelTwoTextNode" presStyleLbl="node3" presStyleIdx="7" presStyleCnt="8" custScaleX="145423">
        <dgm:presLayoutVars>
          <dgm:chPref val="3"/>
        </dgm:presLayoutVars>
      </dgm:prSet>
      <dgm:spPr/>
    </dgm:pt>
    <dgm:pt modelId="{792351BF-DCA6-4DCA-92F1-4FA21BC03448}" type="pres">
      <dgm:prSet presAssocID="{1F20984D-3ECC-4078-8144-AE15FD1E8965}" presName="level3hierChild" presStyleCnt="0"/>
      <dgm:spPr/>
    </dgm:pt>
  </dgm:ptLst>
  <dgm:cxnLst>
    <dgm:cxn modelId="{00A8AE03-DE4E-4202-B5FA-AD9769704983}" type="presOf" srcId="{0C5A9497-D012-4239-9F55-8E427D02C502}" destId="{11D737EA-02DA-4990-BA2A-8DA4F6664878}" srcOrd="1" destOrd="0" presId="urn:microsoft.com/office/officeart/2005/8/layout/hierarchy2"/>
    <dgm:cxn modelId="{C2471704-5DA7-4759-AF2B-6DF1FA0C223B}" type="presOf" srcId="{9D90B07C-FC3C-4DD7-8796-53610C1AB6E9}" destId="{4FDAB95C-36A1-40A1-92C7-864BF70460FE}" srcOrd="0" destOrd="0" presId="urn:microsoft.com/office/officeart/2005/8/layout/hierarchy2"/>
    <dgm:cxn modelId="{C395CE06-E3C5-4A22-B1B7-607EF946E46E}" srcId="{3098EBDC-2A33-4240-80F1-DC84C5F259C3}" destId="{31C28B88-457D-4273-A119-E5A4960D5A99}" srcOrd="1" destOrd="0" parTransId="{0C5A9497-D012-4239-9F55-8E427D02C502}" sibTransId="{D24790A0-B72B-4761-A69A-FAD40B504182}"/>
    <dgm:cxn modelId="{C802D30C-42B0-4A48-93F3-B0453827871B}" type="presOf" srcId="{FE5B08C2-1464-48F6-B224-7CFE845E3B69}" destId="{D0790441-9BCE-4A7E-BFD4-CBF124FA88B9}" srcOrd="0" destOrd="0" presId="urn:microsoft.com/office/officeart/2005/8/layout/hierarchy2"/>
    <dgm:cxn modelId="{C6841313-86B9-48C5-8313-E9B72530AF8F}" type="presOf" srcId="{C524A32B-058B-44BF-B852-A4CD0D96E0A6}" destId="{54E09C63-4D6D-4F05-ADC6-F4895B6F1FC0}" srcOrd="0" destOrd="0" presId="urn:microsoft.com/office/officeart/2005/8/layout/hierarchy2"/>
    <dgm:cxn modelId="{81B23226-453F-464E-8814-69E8CE500CFD}" type="presOf" srcId="{DED9ED8B-885E-4465-9FFD-B32A0985F3EF}" destId="{CB7AC3EA-08ED-4D98-8A63-69C59CBE98FE}" srcOrd="1" destOrd="0" presId="urn:microsoft.com/office/officeart/2005/8/layout/hierarchy2"/>
    <dgm:cxn modelId="{CC52092C-D916-4EFD-9295-73329C1603BC}" type="presOf" srcId="{45D9FFBE-B32F-4773-8F58-7BF56105D379}" destId="{019F4C6E-F85A-4A2A-BC25-A5E9EA7EF039}" srcOrd="1" destOrd="0" presId="urn:microsoft.com/office/officeart/2005/8/layout/hierarchy2"/>
    <dgm:cxn modelId="{DE53392E-4945-4104-9C8A-60C22409BD31}" type="presOf" srcId="{02C370DB-0E8D-473B-8AF4-450B304274AC}" destId="{2783C41E-854D-45DE-BBC1-2863021D1E2B}" srcOrd="0" destOrd="0" presId="urn:microsoft.com/office/officeart/2005/8/layout/hierarchy2"/>
    <dgm:cxn modelId="{34376B30-49B3-4883-8FBD-D6929FE3483D}" srcId="{31C28B88-457D-4273-A119-E5A4960D5A99}" destId="{0DDF1038-8ED4-4FF3-B811-A1FAD6AC9DE3}" srcOrd="0" destOrd="0" parTransId="{6ECCD1FD-B7C2-4ECC-B6A8-EAF3FB2AEBC7}" sibTransId="{8AE9D1C9-9798-47C5-B081-C8AF6163E6C3}"/>
    <dgm:cxn modelId="{17874B3D-09DE-4DA6-B09F-74D4B2237EF3}" type="presOf" srcId="{31C28B88-457D-4273-A119-E5A4960D5A99}" destId="{B506F158-08F0-4A7A-B36C-1F651B35E935}" srcOrd="0" destOrd="0" presId="urn:microsoft.com/office/officeart/2005/8/layout/hierarchy2"/>
    <dgm:cxn modelId="{31969240-516E-42F9-8584-97346A8E71BC}" type="presOf" srcId="{0B7AC25C-1561-4D9B-9E42-17FC835CBC4F}" destId="{3B7D5936-919B-4B94-B0A2-0A1610068FCD}" srcOrd="0" destOrd="0" presId="urn:microsoft.com/office/officeart/2005/8/layout/hierarchy2"/>
    <dgm:cxn modelId="{FC2DBC43-D69F-4122-AA9C-3DB2400895C8}" srcId="{0B7AC25C-1561-4D9B-9E42-17FC835CBC4F}" destId="{C524A32B-058B-44BF-B852-A4CD0D96E0A6}" srcOrd="1" destOrd="0" parTransId="{E9F20B62-5416-47F8-8A04-2D810B074805}" sibTransId="{91A87CC8-BDB3-4C98-9F68-DA96807054C3}"/>
    <dgm:cxn modelId="{F6C7E163-4A6C-42C1-97B7-67E8ACFA0FEB}" type="presOf" srcId="{08569E4A-3BC0-46CD-8F23-909A79C1C709}" destId="{0FA22D6A-96C5-49B7-BE69-67CC5F2FAD33}" srcOrd="0" destOrd="0" presId="urn:microsoft.com/office/officeart/2005/8/layout/hierarchy2"/>
    <dgm:cxn modelId="{D6AA5868-3F67-4012-8BBB-4B7A816CCD91}" type="presOf" srcId="{08569E4A-3BC0-46CD-8F23-909A79C1C709}" destId="{D2C13EA5-B4D7-48F2-860A-49872ECE72DC}" srcOrd="1" destOrd="0" presId="urn:microsoft.com/office/officeart/2005/8/layout/hierarchy2"/>
    <dgm:cxn modelId="{8667516A-1096-41CC-A176-F0D1ED9B8D69}" type="presOf" srcId="{ACA2A02D-8DAA-4B24-8FD1-ACBC8E90D4B5}" destId="{ACE6B057-9E76-4B15-8139-2C6A6288C0D7}" srcOrd="0" destOrd="0" presId="urn:microsoft.com/office/officeart/2005/8/layout/hierarchy2"/>
    <dgm:cxn modelId="{1B92784C-B912-4B25-8805-6F9BF30793A1}" type="presOf" srcId="{3098EBDC-2A33-4240-80F1-DC84C5F259C3}" destId="{BB6C0B8B-1A56-4287-9510-594E8D64059E}" srcOrd="0" destOrd="0" presId="urn:microsoft.com/office/officeart/2005/8/layout/hierarchy2"/>
    <dgm:cxn modelId="{FFDC6F6F-456A-4E14-A34E-86BCCA9371B4}" type="presOf" srcId="{E9F20B62-5416-47F8-8A04-2D810B074805}" destId="{10C60115-EC32-4A8E-999D-A65EB7DE33C4}" srcOrd="0" destOrd="0" presId="urn:microsoft.com/office/officeart/2005/8/layout/hierarchy2"/>
    <dgm:cxn modelId="{0A093970-E25D-49D0-9BCD-59A761AF7955}" srcId="{0B7AC25C-1561-4D9B-9E42-17FC835CBC4F}" destId="{8D13DCB7-6AE4-4D16-914C-B420E6F1FEEC}" srcOrd="2" destOrd="0" parTransId="{DED9ED8B-885E-4465-9FFD-B32A0985F3EF}" sibTransId="{9336E2BE-6C3C-403D-BC86-629383D6A5DD}"/>
    <dgm:cxn modelId="{27166950-5204-4220-8D0D-239957D1EB7B}" srcId="{31C28B88-457D-4273-A119-E5A4960D5A99}" destId="{1F20984D-3ECC-4078-8144-AE15FD1E8965}" srcOrd="3" destOrd="0" parTransId="{02C370DB-0E8D-473B-8AF4-450B304274AC}" sibTransId="{CD991BB7-81AA-44E5-9DAD-09D2F6E2D29C}"/>
    <dgm:cxn modelId="{43D80055-3CF6-493A-8A8E-EAD523153FBE}" srcId="{31C28B88-457D-4273-A119-E5A4960D5A99}" destId="{9D90B07C-FC3C-4DD7-8796-53610C1AB6E9}" srcOrd="2" destOrd="0" parTransId="{45D9FFBE-B32F-4773-8F58-7BF56105D379}" sibTransId="{C3A01A96-3F21-4EC6-B8E1-B9BE4A441D95}"/>
    <dgm:cxn modelId="{35BCFD79-69C0-4314-B0F0-E74BF1781816}" type="presOf" srcId="{AF4B11CE-F1A2-455F-A114-65E29A171FCA}" destId="{804764DA-4DF5-499A-9874-490586156F5F}" srcOrd="0" destOrd="0" presId="urn:microsoft.com/office/officeart/2005/8/layout/hierarchy2"/>
    <dgm:cxn modelId="{7BC83881-A448-47D1-B823-45A4755ADBDD}" type="presOf" srcId="{72B771A4-8255-46E2-849A-A9CC04F0CDDA}" destId="{5AA914DF-1DC6-4CC0-AA35-6293837A0AB7}" srcOrd="0" destOrd="0" presId="urn:microsoft.com/office/officeart/2005/8/layout/hierarchy2"/>
    <dgm:cxn modelId="{D09F3089-1143-4CBA-A08F-D32F1253DC2E}" type="presOf" srcId="{45D9FFBE-B32F-4773-8F58-7BF56105D379}" destId="{6E0595F3-5A08-42A8-AACB-EB799427F958}" srcOrd="0" destOrd="0" presId="urn:microsoft.com/office/officeart/2005/8/layout/hierarchy2"/>
    <dgm:cxn modelId="{17EC368D-CBB7-46B3-A44D-469A7F0F8642}" srcId="{0B7AC25C-1561-4D9B-9E42-17FC835CBC4F}" destId="{23E63F3B-D9D4-49C0-B99F-E9358814A7A6}" srcOrd="3" destOrd="0" parTransId="{12D573B5-F409-455E-A3C8-8D94D8EDFE31}" sibTransId="{30676FAE-78CF-4AF1-B35F-F1B793995DE1}"/>
    <dgm:cxn modelId="{78111F92-25C5-4D57-AFA2-55B002143D6C}" type="presOf" srcId="{23E63F3B-D9D4-49C0-B99F-E9358814A7A6}" destId="{6D9615FD-E504-44E8-80B6-3EA52A12056C}" srcOrd="0" destOrd="0" presId="urn:microsoft.com/office/officeart/2005/8/layout/hierarchy2"/>
    <dgm:cxn modelId="{8D3FEB9E-A667-4B0E-83F9-58200E62FF13}" type="presOf" srcId="{DFAECB3C-0352-4756-BCE7-658B058CFED6}" destId="{231C7ABE-A21E-44EC-BAA7-74E1DF759261}" srcOrd="1" destOrd="0" presId="urn:microsoft.com/office/officeart/2005/8/layout/hierarchy2"/>
    <dgm:cxn modelId="{A72E08AC-13AE-449C-8C06-FE4DDF789B05}" type="presOf" srcId="{DED9ED8B-885E-4465-9FFD-B32A0985F3EF}" destId="{F3EC100B-E54F-4674-BED7-08BA99F8F8D0}" srcOrd="0" destOrd="0" presId="urn:microsoft.com/office/officeart/2005/8/layout/hierarchy2"/>
    <dgm:cxn modelId="{7FEE34AD-B973-4B16-AD43-6AD0282DD68B}" type="presOf" srcId="{1F20984D-3ECC-4078-8144-AE15FD1E8965}" destId="{032ABB44-DB05-4098-BEBD-A1FB775E737D}" srcOrd="0" destOrd="0" presId="urn:microsoft.com/office/officeart/2005/8/layout/hierarchy2"/>
    <dgm:cxn modelId="{51198CB3-8D4F-49BD-B9D2-6D8892C5A4F4}" srcId="{0B7AC25C-1561-4D9B-9E42-17FC835CBC4F}" destId="{AF4B11CE-F1A2-455F-A114-65E29A171FCA}" srcOrd="0" destOrd="0" parTransId="{DFAECB3C-0352-4756-BCE7-658B058CFED6}" sibTransId="{1C756039-BF79-4D65-9EF8-8CD62ACC21E7}"/>
    <dgm:cxn modelId="{05BC86B7-504D-4789-9ABA-3E750C9FC002}" type="presOf" srcId="{0C5A9497-D012-4239-9F55-8E427D02C502}" destId="{B80D0C2D-D76A-4CAE-9D45-5C68C57BFD2E}" srcOrd="0" destOrd="0" presId="urn:microsoft.com/office/officeart/2005/8/layout/hierarchy2"/>
    <dgm:cxn modelId="{EF82BAB7-EC61-4A9E-91E7-BB96725F522C}" type="presOf" srcId="{FE5B08C2-1464-48F6-B224-7CFE845E3B69}" destId="{B872D7A9-D6D7-4C5B-B65B-D55C9D47E64B}" srcOrd="1" destOrd="0" presId="urn:microsoft.com/office/officeart/2005/8/layout/hierarchy2"/>
    <dgm:cxn modelId="{CE59BECA-CBCE-4923-9AE6-B7EA7A317DE6}" srcId="{ACA2A02D-8DAA-4B24-8FD1-ACBC8E90D4B5}" destId="{3098EBDC-2A33-4240-80F1-DC84C5F259C3}" srcOrd="0" destOrd="0" parTransId="{8E9D88D4-B678-4DFA-9B83-DA2AF464D3F4}" sibTransId="{D08F702F-18FA-4C80-AEEC-E5C5C4D800D2}"/>
    <dgm:cxn modelId="{C21347D6-ED84-4965-BA43-8A0245EDDB6E}" srcId="{31C28B88-457D-4273-A119-E5A4960D5A99}" destId="{72B771A4-8255-46E2-849A-A9CC04F0CDDA}" srcOrd="1" destOrd="0" parTransId="{FE5B08C2-1464-48F6-B224-7CFE845E3B69}" sibTransId="{417989FA-3214-4537-B7FA-A59C00A70A7F}"/>
    <dgm:cxn modelId="{888E08D7-CA95-4632-ADE1-B03CC1F4F235}" srcId="{3098EBDC-2A33-4240-80F1-DC84C5F259C3}" destId="{0B7AC25C-1561-4D9B-9E42-17FC835CBC4F}" srcOrd="0" destOrd="0" parTransId="{08569E4A-3BC0-46CD-8F23-909A79C1C709}" sibTransId="{111C8F9C-3CBA-46D1-9764-E93E1C930BCC}"/>
    <dgm:cxn modelId="{7EBA31DE-4439-4D5C-A264-9B7D59DFD425}" type="presOf" srcId="{0DDF1038-8ED4-4FF3-B811-A1FAD6AC9DE3}" destId="{A3FC60CB-9E44-4F9B-BA17-CCFE46451E0C}" srcOrd="0" destOrd="0" presId="urn:microsoft.com/office/officeart/2005/8/layout/hierarchy2"/>
    <dgm:cxn modelId="{4ADE41E5-3049-406A-8BB9-9F2BED892360}" type="presOf" srcId="{02C370DB-0E8D-473B-8AF4-450B304274AC}" destId="{9EE5F4E9-29AD-42DD-9B13-9D18B773E93C}" srcOrd="1" destOrd="0" presId="urn:microsoft.com/office/officeart/2005/8/layout/hierarchy2"/>
    <dgm:cxn modelId="{CB556DF1-5185-4598-84BE-1402386FDE28}" type="presOf" srcId="{12D573B5-F409-455E-A3C8-8D94D8EDFE31}" destId="{14710286-439A-41CC-A7F5-780E9C813446}" srcOrd="0" destOrd="0" presId="urn:microsoft.com/office/officeart/2005/8/layout/hierarchy2"/>
    <dgm:cxn modelId="{33FF28F3-541C-4BD3-96C3-435E4FE1CA83}" type="presOf" srcId="{6ECCD1FD-B7C2-4ECC-B6A8-EAF3FB2AEBC7}" destId="{67575ABF-F069-4DA6-9073-04196234A88C}" srcOrd="1" destOrd="0" presId="urn:microsoft.com/office/officeart/2005/8/layout/hierarchy2"/>
    <dgm:cxn modelId="{7540F9F3-B4F9-4BAC-B162-80EF6ED246D4}" type="presOf" srcId="{12D573B5-F409-455E-A3C8-8D94D8EDFE31}" destId="{15AF23B3-BA95-4705-97EB-F325E3DB3922}" srcOrd="1" destOrd="0" presId="urn:microsoft.com/office/officeart/2005/8/layout/hierarchy2"/>
    <dgm:cxn modelId="{C99062F4-10F9-4554-9590-EC9C83E80D00}" type="presOf" srcId="{8D13DCB7-6AE4-4D16-914C-B420E6F1FEEC}" destId="{40500AB4-CF34-45B6-98B4-4D0DB99EDD15}" srcOrd="0" destOrd="0" presId="urn:microsoft.com/office/officeart/2005/8/layout/hierarchy2"/>
    <dgm:cxn modelId="{A3A23EF7-EC94-4D77-B545-06C5050910F3}" type="presOf" srcId="{DFAECB3C-0352-4756-BCE7-658B058CFED6}" destId="{95120E00-70DB-48E6-B8CA-D015D2256F11}" srcOrd="0" destOrd="0" presId="urn:microsoft.com/office/officeart/2005/8/layout/hierarchy2"/>
    <dgm:cxn modelId="{18FBE6F8-8B0D-4692-9A93-BA6966AFE418}" type="presOf" srcId="{6ECCD1FD-B7C2-4ECC-B6A8-EAF3FB2AEBC7}" destId="{55EED005-7A79-4FED-BAF5-797E8315FEF9}" srcOrd="0" destOrd="0" presId="urn:microsoft.com/office/officeart/2005/8/layout/hierarchy2"/>
    <dgm:cxn modelId="{1B779FFE-F483-4F06-9ACA-DDA3219D5DCE}" type="presOf" srcId="{E9F20B62-5416-47F8-8A04-2D810B074805}" destId="{3B866264-D4D9-468F-B312-1D252AC35935}" srcOrd="1" destOrd="0" presId="urn:microsoft.com/office/officeart/2005/8/layout/hierarchy2"/>
    <dgm:cxn modelId="{49422D1D-0968-4E2C-A081-847975844C5A}" type="presParOf" srcId="{ACE6B057-9E76-4B15-8139-2C6A6288C0D7}" destId="{017CD299-38B8-489B-AFF1-B36F60B45530}" srcOrd="0" destOrd="0" presId="urn:microsoft.com/office/officeart/2005/8/layout/hierarchy2"/>
    <dgm:cxn modelId="{F77FF665-F2B7-4C68-B032-6A03D9728EE0}" type="presParOf" srcId="{017CD299-38B8-489B-AFF1-B36F60B45530}" destId="{BB6C0B8B-1A56-4287-9510-594E8D64059E}" srcOrd="0" destOrd="0" presId="urn:microsoft.com/office/officeart/2005/8/layout/hierarchy2"/>
    <dgm:cxn modelId="{E58AA40B-494C-4D52-9547-35F1C44AC707}" type="presParOf" srcId="{017CD299-38B8-489B-AFF1-B36F60B45530}" destId="{B34A9E5C-99A3-43BC-9E3D-554EAF19B44D}" srcOrd="1" destOrd="0" presId="urn:microsoft.com/office/officeart/2005/8/layout/hierarchy2"/>
    <dgm:cxn modelId="{DA3B4219-CA43-4F4F-A393-B7951DF4060C}" type="presParOf" srcId="{B34A9E5C-99A3-43BC-9E3D-554EAF19B44D}" destId="{0FA22D6A-96C5-49B7-BE69-67CC5F2FAD33}" srcOrd="0" destOrd="0" presId="urn:microsoft.com/office/officeart/2005/8/layout/hierarchy2"/>
    <dgm:cxn modelId="{0A93BEE3-BC50-4481-AD88-D12A59B40721}" type="presParOf" srcId="{0FA22D6A-96C5-49B7-BE69-67CC5F2FAD33}" destId="{D2C13EA5-B4D7-48F2-860A-49872ECE72DC}" srcOrd="0" destOrd="0" presId="urn:microsoft.com/office/officeart/2005/8/layout/hierarchy2"/>
    <dgm:cxn modelId="{8002AD36-B35A-471A-9CF5-AF0F18271BC5}" type="presParOf" srcId="{B34A9E5C-99A3-43BC-9E3D-554EAF19B44D}" destId="{D43EB3CF-BA0B-4DDA-928F-EBC01B7ED31B}" srcOrd="1" destOrd="0" presId="urn:microsoft.com/office/officeart/2005/8/layout/hierarchy2"/>
    <dgm:cxn modelId="{936F5706-4FB3-40ED-95FD-26BF4EC17979}" type="presParOf" srcId="{D43EB3CF-BA0B-4DDA-928F-EBC01B7ED31B}" destId="{3B7D5936-919B-4B94-B0A2-0A1610068FCD}" srcOrd="0" destOrd="0" presId="urn:microsoft.com/office/officeart/2005/8/layout/hierarchy2"/>
    <dgm:cxn modelId="{B7768AA1-2D1F-4249-8F4C-6863551121D5}" type="presParOf" srcId="{D43EB3CF-BA0B-4DDA-928F-EBC01B7ED31B}" destId="{6495E8A7-B0AE-404A-B7D3-C32C44F2982E}" srcOrd="1" destOrd="0" presId="urn:microsoft.com/office/officeart/2005/8/layout/hierarchy2"/>
    <dgm:cxn modelId="{AD25E1F5-1E41-4116-B31D-B06613FBD003}" type="presParOf" srcId="{6495E8A7-B0AE-404A-B7D3-C32C44F2982E}" destId="{95120E00-70DB-48E6-B8CA-D015D2256F11}" srcOrd="0" destOrd="0" presId="urn:microsoft.com/office/officeart/2005/8/layout/hierarchy2"/>
    <dgm:cxn modelId="{05419B25-86A7-4DD3-B683-A05867D1D5BA}" type="presParOf" srcId="{95120E00-70DB-48E6-B8CA-D015D2256F11}" destId="{231C7ABE-A21E-44EC-BAA7-74E1DF759261}" srcOrd="0" destOrd="0" presId="urn:microsoft.com/office/officeart/2005/8/layout/hierarchy2"/>
    <dgm:cxn modelId="{8760A73F-4BD9-49C8-9553-823C7434AA15}" type="presParOf" srcId="{6495E8A7-B0AE-404A-B7D3-C32C44F2982E}" destId="{D9C135D8-A27E-4612-A6F8-AD177A32BFCB}" srcOrd="1" destOrd="0" presId="urn:microsoft.com/office/officeart/2005/8/layout/hierarchy2"/>
    <dgm:cxn modelId="{35A75A20-5BFD-4D54-B5D7-34993C30E504}" type="presParOf" srcId="{D9C135D8-A27E-4612-A6F8-AD177A32BFCB}" destId="{804764DA-4DF5-499A-9874-490586156F5F}" srcOrd="0" destOrd="0" presId="urn:microsoft.com/office/officeart/2005/8/layout/hierarchy2"/>
    <dgm:cxn modelId="{18423F41-2523-4868-85F7-2BABA908C097}" type="presParOf" srcId="{D9C135D8-A27E-4612-A6F8-AD177A32BFCB}" destId="{A288DFA3-2AA5-4E19-9361-523CAC776476}" srcOrd="1" destOrd="0" presId="urn:microsoft.com/office/officeart/2005/8/layout/hierarchy2"/>
    <dgm:cxn modelId="{DF4C9D36-A63F-4614-8D2F-72B90AB20023}" type="presParOf" srcId="{6495E8A7-B0AE-404A-B7D3-C32C44F2982E}" destId="{10C60115-EC32-4A8E-999D-A65EB7DE33C4}" srcOrd="2" destOrd="0" presId="urn:microsoft.com/office/officeart/2005/8/layout/hierarchy2"/>
    <dgm:cxn modelId="{0166E534-6A09-48B3-98B5-C440F2E27A22}" type="presParOf" srcId="{10C60115-EC32-4A8E-999D-A65EB7DE33C4}" destId="{3B866264-D4D9-468F-B312-1D252AC35935}" srcOrd="0" destOrd="0" presId="urn:microsoft.com/office/officeart/2005/8/layout/hierarchy2"/>
    <dgm:cxn modelId="{0DACF1E5-8C02-4A74-B93E-65B16B6B0B44}" type="presParOf" srcId="{6495E8A7-B0AE-404A-B7D3-C32C44F2982E}" destId="{C1B413AC-EB53-4CC7-9AA5-B8EF544C4E6A}" srcOrd="3" destOrd="0" presId="urn:microsoft.com/office/officeart/2005/8/layout/hierarchy2"/>
    <dgm:cxn modelId="{B6445126-ABEB-44B5-A6C3-93915F0C266C}" type="presParOf" srcId="{C1B413AC-EB53-4CC7-9AA5-B8EF544C4E6A}" destId="{54E09C63-4D6D-4F05-ADC6-F4895B6F1FC0}" srcOrd="0" destOrd="0" presId="urn:microsoft.com/office/officeart/2005/8/layout/hierarchy2"/>
    <dgm:cxn modelId="{4BB1DE6B-498F-4B5A-9206-F879BEC95C9D}" type="presParOf" srcId="{C1B413AC-EB53-4CC7-9AA5-B8EF544C4E6A}" destId="{543A964F-0082-4D3B-8169-E40000806C1D}" srcOrd="1" destOrd="0" presId="urn:microsoft.com/office/officeart/2005/8/layout/hierarchy2"/>
    <dgm:cxn modelId="{C7B98AB3-2737-4BBB-8204-17A1D9FA8CC3}" type="presParOf" srcId="{6495E8A7-B0AE-404A-B7D3-C32C44F2982E}" destId="{F3EC100B-E54F-4674-BED7-08BA99F8F8D0}" srcOrd="4" destOrd="0" presId="urn:microsoft.com/office/officeart/2005/8/layout/hierarchy2"/>
    <dgm:cxn modelId="{DFE9B2E9-546D-4C69-B1D0-FA8676C54B1F}" type="presParOf" srcId="{F3EC100B-E54F-4674-BED7-08BA99F8F8D0}" destId="{CB7AC3EA-08ED-4D98-8A63-69C59CBE98FE}" srcOrd="0" destOrd="0" presId="urn:microsoft.com/office/officeart/2005/8/layout/hierarchy2"/>
    <dgm:cxn modelId="{C62D25FD-D387-4721-95B5-515871C9CA8F}" type="presParOf" srcId="{6495E8A7-B0AE-404A-B7D3-C32C44F2982E}" destId="{9C4CCA78-A302-442B-B641-CA44BF62EAA3}" srcOrd="5" destOrd="0" presId="urn:microsoft.com/office/officeart/2005/8/layout/hierarchy2"/>
    <dgm:cxn modelId="{F927D49A-792F-4493-840B-B69197E76B20}" type="presParOf" srcId="{9C4CCA78-A302-442B-B641-CA44BF62EAA3}" destId="{40500AB4-CF34-45B6-98B4-4D0DB99EDD15}" srcOrd="0" destOrd="0" presId="urn:microsoft.com/office/officeart/2005/8/layout/hierarchy2"/>
    <dgm:cxn modelId="{38AB29A3-B14A-4AA3-ADB6-D89B61EC8724}" type="presParOf" srcId="{9C4CCA78-A302-442B-B641-CA44BF62EAA3}" destId="{F85A3072-3CBB-4902-AB20-76ACE9C7E010}" srcOrd="1" destOrd="0" presId="urn:microsoft.com/office/officeart/2005/8/layout/hierarchy2"/>
    <dgm:cxn modelId="{C3A07B2F-27A3-4847-9C1A-CE494BE6C741}" type="presParOf" srcId="{6495E8A7-B0AE-404A-B7D3-C32C44F2982E}" destId="{14710286-439A-41CC-A7F5-780E9C813446}" srcOrd="6" destOrd="0" presId="urn:microsoft.com/office/officeart/2005/8/layout/hierarchy2"/>
    <dgm:cxn modelId="{272C58B3-43C4-4E5C-BB17-892DFE6212B6}" type="presParOf" srcId="{14710286-439A-41CC-A7F5-780E9C813446}" destId="{15AF23B3-BA95-4705-97EB-F325E3DB3922}" srcOrd="0" destOrd="0" presId="urn:microsoft.com/office/officeart/2005/8/layout/hierarchy2"/>
    <dgm:cxn modelId="{735B5445-6389-430D-9E0F-1C7A59210858}" type="presParOf" srcId="{6495E8A7-B0AE-404A-B7D3-C32C44F2982E}" destId="{31843AEC-1BBC-4923-A085-07AC42CA49EE}" srcOrd="7" destOrd="0" presId="urn:microsoft.com/office/officeart/2005/8/layout/hierarchy2"/>
    <dgm:cxn modelId="{64D66FCA-8EBA-461B-8ACE-E79A84DDD104}" type="presParOf" srcId="{31843AEC-1BBC-4923-A085-07AC42CA49EE}" destId="{6D9615FD-E504-44E8-80B6-3EA52A12056C}" srcOrd="0" destOrd="0" presId="urn:microsoft.com/office/officeart/2005/8/layout/hierarchy2"/>
    <dgm:cxn modelId="{2E957DF9-3708-47AF-BF72-761F633AF069}" type="presParOf" srcId="{31843AEC-1BBC-4923-A085-07AC42CA49EE}" destId="{72786F79-7784-4F45-8FF0-484E32D92B56}" srcOrd="1" destOrd="0" presId="urn:microsoft.com/office/officeart/2005/8/layout/hierarchy2"/>
    <dgm:cxn modelId="{AE808775-C587-42E7-AACB-8B5E7EEE94A7}" type="presParOf" srcId="{B34A9E5C-99A3-43BC-9E3D-554EAF19B44D}" destId="{B80D0C2D-D76A-4CAE-9D45-5C68C57BFD2E}" srcOrd="2" destOrd="0" presId="urn:microsoft.com/office/officeart/2005/8/layout/hierarchy2"/>
    <dgm:cxn modelId="{1C53AF98-AABE-45D1-B294-C7769172E007}" type="presParOf" srcId="{B80D0C2D-D76A-4CAE-9D45-5C68C57BFD2E}" destId="{11D737EA-02DA-4990-BA2A-8DA4F6664878}" srcOrd="0" destOrd="0" presId="urn:microsoft.com/office/officeart/2005/8/layout/hierarchy2"/>
    <dgm:cxn modelId="{0057D08E-6830-4E4E-968A-BC892146BCC0}" type="presParOf" srcId="{B34A9E5C-99A3-43BC-9E3D-554EAF19B44D}" destId="{6687624C-C99A-499B-B719-D26E126C589C}" srcOrd="3" destOrd="0" presId="urn:microsoft.com/office/officeart/2005/8/layout/hierarchy2"/>
    <dgm:cxn modelId="{1652F6B7-1FCA-44C7-A3DA-DA095C9D9530}" type="presParOf" srcId="{6687624C-C99A-499B-B719-D26E126C589C}" destId="{B506F158-08F0-4A7A-B36C-1F651B35E935}" srcOrd="0" destOrd="0" presId="urn:microsoft.com/office/officeart/2005/8/layout/hierarchy2"/>
    <dgm:cxn modelId="{9C700BB6-E084-4E7A-916E-DDA7FFB1D129}" type="presParOf" srcId="{6687624C-C99A-499B-B719-D26E126C589C}" destId="{97A0677F-81B4-431A-BB62-CA10371E574D}" srcOrd="1" destOrd="0" presId="urn:microsoft.com/office/officeart/2005/8/layout/hierarchy2"/>
    <dgm:cxn modelId="{03809001-2D79-4E48-B60D-21FAA1A9613A}" type="presParOf" srcId="{97A0677F-81B4-431A-BB62-CA10371E574D}" destId="{55EED005-7A79-4FED-BAF5-797E8315FEF9}" srcOrd="0" destOrd="0" presId="urn:microsoft.com/office/officeart/2005/8/layout/hierarchy2"/>
    <dgm:cxn modelId="{5BAA1CD9-31C7-4A05-9073-088C2FBEB813}" type="presParOf" srcId="{55EED005-7A79-4FED-BAF5-797E8315FEF9}" destId="{67575ABF-F069-4DA6-9073-04196234A88C}" srcOrd="0" destOrd="0" presId="urn:microsoft.com/office/officeart/2005/8/layout/hierarchy2"/>
    <dgm:cxn modelId="{FFE0FB88-BE38-4F21-8F03-18FAFCC07245}" type="presParOf" srcId="{97A0677F-81B4-431A-BB62-CA10371E574D}" destId="{7068BB5F-05CB-4E87-91D1-4AC4CEDC48E6}" srcOrd="1" destOrd="0" presId="urn:microsoft.com/office/officeart/2005/8/layout/hierarchy2"/>
    <dgm:cxn modelId="{5EFA9BA3-277B-45D0-A3AC-E7416A56905A}" type="presParOf" srcId="{7068BB5F-05CB-4E87-91D1-4AC4CEDC48E6}" destId="{A3FC60CB-9E44-4F9B-BA17-CCFE46451E0C}" srcOrd="0" destOrd="0" presId="urn:microsoft.com/office/officeart/2005/8/layout/hierarchy2"/>
    <dgm:cxn modelId="{01E6C6C6-F1D7-4DE3-AC94-2B7881DD7A2C}" type="presParOf" srcId="{7068BB5F-05CB-4E87-91D1-4AC4CEDC48E6}" destId="{63C6FEBB-C075-45E6-9C9C-1521373B3FAF}" srcOrd="1" destOrd="0" presId="urn:microsoft.com/office/officeart/2005/8/layout/hierarchy2"/>
    <dgm:cxn modelId="{677AC5D3-B84D-4B03-B00B-A22F1DC6FB15}" type="presParOf" srcId="{97A0677F-81B4-431A-BB62-CA10371E574D}" destId="{D0790441-9BCE-4A7E-BFD4-CBF124FA88B9}" srcOrd="2" destOrd="0" presId="urn:microsoft.com/office/officeart/2005/8/layout/hierarchy2"/>
    <dgm:cxn modelId="{502BEBA2-76E0-4047-872D-16A38C32B150}" type="presParOf" srcId="{D0790441-9BCE-4A7E-BFD4-CBF124FA88B9}" destId="{B872D7A9-D6D7-4C5B-B65B-D55C9D47E64B}" srcOrd="0" destOrd="0" presId="urn:microsoft.com/office/officeart/2005/8/layout/hierarchy2"/>
    <dgm:cxn modelId="{00DD752D-B13C-450E-B36C-C9A547BE3929}" type="presParOf" srcId="{97A0677F-81B4-431A-BB62-CA10371E574D}" destId="{0C326714-4DD8-423D-B147-D57660087885}" srcOrd="3" destOrd="0" presId="urn:microsoft.com/office/officeart/2005/8/layout/hierarchy2"/>
    <dgm:cxn modelId="{4A37C35D-4A57-4129-ADFA-09AD90CC657F}" type="presParOf" srcId="{0C326714-4DD8-423D-B147-D57660087885}" destId="{5AA914DF-1DC6-4CC0-AA35-6293837A0AB7}" srcOrd="0" destOrd="0" presId="urn:microsoft.com/office/officeart/2005/8/layout/hierarchy2"/>
    <dgm:cxn modelId="{D7BB562F-89FE-42A9-8D01-D174FA1055C4}" type="presParOf" srcId="{0C326714-4DD8-423D-B147-D57660087885}" destId="{9637BE87-8E36-4141-BF2F-D5CE860094B5}" srcOrd="1" destOrd="0" presId="urn:microsoft.com/office/officeart/2005/8/layout/hierarchy2"/>
    <dgm:cxn modelId="{081494A4-656E-4007-99CC-B806F9D8A30C}" type="presParOf" srcId="{97A0677F-81B4-431A-BB62-CA10371E574D}" destId="{6E0595F3-5A08-42A8-AACB-EB799427F958}" srcOrd="4" destOrd="0" presId="urn:microsoft.com/office/officeart/2005/8/layout/hierarchy2"/>
    <dgm:cxn modelId="{724C937F-BDC8-47C6-BD02-F6DF1B46A8AC}" type="presParOf" srcId="{6E0595F3-5A08-42A8-AACB-EB799427F958}" destId="{019F4C6E-F85A-4A2A-BC25-A5E9EA7EF039}" srcOrd="0" destOrd="0" presId="urn:microsoft.com/office/officeart/2005/8/layout/hierarchy2"/>
    <dgm:cxn modelId="{310E52A9-9853-4B9D-9545-7B12B5E71F08}" type="presParOf" srcId="{97A0677F-81B4-431A-BB62-CA10371E574D}" destId="{0D350791-6839-4EB5-88D0-0A5CC1F8761C}" srcOrd="5" destOrd="0" presId="urn:microsoft.com/office/officeart/2005/8/layout/hierarchy2"/>
    <dgm:cxn modelId="{8D25D509-F8B7-4BA6-A88D-07F11B439D88}" type="presParOf" srcId="{0D350791-6839-4EB5-88D0-0A5CC1F8761C}" destId="{4FDAB95C-36A1-40A1-92C7-864BF70460FE}" srcOrd="0" destOrd="0" presId="urn:microsoft.com/office/officeart/2005/8/layout/hierarchy2"/>
    <dgm:cxn modelId="{4A13B113-36E8-4917-84BA-F6E747844D3D}" type="presParOf" srcId="{0D350791-6839-4EB5-88D0-0A5CC1F8761C}" destId="{7B42BE64-5F5E-4355-9B10-2C3AC2A8E02D}" srcOrd="1" destOrd="0" presId="urn:microsoft.com/office/officeart/2005/8/layout/hierarchy2"/>
    <dgm:cxn modelId="{3D50EA48-C3E8-4C09-8FC3-875493BCBF65}" type="presParOf" srcId="{97A0677F-81B4-431A-BB62-CA10371E574D}" destId="{2783C41E-854D-45DE-BBC1-2863021D1E2B}" srcOrd="6" destOrd="0" presId="urn:microsoft.com/office/officeart/2005/8/layout/hierarchy2"/>
    <dgm:cxn modelId="{1132BFA6-5512-431E-9FE7-66E3BB7E553F}" type="presParOf" srcId="{2783C41E-854D-45DE-BBC1-2863021D1E2B}" destId="{9EE5F4E9-29AD-42DD-9B13-9D18B773E93C}" srcOrd="0" destOrd="0" presId="urn:microsoft.com/office/officeart/2005/8/layout/hierarchy2"/>
    <dgm:cxn modelId="{30201CFB-7D25-4E15-BB28-9476CEF52F81}" type="presParOf" srcId="{97A0677F-81B4-431A-BB62-CA10371E574D}" destId="{5C5B0225-4887-455E-9ECA-D2B620D89AA0}" srcOrd="7" destOrd="0" presId="urn:microsoft.com/office/officeart/2005/8/layout/hierarchy2"/>
    <dgm:cxn modelId="{6E4EC4EF-CB2F-41F2-BF7A-796DB9646C64}" type="presParOf" srcId="{5C5B0225-4887-455E-9ECA-D2B620D89AA0}" destId="{032ABB44-DB05-4098-BEBD-A1FB775E737D}" srcOrd="0" destOrd="0" presId="urn:microsoft.com/office/officeart/2005/8/layout/hierarchy2"/>
    <dgm:cxn modelId="{DE22834D-BCE1-443C-ACD4-2401D37E073A}" type="presParOf" srcId="{5C5B0225-4887-455E-9ECA-D2B620D89AA0}" destId="{792351BF-DCA6-4DCA-92F1-4FA21BC03448}"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列提纲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19E0AD98-266E-47FD-B8FA-5093334310A8}">
      <dgm:prSet phldrT="[文本]"/>
      <dgm:spPr/>
      <dgm:t>
        <a:bodyPr/>
        <a:lstStyle/>
        <a:p>
          <a:r>
            <a:rPr lang="zh-CN" altLang="en-US" dirty="0"/>
            <a:t>论点式提纲</a:t>
          </a:r>
        </a:p>
      </dgm:t>
    </dgm:pt>
    <dgm:pt modelId="{CA9F0C33-B1F7-4079-9ED2-878FF8CFA13C}" type="parTrans" cxnId="{AB1CC7C8-413E-4974-A5C2-4EF9A7E472E7}">
      <dgm:prSet/>
      <dgm:spPr/>
      <dgm:t>
        <a:bodyPr/>
        <a:lstStyle/>
        <a:p>
          <a:endParaRPr lang="zh-CN" altLang="en-US"/>
        </a:p>
      </dgm:t>
    </dgm:pt>
    <dgm:pt modelId="{007852ED-A8C7-4240-8F2F-BBA4CC4322B9}" type="sibTrans" cxnId="{AB1CC7C8-413E-4974-A5C2-4EF9A7E472E7}">
      <dgm:prSet/>
      <dgm:spPr/>
      <dgm:t>
        <a:bodyPr/>
        <a:lstStyle/>
        <a:p>
          <a:endParaRPr lang="zh-CN" altLang="en-US"/>
        </a:p>
      </dgm:t>
    </dgm:pt>
    <dgm:pt modelId="{5BF784FD-75A4-4155-9277-8C650888E4DB}">
      <dgm:prSet phldrT="[文本]"/>
      <dgm:spPr/>
      <dgm:t>
        <a:bodyPr/>
        <a:lstStyle/>
        <a:p>
          <a:r>
            <a:rPr lang="zh-CN" altLang="en-US" dirty="0"/>
            <a:t>句子提纲</a:t>
          </a:r>
        </a:p>
      </dgm:t>
    </dgm:pt>
    <dgm:pt modelId="{733D45AB-AF73-484D-8788-1554CB8993CE}" type="parTrans" cxnId="{8ACABD1C-91BA-4E14-8551-83CB0A8F741F}">
      <dgm:prSet/>
      <dgm:spPr/>
      <dgm:t>
        <a:bodyPr/>
        <a:lstStyle/>
        <a:p>
          <a:endParaRPr lang="zh-CN" altLang="en-US"/>
        </a:p>
      </dgm:t>
    </dgm:pt>
    <dgm:pt modelId="{CE3A1B8E-EA47-4A7B-B15B-8FA6B098DC09}" type="sibTrans" cxnId="{8ACABD1C-91BA-4E14-8551-83CB0A8F741F}">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70DA8F34-01AC-41C5-9114-F5D61E43DE09}" type="pres">
      <dgm:prSet presAssocID="{CA9F0C33-B1F7-4079-9ED2-878FF8CFA13C}" presName="conn2-1" presStyleLbl="parChTrans1D2" presStyleIdx="0" presStyleCnt="2"/>
      <dgm:spPr/>
    </dgm:pt>
    <dgm:pt modelId="{41A1981C-8B41-4B25-9FBC-2F6FBC0C0736}" type="pres">
      <dgm:prSet presAssocID="{CA9F0C33-B1F7-4079-9ED2-878FF8CFA13C}" presName="connTx" presStyleLbl="parChTrans1D2" presStyleIdx="0" presStyleCnt="2"/>
      <dgm:spPr/>
    </dgm:pt>
    <dgm:pt modelId="{C1649639-F8A9-4549-8E23-540E6B185DEF}" type="pres">
      <dgm:prSet presAssocID="{19E0AD98-266E-47FD-B8FA-5093334310A8}" presName="root2" presStyleCnt="0"/>
      <dgm:spPr/>
    </dgm:pt>
    <dgm:pt modelId="{C9C3EF8C-7D92-40A3-A885-947FDA548681}" type="pres">
      <dgm:prSet presAssocID="{19E0AD98-266E-47FD-B8FA-5093334310A8}" presName="LevelTwoTextNode" presStyleLbl="node2" presStyleIdx="0" presStyleCnt="2">
        <dgm:presLayoutVars>
          <dgm:chPref val="3"/>
        </dgm:presLayoutVars>
      </dgm:prSet>
      <dgm:spPr/>
    </dgm:pt>
    <dgm:pt modelId="{0AF8A251-F79B-4D24-8B65-7D13C73E4748}" type="pres">
      <dgm:prSet presAssocID="{19E0AD98-266E-47FD-B8FA-5093334310A8}" presName="level3hierChild" presStyleCnt="0"/>
      <dgm:spPr/>
    </dgm:pt>
    <dgm:pt modelId="{F5D60056-7CAF-48F3-9F85-674136503E3B}" type="pres">
      <dgm:prSet presAssocID="{733D45AB-AF73-484D-8788-1554CB8993CE}" presName="conn2-1" presStyleLbl="parChTrans1D2" presStyleIdx="1" presStyleCnt="2"/>
      <dgm:spPr/>
    </dgm:pt>
    <dgm:pt modelId="{B5C1AF51-8F7A-4BC7-815E-D5C29EB891B4}" type="pres">
      <dgm:prSet presAssocID="{733D45AB-AF73-484D-8788-1554CB8993CE}" presName="connTx" presStyleLbl="parChTrans1D2" presStyleIdx="1" presStyleCnt="2"/>
      <dgm:spPr/>
    </dgm:pt>
    <dgm:pt modelId="{C606A501-81AB-40F1-9D25-3293F2FE538D}" type="pres">
      <dgm:prSet presAssocID="{5BF784FD-75A4-4155-9277-8C650888E4DB}" presName="root2" presStyleCnt="0"/>
      <dgm:spPr/>
    </dgm:pt>
    <dgm:pt modelId="{5865F216-3C6F-4A34-B49C-740F7B129284}" type="pres">
      <dgm:prSet presAssocID="{5BF784FD-75A4-4155-9277-8C650888E4DB}" presName="LevelTwoTextNode" presStyleLbl="node2" presStyleIdx="1" presStyleCnt="2">
        <dgm:presLayoutVars>
          <dgm:chPref val="3"/>
        </dgm:presLayoutVars>
      </dgm:prSet>
      <dgm:spPr/>
    </dgm:pt>
    <dgm:pt modelId="{68F02E98-6B32-48BB-8746-AB650E216929}" type="pres">
      <dgm:prSet presAssocID="{5BF784FD-75A4-4155-9277-8C650888E4DB}" presName="level3hierChild" presStyleCnt="0"/>
      <dgm:spPr/>
    </dgm:pt>
  </dgm:ptLst>
  <dgm:cxnLst>
    <dgm:cxn modelId="{8ACABD1C-91BA-4E14-8551-83CB0A8F741F}" srcId="{83C18F24-D26D-48CD-BF4E-855C3C45E78A}" destId="{5BF784FD-75A4-4155-9277-8C650888E4DB}" srcOrd="1" destOrd="0" parTransId="{733D45AB-AF73-484D-8788-1554CB8993CE}" sibTransId="{CE3A1B8E-EA47-4A7B-B15B-8FA6B098DC09}"/>
    <dgm:cxn modelId="{13A8C82A-C907-4709-9F8D-46E529DF68D2}" type="presOf" srcId="{CA9F0C33-B1F7-4079-9ED2-878FF8CFA13C}" destId="{70DA8F34-01AC-41C5-9114-F5D61E43DE09}" srcOrd="0"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D265AE33-43ED-47FE-8D46-6C7A9C6EFF59}" type="presOf" srcId="{19E0AD98-266E-47FD-B8FA-5093334310A8}" destId="{C9C3EF8C-7D92-40A3-A885-947FDA548681}" srcOrd="0" destOrd="0" presId="urn:microsoft.com/office/officeart/2005/8/layout/hierarchy2"/>
    <dgm:cxn modelId="{58788938-2305-4DB3-8860-B7E7746B835B}" type="presOf" srcId="{733D45AB-AF73-484D-8788-1554CB8993CE}" destId="{B5C1AF51-8F7A-4BC7-815E-D5C29EB891B4}" srcOrd="1" destOrd="0" presId="urn:microsoft.com/office/officeart/2005/8/layout/hierarchy2"/>
    <dgm:cxn modelId="{74AF7866-E50E-4AA9-96C0-90A2513B11BE}" type="presOf" srcId="{CA9F0C33-B1F7-4079-9ED2-878FF8CFA13C}" destId="{41A1981C-8B41-4B25-9FBC-2F6FBC0C0736}" srcOrd="1" destOrd="0" presId="urn:microsoft.com/office/officeart/2005/8/layout/hierarchy2"/>
    <dgm:cxn modelId="{BECACE91-92B9-4D33-A885-8140E98E9EDD}" type="presOf" srcId="{733D45AB-AF73-484D-8788-1554CB8993CE}" destId="{F5D60056-7CAF-48F3-9F85-674136503E3B}" srcOrd="0" destOrd="0" presId="urn:microsoft.com/office/officeart/2005/8/layout/hierarchy2"/>
    <dgm:cxn modelId="{245891A2-5AE7-461C-BA15-B565FC3D4A6A}" type="presOf" srcId="{5BF784FD-75A4-4155-9277-8C650888E4DB}" destId="{5865F216-3C6F-4A34-B49C-740F7B129284}" srcOrd="0" destOrd="0" presId="urn:microsoft.com/office/officeart/2005/8/layout/hierarchy2"/>
    <dgm:cxn modelId="{AB1CC7C8-413E-4974-A5C2-4EF9A7E472E7}" srcId="{83C18F24-D26D-48CD-BF4E-855C3C45E78A}" destId="{19E0AD98-266E-47FD-B8FA-5093334310A8}" srcOrd="0" destOrd="0" parTransId="{CA9F0C33-B1F7-4079-9ED2-878FF8CFA13C}" sibTransId="{007852ED-A8C7-4240-8F2F-BBA4CC4322B9}"/>
    <dgm:cxn modelId="{018573CA-E623-466D-8596-30A83AC506EA}" type="presOf" srcId="{54807416-9A3C-4B1C-9EC6-E14B6581E919}" destId="{C177549E-E691-4274-83F8-D7987C20261A}" srcOrd="0" destOrd="0" presId="urn:microsoft.com/office/officeart/2005/8/layout/hierarchy2"/>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6979BCB-5F40-409A-B90A-948D0BC45B68}" type="presParOf" srcId="{A667C23D-E888-421B-813E-AAEA6A75AFE1}" destId="{70DA8F34-01AC-41C5-9114-F5D61E43DE09}" srcOrd="0" destOrd="0" presId="urn:microsoft.com/office/officeart/2005/8/layout/hierarchy2"/>
    <dgm:cxn modelId="{D28F4CDB-E03E-47EA-A5FD-181CEC4D312F}" type="presParOf" srcId="{70DA8F34-01AC-41C5-9114-F5D61E43DE09}" destId="{41A1981C-8B41-4B25-9FBC-2F6FBC0C0736}" srcOrd="0" destOrd="0" presId="urn:microsoft.com/office/officeart/2005/8/layout/hierarchy2"/>
    <dgm:cxn modelId="{BC8D48FF-C524-4DAB-AC98-D4F777362356}" type="presParOf" srcId="{A667C23D-E888-421B-813E-AAEA6A75AFE1}" destId="{C1649639-F8A9-4549-8E23-540E6B185DEF}" srcOrd="1" destOrd="0" presId="urn:microsoft.com/office/officeart/2005/8/layout/hierarchy2"/>
    <dgm:cxn modelId="{CF38481C-1780-4786-A985-DB91859C897A}" type="presParOf" srcId="{C1649639-F8A9-4549-8E23-540E6B185DEF}" destId="{C9C3EF8C-7D92-40A3-A885-947FDA548681}" srcOrd="0" destOrd="0" presId="urn:microsoft.com/office/officeart/2005/8/layout/hierarchy2"/>
    <dgm:cxn modelId="{C0EE41F7-9C2F-4F5B-91F4-033AAC283A73}" type="presParOf" srcId="{C1649639-F8A9-4549-8E23-540E6B185DEF}" destId="{0AF8A251-F79B-4D24-8B65-7D13C73E4748}" srcOrd="1" destOrd="0" presId="urn:microsoft.com/office/officeart/2005/8/layout/hierarchy2"/>
    <dgm:cxn modelId="{297ECC8D-BBE9-4278-B9E6-F5305533BC0F}" type="presParOf" srcId="{A667C23D-E888-421B-813E-AAEA6A75AFE1}" destId="{F5D60056-7CAF-48F3-9F85-674136503E3B}" srcOrd="2" destOrd="0" presId="urn:microsoft.com/office/officeart/2005/8/layout/hierarchy2"/>
    <dgm:cxn modelId="{25E6EC54-5E37-4A79-B572-CCC266221DCC}" type="presParOf" srcId="{F5D60056-7CAF-48F3-9F85-674136503E3B}" destId="{B5C1AF51-8F7A-4BC7-815E-D5C29EB891B4}" srcOrd="0" destOrd="0" presId="urn:microsoft.com/office/officeart/2005/8/layout/hierarchy2"/>
    <dgm:cxn modelId="{E5056F81-2B3F-4547-979F-23528A613C66}" type="presParOf" srcId="{A667C23D-E888-421B-813E-AAEA6A75AFE1}" destId="{C606A501-81AB-40F1-9D25-3293F2FE538D}" srcOrd="3" destOrd="0" presId="urn:microsoft.com/office/officeart/2005/8/layout/hierarchy2"/>
    <dgm:cxn modelId="{639519B7-7DAE-44A7-971D-FF84C0F57609}" type="presParOf" srcId="{C606A501-81AB-40F1-9D25-3293F2FE538D}" destId="{5865F216-3C6F-4A34-B49C-740F7B129284}" srcOrd="0" destOrd="0" presId="urn:microsoft.com/office/officeart/2005/8/layout/hierarchy2"/>
    <dgm:cxn modelId="{379C08A1-721D-4863-BF85-297A25A72B2E}" type="presParOf" srcId="{C606A501-81AB-40F1-9D25-3293F2FE538D}" destId="{68F02E98-6B32-48BB-8746-AB650E21692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列提纲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19E0AD98-266E-47FD-B8FA-5093334310A8}">
      <dgm:prSet phldrT="[文本]"/>
      <dgm:spPr/>
      <dgm:t>
        <a:bodyPr/>
        <a:lstStyle/>
        <a:p>
          <a:r>
            <a:rPr lang="zh-CN" altLang="en-US" dirty="0"/>
            <a:t>论点式提纲</a:t>
          </a:r>
        </a:p>
      </dgm:t>
    </dgm:pt>
    <dgm:pt modelId="{CA9F0C33-B1F7-4079-9ED2-878FF8CFA13C}" type="parTrans" cxnId="{AB1CC7C8-413E-4974-A5C2-4EF9A7E472E7}">
      <dgm:prSet/>
      <dgm:spPr/>
      <dgm:t>
        <a:bodyPr/>
        <a:lstStyle/>
        <a:p>
          <a:endParaRPr lang="zh-CN" altLang="en-US"/>
        </a:p>
      </dgm:t>
    </dgm:pt>
    <dgm:pt modelId="{007852ED-A8C7-4240-8F2F-BBA4CC4322B9}" type="sibTrans" cxnId="{AB1CC7C8-413E-4974-A5C2-4EF9A7E472E7}">
      <dgm:prSet/>
      <dgm:spPr/>
      <dgm:t>
        <a:bodyPr/>
        <a:lstStyle/>
        <a:p>
          <a:endParaRPr lang="zh-CN" altLang="en-US"/>
        </a:p>
      </dgm:t>
    </dgm:pt>
    <dgm:pt modelId="{5BF784FD-75A4-4155-9277-8C650888E4DB}">
      <dgm:prSet phldrT="[文本]"/>
      <dgm:spPr/>
      <dgm:t>
        <a:bodyPr/>
        <a:lstStyle/>
        <a:p>
          <a:r>
            <a:rPr lang="zh-CN" altLang="en-US" dirty="0"/>
            <a:t>句子提纲</a:t>
          </a:r>
        </a:p>
      </dgm:t>
    </dgm:pt>
    <dgm:pt modelId="{733D45AB-AF73-484D-8788-1554CB8993CE}" type="parTrans" cxnId="{8ACABD1C-91BA-4E14-8551-83CB0A8F741F}">
      <dgm:prSet/>
      <dgm:spPr/>
      <dgm:t>
        <a:bodyPr/>
        <a:lstStyle/>
        <a:p>
          <a:endParaRPr lang="zh-CN" altLang="en-US"/>
        </a:p>
      </dgm:t>
    </dgm:pt>
    <dgm:pt modelId="{CE3A1B8E-EA47-4A7B-B15B-8FA6B098DC09}" type="sibTrans" cxnId="{8ACABD1C-91BA-4E14-8551-83CB0A8F741F}">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70DA8F34-01AC-41C5-9114-F5D61E43DE09}" type="pres">
      <dgm:prSet presAssocID="{CA9F0C33-B1F7-4079-9ED2-878FF8CFA13C}" presName="conn2-1" presStyleLbl="parChTrans1D2" presStyleIdx="0" presStyleCnt="2"/>
      <dgm:spPr/>
    </dgm:pt>
    <dgm:pt modelId="{41A1981C-8B41-4B25-9FBC-2F6FBC0C0736}" type="pres">
      <dgm:prSet presAssocID="{CA9F0C33-B1F7-4079-9ED2-878FF8CFA13C}" presName="connTx" presStyleLbl="parChTrans1D2" presStyleIdx="0" presStyleCnt="2"/>
      <dgm:spPr/>
    </dgm:pt>
    <dgm:pt modelId="{C1649639-F8A9-4549-8E23-540E6B185DEF}" type="pres">
      <dgm:prSet presAssocID="{19E0AD98-266E-47FD-B8FA-5093334310A8}" presName="root2" presStyleCnt="0"/>
      <dgm:spPr/>
    </dgm:pt>
    <dgm:pt modelId="{C9C3EF8C-7D92-40A3-A885-947FDA548681}" type="pres">
      <dgm:prSet presAssocID="{19E0AD98-266E-47FD-B8FA-5093334310A8}" presName="LevelTwoTextNode" presStyleLbl="node2" presStyleIdx="0" presStyleCnt="2">
        <dgm:presLayoutVars>
          <dgm:chPref val="3"/>
        </dgm:presLayoutVars>
      </dgm:prSet>
      <dgm:spPr/>
    </dgm:pt>
    <dgm:pt modelId="{0AF8A251-F79B-4D24-8B65-7D13C73E4748}" type="pres">
      <dgm:prSet presAssocID="{19E0AD98-266E-47FD-B8FA-5093334310A8}" presName="level3hierChild" presStyleCnt="0"/>
      <dgm:spPr/>
    </dgm:pt>
    <dgm:pt modelId="{F5D60056-7CAF-48F3-9F85-674136503E3B}" type="pres">
      <dgm:prSet presAssocID="{733D45AB-AF73-484D-8788-1554CB8993CE}" presName="conn2-1" presStyleLbl="parChTrans1D2" presStyleIdx="1" presStyleCnt="2"/>
      <dgm:spPr/>
    </dgm:pt>
    <dgm:pt modelId="{B5C1AF51-8F7A-4BC7-815E-D5C29EB891B4}" type="pres">
      <dgm:prSet presAssocID="{733D45AB-AF73-484D-8788-1554CB8993CE}" presName="connTx" presStyleLbl="parChTrans1D2" presStyleIdx="1" presStyleCnt="2"/>
      <dgm:spPr/>
    </dgm:pt>
    <dgm:pt modelId="{C606A501-81AB-40F1-9D25-3293F2FE538D}" type="pres">
      <dgm:prSet presAssocID="{5BF784FD-75A4-4155-9277-8C650888E4DB}" presName="root2" presStyleCnt="0"/>
      <dgm:spPr/>
    </dgm:pt>
    <dgm:pt modelId="{5865F216-3C6F-4A34-B49C-740F7B129284}" type="pres">
      <dgm:prSet presAssocID="{5BF784FD-75A4-4155-9277-8C650888E4DB}" presName="LevelTwoTextNode" presStyleLbl="node2" presStyleIdx="1" presStyleCnt="2">
        <dgm:presLayoutVars>
          <dgm:chPref val="3"/>
        </dgm:presLayoutVars>
      </dgm:prSet>
      <dgm:spPr/>
    </dgm:pt>
    <dgm:pt modelId="{68F02E98-6B32-48BB-8746-AB650E216929}" type="pres">
      <dgm:prSet presAssocID="{5BF784FD-75A4-4155-9277-8C650888E4DB}" presName="level3hierChild" presStyleCnt="0"/>
      <dgm:spPr/>
    </dgm:pt>
  </dgm:ptLst>
  <dgm:cxnLst>
    <dgm:cxn modelId="{8ACABD1C-91BA-4E14-8551-83CB0A8F741F}" srcId="{83C18F24-D26D-48CD-BF4E-855C3C45E78A}" destId="{5BF784FD-75A4-4155-9277-8C650888E4DB}" srcOrd="1" destOrd="0" parTransId="{733D45AB-AF73-484D-8788-1554CB8993CE}" sibTransId="{CE3A1B8E-EA47-4A7B-B15B-8FA6B098DC09}"/>
    <dgm:cxn modelId="{13A8C82A-C907-4709-9F8D-46E529DF68D2}" type="presOf" srcId="{CA9F0C33-B1F7-4079-9ED2-878FF8CFA13C}" destId="{70DA8F34-01AC-41C5-9114-F5D61E43DE09}" srcOrd="0"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D265AE33-43ED-47FE-8D46-6C7A9C6EFF59}" type="presOf" srcId="{19E0AD98-266E-47FD-B8FA-5093334310A8}" destId="{C9C3EF8C-7D92-40A3-A885-947FDA548681}" srcOrd="0" destOrd="0" presId="urn:microsoft.com/office/officeart/2005/8/layout/hierarchy2"/>
    <dgm:cxn modelId="{58788938-2305-4DB3-8860-B7E7746B835B}" type="presOf" srcId="{733D45AB-AF73-484D-8788-1554CB8993CE}" destId="{B5C1AF51-8F7A-4BC7-815E-D5C29EB891B4}" srcOrd="1" destOrd="0" presId="urn:microsoft.com/office/officeart/2005/8/layout/hierarchy2"/>
    <dgm:cxn modelId="{74AF7866-E50E-4AA9-96C0-90A2513B11BE}" type="presOf" srcId="{CA9F0C33-B1F7-4079-9ED2-878FF8CFA13C}" destId="{41A1981C-8B41-4B25-9FBC-2F6FBC0C0736}" srcOrd="1" destOrd="0" presId="urn:microsoft.com/office/officeart/2005/8/layout/hierarchy2"/>
    <dgm:cxn modelId="{BECACE91-92B9-4D33-A885-8140E98E9EDD}" type="presOf" srcId="{733D45AB-AF73-484D-8788-1554CB8993CE}" destId="{F5D60056-7CAF-48F3-9F85-674136503E3B}" srcOrd="0" destOrd="0" presId="urn:microsoft.com/office/officeart/2005/8/layout/hierarchy2"/>
    <dgm:cxn modelId="{245891A2-5AE7-461C-BA15-B565FC3D4A6A}" type="presOf" srcId="{5BF784FD-75A4-4155-9277-8C650888E4DB}" destId="{5865F216-3C6F-4A34-B49C-740F7B129284}" srcOrd="0" destOrd="0" presId="urn:microsoft.com/office/officeart/2005/8/layout/hierarchy2"/>
    <dgm:cxn modelId="{AB1CC7C8-413E-4974-A5C2-4EF9A7E472E7}" srcId="{83C18F24-D26D-48CD-BF4E-855C3C45E78A}" destId="{19E0AD98-266E-47FD-B8FA-5093334310A8}" srcOrd="0" destOrd="0" parTransId="{CA9F0C33-B1F7-4079-9ED2-878FF8CFA13C}" sibTransId="{007852ED-A8C7-4240-8F2F-BBA4CC4322B9}"/>
    <dgm:cxn modelId="{018573CA-E623-466D-8596-30A83AC506EA}" type="presOf" srcId="{54807416-9A3C-4B1C-9EC6-E14B6581E919}" destId="{C177549E-E691-4274-83F8-D7987C20261A}" srcOrd="0" destOrd="0" presId="urn:microsoft.com/office/officeart/2005/8/layout/hierarchy2"/>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6979BCB-5F40-409A-B90A-948D0BC45B68}" type="presParOf" srcId="{A667C23D-E888-421B-813E-AAEA6A75AFE1}" destId="{70DA8F34-01AC-41C5-9114-F5D61E43DE09}" srcOrd="0" destOrd="0" presId="urn:microsoft.com/office/officeart/2005/8/layout/hierarchy2"/>
    <dgm:cxn modelId="{D28F4CDB-E03E-47EA-A5FD-181CEC4D312F}" type="presParOf" srcId="{70DA8F34-01AC-41C5-9114-F5D61E43DE09}" destId="{41A1981C-8B41-4B25-9FBC-2F6FBC0C0736}" srcOrd="0" destOrd="0" presId="urn:microsoft.com/office/officeart/2005/8/layout/hierarchy2"/>
    <dgm:cxn modelId="{BC8D48FF-C524-4DAB-AC98-D4F777362356}" type="presParOf" srcId="{A667C23D-E888-421B-813E-AAEA6A75AFE1}" destId="{C1649639-F8A9-4549-8E23-540E6B185DEF}" srcOrd="1" destOrd="0" presId="urn:microsoft.com/office/officeart/2005/8/layout/hierarchy2"/>
    <dgm:cxn modelId="{CF38481C-1780-4786-A985-DB91859C897A}" type="presParOf" srcId="{C1649639-F8A9-4549-8E23-540E6B185DEF}" destId="{C9C3EF8C-7D92-40A3-A885-947FDA548681}" srcOrd="0" destOrd="0" presId="urn:microsoft.com/office/officeart/2005/8/layout/hierarchy2"/>
    <dgm:cxn modelId="{C0EE41F7-9C2F-4F5B-91F4-033AAC283A73}" type="presParOf" srcId="{C1649639-F8A9-4549-8E23-540E6B185DEF}" destId="{0AF8A251-F79B-4D24-8B65-7D13C73E4748}" srcOrd="1" destOrd="0" presId="urn:microsoft.com/office/officeart/2005/8/layout/hierarchy2"/>
    <dgm:cxn modelId="{297ECC8D-BBE9-4278-B9E6-F5305533BC0F}" type="presParOf" srcId="{A667C23D-E888-421B-813E-AAEA6A75AFE1}" destId="{F5D60056-7CAF-48F3-9F85-674136503E3B}" srcOrd="2" destOrd="0" presId="urn:microsoft.com/office/officeart/2005/8/layout/hierarchy2"/>
    <dgm:cxn modelId="{25E6EC54-5E37-4A79-B572-CCC266221DCC}" type="presParOf" srcId="{F5D60056-7CAF-48F3-9F85-674136503E3B}" destId="{B5C1AF51-8F7A-4BC7-815E-D5C29EB891B4}" srcOrd="0" destOrd="0" presId="urn:microsoft.com/office/officeart/2005/8/layout/hierarchy2"/>
    <dgm:cxn modelId="{E5056F81-2B3F-4547-979F-23528A613C66}" type="presParOf" srcId="{A667C23D-E888-421B-813E-AAEA6A75AFE1}" destId="{C606A501-81AB-40F1-9D25-3293F2FE538D}" srcOrd="3" destOrd="0" presId="urn:microsoft.com/office/officeart/2005/8/layout/hierarchy2"/>
    <dgm:cxn modelId="{639519B7-7DAE-44A7-971D-FF84C0F57609}" type="presParOf" srcId="{C606A501-81AB-40F1-9D25-3293F2FE538D}" destId="{5865F216-3C6F-4A34-B49C-740F7B129284}" srcOrd="0" destOrd="0" presId="urn:microsoft.com/office/officeart/2005/8/layout/hierarchy2"/>
    <dgm:cxn modelId="{379C08A1-721D-4863-BF85-297A25A72B2E}" type="presParOf" srcId="{C606A501-81AB-40F1-9D25-3293F2FE538D}" destId="{68F02E98-6B32-48BB-8746-AB650E21692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列提纲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19E0AD98-266E-47FD-B8FA-5093334310A8}">
      <dgm:prSet phldrT="[文本]"/>
      <dgm:spPr/>
      <dgm:t>
        <a:bodyPr/>
        <a:lstStyle/>
        <a:p>
          <a:r>
            <a:rPr lang="zh-CN" altLang="en-US" dirty="0"/>
            <a:t>论点式提纲</a:t>
          </a:r>
        </a:p>
      </dgm:t>
    </dgm:pt>
    <dgm:pt modelId="{CA9F0C33-B1F7-4079-9ED2-878FF8CFA13C}" type="parTrans" cxnId="{AB1CC7C8-413E-4974-A5C2-4EF9A7E472E7}">
      <dgm:prSet/>
      <dgm:spPr/>
      <dgm:t>
        <a:bodyPr/>
        <a:lstStyle/>
        <a:p>
          <a:endParaRPr lang="zh-CN" altLang="en-US"/>
        </a:p>
      </dgm:t>
    </dgm:pt>
    <dgm:pt modelId="{007852ED-A8C7-4240-8F2F-BBA4CC4322B9}" type="sibTrans" cxnId="{AB1CC7C8-413E-4974-A5C2-4EF9A7E472E7}">
      <dgm:prSet/>
      <dgm:spPr/>
      <dgm:t>
        <a:bodyPr/>
        <a:lstStyle/>
        <a:p>
          <a:endParaRPr lang="zh-CN" altLang="en-US"/>
        </a:p>
      </dgm:t>
    </dgm:pt>
    <dgm:pt modelId="{5BF784FD-75A4-4155-9277-8C650888E4DB}">
      <dgm:prSet phldrT="[文本]"/>
      <dgm:spPr/>
      <dgm:t>
        <a:bodyPr/>
        <a:lstStyle/>
        <a:p>
          <a:r>
            <a:rPr lang="zh-CN" altLang="en-US" dirty="0"/>
            <a:t>句子提纲</a:t>
          </a:r>
        </a:p>
      </dgm:t>
    </dgm:pt>
    <dgm:pt modelId="{733D45AB-AF73-484D-8788-1554CB8993CE}" type="parTrans" cxnId="{8ACABD1C-91BA-4E14-8551-83CB0A8F741F}">
      <dgm:prSet/>
      <dgm:spPr/>
      <dgm:t>
        <a:bodyPr/>
        <a:lstStyle/>
        <a:p>
          <a:endParaRPr lang="zh-CN" altLang="en-US"/>
        </a:p>
      </dgm:t>
    </dgm:pt>
    <dgm:pt modelId="{CE3A1B8E-EA47-4A7B-B15B-8FA6B098DC09}" type="sibTrans" cxnId="{8ACABD1C-91BA-4E14-8551-83CB0A8F741F}">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70DA8F34-01AC-41C5-9114-F5D61E43DE09}" type="pres">
      <dgm:prSet presAssocID="{CA9F0C33-B1F7-4079-9ED2-878FF8CFA13C}" presName="conn2-1" presStyleLbl="parChTrans1D2" presStyleIdx="0" presStyleCnt="2"/>
      <dgm:spPr/>
    </dgm:pt>
    <dgm:pt modelId="{41A1981C-8B41-4B25-9FBC-2F6FBC0C0736}" type="pres">
      <dgm:prSet presAssocID="{CA9F0C33-B1F7-4079-9ED2-878FF8CFA13C}" presName="connTx" presStyleLbl="parChTrans1D2" presStyleIdx="0" presStyleCnt="2"/>
      <dgm:spPr/>
    </dgm:pt>
    <dgm:pt modelId="{C1649639-F8A9-4549-8E23-540E6B185DEF}" type="pres">
      <dgm:prSet presAssocID="{19E0AD98-266E-47FD-B8FA-5093334310A8}" presName="root2" presStyleCnt="0"/>
      <dgm:spPr/>
    </dgm:pt>
    <dgm:pt modelId="{C9C3EF8C-7D92-40A3-A885-947FDA548681}" type="pres">
      <dgm:prSet presAssocID="{19E0AD98-266E-47FD-B8FA-5093334310A8}" presName="LevelTwoTextNode" presStyleLbl="node2" presStyleIdx="0" presStyleCnt="2">
        <dgm:presLayoutVars>
          <dgm:chPref val="3"/>
        </dgm:presLayoutVars>
      </dgm:prSet>
      <dgm:spPr/>
    </dgm:pt>
    <dgm:pt modelId="{0AF8A251-F79B-4D24-8B65-7D13C73E4748}" type="pres">
      <dgm:prSet presAssocID="{19E0AD98-266E-47FD-B8FA-5093334310A8}" presName="level3hierChild" presStyleCnt="0"/>
      <dgm:spPr/>
    </dgm:pt>
    <dgm:pt modelId="{F5D60056-7CAF-48F3-9F85-674136503E3B}" type="pres">
      <dgm:prSet presAssocID="{733D45AB-AF73-484D-8788-1554CB8993CE}" presName="conn2-1" presStyleLbl="parChTrans1D2" presStyleIdx="1" presStyleCnt="2"/>
      <dgm:spPr/>
    </dgm:pt>
    <dgm:pt modelId="{B5C1AF51-8F7A-4BC7-815E-D5C29EB891B4}" type="pres">
      <dgm:prSet presAssocID="{733D45AB-AF73-484D-8788-1554CB8993CE}" presName="connTx" presStyleLbl="parChTrans1D2" presStyleIdx="1" presStyleCnt="2"/>
      <dgm:spPr/>
    </dgm:pt>
    <dgm:pt modelId="{C606A501-81AB-40F1-9D25-3293F2FE538D}" type="pres">
      <dgm:prSet presAssocID="{5BF784FD-75A4-4155-9277-8C650888E4DB}" presName="root2" presStyleCnt="0"/>
      <dgm:spPr/>
    </dgm:pt>
    <dgm:pt modelId="{5865F216-3C6F-4A34-B49C-740F7B129284}" type="pres">
      <dgm:prSet presAssocID="{5BF784FD-75A4-4155-9277-8C650888E4DB}" presName="LevelTwoTextNode" presStyleLbl="node2" presStyleIdx="1" presStyleCnt="2">
        <dgm:presLayoutVars>
          <dgm:chPref val="3"/>
        </dgm:presLayoutVars>
      </dgm:prSet>
      <dgm:spPr/>
    </dgm:pt>
    <dgm:pt modelId="{68F02E98-6B32-48BB-8746-AB650E216929}" type="pres">
      <dgm:prSet presAssocID="{5BF784FD-75A4-4155-9277-8C650888E4DB}" presName="level3hierChild" presStyleCnt="0"/>
      <dgm:spPr/>
    </dgm:pt>
  </dgm:ptLst>
  <dgm:cxnLst>
    <dgm:cxn modelId="{8ACABD1C-91BA-4E14-8551-83CB0A8F741F}" srcId="{83C18F24-D26D-48CD-BF4E-855C3C45E78A}" destId="{5BF784FD-75A4-4155-9277-8C650888E4DB}" srcOrd="1" destOrd="0" parTransId="{733D45AB-AF73-484D-8788-1554CB8993CE}" sibTransId="{CE3A1B8E-EA47-4A7B-B15B-8FA6B098DC09}"/>
    <dgm:cxn modelId="{13A8C82A-C907-4709-9F8D-46E529DF68D2}" type="presOf" srcId="{CA9F0C33-B1F7-4079-9ED2-878FF8CFA13C}" destId="{70DA8F34-01AC-41C5-9114-F5D61E43DE09}" srcOrd="0"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D265AE33-43ED-47FE-8D46-6C7A9C6EFF59}" type="presOf" srcId="{19E0AD98-266E-47FD-B8FA-5093334310A8}" destId="{C9C3EF8C-7D92-40A3-A885-947FDA548681}" srcOrd="0" destOrd="0" presId="urn:microsoft.com/office/officeart/2005/8/layout/hierarchy2"/>
    <dgm:cxn modelId="{58788938-2305-4DB3-8860-B7E7746B835B}" type="presOf" srcId="{733D45AB-AF73-484D-8788-1554CB8993CE}" destId="{B5C1AF51-8F7A-4BC7-815E-D5C29EB891B4}" srcOrd="1" destOrd="0" presId="urn:microsoft.com/office/officeart/2005/8/layout/hierarchy2"/>
    <dgm:cxn modelId="{74AF7866-E50E-4AA9-96C0-90A2513B11BE}" type="presOf" srcId="{CA9F0C33-B1F7-4079-9ED2-878FF8CFA13C}" destId="{41A1981C-8B41-4B25-9FBC-2F6FBC0C0736}" srcOrd="1" destOrd="0" presId="urn:microsoft.com/office/officeart/2005/8/layout/hierarchy2"/>
    <dgm:cxn modelId="{BECACE91-92B9-4D33-A885-8140E98E9EDD}" type="presOf" srcId="{733D45AB-AF73-484D-8788-1554CB8993CE}" destId="{F5D60056-7CAF-48F3-9F85-674136503E3B}" srcOrd="0" destOrd="0" presId="urn:microsoft.com/office/officeart/2005/8/layout/hierarchy2"/>
    <dgm:cxn modelId="{245891A2-5AE7-461C-BA15-B565FC3D4A6A}" type="presOf" srcId="{5BF784FD-75A4-4155-9277-8C650888E4DB}" destId="{5865F216-3C6F-4A34-B49C-740F7B129284}" srcOrd="0" destOrd="0" presId="urn:microsoft.com/office/officeart/2005/8/layout/hierarchy2"/>
    <dgm:cxn modelId="{AB1CC7C8-413E-4974-A5C2-4EF9A7E472E7}" srcId="{83C18F24-D26D-48CD-BF4E-855C3C45E78A}" destId="{19E0AD98-266E-47FD-B8FA-5093334310A8}" srcOrd="0" destOrd="0" parTransId="{CA9F0C33-B1F7-4079-9ED2-878FF8CFA13C}" sibTransId="{007852ED-A8C7-4240-8F2F-BBA4CC4322B9}"/>
    <dgm:cxn modelId="{018573CA-E623-466D-8596-30A83AC506EA}" type="presOf" srcId="{54807416-9A3C-4B1C-9EC6-E14B6581E919}" destId="{C177549E-E691-4274-83F8-D7987C20261A}" srcOrd="0" destOrd="0" presId="urn:microsoft.com/office/officeart/2005/8/layout/hierarchy2"/>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6979BCB-5F40-409A-B90A-948D0BC45B68}" type="presParOf" srcId="{A667C23D-E888-421B-813E-AAEA6A75AFE1}" destId="{70DA8F34-01AC-41C5-9114-F5D61E43DE09}" srcOrd="0" destOrd="0" presId="urn:microsoft.com/office/officeart/2005/8/layout/hierarchy2"/>
    <dgm:cxn modelId="{D28F4CDB-E03E-47EA-A5FD-181CEC4D312F}" type="presParOf" srcId="{70DA8F34-01AC-41C5-9114-F5D61E43DE09}" destId="{41A1981C-8B41-4B25-9FBC-2F6FBC0C0736}" srcOrd="0" destOrd="0" presId="urn:microsoft.com/office/officeart/2005/8/layout/hierarchy2"/>
    <dgm:cxn modelId="{BC8D48FF-C524-4DAB-AC98-D4F777362356}" type="presParOf" srcId="{A667C23D-E888-421B-813E-AAEA6A75AFE1}" destId="{C1649639-F8A9-4549-8E23-540E6B185DEF}" srcOrd="1" destOrd="0" presId="urn:microsoft.com/office/officeart/2005/8/layout/hierarchy2"/>
    <dgm:cxn modelId="{CF38481C-1780-4786-A985-DB91859C897A}" type="presParOf" srcId="{C1649639-F8A9-4549-8E23-540E6B185DEF}" destId="{C9C3EF8C-7D92-40A3-A885-947FDA548681}" srcOrd="0" destOrd="0" presId="urn:microsoft.com/office/officeart/2005/8/layout/hierarchy2"/>
    <dgm:cxn modelId="{C0EE41F7-9C2F-4F5B-91F4-033AAC283A73}" type="presParOf" srcId="{C1649639-F8A9-4549-8E23-540E6B185DEF}" destId="{0AF8A251-F79B-4D24-8B65-7D13C73E4748}" srcOrd="1" destOrd="0" presId="urn:microsoft.com/office/officeart/2005/8/layout/hierarchy2"/>
    <dgm:cxn modelId="{297ECC8D-BBE9-4278-B9E6-F5305533BC0F}" type="presParOf" srcId="{A667C23D-E888-421B-813E-AAEA6A75AFE1}" destId="{F5D60056-7CAF-48F3-9F85-674136503E3B}" srcOrd="2" destOrd="0" presId="urn:microsoft.com/office/officeart/2005/8/layout/hierarchy2"/>
    <dgm:cxn modelId="{25E6EC54-5E37-4A79-B572-CCC266221DCC}" type="presParOf" srcId="{F5D60056-7CAF-48F3-9F85-674136503E3B}" destId="{B5C1AF51-8F7A-4BC7-815E-D5C29EB891B4}" srcOrd="0" destOrd="0" presId="urn:microsoft.com/office/officeart/2005/8/layout/hierarchy2"/>
    <dgm:cxn modelId="{E5056F81-2B3F-4547-979F-23528A613C66}" type="presParOf" srcId="{A667C23D-E888-421B-813E-AAEA6A75AFE1}" destId="{C606A501-81AB-40F1-9D25-3293F2FE538D}" srcOrd="3" destOrd="0" presId="urn:microsoft.com/office/officeart/2005/8/layout/hierarchy2"/>
    <dgm:cxn modelId="{639519B7-7DAE-44A7-971D-FF84C0F57609}" type="presParOf" srcId="{C606A501-81AB-40F1-9D25-3293F2FE538D}" destId="{5865F216-3C6F-4A34-B49C-740F7B129284}" srcOrd="0" destOrd="0" presId="urn:microsoft.com/office/officeart/2005/8/layout/hierarchy2"/>
    <dgm:cxn modelId="{379C08A1-721D-4863-BF85-297A25A72B2E}" type="presParOf" srcId="{C606A501-81AB-40F1-9D25-3293F2FE538D}" destId="{68F02E98-6B32-48BB-8746-AB650E21692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列提纲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19E0AD98-266E-47FD-B8FA-5093334310A8}">
      <dgm:prSet phldrT="[文本]"/>
      <dgm:spPr/>
      <dgm:t>
        <a:bodyPr/>
        <a:lstStyle/>
        <a:p>
          <a:r>
            <a:rPr lang="zh-CN" altLang="en-US" dirty="0"/>
            <a:t>论点式提纲</a:t>
          </a:r>
        </a:p>
      </dgm:t>
    </dgm:pt>
    <dgm:pt modelId="{CA9F0C33-B1F7-4079-9ED2-878FF8CFA13C}" type="parTrans" cxnId="{AB1CC7C8-413E-4974-A5C2-4EF9A7E472E7}">
      <dgm:prSet/>
      <dgm:spPr/>
      <dgm:t>
        <a:bodyPr/>
        <a:lstStyle/>
        <a:p>
          <a:endParaRPr lang="zh-CN" altLang="en-US"/>
        </a:p>
      </dgm:t>
    </dgm:pt>
    <dgm:pt modelId="{007852ED-A8C7-4240-8F2F-BBA4CC4322B9}" type="sibTrans" cxnId="{AB1CC7C8-413E-4974-A5C2-4EF9A7E472E7}">
      <dgm:prSet/>
      <dgm:spPr/>
      <dgm:t>
        <a:bodyPr/>
        <a:lstStyle/>
        <a:p>
          <a:endParaRPr lang="zh-CN" altLang="en-US"/>
        </a:p>
      </dgm:t>
    </dgm:pt>
    <dgm:pt modelId="{5BF784FD-75A4-4155-9277-8C650888E4DB}">
      <dgm:prSet phldrT="[文本]"/>
      <dgm:spPr/>
      <dgm:t>
        <a:bodyPr/>
        <a:lstStyle/>
        <a:p>
          <a:r>
            <a:rPr lang="zh-CN" altLang="en-US" dirty="0"/>
            <a:t>句子提纲</a:t>
          </a:r>
        </a:p>
      </dgm:t>
    </dgm:pt>
    <dgm:pt modelId="{733D45AB-AF73-484D-8788-1554CB8993CE}" type="parTrans" cxnId="{8ACABD1C-91BA-4E14-8551-83CB0A8F741F}">
      <dgm:prSet/>
      <dgm:spPr/>
      <dgm:t>
        <a:bodyPr/>
        <a:lstStyle/>
        <a:p>
          <a:endParaRPr lang="zh-CN" altLang="en-US"/>
        </a:p>
      </dgm:t>
    </dgm:pt>
    <dgm:pt modelId="{CE3A1B8E-EA47-4A7B-B15B-8FA6B098DC09}" type="sibTrans" cxnId="{8ACABD1C-91BA-4E14-8551-83CB0A8F741F}">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70DA8F34-01AC-41C5-9114-F5D61E43DE09}" type="pres">
      <dgm:prSet presAssocID="{CA9F0C33-B1F7-4079-9ED2-878FF8CFA13C}" presName="conn2-1" presStyleLbl="parChTrans1D2" presStyleIdx="0" presStyleCnt="2"/>
      <dgm:spPr/>
    </dgm:pt>
    <dgm:pt modelId="{41A1981C-8B41-4B25-9FBC-2F6FBC0C0736}" type="pres">
      <dgm:prSet presAssocID="{CA9F0C33-B1F7-4079-9ED2-878FF8CFA13C}" presName="connTx" presStyleLbl="parChTrans1D2" presStyleIdx="0" presStyleCnt="2"/>
      <dgm:spPr/>
    </dgm:pt>
    <dgm:pt modelId="{C1649639-F8A9-4549-8E23-540E6B185DEF}" type="pres">
      <dgm:prSet presAssocID="{19E0AD98-266E-47FD-B8FA-5093334310A8}" presName="root2" presStyleCnt="0"/>
      <dgm:spPr/>
    </dgm:pt>
    <dgm:pt modelId="{C9C3EF8C-7D92-40A3-A885-947FDA548681}" type="pres">
      <dgm:prSet presAssocID="{19E0AD98-266E-47FD-B8FA-5093334310A8}" presName="LevelTwoTextNode" presStyleLbl="node2" presStyleIdx="0" presStyleCnt="2">
        <dgm:presLayoutVars>
          <dgm:chPref val="3"/>
        </dgm:presLayoutVars>
      </dgm:prSet>
      <dgm:spPr/>
    </dgm:pt>
    <dgm:pt modelId="{0AF8A251-F79B-4D24-8B65-7D13C73E4748}" type="pres">
      <dgm:prSet presAssocID="{19E0AD98-266E-47FD-B8FA-5093334310A8}" presName="level3hierChild" presStyleCnt="0"/>
      <dgm:spPr/>
    </dgm:pt>
    <dgm:pt modelId="{F5D60056-7CAF-48F3-9F85-674136503E3B}" type="pres">
      <dgm:prSet presAssocID="{733D45AB-AF73-484D-8788-1554CB8993CE}" presName="conn2-1" presStyleLbl="parChTrans1D2" presStyleIdx="1" presStyleCnt="2"/>
      <dgm:spPr/>
    </dgm:pt>
    <dgm:pt modelId="{B5C1AF51-8F7A-4BC7-815E-D5C29EB891B4}" type="pres">
      <dgm:prSet presAssocID="{733D45AB-AF73-484D-8788-1554CB8993CE}" presName="connTx" presStyleLbl="parChTrans1D2" presStyleIdx="1" presStyleCnt="2"/>
      <dgm:spPr/>
    </dgm:pt>
    <dgm:pt modelId="{C606A501-81AB-40F1-9D25-3293F2FE538D}" type="pres">
      <dgm:prSet presAssocID="{5BF784FD-75A4-4155-9277-8C650888E4DB}" presName="root2" presStyleCnt="0"/>
      <dgm:spPr/>
    </dgm:pt>
    <dgm:pt modelId="{5865F216-3C6F-4A34-B49C-740F7B129284}" type="pres">
      <dgm:prSet presAssocID="{5BF784FD-75A4-4155-9277-8C650888E4DB}" presName="LevelTwoTextNode" presStyleLbl="node2" presStyleIdx="1" presStyleCnt="2">
        <dgm:presLayoutVars>
          <dgm:chPref val="3"/>
        </dgm:presLayoutVars>
      </dgm:prSet>
      <dgm:spPr/>
    </dgm:pt>
    <dgm:pt modelId="{68F02E98-6B32-48BB-8746-AB650E216929}" type="pres">
      <dgm:prSet presAssocID="{5BF784FD-75A4-4155-9277-8C650888E4DB}" presName="level3hierChild" presStyleCnt="0"/>
      <dgm:spPr/>
    </dgm:pt>
  </dgm:ptLst>
  <dgm:cxnLst>
    <dgm:cxn modelId="{8ACABD1C-91BA-4E14-8551-83CB0A8F741F}" srcId="{83C18F24-D26D-48CD-BF4E-855C3C45E78A}" destId="{5BF784FD-75A4-4155-9277-8C650888E4DB}" srcOrd="1" destOrd="0" parTransId="{733D45AB-AF73-484D-8788-1554CB8993CE}" sibTransId="{CE3A1B8E-EA47-4A7B-B15B-8FA6B098DC09}"/>
    <dgm:cxn modelId="{13A8C82A-C907-4709-9F8D-46E529DF68D2}" type="presOf" srcId="{CA9F0C33-B1F7-4079-9ED2-878FF8CFA13C}" destId="{70DA8F34-01AC-41C5-9114-F5D61E43DE09}" srcOrd="0"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D265AE33-43ED-47FE-8D46-6C7A9C6EFF59}" type="presOf" srcId="{19E0AD98-266E-47FD-B8FA-5093334310A8}" destId="{C9C3EF8C-7D92-40A3-A885-947FDA548681}" srcOrd="0" destOrd="0" presId="urn:microsoft.com/office/officeart/2005/8/layout/hierarchy2"/>
    <dgm:cxn modelId="{58788938-2305-4DB3-8860-B7E7746B835B}" type="presOf" srcId="{733D45AB-AF73-484D-8788-1554CB8993CE}" destId="{B5C1AF51-8F7A-4BC7-815E-D5C29EB891B4}" srcOrd="1" destOrd="0" presId="urn:microsoft.com/office/officeart/2005/8/layout/hierarchy2"/>
    <dgm:cxn modelId="{74AF7866-E50E-4AA9-96C0-90A2513B11BE}" type="presOf" srcId="{CA9F0C33-B1F7-4079-9ED2-878FF8CFA13C}" destId="{41A1981C-8B41-4B25-9FBC-2F6FBC0C0736}" srcOrd="1" destOrd="0" presId="urn:microsoft.com/office/officeart/2005/8/layout/hierarchy2"/>
    <dgm:cxn modelId="{BECACE91-92B9-4D33-A885-8140E98E9EDD}" type="presOf" srcId="{733D45AB-AF73-484D-8788-1554CB8993CE}" destId="{F5D60056-7CAF-48F3-9F85-674136503E3B}" srcOrd="0" destOrd="0" presId="urn:microsoft.com/office/officeart/2005/8/layout/hierarchy2"/>
    <dgm:cxn modelId="{245891A2-5AE7-461C-BA15-B565FC3D4A6A}" type="presOf" srcId="{5BF784FD-75A4-4155-9277-8C650888E4DB}" destId="{5865F216-3C6F-4A34-B49C-740F7B129284}" srcOrd="0" destOrd="0" presId="urn:microsoft.com/office/officeart/2005/8/layout/hierarchy2"/>
    <dgm:cxn modelId="{AB1CC7C8-413E-4974-A5C2-4EF9A7E472E7}" srcId="{83C18F24-D26D-48CD-BF4E-855C3C45E78A}" destId="{19E0AD98-266E-47FD-B8FA-5093334310A8}" srcOrd="0" destOrd="0" parTransId="{CA9F0C33-B1F7-4079-9ED2-878FF8CFA13C}" sibTransId="{007852ED-A8C7-4240-8F2F-BBA4CC4322B9}"/>
    <dgm:cxn modelId="{018573CA-E623-466D-8596-30A83AC506EA}" type="presOf" srcId="{54807416-9A3C-4B1C-9EC6-E14B6581E919}" destId="{C177549E-E691-4274-83F8-D7987C20261A}" srcOrd="0" destOrd="0" presId="urn:microsoft.com/office/officeart/2005/8/layout/hierarchy2"/>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6979BCB-5F40-409A-B90A-948D0BC45B68}" type="presParOf" srcId="{A667C23D-E888-421B-813E-AAEA6A75AFE1}" destId="{70DA8F34-01AC-41C5-9114-F5D61E43DE09}" srcOrd="0" destOrd="0" presId="urn:microsoft.com/office/officeart/2005/8/layout/hierarchy2"/>
    <dgm:cxn modelId="{D28F4CDB-E03E-47EA-A5FD-181CEC4D312F}" type="presParOf" srcId="{70DA8F34-01AC-41C5-9114-F5D61E43DE09}" destId="{41A1981C-8B41-4B25-9FBC-2F6FBC0C0736}" srcOrd="0" destOrd="0" presId="urn:microsoft.com/office/officeart/2005/8/layout/hierarchy2"/>
    <dgm:cxn modelId="{BC8D48FF-C524-4DAB-AC98-D4F777362356}" type="presParOf" srcId="{A667C23D-E888-421B-813E-AAEA6A75AFE1}" destId="{C1649639-F8A9-4549-8E23-540E6B185DEF}" srcOrd="1" destOrd="0" presId="urn:microsoft.com/office/officeart/2005/8/layout/hierarchy2"/>
    <dgm:cxn modelId="{CF38481C-1780-4786-A985-DB91859C897A}" type="presParOf" srcId="{C1649639-F8A9-4549-8E23-540E6B185DEF}" destId="{C9C3EF8C-7D92-40A3-A885-947FDA548681}" srcOrd="0" destOrd="0" presId="urn:microsoft.com/office/officeart/2005/8/layout/hierarchy2"/>
    <dgm:cxn modelId="{C0EE41F7-9C2F-4F5B-91F4-033AAC283A73}" type="presParOf" srcId="{C1649639-F8A9-4549-8E23-540E6B185DEF}" destId="{0AF8A251-F79B-4D24-8B65-7D13C73E4748}" srcOrd="1" destOrd="0" presId="urn:microsoft.com/office/officeart/2005/8/layout/hierarchy2"/>
    <dgm:cxn modelId="{297ECC8D-BBE9-4278-B9E6-F5305533BC0F}" type="presParOf" srcId="{A667C23D-E888-421B-813E-AAEA6A75AFE1}" destId="{F5D60056-7CAF-48F3-9F85-674136503E3B}" srcOrd="2" destOrd="0" presId="urn:microsoft.com/office/officeart/2005/8/layout/hierarchy2"/>
    <dgm:cxn modelId="{25E6EC54-5E37-4A79-B572-CCC266221DCC}" type="presParOf" srcId="{F5D60056-7CAF-48F3-9F85-674136503E3B}" destId="{B5C1AF51-8F7A-4BC7-815E-D5C29EB891B4}" srcOrd="0" destOrd="0" presId="urn:microsoft.com/office/officeart/2005/8/layout/hierarchy2"/>
    <dgm:cxn modelId="{E5056F81-2B3F-4547-979F-23528A613C66}" type="presParOf" srcId="{A667C23D-E888-421B-813E-AAEA6A75AFE1}" destId="{C606A501-81AB-40F1-9D25-3293F2FE538D}" srcOrd="3" destOrd="0" presId="urn:microsoft.com/office/officeart/2005/8/layout/hierarchy2"/>
    <dgm:cxn modelId="{639519B7-7DAE-44A7-971D-FF84C0F57609}" type="presParOf" srcId="{C606A501-81AB-40F1-9D25-3293F2FE538D}" destId="{5865F216-3C6F-4A34-B49C-740F7B129284}" srcOrd="0" destOrd="0" presId="urn:microsoft.com/office/officeart/2005/8/layout/hierarchy2"/>
    <dgm:cxn modelId="{379C08A1-721D-4863-BF85-297A25A72B2E}" type="presParOf" srcId="{C606A501-81AB-40F1-9D25-3293F2FE538D}" destId="{68F02E98-6B32-48BB-8746-AB650E21692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列提纲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19E0AD98-266E-47FD-B8FA-5093334310A8}">
      <dgm:prSet phldrT="[文本]"/>
      <dgm:spPr/>
      <dgm:t>
        <a:bodyPr/>
        <a:lstStyle/>
        <a:p>
          <a:r>
            <a:rPr lang="zh-CN" altLang="en-US" dirty="0"/>
            <a:t>论点式提纲</a:t>
          </a:r>
        </a:p>
      </dgm:t>
    </dgm:pt>
    <dgm:pt modelId="{CA9F0C33-B1F7-4079-9ED2-878FF8CFA13C}" type="parTrans" cxnId="{AB1CC7C8-413E-4974-A5C2-4EF9A7E472E7}">
      <dgm:prSet/>
      <dgm:spPr/>
      <dgm:t>
        <a:bodyPr/>
        <a:lstStyle/>
        <a:p>
          <a:endParaRPr lang="zh-CN" altLang="en-US"/>
        </a:p>
      </dgm:t>
    </dgm:pt>
    <dgm:pt modelId="{007852ED-A8C7-4240-8F2F-BBA4CC4322B9}" type="sibTrans" cxnId="{AB1CC7C8-413E-4974-A5C2-4EF9A7E472E7}">
      <dgm:prSet/>
      <dgm:spPr/>
      <dgm:t>
        <a:bodyPr/>
        <a:lstStyle/>
        <a:p>
          <a:endParaRPr lang="zh-CN" altLang="en-US"/>
        </a:p>
      </dgm:t>
    </dgm:pt>
    <dgm:pt modelId="{5BF784FD-75A4-4155-9277-8C650888E4DB}">
      <dgm:prSet phldrT="[文本]"/>
      <dgm:spPr/>
      <dgm:t>
        <a:bodyPr/>
        <a:lstStyle/>
        <a:p>
          <a:r>
            <a:rPr lang="zh-CN" altLang="en-US" dirty="0"/>
            <a:t>句子提纲</a:t>
          </a:r>
        </a:p>
      </dgm:t>
    </dgm:pt>
    <dgm:pt modelId="{733D45AB-AF73-484D-8788-1554CB8993CE}" type="parTrans" cxnId="{8ACABD1C-91BA-4E14-8551-83CB0A8F741F}">
      <dgm:prSet/>
      <dgm:spPr/>
      <dgm:t>
        <a:bodyPr/>
        <a:lstStyle/>
        <a:p>
          <a:endParaRPr lang="zh-CN" altLang="en-US"/>
        </a:p>
      </dgm:t>
    </dgm:pt>
    <dgm:pt modelId="{CE3A1B8E-EA47-4A7B-B15B-8FA6B098DC09}" type="sibTrans" cxnId="{8ACABD1C-91BA-4E14-8551-83CB0A8F741F}">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70DA8F34-01AC-41C5-9114-F5D61E43DE09}" type="pres">
      <dgm:prSet presAssocID="{CA9F0C33-B1F7-4079-9ED2-878FF8CFA13C}" presName="conn2-1" presStyleLbl="parChTrans1D2" presStyleIdx="0" presStyleCnt="2"/>
      <dgm:spPr/>
    </dgm:pt>
    <dgm:pt modelId="{41A1981C-8B41-4B25-9FBC-2F6FBC0C0736}" type="pres">
      <dgm:prSet presAssocID="{CA9F0C33-B1F7-4079-9ED2-878FF8CFA13C}" presName="connTx" presStyleLbl="parChTrans1D2" presStyleIdx="0" presStyleCnt="2"/>
      <dgm:spPr/>
    </dgm:pt>
    <dgm:pt modelId="{C1649639-F8A9-4549-8E23-540E6B185DEF}" type="pres">
      <dgm:prSet presAssocID="{19E0AD98-266E-47FD-B8FA-5093334310A8}" presName="root2" presStyleCnt="0"/>
      <dgm:spPr/>
    </dgm:pt>
    <dgm:pt modelId="{C9C3EF8C-7D92-40A3-A885-947FDA548681}" type="pres">
      <dgm:prSet presAssocID="{19E0AD98-266E-47FD-B8FA-5093334310A8}" presName="LevelTwoTextNode" presStyleLbl="node2" presStyleIdx="0" presStyleCnt="2">
        <dgm:presLayoutVars>
          <dgm:chPref val="3"/>
        </dgm:presLayoutVars>
      </dgm:prSet>
      <dgm:spPr/>
    </dgm:pt>
    <dgm:pt modelId="{0AF8A251-F79B-4D24-8B65-7D13C73E4748}" type="pres">
      <dgm:prSet presAssocID="{19E0AD98-266E-47FD-B8FA-5093334310A8}" presName="level3hierChild" presStyleCnt="0"/>
      <dgm:spPr/>
    </dgm:pt>
    <dgm:pt modelId="{F5D60056-7CAF-48F3-9F85-674136503E3B}" type="pres">
      <dgm:prSet presAssocID="{733D45AB-AF73-484D-8788-1554CB8993CE}" presName="conn2-1" presStyleLbl="parChTrans1D2" presStyleIdx="1" presStyleCnt="2"/>
      <dgm:spPr/>
    </dgm:pt>
    <dgm:pt modelId="{B5C1AF51-8F7A-4BC7-815E-D5C29EB891B4}" type="pres">
      <dgm:prSet presAssocID="{733D45AB-AF73-484D-8788-1554CB8993CE}" presName="connTx" presStyleLbl="parChTrans1D2" presStyleIdx="1" presStyleCnt="2"/>
      <dgm:spPr/>
    </dgm:pt>
    <dgm:pt modelId="{C606A501-81AB-40F1-9D25-3293F2FE538D}" type="pres">
      <dgm:prSet presAssocID="{5BF784FD-75A4-4155-9277-8C650888E4DB}" presName="root2" presStyleCnt="0"/>
      <dgm:spPr/>
    </dgm:pt>
    <dgm:pt modelId="{5865F216-3C6F-4A34-B49C-740F7B129284}" type="pres">
      <dgm:prSet presAssocID="{5BF784FD-75A4-4155-9277-8C650888E4DB}" presName="LevelTwoTextNode" presStyleLbl="node2" presStyleIdx="1" presStyleCnt="2">
        <dgm:presLayoutVars>
          <dgm:chPref val="3"/>
        </dgm:presLayoutVars>
      </dgm:prSet>
      <dgm:spPr/>
    </dgm:pt>
    <dgm:pt modelId="{68F02E98-6B32-48BB-8746-AB650E216929}" type="pres">
      <dgm:prSet presAssocID="{5BF784FD-75A4-4155-9277-8C650888E4DB}" presName="level3hierChild" presStyleCnt="0"/>
      <dgm:spPr/>
    </dgm:pt>
  </dgm:ptLst>
  <dgm:cxnLst>
    <dgm:cxn modelId="{8ACABD1C-91BA-4E14-8551-83CB0A8F741F}" srcId="{83C18F24-D26D-48CD-BF4E-855C3C45E78A}" destId="{5BF784FD-75A4-4155-9277-8C650888E4DB}" srcOrd="1" destOrd="0" parTransId="{733D45AB-AF73-484D-8788-1554CB8993CE}" sibTransId="{CE3A1B8E-EA47-4A7B-B15B-8FA6B098DC09}"/>
    <dgm:cxn modelId="{13A8C82A-C907-4709-9F8D-46E529DF68D2}" type="presOf" srcId="{CA9F0C33-B1F7-4079-9ED2-878FF8CFA13C}" destId="{70DA8F34-01AC-41C5-9114-F5D61E43DE09}" srcOrd="0"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D265AE33-43ED-47FE-8D46-6C7A9C6EFF59}" type="presOf" srcId="{19E0AD98-266E-47FD-B8FA-5093334310A8}" destId="{C9C3EF8C-7D92-40A3-A885-947FDA548681}" srcOrd="0" destOrd="0" presId="urn:microsoft.com/office/officeart/2005/8/layout/hierarchy2"/>
    <dgm:cxn modelId="{58788938-2305-4DB3-8860-B7E7746B835B}" type="presOf" srcId="{733D45AB-AF73-484D-8788-1554CB8993CE}" destId="{B5C1AF51-8F7A-4BC7-815E-D5C29EB891B4}" srcOrd="1" destOrd="0" presId="urn:microsoft.com/office/officeart/2005/8/layout/hierarchy2"/>
    <dgm:cxn modelId="{74AF7866-E50E-4AA9-96C0-90A2513B11BE}" type="presOf" srcId="{CA9F0C33-B1F7-4079-9ED2-878FF8CFA13C}" destId="{41A1981C-8B41-4B25-9FBC-2F6FBC0C0736}" srcOrd="1" destOrd="0" presId="urn:microsoft.com/office/officeart/2005/8/layout/hierarchy2"/>
    <dgm:cxn modelId="{BECACE91-92B9-4D33-A885-8140E98E9EDD}" type="presOf" srcId="{733D45AB-AF73-484D-8788-1554CB8993CE}" destId="{F5D60056-7CAF-48F3-9F85-674136503E3B}" srcOrd="0" destOrd="0" presId="urn:microsoft.com/office/officeart/2005/8/layout/hierarchy2"/>
    <dgm:cxn modelId="{245891A2-5AE7-461C-BA15-B565FC3D4A6A}" type="presOf" srcId="{5BF784FD-75A4-4155-9277-8C650888E4DB}" destId="{5865F216-3C6F-4A34-B49C-740F7B129284}" srcOrd="0" destOrd="0" presId="urn:microsoft.com/office/officeart/2005/8/layout/hierarchy2"/>
    <dgm:cxn modelId="{AB1CC7C8-413E-4974-A5C2-4EF9A7E472E7}" srcId="{83C18F24-D26D-48CD-BF4E-855C3C45E78A}" destId="{19E0AD98-266E-47FD-B8FA-5093334310A8}" srcOrd="0" destOrd="0" parTransId="{CA9F0C33-B1F7-4079-9ED2-878FF8CFA13C}" sibTransId="{007852ED-A8C7-4240-8F2F-BBA4CC4322B9}"/>
    <dgm:cxn modelId="{018573CA-E623-466D-8596-30A83AC506EA}" type="presOf" srcId="{54807416-9A3C-4B1C-9EC6-E14B6581E919}" destId="{C177549E-E691-4274-83F8-D7987C20261A}" srcOrd="0" destOrd="0" presId="urn:microsoft.com/office/officeart/2005/8/layout/hierarchy2"/>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6979BCB-5F40-409A-B90A-948D0BC45B68}" type="presParOf" srcId="{A667C23D-E888-421B-813E-AAEA6A75AFE1}" destId="{70DA8F34-01AC-41C5-9114-F5D61E43DE09}" srcOrd="0" destOrd="0" presId="urn:microsoft.com/office/officeart/2005/8/layout/hierarchy2"/>
    <dgm:cxn modelId="{D28F4CDB-E03E-47EA-A5FD-181CEC4D312F}" type="presParOf" srcId="{70DA8F34-01AC-41C5-9114-F5D61E43DE09}" destId="{41A1981C-8B41-4B25-9FBC-2F6FBC0C0736}" srcOrd="0" destOrd="0" presId="urn:microsoft.com/office/officeart/2005/8/layout/hierarchy2"/>
    <dgm:cxn modelId="{BC8D48FF-C524-4DAB-AC98-D4F777362356}" type="presParOf" srcId="{A667C23D-E888-421B-813E-AAEA6A75AFE1}" destId="{C1649639-F8A9-4549-8E23-540E6B185DEF}" srcOrd="1" destOrd="0" presId="urn:microsoft.com/office/officeart/2005/8/layout/hierarchy2"/>
    <dgm:cxn modelId="{CF38481C-1780-4786-A985-DB91859C897A}" type="presParOf" srcId="{C1649639-F8A9-4549-8E23-540E6B185DEF}" destId="{C9C3EF8C-7D92-40A3-A885-947FDA548681}" srcOrd="0" destOrd="0" presId="urn:microsoft.com/office/officeart/2005/8/layout/hierarchy2"/>
    <dgm:cxn modelId="{C0EE41F7-9C2F-4F5B-91F4-033AAC283A73}" type="presParOf" srcId="{C1649639-F8A9-4549-8E23-540E6B185DEF}" destId="{0AF8A251-F79B-4D24-8B65-7D13C73E4748}" srcOrd="1" destOrd="0" presId="urn:microsoft.com/office/officeart/2005/8/layout/hierarchy2"/>
    <dgm:cxn modelId="{297ECC8D-BBE9-4278-B9E6-F5305533BC0F}" type="presParOf" srcId="{A667C23D-E888-421B-813E-AAEA6A75AFE1}" destId="{F5D60056-7CAF-48F3-9F85-674136503E3B}" srcOrd="2" destOrd="0" presId="urn:microsoft.com/office/officeart/2005/8/layout/hierarchy2"/>
    <dgm:cxn modelId="{25E6EC54-5E37-4A79-B572-CCC266221DCC}" type="presParOf" srcId="{F5D60056-7CAF-48F3-9F85-674136503E3B}" destId="{B5C1AF51-8F7A-4BC7-815E-D5C29EB891B4}" srcOrd="0" destOrd="0" presId="urn:microsoft.com/office/officeart/2005/8/layout/hierarchy2"/>
    <dgm:cxn modelId="{E5056F81-2B3F-4547-979F-23528A613C66}" type="presParOf" srcId="{A667C23D-E888-421B-813E-AAEA6A75AFE1}" destId="{C606A501-81AB-40F1-9D25-3293F2FE538D}" srcOrd="3" destOrd="0" presId="urn:microsoft.com/office/officeart/2005/8/layout/hierarchy2"/>
    <dgm:cxn modelId="{639519B7-7DAE-44A7-971D-FF84C0F57609}" type="presParOf" srcId="{C606A501-81AB-40F1-9D25-3293F2FE538D}" destId="{5865F216-3C6F-4A34-B49C-740F7B129284}" srcOrd="0" destOrd="0" presId="urn:microsoft.com/office/officeart/2005/8/layout/hierarchy2"/>
    <dgm:cxn modelId="{379C08A1-721D-4863-BF85-297A25A72B2E}" type="presParOf" srcId="{C606A501-81AB-40F1-9D25-3293F2FE538D}" destId="{68F02E98-6B32-48BB-8746-AB650E21692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2.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3.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4.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5.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6.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7.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8.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9.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列提纲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19E0AD98-266E-47FD-B8FA-5093334310A8}">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论点式提纲</a:t>
          </a:r>
        </a:p>
      </dgm:t>
    </dgm:pt>
    <dgm:pt modelId="{CA9F0C33-B1F7-4079-9ED2-878FF8CFA13C}" type="parTrans" cxnId="{AB1CC7C8-413E-4974-A5C2-4EF9A7E472E7}">
      <dgm:prSet/>
      <dgm:spPr/>
      <dgm:t>
        <a:bodyPr/>
        <a:lstStyle/>
        <a:p>
          <a:endParaRPr lang="zh-CN" altLang="en-US"/>
        </a:p>
      </dgm:t>
    </dgm:pt>
    <dgm:pt modelId="{007852ED-A8C7-4240-8F2F-BBA4CC4322B9}" type="sibTrans" cxnId="{AB1CC7C8-413E-4974-A5C2-4EF9A7E472E7}">
      <dgm:prSet/>
      <dgm:spPr/>
      <dgm:t>
        <a:bodyPr/>
        <a:lstStyle/>
        <a:p>
          <a:endParaRPr lang="zh-CN" altLang="en-US"/>
        </a:p>
      </dgm:t>
    </dgm:pt>
    <dgm:pt modelId="{5BF784FD-75A4-4155-9277-8C650888E4DB}">
      <dgm:prSet phldrT="[文本]"/>
      <dgm:spPr/>
      <dgm:t>
        <a:bodyPr/>
        <a:lstStyle/>
        <a:p>
          <a:r>
            <a:rPr lang="zh-CN" altLang="en-US" dirty="0"/>
            <a:t>句子提纲</a:t>
          </a:r>
        </a:p>
      </dgm:t>
    </dgm:pt>
    <dgm:pt modelId="{733D45AB-AF73-484D-8788-1554CB8993CE}" type="parTrans" cxnId="{8ACABD1C-91BA-4E14-8551-83CB0A8F741F}">
      <dgm:prSet/>
      <dgm:spPr/>
      <dgm:t>
        <a:bodyPr/>
        <a:lstStyle/>
        <a:p>
          <a:endParaRPr lang="zh-CN" altLang="en-US"/>
        </a:p>
      </dgm:t>
    </dgm:pt>
    <dgm:pt modelId="{CE3A1B8E-EA47-4A7B-B15B-8FA6B098DC09}" type="sibTrans" cxnId="{8ACABD1C-91BA-4E14-8551-83CB0A8F741F}">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70DA8F34-01AC-41C5-9114-F5D61E43DE09}" type="pres">
      <dgm:prSet presAssocID="{CA9F0C33-B1F7-4079-9ED2-878FF8CFA13C}" presName="conn2-1" presStyleLbl="parChTrans1D2" presStyleIdx="0" presStyleCnt="2"/>
      <dgm:spPr/>
    </dgm:pt>
    <dgm:pt modelId="{41A1981C-8B41-4B25-9FBC-2F6FBC0C0736}" type="pres">
      <dgm:prSet presAssocID="{CA9F0C33-B1F7-4079-9ED2-878FF8CFA13C}" presName="connTx" presStyleLbl="parChTrans1D2" presStyleIdx="0" presStyleCnt="2"/>
      <dgm:spPr/>
    </dgm:pt>
    <dgm:pt modelId="{C1649639-F8A9-4549-8E23-540E6B185DEF}" type="pres">
      <dgm:prSet presAssocID="{19E0AD98-266E-47FD-B8FA-5093334310A8}" presName="root2" presStyleCnt="0"/>
      <dgm:spPr/>
    </dgm:pt>
    <dgm:pt modelId="{C9C3EF8C-7D92-40A3-A885-947FDA548681}" type="pres">
      <dgm:prSet presAssocID="{19E0AD98-266E-47FD-B8FA-5093334310A8}" presName="LevelTwoTextNode" presStyleLbl="node2" presStyleIdx="0" presStyleCnt="2">
        <dgm:presLayoutVars>
          <dgm:chPref val="3"/>
        </dgm:presLayoutVars>
      </dgm:prSet>
      <dgm:spPr/>
    </dgm:pt>
    <dgm:pt modelId="{0AF8A251-F79B-4D24-8B65-7D13C73E4748}" type="pres">
      <dgm:prSet presAssocID="{19E0AD98-266E-47FD-B8FA-5093334310A8}" presName="level3hierChild" presStyleCnt="0"/>
      <dgm:spPr/>
    </dgm:pt>
    <dgm:pt modelId="{F5D60056-7CAF-48F3-9F85-674136503E3B}" type="pres">
      <dgm:prSet presAssocID="{733D45AB-AF73-484D-8788-1554CB8993CE}" presName="conn2-1" presStyleLbl="parChTrans1D2" presStyleIdx="1" presStyleCnt="2"/>
      <dgm:spPr/>
    </dgm:pt>
    <dgm:pt modelId="{B5C1AF51-8F7A-4BC7-815E-D5C29EB891B4}" type="pres">
      <dgm:prSet presAssocID="{733D45AB-AF73-484D-8788-1554CB8993CE}" presName="connTx" presStyleLbl="parChTrans1D2" presStyleIdx="1" presStyleCnt="2"/>
      <dgm:spPr/>
    </dgm:pt>
    <dgm:pt modelId="{C606A501-81AB-40F1-9D25-3293F2FE538D}" type="pres">
      <dgm:prSet presAssocID="{5BF784FD-75A4-4155-9277-8C650888E4DB}" presName="root2" presStyleCnt="0"/>
      <dgm:spPr/>
    </dgm:pt>
    <dgm:pt modelId="{5865F216-3C6F-4A34-B49C-740F7B129284}" type="pres">
      <dgm:prSet presAssocID="{5BF784FD-75A4-4155-9277-8C650888E4DB}" presName="LevelTwoTextNode" presStyleLbl="node2" presStyleIdx="1" presStyleCnt="2">
        <dgm:presLayoutVars>
          <dgm:chPref val="3"/>
        </dgm:presLayoutVars>
      </dgm:prSet>
      <dgm:spPr/>
    </dgm:pt>
    <dgm:pt modelId="{68F02E98-6B32-48BB-8746-AB650E216929}" type="pres">
      <dgm:prSet presAssocID="{5BF784FD-75A4-4155-9277-8C650888E4DB}" presName="level3hierChild" presStyleCnt="0"/>
      <dgm:spPr/>
    </dgm:pt>
  </dgm:ptLst>
  <dgm:cxnLst>
    <dgm:cxn modelId="{8ACABD1C-91BA-4E14-8551-83CB0A8F741F}" srcId="{83C18F24-D26D-48CD-BF4E-855C3C45E78A}" destId="{5BF784FD-75A4-4155-9277-8C650888E4DB}" srcOrd="1" destOrd="0" parTransId="{733D45AB-AF73-484D-8788-1554CB8993CE}" sibTransId="{CE3A1B8E-EA47-4A7B-B15B-8FA6B098DC09}"/>
    <dgm:cxn modelId="{13A8C82A-C907-4709-9F8D-46E529DF68D2}" type="presOf" srcId="{CA9F0C33-B1F7-4079-9ED2-878FF8CFA13C}" destId="{70DA8F34-01AC-41C5-9114-F5D61E43DE09}" srcOrd="0"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D265AE33-43ED-47FE-8D46-6C7A9C6EFF59}" type="presOf" srcId="{19E0AD98-266E-47FD-B8FA-5093334310A8}" destId="{C9C3EF8C-7D92-40A3-A885-947FDA548681}" srcOrd="0" destOrd="0" presId="urn:microsoft.com/office/officeart/2005/8/layout/hierarchy2"/>
    <dgm:cxn modelId="{58788938-2305-4DB3-8860-B7E7746B835B}" type="presOf" srcId="{733D45AB-AF73-484D-8788-1554CB8993CE}" destId="{B5C1AF51-8F7A-4BC7-815E-D5C29EB891B4}" srcOrd="1" destOrd="0" presId="urn:microsoft.com/office/officeart/2005/8/layout/hierarchy2"/>
    <dgm:cxn modelId="{74AF7866-E50E-4AA9-96C0-90A2513B11BE}" type="presOf" srcId="{CA9F0C33-B1F7-4079-9ED2-878FF8CFA13C}" destId="{41A1981C-8B41-4B25-9FBC-2F6FBC0C0736}" srcOrd="1" destOrd="0" presId="urn:microsoft.com/office/officeart/2005/8/layout/hierarchy2"/>
    <dgm:cxn modelId="{BECACE91-92B9-4D33-A885-8140E98E9EDD}" type="presOf" srcId="{733D45AB-AF73-484D-8788-1554CB8993CE}" destId="{F5D60056-7CAF-48F3-9F85-674136503E3B}" srcOrd="0" destOrd="0" presId="urn:microsoft.com/office/officeart/2005/8/layout/hierarchy2"/>
    <dgm:cxn modelId="{245891A2-5AE7-461C-BA15-B565FC3D4A6A}" type="presOf" srcId="{5BF784FD-75A4-4155-9277-8C650888E4DB}" destId="{5865F216-3C6F-4A34-B49C-740F7B129284}" srcOrd="0" destOrd="0" presId="urn:microsoft.com/office/officeart/2005/8/layout/hierarchy2"/>
    <dgm:cxn modelId="{AB1CC7C8-413E-4974-A5C2-4EF9A7E472E7}" srcId="{83C18F24-D26D-48CD-BF4E-855C3C45E78A}" destId="{19E0AD98-266E-47FD-B8FA-5093334310A8}" srcOrd="0" destOrd="0" parTransId="{CA9F0C33-B1F7-4079-9ED2-878FF8CFA13C}" sibTransId="{007852ED-A8C7-4240-8F2F-BBA4CC4322B9}"/>
    <dgm:cxn modelId="{018573CA-E623-466D-8596-30A83AC506EA}" type="presOf" srcId="{54807416-9A3C-4B1C-9EC6-E14B6581E919}" destId="{C177549E-E691-4274-83F8-D7987C20261A}" srcOrd="0" destOrd="0" presId="urn:microsoft.com/office/officeart/2005/8/layout/hierarchy2"/>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6979BCB-5F40-409A-B90A-948D0BC45B68}" type="presParOf" srcId="{A667C23D-E888-421B-813E-AAEA6A75AFE1}" destId="{70DA8F34-01AC-41C5-9114-F5D61E43DE09}" srcOrd="0" destOrd="0" presId="urn:microsoft.com/office/officeart/2005/8/layout/hierarchy2"/>
    <dgm:cxn modelId="{D28F4CDB-E03E-47EA-A5FD-181CEC4D312F}" type="presParOf" srcId="{70DA8F34-01AC-41C5-9114-F5D61E43DE09}" destId="{41A1981C-8B41-4B25-9FBC-2F6FBC0C0736}" srcOrd="0" destOrd="0" presId="urn:microsoft.com/office/officeart/2005/8/layout/hierarchy2"/>
    <dgm:cxn modelId="{BC8D48FF-C524-4DAB-AC98-D4F777362356}" type="presParOf" srcId="{A667C23D-E888-421B-813E-AAEA6A75AFE1}" destId="{C1649639-F8A9-4549-8E23-540E6B185DEF}" srcOrd="1" destOrd="0" presId="urn:microsoft.com/office/officeart/2005/8/layout/hierarchy2"/>
    <dgm:cxn modelId="{CF38481C-1780-4786-A985-DB91859C897A}" type="presParOf" srcId="{C1649639-F8A9-4549-8E23-540E6B185DEF}" destId="{C9C3EF8C-7D92-40A3-A885-947FDA548681}" srcOrd="0" destOrd="0" presId="urn:microsoft.com/office/officeart/2005/8/layout/hierarchy2"/>
    <dgm:cxn modelId="{C0EE41F7-9C2F-4F5B-91F4-033AAC283A73}" type="presParOf" srcId="{C1649639-F8A9-4549-8E23-540E6B185DEF}" destId="{0AF8A251-F79B-4D24-8B65-7D13C73E4748}" srcOrd="1" destOrd="0" presId="urn:microsoft.com/office/officeart/2005/8/layout/hierarchy2"/>
    <dgm:cxn modelId="{297ECC8D-BBE9-4278-B9E6-F5305533BC0F}" type="presParOf" srcId="{A667C23D-E888-421B-813E-AAEA6A75AFE1}" destId="{F5D60056-7CAF-48F3-9F85-674136503E3B}" srcOrd="2" destOrd="0" presId="urn:microsoft.com/office/officeart/2005/8/layout/hierarchy2"/>
    <dgm:cxn modelId="{25E6EC54-5E37-4A79-B572-CCC266221DCC}" type="presParOf" srcId="{F5D60056-7CAF-48F3-9F85-674136503E3B}" destId="{B5C1AF51-8F7A-4BC7-815E-D5C29EB891B4}" srcOrd="0" destOrd="0" presId="urn:microsoft.com/office/officeart/2005/8/layout/hierarchy2"/>
    <dgm:cxn modelId="{E5056F81-2B3F-4547-979F-23528A613C66}" type="presParOf" srcId="{A667C23D-E888-421B-813E-AAEA6A75AFE1}" destId="{C606A501-81AB-40F1-9D25-3293F2FE538D}" srcOrd="3" destOrd="0" presId="urn:microsoft.com/office/officeart/2005/8/layout/hierarchy2"/>
    <dgm:cxn modelId="{639519B7-7DAE-44A7-971D-FF84C0F57609}" type="presParOf" srcId="{C606A501-81AB-40F1-9D25-3293F2FE538D}" destId="{5865F216-3C6F-4A34-B49C-740F7B129284}" srcOrd="0" destOrd="0" presId="urn:microsoft.com/office/officeart/2005/8/layout/hierarchy2"/>
    <dgm:cxn modelId="{379C08A1-721D-4863-BF85-297A25A72B2E}" type="presParOf" srcId="{C606A501-81AB-40F1-9D25-3293F2FE538D}" destId="{68F02E98-6B32-48BB-8746-AB650E21692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0.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1.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2.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3.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4.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5.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列提纲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19E0AD98-266E-47FD-B8FA-5093334310A8}">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论点式提纲</a:t>
          </a:r>
        </a:p>
      </dgm:t>
    </dgm:pt>
    <dgm:pt modelId="{CA9F0C33-B1F7-4079-9ED2-878FF8CFA13C}" type="parTrans" cxnId="{AB1CC7C8-413E-4974-A5C2-4EF9A7E472E7}">
      <dgm:prSet/>
      <dgm:spPr/>
      <dgm:t>
        <a:bodyPr/>
        <a:lstStyle/>
        <a:p>
          <a:endParaRPr lang="zh-CN" altLang="en-US"/>
        </a:p>
      </dgm:t>
    </dgm:pt>
    <dgm:pt modelId="{007852ED-A8C7-4240-8F2F-BBA4CC4322B9}" type="sibTrans" cxnId="{AB1CC7C8-413E-4974-A5C2-4EF9A7E472E7}">
      <dgm:prSet/>
      <dgm:spPr/>
      <dgm:t>
        <a:bodyPr/>
        <a:lstStyle/>
        <a:p>
          <a:endParaRPr lang="zh-CN" altLang="en-US"/>
        </a:p>
      </dgm:t>
    </dgm:pt>
    <dgm:pt modelId="{5BF784FD-75A4-4155-9277-8C650888E4DB}">
      <dgm:prSet phldrT="[文本]"/>
      <dgm:spPr/>
      <dgm:t>
        <a:bodyPr/>
        <a:lstStyle/>
        <a:p>
          <a:r>
            <a:rPr lang="zh-CN" altLang="en-US" dirty="0"/>
            <a:t>句子提纲</a:t>
          </a:r>
        </a:p>
      </dgm:t>
    </dgm:pt>
    <dgm:pt modelId="{733D45AB-AF73-484D-8788-1554CB8993CE}" type="parTrans" cxnId="{8ACABD1C-91BA-4E14-8551-83CB0A8F741F}">
      <dgm:prSet/>
      <dgm:spPr/>
      <dgm:t>
        <a:bodyPr/>
        <a:lstStyle/>
        <a:p>
          <a:endParaRPr lang="zh-CN" altLang="en-US"/>
        </a:p>
      </dgm:t>
    </dgm:pt>
    <dgm:pt modelId="{CE3A1B8E-EA47-4A7B-B15B-8FA6B098DC09}" type="sibTrans" cxnId="{8ACABD1C-91BA-4E14-8551-83CB0A8F741F}">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70DA8F34-01AC-41C5-9114-F5D61E43DE09}" type="pres">
      <dgm:prSet presAssocID="{CA9F0C33-B1F7-4079-9ED2-878FF8CFA13C}" presName="conn2-1" presStyleLbl="parChTrans1D2" presStyleIdx="0" presStyleCnt="2"/>
      <dgm:spPr/>
    </dgm:pt>
    <dgm:pt modelId="{41A1981C-8B41-4B25-9FBC-2F6FBC0C0736}" type="pres">
      <dgm:prSet presAssocID="{CA9F0C33-B1F7-4079-9ED2-878FF8CFA13C}" presName="connTx" presStyleLbl="parChTrans1D2" presStyleIdx="0" presStyleCnt="2"/>
      <dgm:spPr/>
    </dgm:pt>
    <dgm:pt modelId="{C1649639-F8A9-4549-8E23-540E6B185DEF}" type="pres">
      <dgm:prSet presAssocID="{19E0AD98-266E-47FD-B8FA-5093334310A8}" presName="root2" presStyleCnt="0"/>
      <dgm:spPr/>
    </dgm:pt>
    <dgm:pt modelId="{C9C3EF8C-7D92-40A3-A885-947FDA548681}" type="pres">
      <dgm:prSet presAssocID="{19E0AD98-266E-47FD-B8FA-5093334310A8}" presName="LevelTwoTextNode" presStyleLbl="node2" presStyleIdx="0" presStyleCnt="2">
        <dgm:presLayoutVars>
          <dgm:chPref val="3"/>
        </dgm:presLayoutVars>
      </dgm:prSet>
      <dgm:spPr/>
    </dgm:pt>
    <dgm:pt modelId="{0AF8A251-F79B-4D24-8B65-7D13C73E4748}" type="pres">
      <dgm:prSet presAssocID="{19E0AD98-266E-47FD-B8FA-5093334310A8}" presName="level3hierChild" presStyleCnt="0"/>
      <dgm:spPr/>
    </dgm:pt>
    <dgm:pt modelId="{F5D60056-7CAF-48F3-9F85-674136503E3B}" type="pres">
      <dgm:prSet presAssocID="{733D45AB-AF73-484D-8788-1554CB8993CE}" presName="conn2-1" presStyleLbl="parChTrans1D2" presStyleIdx="1" presStyleCnt="2"/>
      <dgm:spPr/>
    </dgm:pt>
    <dgm:pt modelId="{B5C1AF51-8F7A-4BC7-815E-D5C29EB891B4}" type="pres">
      <dgm:prSet presAssocID="{733D45AB-AF73-484D-8788-1554CB8993CE}" presName="connTx" presStyleLbl="parChTrans1D2" presStyleIdx="1" presStyleCnt="2"/>
      <dgm:spPr/>
    </dgm:pt>
    <dgm:pt modelId="{C606A501-81AB-40F1-9D25-3293F2FE538D}" type="pres">
      <dgm:prSet presAssocID="{5BF784FD-75A4-4155-9277-8C650888E4DB}" presName="root2" presStyleCnt="0"/>
      <dgm:spPr/>
    </dgm:pt>
    <dgm:pt modelId="{5865F216-3C6F-4A34-B49C-740F7B129284}" type="pres">
      <dgm:prSet presAssocID="{5BF784FD-75A4-4155-9277-8C650888E4DB}" presName="LevelTwoTextNode" presStyleLbl="node2" presStyleIdx="1" presStyleCnt="2">
        <dgm:presLayoutVars>
          <dgm:chPref val="3"/>
        </dgm:presLayoutVars>
      </dgm:prSet>
      <dgm:spPr/>
    </dgm:pt>
    <dgm:pt modelId="{68F02E98-6B32-48BB-8746-AB650E216929}" type="pres">
      <dgm:prSet presAssocID="{5BF784FD-75A4-4155-9277-8C650888E4DB}" presName="level3hierChild" presStyleCnt="0"/>
      <dgm:spPr/>
    </dgm:pt>
  </dgm:ptLst>
  <dgm:cxnLst>
    <dgm:cxn modelId="{8ACABD1C-91BA-4E14-8551-83CB0A8F741F}" srcId="{83C18F24-D26D-48CD-BF4E-855C3C45E78A}" destId="{5BF784FD-75A4-4155-9277-8C650888E4DB}" srcOrd="1" destOrd="0" parTransId="{733D45AB-AF73-484D-8788-1554CB8993CE}" sibTransId="{CE3A1B8E-EA47-4A7B-B15B-8FA6B098DC09}"/>
    <dgm:cxn modelId="{13A8C82A-C907-4709-9F8D-46E529DF68D2}" type="presOf" srcId="{CA9F0C33-B1F7-4079-9ED2-878FF8CFA13C}" destId="{70DA8F34-01AC-41C5-9114-F5D61E43DE09}" srcOrd="0"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D265AE33-43ED-47FE-8D46-6C7A9C6EFF59}" type="presOf" srcId="{19E0AD98-266E-47FD-B8FA-5093334310A8}" destId="{C9C3EF8C-7D92-40A3-A885-947FDA548681}" srcOrd="0" destOrd="0" presId="urn:microsoft.com/office/officeart/2005/8/layout/hierarchy2"/>
    <dgm:cxn modelId="{58788938-2305-4DB3-8860-B7E7746B835B}" type="presOf" srcId="{733D45AB-AF73-484D-8788-1554CB8993CE}" destId="{B5C1AF51-8F7A-4BC7-815E-D5C29EB891B4}" srcOrd="1" destOrd="0" presId="urn:microsoft.com/office/officeart/2005/8/layout/hierarchy2"/>
    <dgm:cxn modelId="{74AF7866-E50E-4AA9-96C0-90A2513B11BE}" type="presOf" srcId="{CA9F0C33-B1F7-4079-9ED2-878FF8CFA13C}" destId="{41A1981C-8B41-4B25-9FBC-2F6FBC0C0736}" srcOrd="1" destOrd="0" presId="urn:microsoft.com/office/officeart/2005/8/layout/hierarchy2"/>
    <dgm:cxn modelId="{BECACE91-92B9-4D33-A885-8140E98E9EDD}" type="presOf" srcId="{733D45AB-AF73-484D-8788-1554CB8993CE}" destId="{F5D60056-7CAF-48F3-9F85-674136503E3B}" srcOrd="0" destOrd="0" presId="urn:microsoft.com/office/officeart/2005/8/layout/hierarchy2"/>
    <dgm:cxn modelId="{245891A2-5AE7-461C-BA15-B565FC3D4A6A}" type="presOf" srcId="{5BF784FD-75A4-4155-9277-8C650888E4DB}" destId="{5865F216-3C6F-4A34-B49C-740F7B129284}" srcOrd="0" destOrd="0" presId="urn:microsoft.com/office/officeart/2005/8/layout/hierarchy2"/>
    <dgm:cxn modelId="{AB1CC7C8-413E-4974-A5C2-4EF9A7E472E7}" srcId="{83C18F24-D26D-48CD-BF4E-855C3C45E78A}" destId="{19E0AD98-266E-47FD-B8FA-5093334310A8}" srcOrd="0" destOrd="0" parTransId="{CA9F0C33-B1F7-4079-9ED2-878FF8CFA13C}" sibTransId="{007852ED-A8C7-4240-8F2F-BBA4CC4322B9}"/>
    <dgm:cxn modelId="{018573CA-E623-466D-8596-30A83AC506EA}" type="presOf" srcId="{54807416-9A3C-4B1C-9EC6-E14B6581E919}" destId="{C177549E-E691-4274-83F8-D7987C20261A}" srcOrd="0" destOrd="0" presId="urn:microsoft.com/office/officeart/2005/8/layout/hierarchy2"/>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6979BCB-5F40-409A-B90A-948D0BC45B68}" type="presParOf" srcId="{A667C23D-E888-421B-813E-AAEA6A75AFE1}" destId="{70DA8F34-01AC-41C5-9114-F5D61E43DE09}" srcOrd="0" destOrd="0" presId="urn:microsoft.com/office/officeart/2005/8/layout/hierarchy2"/>
    <dgm:cxn modelId="{D28F4CDB-E03E-47EA-A5FD-181CEC4D312F}" type="presParOf" srcId="{70DA8F34-01AC-41C5-9114-F5D61E43DE09}" destId="{41A1981C-8B41-4B25-9FBC-2F6FBC0C0736}" srcOrd="0" destOrd="0" presId="urn:microsoft.com/office/officeart/2005/8/layout/hierarchy2"/>
    <dgm:cxn modelId="{BC8D48FF-C524-4DAB-AC98-D4F777362356}" type="presParOf" srcId="{A667C23D-E888-421B-813E-AAEA6A75AFE1}" destId="{C1649639-F8A9-4549-8E23-540E6B185DEF}" srcOrd="1" destOrd="0" presId="urn:microsoft.com/office/officeart/2005/8/layout/hierarchy2"/>
    <dgm:cxn modelId="{CF38481C-1780-4786-A985-DB91859C897A}" type="presParOf" srcId="{C1649639-F8A9-4549-8E23-540E6B185DEF}" destId="{C9C3EF8C-7D92-40A3-A885-947FDA548681}" srcOrd="0" destOrd="0" presId="urn:microsoft.com/office/officeart/2005/8/layout/hierarchy2"/>
    <dgm:cxn modelId="{C0EE41F7-9C2F-4F5B-91F4-033AAC283A73}" type="presParOf" srcId="{C1649639-F8A9-4549-8E23-540E6B185DEF}" destId="{0AF8A251-F79B-4D24-8B65-7D13C73E4748}" srcOrd="1" destOrd="0" presId="urn:microsoft.com/office/officeart/2005/8/layout/hierarchy2"/>
    <dgm:cxn modelId="{297ECC8D-BBE9-4278-B9E6-F5305533BC0F}" type="presParOf" srcId="{A667C23D-E888-421B-813E-AAEA6A75AFE1}" destId="{F5D60056-7CAF-48F3-9F85-674136503E3B}" srcOrd="2" destOrd="0" presId="urn:microsoft.com/office/officeart/2005/8/layout/hierarchy2"/>
    <dgm:cxn modelId="{25E6EC54-5E37-4A79-B572-CCC266221DCC}" type="presParOf" srcId="{F5D60056-7CAF-48F3-9F85-674136503E3B}" destId="{B5C1AF51-8F7A-4BC7-815E-D5C29EB891B4}" srcOrd="0" destOrd="0" presId="urn:microsoft.com/office/officeart/2005/8/layout/hierarchy2"/>
    <dgm:cxn modelId="{E5056F81-2B3F-4547-979F-23528A613C66}" type="presParOf" srcId="{A667C23D-E888-421B-813E-AAEA6A75AFE1}" destId="{C606A501-81AB-40F1-9D25-3293F2FE538D}" srcOrd="3" destOrd="0" presId="urn:microsoft.com/office/officeart/2005/8/layout/hierarchy2"/>
    <dgm:cxn modelId="{639519B7-7DAE-44A7-971D-FF84C0F57609}" type="presParOf" srcId="{C606A501-81AB-40F1-9D25-3293F2FE538D}" destId="{5865F216-3C6F-4A34-B49C-740F7B129284}" srcOrd="0" destOrd="0" presId="urn:microsoft.com/office/officeart/2005/8/layout/hierarchy2"/>
    <dgm:cxn modelId="{379C08A1-721D-4863-BF85-297A25A72B2E}" type="presParOf" srcId="{C606A501-81AB-40F1-9D25-3293F2FE538D}" destId="{68F02E98-6B32-48BB-8746-AB650E21692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4807416-9A3C-4B1C-9EC6-E14B6581E91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3C18F24-D26D-48CD-BF4E-855C3C45E78A}">
      <dgm:prSet phldrT="[文本]"/>
      <dgm:spPr/>
      <dgm:t>
        <a:bodyPr/>
        <a:lstStyle/>
        <a:p>
          <a:r>
            <a:rPr lang="zh-CN" altLang="en-US" dirty="0"/>
            <a:t>论点式提纲</a:t>
          </a:r>
        </a:p>
      </dgm:t>
    </dgm:pt>
    <dgm:pt modelId="{EC1223D6-9AB4-4360-8F9D-CBBEAA94DF8C}" type="parTrans" cxnId="{A1563CF9-9B14-43A0-9ACE-A02A4A5C5B77}">
      <dgm:prSet/>
      <dgm:spPr/>
      <dgm:t>
        <a:bodyPr/>
        <a:lstStyle/>
        <a:p>
          <a:endParaRPr lang="zh-CN" altLang="en-US"/>
        </a:p>
      </dgm:t>
    </dgm:pt>
    <dgm:pt modelId="{6EFBE694-E027-4071-92F8-0B19FCA73E83}" type="sibTrans" cxnId="{A1563CF9-9B14-43A0-9ACE-A02A4A5C5B77}">
      <dgm:prSet/>
      <dgm:spPr/>
      <dgm:t>
        <a:bodyPr/>
        <a:lstStyle/>
        <a:p>
          <a:endParaRPr lang="zh-CN" altLang="en-US"/>
        </a:p>
      </dgm:t>
    </dgm:pt>
    <dgm:pt modelId="{24A6105D-D018-41A4-957C-A5675ECCEC98}">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记叙文</a:t>
          </a:r>
        </a:p>
      </dgm:t>
    </dgm:pt>
    <dgm:pt modelId="{00A6168E-91A3-4BB0-85A0-B8F6A18E86CF}" type="parTrans" cxnId="{164C52B5-542B-4AB1-8B18-6FF659410871}">
      <dgm:prSet/>
      <dgm:spPr/>
      <dgm:t>
        <a:bodyPr/>
        <a:lstStyle/>
        <a:p>
          <a:endParaRPr lang="zh-CN" altLang="en-US"/>
        </a:p>
      </dgm:t>
    </dgm:pt>
    <dgm:pt modelId="{C139FC76-A8CC-45EC-8EFF-DB7CD0AF6B1A}" type="sibTrans" cxnId="{164C52B5-542B-4AB1-8B18-6FF659410871}">
      <dgm:prSet/>
      <dgm:spPr/>
      <dgm:t>
        <a:bodyPr/>
        <a:lstStyle/>
        <a:p>
          <a:endParaRPr lang="zh-CN" altLang="en-US"/>
        </a:p>
      </dgm:t>
    </dgm:pt>
    <dgm:pt modelId="{ED310657-40BD-4291-A479-70D8C603DD80}">
      <dgm:prSet phldrT="[文本]"/>
      <dgm:spPr/>
      <dgm:t>
        <a:bodyPr/>
        <a:lstStyle/>
        <a:p>
          <a:r>
            <a:rPr lang="zh-CN" altLang="en-US" dirty="0"/>
            <a:t>议论文</a:t>
          </a:r>
        </a:p>
      </dgm:t>
    </dgm:pt>
    <dgm:pt modelId="{39A47544-E3AA-425C-8673-0202852754F6}" type="parTrans" cxnId="{AEA7E602-1513-430B-8DCD-9194EFAB8A5E}">
      <dgm:prSet/>
      <dgm:spPr/>
      <dgm:t>
        <a:bodyPr/>
        <a:lstStyle/>
        <a:p>
          <a:endParaRPr lang="zh-CN" altLang="en-US"/>
        </a:p>
      </dgm:t>
    </dgm:pt>
    <dgm:pt modelId="{9AA08999-0684-44F3-98A9-0CB90C82931B}" type="sibTrans" cxnId="{AEA7E602-1513-430B-8DCD-9194EFAB8A5E}">
      <dgm:prSet/>
      <dgm:spPr/>
      <dgm:t>
        <a:bodyPr/>
        <a:lstStyle/>
        <a:p>
          <a:endParaRPr lang="zh-CN" altLang="en-US"/>
        </a:p>
      </dgm:t>
    </dgm:pt>
    <dgm:pt modelId="{9197B641-78DB-45CF-BDE1-1D30474C057E}">
      <dgm:prSet phldrT="[文本]"/>
      <dgm:spPr/>
      <dgm:t>
        <a:bodyPr/>
        <a:lstStyle/>
        <a:p>
          <a:r>
            <a:rPr lang="zh-CN" altLang="en-US" dirty="0"/>
            <a:t>说明文</a:t>
          </a:r>
        </a:p>
      </dgm:t>
    </dgm:pt>
    <dgm:pt modelId="{D1E0E379-8B69-4C8F-A229-24E8AEA2B05F}" type="parTrans" cxnId="{EFE12050-D23C-4532-B2E4-FCB22B1C866E}">
      <dgm:prSet/>
      <dgm:spPr/>
      <dgm:t>
        <a:bodyPr/>
        <a:lstStyle/>
        <a:p>
          <a:endParaRPr lang="zh-CN" altLang="en-US"/>
        </a:p>
      </dgm:t>
    </dgm:pt>
    <dgm:pt modelId="{2AE340A3-DFEA-4DB6-936A-D2391637632E}" type="sibTrans" cxnId="{EFE12050-D23C-4532-B2E4-FCB22B1C866E}">
      <dgm:prSet/>
      <dgm:spPr/>
      <dgm:t>
        <a:bodyPr/>
        <a:lstStyle/>
        <a:p>
          <a:endParaRPr lang="zh-CN" altLang="en-US"/>
        </a:p>
      </dgm:t>
    </dgm:pt>
    <dgm:pt modelId="{C80C6F21-AA6C-4E51-A171-7D99FBF9833E}">
      <dgm:prSet phldrT="[文本]"/>
      <dgm:spPr/>
      <dgm:t>
        <a:bodyPr/>
        <a:lstStyle/>
        <a:p>
          <a:r>
            <a:rPr lang="zh-CN" altLang="en-US" dirty="0"/>
            <a:t>描写文</a:t>
          </a:r>
        </a:p>
      </dgm:t>
    </dgm:pt>
    <dgm:pt modelId="{F6146FE2-7E2E-4720-B710-B783BAD7FCBC}" type="parTrans" cxnId="{AB629CEA-749B-4795-B9A6-643C676EDFF7}">
      <dgm:prSet/>
      <dgm:spPr/>
      <dgm:t>
        <a:bodyPr/>
        <a:lstStyle/>
        <a:p>
          <a:endParaRPr lang="zh-CN" altLang="en-US"/>
        </a:p>
      </dgm:t>
    </dgm:pt>
    <dgm:pt modelId="{9A87C29C-EA9C-4B82-B2C5-36FF28917FFD}" type="sibTrans" cxnId="{AB629CEA-749B-4795-B9A6-643C676EDFF7}">
      <dgm:prSet/>
      <dgm:spPr/>
      <dgm:t>
        <a:bodyPr/>
        <a:lstStyle/>
        <a:p>
          <a:endParaRPr lang="zh-CN" altLang="en-US"/>
        </a:p>
      </dgm:t>
    </dgm:pt>
    <dgm:pt modelId="{C177549E-E691-4274-83F8-D7987C20261A}" type="pres">
      <dgm:prSet presAssocID="{54807416-9A3C-4B1C-9EC6-E14B6581E919}" presName="diagram" presStyleCnt="0">
        <dgm:presLayoutVars>
          <dgm:chPref val="1"/>
          <dgm:dir/>
          <dgm:animOne val="branch"/>
          <dgm:animLvl val="lvl"/>
          <dgm:resizeHandles val="exact"/>
        </dgm:presLayoutVars>
      </dgm:prSet>
      <dgm:spPr/>
    </dgm:pt>
    <dgm:pt modelId="{AAF606A6-5007-4AC6-A74D-962709445C6F}" type="pres">
      <dgm:prSet presAssocID="{83C18F24-D26D-48CD-BF4E-855C3C45E78A}" presName="root1" presStyleCnt="0"/>
      <dgm:spPr/>
    </dgm:pt>
    <dgm:pt modelId="{41E9C815-7672-401A-BDCD-B945C5CBDB48}" type="pres">
      <dgm:prSet presAssocID="{83C18F24-D26D-48CD-BF4E-855C3C45E78A}" presName="LevelOneTextNode" presStyleLbl="node0" presStyleIdx="0" presStyleCnt="1">
        <dgm:presLayoutVars>
          <dgm:chPref val="3"/>
        </dgm:presLayoutVars>
      </dgm:prSet>
      <dgm:spPr/>
    </dgm:pt>
    <dgm:pt modelId="{A667C23D-E888-421B-813E-AAEA6A75AFE1}" type="pres">
      <dgm:prSet presAssocID="{83C18F24-D26D-48CD-BF4E-855C3C45E78A}" presName="level2hierChild" presStyleCnt="0"/>
      <dgm:spPr/>
    </dgm:pt>
    <dgm:pt modelId="{8C0E3786-DE87-4129-A176-10F2FC9287ED}" type="pres">
      <dgm:prSet presAssocID="{00A6168E-91A3-4BB0-85A0-B8F6A18E86CF}" presName="conn2-1" presStyleLbl="parChTrans1D2" presStyleIdx="0" presStyleCnt="4"/>
      <dgm:spPr/>
    </dgm:pt>
    <dgm:pt modelId="{4DE4A473-4B9F-4EDF-97AD-45359707C30F}" type="pres">
      <dgm:prSet presAssocID="{00A6168E-91A3-4BB0-85A0-B8F6A18E86CF}" presName="connTx" presStyleLbl="parChTrans1D2" presStyleIdx="0" presStyleCnt="4"/>
      <dgm:spPr/>
    </dgm:pt>
    <dgm:pt modelId="{8B7DCA70-C49E-4163-97C1-CF795521CF82}" type="pres">
      <dgm:prSet presAssocID="{24A6105D-D018-41A4-957C-A5675ECCEC98}" presName="root2" presStyleCnt="0"/>
      <dgm:spPr/>
    </dgm:pt>
    <dgm:pt modelId="{96B2F67A-D5BA-4865-9E96-6E7D47AE60A2}" type="pres">
      <dgm:prSet presAssocID="{24A6105D-D018-41A4-957C-A5675ECCEC98}" presName="LevelTwoTextNode" presStyleLbl="node2" presStyleIdx="0" presStyleCnt="4">
        <dgm:presLayoutVars>
          <dgm:chPref val="3"/>
        </dgm:presLayoutVars>
      </dgm:prSet>
      <dgm:spPr/>
    </dgm:pt>
    <dgm:pt modelId="{8B368EBF-F637-42C0-A757-93D94E1D9466}" type="pres">
      <dgm:prSet presAssocID="{24A6105D-D018-41A4-957C-A5675ECCEC98}" presName="level3hierChild" presStyleCnt="0"/>
      <dgm:spPr/>
    </dgm:pt>
    <dgm:pt modelId="{100F0919-512A-4B4E-8B69-BB58479713AC}" type="pres">
      <dgm:prSet presAssocID="{39A47544-E3AA-425C-8673-0202852754F6}" presName="conn2-1" presStyleLbl="parChTrans1D2" presStyleIdx="1" presStyleCnt="4"/>
      <dgm:spPr/>
    </dgm:pt>
    <dgm:pt modelId="{ADC1FE40-567A-4051-B10D-9854D0F25675}" type="pres">
      <dgm:prSet presAssocID="{39A47544-E3AA-425C-8673-0202852754F6}" presName="connTx" presStyleLbl="parChTrans1D2" presStyleIdx="1" presStyleCnt="4"/>
      <dgm:spPr/>
    </dgm:pt>
    <dgm:pt modelId="{785F758B-FDBF-452D-90A7-380F354DDE7E}" type="pres">
      <dgm:prSet presAssocID="{ED310657-40BD-4291-A479-70D8C603DD80}" presName="root2" presStyleCnt="0"/>
      <dgm:spPr/>
    </dgm:pt>
    <dgm:pt modelId="{C471C2A6-9B10-4183-B874-4051A0341B58}" type="pres">
      <dgm:prSet presAssocID="{ED310657-40BD-4291-A479-70D8C603DD80}" presName="LevelTwoTextNode" presStyleLbl="node2" presStyleIdx="1" presStyleCnt="4">
        <dgm:presLayoutVars>
          <dgm:chPref val="3"/>
        </dgm:presLayoutVars>
      </dgm:prSet>
      <dgm:spPr/>
    </dgm:pt>
    <dgm:pt modelId="{405A64B3-A3ED-46A0-8A14-C11395FE84ED}" type="pres">
      <dgm:prSet presAssocID="{ED310657-40BD-4291-A479-70D8C603DD80}" presName="level3hierChild" presStyleCnt="0"/>
      <dgm:spPr/>
    </dgm:pt>
    <dgm:pt modelId="{60EED0A3-D372-416A-A196-794B65C430C8}" type="pres">
      <dgm:prSet presAssocID="{D1E0E379-8B69-4C8F-A229-24E8AEA2B05F}" presName="conn2-1" presStyleLbl="parChTrans1D2" presStyleIdx="2" presStyleCnt="4"/>
      <dgm:spPr/>
    </dgm:pt>
    <dgm:pt modelId="{CADB9126-0065-4905-88C9-75ED07775F66}" type="pres">
      <dgm:prSet presAssocID="{D1E0E379-8B69-4C8F-A229-24E8AEA2B05F}" presName="connTx" presStyleLbl="parChTrans1D2" presStyleIdx="2" presStyleCnt="4"/>
      <dgm:spPr/>
    </dgm:pt>
    <dgm:pt modelId="{3CDBB858-6A44-46DE-AF91-D78CACDC5103}" type="pres">
      <dgm:prSet presAssocID="{9197B641-78DB-45CF-BDE1-1D30474C057E}" presName="root2" presStyleCnt="0"/>
      <dgm:spPr/>
    </dgm:pt>
    <dgm:pt modelId="{E0E8935A-0B22-4D9A-AF13-C31632AEF6F1}" type="pres">
      <dgm:prSet presAssocID="{9197B641-78DB-45CF-BDE1-1D30474C057E}" presName="LevelTwoTextNode" presStyleLbl="node2" presStyleIdx="2" presStyleCnt="4">
        <dgm:presLayoutVars>
          <dgm:chPref val="3"/>
        </dgm:presLayoutVars>
      </dgm:prSet>
      <dgm:spPr/>
    </dgm:pt>
    <dgm:pt modelId="{57CAFC9C-47EB-4E79-9C99-4C60A328C042}" type="pres">
      <dgm:prSet presAssocID="{9197B641-78DB-45CF-BDE1-1D30474C057E}" presName="level3hierChild" presStyleCnt="0"/>
      <dgm:spPr/>
    </dgm:pt>
    <dgm:pt modelId="{7A996E66-E52B-46D7-B7CB-B1E3F2FB1B4F}" type="pres">
      <dgm:prSet presAssocID="{F6146FE2-7E2E-4720-B710-B783BAD7FCBC}" presName="conn2-1" presStyleLbl="parChTrans1D2" presStyleIdx="3" presStyleCnt="4"/>
      <dgm:spPr/>
    </dgm:pt>
    <dgm:pt modelId="{9F82A458-291C-46E6-A7F4-A5AD4AA34471}" type="pres">
      <dgm:prSet presAssocID="{F6146FE2-7E2E-4720-B710-B783BAD7FCBC}" presName="connTx" presStyleLbl="parChTrans1D2" presStyleIdx="3" presStyleCnt="4"/>
      <dgm:spPr/>
    </dgm:pt>
    <dgm:pt modelId="{657A3DF8-0F67-48E0-94E8-D23596CF614A}" type="pres">
      <dgm:prSet presAssocID="{C80C6F21-AA6C-4E51-A171-7D99FBF9833E}" presName="root2" presStyleCnt="0"/>
      <dgm:spPr/>
    </dgm:pt>
    <dgm:pt modelId="{267F85CF-C9AC-48DA-9B72-F38C614B50EB}" type="pres">
      <dgm:prSet presAssocID="{C80C6F21-AA6C-4E51-A171-7D99FBF9833E}" presName="LevelTwoTextNode" presStyleLbl="node2" presStyleIdx="3" presStyleCnt="4">
        <dgm:presLayoutVars>
          <dgm:chPref val="3"/>
        </dgm:presLayoutVars>
      </dgm:prSet>
      <dgm:spPr/>
    </dgm:pt>
    <dgm:pt modelId="{30C477AE-B6A4-4731-8014-F8B215E52B7A}" type="pres">
      <dgm:prSet presAssocID="{C80C6F21-AA6C-4E51-A171-7D99FBF9833E}" presName="level3hierChild" presStyleCnt="0"/>
      <dgm:spPr/>
    </dgm:pt>
  </dgm:ptLst>
  <dgm:cxnLst>
    <dgm:cxn modelId="{AEA7E602-1513-430B-8DCD-9194EFAB8A5E}" srcId="{83C18F24-D26D-48CD-BF4E-855C3C45E78A}" destId="{ED310657-40BD-4291-A479-70D8C603DD80}" srcOrd="1" destOrd="0" parTransId="{39A47544-E3AA-425C-8673-0202852754F6}" sibTransId="{9AA08999-0684-44F3-98A9-0CB90C82931B}"/>
    <dgm:cxn modelId="{19BC9313-E2B9-408A-B039-3D98EF798B80}" type="presOf" srcId="{00A6168E-91A3-4BB0-85A0-B8F6A18E86CF}" destId="{4DE4A473-4B9F-4EDF-97AD-45359707C30F}" srcOrd="1" destOrd="0" presId="urn:microsoft.com/office/officeart/2005/8/layout/hierarchy2"/>
    <dgm:cxn modelId="{385B8030-E234-498E-A8BA-FA18AF19C4C7}" type="presOf" srcId="{83C18F24-D26D-48CD-BF4E-855C3C45E78A}" destId="{41E9C815-7672-401A-BDCD-B945C5CBDB48}" srcOrd="0" destOrd="0" presId="urn:microsoft.com/office/officeart/2005/8/layout/hierarchy2"/>
    <dgm:cxn modelId="{BDD9AC3D-82C4-4F14-B1BF-B7783377BED4}" type="presOf" srcId="{D1E0E379-8B69-4C8F-A229-24E8AEA2B05F}" destId="{CADB9126-0065-4905-88C9-75ED07775F66}" srcOrd="1" destOrd="0" presId="urn:microsoft.com/office/officeart/2005/8/layout/hierarchy2"/>
    <dgm:cxn modelId="{90C7E56D-30D9-4D86-BC05-2ABCB1E51243}" type="presOf" srcId="{F6146FE2-7E2E-4720-B710-B783BAD7FCBC}" destId="{7A996E66-E52B-46D7-B7CB-B1E3F2FB1B4F}" srcOrd="0" destOrd="0" presId="urn:microsoft.com/office/officeart/2005/8/layout/hierarchy2"/>
    <dgm:cxn modelId="{EFE12050-D23C-4532-B2E4-FCB22B1C866E}" srcId="{83C18F24-D26D-48CD-BF4E-855C3C45E78A}" destId="{9197B641-78DB-45CF-BDE1-1D30474C057E}" srcOrd="2" destOrd="0" parTransId="{D1E0E379-8B69-4C8F-A229-24E8AEA2B05F}" sibTransId="{2AE340A3-DFEA-4DB6-936A-D2391637632E}"/>
    <dgm:cxn modelId="{54076373-43E8-4431-BAA0-0B5649929854}" type="presOf" srcId="{39A47544-E3AA-425C-8673-0202852754F6}" destId="{ADC1FE40-567A-4051-B10D-9854D0F25675}" srcOrd="1" destOrd="0" presId="urn:microsoft.com/office/officeart/2005/8/layout/hierarchy2"/>
    <dgm:cxn modelId="{E1126C83-7072-4F03-9788-F0DA30C42014}" type="presOf" srcId="{ED310657-40BD-4291-A479-70D8C603DD80}" destId="{C471C2A6-9B10-4183-B874-4051A0341B58}" srcOrd="0" destOrd="0" presId="urn:microsoft.com/office/officeart/2005/8/layout/hierarchy2"/>
    <dgm:cxn modelId="{9EDCA086-126B-4798-B3C2-AF9E4FCB3411}" type="presOf" srcId="{F6146FE2-7E2E-4720-B710-B783BAD7FCBC}" destId="{9F82A458-291C-46E6-A7F4-A5AD4AA34471}" srcOrd="1" destOrd="0" presId="urn:microsoft.com/office/officeart/2005/8/layout/hierarchy2"/>
    <dgm:cxn modelId="{ADDBF089-0137-4FA6-8BB4-FD47D513FE84}" type="presOf" srcId="{9197B641-78DB-45CF-BDE1-1D30474C057E}" destId="{E0E8935A-0B22-4D9A-AF13-C31632AEF6F1}" srcOrd="0" destOrd="0" presId="urn:microsoft.com/office/officeart/2005/8/layout/hierarchy2"/>
    <dgm:cxn modelId="{46292A92-2F9A-4101-A52A-BBAE69D212A3}" type="presOf" srcId="{24A6105D-D018-41A4-957C-A5675ECCEC98}" destId="{96B2F67A-D5BA-4865-9E96-6E7D47AE60A2}" srcOrd="0" destOrd="0" presId="urn:microsoft.com/office/officeart/2005/8/layout/hierarchy2"/>
    <dgm:cxn modelId="{CAD461A5-F8AD-44AA-B6BB-1E3B113F37E1}" type="presOf" srcId="{39A47544-E3AA-425C-8673-0202852754F6}" destId="{100F0919-512A-4B4E-8B69-BB58479713AC}" srcOrd="0" destOrd="0" presId="urn:microsoft.com/office/officeart/2005/8/layout/hierarchy2"/>
    <dgm:cxn modelId="{0B7CF2AD-2739-4031-9875-1C274B164A7E}" type="presOf" srcId="{D1E0E379-8B69-4C8F-A229-24E8AEA2B05F}" destId="{60EED0A3-D372-416A-A196-794B65C430C8}" srcOrd="0" destOrd="0" presId="urn:microsoft.com/office/officeart/2005/8/layout/hierarchy2"/>
    <dgm:cxn modelId="{164C52B5-542B-4AB1-8B18-6FF659410871}" srcId="{83C18F24-D26D-48CD-BF4E-855C3C45E78A}" destId="{24A6105D-D018-41A4-957C-A5675ECCEC98}" srcOrd="0" destOrd="0" parTransId="{00A6168E-91A3-4BB0-85A0-B8F6A18E86CF}" sibTransId="{C139FC76-A8CC-45EC-8EFF-DB7CD0AF6B1A}"/>
    <dgm:cxn modelId="{4E1CCEC4-F8DB-42AA-82A0-E870F0A645FD}" type="presOf" srcId="{C80C6F21-AA6C-4E51-A171-7D99FBF9833E}" destId="{267F85CF-C9AC-48DA-9B72-F38C614B50EB}" srcOrd="0" destOrd="0" presId="urn:microsoft.com/office/officeart/2005/8/layout/hierarchy2"/>
    <dgm:cxn modelId="{018573CA-E623-466D-8596-30A83AC506EA}" type="presOf" srcId="{54807416-9A3C-4B1C-9EC6-E14B6581E919}" destId="{C177549E-E691-4274-83F8-D7987C20261A}" srcOrd="0" destOrd="0" presId="urn:microsoft.com/office/officeart/2005/8/layout/hierarchy2"/>
    <dgm:cxn modelId="{8A5901CB-4835-4111-9BF1-CB54600B1412}" type="presOf" srcId="{00A6168E-91A3-4BB0-85A0-B8F6A18E86CF}" destId="{8C0E3786-DE87-4129-A176-10F2FC9287ED}" srcOrd="0" destOrd="0" presId="urn:microsoft.com/office/officeart/2005/8/layout/hierarchy2"/>
    <dgm:cxn modelId="{AB629CEA-749B-4795-B9A6-643C676EDFF7}" srcId="{83C18F24-D26D-48CD-BF4E-855C3C45E78A}" destId="{C80C6F21-AA6C-4E51-A171-7D99FBF9833E}" srcOrd="3" destOrd="0" parTransId="{F6146FE2-7E2E-4720-B710-B783BAD7FCBC}" sibTransId="{9A87C29C-EA9C-4B82-B2C5-36FF28917FFD}"/>
    <dgm:cxn modelId="{A1563CF9-9B14-43A0-9ACE-A02A4A5C5B77}" srcId="{54807416-9A3C-4B1C-9EC6-E14B6581E919}" destId="{83C18F24-D26D-48CD-BF4E-855C3C45E78A}" srcOrd="0" destOrd="0" parTransId="{EC1223D6-9AB4-4360-8F9D-CBBEAA94DF8C}" sibTransId="{6EFBE694-E027-4071-92F8-0B19FCA73E83}"/>
    <dgm:cxn modelId="{14A82575-1714-4965-9544-2C01063D9228}" type="presParOf" srcId="{C177549E-E691-4274-83F8-D7987C20261A}" destId="{AAF606A6-5007-4AC6-A74D-962709445C6F}" srcOrd="0" destOrd="0" presId="urn:microsoft.com/office/officeart/2005/8/layout/hierarchy2"/>
    <dgm:cxn modelId="{48FB5B15-C721-40CE-8581-D7264DACB044}" type="presParOf" srcId="{AAF606A6-5007-4AC6-A74D-962709445C6F}" destId="{41E9C815-7672-401A-BDCD-B945C5CBDB48}" srcOrd="0" destOrd="0" presId="urn:microsoft.com/office/officeart/2005/8/layout/hierarchy2"/>
    <dgm:cxn modelId="{0F82F6EC-23BF-46D1-965A-A412D4A496D5}" type="presParOf" srcId="{AAF606A6-5007-4AC6-A74D-962709445C6F}" destId="{A667C23D-E888-421B-813E-AAEA6A75AFE1}" srcOrd="1" destOrd="0" presId="urn:microsoft.com/office/officeart/2005/8/layout/hierarchy2"/>
    <dgm:cxn modelId="{EA98BC07-47F2-414F-8C99-260B6EBBA01B}" type="presParOf" srcId="{A667C23D-E888-421B-813E-AAEA6A75AFE1}" destId="{8C0E3786-DE87-4129-A176-10F2FC9287ED}" srcOrd="0" destOrd="0" presId="urn:microsoft.com/office/officeart/2005/8/layout/hierarchy2"/>
    <dgm:cxn modelId="{6ECE7FCA-2672-452A-925D-D29B9FA900EB}" type="presParOf" srcId="{8C0E3786-DE87-4129-A176-10F2FC9287ED}" destId="{4DE4A473-4B9F-4EDF-97AD-45359707C30F}" srcOrd="0" destOrd="0" presId="urn:microsoft.com/office/officeart/2005/8/layout/hierarchy2"/>
    <dgm:cxn modelId="{00E2C5DF-E926-44B0-AE8B-2D079AAFC09B}" type="presParOf" srcId="{A667C23D-E888-421B-813E-AAEA6A75AFE1}" destId="{8B7DCA70-C49E-4163-97C1-CF795521CF82}" srcOrd="1" destOrd="0" presId="urn:microsoft.com/office/officeart/2005/8/layout/hierarchy2"/>
    <dgm:cxn modelId="{2AEA1FAF-B560-446D-A1B3-5FB59D7243DA}" type="presParOf" srcId="{8B7DCA70-C49E-4163-97C1-CF795521CF82}" destId="{96B2F67A-D5BA-4865-9E96-6E7D47AE60A2}" srcOrd="0" destOrd="0" presId="urn:microsoft.com/office/officeart/2005/8/layout/hierarchy2"/>
    <dgm:cxn modelId="{7B2A00E7-5D17-4946-ADE2-997F189FE60E}" type="presParOf" srcId="{8B7DCA70-C49E-4163-97C1-CF795521CF82}" destId="{8B368EBF-F637-42C0-A757-93D94E1D9466}" srcOrd="1" destOrd="0" presId="urn:microsoft.com/office/officeart/2005/8/layout/hierarchy2"/>
    <dgm:cxn modelId="{9D2553A3-90B7-4E08-AE04-DEB4A13E59BB}" type="presParOf" srcId="{A667C23D-E888-421B-813E-AAEA6A75AFE1}" destId="{100F0919-512A-4B4E-8B69-BB58479713AC}" srcOrd="2" destOrd="0" presId="urn:microsoft.com/office/officeart/2005/8/layout/hierarchy2"/>
    <dgm:cxn modelId="{DEA1430E-D393-4273-A674-7BBEF1CDCA06}" type="presParOf" srcId="{100F0919-512A-4B4E-8B69-BB58479713AC}" destId="{ADC1FE40-567A-4051-B10D-9854D0F25675}" srcOrd="0" destOrd="0" presId="urn:microsoft.com/office/officeart/2005/8/layout/hierarchy2"/>
    <dgm:cxn modelId="{9D07290E-096E-4499-96B1-5A15E8458F4D}" type="presParOf" srcId="{A667C23D-E888-421B-813E-AAEA6A75AFE1}" destId="{785F758B-FDBF-452D-90A7-380F354DDE7E}" srcOrd="3" destOrd="0" presId="urn:microsoft.com/office/officeart/2005/8/layout/hierarchy2"/>
    <dgm:cxn modelId="{8D596C49-8091-4CE3-9A80-06C4CE7C73A0}" type="presParOf" srcId="{785F758B-FDBF-452D-90A7-380F354DDE7E}" destId="{C471C2A6-9B10-4183-B874-4051A0341B58}" srcOrd="0" destOrd="0" presId="urn:microsoft.com/office/officeart/2005/8/layout/hierarchy2"/>
    <dgm:cxn modelId="{A980A5E8-FE00-4F3F-966E-7450F3F144B6}" type="presParOf" srcId="{785F758B-FDBF-452D-90A7-380F354DDE7E}" destId="{405A64B3-A3ED-46A0-8A14-C11395FE84ED}" srcOrd="1" destOrd="0" presId="urn:microsoft.com/office/officeart/2005/8/layout/hierarchy2"/>
    <dgm:cxn modelId="{C0A27ADC-B6E0-45A1-8B2D-2970E6E4232F}" type="presParOf" srcId="{A667C23D-E888-421B-813E-AAEA6A75AFE1}" destId="{60EED0A3-D372-416A-A196-794B65C430C8}" srcOrd="4" destOrd="0" presId="urn:microsoft.com/office/officeart/2005/8/layout/hierarchy2"/>
    <dgm:cxn modelId="{85D7E3EA-6DA0-44DF-B81F-BCDD3CDA6860}" type="presParOf" srcId="{60EED0A3-D372-416A-A196-794B65C430C8}" destId="{CADB9126-0065-4905-88C9-75ED07775F66}" srcOrd="0" destOrd="0" presId="urn:microsoft.com/office/officeart/2005/8/layout/hierarchy2"/>
    <dgm:cxn modelId="{6BA18551-86B6-4E46-82AC-2A67E5B9C891}" type="presParOf" srcId="{A667C23D-E888-421B-813E-AAEA6A75AFE1}" destId="{3CDBB858-6A44-46DE-AF91-D78CACDC5103}" srcOrd="5" destOrd="0" presId="urn:microsoft.com/office/officeart/2005/8/layout/hierarchy2"/>
    <dgm:cxn modelId="{2873AB56-03FB-4F0F-9064-05345D7E136A}" type="presParOf" srcId="{3CDBB858-6A44-46DE-AF91-D78CACDC5103}" destId="{E0E8935A-0B22-4D9A-AF13-C31632AEF6F1}" srcOrd="0" destOrd="0" presId="urn:microsoft.com/office/officeart/2005/8/layout/hierarchy2"/>
    <dgm:cxn modelId="{1346BF8C-DBB0-4B91-B302-9638524EC9CB}" type="presParOf" srcId="{3CDBB858-6A44-46DE-AF91-D78CACDC5103}" destId="{57CAFC9C-47EB-4E79-9C99-4C60A328C042}" srcOrd="1" destOrd="0" presId="urn:microsoft.com/office/officeart/2005/8/layout/hierarchy2"/>
    <dgm:cxn modelId="{C7D7082F-E0C0-48E6-9631-716AF49F9005}" type="presParOf" srcId="{A667C23D-E888-421B-813E-AAEA6A75AFE1}" destId="{7A996E66-E52B-46D7-B7CB-B1E3F2FB1B4F}" srcOrd="6" destOrd="0" presId="urn:microsoft.com/office/officeart/2005/8/layout/hierarchy2"/>
    <dgm:cxn modelId="{4E02F843-5022-4067-8D8C-F1A828491772}" type="presParOf" srcId="{7A996E66-E52B-46D7-B7CB-B1E3F2FB1B4F}" destId="{9F82A458-291C-46E6-A7F4-A5AD4AA34471}" srcOrd="0" destOrd="0" presId="urn:microsoft.com/office/officeart/2005/8/layout/hierarchy2"/>
    <dgm:cxn modelId="{2D4352A7-9127-4F5A-98F4-44861DB7C539}" type="presParOf" srcId="{A667C23D-E888-421B-813E-AAEA6A75AFE1}" destId="{657A3DF8-0F67-48E0-94E8-D23596CF614A}" srcOrd="7" destOrd="0" presId="urn:microsoft.com/office/officeart/2005/8/layout/hierarchy2"/>
    <dgm:cxn modelId="{40EDEB6A-8531-4CE4-8E60-D41A3AE4C6A4}" type="presParOf" srcId="{657A3DF8-0F67-48E0-94E8-D23596CF614A}" destId="{267F85CF-C9AC-48DA-9B72-F38C614B50EB}" srcOrd="0" destOrd="0" presId="urn:microsoft.com/office/officeart/2005/8/layout/hierarchy2"/>
    <dgm:cxn modelId="{20900C38-3E65-4A57-A9C9-0B3B2EFFDFAA}" type="presParOf" srcId="{657A3DF8-0F67-48E0-94E8-D23596CF614A}" destId="{30C477AE-B6A4-4731-8014-F8B215E52B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6C0B8B-1A56-4287-9510-594E8D64059E}">
      <dsp:nvSpPr>
        <dsp:cNvPr id="0" name=""/>
        <dsp:cNvSpPr/>
      </dsp:nvSpPr>
      <dsp:spPr>
        <a:xfrm>
          <a:off x="351295" y="2410315"/>
          <a:ext cx="2364595" cy="5980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t>列提纲</a:t>
          </a:r>
        </a:p>
      </dsp:txBody>
      <dsp:txXfrm>
        <a:off x="368811" y="2427831"/>
        <a:ext cx="2329563" cy="563003"/>
      </dsp:txXfrm>
    </dsp:sp>
    <dsp:sp modelId="{0FA22D6A-96C5-49B7-BE69-67CC5F2FAD33}">
      <dsp:nvSpPr>
        <dsp:cNvPr id="0" name=""/>
        <dsp:cNvSpPr/>
      </dsp:nvSpPr>
      <dsp:spPr>
        <a:xfrm rot="17350740">
          <a:off x="2226949" y="2011660"/>
          <a:ext cx="1456310" cy="19865"/>
        </a:xfrm>
        <a:custGeom>
          <a:avLst/>
          <a:gdLst/>
          <a:ahLst/>
          <a:cxnLst/>
          <a:rect l="0" t="0" r="0" b="0"/>
          <a:pathLst>
            <a:path>
              <a:moveTo>
                <a:pt x="0" y="9932"/>
              </a:moveTo>
              <a:lnTo>
                <a:pt x="1456310" y="993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2226949" y="1985185"/>
        <a:ext cx="1456310" cy="72815"/>
      </dsp:txXfrm>
    </dsp:sp>
    <dsp:sp modelId="{3B7D5936-919B-4B94-B0A2-0A1610068FCD}">
      <dsp:nvSpPr>
        <dsp:cNvPr id="0" name=""/>
        <dsp:cNvSpPr/>
      </dsp:nvSpPr>
      <dsp:spPr>
        <a:xfrm>
          <a:off x="3194319" y="1034834"/>
          <a:ext cx="2364595" cy="5980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论点式提纲</a:t>
          </a:r>
        </a:p>
      </dsp:txBody>
      <dsp:txXfrm>
        <a:off x="3211835" y="1052350"/>
        <a:ext cx="2329563" cy="563003"/>
      </dsp:txXfrm>
    </dsp:sp>
    <dsp:sp modelId="{95120E00-70DB-48E6-B8CA-D015D2256F11}">
      <dsp:nvSpPr>
        <dsp:cNvPr id="0" name=""/>
        <dsp:cNvSpPr/>
      </dsp:nvSpPr>
      <dsp:spPr>
        <a:xfrm rot="17692822">
          <a:off x="5229552" y="808114"/>
          <a:ext cx="1137151" cy="19865"/>
        </a:xfrm>
        <a:custGeom>
          <a:avLst/>
          <a:gdLst/>
          <a:ahLst/>
          <a:cxnLst/>
          <a:rect l="0" t="0" r="0" b="0"/>
          <a:pathLst>
            <a:path>
              <a:moveTo>
                <a:pt x="0" y="9932"/>
              </a:moveTo>
              <a:lnTo>
                <a:pt x="1137151" y="99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5229552" y="789618"/>
        <a:ext cx="1137151" cy="56857"/>
      </dsp:txXfrm>
    </dsp:sp>
    <dsp:sp modelId="{804764DA-4DF5-499A-9874-490586156F5F}">
      <dsp:nvSpPr>
        <dsp:cNvPr id="0" name=""/>
        <dsp:cNvSpPr/>
      </dsp:nvSpPr>
      <dsp:spPr>
        <a:xfrm>
          <a:off x="6037342" y="3224"/>
          <a:ext cx="1739361" cy="5980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记叙文</a:t>
          </a:r>
        </a:p>
      </dsp:txBody>
      <dsp:txXfrm>
        <a:off x="6054858" y="20740"/>
        <a:ext cx="1704329" cy="563003"/>
      </dsp:txXfrm>
    </dsp:sp>
    <dsp:sp modelId="{10C60115-EC32-4A8E-999D-A65EB7DE33C4}">
      <dsp:nvSpPr>
        <dsp:cNvPr id="0" name=""/>
        <dsp:cNvSpPr/>
      </dsp:nvSpPr>
      <dsp:spPr>
        <a:xfrm rot="19457599">
          <a:off x="5503535" y="1151984"/>
          <a:ext cx="589186" cy="19865"/>
        </a:xfrm>
        <a:custGeom>
          <a:avLst/>
          <a:gdLst/>
          <a:ahLst/>
          <a:cxnLst/>
          <a:rect l="0" t="0" r="0" b="0"/>
          <a:pathLst>
            <a:path>
              <a:moveTo>
                <a:pt x="0" y="9932"/>
              </a:moveTo>
              <a:lnTo>
                <a:pt x="589186" y="99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5503535" y="1147187"/>
        <a:ext cx="589186" cy="29459"/>
      </dsp:txXfrm>
    </dsp:sp>
    <dsp:sp modelId="{54E09C63-4D6D-4F05-ADC6-F4895B6F1FC0}">
      <dsp:nvSpPr>
        <dsp:cNvPr id="0" name=""/>
        <dsp:cNvSpPr/>
      </dsp:nvSpPr>
      <dsp:spPr>
        <a:xfrm>
          <a:off x="6037342" y="690964"/>
          <a:ext cx="1739361" cy="5980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议论文</a:t>
          </a:r>
        </a:p>
      </dsp:txBody>
      <dsp:txXfrm>
        <a:off x="6054858" y="708480"/>
        <a:ext cx="1704329" cy="563003"/>
      </dsp:txXfrm>
    </dsp:sp>
    <dsp:sp modelId="{F3EC100B-E54F-4674-BED7-08BA99F8F8D0}">
      <dsp:nvSpPr>
        <dsp:cNvPr id="0" name=""/>
        <dsp:cNvSpPr/>
      </dsp:nvSpPr>
      <dsp:spPr>
        <a:xfrm rot="2142401">
          <a:off x="5503535" y="1495854"/>
          <a:ext cx="589186" cy="19865"/>
        </a:xfrm>
        <a:custGeom>
          <a:avLst/>
          <a:gdLst/>
          <a:ahLst/>
          <a:cxnLst/>
          <a:rect l="0" t="0" r="0" b="0"/>
          <a:pathLst>
            <a:path>
              <a:moveTo>
                <a:pt x="0" y="9932"/>
              </a:moveTo>
              <a:lnTo>
                <a:pt x="589186" y="99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5503535" y="1491057"/>
        <a:ext cx="589186" cy="29459"/>
      </dsp:txXfrm>
    </dsp:sp>
    <dsp:sp modelId="{40500AB4-CF34-45B6-98B4-4D0DB99EDD15}">
      <dsp:nvSpPr>
        <dsp:cNvPr id="0" name=""/>
        <dsp:cNvSpPr/>
      </dsp:nvSpPr>
      <dsp:spPr>
        <a:xfrm>
          <a:off x="6037342" y="1378705"/>
          <a:ext cx="1739361" cy="5980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说明文</a:t>
          </a:r>
        </a:p>
      </dsp:txBody>
      <dsp:txXfrm>
        <a:off x="6054858" y="1396221"/>
        <a:ext cx="1704329" cy="563003"/>
      </dsp:txXfrm>
    </dsp:sp>
    <dsp:sp modelId="{14710286-439A-41CC-A7F5-780E9C813446}">
      <dsp:nvSpPr>
        <dsp:cNvPr id="0" name=""/>
        <dsp:cNvSpPr/>
      </dsp:nvSpPr>
      <dsp:spPr>
        <a:xfrm rot="3907178">
          <a:off x="5229552" y="1839724"/>
          <a:ext cx="1137151" cy="19865"/>
        </a:xfrm>
        <a:custGeom>
          <a:avLst/>
          <a:gdLst/>
          <a:ahLst/>
          <a:cxnLst/>
          <a:rect l="0" t="0" r="0" b="0"/>
          <a:pathLst>
            <a:path>
              <a:moveTo>
                <a:pt x="0" y="9932"/>
              </a:moveTo>
              <a:lnTo>
                <a:pt x="1137151" y="99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5229552" y="1821229"/>
        <a:ext cx="1137151" cy="56857"/>
      </dsp:txXfrm>
    </dsp:sp>
    <dsp:sp modelId="{6D9615FD-E504-44E8-80B6-3EA52A12056C}">
      <dsp:nvSpPr>
        <dsp:cNvPr id="0" name=""/>
        <dsp:cNvSpPr/>
      </dsp:nvSpPr>
      <dsp:spPr>
        <a:xfrm>
          <a:off x="6037342" y="2066445"/>
          <a:ext cx="1739361" cy="5980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描写文</a:t>
          </a:r>
        </a:p>
      </dsp:txBody>
      <dsp:txXfrm>
        <a:off x="6054858" y="2083961"/>
        <a:ext cx="1704329" cy="563003"/>
      </dsp:txXfrm>
    </dsp:sp>
    <dsp:sp modelId="{B80D0C2D-D76A-4CAE-9D45-5C68C57BFD2E}">
      <dsp:nvSpPr>
        <dsp:cNvPr id="0" name=""/>
        <dsp:cNvSpPr/>
      </dsp:nvSpPr>
      <dsp:spPr>
        <a:xfrm rot="4249260">
          <a:off x="2226949" y="3387141"/>
          <a:ext cx="1456310" cy="19865"/>
        </a:xfrm>
        <a:custGeom>
          <a:avLst/>
          <a:gdLst/>
          <a:ahLst/>
          <a:cxnLst/>
          <a:rect l="0" t="0" r="0" b="0"/>
          <a:pathLst>
            <a:path>
              <a:moveTo>
                <a:pt x="0" y="9932"/>
              </a:moveTo>
              <a:lnTo>
                <a:pt x="1456310" y="993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2226949" y="3360666"/>
        <a:ext cx="1456310" cy="72815"/>
      </dsp:txXfrm>
    </dsp:sp>
    <dsp:sp modelId="{B506F158-08F0-4A7A-B36C-1F651B35E935}">
      <dsp:nvSpPr>
        <dsp:cNvPr id="0" name=""/>
        <dsp:cNvSpPr/>
      </dsp:nvSpPr>
      <dsp:spPr>
        <a:xfrm>
          <a:off x="3194319" y="3785796"/>
          <a:ext cx="2364595" cy="5980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句子提纲</a:t>
          </a:r>
        </a:p>
      </dsp:txBody>
      <dsp:txXfrm>
        <a:off x="3211835" y="3803312"/>
        <a:ext cx="2329563" cy="563003"/>
      </dsp:txXfrm>
    </dsp:sp>
    <dsp:sp modelId="{55EED005-7A79-4FED-BAF5-797E8315FEF9}">
      <dsp:nvSpPr>
        <dsp:cNvPr id="0" name=""/>
        <dsp:cNvSpPr/>
      </dsp:nvSpPr>
      <dsp:spPr>
        <a:xfrm rot="17692822">
          <a:off x="5229552" y="3559076"/>
          <a:ext cx="1137151" cy="19865"/>
        </a:xfrm>
        <a:custGeom>
          <a:avLst/>
          <a:gdLst/>
          <a:ahLst/>
          <a:cxnLst/>
          <a:rect l="0" t="0" r="0" b="0"/>
          <a:pathLst>
            <a:path>
              <a:moveTo>
                <a:pt x="0" y="9932"/>
              </a:moveTo>
              <a:lnTo>
                <a:pt x="1137151" y="99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5229552" y="3540580"/>
        <a:ext cx="1137151" cy="56857"/>
      </dsp:txXfrm>
    </dsp:sp>
    <dsp:sp modelId="{A3FC60CB-9E44-4F9B-BA17-CCFE46451E0C}">
      <dsp:nvSpPr>
        <dsp:cNvPr id="0" name=""/>
        <dsp:cNvSpPr/>
      </dsp:nvSpPr>
      <dsp:spPr>
        <a:xfrm>
          <a:off x="6037342" y="2754186"/>
          <a:ext cx="1739361" cy="5980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记叙文</a:t>
          </a:r>
        </a:p>
      </dsp:txBody>
      <dsp:txXfrm>
        <a:off x="6054858" y="2771702"/>
        <a:ext cx="1704329" cy="563003"/>
      </dsp:txXfrm>
    </dsp:sp>
    <dsp:sp modelId="{D0790441-9BCE-4A7E-BFD4-CBF124FA88B9}">
      <dsp:nvSpPr>
        <dsp:cNvPr id="0" name=""/>
        <dsp:cNvSpPr/>
      </dsp:nvSpPr>
      <dsp:spPr>
        <a:xfrm rot="19457599">
          <a:off x="5503535" y="3902946"/>
          <a:ext cx="589186" cy="19865"/>
        </a:xfrm>
        <a:custGeom>
          <a:avLst/>
          <a:gdLst/>
          <a:ahLst/>
          <a:cxnLst/>
          <a:rect l="0" t="0" r="0" b="0"/>
          <a:pathLst>
            <a:path>
              <a:moveTo>
                <a:pt x="0" y="9932"/>
              </a:moveTo>
              <a:lnTo>
                <a:pt x="589186" y="99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5503535" y="3898149"/>
        <a:ext cx="589186" cy="29459"/>
      </dsp:txXfrm>
    </dsp:sp>
    <dsp:sp modelId="{5AA914DF-1DC6-4CC0-AA35-6293837A0AB7}">
      <dsp:nvSpPr>
        <dsp:cNvPr id="0" name=""/>
        <dsp:cNvSpPr/>
      </dsp:nvSpPr>
      <dsp:spPr>
        <a:xfrm>
          <a:off x="6037342" y="3441926"/>
          <a:ext cx="1739361" cy="5980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议论文</a:t>
          </a:r>
        </a:p>
      </dsp:txBody>
      <dsp:txXfrm>
        <a:off x="6054858" y="3459442"/>
        <a:ext cx="1704329" cy="563003"/>
      </dsp:txXfrm>
    </dsp:sp>
    <dsp:sp modelId="{6E0595F3-5A08-42A8-AACB-EB799427F958}">
      <dsp:nvSpPr>
        <dsp:cNvPr id="0" name=""/>
        <dsp:cNvSpPr/>
      </dsp:nvSpPr>
      <dsp:spPr>
        <a:xfrm rot="2142401">
          <a:off x="5503535" y="4246816"/>
          <a:ext cx="589186" cy="19865"/>
        </a:xfrm>
        <a:custGeom>
          <a:avLst/>
          <a:gdLst/>
          <a:ahLst/>
          <a:cxnLst/>
          <a:rect l="0" t="0" r="0" b="0"/>
          <a:pathLst>
            <a:path>
              <a:moveTo>
                <a:pt x="0" y="9932"/>
              </a:moveTo>
              <a:lnTo>
                <a:pt x="589186" y="99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5503535" y="4242020"/>
        <a:ext cx="589186" cy="29459"/>
      </dsp:txXfrm>
    </dsp:sp>
    <dsp:sp modelId="{4FDAB95C-36A1-40A1-92C7-864BF70460FE}">
      <dsp:nvSpPr>
        <dsp:cNvPr id="0" name=""/>
        <dsp:cNvSpPr/>
      </dsp:nvSpPr>
      <dsp:spPr>
        <a:xfrm>
          <a:off x="6037342" y="4129667"/>
          <a:ext cx="1739361" cy="5980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说明文</a:t>
          </a:r>
        </a:p>
      </dsp:txBody>
      <dsp:txXfrm>
        <a:off x="6054858" y="4147183"/>
        <a:ext cx="1704329" cy="563003"/>
      </dsp:txXfrm>
    </dsp:sp>
    <dsp:sp modelId="{2783C41E-854D-45DE-BBC1-2863021D1E2B}">
      <dsp:nvSpPr>
        <dsp:cNvPr id="0" name=""/>
        <dsp:cNvSpPr/>
      </dsp:nvSpPr>
      <dsp:spPr>
        <a:xfrm rot="3907178">
          <a:off x="5229552" y="4590687"/>
          <a:ext cx="1137151" cy="19865"/>
        </a:xfrm>
        <a:custGeom>
          <a:avLst/>
          <a:gdLst/>
          <a:ahLst/>
          <a:cxnLst/>
          <a:rect l="0" t="0" r="0" b="0"/>
          <a:pathLst>
            <a:path>
              <a:moveTo>
                <a:pt x="0" y="9932"/>
              </a:moveTo>
              <a:lnTo>
                <a:pt x="1137151" y="99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5229552" y="4572191"/>
        <a:ext cx="1137151" cy="56857"/>
      </dsp:txXfrm>
    </dsp:sp>
    <dsp:sp modelId="{032ABB44-DB05-4098-BEBD-A1FB775E737D}">
      <dsp:nvSpPr>
        <dsp:cNvPr id="0" name=""/>
        <dsp:cNvSpPr/>
      </dsp:nvSpPr>
      <dsp:spPr>
        <a:xfrm>
          <a:off x="6037342" y="4817407"/>
          <a:ext cx="1739361" cy="5980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描写文</a:t>
          </a:r>
        </a:p>
      </dsp:txBody>
      <dsp:txXfrm>
        <a:off x="6054858" y="4834923"/>
        <a:ext cx="1704329" cy="56300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966" y="561663"/>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列提纲</a:t>
          </a:r>
        </a:p>
      </dsp:txBody>
      <dsp:txXfrm>
        <a:off x="17392" y="578089"/>
        <a:ext cx="1088830" cy="527989"/>
      </dsp:txXfrm>
    </dsp:sp>
    <dsp:sp modelId="{70DA8F34-01AC-41C5-9114-F5D61E43DE09}">
      <dsp:nvSpPr>
        <dsp:cNvPr id="0" name=""/>
        <dsp:cNvSpPr/>
      </dsp:nvSpPr>
      <dsp:spPr>
        <a:xfrm rot="19457599">
          <a:off x="1070714" y="650871"/>
          <a:ext cx="552542" cy="59941"/>
        </a:xfrm>
        <a:custGeom>
          <a:avLst/>
          <a:gdLst/>
          <a:ahLst/>
          <a:cxnLst/>
          <a:rect l="0" t="0" r="0" b="0"/>
          <a:pathLst>
            <a:path>
              <a:moveTo>
                <a:pt x="0" y="29970"/>
              </a:moveTo>
              <a:lnTo>
                <a:pt x="552542" y="299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33171" y="667029"/>
        <a:ext cx="27627" cy="27627"/>
      </dsp:txXfrm>
    </dsp:sp>
    <dsp:sp modelId="{C9C3EF8C-7D92-40A3-A885-947FDA548681}">
      <dsp:nvSpPr>
        <dsp:cNvPr id="0" name=""/>
        <dsp:cNvSpPr/>
      </dsp:nvSpPr>
      <dsp:spPr>
        <a:xfrm>
          <a:off x="1571322" y="239179"/>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论点式提纲</a:t>
          </a:r>
        </a:p>
      </dsp:txBody>
      <dsp:txXfrm>
        <a:off x="1587748" y="255605"/>
        <a:ext cx="1088830" cy="527989"/>
      </dsp:txXfrm>
    </dsp:sp>
    <dsp:sp modelId="{F5D60056-7CAF-48F3-9F85-674136503E3B}">
      <dsp:nvSpPr>
        <dsp:cNvPr id="0" name=""/>
        <dsp:cNvSpPr/>
      </dsp:nvSpPr>
      <dsp:spPr>
        <a:xfrm rot="2142401">
          <a:off x="1070714" y="973355"/>
          <a:ext cx="552542" cy="59941"/>
        </a:xfrm>
        <a:custGeom>
          <a:avLst/>
          <a:gdLst/>
          <a:ahLst/>
          <a:cxnLst/>
          <a:rect l="0" t="0" r="0" b="0"/>
          <a:pathLst>
            <a:path>
              <a:moveTo>
                <a:pt x="0" y="29970"/>
              </a:moveTo>
              <a:lnTo>
                <a:pt x="552542" y="299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33171" y="989512"/>
        <a:ext cx="27627" cy="27627"/>
      </dsp:txXfrm>
    </dsp:sp>
    <dsp:sp modelId="{5865F216-3C6F-4A34-B49C-740F7B129284}">
      <dsp:nvSpPr>
        <dsp:cNvPr id="0" name=""/>
        <dsp:cNvSpPr/>
      </dsp:nvSpPr>
      <dsp:spPr>
        <a:xfrm>
          <a:off x="1571322" y="884147"/>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句子提纲</a:t>
          </a:r>
        </a:p>
      </dsp:txBody>
      <dsp:txXfrm>
        <a:off x="1587748" y="900573"/>
        <a:ext cx="1088830" cy="527989"/>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966" y="561663"/>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列提纲</a:t>
          </a:r>
        </a:p>
      </dsp:txBody>
      <dsp:txXfrm>
        <a:off x="17392" y="578089"/>
        <a:ext cx="1088830" cy="527989"/>
      </dsp:txXfrm>
    </dsp:sp>
    <dsp:sp modelId="{70DA8F34-01AC-41C5-9114-F5D61E43DE09}">
      <dsp:nvSpPr>
        <dsp:cNvPr id="0" name=""/>
        <dsp:cNvSpPr/>
      </dsp:nvSpPr>
      <dsp:spPr>
        <a:xfrm rot="19457599">
          <a:off x="1070714" y="650871"/>
          <a:ext cx="552542" cy="59941"/>
        </a:xfrm>
        <a:custGeom>
          <a:avLst/>
          <a:gdLst/>
          <a:ahLst/>
          <a:cxnLst/>
          <a:rect l="0" t="0" r="0" b="0"/>
          <a:pathLst>
            <a:path>
              <a:moveTo>
                <a:pt x="0" y="29970"/>
              </a:moveTo>
              <a:lnTo>
                <a:pt x="552542" y="299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33171" y="667029"/>
        <a:ext cx="27627" cy="27627"/>
      </dsp:txXfrm>
    </dsp:sp>
    <dsp:sp modelId="{C9C3EF8C-7D92-40A3-A885-947FDA548681}">
      <dsp:nvSpPr>
        <dsp:cNvPr id="0" name=""/>
        <dsp:cNvSpPr/>
      </dsp:nvSpPr>
      <dsp:spPr>
        <a:xfrm>
          <a:off x="1571322" y="239179"/>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论点式提纲</a:t>
          </a:r>
        </a:p>
      </dsp:txBody>
      <dsp:txXfrm>
        <a:off x="1587748" y="255605"/>
        <a:ext cx="1088830" cy="527989"/>
      </dsp:txXfrm>
    </dsp:sp>
    <dsp:sp modelId="{F5D60056-7CAF-48F3-9F85-674136503E3B}">
      <dsp:nvSpPr>
        <dsp:cNvPr id="0" name=""/>
        <dsp:cNvSpPr/>
      </dsp:nvSpPr>
      <dsp:spPr>
        <a:xfrm rot="2142401">
          <a:off x="1070714" y="973355"/>
          <a:ext cx="552542" cy="59941"/>
        </a:xfrm>
        <a:custGeom>
          <a:avLst/>
          <a:gdLst/>
          <a:ahLst/>
          <a:cxnLst/>
          <a:rect l="0" t="0" r="0" b="0"/>
          <a:pathLst>
            <a:path>
              <a:moveTo>
                <a:pt x="0" y="29970"/>
              </a:moveTo>
              <a:lnTo>
                <a:pt x="552542" y="299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33171" y="989512"/>
        <a:ext cx="27627" cy="27627"/>
      </dsp:txXfrm>
    </dsp:sp>
    <dsp:sp modelId="{5865F216-3C6F-4A34-B49C-740F7B129284}">
      <dsp:nvSpPr>
        <dsp:cNvPr id="0" name=""/>
        <dsp:cNvSpPr/>
      </dsp:nvSpPr>
      <dsp:spPr>
        <a:xfrm>
          <a:off x="1571322" y="884147"/>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句子提纲</a:t>
          </a:r>
        </a:p>
      </dsp:txBody>
      <dsp:txXfrm>
        <a:off x="1587748" y="900573"/>
        <a:ext cx="1088830" cy="527989"/>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966" y="561663"/>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列提纲</a:t>
          </a:r>
        </a:p>
      </dsp:txBody>
      <dsp:txXfrm>
        <a:off x="17392" y="578089"/>
        <a:ext cx="1088830" cy="527989"/>
      </dsp:txXfrm>
    </dsp:sp>
    <dsp:sp modelId="{70DA8F34-01AC-41C5-9114-F5D61E43DE09}">
      <dsp:nvSpPr>
        <dsp:cNvPr id="0" name=""/>
        <dsp:cNvSpPr/>
      </dsp:nvSpPr>
      <dsp:spPr>
        <a:xfrm rot="19457599">
          <a:off x="1070714" y="650871"/>
          <a:ext cx="552542" cy="59941"/>
        </a:xfrm>
        <a:custGeom>
          <a:avLst/>
          <a:gdLst/>
          <a:ahLst/>
          <a:cxnLst/>
          <a:rect l="0" t="0" r="0" b="0"/>
          <a:pathLst>
            <a:path>
              <a:moveTo>
                <a:pt x="0" y="29970"/>
              </a:moveTo>
              <a:lnTo>
                <a:pt x="552542" y="299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33171" y="667029"/>
        <a:ext cx="27627" cy="27627"/>
      </dsp:txXfrm>
    </dsp:sp>
    <dsp:sp modelId="{C9C3EF8C-7D92-40A3-A885-947FDA548681}">
      <dsp:nvSpPr>
        <dsp:cNvPr id="0" name=""/>
        <dsp:cNvSpPr/>
      </dsp:nvSpPr>
      <dsp:spPr>
        <a:xfrm>
          <a:off x="1571322" y="239179"/>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论点式提纲</a:t>
          </a:r>
        </a:p>
      </dsp:txBody>
      <dsp:txXfrm>
        <a:off x="1587748" y="255605"/>
        <a:ext cx="1088830" cy="527989"/>
      </dsp:txXfrm>
    </dsp:sp>
    <dsp:sp modelId="{F5D60056-7CAF-48F3-9F85-674136503E3B}">
      <dsp:nvSpPr>
        <dsp:cNvPr id="0" name=""/>
        <dsp:cNvSpPr/>
      </dsp:nvSpPr>
      <dsp:spPr>
        <a:xfrm rot="2142401">
          <a:off x="1070714" y="973355"/>
          <a:ext cx="552542" cy="59941"/>
        </a:xfrm>
        <a:custGeom>
          <a:avLst/>
          <a:gdLst/>
          <a:ahLst/>
          <a:cxnLst/>
          <a:rect l="0" t="0" r="0" b="0"/>
          <a:pathLst>
            <a:path>
              <a:moveTo>
                <a:pt x="0" y="29970"/>
              </a:moveTo>
              <a:lnTo>
                <a:pt x="552542" y="299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33171" y="989512"/>
        <a:ext cx="27627" cy="27627"/>
      </dsp:txXfrm>
    </dsp:sp>
    <dsp:sp modelId="{5865F216-3C6F-4A34-B49C-740F7B129284}">
      <dsp:nvSpPr>
        <dsp:cNvPr id="0" name=""/>
        <dsp:cNvSpPr/>
      </dsp:nvSpPr>
      <dsp:spPr>
        <a:xfrm>
          <a:off x="1571322" y="884147"/>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句子提纲</a:t>
          </a:r>
        </a:p>
      </dsp:txBody>
      <dsp:txXfrm>
        <a:off x="1587748" y="900573"/>
        <a:ext cx="1088830" cy="527989"/>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966" y="561663"/>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列提纲</a:t>
          </a:r>
        </a:p>
      </dsp:txBody>
      <dsp:txXfrm>
        <a:off x="17392" y="578089"/>
        <a:ext cx="1088830" cy="527989"/>
      </dsp:txXfrm>
    </dsp:sp>
    <dsp:sp modelId="{70DA8F34-01AC-41C5-9114-F5D61E43DE09}">
      <dsp:nvSpPr>
        <dsp:cNvPr id="0" name=""/>
        <dsp:cNvSpPr/>
      </dsp:nvSpPr>
      <dsp:spPr>
        <a:xfrm rot="19457599">
          <a:off x="1070714" y="650871"/>
          <a:ext cx="552542" cy="59941"/>
        </a:xfrm>
        <a:custGeom>
          <a:avLst/>
          <a:gdLst/>
          <a:ahLst/>
          <a:cxnLst/>
          <a:rect l="0" t="0" r="0" b="0"/>
          <a:pathLst>
            <a:path>
              <a:moveTo>
                <a:pt x="0" y="29970"/>
              </a:moveTo>
              <a:lnTo>
                <a:pt x="552542" y="299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33171" y="667029"/>
        <a:ext cx="27627" cy="27627"/>
      </dsp:txXfrm>
    </dsp:sp>
    <dsp:sp modelId="{C9C3EF8C-7D92-40A3-A885-947FDA548681}">
      <dsp:nvSpPr>
        <dsp:cNvPr id="0" name=""/>
        <dsp:cNvSpPr/>
      </dsp:nvSpPr>
      <dsp:spPr>
        <a:xfrm>
          <a:off x="1571322" y="239179"/>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论点式提纲</a:t>
          </a:r>
        </a:p>
      </dsp:txBody>
      <dsp:txXfrm>
        <a:off x="1587748" y="255605"/>
        <a:ext cx="1088830" cy="527989"/>
      </dsp:txXfrm>
    </dsp:sp>
    <dsp:sp modelId="{F5D60056-7CAF-48F3-9F85-674136503E3B}">
      <dsp:nvSpPr>
        <dsp:cNvPr id="0" name=""/>
        <dsp:cNvSpPr/>
      </dsp:nvSpPr>
      <dsp:spPr>
        <a:xfrm rot="2142401">
          <a:off x="1070714" y="973355"/>
          <a:ext cx="552542" cy="59941"/>
        </a:xfrm>
        <a:custGeom>
          <a:avLst/>
          <a:gdLst/>
          <a:ahLst/>
          <a:cxnLst/>
          <a:rect l="0" t="0" r="0" b="0"/>
          <a:pathLst>
            <a:path>
              <a:moveTo>
                <a:pt x="0" y="29970"/>
              </a:moveTo>
              <a:lnTo>
                <a:pt x="552542" y="299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33171" y="989512"/>
        <a:ext cx="27627" cy="27627"/>
      </dsp:txXfrm>
    </dsp:sp>
    <dsp:sp modelId="{5865F216-3C6F-4A34-B49C-740F7B129284}">
      <dsp:nvSpPr>
        <dsp:cNvPr id="0" name=""/>
        <dsp:cNvSpPr/>
      </dsp:nvSpPr>
      <dsp:spPr>
        <a:xfrm>
          <a:off x="1571322" y="884147"/>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句子提纲</a:t>
          </a:r>
        </a:p>
      </dsp:txBody>
      <dsp:txXfrm>
        <a:off x="1587748" y="900573"/>
        <a:ext cx="1088830" cy="527989"/>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5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5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5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5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5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966" y="561663"/>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列提纲</a:t>
          </a:r>
        </a:p>
      </dsp:txBody>
      <dsp:txXfrm>
        <a:off x="17392" y="578089"/>
        <a:ext cx="1088830" cy="527989"/>
      </dsp:txXfrm>
    </dsp:sp>
    <dsp:sp modelId="{70DA8F34-01AC-41C5-9114-F5D61E43DE09}">
      <dsp:nvSpPr>
        <dsp:cNvPr id="0" name=""/>
        <dsp:cNvSpPr/>
      </dsp:nvSpPr>
      <dsp:spPr>
        <a:xfrm rot="19457599">
          <a:off x="1070714" y="650871"/>
          <a:ext cx="552542" cy="59941"/>
        </a:xfrm>
        <a:custGeom>
          <a:avLst/>
          <a:gdLst/>
          <a:ahLst/>
          <a:cxnLst/>
          <a:rect l="0" t="0" r="0" b="0"/>
          <a:pathLst>
            <a:path>
              <a:moveTo>
                <a:pt x="0" y="29970"/>
              </a:moveTo>
              <a:lnTo>
                <a:pt x="552542" y="299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33171" y="667029"/>
        <a:ext cx="27627" cy="27627"/>
      </dsp:txXfrm>
    </dsp:sp>
    <dsp:sp modelId="{C9C3EF8C-7D92-40A3-A885-947FDA548681}">
      <dsp:nvSpPr>
        <dsp:cNvPr id="0" name=""/>
        <dsp:cNvSpPr/>
      </dsp:nvSpPr>
      <dsp:spPr>
        <a:xfrm>
          <a:off x="1571322" y="239179"/>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论点式提纲</a:t>
          </a:r>
        </a:p>
      </dsp:txBody>
      <dsp:txXfrm>
        <a:off x="1587748" y="255605"/>
        <a:ext cx="1088830" cy="527989"/>
      </dsp:txXfrm>
    </dsp:sp>
    <dsp:sp modelId="{F5D60056-7CAF-48F3-9F85-674136503E3B}">
      <dsp:nvSpPr>
        <dsp:cNvPr id="0" name=""/>
        <dsp:cNvSpPr/>
      </dsp:nvSpPr>
      <dsp:spPr>
        <a:xfrm rot="2142401">
          <a:off x="1070714" y="973355"/>
          <a:ext cx="552542" cy="59941"/>
        </a:xfrm>
        <a:custGeom>
          <a:avLst/>
          <a:gdLst/>
          <a:ahLst/>
          <a:cxnLst/>
          <a:rect l="0" t="0" r="0" b="0"/>
          <a:pathLst>
            <a:path>
              <a:moveTo>
                <a:pt x="0" y="29970"/>
              </a:moveTo>
              <a:lnTo>
                <a:pt x="552542" y="299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33171" y="989512"/>
        <a:ext cx="27627" cy="27627"/>
      </dsp:txXfrm>
    </dsp:sp>
    <dsp:sp modelId="{5865F216-3C6F-4A34-B49C-740F7B129284}">
      <dsp:nvSpPr>
        <dsp:cNvPr id="0" name=""/>
        <dsp:cNvSpPr/>
      </dsp:nvSpPr>
      <dsp:spPr>
        <a:xfrm>
          <a:off x="1571322" y="884147"/>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句子提纲</a:t>
          </a:r>
        </a:p>
      </dsp:txBody>
      <dsp:txXfrm>
        <a:off x="1587748" y="900573"/>
        <a:ext cx="1088830" cy="527989"/>
      </dsp:txXfrm>
    </dsp:sp>
  </dsp:spTree>
</dsp:drawing>
</file>

<file path=ppt/diagrams/drawing6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6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6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6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6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6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6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6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6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6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966" y="561663"/>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列提纲</a:t>
          </a:r>
        </a:p>
      </dsp:txBody>
      <dsp:txXfrm>
        <a:off x="17392" y="578089"/>
        <a:ext cx="1088830" cy="527989"/>
      </dsp:txXfrm>
    </dsp:sp>
    <dsp:sp modelId="{70DA8F34-01AC-41C5-9114-F5D61E43DE09}">
      <dsp:nvSpPr>
        <dsp:cNvPr id="0" name=""/>
        <dsp:cNvSpPr/>
      </dsp:nvSpPr>
      <dsp:spPr>
        <a:xfrm rot="19457599">
          <a:off x="1070714" y="650871"/>
          <a:ext cx="552542" cy="59941"/>
        </a:xfrm>
        <a:custGeom>
          <a:avLst/>
          <a:gdLst/>
          <a:ahLst/>
          <a:cxnLst/>
          <a:rect l="0" t="0" r="0" b="0"/>
          <a:pathLst>
            <a:path>
              <a:moveTo>
                <a:pt x="0" y="29970"/>
              </a:moveTo>
              <a:lnTo>
                <a:pt x="552542" y="299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33171" y="667029"/>
        <a:ext cx="27627" cy="27627"/>
      </dsp:txXfrm>
    </dsp:sp>
    <dsp:sp modelId="{C9C3EF8C-7D92-40A3-A885-947FDA548681}">
      <dsp:nvSpPr>
        <dsp:cNvPr id="0" name=""/>
        <dsp:cNvSpPr/>
      </dsp:nvSpPr>
      <dsp:spPr>
        <a:xfrm>
          <a:off x="1571322" y="239179"/>
          <a:ext cx="1121682" cy="56084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论点式提纲</a:t>
          </a:r>
        </a:p>
      </dsp:txBody>
      <dsp:txXfrm>
        <a:off x="1587748" y="255605"/>
        <a:ext cx="1088830" cy="527989"/>
      </dsp:txXfrm>
    </dsp:sp>
    <dsp:sp modelId="{F5D60056-7CAF-48F3-9F85-674136503E3B}">
      <dsp:nvSpPr>
        <dsp:cNvPr id="0" name=""/>
        <dsp:cNvSpPr/>
      </dsp:nvSpPr>
      <dsp:spPr>
        <a:xfrm rot="2142401">
          <a:off x="1070714" y="973355"/>
          <a:ext cx="552542" cy="59941"/>
        </a:xfrm>
        <a:custGeom>
          <a:avLst/>
          <a:gdLst/>
          <a:ahLst/>
          <a:cxnLst/>
          <a:rect l="0" t="0" r="0" b="0"/>
          <a:pathLst>
            <a:path>
              <a:moveTo>
                <a:pt x="0" y="29970"/>
              </a:moveTo>
              <a:lnTo>
                <a:pt x="552542" y="299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33171" y="989512"/>
        <a:ext cx="27627" cy="27627"/>
      </dsp:txXfrm>
    </dsp:sp>
    <dsp:sp modelId="{5865F216-3C6F-4A34-B49C-740F7B129284}">
      <dsp:nvSpPr>
        <dsp:cNvPr id="0" name=""/>
        <dsp:cNvSpPr/>
      </dsp:nvSpPr>
      <dsp:spPr>
        <a:xfrm>
          <a:off x="1571322" y="884147"/>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句子提纲</a:t>
          </a:r>
        </a:p>
      </dsp:txBody>
      <dsp:txXfrm>
        <a:off x="1587748" y="900573"/>
        <a:ext cx="1088830" cy="527989"/>
      </dsp:txXfrm>
    </dsp:sp>
  </dsp:spTree>
</dsp:drawing>
</file>

<file path=ppt/diagrams/drawing7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7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7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7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7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7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966" y="561663"/>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列提纲</a:t>
          </a:r>
        </a:p>
      </dsp:txBody>
      <dsp:txXfrm>
        <a:off x="17392" y="578089"/>
        <a:ext cx="1088830" cy="527989"/>
      </dsp:txXfrm>
    </dsp:sp>
    <dsp:sp modelId="{70DA8F34-01AC-41C5-9114-F5D61E43DE09}">
      <dsp:nvSpPr>
        <dsp:cNvPr id="0" name=""/>
        <dsp:cNvSpPr/>
      </dsp:nvSpPr>
      <dsp:spPr>
        <a:xfrm rot="19457599">
          <a:off x="1070714" y="650871"/>
          <a:ext cx="552542" cy="59941"/>
        </a:xfrm>
        <a:custGeom>
          <a:avLst/>
          <a:gdLst/>
          <a:ahLst/>
          <a:cxnLst/>
          <a:rect l="0" t="0" r="0" b="0"/>
          <a:pathLst>
            <a:path>
              <a:moveTo>
                <a:pt x="0" y="29970"/>
              </a:moveTo>
              <a:lnTo>
                <a:pt x="552542" y="299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33171" y="667029"/>
        <a:ext cx="27627" cy="27627"/>
      </dsp:txXfrm>
    </dsp:sp>
    <dsp:sp modelId="{C9C3EF8C-7D92-40A3-A885-947FDA548681}">
      <dsp:nvSpPr>
        <dsp:cNvPr id="0" name=""/>
        <dsp:cNvSpPr/>
      </dsp:nvSpPr>
      <dsp:spPr>
        <a:xfrm>
          <a:off x="1571322" y="239179"/>
          <a:ext cx="1121682" cy="56084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论点式提纲</a:t>
          </a:r>
        </a:p>
      </dsp:txBody>
      <dsp:txXfrm>
        <a:off x="1587748" y="255605"/>
        <a:ext cx="1088830" cy="527989"/>
      </dsp:txXfrm>
    </dsp:sp>
    <dsp:sp modelId="{F5D60056-7CAF-48F3-9F85-674136503E3B}">
      <dsp:nvSpPr>
        <dsp:cNvPr id="0" name=""/>
        <dsp:cNvSpPr/>
      </dsp:nvSpPr>
      <dsp:spPr>
        <a:xfrm rot="2142401">
          <a:off x="1070714" y="973355"/>
          <a:ext cx="552542" cy="59941"/>
        </a:xfrm>
        <a:custGeom>
          <a:avLst/>
          <a:gdLst/>
          <a:ahLst/>
          <a:cxnLst/>
          <a:rect l="0" t="0" r="0" b="0"/>
          <a:pathLst>
            <a:path>
              <a:moveTo>
                <a:pt x="0" y="29970"/>
              </a:moveTo>
              <a:lnTo>
                <a:pt x="552542" y="299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333171" y="989512"/>
        <a:ext cx="27627" cy="27627"/>
      </dsp:txXfrm>
    </dsp:sp>
    <dsp:sp modelId="{5865F216-3C6F-4A34-B49C-740F7B129284}">
      <dsp:nvSpPr>
        <dsp:cNvPr id="0" name=""/>
        <dsp:cNvSpPr/>
      </dsp:nvSpPr>
      <dsp:spPr>
        <a:xfrm>
          <a:off x="1571322" y="884147"/>
          <a:ext cx="1121682" cy="560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句子提纲</a:t>
          </a:r>
        </a:p>
      </dsp:txBody>
      <dsp:txXfrm>
        <a:off x="1587748" y="900573"/>
        <a:ext cx="1088830" cy="5279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9C815-7672-401A-BDCD-B945C5CBDB48}">
      <dsp:nvSpPr>
        <dsp:cNvPr id="0" name=""/>
        <dsp:cNvSpPr/>
      </dsp:nvSpPr>
      <dsp:spPr>
        <a:xfrm>
          <a:off x="334580" y="790463"/>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论点式提纲</a:t>
          </a:r>
        </a:p>
      </dsp:txBody>
      <dsp:txXfrm>
        <a:off x="347993" y="803876"/>
        <a:ext cx="889076" cy="431125"/>
      </dsp:txXfrm>
    </dsp:sp>
    <dsp:sp modelId="{8C0E3786-DE87-4129-A176-10F2FC9287ED}">
      <dsp:nvSpPr>
        <dsp:cNvPr id="0" name=""/>
        <dsp:cNvSpPr/>
      </dsp:nvSpPr>
      <dsp:spPr>
        <a:xfrm rot="17692822">
          <a:off x="998271" y="604241"/>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602686"/>
        <a:ext cx="43539" cy="43539"/>
      </dsp:txXfrm>
    </dsp:sp>
    <dsp:sp modelId="{96B2F67A-D5BA-4865-9E96-6E7D47AE60A2}">
      <dsp:nvSpPr>
        <dsp:cNvPr id="0" name=""/>
        <dsp:cNvSpPr/>
      </dsp:nvSpPr>
      <dsp:spPr>
        <a:xfrm>
          <a:off x="1616843" y="497"/>
          <a:ext cx="915902" cy="457951"/>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记叙文</a:t>
          </a:r>
        </a:p>
      </dsp:txBody>
      <dsp:txXfrm>
        <a:off x="1630256" y="13910"/>
        <a:ext cx="889076" cy="431125"/>
      </dsp:txXfrm>
    </dsp:sp>
    <dsp:sp modelId="{100F0919-512A-4B4E-8B69-BB58479713AC}">
      <dsp:nvSpPr>
        <dsp:cNvPr id="0" name=""/>
        <dsp:cNvSpPr/>
      </dsp:nvSpPr>
      <dsp:spPr>
        <a:xfrm rot="19457599">
          <a:off x="1208076" y="867563"/>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876498"/>
        <a:ext cx="22558" cy="22558"/>
      </dsp:txXfrm>
    </dsp:sp>
    <dsp:sp modelId="{C471C2A6-9B10-4183-B874-4051A0341B58}">
      <dsp:nvSpPr>
        <dsp:cNvPr id="0" name=""/>
        <dsp:cNvSpPr/>
      </dsp:nvSpPr>
      <dsp:spPr>
        <a:xfrm>
          <a:off x="1616843" y="527141"/>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议论文</a:t>
          </a:r>
        </a:p>
      </dsp:txBody>
      <dsp:txXfrm>
        <a:off x="1630256" y="540554"/>
        <a:ext cx="889076" cy="431125"/>
      </dsp:txXfrm>
    </dsp:sp>
    <dsp:sp modelId="{60EED0A3-D372-416A-A196-794B65C430C8}">
      <dsp:nvSpPr>
        <dsp:cNvPr id="0" name=""/>
        <dsp:cNvSpPr/>
      </dsp:nvSpPr>
      <dsp:spPr>
        <a:xfrm rot="2142401">
          <a:off x="1208076" y="1130885"/>
          <a:ext cx="451174" cy="40429"/>
        </a:xfrm>
        <a:custGeom>
          <a:avLst/>
          <a:gdLst/>
          <a:ahLst/>
          <a:cxnLst/>
          <a:rect l="0" t="0" r="0" b="0"/>
          <a:pathLst>
            <a:path>
              <a:moveTo>
                <a:pt x="0" y="20214"/>
              </a:moveTo>
              <a:lnTo>
                <a:pt x="4511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22384" y="1139820"/>
        <a:ext cx="22558" cy="22558"/>
      </dsp:txXfrm>
    </dsp:sp>
    <dsp:sp modelId="{E0E8935A-0B22-4D9A-AF13-C31632AEF6F1}">
      <dsp:nvSpPr>
        <dsp:cNvPr id="0" name=""/>
        <dsp:cNvSpPr/>
      </dsp:nvSpPr>
      <dsp:spPr>
        <a:xfrm>
          <a:off x="1616843" y="1053785"/>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说明文</a:t>
          </a:r>
        </a:p>
      </dsp:txBody>
      <dsp:txXfrm>
        <a:off x="1630256" y="1067198"/>
        <a:ext cx="889076" cy="431125"/>
      </dsp:txXfrm>
    </dsp:sp>
    <dsp:sp modelId="{7A996E66-E52B-46D7-B7CB-B1E3F2FB1B4F}">
      <dsp:nvSpPr>
        <dsp:cNvPr id="0" name=""/>
        <dsp:cNvSpPr/>
      </dsp:nvSpPr>
      <dsp:spPr>
        <a:xfrm rot="3907178">
          <a:off x="998271" y="1394206"/>
          <a:ext cx="870784" cy="40429"/>
        </a:xfrm>
        <a:custGeom>
          <a:avLst/>
          <a:gdLst/>
          <a:ahLst/>
          <a:cxnLst/>
          <a:rect l="0" t="0" r="0" b="0"/>
          <a:pathLst>
            <a:path>
              <a:moveTo>
                <a:pt x="0" y="20214"/>
              </a:moveTo>
              <a:lnTo>
                <a:pt x="87078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11893" y="1392652"/>
        <a:ext cx="43539" cy="43539"/>
      </dsp:txXfrm>
    </dsp:sp>
    <dsp:sp modelId="{267F85CF-C9AC-48DA-9B72-F38C614B50EB}">
      <dsp:nvSpPr>
        <dsp:cNvPr id="0" name=""/>
        <dsp:cNvSpPr/>
      </dsp:nvSpPr>
      <dsp:spPr>
        <a:xfrm>
          <a:off x="1616843" y="1580429"/>
          <a:ext cx="915902" cy="457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描写文</a:t>
          </a:r>
        </a:p>
      </dsp:txBody>
      <dsp:txXfrm>
        <a:off x="1630256" y="1593842"/>
        <a:ext cx="889076" cy="43112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9BB42D5-376D-4622-A094-FE5C1D516C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49D6B4A-40C1-4356-935C-FE43619CA5E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9503EA-83E2-47C1-8272-BE3F01EF542F}" type="datetimeFigureOut">
              <a:rPr lang="zh-CN" altLang="en-US" smtClean="0"/>
              <a:t>2018/11/14</a:t>
            </a:fld>
            <a:endParaRPr lang="zh-CN" altLang="en-US"/>
          </a:p>
        </p:txBody>
      </p:sp>
      <p:sp>
        <p:nvSpPr>
          <p:cNvPr id="4" name="页脚占位符 3">
            <a:extLst>
              <a:ext uri="{FF2B5EF4-FFF2-40B4-BE49-F238E27FC236}">
                <a16:creationId xmlns:a16="http://schemas.microsoft.com/office/drawing/2014/main" id="{529128F0-B16C-4259-8292-16F7E01803D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BB830BB2-C1B2-4B00-8EED-657BC221488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0D9BE4-22C4-45CE-BF52-B3885D9F61B8}" type="slidenum">
              <a:rPr lang="zh-CN" altLang="en-US" smtClean="0"/>
              <a:t>‹#›</a:t>
            </a:fld>
            <a:endParaRPr lang="zh-CN" altLang="en-US"/>
          </a:p>
        </p:txBody>
      </p:sp>
    </p:spTree>
    <p:extLst>
      <p:ext uri="{BB962C8B-B14F-4D97-AF65-F5344CB8AC3E}">
        <p14:creationId xmlns:p14="http://schemas.microsoft.com/office/powerpoint/2010/main" val="29484512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2018/11/14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9CB78546-C430-4549-B45A-EA3B29F81B38}" type="slidenum">
              <a:rPr kumimoji="1" lang="zh-CN" altLang="en-US" smtClean="0"/>
              <a:t>1</a:t>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2_标题幻灯片">
    <p:spTree>
      <p:nvGrpSpPr>
        <p:cNvPr id="1" name=""/>
        <p:cNvGrpSpPr/>
        <p:nvPr/>
      </p:nvGrpSpPr>
      <p:grpSpPr>
        <a:xfrm>
          <a:off x="0" y="0"/>
          <a:ext cx="0" cy="0"/>
          <a:chOff x="0" y="0"/>
          <a:chExt cx="0" cy="0"/>
        </a:xfrm>
      </p:grpSpPr>
      <p:sp>
        <p:nvSpPr>
          <p:cNvPr id="2" name="矩形 1"/>
          <p:cNvSpPr/>
          <p:nvPr/>
        </p:nvSpPr>
        <p:spPr>
          <a:xfrm rot="19896190">
            <a:off x="-846980" y="4391937"/>
            <a:ext cx="3716222" cy="371622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rot="21433404">
            <a:off x="1038840" y="3145644"/>
            <a:ext cx="1172399" cy="11723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p:nvSpPr>
        <p:spPr>
          <a:xfrm rot="18900000">
            <a:off x="2964992" y="4498454"/>
            <a:ext cx="562742" cy="56274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rot="19462407">
            <a:off x="858415" y="3412397"/>
            <a:ext cx="305434" cy="30543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rot="2220555">
            <a:off x="9068972" y="-665078"/>
            <a:ext cx="2602001" cy="260200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rot="20263186">
            <a:off x="10805818" y="58017"/>
            <a:ext cx="2082844" cy="208284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rot="20229117">
            <a:off x="7312023" y="556810"/>
            <a:ext cx="562742" cy="56274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rot="20229117">
            <a:off x="10862351" y="2812891"/>
            <a:ext cx="472953" cy="472953"/>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nvSpPr>
        <p:spPr>
          <a:xfrm rot="17430621">
            <a:off x="3026992" y="5398176"/>
            <a:ext cx="219002" cy="219002"/>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800" b="1">
                <a:solidFill>
                  <a:schemeClr val="tx1"/>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13" name="矩形 12"/>
          <p:cNvSpPr/>
          <p:nvPr userDrawn="1"/>
        </p:nvSpPr>
        <p:spPr>
          <a:xfrm rot="19896190">
            <a:off x="-846980" y="4391937"/>
            <a:ext cx="3716222" cy="371622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userDrawn="1"/>
        </p:nvSpPr>
        <p:spPr>
          <a:xfrm rot="21433404">
            <a:off x="1038840" y="3145644"/>
            <a:ext cx="1172399" cy="11723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userDrawn="1"/>
        </p:nvSpPr>
        <p:spPr>
          <a:xfrm rot="18900000">
            <a:off x="2964992" y="4498454"/>
            <a:ext cx="562742" cy="56274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userDrawn="1"/>
        </p:nvSpPr>
        <p:spPr>
          <a:xfrm rot="19462407">
            <a:off x="858415" y="3412397"/>
            <a:ext cx="305434" cy="30543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userDrawn="1"/>
        </p:nvSpPr>
        <p:spPr>
          <a:xfrm rot="2220555">
            <a:off x="9068972" y="-665078"/>
            <a:ext cx="2602001" cy="260200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p:cNvSpPr/>
          <p:nvPr userDrawn="1"/>
        </p:nvSpPr>
        <p:spPr>
          <a:xfrm rot="20263186">
            <a:off x="10805818" y="58017"/>
            <a:ext cx="2082844" cy="208284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p:cNvSpPr/>
          <p:nvPr userDrawn="1"/>
        </p:nvSpPr>
        <p:spPr>
          <a:xfrm rot="20229117">
            <a:off x="7312023" y="556810"/>
            <a:ext cx="562742" cy="56274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userDrawn="1"/>
        </p:nvSpPr>
        <p:spPr>
          <a:xfrm rot="20229117">
            <a:off x="10862351" y="2812891"/>
            <a:ext cx="472953" cy="472953"/>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p:cNvSpPr/>
          <p:nvPr userDrawn="1"/>
        </p:nvSpPr>
        <p:spPr>
          <a:xfrm rot="17430621">
            <a:off x="3026992" y="5398176"/>
            <a:ext cx="219002" cy="219002"/>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_标题幻灯片">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bg>
      <p:bgPr>
        <a:gradFill rotWithShape="1">
          <a:gsLst>
            <a:gs pos="0">
              <a:srgbClr val="FAFAFA">
                <a:alpha val="100000"/>
              </a:srgbClr>
            </a:gs>
            <a:gs pos="11000">
              <a:srgbClr val="FAFAFA">
                <a:alpha val="100000"/>
              </a:srgbClr>
            </a:gs>
            <a:gs pos="74001">
              <a:srgbClr val="D7D7D7">
                <a:alpha val="100000"/>
              </a:srgbClr>
            </a:gs>
            <a:gs pos="83000">
              <a:srgbClr val="D7D7D7">
                <a:alpha val="100000"/>
              </a:srgbClr>
            </a:gs>
            <a:gs pos="100000">
              <a:srgbClr val="E4E4E4">
                <a:alpha val="100000"/>
              </a:srgb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1" name="Date Placeholder 4"/>
          <p:cNvSpPr>
            <a:spLocks noGrp="1"/>
          </p:cNvSpPr>
          <p:nvPr>
            <p:ph type="dt" sz="half" idx="1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A6B8F3D4-54EB-42EE-ACD9-20DFC925B813}" type="datetime1">
              <a:rPr kumimoji="0" lang="zh-CN" altLang="en-US" sz="1200" b="0" i="0" u="none" strike="noStrike" kern="1200" cap="none" spc="0" normalizeH="0" baseline="0" noProof="0">
                <a:ln>
                  <a:noFill/>
                </a:ln>
                <a:solidFill>
                  <a:schemeClr val="tx2">
                    <a:lumMod val="50000"/>
                  </a:schemeClr>
                </a:solidFill>
                <a:effectLst/>
                <a:uLnTx/>
                <a:uFillTx/>
                <a:latin typeface="+mn-lt"/>
                <a:ea typeface="+mn-ea"/>
                <a:cs typeface="+mn-cs"/>
              </a:rPr>
              <a:t>2018/11/14</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 name="Footer Placeholder 5"/>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zh-CN" sz="1400" b="0" i="0" u="none" strike="noStrike" kern="1200" cap="none" spc="0" normalizeH="0" baseline="0" noProof="0">
              <a:ln>
                <a:noFill/>
              </a:ln>
              <a:solidFill>
                <a:schemeClr val="tx2">
                  <a:lumMod val="50000"/>
                </a:schemeClr>
              </a:solidFill>
              <a:effectLst/>
              <a:uLnTx/>
              <a:uFillTx/>
              <a:latin typeface="微软雅黑" panose="020B0503020204020204" charset="-122"/>
              <a:ea typeface="微软雅黑" panose="020B0503020204020204" charset="-122"/>
              <a:cs typeface="+mn-cs"/>
            </a:endParaRPr>
          </a:p>
        </p:txBody>
      </p:sp>
      <p:sp>
        <p:nvSpPr>
          <p:cNvPr id="14" name="Slide Number Placeholder 6"/>
          <p:cNvSpPr>
            <a:spLocks noGrp="1"/>
          </p:cNvSpPr>
          <p:nvPr>
            <p:ph type="sldNum" sz="quarter" idx="4"/>
          </p:nvPr>
        </p:nvSpPr>
        <p:spPr>
          <a:xfrm>
            <a:off x="8610600" y="6356350"/>
            <a:ext cx="2743200" cy="365125"/>
          </a:xfrm>
          <a:prstGeom prst="rect">
            <a:avLst/>
          </a:prstGeom>
        </p:spPr>
        <p:txBody>
          <a:bodyPr/>
          <a:lstStyle>
            <a:lvl1pPr>
              <a:defRPr/>
            </a:lvl1pPr>
          </a:lstStyle>
          <a:p>
            <a:pPr marL="0" marR="0" lvl="0" indent="0" algn="l" defTabSz="457200" rtl="0" eaLnBrk="0" fontAlgn="base" latinLnBrk="0" hangingPunct="0">
              <a:lnSpc>
                <a:spcPct val="100000"/>
              </a:lnSpc>
              <a:spcBef>
                <a:spcPct val="0"/>
              </a:spcBef>
              <a:spcAft>
                <a:spcPct val="0"/>
              </a:spcAft>
              <a:buClrTx/>
              <a:buSzTx/>
              <a:buFontTx/>
              <a:buNone/>
              <a:defRPr/>
            </a:pPr>
            <a:fld id="{EE0B70D9-DAAE-4968-AEEB-221F9A5AF861}" type="slidenum">
              <a:rPr kumimoji="0" lang="zh-CN" altLang="en-US" sz="1800" b="0" i="0" u="none" strike="noStrike" kern="1200" cap="none" spc="0" normalizeH="0" baseline="0" noProof="0">
                <a:ln>
                  <a:noFill/>
                </a:ln>
                <a:solidFill>
                  <a:schemeClr val="tx1"/>
                </a:solidFill>
                <a:effectLst/>
                <a:uLnTx/>
                <a:uFillTx/>
                <a:latin typeface="Calibri" panose="020F0502020204030204" charset="0"/>
                <a:ea typeface="微软雅黑" panose="020B0503020204020204" charset="-122"/>
                <a:cs typeface="+mn-cs"/>
              </a:rPr>
              <a:t>‹#›</a:t>
            </a:fld>
            <a:endParaRPr kumimoji="0" lang="zh-CN" altLang="en-US" sz="1800" b="0" i="0" u="none" strike="noStrike" kern="1200" cap="none" spc="0" normalizeH="0" baseline="0" noProof="0">
              <a:ln>
                <a:noFill/>
              </a:ln>
              <a:solidFill>
                <a:schemeClr val="tx1"/>
              </a:solidFill>
              <a:effectLst/>
              <a:uLnTx/>
              <a:uFillTx/>
              <a:latin typeface="Calibri" panose="020F0502020204030204" charset="0"/>
              <a:ea typeface="微软雅黑" panose="020B0503020204020204"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和内容">
    <p:bg>
      <p:bgPr>
        <a:gradFill rotWithShape="1">
          <a:gsLst>
            <a:gs pos="0">
              <a:srgbClr val="FAFAFA">
                <a:alpha val="100000"/>
              </a:srgbClr>
            </a:gs>
            <a:gs pos="11000">
              <a:srgbClr val="FAFAFA">
                <a:alpha val="100000"/>
              </a:srgbClr>
            </a:gs>
            <a:gs pos="74001">
              <a:srgbClr val="D7D7D7">
                <a:alpha val="100000"/>
              </a:srgbClr>
            </a:gs>
            <a:gs pos="83000">
              <a:srgbClr val="D7D7D7">
                <a:alpha val="100000"/>
              </a:srgbClr>
            </a:gs>
            <a:gs pos="100000">
              <a:srgbClr val="E4E4E4">
                <a:alpha val="100000"/>
              </a:srgbClr>
            </a:gs>
          </a:gsLst>
          <a:lin ang="5400000" scaled="1"/>
          <a:tileRect/>
        </a:gradFill>
        <a:effectLst/>
      </p:bgPr>
    </p:bg>
    <p:spTree>
      <p:nvGrpSpPr>
        <p:cNvPr id="1" name=""/>
        <p:cNvGrpSpPr/>
        <p:nvPr/>
      </p:nvGrpSpPr>
      <p:grpSpPr>
        <a:xfrm>
          <a:off x="0" y="0"/>
          <a:ext cx="0" cy="0"/>
          <a:chOff x="0" y="0"/>
          <a:chExt cx="0" cy="0"/>
        </a:xfrm>
      </p:grpSpPr>
      <p:pic>
        <p:nvPicPr>
          <p:cNvPr id="3081" name="Picture 1" descr="C:\Users\Administrator\Desktop\我的照片\尚德图标-高清.png"/>
          <p:cNvPicPr>
            <a:picLocks noChangeAspect="1"/>
          </p:cNvPicPr>
          <p:nvPr userDrawn="1"/>
        </p:nvPicPr>
        <p:blipFill>
          <a:blip r:embed="rId2"/>
          <a:stretch>
            <a:fillRect/>
          </a:stretch>
        </p:blipFill>
        <p:spPr>
          <a:xfrm>
            <a:off x="10344150" y="188913"/>
            <a:ext cx="1270000" cy="698500"/>
          </a:xfrm>
          <a:prstGeom prst="rect">
            <a:avLst/>
          </a:prstGeom>
          <a:noFill/>
          <a:ln w="9525">
            <a:noFill/>
          </a:ln>
        </p:spPr>
      </p:pic>
      <p:sp>
        <p:nvSpPr>
          <p:cNvPr id="12"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AC1DB82A-B943-494C-A622-525E513E4374}" type="datetime1">
              <a:rPr kumimoji="0" lang="zh-CN" altLang="en-US" sz="1200" b="0" i="0" u="none" strike="noStrike" kern="1200" cap="none" spc="0" normalizeH="0" baseline="0" noProof="0">
                <a:ln>
                  <a:noFill/>
                </a:ln>
                <a:solidFill>
                  <a:schemeClr val="tx2">
                    <a:lumMod val="50000"/>
                  </a:schemeClr>
                </a:solidFill>
                <a:effectLst/>
                <a:uLnTx/>
                <a:uFillTx/>
                <a:latin typeface="+mn-lt"/>
                <a:ea typeface="+mn-ea"/>
                <a:cs typeface="+mn-cs"/>
              </a:rPr>
              <a:t>2018/11/14</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 name="Footer Placeholder 4"/>
          <p:cNvSpPr>
            <a:spLocks noGrp="1"/>
          </p:cNvSpPr>
          <p:nvPr>
            <p:ph type="ftr" sz="quarter" idx="3"/>
          </p:nvPr>
        </p:nvSpPr>
        <p:spPr>
          <a:xfrm>
            <a:off x="4059238" y="6484938"/>
            <a:ext cx="4114800" cy="365125"/>
          </a:xfrm>
          <a:prstGeom prst="rect">
            <a:avLst/>
          </a:prstGeom>
        </p:spPr>
        <p:txBody>
          <a:bodyPr vert="horz" lIns="91440" tIns="45720" rIns="91440" bIns="45720" rtlCol="0" anchor="ctr"/>
          <a:lstStyle>
            <a:lvl1pPr>
              <a:defRPr/>
            </a:lvl1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schemeClr val="tx2">
                    <a:lumMod val="50000"/>
                  </a:schemeClr>
                </a:solidFill>
                <a:effectLst/>
                <a:uLnTx/>
                <a:uFillTx/>
                <a:latin typeface="微软雅黑" panose="020B0503020204020204" charset="-122"/>
                <a:ea typeface="微软雅黑" panose="020B0503020204020204" charset="-122"/>
                <a:cs typeface="+mn-cs"/>
              </a:rPr>
              <a:t>进取、坚韧、开放、影响</a:t>
            </a:r>
            <a:endParaRPr kumimoji="0" lang="zh-CN" altLang="zh-CN" sz="1400" b="0" i="0" u="none" strike="noStrike" kern="1200" cap="none" spc="0" normalizeH="0" baseline="0" noProof="0">
              <a:ln>
                <a:noFill/>
              </a:ln>
              <a:solidFill>
                <a:schemeClr val="tx2">
                  <a:lumMod val="50000"/>
                </a:schemeClr>
              </a:solidFill>
              <a:effectLst/>
              <a:uLnTx/>
              <a:uFillTx/>
              <a:latin typeface="微软雅黑" panose="020B0503020204020204" charset="-122"/>
              <a:ea typeface="微软雅黑" panose="020B0503020204020204" charset="-122"/>
              <a:cs typeface="+mn-cs"/>
            </a:endParaRPr>
          </a:p>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zh-CN" sz="1400" b="0" i="0" u="none" strike="noStrike" kern="1200" cap="none" spc="0" normalizeH="0" baseline="0" noProof="0">
              <a:ln>
                <a:noFill/>
              </a:ln>
              <a:solidFill>
                <a:schemeClr val="tx2">
                  <a:lumMod val="50000"/>
                </a:schemeClr>
              </a:solidFill>
              <a:effectLst/>
              <a:uLnTx/>
              <a:uFillTx/>
              <a:latin typeface="微软雅黑" panose="020B0503020204020204" charset="-122"/>
              <a:ea typeface="微软雅黑" panose="020B0503020204020204" charset="-122"/>
              <a:cs typeface="+mn-cs"/>
            </a:endParaRPr>
          </a:p>
        </p:txBody>
      </p:sp>
      <p:sp>
        <p:nvSpPr>
          <p:cNvPr id="15" name="Slide Number Placeholder 5"/>
          <p:cNvSpPr>
            <a:spLocks noGrp="1"/>
          </p:cNvSpPr>
          <p:nvPr>
            <p:ph type="sldNum" sz="quarter" idx="4"/>
          </p:nvPr>
        </p:nvSpPr>
        <p:spPr>
          <a:xfrm>
            <a:off x="8610600" y="6356350"/>
            <a:ext cx="2743200" cy="365125"/>
          </a:xfrm>
          <a:prstGeom prst="rect">
            <a:avLst/>
          </a:prstGeom>
        </p:spPr>
        <p:txBody>
          <a:bodyPr/>
          <a:lstStyle>
            <a:lvl1pPr>
              <a:defRPr/>
            </a:lvl1pPr>
          </a:lstStyle>
          <a:p>
            <a:pPr marL="0" marR="0" lvl="0" indent="0" algn="l" defTabSz="457200" rtl="0" eaLnBrk="0" fontAlgn="base" latinLnBrk="0" hangingPunct="0">
              <a:lnSpc>
                <a:spcPct val="100000"/>
              </a:lnSpc>
              <a:spcBef>
                <a:spcPct val="0"/>
              </a:spcBef>
              <a:spcAft>
                <a:spcPct val="0"/>
              </a:spcAft>
              <a:buClrTx/>
              <a:buSzTx/>
              <a:buFontTx/>
              <a:buNone/>
              <a:defRPr/>
            </a:pPr>
            <a:fld id="{E1B55B35-380A-40EF-B45A-729117CED3F7}" type="slidenum">
              <a:rPr kumimoji="0" lang="zh-CN" altLang="en-US" sz="1800" b="0" i="0" u="none" strike="noStrike" kern="1200" cap="none" spc="0" normalizeH="0" baseline="0" noProof="0">
                <a:ln>
                  <a:noFill/>
                </a:ln>
                <a:solidFill>
                  <a:schemeClr val="tx1"/>
                </a:solidFill>
                <a:effectLst/>
                <a:uLnTx/>
                <a:uFillTx/>
                <a:latin typeface="Calibri" panose="020F0502020204030204" charset="0"/>
                <a:ea typeface="微软雅黑" panose="020B0503020204020204" charset="-122"/>
                <a:cs typeface="+mn-cs"/>
              </a:rPr>
              <a:t>‹#›</a:t>
            </a:fld>
            <a:endParaRPr kumimoji="0" lang="zh-CN" altLang="en-US" sz="1800" b="0" i="0" u="none" strike="noStrike" kern="1200" cap="none" spc="0" normalizeH="0" baseline="0" noProof="0">
              <a:ln>
                <a:noFill/>
              </a:ln>
              <a:solidFill>
                <a:schemeClr val="tx1"/>
              </a:solidFill>
              <a:effectLst/>
              <a:uLnTx/>
              <a:uFillTx/>
              <a:latin typeface="Calibri" panose="020F0502020204030204" charset="0"/>
              <a:ea typeface="微软雅黑" panose="020B0503020204020204"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D997B5FA-0921-464F-AAE1-844C04324D75}" type="datetimeFigureOut">
              <a:rPr lang="zh-CN" altLang="en-US" smtClean="0"/>
              <a:t>2018/11/14</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096345" y="2554308"/>
            <a:ext cx="7999307" cy="1010919"/>
          </a:xfrm>
        </p:spPr>
        <p:txBody>
          <a:bodyPr lIns="0" tIns="0" rIns="0" bIns="0"/>
          <a:lstStyle>
            <a:lvl1pPr>
              <a:defRPr sz="6400" b="1" i="0">
                <a:solidFill>
                  <a:srgbClr val="27506D"/>
                </a:solidFill>
                <a:latin typeface="微软雅黑" panose="020B0503020204020204" charset="-122"/>
                <a:cs typeface="微软雅黑" panose="020B0503020204020204" charset="-122"/>
              </a:defRPr>
            </a:lvl1pPr>
          </a:lstStyle>
          <a:p>
            <a:endParaRPr/>
          </a:p>
        </p:txBody>
      </p:sp>
      <p:sp>
        <p:nvSpPr>
          <p:cNvPr id="3" name="Holder 3"/>
          <p:cNvSpPr>
            <a:spLocks noGrp="1"/>
          </p:cNvSpPr>
          <p:nvPr>
            <p:ph type="body" idx="1"/>
          </p:nvPr>
        </p:nvSpPr>
        <p:spPr>
          <a:xfrm>
            <a:off x="810259" y="1350856"/>
            <a:ext cx="10571480" cy="3693160"/>
          </a:xfrm>
        </p:spPr>
        <p:txBody>
          <a:bodyPr lIns="0" tIns="0" rIns="0" bIns="0"/>
          <a:lstStyle>
            <a:lvl1pPr>
              <a:defRPr sz="1800" b="0" i="0">
                <a:solidFill>
                  <a:schemeClr val="tx1"/>
                </a:solidFill>
                <a:latin typeface="微软雅黑" panose="020B0503020204020204" charset="-122"/>
                <a:cs typeface="微软雅黑" panose="020B0503020204020204" charset="-122"/>
              </a:defRPr>
            </a:lvl1pPr>
          </a:lstStyle>
          <a:p>
            <a:endParaRPr/>
          </a:p>
        </p:txBody>
      </p:sp>
      <p:sp>
        <p:nvSpPr>
          <p:cNvPr id="4" name="Holder 4"/>
          <p:cNvSpPr>
            <a:spLocks noGrp="1"/>
          </p:cNvSpPr>
          <p:nvPr>
            <p:ph type="ftr" sz="quarter" idx="5"/>
          </p:nvPr>
        </p:nvSpPr>
        <p:spPr>
          <a:xfrm>
            <a:off x="4145280" y="6377940"/>
            <a:ext cx="3901440" cy="342900"/>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p:spPr>
        <p:txBody>
          <a:bodyPr lIns="0" tIns="0" rIns="0" bIns="0"/>
          <a:lstStyle>
            <a:lvl1pPr algn="l">
              <a:defRPr>
                <a:solidFill>
                  <a:schemeClr val="tx1">
                    <a:tint val="75000"/>
                  </a:schemeClr>
                </a:solidFill>
              </a:defRPr>
            </a:lvl1pPr>
          </a:lstStyle>
          <a:p>
            <a:fld id="{1D8BD707-D9CF-40AE-B4C6-C98DA3205C09}" type="datetimeFigureOut">
              <a:rPr lang="en-US"/>
              <a:t>11/14/2018</a:t>
            </a:fld>
            <a:endParaRPr lang="en-US"/>
          </a:p>
        </p:txBody>
      </p:sp>
      <p:sp>
        <p:nvSpPr>
          <p:cNvPr id="6" name="Holder 6"/>
          <p:cNvSpPr>
            <a:spLocks noGrp="1"/>
          </p:cNvSpPr>
          <p:nvPr>
            <p:ph type="sldNum" sz="quarter" idx="7"/>
          </p:nvPr>
        </p:nvSpPr>
        <p:spPr>
          <a:xfrm>
            <a:off x="8778240" y="6377940"/>
            <a:ext cx="2804160" cy="342900"/>
          </a:xfrm>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2" name="Picture 1" descr="C:\Users\Administrator\Desktop\我的照片\尚德图标-高清.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4150" y="188913"/>
            <a:ext cx="12700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3"/>
          <p:cNvSpPr>
            <a:spLocks noGrp="1"/>
          </p:cNvSpPr>
          <p:nvPr>
            <p:ph type="dt" sz="half" idx="10"/>
          </p:nvPr>
        </p:nvSpPr>
        <p:spPr>
          <a:xfrm>
            <a:off x="838200" y="6356350"/>
            <a:ext cx="2743200" cy="365125"/>
          </a:xfrm>
        </p:spPr>
        <p:txBody>
          <a:bodyPr/>
          <a:lstStyle>
            <a:lvl1pPr>
              <a:defRPr/>
            </a:lvl1pPr>
          </a:lstStyle>
          <a:p>
            <a:pPr>
              <a:defRPr/>
            </a:pPr>
            <a:fld id="{59C57088-D71A-4685-8C3F-0A03C36BA3A9}" type="datetime1">
              <a:rPr lang="zh-CN" altLang="en-US"/>
              <a:t>2018/11/14</a:t>
            </a:fld>
            <a:endParaRPr lang="zh-CN" altLang="en-US" sz="1800">
              <a:solidFill>
                <a:schemeClr val="tx1"/>
              </a:solidFill>
            </a:endParaRPr>
          </a:p>
        </p:txBody>
      </p:sp>
      <p:sp>
        <p:nvSpPr>
          <p:cNvPr id="4" name="Footer Placeholder 4"/>
          <p:cNvSpPr>
            <a:spLocks noGrp="1"/>
          </p:cNvSpPr>
          <p:nvPr>
            <p:ph type="ftr" sz="quarter" idx="11"/>
          </p:nvPr>
        </p:nvSpPr>
        <p:spPr>
          <a:xfrm>
            <a:off x="4059238" y="6484938"/>
            <a:ext cx="4114800" cy="365125"/>
          </a:xfrm>
        </p:spPr>
        <p:txBody>
          <a:bodyPr/>
          <a:lstStyle>
            <a:lvl1pPr>
              <a:defRPr/>
            </a:lvl1pPr>
          </a:lstStyle>
          <a:p>
            <a:pPr>
              <a:defRPr/>
            </a:pPr>
            <a:r>
              <a:rPr lang="zh-CN" altLang="en-US"/>
              <a:t>进取、坚韧、开放、影响</a:t>
            </a:r>
            <a:endParaRPr lang="zh-CN" altLang="zh-CN"/>
          </a:p>
          <a:p>
            <a:pPr>
              <a:defRPr/>
            </a:pPr>
            <a:endParaRPr lang="zh-CN" altLang="zh-CN"/>
          </a:p>
        </p:txBody>
      </p:sp>
      <p:sp>
        <p:nvSpPr>
          <p:cNvPr id="5" name="Slide Number Placeholder 5"/>
          <p:cNvSpPr>
            <a:spLocks noGrp="1"/>
          </p:cNvSpPr>
          <p:nvPr>
            <p:ph type="sldNum" sz="quarter" idx="12"/>
          </p:nvPr>
        </p:nvSpPr>
        <p:spPr>
          <a:xfrm>
            <a:off x="8610600" y="6356350"/>
            <a:ext cx="2743200" cy="365125"/>
          </a:xfrm>
          <a:prstGeom prst="rect">
            <a:avLst/>
          </a:prstGeom>
        </p:spPr>
        <p:txBody>
          <a:bodyPr/>
          <a:lstStyle>
            <a:lvl1pPr>
              <a:defRPr/>
            </a:lvl1pPr>
          </a:lstStyle>
          <a:p>
            <a:pPr>
              <a:defRPr/>
            </a:pPr>
            <a:fld id="{8AAF2327-B2CB-4D8E-AE60-69B29F1C2EA4}"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2018/11/14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2018/11/14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2018/11/14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2018/11/14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70000">
              <a:schemeClr val="accent3">
                <a:lumMod val="40000"/>
                <a:lumOff val="60000"/>
              </a:schemeClr>
            </a:gs>
            <a:gs pos="99000">
              <a:schemeClr val="accent2"/>
            </a:gs>
            <a:gs pos="99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725682" y="6424004"/>
            <a:ext cx="2740636" cy="433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6.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6.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6.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16.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16.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16.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16.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16.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16.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image" Target="../media/image4.png"/><Relationship Id="rId1" Type="http://schemas.openxmlformats.org/officeDocument/2006/relationships/slideLayout" Target="../slideLayouts/slideLayout16.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16.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16.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16.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16.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16.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16.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16.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16.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16.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16.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16.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16.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16.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16.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16.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34.xml"/><Relationship Id="rId2" Type="http://schemas.openxmlformats.org/officeDocument/2006/relationships/diagramData" Target="../diagrams/data34.xml"/><Relationship Id="rId1" Type="http://schemas.openxmlformats.org/officeDocument/2006/relationships/slideLayout" Target="../slideLayouts/slideLayout16.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16.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6.xml"/><Relationship Id="rId1" Type="http://schemas.openxmlformats.org/officeDocument/2006/relationships/slideLayout" Target="../slideLayouts/slideLayout16.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37.xml"/><Relationship Id="rId2" Type="http://schemas.openxmlformats.org/officeDocument/2006/relationships/diagramData" Target="../diagrams/data37.xml"/><Relationship Id="rId1" Type="http://schemas.openxmlformats.org/officeDocument/2006/relationships/slideLayout" Target="../slideLayouts/slideLayout16.xml"/><Relationship Id="rId6" Type="http://schemas.microsoft.com/office/2007/relationships/diagramDrawing" Target="../diagrams/drawing37.xml"/><Relationship Id="rId5" Type="http://schemas.openxmlformats.org/officeDocument/2006/relationships/diagramColors" Target="../diagrams/colors37.xml"/><Relationship Id="rId4" Type="http://schemas.openxmlformats.org/officeDocument/2006/relationships/diagramQuickStyle" Target="../diagrams/quickStyle3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38.xml"/><Relationship Id="rId2" Type="http://schemas.openxmlformats.org/officeDocument/2006/relationships/diagramData" Target="../diagrams/data38.xml"/><Relationship Id="rId1" Type="http://schemas.openxmlformats.org/officeDocument/2006/relationships/slideLayout" Target="../slideLayouts/slideLayout16.xml"/><Relationship Id="rId6" Type="http://schemas.microsoft.com/office/2007/relationships/diagramDrawing" Target="../diagrams/drawing38.xml"/><Relationship Id="rId5" Type="http://schemas.openxmlformats.org/officeDocument/2006/relationships/diagramColors" Target="../diagrams/colors38.xml"/><Relationship Id="rId4" Type="http://schemas.openxmlformats.org/officeDocument/2006/relationships/diagramQuickStyle" Target="../diagrams/quickStyle38.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39.xml"/><Relationship Id="rId2" Type="http://schemas.openxmlformats.org/officeDocument/2006/relationships/diagramData" Target="../diagrams/data39.xml"/><Relationship Id="rId1" Type="http://schemas.openxmlformats.org/officeDocument/2006/relationships/slideLayout" Target="../slideLayouts/slideLayout16.xml"/><Relationship Id="rId6" Type="http://schemas.microsoft.com/office/2007/relationships/diagramDrawing" Target="../diagrams/drawing39.xml"/><Relationship Id="rId5" Type="http://schemas.openxmlformats.org/officeDocument/2006/relationships/diagramColors" Target="../diagrams/colors39.xml"/><Relationship Id="rId4" Type="http://schemas.openxmlformats.org/officeDocument/2006/relationships/diagramQuickStyle" Target="../diagrams/quickStyle39.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40.xml"/><Relationship Id="rId2" Type="http://schemas.openxmlformats.org/officeDocument/2006/relationships/diagramData" Target="../diagrams/data40.xml"/><Relationship Id="rId1" Type="http://schemas.openxmlformats.org/officeDocument/2006/relationships/slideLayout" Target="../slideLayouts/slideLayout16.xml"/><Relationship Id="rId6" Type="http://schemas.microsoft.com/office/2007/relationships/diagramDrawing" Target="../diagrams/drawing40.xml"/><Relationship Id="rId5" Type="http://schemas.openxmlformats.org/officeDocument/2006/relationships/diagramColors" Target="../diagrams/colors40.xml"/><Relationship Id="rId4" Type="http://schemas.openxmlformats.org/officeDocument/2006/relationships/diagramQuickStyle" Target="../diagrams/quickStyle40.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41.xml"/><Relationship Id="rId2" Type="http://schemas.openxmlformats.org/officeDocument/2006/relationships/diagramData" Target="../diagrams/data41.xml"/><Relationship Id="rId1" Type="http://schemas.openxmlformats.org/officeDocument/2006/relationships/slideLayout" Target="../slideLayouts/slideLayout16.xml"/><Relationship Id="rId6" Type="http://schemas.microsoft.com/office/2007/relationships/diagramDrawing" Target="../diagrams/drawing41.xml"/><Relationship Id="rId5" Type="http://schemas.openxmlformats.org/officeDocument/2006/relationships/diagramColors" Target="../diagrams/colors41.xml"/><Relationship Id="rId4" Type="http://schemas.openxmlformats.org/officeDocument/2006/relationships/diagramQuickStyle" Target="../diagrams/quickStyle41.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42.xml"/><Relationship Id="rId2" Type="http://schemas.openxmlformats.org/officeDocument/2006/relationships/diagramData" Target="../diagrams/data42.xml"/><Relationship Id="rId1" Type="http://schemas.openxmlformats.org/officeDocument/2006/relationships/slideLayout" Target="../slideLayouts/slideLayout13.xml"/><Relationship Id="rId6" Type="http://schemas.microsoft.com/office/2007/relationships/diagramDrawing" Target="../diagrams/drawing42.xml"/><Relationship Id="rId5" Type="http://schemas.openxmlformats.org/officeDocument/2006/relationships/diagramColors" Target="../diagrams/colors42.xml"/><Relationship Id="rId4" Type="http://schemas.openxmlformats.org/officeDocument/2006/relationships/diagramQuickStyle" Target="../diagrams/quickStyle4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43.xml"/><Relationship Id="rId2" Type="http://schemas.openxmlformats.org/officeDocument/2006/relationships/diagramData" Target="../diagrams/data43.xml"/><Relationship Id="rId1" Type="http://schemas.openxmlformats.org/officeDocument/2006/relationships/slideLayout" Target="../slideLayouts/slideLayout16.xml"/><Relationship Id="rId6" Type="http://schemas.microsoft.com/office/2007/relationships/diagramDrawing" Target="../diagrams/drawing43.xml"/><Relationship Id="rId5" Type="http://schemas.openxmlformats.org/officeDocument/2006/relationships/diagramColors" Target="../diagrams/colors43.xml"/><Relationship Id="rId4" Type="http://schemas.openxmlformats.org/officeDocument/2006/relationships/diagramQuickStyle" Target="../diagrams/quickStyle43.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44.xml"/><Relationship Id="rId2" Type="http://schemas.openxmlformats.org/officeDocument/2006/relationships/diagramData" Target="../diagrams/data44.xml"/><Relationship Id="rId1" Type="http://schemas.openxmlformats.org/officeDocument/2006/relationships/slideLayout" Target="../slideLayouts/slideLayout13.xml"/><Relationship Id="rId6" Type="http://schemas.microsoft.com/office/2007/relationships/diagramDrawing" Target="../diagrams/drawing44.xml"/><Relationship Id="rId5" Type="http://schemas.openxmlformats.org/officeDocument/2006/relationships/diagramColors" Target="../diagrams/colors44.xml"/><Relationship Id="rId4" Type="http://schemas.openxmlformats.org/officeDocument/2006/relationships/diagramQuickStyle" Target="../diagrams/quickStyle44.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45.xml"/><Relationship Id="rId2" Type="http://schemas.openxmlformats.org/officeDocument/2006/relationships/diagramData" Target="../diagrams/data45.xml"/><Relationship Id="rId1" Type="http://schemas.openxmlformats.org/officeDocument/2006/relationships/slideLayout" Target="../slideLayouts/slideLayout16.xml"/><Relationship Id="rId6" Type="http://schemas.microsoft.com/office/2007/relationships/diagramDrawing" Target="../diagrams/drawing45.xml"/><Relationship Id="rId5" Type="http://schemas.openxmlformats.org/officeDocument/2006/relationships/diagramColors" Target="../diagrams/colors45.xml"/><Relationship Id="rId4" Type="http://schemas.openxmlformats.org/officeDocument/2006/relationships/diagramQuickStyle" Target="../diagrams/quickStyle45.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46.xml"/><Relationship Id="rId2" Type="http://schemas.openxmlformats.org/officeDocument/2006/relationships/diagramData" Target="../diagrams/data46.xml"/><Relationship Id="rId1" Type="http://schemas.openxmlformats.org/officeDocument/2006/relationships/slideLayout" Target="../slideLayouts/slideLayout16.xml"/><Relationship Id="rId6" Type="http://schemas.microsoft.com/office/2007/relationships/diagramDrawing" Target="../diagrams/drawing46.xml"/><Relationship Id="rId5" Type="http://schemas.openxmlformats.org/officeDocument/2006/relationships/diagramColors" Target="../diagrams/colors46.xml"/><Relationship Id="rId4" Type="http://schemas.openxmlformats.org/officeDocument/2006/relationships/diagramQuickStyle" Target="../diagrams/quickStyle46.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47.xml"/><Relationship Id="rId2" Type="http://schemas.openxmlformats.org/officeDocument/2006/relationships/diagramData" Target="../diagrams/data47.xml"/><Relationship Id="rId1" Type="http://schemas.openxmlformats.org/officeDocument/2006/relationships/slideLayout" Target="../slideLayouts/slideLayout13.xml"/><Relationship Id="rId6" Type="http://schemas.microsoft.com/office/2007/relationships/diagramDrawing" Target="../diagrams/drawing47.xml"/><Relationship Id="rId5" Type="http://schemas.openxmlformats.org/officeDocument/2006/relationships/diagramColors" Target="../diagrams/colors47.xml"/><Relationship Id="rId4" Type="http://schemas.openxmlformats.org/officeDocument/2006/relationships/diagramQuickStyle" Target="../diagrams/quickStyle4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48.xml"/><Relationship Id="rId2" Type="http://schemas.openxmlformats.org/officeDocument/2006/relationships/diagramData" Target="../diagrams/data48.xml"/><Relationship Id="rId1" Type="http://schemas.openxmlformats.org/officeDocument/2006/relationships/slideLayout" Target="../slideLayouts/slideLayout16.xml"/><Relationship Id="rId6" Type="http://schemas.microsoft.com/office/2007/relationships/diagramDrawing" Target="../diagrams/drawing48.xml"/><Relationship Id="rId5" Type="http://schemas.openxmlformats.org/officeDocument/2006/relationships/diagramColors" Target="../diagrams/colors48.xml"/><Relationship Id="rId4" Type="http://schemas.openxmlformats.org/officeDocument/2006/relationships/diagramQuickStyle" Target="../diagrams/quickStyle48.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49.xml"/><Relationship Id="rId2" Type="http://schemas.openxmlformats.org/officeDocument/2006/relationships/diagramData" Target="../diagrams/data49.xml"/><Relationship Id="rId1" Type="http://schemas.openxmlformats.org/officeDocument/2006/relationships/slideLayout" Target="../slideLayouts/slideLayout16.xml"/><Relationship Id="rId6" Type="http://schemas.microsoft.com/office/2007/relationships/diagramDrawing" Target="../diagrams/drawing49.xml"/><Relationship Id="rId5" Type="http://schemas.openxmlformats.org/officeDocument/2006/relationships/diagramColors" Target="../diagrams/colors49.xml"/><Relationship Id="rId4" Type="http://schemas.openxmlformats.org/officeDocument/2006/relationships/diagramQuickStyle" Target="../diagrams/quickStyle49.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50.xml"/><Relationship Id="rId2" Type="http://schemas.openxmlformats.org/officeDocument/2006/relationships/diagramData" Target="../diagrams/data50.xml"/><Relationship Id="rId1" Type="http://schemas.openxmlformats.org/officeDocument/2006/relationships/slideLayout" Target="../slideLayouts/slideLayout16.xml"/><Relationship Id="rId6" Type="http://schemas.microsoft.com/office/2007/relationships/diagramDrawing" Target="../diagrams/drawing50.xml"/><Relationship Id="rId5" Type="http://schemas.openxmlformats.org/officeDocument/2006/relationships/diagramColors" Target="../diagrams/colors50.xml"/><Relationship Id="rId4" Type="http://schemas.openxmlformats.org/officeDocument/2006/relationships/diagramQuickStyle" Target="../diagrams/quickStyle50.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51.xml"/><Relationship Id="rId2" Type="http://schemas.openxmlformats.org/officeDocument/2006/relationships/diagramData" Target="../diagrams/data51.xml"/><Relationship Id="rId1" Type="http://schemas.openxmlformats.org/officeDocument/2006/relationships/slideLayout" Target="../slideLayouts/slideLayout16.xml"/><Relationship Id="rId6" Type="http://schemas.microsoft.com/office/2007/relationships/diagramDrawing" Target="../diagrams/drawing51.xml"/><Relationship Id="rId5" Type="http://schemas.openxmlformats.org/officeDocument/2006/relationships/diagramColors" Target="../diagrams/colors51.xml"/><Relationship Id="rId4" Type="http://schemas.openxmlformats.org/officeDocument/2006/relationships/diagramQuickStyle" Target="../diagrams/quickStyle51.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52.xml"/><Relationship Id="rId2" Type="http://schemas.openxmlformats.org/officeDocument/2006/relationships/diagramData" Target="../diagrams/data52.xml"/><Relationship Id="rId1" Type="http://schemas.openxmlformats.org/officeDocument/2006/relationships/slideLayout" Target="../slideLayouts/slideLayout13.xml"/><Relationship Id="rId6" Type="http://schemas.microsoft.com/office/2007/relationships/diagramDrawing" Target="../diagrams/drawing52.xml"/><Relationship Id="rId5" Type="http://schemas.openxmlformats.org/officeDocument/2006/relationships/diagramColors" Target="../diagrams/colors52.xml"/><Relationship Id="rId4" Type="http://schemas.openxmlformats.org/officeDocument/2006/relationships/diagramQuickStyle" Target="../diagrams/quickStyle52.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53.xml"/><Relationship Id="rId2" Type="http://schemas.openxmlformats.org/officeDocument/2006/relationships/diagramData" Target="../diagrams/data53.xml"/><Relationship Id="rId1" Type="http://schemas.openxmlformats.org/officeDocument/2006/relationships/slideLayout" Target="../slideLayouts/slideLayout16.xml"/><Relationship Id="rId6" Type="http://schemas.microsoft.com/office/2007/relationships/diagramDrawing" Target="../diagrams/drawing53.xml"/><Relationship Id="rId5" Type="http://schemas.openxmlformats.org/officeDocument/2006/relationships/diagramColors" Target="../diagrams/colors53.xml"/><Relationship Id="rId4" Type="http://schemas.openxmlformats.org/officeDocument/2006/relationships/diagramQuickStyle" Target="../diagrams/quickStyle53.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54.xml"/><Relationship Id="rId2" Type="http://schemas.openxmlformats.org/officeDocument/2006/relationships/diagramData" Target="../diagrams/data54.xml"/><Relationship Id="rId1" Type="http://schemas.openxmlformats.org/officeDocument/2006/relationships/slideLayout" Target="../slideLayouts/slideLayout16.xml"/><Relationship Id="rId6" Type="http://schemas.microsoft.com/office/2007/relationships/diagramDrawing" Target="../diagrams/drawing54.xml"/><Relationship Id="rId5" Type="http://schemas.openxmlformats.org/officeDocument/2006/relationships/diagramColors" Target="../diagrams/colors54.xml"/><Relationship Id="rId4" Type="http://schemas.openxmlformats.org/officeDocument/2006/relationships/diagramQuickStyle" Target="../diagrams/quickStyle54.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55.xml"/><Relationship Id="rId2" Type="http://schemas.openxmlformats.org/officeDocument/2006/relationships/diagramData" Target="../diagrams/data55.xml"/><Relationship Id="rId1" Type="http://schemas.openxmlformats.org/officeDocument/2006/relationships/slideLayout" Target="../slideLayouts/slideLayout16.xml"/><Relationship Id="rId6" Type="http://schemas.microsoft.com/office/2007/relationships/diagramDrawing" Target="../diagrams/drawing55.xml"/><Relationship Id="rId5" Type="http://schemas.openxmlformats.org/officeDocument/2006/relationships/diagramColors" Target="../diagrams/colors55.xml"/><Relationship Id="rId4" Type="http://schemas.openxmlformats.org/officeDocument/2006/relationships/diagramQuickStyle" Target="../diagrams/quickStyle55.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56.xml"/><Relationship Id="rId2" Type="http://schemas.openxmlformats.org/officeDocument/2006/relationships/diagramData" Target="../diagrams/data56.xml"/><Relationship Id="rId1" Type="http://schemas.openxmlformats.org/officeDocument/2006/relationships/slideLayout" Target="../slideLayouts/slideLayout13.xml"/><Relationship Id="rId6" Type="http://schemas.microsoft.com/office/2007/relationships/diagramDrawing" Target="../diagrams/drawing56.xml"/><Relationship Id="rId5" Type="http://schemas.openxmlformats.org/officeDocument/2006/relationships/diagramColors" Target="../diagrams/colors56.xml"/><Relationship Id="rId4" Type="http://schemas.openxmlformats.org/officeDocument/2006/relationships/diagramQuickStyle" Target="../diagrams/quickStyle56.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57.xml"/><Relationship Id="rId2" Type="http://schemas.openxmlformats.org/officeDocument/2006/relationships/diagramData" Target="../diagrams/data57.xml"/><Relationship Id="rId1" Type="http://schemas.openxmlformats.org/officeDocument/2006/relationships/slideLayout" Target="../slideLayouts/slideLayout16.xml"/><Relationship Id="rId6" Type="http://schemas.microsoft.com/office/2007/relationships/diagramDrawing" Target="../diagrams/drawing57.xml"/><Relationship Id="rId5" Type="http://schemas.openxmlformats.org/officeDocument/2006/relationships/diagramColors" Target="../diagrams/colors57.xml"/><Relationship Id="rId4" Type="http://schemas.openxmlformats.org/officeDocument/2006/relationships/diagramQuickStyle" Target="../diagrams/quickStyle5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58.xml"/><Relationship Id="rId2" Type="http://schemas.openxmlformats.org/officeDocument/2006/relationships/diagramData" Target="../diagrams/data58.xml"/><Relationship Id="rId1" Type="http://schemas.openxmlformats.org/officeDocument/2006/relationships/slideLayout" Target="../slideLayouts/slideLayout13.xml"/><Relationship Id="rId6" Type="http://schemas.microsoft.com/office/2007/relationships/diagramDrawing" Target="../diagrams/drawing58.xml"/><Relationship Id="rId5" Type="http://schemas.openxmlformats.org/officeDocument/2006/relationships/diagramColors" Target="../diagrams/colors58.xml"/><Relationship Id="rId4" Type="http://schemas.openxmlformats.org/officeDocument/2006/relationships/diagramQuickStyle" Target="../diagrams/quickStyle58.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59.xml"/><Relationship Id="rId2" Type="http://schemas.openxmlformats.org/officeDocument/2006/relationships/diagramData" Target="../diagrams/data59.xml"/><Relationship Id="rId1" Type="http://schemas.openxmlformats.org/officeDocument/2006/relationships/slideLayout" Target="../slideLayouts/slideLayout16.xml"/><Relationship Id="rId6" Type="http://schemas.microsoft.com/office/2007/relationships/diagramDrawing" Target="../diagrams/drawing59.xml"/><Relationship Id="rId5" Type="http://schemas.openxmlformats.org/officeDocument/2006/relationships/diagramColors" Target="../diagrams/colors59.xml"/><Relationship Id="rId4" Type="http://schemas.openxmlformats.org/officeDocument/2006/relationships/diagramQuickStyle" Target="../diagrams/quickStyle59.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60.xml"/><Relationship Id="rId2" Type="http://schemas.openxmlformats.org/officeDocument/2006/relationships/diagramData" Target="../diagrams/data60.xml"/><Relationship Id="rId1" Type="http://schemas.openxmlformats.org/officeDocument/2006/relationships/slideLayout" Target="../slideLayouts/slideLayout13.xml"/><Relationship Id="rId6" Type="http://schemas.microsoft.com/office/2007/relationships/diagramDrawing" Target="../diagrams/drawing60.xml"/><Relationship Id="rId5" Type="http://schemas.openxmlformats.org/officeDocument/2006/relationships/diagramColors" Target="../diagrams/colors60.xml"/><Relationship Id="rId4" Type="http://schemas.openxmlformats.org/officeDocument/2006/relationships/diagramQuickStyle" Target="../diagrams/quickStyle60.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61.xml"/><Relationship Id="rId2" Type="http://schemas.openxmlformats.org/officeDocument/2006/relationships/diagramData" Target="../diagrams/data61.xml"/><Relationship Id="rId1" Type="http://schemas.openxmlformats.org/officeDocument/2006/relationships/slideLayout" Target="../slideLayouts/slideLayout13.xml"/><Relationship Id="rId6" Type="http://schemas.microsoft.com/office/2007/relationships/diagramDrawing" Target="../diagrams/drawing61.xml"/><Relationship Id="rId5" Type="http://schemas.openxmlformats.org/officeDocument/2006/relationships/diagramColors" Target="../diagrams/colors61.xml"/><Relationship Id="rId4" Type="http://schemas.openxmlformats.org/officeDocument/2006/relationships/diagramQuickStyle" Target="../diagrams/quickStyle61.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62.xml"/><Relationship Id="rId2" Type="http://schemas.openxmlformats.org/officeDocument/2006/relationships/diagramData" Target="../diagrams/data62.xml"/><Relationship Id="rId1" Type="http://schemas.openxmlformats.org/officeDocument/2006/relationships/slideLayout" Target="../slideLayouts/slideLayout16.xml"/><Relationship Id="rId6" Type="http://schemas.microsoft.com/office/2007/relationships/diagramDrawing" Target="../diagrams/drawing62.xml"/><Relationship Id="rId5" Type="http://schemas.openxmlformats.org/officeDocument/2006/relationships/diagramColors" Target="../diagrams/colors62.xml"/><Relationship Id="rId4" Type="http://schemas.openxmlformats.org/officeDocument/2006/relationships/diagramQuickStyle" Target="../diagrams/quickStyle62.xml"/></Relationships>
</file>

<file path=ppt/slides/_rels/slide65.xml.rels><?xml version="1.0" encoding="UTF-8" standalone="yes"?>
<Relationships xmlns="http://schemas.openxmlformats.org/package/2006/relationships"><Relationship Id="rId3" Type="http://schemas.openxmlformats.org/officeDocument/2006/relationships/diagramLayout" Target="../diagrams/layout63.xml"/><Relationship Id="rId2" Type="http://schemas.openxmlformats.org/officeDocument/2006/relationships/diagramData" Target="../diagrams/data63.xml"/><Relationship Id="rId1" Type="http://schemas.openxmlformats.org/officeDocument/2006/relationships/slideLayout" Target="../slideLayouts/slideLayout13.xml"/><Relationship Id="rId6" Type="http://schemas.microsoft.com/office/2007/relationships/diagramDrawing" Target="../diagrams/drawing63.xml"/><Relationship Id="rId5" Type="http://schemas.openxmlformats.org/officeDocument/2006/relationships/diagramColors" Target="../diagrams/colors63.xml"/><Relationship Id="rId4" Type="http://schemas.openxmlformats.org/officeDocument/2006/relationships/diagramQuickStyle" Target="../diagrams/quickStyle63.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64.xml"/><Relationship Id="rId2" Type="http://schemas.openxmlformats.org/officeDocument/2006/relationships/diagramData" Target="../diagrams/data64.xml"/><Relationship Id="rId1" Type="http://schemas.openxmlformats.org/officeDocument/2006/relationships/slideLayout" Target="../slideLayouts/slideLayout16.xml"/><Relationship Id="rId6" Type="http://schemas.microsoft.com/office/2007/relationships/diagramDrawing" Target="../diagrams/drawing64.xml"/><Relationship Id="rId5" Type="http://schemas.openxmlformats.org/officeDocument/2006/relationships/diagramColors" Target="../diagrams/colors64.xml"/><Relationship Id="rId4" Type="http://schemas.openxmlformats.org/officeDocument/2006/relationships/diagramQuickStyle" Target="../diagrams/quickStyle64.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65.xml"/><Relationship Id="rId2" Type="http://schemas.openxmlformats.org/officeDocument/2006/relationships/diagramData" Target="../diagrams/data65.xml"/><Relationship Id="rId1" Type="http://schemas.openxmlformats.org/officeDocument/2006/relationships/slideLayout" Target="../slideLayouts/slideLayout16.xml"/><Relationship Id="rId6" Type="http://schemas.microsoft.com/office/2007/relationships/diagramDrawing" Target="../diagrams/drawing65.xml"/><Relationship Id="rId5" Type="http://schemas.openxmlformats.org/officeDocument/2006/relationships/diagramColors" Target="../diagrams/colors65.xml"/><Relationship Id="rId4" Type="http://schemas.openxmlformats.org/officeDocument/2006/relationships/diagramQuickStyle" Target="../diagrams/quickStyle65.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66.xml"/><Relationship Id="rId2" Type="http://schemas.openxmlformats.org/officeDocument/2006/relationships/diagramData" Target="../diagrams/data66.xml"/><Relationship Id="rId1" Type="http://schemas.openxmlformats.org/officeDocument/2006/relationships/slideLayout" Target="../slideLayouts/slideLayout13.xml"/><Relationship Id="rId6" Type="http://schemas.microsoft.com/office/2007/relationships/diagramDrawing" Target="../diagrams/drawing66.xml"/><Relationship Id="rId5" Type="http://schemas.openxmlformats.org/officeDocument/2006/relationships/diagramColors" Target="../diagrams/colors66.xml"/><Relationship Id="rId4" Type="http://schemas.openxmlformats.org/officeDocument/2006/relationships/diagramQuickStyle" Target="../diagrams/quickStyle66.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67.xml"/><Relationship Id="rId2" Type="http://schemas.openxmlformats.org/officeDocument/2006/relationships/diagramData" Target="../diagrams/data67.xml"/><Relationship Id="rId1" Type="http://schemas.openxmlformats.org/officeDocument/2006/relationships/slideLayout" Target="../slideLayouts/slideLayout13.xml"/><Relationship Id="rId6" Type="http://schemas.microsoft.com/office/2007/relationships/diagramDrawing" Target="../diagrams/drawing67.xml"/><Relationship Id="rId5" Type="http://schemas.openxmlformats.org/officeDocument/2006/relationships/diagramColors" Target="../diagrams/colors67.xml"/><Relationship Id="rId4" Type="http://schemas.openxmlformats.org/officeDocument/2006/relationships/diagramQuickStyle" Target="../diagrams/quickStyle6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0.xml.rels><?xml version="1.0" encoding="UTF-8" standalone="yes"?>
<Relationships xmlns="http://schemas.openxmlformats.org/package/2006/relationships"><Relationship Id="rId3" Type="http://schemas.openxmlformats.org/officeDocument/2006/relationships/diagramLayout" Target="../diagrams/layout68.xml"/><Relationship Id="rId2" Type="http://schemas.openxmlformats.org/officeDocument/2006/relationships/diagramData" Target="../diagrams/data68.xml"/><Relationship Id="rId1" Type="http://schemas.openxmlformats.org/officeDocument/2006/relationships/slideLayout" Target="../slideLayouts/slideLayout16.xml"/><Relationship Id="rId6" Type="http://schemas.microsoft.com/office/2007/relationships/diagramDrawing" Target="../diagrams/drawing68.xml"/><Relationship Id="rId5" Type="http://schemas.openxmlformats.org/officeDocument/2006/relationships/diagramColors" Target="../diagrams/colors68.xml"/><Relationship Id="rId4" Type="http://schemas.openxmlformats.org/officeDocument/2006/relationships/diagramQuickStyle" Target="../diagrams/quickStyle68.xml"/></Relationships>
</file>

<file path=ppt/slides/_rels/slide71.xml.rels><?xml version="1.0" encoding="UTF-8" standalone="yes"?>
<Relationships xmlns="http://schemas.openxmlformats.org/package/2006/relationships"><Relationship Id="rId3" Type="http://schemas.openxmlformats.org/officeDocument/2006/relationships/diagramLayout" Target="../diagrams/layout69.xml"/><Relationship Id="rId2" Type="http://schemas.openxmlformats.org/officeDocument/2006/relationships/diagramData" Target="../diagrams/data69.xml"/><Relationship Id="rId1" Type="http://schemas.openxmlformats.org/officeDocument/2006/relationships/slideLayout" Target="../slideLayouts/slideLayout16.xml"/><Relationship Id="rId6" Type="http://schemas.microsoft.com/office/2007/relationships/diagramDrawing" Target="../diagrams/drawing69.xml"/><Relationship Id="rId5" Type="http://schemas.openxmlformats.org/officeDocument/2006/relationships/diagramColors" Target="../diagrams/colors69.xml"/><Relationship Id="rId4" Type="http://schemas.openxmlformats.org/officeDocument/2006/relationships/diagramQuickStyle" Target="../diagrams/quickStyle6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diagramLayout" Target="../diagrams/layout70.xml"/><Relationship Id="rId2" Type="http://schemas.openxmlformats.org/officeDocument/2006/relationships/diagramData" Target="../diagrams/data70.xml"/><Relationship Id="rId1" Type="http://schemas.openxmlformats.org/officeDocument/2006/relationships/slideLayout" Target="../slideLayouts/slideLayout16.xml"/><Relationship Id="rId6" Type="http://schemas.microsoft.com/office/2007/relationships/diagramDrawing" Target="../diagrams/drawing70.xml"/><Relationship Id="rId5" Type="http://schemas.openxmlformats.org/officeDocument/2006/relationships/diagramColors" Target="../diagrams/colors70.xml"/><Relationship Id="rId4" Type="http://schemas.openxmlformats.org/officeDocument/2006/relationships/diagramQuickStyle" Target="../diagrams/quickStyle70.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71.xml"/><Relationship Id="rId2" Type="http://schemas.openxmlformats.org/officeDocument/2006/relationships/diagramData" Target="../diagrams/data71.xml"/><Relationship Id="rId1" Type="http://schemas.openxmlformats.org/officeDocument/2006/relationships/slideLayout" Target="../slideLayouts/slideLayout16.xml"/><Relationship Id="rId6" Type="http://schemas.microsoft.com/office/2007/relationships/diagramDrawing" Target="../diagrams/drawing71.xml"/><Relationship Id="rId5" Type="http://schemas.openxmlformats.org/officeDocument/2006/relationships/diagramColors" Target="../diagrams/colors71.xml"/><Relationship Id="rId4" Type="http://schemas.openxmlformats.org/officeDocument/2006/relationships/diagramQuickStyle" Target="../diagrams/quickStyle7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3" Type="http://schemas.openxmlformats.org/officeDocument/2006/relationships/diagramLayout" Target="../diagrams/layout72.xml"/><Relationship Id="rId2" Type="http://schemas.openxmlformats.org/officeDocument/2006/relationships/diagramData" Target="../diagrams/data72.xml"/><Relationship Id="rId1" Type="http://schemas.openxmlformats.org/officeDocument/2006/relationships/slideLayout" Target="../slideLayouts/slideLayout16.xml"/><Relationship Id="rId6" Type="http://schemas.microsoft.com/office/2007/relationships/diagramDrawing" Target="../diagrams/drawing72.xml"/><Relationship Id="rId5" Type="http://schemas.openxmlformats.org/officeDocument/2006/relationships/diagramColors" Target="../diagrams/colors72.xml"/><Relationship Id="rId4" Type="http://schemas.openxmlformats.org/officeDocument/2006/relationships/diagramQuickStyle" Target="../diagrams/quickStyle72.xml"/></Relationships>
</file>

<file path=ppt/slides/_rels/slide78.xml.rels><?xml version="1.0" encoding="UTF-8" standalone="yes"?>
<Relationships xmlns="http://schemas.openxmlformats.org/package/2006/relationships"><Relationship Id="rId3" Type="http://schemas.openxmlformats.org/officeDocument/2006/relationships/diagramLayout" Target="../diagrams/layout73.xml"/><Relationship Id="rId2" Type="http://schemas.openxmlformats.org/officeDocument/2006/relationships/diagramData" Target="../diagrams/data73.xml"/><Relationship Id="rId1" Type="http://schemas.openxmlformats.org/officeDocument/2006/relationships/slideLayout" Target="../slideLayouts/slideLayout16.xml"/><Relationship Id="rId6" Type="http://schemas.microsoft.com/office/2007/relationships/diagramDrawing" Target="../diagrams/drawing73.xml"/><Relationship Id="rId5" Type="http://schemas.openxmlformats.org/officeDocument/2006/relationships/diagramColors" Target="../diagrams/colors73.xml"/><Relationship Id="rId4" Type="http://schemas.openxmlformats.org/officeDocument/2006/relationships/diagramQuickStyle" Target="../diagrams/quickStyle73.xml"/></Relationships>
</file>

<file path=ppt/slides/_rels/slide79.xml.rels><?xml version="1.0" encoding="UTF-8" standalone="yes"?>
<Relationships xmlns="http://schemas.openxmlformats.org/package/2006/relationships"><Relationship Id="rId3" Type="http://schemas.openxmlformats.org/officeDocument/2006/relationships/diagramLayout" Target="../diagrams/layout74.xml"/><Relationship Id="rId2" Type="http://schemas.openxmlformats.org/officeDocument/2006/relationships/diagramData" Target="../diagrams/data74.xml"/><Relationship Id="rId1" Type="http://schemas.openxmlformats.org/officeDocument/2006/relationships/slideLayout" Target="../slideLayouts/slideLayout16.xml"/><Relationship Id="rId6" Type="http://schemas.microsoft.com/office/2007/relationships/diagramDrawing" Target="../diagrams/drawing74.xml"/><Relationship Id="rId5" Type="http://schemas.openxmlformats.org/officeDocument/2006/relationships/diagramColors" Target="../diagrams/colors74.xml"/><Relationship Id="rId4" Type="http://schemas.openxmlformats.org/officeDocument/2006/relationships/diagramQuickStyle" Target="../diagrams/quickStyle7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3" Type="http://schemas.openxmlformats.org/officeDocument/2006/relationships/diagramLayout" Target="../diagrams/layout75.xml"/><Relationship Id="rId2" Type="http://schemas.openxmlformats.org/officeDocument/2006/relationships/diagramData" Target="../diagrams/data75.xml"/><Relationship Id="rId1" Type="http://schemas.openxmlformats.org/officeDocument/2006/relationships/slideLayout" Target="../slideLayouts/slideLayout16.xml"/><Relationship Id="rId6" Type="http://schemas.microsoft.com/office/2007/relationships/diagramDrawing" Target="../diagrams/drawing75.xml"/><Relationship Id="rId5" Type="http://schemas.openxmlformats.org/officeDocument/2006/relationships/diagramColors" Target="../diagrams/colors75.xml"/><Relationship Id="rId4" Type="http://schemas.openxmlformats.org/officeDocument/2006/relationships/diagramQuickStyle" Target="../diagrams/quickStyle7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50282" y="2471466"/>
            <a:ext cx="5264534" cy="1106805"/>
          </a:xfrm>
          <a:prstGeom prst="rect">
            <a:avLst/>
          </a:prstGeom>
          <a:solidFill>
            <a:schemeClr val="accent4"/>
          </a:solidFill>
        </p:spPr>
        <p:txBody>
          <a:bodyPr wrap="square" rtlCol="0">
            <a:spAutoFit/>
          </a:bodyPr>
          <a:lstStyle/>
          <a:p>
            <a:pPr algn="ctr"/>
            <a:r>
              <a:rPr kumimoji="1" lang="zh-CN" altLang="en-US" sz="6600" b="1" dirty="0">
                <a:solidFill>
                  <a:schemeClr val="bg1"/>
                </a:solidFill>
                <a:latin typeface="微软雅黑" panose="020B0503020204020204" charset="-122"/>
                <a:ea typeface="微软雅黑" panose="020B0503020204020204" charset="-122"/>
                <a:cs typeface="微软雅黑" panose="020B0503020204020204" charset="-122"/>
              </a:rPr>
              <a:t>英语写作</a:t>
            </a:r>
          </a:p>
        </p:txBody>
      </p:sp>
      <p:sp>
        <p:nvSpPr>
          <p:cNvPr id="5" name="文本框 4"/>
          <p:cNvSpPr txBox="1"/>
          <p:nvPr/>
        </p:nvSpPr>
        <p:spPr>
          <a:xfrm>
            <a:off x="5433378" y="3747150"/>
            <a:ext cx="1325245" cy="521970"/>
          </a:xfrm>
          <a:prstGeom prst="rect">
            <a:avLst/>
          </a:prstGeom>
          <a:noFill/>
        </p:spPr>
        <p:txBody>
          <a:bodyPr wrap="none" rtlCol="0">
            <a:spAutoFit/>
          </a:bodyPr>
          <a:lstStyle/>
          <a:p>
            <a:pPr algn="ctr"/>
            <a:r>
              <a:rPr kumimoji="1" lang="zh-CN" altLang="zh-CN" sz="2800" b="1" dirty="0">
                <a:solidFill>
                  <a:schemeClr val="accent1">
                    <a:lumMod val="90000"/>
                  </a:schemeClr>
                </a:solidFill>
                <a:latin typeface="微软雅黑" panose="020B0503020204020204" charset="-122"/>
                <a:ea typeface="微软雅黑" panose="020B0503020204020204" charset="-122"/>
                <a:cs typeface="微软雅黑" panose="020B0503020204020204" charset="-122"/>
              </a:rPr>
              <a:t>精 讲 </a:t>
            </a:r>
            <a:r>
              <a:rPr kumimoji="1" lang="en-US" altLang="zh-CN" sz="2800" b="1" dirty="0">
                <a:solidFill>
                  <a:schemeClr val="accent1">
                    <a:lumMod val="90000"/>
                  </a:schemeClr>
                </a:solidFill>
                <a:latin typeface="微软雅黑" panose="020B0503020204020204" charset="-122"/>
                <a:ea typeface="微软雅黑" panose="020B0503020204020204" charset="-122"/>
                <a:cs typeface="微软雅黑" panose="020B0503020204020204" charset="-122"/>
              </a:rPr>
              <a:t>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CD108831-80A4-4AF7-AA7B-F81875A9B6D0}"/>
              </a:ext>
            </a:extLst>
          </p:cNvPr>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 </a:t>
            </a:r>
            <a:r>
              <a:rPr lang="zh-CN" altLang="en-US" sz="2800" b="1" dirty="0">
                <a:solidFill>
                  <a:schemeClr val="accent1">
                    <a:lumMod val="90000"/>
                  </a:schemeClr>
                </a:solidFill>
                <a:latin typeface="微软雅黑" panose="020B0503020204020204" charset="-122"/>
                <a:ea typeface="微软雅黑" panose="020B0503020204020204" charset="-122"/>
              </a:rPr>
              <a:t>论点式提纲</a:t>
            </a:r>
          </a:p>
        </p:txBody>
      </p:sp>
      <p:graphicFrame>
        <p:nvGraphicFramePr>
          <p:cNvPr id="7" name="图示 6">
            <a:extLst>
              <a:ext uri="{FF2B5EF4-FFF2-40B4-BE49-F238E27FC236}">
                <a16:creationId xmlns:a16="http://schemas.microsoft.com/office/drawing/2014/main" id="{9854899A-1E6C-48AE-98F2-230B437B18A4}"/>
              </a:ext>
            </a:extLst>
          </p:cNvPr>
          <p:cNvGraphicFramePr/>
          <p:nvPr/>
        </p:nvGraphicFramePr>
        <p:xfrm>
          <a:off x="9289075" y="1121"/>
          <a:ext cx="2693971" cy="16841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文本框 8">
            <a:extLst>
              <a:ext uri="{FF2B5EF4-FFF2-40B4-BE49-F238E27FC236}">
                <a16:creationId xmlns:a16="http://schemas.microsoft.com/office/drawing/2014/main" id="{D2E3FDDF-9C5C-46DD-8726-71813A0F8023}"/>
              </a:ext>
            </a:extLst>
          </p:cNvPr>
          <p:cNvSpPr txBox="1"/>
          <p:nvPr/>
        </p:nvSpPr>
        <p:spPr>
          <a:xfrm>
            <a:off x="554258" y="1339548"/>
            <a:ext cx="8258175" cy="3471207"/>
          </a:xfrm>
          <a:prstGeom prst="rect">
            <a:avLst/>
          </a:prstGeom>
          <a:noFill/>
          <a:ln w="9525">
            <a:noFill/>
          </a:ln>
        </p:spPr>
        <p:txBody>
          <a:bodyPr wrap="square">
            <a:spAutoFit/>
          </a:bodyPr>
          <a:lstStyle/>
          <a:p>
            <a:pPr marL="12700" marR="5080" indent="114300" algn="just">
              <a:lnSpc>
                <a:spcPct val="156000"/>
              </a:lnSpc>
              <a:spcBef>
                <a:spcPts val="85"/>
              </a:spcBef>
            </a:pPr>
            <a:r>
              <a:rPr lang="zh-CN" altLang="en-US" sz="2000" spc="10" dirty="0">
                <a:latin typeface="微软雅黑" panose="020B0503020204020204" charset="-122"/>
                <a:ea typeface="微软雅黑" panose="020B0503020204020204" charset="-122"/>
                <a:sym typeface="+mn-ea"/>
              </a:rPr>
              <a:t>历年考试中，论点式提纲会涉及到的文章类型有：</a:t>
            </a: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z="2000" spc="10" dirty="0">
                <a:latin typeface="微软雅黑" panose="020B0503020204020204" charset="-122"/>
                <a:ea typeface="微软雅黑" panose="020B0503020204020204" charset="-122"/>
                <a:sym typeface="+mn-ea"/>
              </a:rPr>
              <a:t>	</a:t>
            </a:r>
            <a:r>
              <a:rPr lang="zh-CN" altLang="en-US" sz="2000" spc="10" dirty="0">
                <a:latin typeface="微软雅黑" panose="020B0503020204020204" charset="-122"/>
                <a:ea typeface="微软雅黑" panose="020B0503020204020204" charset="-122"/>
                <a:sym typeface="+mn-ea"/>
              </a:rPr>
              <a:t>记叙文</a:t>
            </a: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z="2000" spc="10" dirty="0">
                <a:latin typeface="微软雅黑" panose="020B0503020204020204" charset="-122"/>
                <a:ea typeface="微软雅黑" panose="020B0503020204020204" charset="-122"/>
                <a:sym typeface="+mn-ea"/>
              </a:rPr>
              <a:t>	</a:t>
            </a:r>
            <a:r>
              <a:rPr lang="zh-CN" altLang="en-US" sz="2000" spc="10" dirty="0">
                <a:latin typeface="微软雅黑" panose="020B0503020204020204" charset="-122"/>
                <a:ea typeface="微软雅黑" panose="020B0503020204020204" charset="-122"/>
                <a:sym typeface="+mn-ea"/>
              </a:rPr>
              <a:t>议论文</a:t>
            </a: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z="2000" spc="10" dirty="0">
                <a:latin typeface="微软雅黑" panose="020B0503020204020204" charset="-122"/>
                <a:ea typeface="微软雅黑" panose="020B0503020204020204" charset="-122"/>
                <a:sym typeface="+mn-ea"/>
              </a:rPr>
              <a:t>	</a:t>
            </a:r>
            <a:r>
              <a:rPr lang="zh-CN" altLang="en-US" sz="2000" spc="10" dirty="0">
                <a:latin typeface="微软雅黑" panose="020B0503020204020204" charset="-122"/>
                <a:ea typeface="微软雅黑" panose="020B0503020204020204" charset="-122"/>
                <a:sym typeface="+mn-ea"/>
              </a:rPr>
              <a:t>说明文</a:t>
            </a: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z="2000" spc="10" dirty="0">
                <a:latin typeface="微软雅黑" panose="020B0503020204020204" charset="-122"/>
                <a:ea typeface="微软雅黑" panose="020B0503020204020204" charset="-122"/>
                <a:sym typeface="+mn-ea"/>
              </a:rPr>
              <a:t>	</a:t>
            </a:r>
            <a:r>
              <a:rPr lang="zh-CN" altLang="en-US" sz="2000" spc="10" dirty="0">
                <a:latin typeface="微软雅黑" panose="020B0503020204020204" charset="-122"/>
                <a:ea typeface="微软雅黑" panose="020B0503020204020204" charset="-122"/>
                <a:sym typeface="+mn-ea"/>
              </a:rPr>
              <a:t>描写文</a:t>
            </a: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z="2000" spc="10" dirty="0">
                <a:latin typeface="微软雅黑" panose="020B0503020204020204" charset="-122"/>
                <a:ea typeface="微软雅黑" panose="020B0503020204020204" charset="-122"/>
                <a:sym typeface="+mn-ea"/>
              </a:rPr>
              <a:t>	</a:t>
            </a:r>
            <a:r>
              <a:rPr lang="zh-CN" altLang="en-US" sz="2000" spc="10" dirty="0">
                <a:latin typeface="微软雅黑" panose="020B0503020204020204" charset="-122"/>
                <a:ea typeface="微软雅黑" panose="020B0503020204020204" charset="-122"/>
                <a:sym typeface="+mn-ea"/>
              </a:rPr>
              <a:t>其中议论文和说明文较多考</a:t>
            </a:r>
            <a:endParaRPr lang="en-US" altLang="zh-CN" sz="2000" spc="10" dirty="0">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105647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CD108831-80A4-4AF7-AA7B-F81875A9B6D0}"/>
              </a:ext>
            </a:extLst>
          </p:cNvPr>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2.1.1 </a:t>
            </a:r>
            <a:r>
              <a:rPr lang="zh-CN" altLang="en-US" sz="2800" b="1" dirty="0">
                <a:solidFill>
                  <a:schemeClr val="accent1">
                    <a:lumMod val="90000"/>
                  </a:schemeClr>
                </a:solidFill>
                <a:latin typeface="微软雅黑" panose="020B0503020204020204" charset="-122"/>
                <a:ea typeface="微软雅黑" panose="020B0503020204020204" charset="-122"/>
              </a:rPr>
              <a:t>记叙文</a:t>
            </a:r>
          </a:p>
        </p:txBody>
      </p:sp>
      <p:graphicFrame>
        <p:nvGraphicFramePr>
          <p:cNvPr id="7" name="图示 6">
            <a:extLst>
              <a:ext uri="{FF2B5EF4-FFF2-40B4-BE49-F238E27FC236}">
                <a16:creationId xmlns:a16="http://schemas.microsoft.com/office/drawing/2014/main" id="{9854899A-1E6C-48AE-98F2-230B437B18A4}"/>
              </a:ext>
            </a:extLst>
          </p:cNvPr>
          <p:cNvGraphicFramePr/>
          <p:nvPr>
            <p:extLst>
              <p:ext uri="{D42A27DB-BD31-4B8C-83A1-F6EECF244321}">
                <p14:modId xmlns:p14="http://schemas.microsoft.com/office/powerpoint/2010/main" val="2107141928"/>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文本框 8">
            <a:extLst>
              <a:ext uri="{FF2B5EF4-FFF2-40B4-BE49-F238E27FC236}">
                <a16:creationId xmlns:a16="http://schemas.microsoft.com/office/drawing/2014/main" id="{D2E3FDDF-9C5C-46DD-8726-71813A0F8023}"/>
              </a:ext>
            </a:extLst>
          </p:cNvPr>
          <p:cNvSpPr txBox="1"/>
          <p:nvPr/>
        </p:nvSpPr>
        <p:spPr>
          <a:xfrm>
            <a:off x="-105619" y="1235853"/>
            <a:ext cx="11637742" cy="4385624"/>
          </a:xfrm>
          <a:prstGeom prst="rect">
            <a:avLst/>
          </a:prstGeom>
          <a:noFill/>
          <a:ln w="9525">
            <a:noFill/>
          </a:ln>
        </p:spPr>
        <p:txBody>
          <a:bodyPr wrap="square">
            <a:spAutoFit/>
          </a:bodyPr>
          <a:lstStyle/>
          <a:p>
            <a:pPr marL="12700" marR="5080" indent="114300" algn="just">
              <a:lnSpc>
                <a:spcPct val="156000"/>
              </a:lnSpc>
              <a:spcBef>
                <a:spcPts val="85"/>
              </a:spcBef>
            </a:pPr>
            <a:r>
              <a:rPr lang="en-US" altLang="zh-CN" sz="2000" spc="10" dirty="0">
                <a:latin typeface="微软雅黑" panose="020B0503020204020204" charset="-122"/>
                <a:ea typeface="微软雅黑" panose="020B0503020204020204" charset="-122"/>
                <a:sym typeface="+mn-ea"/>
              </a:rPr>
              <a:t>	</a:t>
            </a:r>
            <a:r>
              <a:rPr lang="zh-CN" altLang="en-US" sz="2000" spc="10" dirty="0">
                <a:latin typeface="微软雅黑" panose="020B0503020204020204" charset="-122"/>
                <a:ea typeface="微软雅黑" panose="020B0503020204020204" charset="-122"/>
                <a:sym typeface="+mn-ea"/>
              </a:rPr>
              <a:t>记叙文往往讲述一个故事，多按时间发展顺序讲述，所以提纲也是按这个顺序列出的。</a:t>
            </a: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z="2000" spc="10" dirty="0">
                <a:latin typeface="微软雅黑" panose="020B0503020204020204" charset="-122"/>
                <a:ea typeface="微软雅黑" panose="020B0503020204020204" charset="-122"/>
                <a:sym typeface="+mn-ea"/>
              </a:rPr>
              <a:t>	</a:t>
            </a:r>
          </a:p>
          <a:p>
            <a:pPr marL="12700" marR="5080" indent="114300" algn="just">
              <a:lnSpc>
                <a:spcPct val="156000"/>
              </a:lnSpc>
              <a:spcBef>
                <a:spcPts val="85"/>
              </a:spcBef>
            </a:pPr>
            <a:r>
              <a:rPr lang="en-US" altLang="zh-CN" sz="2000" spc="10" dirty="0">
                <a:latin typeface="微软雅黑" panose="020B0503020204020204" charset="-122"/>
                <a:ea typeface="微软雅黑" panose="020B0503020204020204" charset="-122"/>
                <a:sym typeface="+mn-ea"/>
              </a:rPr>
              <a:t>	</a:t>
            </a:r>
            <a:r>
              <a:rPr lang="zh-CN" altLang="en-US" sz="2000" spc="10" dirty="0">
                <a:latin typeface="微软雅黑" panose="020B0503020204020204" charset="-122"/>
                <a:ea typeface="微软雅黑" panose="020B0503020204020204" charset="-122"/>
                <a:sym typeface="+mn-ea"/>
              </a:rPr>
              <a:t>提纲样例</a:t>
            </a: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endParaRPr lang="en-US" altLang="zh-CN" sz="2000" spc="10" dirty="0">
              <a:latin typeface="微软雅黑" panose="020B0503020204020204" charset="-122"/>
              <a:ea typeface="微软雅黑" panose="020B0503020204020204" charset="-122"/>
              <a:sym typeface="+mn-ea"/>
            </a:endParaRPr>
          </a:p>
          <a:p>
            <a:pPr marL="927100" marR="5080" lvl="2" indent="114300" algn="just">
              <a:lnSpc>
                <a:spcPct val="156000"/>
              </a:lnSpc>
              <a:spcBef>
                <a:spcPts val="85"/>
              </a:spcBef>
            </a:pPr>
            <a:r>
              <a:rPr lang="en-US" altLang="zh-CN" sz="1600" spc="10" dirty="0">
                <a:latin typeface="微软雅黑" panose="020B0503020204020204" charset="-122"/>
                <a:ea typeface="微软雅黑" panose="020B0503020204020204" charset="-122"/>
                <a:sym typeface="+mn-ea"/>
              </a:rPr>
              <a:t>Ⅰ </a:t>
            </a:r>
            <a:r>
              <a:rPr lang="en-US" altLang="zh-CN" sz="1600" spc="10" dirty="0">
                <a:solidFill>
                  <a:srgbClr val="FF0000"/>
                </a:solidFill>
                <a:latin typeface="微软雅黑" panose="020B0503020204020204" charset="-122"/>
                <a:ea typeface="微软雅黑" panose="020B0503020204020204" charset="-122"/>
                <a:sym typeface="+mn-ea"/>
              </a:rPr>
              <a:t>Introduction</a:t>
            </a:r>
            <a:r>
              <a:rPr lang="en-US" altLang="zh-CN" sz="1600" spc="10" dirty="0">
                <a:latin typeface="微软雅黑" panose="020B0503020204020204" charset="-122"/>
                <a:ea typeface="微软雅黑" panose="020B0503020204020204" charset="-122"/>
                <a:sym typeface="+mn-ea"/>
              </a:rPr>
              <a:t>: Leonardo da </a:t>
            </a:r>
            <a:r>
              <a:rPr lang="en-US" altLang="zh-CN" sz="1600" spc="10" dirty="0" err="1">
                <a:latin typeface="微软雅黑" panose="020B0503020204020204" charset="-122"/>
                <a:ea typeface="微软雅黑" panose="020B0503020204020204" charset="-122"/>
                <a:sym typeface="+mn-ea"/>
              </a:rPr>
              <a:t>vinci's</a:t>
            </a:r>
            <a:r>
              <a:rPr lang="en-US" altLang="zh-CN" sz="1600" spc="10" dirty="0">
                <a:latin typeface="微软雅黑" panose="020B0503020204020204" charset="-122"/>
                <a:ea typeface="微软雅黑" panose="020B0503020204020204" charset="-122"/>
                <a:sym typeface="+mn-ea"/>
              </a:rPr>
              <a:t> interests in engineering and technology in addition to art</a:t>
            </a:r>
          </a:p>
          <a:p>
            <a:pPr marL="927100" marR="5080" lvl="2" indent="114300" algn="just">
              <a:lnSpc>
                <a:spcPct val="156000"/>
              </a:lnSpc>
              <a:spcBef>
                <a:spcPts val="85"/>
              </a:spcBef>
            </a:pPr>
            <a:r>
              <a:rPr lang="en-US" altLang="zh-CN" sz="1600" spc="10" dirty="0">
                <a:latin typeface="微软雅黑" panose="020B0503020204020204" charset="-122"/>
                <a:ea typeface="微软雅黑" panose="020B0503020204020204" charset="-122"/>
                <a:sym typeface="+mn-ea"/>
              </a:rPr>
              <a:t>Ⅱ His early years in Florence</a:t>
            </a:r>
          </a:p>
          <a:p>
            <a:pPr marL="927100" marR="5080" lvl="2" indent="114300" algn="just">
              <a:lnSpc>
                <a:spcPct val="156000"/>
              </a:lnSpc>
              <a:spcBef>
                <a:spcPts val="85"/>
              </a:spcBef>
            </a:pPr>
            <a:r>
              <a:rPr lang="en-US" altLang="zh-CN" sz="1600" spc="10" dirty="0">
                <a:latin typeface="微软雅黑" panose="020B0503020204020204" charset="-122"/>
                <a:ea typeface="微软雅黑" panose="020B0503020204020204" charset="-122"/>
                <a:sym typeface="+mn-ea"/>
              </a:rPr>
              <a:t>Ⅲ His life in Milan and Florence</a:t>
            </a:r>
          </a:p>
          <a:p>
            <a:pPr marL="927100" marR="5080" lvl="2" indent="114300" algn="just">
              <a:lnSpc>
                <a:spcPct val="156000"/>
              </a:lnSpc>
              <a:spcBef>
                <a:spcPts val="85"/>
              </a:spcBef>
            </a:pPr>
            <a:r>
              <a:rPr lang="en-US" altLang="zh-CN" sz="1600" spc="10" dirty="0">
                <a:latin typeface="微软雅黑" panose="020B0503020204020204" charset="-122"/>
                <a:ea typeface="微软雅黑" panose="020B0503020204020204" charset="-122"/>
                <a:sym typeface="+mn-ea"/>
              </a:rPr>
              <a:t>Ⅳ His last years in Milan, Italy and in Amboise, France</a:t>
            </a:r>
          </a:p>
          <a:p>
            <a:pPr marL="927100" marR="5080" lvl="2" indent="114300" algn="just">
              <a:lnSpc>
                <a:spcPct val="156000"/>
              </a:lnSpc>
              <a:spcBef>
                <a:spcPts val="85"/>
              </a:spcBef>
            </a:pPr>
            <a:r>
              <a:rPr lang="en-US" altLang="zh-CN" sz="1600" spc="10" dirty="0">
                <a:latin typeface="微软雅黑" panose="020B0503020204020204" charset="-122"/>
                <a:ea typeface="微软雅黑" panose="020B0503020204020204" charset="-122"/>
                <a:sym typeface="+mn-ea"/>
              </a:rPr>
              <a:t>Ⅴ </a:t>
            </a:r>
            <a:r>
              <a:rPr lang="en-US" altLang="zh-CN" sz="1600" spc="10" dirty="0">
                <a:solidFill>
                  <a:srgbClr val="FF0000"/>
                </a:solidFill>
                <a:latin typeface="微软雅黑" panose="020B0503020204020204" charset="-122"/>
                <a:ea typeface="微软雅黑" panose="020B0503020204020204" charset="-122"/>
                <a:sym typeface="+mn-ea"/>
              </a:rPr>
              <a:t>Conclusion</a:t>
            </a:r>
            <a:r>
              <a:rPr lang="en-US" altLang="zh-CN" sz="1600" spc="10" dirty="0">
                <a:latin typeface="微软雅黑" panose="020B0503020204020204" charset="-122"/>
                <a:ea typeface="微软雅黑" panose="020B0503020204020204" charset="-122"/>
                <a:sym typeface="+mn-ea"/>
              </a:rPr>
              <a:t>: Greatness in many fields</a:t>
            </a:r>
          </a:p>
          <a:p>
            <a:pPr marL="12700" marR="5080" indent="114300" algn="just">
              <a:lnSpc>
                <a:spcPct val="156000"/>
              </a:lnSpc>
              <a:spcBef>
                <a:spcPts val="85"/>
              </a:spcBef>
            </a:pPr>
            <a:endParaRPr lang="en-US" altLang="zh-CN" sz="1600" spc="10" dirty="0">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1096849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CD108831-80A4-4AF7-AA7B-F81875A9B6D0}"/>
              </a:ext>
            </a:extLst>
          </p:cNvPr>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2.1.2 </a:t>
            </a:r>
            <a:r>
              <a:rPr lang="zh-CN" altLang="en-US" sz="2800" b="1" dirty="0">
                <a:solidFill>
                  <a:schemeClr val="accent1">
                    <a:lumMod val="90000"/>
                  </a:schemeClr>
                </a:solidFill>
                <a:latin typeface="微软雅黑" panose="020B0503020204020204" charset="-122"/>
                <a:ea typeface="微软雅黑" panose="020B0503020204020204" charset="-122"/>
              </a:rPr>
              <a:t>议论文</a:t>
            </a:r>
          </a:p>
        </p:txBody>
      </p:sp>
      <p:graphicFrame>
        <p:nvGraphicFramePr>
          <p:cNvPr id="7" name="图示 6">
            <a:extLst>
              <a:ext uri="{FF2B5EF4-FFF2-40B4-BE49-F238E27FC236}">
                <a16:creationId xmlns:a16="http://schemas.microsoft.com/office/drawing/2014/main" id="{9854899A-1E6C-48AE-98F2-230B437B18A4}"/>
              </a:ext>
            </a:extLst>
          </p:cNvPr>
          <p:cNvGraphicFramePr/>
          <p:nvPr>
            <p:extLst>
              <p:ext uri="{D42A27DB-BD31-4B8C-83A1-F6EECF244321}">
                <p14:modId xmlns:p14="http://schemas.microsoft.com/office/powerpoint/2010/main" val="3914529646"/>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文本框 8">
            <a:extLst>
              <a:ext uri="{FF2B5EF4-FFF2-40B4-BE49-F238E27FC236}">
                <a16:creationId xmlns:a16="http://schemas.microsoft.com/office/drawing/2014/main" id="{D2E3FDDF-9C5C-46DD-8726-71813A0F8023}"/>
              </a:ext>
            </a:extLst>
          </p:cNvPr>
          <p:cNvSpPr txBox="1"/>
          <p:nvPr/>
        </p:nvSpPr>
        <p:spPr>
          <a:xfrm>
            <a:off x="554258" y="1339548"/>
            <a:ext cx="10833321" cy="4385624"/>
          </a:xfrm>
          <a:prstGeom prst="rect">
            <a:avLst/>
          </a:prstGeom>
          <a:noFill/>
          <a:ln w="9525">
            <a:noFill/>
          </a:ln>
        </p:spPr>
        <p:txBody>
          <a:bodyPr wrap="square">
            <a:spAutoFit/>
          </a:bodyPr>
          <a:lstStyle/>
          <a:p>
            <a:pPr marL="12700" marR="5080" indent="114300" algn="just">
              <a:lnSpc>
                <a:spcPct val="156000"/>
              </a:lnSpc>
              <a:spcBef>
                <a:spcPts val="85"/>
              </a:spcBef>
            </a:pPr>
            <a:r>
              <a:rPr lang="zh-CN" altLang="en-US" sz="2000" spc="10" dirty="0">
                <a:latin typeface="微软雅黑" panose="020B0503020204020204" charset="-122"/>
                <a:ea typeface="微软雅黑" panose="020B0503020204020204" charset="-122"/>
                <a:sym typeface="+mn-ea"/>
              </a:rPr>
              <a:t>议论文是最常考的文体，因此要格外注意。</a:t>
            </a: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zh-CN" altLang="en-US" sz="2000" spc="10" dirty="0">
                <a:latin typeface="微软雅黑" panose="020B0503020204020204" charset="-122"/>
                <a:ea typeface="微软雅黑" panose="020B0503020204020204" charset="-122"/>
                <a:sym typeface="+mn-ea"/>
              </a:rPr>
              <a:t>提纲样例</a:t>
            </a: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z="1600" spc="10" dirty="0">
                <a:latin typeface="微软雅黑" panose="020B0503020204020204" charset="-122"/>
                <a:ea typeface="微软雅黑" panose="020B0503020204020204" charset="-122"/>
                <a:sym typeface="+mn-ea"/>
              </a:rPr>
              <a:t>Ⅰ. </a:t>
            </a:r>
            <a:r>
              <a:rPr lang="en-US" altLang="zh-CN" sz="1600" spc="10" dirty="0">
                <a:solidFill>
                  <a:srgbClr val="FF0000"/>
                </a:solidFill>
                <a:latin typeface="微软雅黑" panose="020B0503020204020204" charset="-122"/>
                <a:ea typeface="微软雅黑" panose="020B0503020204020204" charset="-122"/>
                <a:sym typeface="+mn-ea"/>
              </a:rPr>
              <a:t>Introduction</a:t>
            </a:r>
            <a:r>
              <a:rPr lang="en-US" altLang="zh-CN" sz="1600" spc="10" dirty="0">
                <a:latin typeface="微软雅黑" panose="020B0503020204020204" charset="-122"/>
                <a:ea typeface="微软雅黑" panose="020B0503020204020204" charset="-122"/>
                <a:sym typeface="+mn-ea"/>
              </a:rPr>
              <a:t>: E-mail vs. regular mail</a:t>
            </a:r>
          </a:p>
          <a:p>
            <a:pPr marL="12700" marR="5080" indent="114300" algn="just">
              <a:lnSpc>
                <a:spcPct val="156000"/>
              </a:lnSpc>
              <a:spcBef>
                <a:spcPts val="85"/>
              </a:spcBef>
            </a:pPr>
            <a:r>
              <a:rPr lang="en-US" altLang="zh-CN" sz="1600" spc="10" dirty="0">
                <a:latin typeface="微软雅黑" panose="020B0503020204020204" charset="-122"/>
                <a:ea typeface="微软雅黑" panose="020B0503020204020204" charset="-122"/>
                <a:sym typeface="+mn-ea"/>
              </a:rPr>
              <a:t>Ⅱ. E-mail having advantages over regular mail</a:t>
            </a:r>
          </a:p>
          <a:p>
            <a:pPr marL="12700" marR="5080" indent="114300" algn="just">
              <a:lnSpc>
                <a:spcPct val="156000"/>
              </a:lnSpc>
              <a:spcBef>
                <a:spcPts val="85"/>
              </a:spcBef>
            </a:pPr>
            <a:r>
              <a:rPr lang="en-US" altLang="zh-CN" sz="1600" spc="10" dirty="0">
                <a:latin typeface="微软雅黑" panose="020B0503020204020204" charset="-122"/>
                <a:ea typeface="微软雅黑" panose="020B0503020204020204" charset="-122"/>
                <a:sym typeface="+mn-ea"/>
              </a:rPr>
              <a:t>Ⅲ. E-mail having problems</a:t>
            </a:r>
          </a:p>
          <a:p>
            <a:pPr marL="12700" marR="5080" indent="114300" algn="just">
              <a:lnSpc>
                <a:spcPct val="156000"/>
              </a:lnSpc>
              <a:spcBef>
                <a:spcPts val="85"/>
              </a:spcBef>
            </a:pPr>
            <a:r>
              <a:rPr lang="en-US" altLang="zh-CN" sz="1600" spc="10" dirty="0">
                <a:latin typeface="微软雅黑" panose="020B0503020204020204" charset="-122"/>
                <a:ea typeface="微软雅黑" panose="020B0503020204020204" charset="-122"/>
                <a:sym typeface="+mn-ea"/>
              </a:rPr>
              <a:t>     A. Lacking personality in private lives</a:t>
            </a:r>
          </a:p>
          <a:p>
            <a:pPr marL="12700" marR="5080" indent="114300" algn="just">
              <a:lnSpc>
                <a:spcPct val="156000"/>
              </a:lnSpc>
              <a:spcBef>
                <a:spcPts val="85"/>
              </a:spcBef>
            </a:pPr>
            <a:r>
              <a:rPr lang="en-US" altLang="zh-CN" sz="1600" spc="10" dirty="0">
                <a:latin typeface="微软雅黑" panose="020B0503020204020204" charset="-122"/>
                <a:ea typeface="微软雅黑" panose="020B0503020204020204" charset="-122"/>
                <a:sym typeface="+mn-ea"/>
              </a:rPr>
              <a:t>     B. Lacking authority in business world</a:t>
            </a:r>
          </a:p>
          <a:p>
            <a:pPr marL="12700" marR="5080" indent="114300" algn="just">
              <a:lnSpc>
                <a:spcPct val="156000"/>
              </a:lnSpc>
              <a:spcBef>
                <a:spcPts val="85"/>
              </a:spcBef>
            </a:pPr>
            <a:r>
              <a:rPr lang="en-US" altLang="zh-CN" sz="1600" spc="10" dirty="0">
                <a:latin typeface="微软雅黑" panose="020B0503020204020204" charset="-122"/>
                <a:ea typeface="微软雅黑" panose="020B0503020204020204" charset="-122"/>
                <a:sym typeface="+mn-ea"/>
              </a:rPr>
              <a:t> Ⅳ. </a:t>
            </a:r>
            <a:r>
              <a:rPr lang="en-US" altLang="zh-CN" sz="1600" spc="10" dirty="0">
                <a:solidFill>
                  <a:srgbClr val="FF0000"/>
                </a:solidFill>
                <a:latin typeface="微软雅黑" panose="020B0503020204020204" charset="-122"/>
                <a:ea typeface="微软雅黑" panose="020B0503020204020204" charset="-122"/>
                <a:sym typeface="+mn-ea"/>
              </a:rPr>
              <a:t>Conclusion</a:t>
            </a:r>
            <a:r>
              <a:rPr lang="en-US" altLang="zh-CN" sz="1600" spc="10" dirty="0">
                <a:latin typeface="微软雅黑" panose="020B0503020204020204" charset="-122"/>
                <a:ea typeface="微软雅黑" panose="020B0503020204020204" charset="-122"/>
                <a:sym typeface="+mn-ea"/>
              </a:rPr>
              <a:t>: Using e-mail and regular mail to their best advantages</a:t>
            </a:r>
            <a:endParaRPr lang="en-US" altLang="zh-CN" spc="10" dirty="0">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3537234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CD108831-80A4-4AF7-AA7B-F81875A9B6D0}"/>
              </a:ext>
            </a:extLst>
          </p:cNvPr>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2.1.2 </a:t>
            </a:r>
            <a:r>
              <a:rPr lang="zh-CN" altLang="en-US" sz="2800" b="1" dirty="0">
                <a:solidFill>
                  <a:schemeClr val="accent1">
                    <a:lumMod val="90000"/>
                  </a:schemeClr>
                </a:solidFill>
                <a:latin typeface="微软雅黑" panose="020B0503020204020204" charset="-122"/>
                <a:ea typeface="微软雅黑" panose="020B0503020204020204" charset="-122"/>
              </a:rPr>
              <a:t>议论文</a:t>
            </a:r>
          </a:p>
        </p:txBody>
      </p:sp>
      <p:graphicFrame>
        <p:nvGraphicFramePr>
          <p:cNvPr id="7" name="图示 6">
            <a:extLst>
              <a:ext uri="{FF2B5EF4-FFF2-40B4-BE49-F238E27FC236}">
                <a16:creationId xmlns:a16="http://schemas.microsoft.com/office/drawing/2014/main" id="{9854899A-1E6C-48AE-98F2-230B437B18A4}"/>
              </a:ext>
            </a:extLst>
          </p:cNvPr>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文本框 8">
            <a:extLst>
              <a:ext uri="{FF2B5EF4-FFF2-40B4-BE49-F238E27FC236}">
                <a16:creationId xmlns:a16="http://schemas.microsoft.com/office/drawing/2014/main" id="{D2E3FDDF-9C5C-46DD-8726-71813A0F8023}"/>
              </a:ext>
            </a:extLst>
          </p:cNvPr>
          <p:cNvSpPr txBox="1"/>
          <p:nvPr/>
        </p:nvSpPr>
        <p:spPr>
          <a:xfrm>
            <a:off x="554258" y="1339548"/>
            <a:ext cx="10833321" cy="3089692"/>
          </a:xfrm>
          <a:prstGeom prst="rect">
            <a:avLst/>
          </a:prstGeom>
          <a:noFill/>
          <a:ln w="9525">
            <a:noFill/>
          </a:ln>
        </p:spPr>
        <p:txBody>
          <a:bodyPr wrap="square">
            <a:spAutoFit/>
          </a:bodyPr>
          <a:lstStyle/>
          <a:p>
            <a:pPr marL="12700" marR="5080" indent="114300" algn="ctr">
              <a:lnSpc>
                <a:spcPct val="156000"/>
              </a:lnSpc>
              <a:spcBef>
                <a:spcPts val="85"/>
              </a:spcBef>
            </a:pPr>
            <a:r>
              <a:rPr lang="en-US" altLang="zh-CN" b="1" spc="10" dirty="0">
                <a:latin typeface="微软雅黑" panose="020B0503020204020204" charset="-122"/>
                <a:ea typeface="微软雅黑" panose="020B0503020204020204" charset="-122"/>
                <a:sym typeface="+mn-ea"/>
              </a:rPr>
              <a:t>My Opinion on Campus Flea Market </a:t>
            </a:r>
          </a:p>
          <a:p>
            <a:pPr marL="12700" marR="5080" indent="114300" algn="just">
              <a:lnSpc>
                <a:spcPct val="156000"/>
              </a:lnSpc>
              <a:spcBef>
                <a:spcPts val="85"/>
              </a:spcBef>
            </a:pPr>
            <a:r>
              <a:rPr lang="en-US" altLang="zh-CN" spc="10" dirty="0">
                <a:latin typeface="微软雅黑" panose="020B0503020204020204" charset="-122"/>
                <a:ea typeface="微软雅黑" panose="020B0503020204020204" charset="-122"/>
                <a:sym typeface="+mn-ea"/>
              </a:rPr>
              <a:t>        As we university students progress from one grade to another, we may find that besides other things, we have accumulated a large pile of things that are no longer useful, for example, textbooks, test preparation materials, tapes and CDs. How to deal with the pile is really a big problem. Some throw them away, some keep them as souvenirs, and some sell them in the flea market on campus. </a:t>
            </a:r>
          </a:p>
          <a:p>
            <a:pPr marL="12700" marR="5080" indent="114300" algn="just">
              <a:lnSpc>
                <a:spcPct val="156000"/>
              </a:lnSpc>
              <a:spcBef>
                <a:spcPts val="85"/>
              </a:spcBef>
            </a:pPr>
            <a:r>
              <a:rPr lang="en-US" altLang="zh-CN" spc="10" dirty="0">
                <a:latin typeface="微软雅黑" panose="020B0503020204020204" charset="-122"/>
                <a:ea typeface="微软雅黑" panose="020B0503020204020204" charset="-122"/>
                <a:sym typeface="+mn-ea"/>
              </a:rPr>
              <a:t>        </a:t>
            </a:r>
            <a:endParaRPr lang="en-US" altLang="zh-CN" sz="1600" spc="10" dirty="0">
              <a:latin typeface="微软雅黑" panose="020B0503020204020204" charset="-122"/>
              <a:ea typeface="微软雅黑" panose="020B0503020204020204" charset="-122"/>
              <a:sym typeface="+mn-ea"/>
            </a:endParaRPr>
          </a:p>
        </p:txBody>
      </p:sp>
      <p:sp>
        <p:nvSpPr>
          <p:cNvPr id="2" name="矩形 1">
            <a:extLst>
              <a:ext uri="{FF2B5EF4-FFF2-40B4-BE49-F238E27FC236}">
                <a16:creationId xmlns:a16="http://schemas.microsoft.com/office/drawing/2014/main" id="{8B069A66-561D-498F-8F70-69E80DF3DECB}"/>
              </a:ext>
            </a:extLst>
          </p:cNvPr>
          <p:cNvSpPr/>
          <p:nvPr/>
        </p:nvSpPr>
        <p:spPr>
          <a:xfrm>
            <a:off x="2922918" y="5518452"/>
            <a:ext cx="6096000" cy="916341"/>
          </a:xfrm>
          <a:prstGeom prst="rect">
            <a:avLst/>
          </a:prstGeom>
        </p:spPr>
        <p:txBody>
          <a:bodyPr>
            <a:spAutoFit/>
          </a:bodyPr>
          <a:lstStyle/>
          <a:p>
            <a:pPr marL="12700" marR="5080" indent="114300">
              <a:lnSpc>
                <a:spcPct val="156000"/>
              </a:lnSpc>
              <a:spcBef>
                <a:spcPts val="85"/>
              </a:spcBef>
            </a:pPr>
            <a:r>
              <a:rPr lang="en-US" altLang="zh-CN" spc="10" dirty="0">
                <a:solidFill>
                  <a:schemeClr val="accent4">
                    <a:lumMod val="75000"/>
                  </a:schemeClr>
                </a:solidFill>
                <a:latin typeface="微软雅黑" panose="020B0503020204020204" charset="-122"/>
                <a:ea typeface="微软雅黑" panose="020B0503020204020204" charset="-122"/>
                <a:sym typeface="+mn-ea"/>
              </a:rPr>
              <a:t>Ⅰ. Introduction: ways to get rid of used things</a:t>
            </a:r>
          </a:p>
          <a:p>
            <a:pPr marL="12700" marR="5080" indent="114300">
              <a:lnSpc>
                <a:spcPct val="156000"/>
              </a:lnSpc>
              <a:spcBef>
                <a:spcPts val="85"/>
              </a:spcBef>
            </a:pPr>
            <a:endParaRPr lang="en-US" altLang="zh-CN" spc="10" dirty="0">
              <a:solidFill>
                <a:schemeClr val="accent4">
                  <a:lumMod val="75000"/>
                </a:schemeClr>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3852028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CD108831-80A4-4AF7-AA7B-F81875A9B6D0}"/>
              </a:ext>
            </a:extLst>
          </p:cNvPr>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2.1.2 </a:t>
            </a:r>
            <a:r>
              <a:rPr lang="zh-CN" altLang="en-US" sz="2800" b="1" dirty="0">
                <a:solidFill>
                  <a:schemeClr val="accent1">
                    <a:lumMod val="90000"/>
                  </a:schemeClr>
                </a:solidFill>
                <a:latin typeface="微软雅黑" panose="020B0503020204020204" charset="-122"/>
                <a:ea typeface="微软雅黑" panose="020B0503020204020204" charset="-122"/>
              </a:rPr>
              <a:t>议论文</a:t>
            </a:r>
          </a:p>
        </p:txBody>
      </p:sp>
      <p:graphicFrame>
        <p:nvGraphicFramePr>
          <p:cNvPr id="7" name="图示 6">
            <a:extLst>
              <a:ext uri="{FF2B5EF4-FFF2-40B4-BE49-F238E27FC236}">
                <a16:creationId xmlns:a16="http://schemas.microsoft.com/office/drawing/2014/main" id="{9854899A-1E6C-48AE-98F2-230B437B18A4}"/>
              </a:ext>
            </a:extLst>
          </p:cNvPr>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文本框 8">
            <a:extLst>
              <a:ext uri="{FF2B5EF4-FFF2-40B4-BE49-F238E27FC236}">
                <a16:creationId xmlns:a16="http://schemas.microsoft.com/office/drawing/2014/main" id="{D2E3FDDF-9C5C-46DD-8726-71813A0F8023}"/>
              </a:ext>
            </a:extLst>
          </p:cNvPr>
          <p:cNvSpPr txBox="1"/>
          <p:nvPr/>
        </p:nvSpPr>
        <p:spPr>
          <a:xfrm>
            <a:off x="392213" y="1571041"/>
            <a:ext cx="10833321" cy="3064044"/>
          </a:xfrm>
          <a:prstGeom prst="rect">
            <a:avLst/>
          </a:prstGeom>
          <a:noFill/>
          <a:ln w="9525">
            <a:noFill/>
          </a:ln>
        </p:spPr>
        <p:txBody>
          <a:bodyPr wrap="square">
            <a:spAutoFit/>
          </a:bodyPr>
          <a:lstStyle/>
          <a:p>
            <a:pPr marL="12700" marR="5080" indent="114300" algn="just">
              <a:lnSpc>
                <a:spcPct val="156000"/>
              </a:lnSpc>
              <a:spcBef>
                <a:spcPts val="85"/>
              </a:spcBef>
            </a:pPr>
            <a:r>
              <a:rPr lang="en-US" altLang="zh-CN" spc="10" dirty="0">
                <a:latin typeface="微软雅黑" panose="020B0503020204020204" charset="-122"/>
                <a:ea typeface="微软雅黑" panose="020B0503020204020204" charset="-122"/>
                <a:sym typeface="+mn-ea"/>
              </a:rPr>
              <a:t>       The flea market has much to offer for sellers. Obviously it can help sellers get some money. By selling things that are no longer needed, they can cover some of the original cost. This can be of much importance to students who need money. Last semester I sold about 30 books in the flea market, and the money was enough to cover my food bill for almost a month. Besides, selling things in the flea market can also help sellers cultivate a good habit of making the fullest use of their belongings. This will prevent them from throwing things away at will, thus becoming a thrifty person. </a:t>
            </a:r>
          </a:p>
        </p:txBody>
      </p:sp>
      <p:sp>
        <p:nvSpPr>
          <p:cNvPr id="2" name="矩形 1">
            <a:extLst>
              <a:ext uri="{FF2B5EF4-FFF2-40B4-BE49-F238E27FC236}">
                <a16:creationId xmlns:a16="http://schemas.microsoft.com/office/drawing/2014/main" id="{01019C0A-AA01-401E-8F45-C1383F1D7251}"/>
              </a:ext>
            </a:extLst>
          </p:cNvPr>
          <p:cNvSpPr/>
          <p:nvPr/>
        </p:nvSpPr>
        <p:spPr>
          <a:xfrm>
            <a:off x="3152172" y="5399342"/>
            <a:ext cx="6096000" cy="1361270"/>
          </a:xfrm>
          <a:prstGeom prst="rect">
            <a:avLst/>
          </a:prstGeom>
        </p:spPr>
        <p:txBody>
          <a:bodyPr>
            <a:spAutoFit/>
          </a:bodyPr>
          <a:lstStyle/>
          <a:p>
            <a:pPr marL="12700" marR="5080" indent="114300">
              <a:lnSpc>
                <a:spcPct val="156000"/>
              </a:lnSpc>
              <a:spcBef>
                <a:spcPts val="85"/>
              </a:spcBef>
            </a:pPr>
            <a:r>
              <a:rPr lang="en-US" altLang="zh-CN" spc="10" dirty="0">
                <a:solidFill>
                  <a:schemeClr val="accent4">
                    <a:lumMod val="75000"/>
                  </a:schemeClr>
                </a:solidFill>
                <a:latin typeface="微软雅黑" panose="020B0503020204020204" charset="-122"/>
                <a:ea typeface="微软雅黑" panose="020B0503020204020204" charset="-122"/>
                <a:sym typeface="+mn-ea"/>
              </a:rPr>
              <a:t>Ⅱ. Body: advantage of flea market on campus</a:t>
            </a:r>
          </a:p>
          <a:p>
            <a:pPr marL="12700" marR="5080" indent="114300">
              <a:lnSpc>
                <a:spcPct val="156000"/>
              </a:lnSpc>
              <a:spcBef>
                <a:spcPts val="85"/>
              </a:spcBef>
            </a:pPr>
            <a:r>
              <a:rPr lang="en-US" altLang="zh-CN" spc="10" dirty="0">
                <a:solidFill>
                  <a:schemeClr val="accent4">
                    <a:lumMod val="75000"/>
                  </a:schemeClr>
                </a:solidFill>
                <a:latin typeface="微软雅黑" panose="020B0503020204020204" charset="-122"/>
                <a:ea typeface="微软雅黑" panose="020B0503020204020204" charset="-122"/>
                <a:sym typeface="+mn-ea"/>
              </a:rPr>
              <a:t>     ① to sellers</a:t>
            </a:r>
          </a:p>
          <a:p>
            <a:pPr marL="12700" marR="5080" indent="114300">
              <a:lnSpc>
                <a:spcPct val="156000"/>
              </a:lnSpc>
              <a:spcBef>
                <a:spcPts val="85"/>
              </a:spcBef>
            </a:pPr>
            <a:r>
              <a:rPr lang="en-US" altLang="zh-CN" spc="10" dirty="0">
                <a:solidFill>
                  <a:schemeClr val="accent4">
                    <a:lumMod val="75000"/>
                  </a:schemeClr>
                </a:solidFill>
                <a:latin typeface="微软雅黑" panose="020B0503020204020204" charset="-122"/>
                <a:ea typeface="微软雅黑" panose="020B0503020204020204" charset="-122"/>
                <a:sym typeface="+mn-ea"/>
              </a:rPr>
              <a:t>     </a:t>
            </a:r>
          </a:p>
        </p:txBody>
      </p:sp>
    </p:spTree>
    <p:extLst>
      <p:ext uri="{BB962C8B-B14F-4D97-AF65-F5344CB8AC3E}">
        <p14:creationId xmlns:p14="http://schemas.microsoft.com/office/powerpoint/2010/main" val="1070745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CD108831-80A4-4AF7-AA7B-F81875A9B6D0}"/>
              </a:ext>
            </a:extLst>
          </p:cNvPr>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2.1.2 </a:t>
            </a:r>
            <a:r>
              <a:rPr lang="zh-CN" altLang="en-US" sz="2800" b="1" dirty="0">
                <a:solidFill>
                  <a:schemeClr val="accent1">
                    <a:lumMod val="90000"/>
                  </a:schemeClr>
                </a:solidFill>
                <a:latin typeface="微软雅黑" panose="020B0503020204020204" charset="-122"/>
                <a:ea typeface="微软雅黑" panose="020B0503020204020204" charset="-122"/>
              </a:rPr>
              <a:t>议论文</a:t>
            </a:r>
          </a:p>
        </p:txBody>
      </p:sp>
      <p:graphicFrame>
        <p:nvGraphicFramePr>
          <p:cNvPr id="7" name="图示 6">
            <a:extLst>
              <a:ext uri="{FF2B5EF4-FFF2-40B4-BE49-F238E27FC236}">
                <a16:creationId xmlns:a16="http://schemas.microsoft.com/office/drawing/2014/main" id="{9854899A-1E6C-48AE-98F2-230B437B18A4}"/>
              </a:ext>
            </a:extLst>
          </p:cNvPr>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文本框 8">
            <a:extLst>
              <a:ext uri="{FF2B5EF4-FFF2-40B4-BE49-F238E27FC236}">
                <a16:creationId xmlns:a16="http://schemas.microsoft.com/office/drawing/2014/main" id="{D2E3FDDF-9C5C-46DD-8726-71813A0F8023}"/>
              </a:ext>
            </a:extLst>
          </p:cNvPr>
          <p:cNvSpPr txBox="1"/>
          <p:nvPr/>
        </p:nvSpPr>
        <p:spPr>
          <a:xfrm>
            <a:off x="208953" y="1680925"/>
            <a:ext cx="10833321" cy="3496150"/>
          </a:xfrm>
          <a:prstGeom prst="rect">
            <a:avLst/>
          </a:prstGeom>
          <a:noFill/>
          <a:ln w="9525">
            <a:noFill/>
          </a:ln>
        </p:spPr>
        <p:txBody>
          <a:bodyPr wrap="square">
            <a:spAutoFit/>
          </a:bodyPr>
          <a:lstStyle/>
          <a:p>
            <a:pPr marL="12700" marR="5080" indent="114300">
              <a:lnSpc>
                <a:spcPct val="156000"/>
              </a:lnSpc>
              <a:spcBef>
                <a:spcPts val="85"/>
              </a:spcBef>
            </a:pPr>
            <a:r>
              <a:rPr lang="en-US" altLang="zh-CN" spc="10" dirty="0">
                <a:latin typeface="微软雅黑" panose="020B0503020204020204" charset="-122"/>
                <a:ea typeface="微软雅黑" panose="020B0503020204020204" charset="-122"/>
                <a:sym typeface="+mn-ea"/>
              </a:rPr>
              <a:t>If it just benefits sellers, the flea market can not be so prosperous. In fact, buyers also gain a lot. Things sold in this place are usually much cheaper than the new ones in stores, but the function is almost the same. If students buy their textbooks and other reference books here, they can save about 200 yuan every semester. It is said that second-hand book stores are very popular in foreign countries, and many students from poor families finish their studies by getting most of the books there. In China there are also many students troubled by financial difficulty. If the university authorities can organize a regular flea market, many poor students will find it easier to finish their university. </a:t>
            </a:r>
            <a:endParaRPr lang="en-US" altLang="zh-CN" sz="1600" spc="10" dirty="0">
              <a:latin typeface="微软雅黑" panose="020B0503020204020204" charset="-122"/>
              <a:ea typeface="微软雅黑" panose="020B0503020204020204" charset="-122"/>
              <a:sym typeface="+mn-ea"/>
            </a:endParaRPr>
          </a:p>
        </p:txBody>
      </p:sp>
      <p:sp>
        <p:nvSpPr>
          <p:cNvPr id="2" name="矩形 1">
            <a:extLst>
              <a:ext uri="{FF2B5EF4-FFF2-40B4-BE49-F238E27FC236}">
                <a16:creationId xmlns:a16="http://schemas.microsoft.com/office/drawing/2014/main" id="{5F11A4AF-1F6C-4676-828E-B42757520444}"/>
              </a:ext>
            </a:extLst>
          </p:cNvPr>
          <p:cNvSpPr/>
          <p:nvPr/>
        </p:nvSpPr>
        <p:spPr>
          <a:xfrm>
            <a:off x="2880824" y="5496524"/>
            <a:ext cx="6096000" cy="916341"/>
          </a:xfrm>
          <a:prstGeom prst="rect">
            <a:avLst/>
          </a:prstGeom>
        </p:spPr>
        <p:txBody>
          <a:bodyPr>
            <a:spAutoFit/>
          </a:bodyPr>
          <a:lstStyle/>
          <a:p>
            <a:pPr marL="12700" marR="5080" indent="114300">
              <a:lnSpc>
                <a:spcPct val="156000"/>
              </a:lnSpc>
              <a:spcBef>
                <a:spcPts val="85"/>
              </a:spcBef>
            </a:pPr>
            <a:r>
              <a:rPr lang="en-US" altLang="zh-CN" spc="10" dirty="0">
                <a:solidFill>
                  <a:schemeClr val="accent4">
                    <a:lumMod val="75000"/>
                  </a:schemeClr>
                </a:solidFill>
                <a:latin typeface="微软雅黑" panose="020B0503020204020204" charset="-122"/>
                <a:ea typeface="微软雅黑" panose="020B0503020204020204" charset="-122"/>
                <a:sym typeface="+mn-ea"/>
              </a:rPr>
              <a:t>Ⅱ. Body: advantage of flea market on campus</a:t>
            </a:r>
          </a:p>
          <a:p>
            <a:pPr marL="12700" marR="5080" indent="114300">
              <a:lnSpc>
                <a:spcPct val="156000"/>
              </a:lnSpc>
              <a:spcBef>
                <a:spcPts val="85"/>
              </a:spcBef>
            </a:pPr>
            <a:r>
              <a:rPr lang="en-US" altLang="zh-CN" spc="10" dirty="0">
                <a:solidFill>
                  <a:schemeClr val="accent4">
                    <a:lumMod val="75000"/>
                  </a:schemeClr>
                </a:solidFill>
                <a:latin typeface="微软雅黑" panose="020B0503020204020204" charset="-122"/>
                <a:ea typeface="微软雅黑" panose="020B0503020204020204" charset="-122"/>
                <a:sym typeface="+mn-ea"/>
              </a:rPr>
              <a:t>② to buyers </a:t>
            </a:r>
          </a:p>
        </p:txBody>
      </p:sp>
    </p:spTree>
    <p:extLst>
      <p:ext uri="{BB962C8B-B14F-4D97-AF65-F5344CB8AC3E}">
        <p14:creationId xmlns:p14="http://schemas.microsoft.com/office/powerpoint/2010/main" val="817481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CD108831-80A4-4AF7-AA7B-F81875A9B6D0}"/>
              </a:ext>
            </a:extLst>
          </p:cNvPr>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2.1.2 </a:t>
            </a:r>
            <a:r>
              <a:rPr lang="zh-CN" altLang="en-US" sz="2800" b="1" dirty="0">
                <a:solidFill>
                  <a:schemeClr val="accent1">
                    <a:lumMod val="90000"/>
                  </a:schemeClr>
                </a:solidFill>
                <a:latin typeface="微软雅黑" panose="020B0503020204020204" charset="-122"/>
                <a:ea typeface="微软雅黑" panose="020B0503020204020204" charset="-122"/>
              </a:rPr>
              <a:t>议论文</a:t>
            </a:r>
          </a:p>
        </p:txBody>
      </p:sp>
      <p:graphicFrame>
        <p:nvGraphicFramePr>
          <p:cNvPr id="7" name="图示 6">
            <a:extLst>
              <a:ext uri="{FF2B5EF4-FFF2-40B4-BE49-F238E27FC236}">
                <a16:creationId xmlns:a16="http://schemas.microsoft.com/office/drawing/2014/main" id="{9854899A-1E6C-48AE-98F2-230B437B18A4}"/>
              </a:ext>
            </a:extLst>
          </p:cNvPr>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文本框 8">
            <a:extLst>
              <a:ext uri="{FF2B5EF4-FFF2-40B4-BE49-F238E27FC236}">
                <a16:creationId xmlns:a16="http://schemas.microsoft.com/office/drawing/2014/main" id="{D2E3FDDF-9C5C-46DD-8726-71813A0F8023}"/>
              </a:ext>
            </a:extLst>
          </p:cNvPr>
          <p:cNvSpPr txBox="1"/>
          <p:nvPr/>
        </p:nvSpPr>
        <p:spPr>
          <a:xfrm>
            <a:off x="208953" y="1281675"/>
            <a:ext cx="10833321" cy="3496150"/>
          </a:xfrm>
          <a:prstGeom prst="rect">
            <a:avLst/>
          </a:prstGeom>
          <a:noFill/>
          <a:ln w="9525">
            <a:noFill/>
          </a:ln>
        </p:spPr>
        <p:txBody>
          <a:bodyPr wrap="square">
            <a:spAutoFit/>
          </a:bodyPr>
          <a:lstStyle/>
          <a:p>
            <a:pPr marL="12700" marR="5080" indent="114300">
              <a:lnSpc>
                <a:spcPct val="156000"/>
              </a:lnSpc>
              <a:spcBef>
                <a:spcPts val="85"/>
              </a:spcBef>
            </a:pPr>
            <a:r>
              <a:rPr lang="en-US" altLang="zh-CN" spc="10" dirty="0">
                <a:latin typeface="微软雅黑" panose="020B0503020204020204" charset="-122"/>
                <a:ea typeface="微软雅黑" panose="020B0503020204020204" charset="-122"/>
                <a:sym typeface="+mn-ea"/>
              </a:rPr>
              <a:t>The third benefit, which is usually neglected, is the positive influence on environment. This may sound irrelevant, but in fact, if we use second-hand products, we can help save paper and printing materials, and this can greatly reduce the negative impact on the already fragile environment. What's more, if we develop the habit of reusing products, we can make our contribution to the establishment of recycling economy that the government is advocating. Experts estimate that if all the textbooks in universities can be used again, we can save about one hundred million yuan in environmental protection. This fully demonstrates the social significance of the tiny market place. </a:t>
            </a:r>
            <a:endParaRPr lang="en-US" altLang="zh-CN" sz="1600" spc="10" dirty="0">
              <a:latin typeface="微软雅黑" panose="020B0503020204020204" charset="-122"/>
              <a:ea typeface="微软雅黑" panose="020B0503020204020204" charset="-122"/>
              <a:sym typeface="+mn-ea"/>
            </a:endParaRPr>
          </a:p>
        </p:txBody>
      </p:sp>
      <p:sp>
        <p:nvSpPr>
          <p:cNvPr id="2" name="矩形 1">
            <a:extLst>
              <a:ext uri="{FF2B5EF4-FFF2-40B4-BE49-F238E27FC236}">
                <a16:creationId xmlns:a16="http://schemas.microsoft.com/office/drawing/2014/main" id="{C41E4DF2-37B1-4CC4-A127-206C4FA46525}"/>
              </a:ext>
            </a:extLst>
          </p:cNvPr>
          <p:cNvSpPr/>
          <p:nvPr/>
        </p:nvSpPr>
        <p:spPr>
          <a:xfrm>
            <a:off x="3048000" y="5496524"/>
            <a:ext cx="6096000" cy="916341"/>
          </a:xfrm>
          <a:prstGeom prst="rect">
            <a:avLst/>
          </a:prstGeom>
        </p:spPr>
        <p:txBody>
          <a:bodyPr>
            <a:spAutoFit/>
          </a:bodyPr>
          <a:lstStyle/>
          <a:p>
            <a:pPr marL="12700" marR="5080" indent="114300">
              <a:lnSpc>
                <a:spcPct val="156000"/>
              </a:lnSpc>
              <a:spcBef>
                <a:spcPts val="85"/>
              </a:spcBef>
            </a:pPr>
            <a:r>
              <a:rPr lang="en-US" altLang="zh-CN" spc="10" dirty="0">
                <a:solidFill>
                  <a:schemeClr val="accent4">
                    <a:lumMod val="75000"/>
                  </a:schemeClr>
                </a:solidFill>
                <a:latin typeface="微软雅黑" panose="020B0503020204020204" charset="-122"/>
                <a:ea typeface="微软雅黑" panose="020B0503020204020204" charset="-122"/>
                <a:sym typeface="+mn-ea"/>
              </a:rPr>
              <a:t>Ⅱ. Body: advantage of flea market on campus</a:t>
            </a:r>
          </a:p>
          <a:p>
            <a:pPr marL="12700" marR="5080" indent="114300">
              <a:lnSpc>
                <a:spcPct val="156000"/>
              </a:lnSpc>
              <a:spcBef>
                <a:spcPts val="85"/>
              </a:spcBef>
            </a:pPr>
            <a:r>
              <a:rPr lang="en-US" altLang="zh-CN" spc="10" dirty="0">
                <a:solidFill>
                  <a:schemeClr val="accent4">
                    <a:lumMod val="75000"/>
                  </a:schemeClr>
                </a:solidFill>
                <a:latin typeface="微软雅黑" panose="020B0503020204020204" charset="-122"/>
                <a:ea typeface="微软雅黑" panose="020B0503020204020204" charset="-122"/>
                <a:sym typeface="+mn-ea"/>
              </a:rPr>
              <a:t>③ to environment</a:t>
            </a:r>
          </a:p>
        </p:txBody>
      </p:sp>
    </p:spTree>
    <p:extLst>
      <p:ext uri="{BB962C8B-B14F-4D97-AF65-F5344CB8AC3E}">
        <p14:creationId xmlns:p14="http://schemas.microsoft.com/office/powerpoint/2010/main" val="3687480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CD108831-80A4-4AF7-AA7B-F81875A9B6D0}"/>
              </a:ext>
            </a:extLst>
          </p:cNvPr>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2.1.2 </a:t>
            </a:r>
            <a:r>
              <a:rPr lang="zh-CN" altLang="en-US" sz="2800" b="1" dirty="0">
                <a:solidFill>
                  <a:schemeClr val="accent1">
                    <a:lumMod val="90000"/>
                  </a:schemeClr>
                </a:solidFill>
                <a:latin typeface="微软雅黑" panose="020B0503020204020204" charset="-122"/>
                <a:ea typeface="微软雅黑" panose="020B0503020204020204" charset="-122"/>
              </a:rPr>
              <a:t>议论文</a:t>
            </a:r>
          </a:p>
        </p:txBody>
      </p:sp>
      <p:graphicFrame>
        <p:nvGraphicFramePr>
          <p:cNvPr id="7" name="图示 6">
            <a:extLst>
              <a:ext uri="{FF2B5EF4-FFF2-40B4-BE49-F238E27FC236}">
                <a16:creationId xmlns:a16="http://schemas.microsoft.com/office/drawing/2014/main" id="{9854899A-1E6C-48AE-98F2-230B437B18A4}"/>
              </a:ext>
            </a:extLst>
          </p:cNvPr>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文本框 8">
            <a:extLst>
              <a:ext uri="{FF2B5EF4-FFF2-40B4-BE49-F238E27FC236}">
                <a16:creationId xmlns:a16="http://schemas.microsoft.com/office/drawing/2014/main" id="{D2E3FDDF-9C5C-46DD-8726-71813A0F8023}"/>
              </a:ext>
            </a:extLst>
          </p:cNvPr>
          <p:cNvSpPr txBox="1"/>
          <p:nvPr/>
        </p:nvSpPr>
        <p:spPr>
          <a:xfrm>
            <a:off x="208953" y="1281675"/>
            <a:ext cx="10833321" cy="1767728"/>
          </a:xfrm>
          <a:prstGeom prst="rect">
            <a:avLst/>
          </a:prstGeom>
          <a:noFill/>
          <a:ln w="9525">
            <a:noFill/>
          </a:ln>
        </p:spPr>
        <p:txBody>
          <a:bodyPr wrap="square">
            <a:spAutoFit/>
          </a:bodyPr>
          <a:lstStyle/>
          <a:p>
            <a:pPr marL="12700" marR="5080" indent="114300">
              <a:lnSpc>
                <a:spcPct val="156000"/>
              </a:lnSpc>
              <a:spcBef>
                <a:spcPts val="85"/>
              </a:spcBef>
            </a:pPr>
            <a:r>
              <a:rPr lang="en-US" altLang="zh-CN" spc="10" dirty="0">
                <a:latin typeface="微软雅黑" panose="020B0503020204020204" charset="-122"/>
                <a:ea typeface="微软雅黑" panose="020B0503020204020204" charset="-122"/>
                <a:sym typeface="+mn-ea"/>
              </a:rPr>
              <a:t>Therefore, if well managed, flea markets on campus can benefit sellers, buyers and the whole society as well. Of course, some of the used things may become valuable souvenirs and we should keep them all our life. As for those things that we can get rid of, we should carry them to the flea market rather than to the dustbin.</a:t>
            </a:r>
            <a:endParaRPr lang="en-US" altLang="zh-CN" sz="1600" spc="10" dirty="0">
              <a:latin typeface="微软雅黑" panose="020B0503020204020204" charset="-122"/>
              <a:ea typeface="微软雅黑" panose="020B0503020204020204" charset="-122"/>
              <a:sym typeface="+mn-ea"/>
            </a:endParaRPr>
          </a:p>
        </p:txBody>
      </p:sp>
      <p:sp>
        <p:nvSpPr>
          <p:cNvPr id="2" name="矩形 1">
            <a:extLst>
              <a:ext uri="{FF2B5EF4-FFF2-40B4-BE49-F238E27FC236}">
                <a16:creationId xmlns:a16="http://schemas.microsoft.com/office/drawing/2014/main" id="{E6C20B0E-06CA-4537-8025-2B889AD1F3CF}"/>
              </a:ext>
            </a:extLst>
          </p:cNvPr>
          <p:cNvSpPr/>
          <p:nvPr/>
        </p:nvSpPr>
        <p:spPr>
          <a:xfrm>
            <a:off x="3019720" y="5655139"/>
            <a:ext cx="6096000" cy="471411"/>
          </a:xfrm>
          <a:prstGeom prst="rect">
            <a:avLst/>
          </a:prstGeom>
        </p:spPr>
        <p:txBody>
          <a:bodyPr>
            <a:spAutoFit/>
          </a:bodyPr>
          <a:lstStyle/>
          <a:p>
            <a:pPr marL="12700" marR="5080" indent="114300">
              <a:lnSpc>
                <a:spcPct val="156000"/>
              </a:lnSpc>
              <a:spcBef>
                <a:spcPts val="85"/>
              </a:spcBef>
            </a:pPr>
            <a:r>
              <a:rPr lang="en-US" altLang="zh-CN" spc="10" dirty="0">
                <a:solidFill>
                  <a:schemeClr val="accent4">
                    <a:lumMod val="75000"/>
                  </a:schemeClr>
                </a:solidFill>
                <a:latin typeface="微软雅黑" panose="020B0503020204020204" charset="-122"/>
                <a:ea typeface="微软雅黑" panose="020B0503020204020204" charset="-122"/>
                <a:sym typeface="+mn-ea"/>
              </a:rPr>
              <a:t>Ⅲ. Conclusion: the importance of flea market</a:t>
            </a:r>
          </a:p>
        </p:txBody>
      </p:sp>
    </p:spTree>
    <p:extLst>
      <p:ext uri="{BB962C8B-B14F-4D97-AF65-F5344CB8AC3E}">
        <p14:creationId xmlns:p14="http://schemas.microsoft.com/office/powerpoint/2010/main" val="2912769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CD108831-80A4-4AF7-AA7B-F81875A9B6D0}"/>
              </a:ext>
            </a:extLst>
          </p:cNvPr>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2.1.2 </a:t>
            </a:r>
            <a:r>
              <a:rPr lang="zh-CN" altLang="en-US" sz="2800" b="1" dirty="0">
                <a:solidFill>
                  <a:schemeClr val="accent1">
                    <a:lumMod val="90000"/>
                  </a:schemeClr>
                </a:solidFill>
                <a:latin typeface="微软雅黑" panose="020B0503020204020204" charset="-122"/>
                <a:ea typeface="微软雅黑" panose="020B0503020204020204" charset="-122"/>
              </a:rPr>
              <a:t>议论文</a:t>
            </a:r>
          </a:p>
        </p:txBody>
      </p:sp>
      <p:graphicFrame>
        <p:nvGraphicFramePr>
          <p:cNvPr id="7" name="图示 6">
            <a:extLst>
              <a:ext uri="{FF2B5EF4-FFF2-40B4-BE49-F238E27FC236}">
                <a16:creationId xmlns:a16="http://schemas.microsoft.com/office/drawing/2014/main" id="{9854899A-1E6C-48AE-98F2-230B437B18A4}"/>
              </a:ext>
            </a:extLst>
          </p:cNvPr>
          <p:cNvGraphicFramePr/>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文本框 8">
            <a:extLst>
              <a:ext uri="{FF2B5EF4-FFF2-40B4-BE49-F238E27FC236}">
                <a16:creationId xmlns:a16="http://schemas.microsoft.com/office/drawing/2014/main" id="{D2E3FDDF-9C5C-46DD-8726-71813A0F8023}"/>
              </a:ext>
            </a:extLst>
          </p:cNvPr>
          <p:cNvSpPr txBox="1"/>
          <p:nvPr/>
        </p:nvSpPr>
        <p:spPr>
          <a:xfrm>
            <a:off x="833986" y="1756237"/>
            <a:ext cx="10833321" cy="2978251"/>
          </a:xfrm>
          <a:prstGeom prst="rect">
            <a:avLst/>
          </a:prstGeom>
          <a:noFill/>
          <a:ln w="9525">
            <a:noFill/>
          </a:ln>
        </p:spPr>
        <p:txBody>
          <a:bodyPr wrap="square">
            <a:spAutoFit/>
          </a:bodyPr>
          <a:lstStyle/>
          <a:p>
            <a:pPr marL="12700" marR="5080" indent="114300">
              <a:lnSpc>
                <a:spcPct val="156000"/>
              </a:lnSpc>
              <a:spcBef>
                <a:spcPts val="85"/>
              </a:spcBef>
            </a:pPr>
            <a:r>
              <a:rPr lang="en-US" altLang="zh-CN" sz="2000" spc="10" dirty="0">
                <a:latin typeface="微软雅黑" panose="020B0503020204020204" charset="-122"/>
                <a:ea typeface="微软雅黑" panose="020B0503020204020204" charset="-122"/>
                <a:sym typeface="+mn-ea"/>
              </a:rPr>
              <a:t>Ⅰ. Introduction: ways to get rid of used things</a:t>
            </a:r>
          </a:p>
          <a:p>
            <a:pPr marL="12700" marR="5080" indent="114300">
              <a:lnSpc>
                <a:spcPct val="156000"/>
              </a:lnSpc>
              <a:spcBef>
                <a:spcPts val="85"/>
              </a:spcBef>
            </a:pPr>
            <a:r>
              <a:rPr lang="en-US" altLang="zh-CN" sz="2000" spc="10" dirty="0">
                <a:latin typeface="微软雅黑" panose="020B0503020204020204" charset="-122"/>
                <a:ea typeface="微软雅黑" panose="020B0503020204020204" charset="-122"/>
                <a:sym typeface="+mn-ea"/>
              </a:rPr>
              <a:t>Ⅱ. Body: advantage of flea market on campus</a:t>
            </a:r>
          </a:p>
          <a:p>
            <a:pPr marL="12700" marR="5080" indent="114300">
              <a:lnSpc>
                <a:spcPct val="156000"/>
              </a:lnSpc>
              <a:spcBef>
                <a:spcPts val="85"/>
              </a:spcBef>
            </a:pPr>
            <a:r>
              <a:rPr lang="en-US" altLang="zh-CN" sz="2000" spc="10" dirty="0">
                <a:latin typeface="微软雅黑" panose="020B0503020204020204" charset="-122"/>
                <a:ea typeface="微软雅黑" panose="020B0503020204020204" charset="-122"/>
                <a:sym typeface="+mn-ea"/>
              </a:rPr>
              <a:t>     ① to sellers</a:t>
            </a:r>
          </a:p>
          <a:p>
            <a:pPr marL="12700" marR="5080" indent="114300">
              <a:lnSpc>
                <a:spcPct val="156000"/>
              </a:lnSpc>
              <a:spcBef>
                <a:spcPts val="85"/>
              </a:spcBef>
            </a:pPr>
            <a:r>
              <a:rPr lang="en-US" altLang="zh-CN" sz="2000" spc="10" dirty="0">
                <a:latin typeface="微软雅黑" panose="020B0503020204020204" charset="-122"/>
                <a:ea typeface="微软雅黑" panose="020B0503020204020204" charset="-122"/>
                <a:sym typeface="+mn-ea"/>
              </a:rPr>
              <a:t>     ② to buyers </a:t>
            </a:r>
          </a:p>
          <a:p>
            <a:pPr marL="12700" marR="5080" indent="114300">
              <a:lnSpc>
                <a:spcPct val="156000"/>
              </a:lnSpc>
              <a:spcBef>
                <a:spcPts val="85"/>
              </a:spcBef>
            </a:pPr>
            <a:r>
              <a:rPr lang="en-US" altLang="zh-CN" sz="2000" spc="10" dirty="0">
                <a:latin typeface="微软雅黑" panose="020B0503020204020204" charset="-122"/>
                <a:ea typeface="微软雅黑" panose="020B0503020204020204" charset="-122"/>
                <a:sym typeface="+mn-ea"/>
              </a:rPr>
              <a:t>     ③ to environment</a:t>
            </a:r>
          </a:p>
          <a:p>
            <a:pPr marL="12700" marR="5080" indent="114300">
              <a:lnSpc>
                <a:spcPct val="156000"/>
              </a:lnSpc>
              <a:spcBef>
                <a:spcPts val="85"/>
              </a:spcBef>
            </a:pPr>
            <a:r>
              <a:rPr lang="en-US" altLang="zh-CN" sz="2000" spc="10" dirty="0">
                <a:latin typeface="微软雅黑" panose="020B0503020204020204" charset="-122"/>
                <a:ea typeface="微软雅黑" panose="020B0503020204020204" charset="-122"/>
                <a:sym typeface="+mn-ea"/>
              </a:rPr>
              <a:t>Ⅲ. Conclusion: the importance of flea market</a:t>
            </a:r>
            <a:endParaRPr lang="en-US" altLang="zh-CN" spc="10" dirty="0">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2677827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CD108831-80A4-4AF7-AA7B-F81875A9B6D0}"/>
              </a:ext>
            </a:extLst>
          </p:cNvPr>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7" name="图示 6">
            <a:extLst>
              <a:ext uri="{FF2B5EF4-FFF2-40B4-BE49-F238E27FC236}">
                <a16:creationId xmlns:a16="http://schemas.microsoft.com/office/drawing/2014/main" id="{9854899A-1E6C-48AE-98F2-230B437B18A4}"/>
              </a:ext>
            </a:extLst>
          </p:cNvPr>
          <p:cNvGraphicFramePr/>
          <p:nvPr>
            <p:extLst>
              <p:ext uri="{D42A27DB-BD31-4B8C-83A1-F6EECF244321}">
                <p14:modId xmlns:p14="http://schemas.microsoft.com/office/powerpoint/2010/main" val="482957186"/>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文本框 8">
            <a:extLst>
              <a:ext uri="{FF2B5EF4-FFF2-40B4-BE49-F238E27FC236}">
                <a16:creationId xmlns:a16="http://schemas.microsoft.com/office/drawing/2014/main" id="{D2E3FDDF-9C5C-46DD-8726-71813A0F8023}"/>
              </a:ext>
            </a:extLst>
          </p:cNvPr>
          <p:cNvSpPr txBox="1"/>
          <p:nvPr/>
        </p:nvSpPr>
        <p:spPr>
          <a:xfrm>
            <a:off x="695278" y="1273561"/>
            <a:ext cx="11496722" cy="4950073"/>
          </a:xfrm>
          <a:prstGeom prst="rect">
            <a:avLst/>
          </a:prstGeom>
          <a:noFill/>
          <a:ln w="9525">
            <a:noFill/>
          </a:ln>
        </p:spPr>
        <p:txBody>
          <a:bodyPr wrap="square">
            <a:spAutoFit/>
          </a:bodyPr>
          <a:lstStyle/>
          <a:p>
            <a:pPr marL="12700" marR="5080" indent="114300" algn="just">
              <a:lnSpc>
                <a:spcPct val="156000"/>
              </a:lnSpc>
              <a:spcBef>
                <a:spcPts val="85"/>
              </a:spcBef>
            </a:pPr>
            <a:r>
              <a:rPr lang="zh-CN" altLang="en-US" sz="2000" spc="10" dirty="0">
                <a:latin typeface="微软雅黑" panose="020B0503020204020204" charset="-122"/>
                <a:ea typeface="微软雅黑" panose="020B0503020204020204" charset="-122"/>
                <a:sym typeface="+mn-ea"/>
              </a:rPr>
              <a:t>说明文同样是论点式提纲题型中常考的一种文体。</a:t>
            </a: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zh-CN" altLang="en-US" sz="2000" spc="10" dirty="0">
                <a:latin typeface="微软雅黑" panose="020B0503020204020204" charset="-122"/>
                <a:ea typeface="微软雅黑" panose="020B0503020204020204" charset="-122"/>
                <a:sym typeface="+mn-ea"/>
              </a:rPr>
              <a:t>提纲样例：</a:t>
            </a: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endParaRPr lang="en-US" altLang="zh-CN" sz="2000" spc="10" dirty="0">
              <a:latin typeface="微软雅黑" panose="020B0503020204020204" charset="-122"/>
              <a:ea typeface="微软雅黑" panose="020B0503020204020204" charset="-122"/>
              <a:sym typeface="+mn-ea"/>
            </a:endParaRPr>
          </a:p>
          <a:p>
            <a:pPr marL="12700" marR="5080" indent="114300" algn="just">
              <a:lnSpc>
                <a:spcPct val="156000"/>
              </a:lnSpc>
              <a:spcBef>
                <a:spcPts val="85"/>
              </a:spcBef>
            </a:pPr>
            <a:r>
              <a:rPr lang="en-US" altLang="zh-CN" sz="2000" spc="10" dirty="0">
                <a:latin typeface="微软雅黑" panose="020B0503020204020204" charset="-122"/>
                <a:ea typeface="微软雅黑" panose="020B0503020204020204" charset="-122"/>
                <a:sym typeface="+mn-ea"/>
              </a:rPr>
              <a:t>Ⅰ. </a:t>
            </a:r>
            <a:r>
              <a:rPr lang="en-US" altLang="zh-CN" sz="2000" spc="10" dirty="0" err="1">
                <a:latin typeface="微软雅黑" panose="020B0503020204020204" charset="-122"/>
                <a:ea typeface="微软雅黑" panose="020B0503020204020204" charset="-122"/>
                <a:sym typeface="+mn-ea"/>
              </a:rPr>
              <a:t>Introduction:human</a:t>
            </a:r>
            <a:r>
              <a:rPr lang="en-US" altLang="zh-CN" sz="2000" spc="10" dirty="0">
                <a:latin typeface="微软雅黑" panose="020B0503020204020204" charset="-122"/>
                <a:ea typeface="微软雅黑" panose="020B0503020204020204" charset="-122"/>
                <a:sym typeface="+mn-ea"/>
              </a:rPr>
              <a:t> cloning and the reaction</a:t>
            </a:r>
          </a:p>
          <a:p>
            <a:pPr marL="12700" marR="5080" indent="114300" algn="just">
              <a:lnSpc>
                <a:spcPct val="156000"/>
              </a:lnSpc>
              <a:spcBef>
                <a:spcPts val="85"/>
              </a:spcBef>
            </a:pPr>
            <a:r>
              <a:rPr lang="en-US" altLang="zh-CN" sz="2000" spc="10" dirty="0" err="1">
                <a:latin typeface="微软雅黑" panose="020B0503020204020204" charset="-122"/>
                <a:ea typeface="微软雅黑" panose="020B0503020204020204" charset="-122"/>
                <a:sym typeface="+mn-ea"/>
              </a:rPr>
              <a:t>Ⅱ.Reactions</a:t>
            </a:r>
            <a:r>
              <a:rPr lang="en-US" altLang="zh-CN" sz="2000" spc="10" dirty="0">
                <a:latin typeface="微软雅黑" panose="020B0503020204020204" charset="-122"/>
                <a:ea typeface="微软雅黑" panose="020B0503020204020204" charset="-122"/>
                <a:sym typeface="+mn-ea"/>
              </a:rPr>
              <a:t> from different circles</a:t>
            </a:r>
          </a:p>
          <a:p>
            <a:pPr marL="12700" marR="5080" indent="114300" algn="just">
              <a:lnSpc>
                <a:spcPct val="156000"/>
              </a:lnSpc>
              <a:spcBef>
                <a:spcPts val="85"/>
              </a:spcBef>
            </a:pPr>
            <a:r>
              <a:rPr lang="en-US" altLang="zh-CN" sz="2000" spc="10" dirty="0">
                <a:latin typeface="微软雅黑" panose="020B0503020204020204" charset="-122"/>
                <a:ea typeface="微软雅黑" panose="020B0503020204020204" charset="-122"/>
                <a:sym typeface="+mn-ea"/>
              </a:rPr>
              <a:t>Ⅲ. The technology of cloning</a:t>
            </a:r>
          </a:p>
          <a:p>
            <a:pPr marL="12700" marR="5080" indent="114300" algn="just">
              <a:lnSpc>
                <a:spcPct val="156000"/>
              </a:lnSpc>
              <a:spcBef>
                <a:spcPts val="85"/>
              </a:spcBef>
            </a:pPr>
            <a:r>
              <a:rPr lang="en-US" altLang="zh-CN" sz="2000" spc="10" dirty="0">
                <a:latin typeface="微软雅黑" panose="020B0503020204020204" charset="-122"/>
                <a:ea typeface="微软雅黑" panose="020B0503020204020204" charset="-122"/>
                <a:sym typeface="+mn-ea"/>
              </a:rPr>
              <a:t>Ⅳ. Unsettling possibilities and painful issues</a:t>
            </a:r>
          </a:p>
          <a:p>
            <a:pPr marL="12700" marR="5080" indent="114300" algn="just">
              <a:lnSpc>
                <a:spcPct val="156000"/>
              </a:lnSpc>
              <a:spcBef>
                <a:spcPts val="85"/>
              </a:spcBef>
            </a:pPr>
            <a:r>
              <a:rPr lang="en-US" altLang="zh-CN" sz="2000" spc="10" dirty="0">
                <a:latin typeface="微软雅黑" panose="020B0503020204020204" charset="-122"/>
                <a:ea typeface="微软雅黑" panose="020B0503020204020204" charset="-122"/>
                <a:sym typeface="+mn-ea"/>
              </a:rPr>
              <a:t>Ⅴ. The prospects of the technology</a:t>
            </a:r>
          </a:p>
          <a:p>
            <a:pPr marL="12700" marR="5080" indent="114300" algn="just">
              <a:lnSpc>
                <a:spcPct val="156000"/>
              </a:lnSpc>
              <a:spcBef>
                <a:spcPts val="85"/>
              </a:spcBef>
            </a:pPr>
            <a:r>
              <a:rPr lang="en-US" altLang="zh-CN" sz="2000" spc="10" dirty="0">
                <a:latin typeface="微软雅黑" panose="020B0503020204020204" charset="-122"/>
                <a:ea typeface="微软雅黑" panose="020B0503020204020204" charset="-122"/>
                <a:sym typeface="+mn-ea"/>
              </a:rPr>
              <a:t>      A. Continuing experiments in the U.S.</a:t>
            </a:r>
          </a:p>
          <a:p>
            <a:pPr marL="12700" marR="5080" indent="114300" algn="just">
              <a:lnSpc>
                <a:spcPct val="156000"/>
              </a:lnSpc>
              <a:spcBef>
                <a:spcPts val="85"/>
              </a:spcBef>
            </a:pPr>
            <a:r>
              <a:rPr lang="en-US" altLang="zh-CN" sz="2000" spc="10" dirty="0">
                <a:latin typeface="微软雅黑" panose="020B0503020204020204" charset="-122"/>
                <a:ea typeface="微软雅黑" panose="020B0503020204020204" charset="-122"/>
                <a:sym typeface="+mn-ea"/>
              </a:rPr>
              <a:t>      B. Possible commercial use in the U.S. soon </a:t>
            </a:r>
          </a:p>
        </p:txBody>
      </p:sp>
    </p:spTree>
    <p:extLst>
      <p:ext uri="{BB962C8B-B14F-4D97-AF65-F5344CB8AC3E}">
        <p14:creationId xmlns:p14="http://schemas.microsoft.com/office/powerpoint/2010/main" val="1529546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448322" y="2491258"/>
            <a:ext cx="2697480" cy="1106805"/>
          </a:xfrm>
          <a:prstGeom prst="rect">
            <a:avLst/>
          </a:prstGeom>
          <a:solidFill>
            <a:schemeClr val="accent4"/>
          </a:solidFill>
        </p:spPr>
        <p:txBody>
          <a:bodyPr wrap="none" rtlCol="0">
            <a:spAutoFit/>
          </a:bodyPr>
          <a:lstStyle/>
          <a:p>
            <a:pPr algn="ctr"/>
            <a:r>
              <a:rPr kumimoji="1" lang="zh-CN" altLang="en-US" sz="6600" b="1" dirty="0">
                <a:solidFill>
                  <a:schemeClr val="bg1"/>
                </a:solidFill>
                <a:latin typeface="微软雅黑" panose="020B0503020204020204" charset="-122"/>
                <a:ea typeface="微软雅黑" panose="020B0503020204020204" charset="-122"/>
                <a:cs typeface="微软雅黑" panose="020B0503020204020204" charset="-122"/>
              </a:rPr>
              <a:t>列提纲</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p:nvPr/>
        </p:nvSpPr>
        <p:spPr>
          <a:xfrm>
            <a:off x="3595370" y="1801495"/>
            <a:ext cx="4479290" cy="3850640"/>
          </a:xfrm>
          <a:prstGeom prst="rect">
            <a:avLst/>
          </a:prstGeom>
          <a:blipFill>
            <a:blip r:embed="rId2" cstate="print"/>
            <a:stretch>
              <a:fillRect/>
            </a:stretch>
          </a:blipFill>
        </p:spPr>
        <p:txBody>
          <a:bodyPr wrap="square" lIns="0" tIns="0" rIns="0" bIns="0" rtlCol="0"/>
          <a:lstStyle/>
          <a:p>
            <a:endParaRPr/>
          </a:p>
        </p:txBody>
      </p:sp>
      <p:cxnSp>
        <p:nvCxnSpPr>
          <p:cNvPr id="3" name="直接连接符 2"/>
          <p:cNvCxnSpPr/>
          <p:nvPr/>
        </p:nvCxnSpPr>
        <p:spPr>
          <a:xfrm>
            <a:off x="183917" y="1040765"/>
            <a:ext cx="9578975"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783715" y="457200"/>
            <a:ext cx="6416675" cy="583565"/>
          </a:xfrm>
          <a:prstGeom prst="rect">
            <a:avLst/>
          </a:prstGeom>
          <a:noFill/>
        </p:spPr>
        <p:txBody>
          <a:bodyPr wrap="square" rtlCol="0" anchor="t">
            <a:spAutoFit/>
          </a:bodyPr>
          <a:lstStyle/>
          <a:p>
            <a:pPr marL="2536825">
              <a:lnSpc>
                <a:spcPct val="100000"/>
              </a:lnSpc>
            </a:pPr>
            <a:r>
              <a:rPr sz="3200" b="1" spc="-15" dirty="0">
                <a:solidFill>
                  <a:schemeClr val="tx1"/>
                </a:solidFill>
                <a:latin typeface="微软雅黑" panose="020B0503020204020204" charset="-122"/>
                <a:ea typeface="微软雅黑" panose="020B0503020204020204" charset="-122"/>
                <a:cs typeface="Arial" panose="020B0604020202020204"/>
                <a:sym typeface="+mn-ea"/>
              </a:rPr>
              <a:t>Human</a:t>
            </a:r>
            <a:r>
              <a:rPr sz="3200" b="1" spc="-40" dirty="0">
                <a:solidFill>
                  <a:schemeClr val="tx1"/>
                </a:solidFill>
                <a:latin typeface="微软雅黑" panose="020B0503020204020204" charset="-122"/>
                <a:ea typeface="微软雅黑" panose="020B0503020204020204" charset="-122"/>
                <a:cs typeface="Arial" panose="020B0604020202020204"/>
                <a:sym typeface="+mn-ea"/>
              </a:rPr>
              <a:t> </a:t>
            </a:r>
            <a:r>
              <a:rPr sz="3200" b="1" dirty="0">
                <a:solidFill>
                  <a:schemeClr val="tx1"/>
                </a:solidFill>
                <a:latin typeface="微软雅黑" panose="020B0503020204020204" charset="-122"/>
                <a:ea typeface="微软雅黑" panose="020B0503020204020204" charset="-122"/>
                <a:cs typeface="Arial" panose="020B0604020202020204"/>
                <a:sym typeface="+mn-ea"/>
              </a:rPr>
              <a:t>Brain</a:t>
            </a:r>
            <a:endParaRPr lang="zh-CN" altLang="en-US" sz="3200" b="1" dirty="0">
              <a:solidFill>
                <a:schemeClr val="tx1"/>
              </a:solidFill>
              <a:latin typeface="微软雅黑" panose="020B0503020204020204" charset="-122"/>
              <a:ea typeface="微软雅黑" panose="020B0503020204020204" charset="-122"/>
              <a:cs typeface="Arial" panose="020B0604020202020204"/>
              <a:sym typeface="+mn-ea"/>
            </a:endParaRPr>
          </a:p>
        </p:txBody>
      </p:sp>
      <p:sp>
        <p:nvSpPr>
          <p:cNvPr id="6" name="文本框 5">
            <a:extLst>
              <a:ext uri="{FF2B5EF4-FFF2-40B4-BE49-F238E27FC236}">
                <a16:creationId xmlns:a16="http://schemas.microsoft.com/office/drawing/2014/main" id="{495EFF94-A294-4CC8-829A-DBC70600BED8}"/>
              </a:ext>
            </a:extLst>
          </p:cNvPr>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7" name="图示 6">
            <a:extLst>
              <a:ext uri="{FF2B5EF4-FFF2-40B4-BE49-F238E27FC236}">
                <a16:creationId xmlns:a16="http://schemas.microsoft.com/office/drawing/2014/main" id="{D2781312-FEE8-4D5E-AC3E-D2FDEE359241}"/>
              </a:ext>
            </a:extLst>
          </p:cNvPr>
          <p:cNvGraphicFramePr/>
          <p:nvPr>
            <p:extLst>
              <p:ext uri="{D42A27DB-BD31-4B8C-83A1-F6EECF244321}">
                <p14:modId xmlns:p14="http://schemas.microsoft.com/office/powerpoint/2010/main" val="2457783251"/>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20680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82245" y="1871625"/>
            <a:ext cx="8258175" cy="2968625"/>
          </a:xfrm>
          <a:prstGeom prst="rect">
            <a:avLst/>
          </a:prstGeom>
          <a:noFill/>
          <a:ln w="9525">
            <a:noFill/>
          </a:ln>
        </p:spPr>
        <p:txBody>
          <a:bodyPr wrap="square">
            <a:spAutoFit/>
          </a:bodyPr>
          <a:lstStyle/>
          <a:p>
            <a:pPr marL="12700" marR="5080" indent="114300" algn="just">
              <a:lnSpc>
                <a:spcPct val="156000"/>
              </a:lnSpc>
              <a:spcBef>
                <a:spcPts val="85"/>
              </a:spcBef>
            </a:pPr>
            <a:r>
              <a:rPr sz="2000" spc="10" dirty="0">
                <a:latin typeface="微软雅黑" panose="020B0503020204020204" charset="-122"/>
                <a:ea typeface="微软雅黑" panose="020B0503020204020204" charset="-122"/>
                <a:cs typeface="微软雅黑" panose="020B0503020204020204" charset="-122"/>
                <a:sym typeface="+mn-ea"/>
              </a:rPr>
              <a:t>①</a:t>
            </a:r>
            <a:r>
              <a:rPr sz="2000" spc="10" dirty="0">
                <a:latin typeface="微软雅黑" panose="020B0503020204020204" charset="-122"/>
                <a:ea typeface="微软雅黑" panose="020B0503020204020204" charset="-122"/>
                <a:cs typeface="Arial" panose="020B0604020202020204"/>
                <a:sym typeface="+mn-ea"/>
              </a:rPr>
              <a:t>For </a:t>
            </a:r>
            <a:r>
              <a:rPr sz="2000" spc="5" dirty="0">
                <a:latin typeface="微软雅黑" panose="020B0503020204020204" charset="-122"/>
                <a:ea typeface="微软雅黑" panose="020B0503020204020204" charset="-122"/>
                <a:cs typeface="Arial" panose="020B0604020202020204"/>
                <a:sym typeface="+mn-ea"/>
              </a:rPr>
              <a:t>centuries, </a:t>
            </a:r>
            <a:r>
              <a:rPr sz="2000" spc="-5" dirty="0">
                <a:latin typeface="微软雅黑" panose="020B0503020204020204" charset="-122"/>
                <a:ea typeface="微软雅黑" panose="020B0503020204020204" charset="-122"/>
                <a:cs typeface="Arial" panose="020B0604020202020204"/>
                <a:sym typeface="+mn-ea"/>
              </a:rPr>
              <a:t>people </a:t>
            </a:r>
            <a:r>
              <a:rPr sz="2000" spc="10" dirty="0">
                <a:latin typeface="微软雅黑" panose="020B0503020204020204" charset="-122"/>
                <a:ea typeface="微软雅黑" panose="020B0503020204020204" charset="-122"/>
                <a:cs typeface="Arial" panose="020B0604020202020204"/>
                <a:sym typeface="+mn-ea"/>
              </a:rPr>
              <a:t>wondered </a:t>
            </a:r>
            <a:r>
              <a:rPr sz="2000" spc="15" dirty="0">
                <a:latin typeface="微软雅黑" panose="020B0503020204020204" charset="-122"/>
                <a:ea typeface="微软雅黑" panose="020B0503020204020204" charset="-122"/>
                <a:cs typeface="Arial" panose="020B0604020202020204"/>
                <a:sym typeface="+mn-ea"/>
              </a:rPr>
              <a:t>about how </a:t>
            </a:r>
            <a:r>
              <a:rPr sz="2000" dirty="0">
                <a:latin typeface="微软雅黑" panose="020B0503020204020204" charset="-122"/>
                <a:ea typeface="微软雅黑" panose="020B0503020204020204" charset="-122"/>
                <a:cs typeface="Arial" panose="020B0604020202020204"/>
                <a:sym typeface="+mn-ea"/>
              </a:rPr>
              <a:t>the</a:t>
            </a:r>
            <a:r>
              <a:rPr sz="2000" spc="380" dirty="0">
                <a:latin typeface="微软雅黑" panose="020B0503020204020204" charset="-122"/>
                <a:ea typeface="微软雅黑" panose="020B0503020204020204" charset="-122"/>
                <a:cs typeface="Arial" panose="020B0604020202020204"/>
                <a:sym typeface="+mn-ea"/>
              </a:rPr>
              <a:t> </a:t>
            </a:r>
            <a:r>
              <a:rPr sz="2000" spc="10" dirty="0">
                <a:latin typeface="微软雅黑" panose="020B0503020204020204" charset="-122"/>
                <a:ea typeface="微软雅黑" panose="020B0503020204020204" charset="-122"/>
                <a:cs typeface="Arial" panose="020B0604020202020204"/>
                <a:sym typeface="+mn-ea"/>
              </a:rPr>
              <a:t>human brain </a:t>
            </a:r>
            <a:r>
              <a:rPr sz="2000" dirty="0">
                <a:latin typeface="微软雅黑" panose="020B0503020204020204" charset="-122"/>
                <a:ea typeface="微软雅黑" panose="020B0503020204020204" charset="-122"/>
                <a:cs typeface="Arial" panose="020B0604020202020204"/>
                <a:sym typeface="+mn-ea"/>
              </a:rPr>
              <a:t>works.  </a:t>
            </a:r>
            <a:r>
              <a:rPr sz="2000" spc="10" dirty="0">
                <a:latin typeface="微软雅黑" panose="020B0503020204020204" charset="-122"/>
                <a:ea typeface="微软雅黑" panose="020B0503020204020204" charset="-122"/>
                <a:cs typeface="Arial" panose="020B0604020202020204"/>
                <a:sym typeface="+mn-ea"/>
              </a:rPr>
              <a:t>Researchers </a:t>
            </a:r>
            <a:r>
              <a:rPr sz="2000" spc="-10" dirty="0">
                <a:latin typeface="微软雅黑" panose="020B0503020204020204" charset="-122"/>
                <a:ea typeface="微软雅黑" panose="020B0503020204020204" charset="-122"/>
                <a:cs typeface="Arial" panose="020B0604020202020204"/>
                <a:sym typeface="+mn-ea"/>
              </a:rPr>
              <a:t>were </a:t>
            </a:r>
            <a:r>
              <a:rPr sz="2000" spc="5" dirty="0">
                <a:latin typeface="微软雅黑" panose="020B0503020204020204" charset="-122"/>
                <a:ea typeface="微软雅黑" panose="020B0503020204020204" charset="-122"/>
                <a:cs typeface="Arial" panose="020B0604020202020204"/>
                <a:sym typeface="+mn-ea"/>
              </a:rPr>
              <a:t>particularly </a:t>
            </a:r>
            <a:r>
              <a:rPr sz="2000" spc="10" dirty="0">
                <a:latin typeface="微软雅黑" panose="020B0503020204020204" charset="-122"/>
                <a:ea typeface="微软雅黑" panose="020B0503020204020204" charset="-122"/>
                <a:cs typeface="Arial" panose="020B0604020202020204"/>
                <a:sym typeface="+mn-ea"/>
              </a:rPr>
              <a:t>concerned about </a:t>
            </a:r>
            <a:r>
              <a:rPr sz="2000" spc="-5" dirty="0">
                <a:latin typeface="微软雅黑" panose="020B0503020204020204" charset="-122"/>
                <a:ea typeface="微软雅黑" panose="020B0503020204020204" charset="-122"/>
                <a:cs typeface="Arial" panose="020B0604020202020204"/>
                <a:sym typeface="+mn-ea"/>
              </a:rPr>
              <a:t>its </a:t>
            </a:r>
            <a:r>
              <a:rPr sz="2000" spc="5" dirty="0">
                <a:latin typeface="微软雅黑" panose="020B0503020204020204" charset="-122"/>
                <a:ea typeface="微软雅黑" panose="020B0503020204020204" charset="-122"/>
                <a:cs typeface="Arial" panose="020B0604020202020204"/>
                <a:sym typeface="+mn-ea"/>
              </a:rPr>
              <a:t>structure </a:t>
            </a:r>
            <a:r>
              <a:rPr sz="2000" spc="15" dirty="0">
                <a:latin typeface="微软雅黑" panose="020B0503020204020204" charset="-122"/>
                <a:ea typeface="微软雅黑" panose="020B0503020204020204" charset="-122"/>
                <a:cs typeface="Arial" panose="020B0604020202020204"/>
                <a:sym typeface="+mn-ea"/>
              </a:rPr>
              <a:t>and </a:t>
            </a:r>
            <a:r>
              <a:rPr sz="2000" spc="10" dirty="0">
                <a:latin typeface="微软雅黑" panose="020B0503020204020204" charset="-122"/>
                <a:ea typeface="微软雅黑" panose="020B0503020204020204" charset="-122"/>
                <a:cs typeface="Arial" panose="020B0604020202020204"/>
                <a:sym typeface="+mn-ea"/>
              </a:rPr>
              <a:t>functions. </a:t>
            </a:r>
            <a:r>
              <a:rPr sz="2000" spc="-5" dirty="0">
                <a:latin typeface="微软雅黑" panose="020B0503020204020204" charset="-122"/>
                <a:ea typeface="微软雅黑" panose="020B0503020204020204" charset="-122"/>
                <a:cs typeface="Arial" panose="020B0604020202020204"/>
                <a:sym typeface="+mn-ea"/>
              </a:rPr>
              <a:t>It </a:t>
            </a:r>
            <a:r>
              <a:rPr sz="2000" spc="-15" dirty="0">
                <a:latin typeface="微软雅黑" panose="020B0503020204020204" charset="-122"/>
                <a:ea typeface="微软雅黑" panose="020B0503020204020204" charset="-122"/>
                <a:cs typeface="Arial" panose="020B0604020202020204"/>
                <a:sym typeface="+mn-ea"/>
              </a:rPr>
              <a:t>was </a:t>
            </a:r>
            <a:r>
              <a:rPr sz="2000" spc="-5" dirty="0">
                <a:latin typeface="微软雅黑" panose="020B0503020204020204" charset="-122"/>
                <a:ea typeface="微软雅黑" panose="020B0503020204020204" charset="-122"/>
                <a:cs typeface="Arial" panose="020B0604020202020204"/>
                <a:sym typeface="+mn-ea"/>
              </a:rPr>
              <a:t>not </a:t>
            </a:r>
            <a:r>
              <a:rPr sz="2000" spc="10" dirty="0">
                <a:latin typeface="微软雅黑" panose="020B0503020204020204" charset="-122"/>
                <a:ea typeface="微软雅黑" panose="020B0503020204020204" charset="-122"/>
                <a:cs typeface="Arial" panose="020B0604020202020204"/>
                <a:sym typeface="+mn-ea"/>
              </a:rPr>
              <a:t>long </a:t>
            </a:r>
            <a:r>
              <a:rPr sz="2000" dirty="0">
                <a:latin typeface="微软雅黑" panose="020B0503020204020204" charset="-122"/>
                <a:ea typeface="微软雅黑" panose="020B0503020204020204" charset="-122"/>
                <a:cs typeface="Arial" panose="020B0604020202020204"/>
                <a:sym typeface="+mn-ea"/>
              </a:rPr>
              <a:t>ago that </a:t>
            </a:r>
            <a:r>
              <a:rPr sz="2000" spc="5" dirty="0">
                <a:latin typeface="微软雅黑" panose="020B0503020204020204" charset="-122"/>
                <a:ea typeface="微软雅黑" panose="020B0503020204020204" charset="-122"/>
                <a:cs typeface="Arial" panose="020B0604020202020204"/>
                <a:sym typeface="+mn-ea"/>
              </a:rPr>
              <a:t>scientists </a:t>
            </a:r>
            <a:r>
              <a:rPr sz="2000" dirty="0">
                <a:latin typeface="微软雅黑" panose="020B0503020204020204" charset="-122"/>
                <a:ea typeface="微软雅黑" panose="020B0503020204020204" charset="-122"/>
                <a:cs typeface="Arial" panose="020B0604020202020204"/>
                <a:sym typeface="+mn-ea"/>
              </a:rPr>
              <a:t>made the </a:t>
            </a:r>
            <a:r>
              <a:rPr sz="2000" spc="10" dirty="0">
                <a:latin typeface="微软雅黑" panose="020B0503020204020204" charset="-122"/>
                <a:ea typeface="微软雅黑" panose="020B0503020204020204" charset="-122"/>
                <a:cs typeface="Arial" panose="020B0604020202020204"/>
                <a:sym typeface="+mn-ea"/>
              </a:rPr>
              <a:t>remarkable </a:t>
            </a:r>
            <a:r>
              <a:rPr sz="2000" spc="5" dirty="0">
                <a:latin typeface="微软雅黑" panose="020B0503020204020204" charset="-122"/>
                <a:ea typeface="微软雅黑" panose="020B0503020204020204" charset="-122"/>
                <a:cs typeface="Arial" panose="020B0604020202020204"/>
                <a:sym typeface="+mn-ea"/>
              </a:rPr>
              <a:t>discovery </a:t>
            </a:r>
            <a:r>
              <a:rPr sz="2000" dirty="0">
                <a:latin typeface="微软雅黑" panose="020B0503020204020204" charset="-122"/>
                <a:ea typeface="微软雅黑" panose="020B0503020204020204" charset="-122"/>
                <a:cs typeface="Arial" panose="020B0604020202020204"/>
                <a:sym typeface="+mn-ea"/>
              </a:rPr>
              <a:t>that </a:t>
            </a:r>
            <a:r>
              <a:rPr sz="2000" spc="10" dirty="0">
                <a:latin typeface="微软雅黑" panose="020B0503020204020204" charset="-122"/>
                <a:ea typeface="微软雅黑" panose="020B0503020204020204" charset="-122"/>
                <a:cs typeface="Arial" panose="020B0604020202020204"/>
                <a:sym typeface="+mn-ea"/>
              </a:rPr>
              <a:t>our </a:t>
            </a:r>
            <a:r>
              <a:rPr sz="2000" dirty="0">
                <a:latin typeface="微软雅黑" panose="020B0503020204020204" charset="-122"/>
                <a:ea typeface="微软雅黑" panose="020B0503020204020204" charset="-122"/>
                <a:cs typeface="Arial" panose="020B0604020202020204"/>
                <a:sym typeface="+mn-ea"/>
              </a:rPr>
              <a:t>brains </a:t>
            </a:r>
            <a:r>
              <a:rPr sz="2000" spc="10" dirty="0">
                <a:latin typeface="微软雅黑" panose="020B0503020204020204" charset="-122"/>
                <a:ea typeface="微软雅黑" panose="020B0503020204020204" charset="-122"/>
                <a:cs typeface="Arial" panose="020B0604020202020204"/>
                <a:sym typeface="+mn-ea"/>
              </a:rPr>
              <a:t>are divided </a:t>
            </a:r>
            <a:r>
              <a:rPr sz="2000" dirty="0">
                <a:latin typeface="微软雅黑" panose="020B0503020204020204" charset="-122"/>
                <a:ea typeface="微软雅黑" panose="020B0503020204020204" charset="-122"/>
                <a:cs typeface="Arial" panose="020B0604020202020204"/>
                <a:sym typeface="+mn-ea"/>
              </a:rPr>
              <a:t>into</a:t>
            </a:r>
            <a:r>
              <a:rPr sz="2000" spc="380" dirty="0">
                <a:latin typeface="微软雅黑" panose="020B0503020204020204" charset="-122"/>
                <a:ea typeface="微软雅黑" panose="020B0503020204020204" charset="-122"/>
                <a:cs typeface="Arial" panose="020B0604020202020204"/>
                <a:sym typeface="+mn-ea"/>
              </a:rPr>
              <a:t> </a:t>
            </a:r>
            <a:r>
              <a:rPr sz="2000" spc="5" dirty="0">
                <a:latin typeface="微软雅黑" panose="020B0503020204020204" charset="-122"/>
                <a:ea typeface="微软雅黑" panose="020B0503020204020204" charset="-122"/>
                <a:cs typeface="Arial" panose="020B0604020202020204"/>
                <a:sym typeface="+mn-ea"/>
              </a:rPr>
              <a:t>two </a:t>
            </a:r>
            <a:r>
              <a:rPr sz="2000" dirty="0">
                <a:latin typeface="微软雅黑" panose="020B0503020204020204" charset="-122"/>
                <a:ea typeface="微软雅黑" panose="020B0503020204020204" charset="-122"/>
                <a:cs typeface="Arial" panose="020B0604020202020204"/>
                <a:sym typeface="+mn-ea"/>
              </a:rPr>
              <a:t>halves—left </a:t>
            </a:r>
            <a:r>
              <a:rPr sz="2000" spc="10" dirty="0">
                <a:latin typeface="微软雅黑" panose="020B0503020204020204" charset="-122"/>
                <a:ea typeface="微软雅黑" panose="020B0503020204020204" charset="-122"/>
                <a:cs typeface="Arial" panose="020B0604020202020204"/>
                <a:sym typeface="+mn-ea"/>
              </a:rPr>
              <a:t>brain </a:t>
            </a:r>
            <a:r>
              <a:rPr sz="2000" spc="30" dirty="0">
                <a:latin typeface="微软雅黑" panose="020B0503020204020204" charset="-122"/>
                <a:ea typeface="微软雅黑" panose="020B0503020204020204" charset="-122"/>
                <a:cs typeface="Arial" panose="020B0604020202020204"/>
                <a:sym typeface="+mn-ea"/>
              </a:rPr>
              <a:t>and </a:t>
            </a:r>
            <a:r>
              <a:rPr sz="2000" spc="5" dirty="0">
                <a:latin typeface="微软雅黑" panose="020B0503020204020204" charset="-122"/>
                <a:ea typeface="微软雅黑" panose="020B0503020204020204" charset="-122"/>
                <a:cs typeface="Arial" panose="020B0604020202020204"/>
                <a:sym typeface="+mn-ea"/>
              </a:rPr>
              <a:t>right </a:t>
            </a:r>
            <a:r>
              <a:rPr sz="2000" dirty="0">
                <a:latin typeface="微软雅黑" panose="020B0503020204020204" charset="-122"/>
                <a:ea typeface="微软雅黑" panose="020B0503020204020204" charset="-122"/>
                <a:cs typeface="Arial" panose="020B0604020202020204"/>
                <a:sym typeface="+mn-ea"/>
              </a:rPr>
              <a:t>brain, </a:t>
            </a:r>
            <a:r>
              <a:rPr sz="2000" spc="35" dirty="0">
                <a:latin typeface="微软雅黑" panose="020B0503020204020204" charset="-122"/>
                <a:ea typeface="微软雅黑" panose="020B0503020204020204" charset="-122"/>
                <a:cs typeface="Arial" panose="020B0604020202020204"/>
                <a:sym typeface="+mn-ea"/>
              </a:rPr>
              <a:t>and </a:t>
            </a:r>
            <a:r>
              <a:rPr sz="2000" spc="15" dirty="0">
                <a:latin typeface="微软雅黑" panose="020B0503020204020204" charset="-122"/>
                <a:ea typeface="微软雅黑" panose="020B0503020204020204" charset="-122"/>
                <a:cs typeface="Arial" panose="020B0604020202020204"/>
                <a:sym typeface="+mn-ea"/>
              </a:rPr>
              <a:t>that each </a:t>
            </a:r>
            <a:r>
              <a:rPr sz="2000" spc="-5" dirty="0">
                <a:latin typeface="微软雅黑" panose="020B0503020204020204" charset="-122"/>
                <a:ea typeface="微软雅黑" panose="020B0503020204020204" charset="-122"/>
                <a:cs typeface="Arial" panose="020B0604020202020204"/>
                <a:sym typeface="+mn-ea"/>
              </a:rPr>
              <a:t>half </a:t>
            </a:r>
            <a:r>
              <a:rPr sz="2000" dirty="0">
                <a:latin typeface="微软雅黑" panose="020B0503020204020204" charset="-122"/>
                <a:ea typeface="微软雅黑" panose="020B0503020204020204" charset="-122"/>
                <a:cs typeface="Arial" panose="020B0604020202020204"/>
                <a:sym typeface="+mn-ea"/>
              </a:rPr>
              <a:t>has  </a:t>
            </a:r>
            <a:r>
              <a:rPr sz="2000" spc="5" dirty="0">
                <a:latin typeface="微软雅黑" panose="020B0503020204020204" charset="-122"/>
                <a:ea typeface="微软雅黑" panose="020B0503020204020204" charset="-122"/>
                <a:cs typeface="Arial" panose="020B0604020202020204"/>
                <a:sym typeface="+mn-ea"/>
              </a:rPr>
              <a:t>separate features </a:t>
            </a:r>
            <a:r>
              <a:rPr sz="2000" dirty="0">
                <a:latin typeface="微软雅黑" panose="020B0503020204020204" charset="-122"/>
                <a:ea typeface="微软雅黑" panose="020B0503020204020204" charset="-122"/>
                <a:cs typeface="Arial" panose="020B0604020202020204"/>
                <a:sym typeface="+mn-ea"/>
              </a:rPr>
              <a:t>and</a:t>
            </a:r>
            <a:r>
              <a:rPr sz="2000" spc="125" dirty="0">
                <a:latin typeface="微软雅黑" panose="020B0503020204020204" charset="-122"/>
                <a:ea typeface="微软雅黑" panose="020B0503020204020204" charset="-122"/>
                <a:cs typeface="Arial" panose="020B0604020202020204"/>
                <a:sym typeface="+mn-ea"/>
              </a:rPr>
              <a:t> </a:t>
            </a:r>
            <a:r>
              <a:rPr sz="2000" dirty="0">
                <a:latin typeface="微软雅黑" panose="020B0503020204020204" charset="-122"/>
                <a:ea typeface="微软雅黑" panose="020B0503020204020204" charset="-122"/>
                <a:cs typeface="Arial" panose="020B0604020202020204"/>
                <a:sym typeface="+mn-ea"/>
              </a:rPr>
              <a:t>roles.</a:t>
            </a:r>
            <a:endParaRPr lang="zh-CN" altLang="en-US" sz="2000" dirty="0">
              <a:latin typeface="微软雅黑" panose="020B0503020204020204" charset="-122"/>
              <a:ea typeface="微软雅黑" panose="020B0503020204020204" charset="-122"/>
            </a:endParaRPr>
          </a:p>
        </p:txBody>
      </p:sp>
      <p:cxnSp>
        <p:nvCxnSpPr>
          <p:cNvPr id="2" name="直接连接符 1"/>
          <p:cNvCxnSpPr/>
          <p:nvPr/>
        </p:nvCxnSpPr>
        <p:spPr>
          <a:xfrm>
            <a:off x="844042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object 20"/>
          <p:cNvSpPr txBox="1"/>
          <p:nvPr/>
        </p:nvSpPr>
        <p:spPr>
          <a:xfrm>
            <a:off x="8524875" y="2222780"/>
            <a:ext cx="3606800" cy="3324860"/>
          </a:xfrm>
          <a:prstGeom prst="rect">
            <a:avLst/>
          </a:prstGeom>
        </p:spPr>
        <p:txBody>
          <a:bodyPr vert="horz" wrap="square" lIns="0" tIns="133350" rIns="0" bIns="0" rtlCol="0">
            <a:spAutoFit/>
          </a:bodyPr>
          <a:lstStyle/>
          <a:p>
            <a:pPr marL="12700" fontAlgn="auto">
              <a:lnSpc>
                <a:spcPts val="3500"/>
              </a:lnSpc>
              <a:spcBef>
                <a:spcPts val="1050"/>
              </a:spcBef>
            </a:pPr>
            <a:r>
              <a:rPr lang="zh-CN" altLang="en-US" spc="-10" dirty="0">
                <a:latin typeface="微软雅黑" panose="020B0503020204020204" charset="-122"/>
                <a:ea typeface="微软雅黑" panose="020B0503020204020204" charset="-122"/>
                <a:cs typeface="Arial" panose="020B0604020202020204"/>
              </a:rPr>
              <a:t>① </a:t>
            </a:r>
            <a:r>
              <a:rPr lang="en-US" spc="-10" dirty="0">
                <a:latin typeface="微软雅黑" panose="020B0503020204020204" charset="-122"/>
                <a:ea typeface="微软雅黑" panose="020B0503020204020204" charset="-122"/>
                <a:cs typeface="Arial" panose="020B0604020202020204"/>
              </a:rPr>
              <a:t>r</a:t>
            </a:r>
            <a:r>
              <a:rPr spc="-10" dirty="0">
                <a:latin typeface="微软雅黑" panose="020B0503020204020204" charset="-122"/>
                <a:ea typeface="微软雅黑" panose="020B0503020204020204" charset="-122"/>
                <a:cs typeface="Arial" panose="020B0604020202020204"/>
              </a:rPr>
              <a:t>emarkable</a:t>
            </a:r>
            <a:r>
              <a:rPr spc="-5" dirty="0">
                <a:latin typeface="微软雅黑" panose="020B0503020204020204" charset="-122"/>
                <a:ea typeface="微软雅黑" panose="020B0503020204020204" charset="-122"/>
                <a:cs typeface="Arial" panose="020B0604020202020204"/>
              </a:rPr>
              <a:t> </a:t>
            </a:r>
            <a:r>
              <a:rPr spc="-10" dirty="0">
                <a:latin typeface="微软雅黑" panose="020B0503020204020204" charset="-122"/>
                <a:ea typeface="微软雅黑" panose="020B0503020204020204" charset="-122"/>
                <a:cs typeface="Arial" panose="020B0604020202020204"/>
              </a:rPr>
              <a:t>[rɪˈmɑ:kəbl]</a:t>
            </a:r>
            <a:endParaRPr>
              <a:latin typeface="微软雅黑" panose="020B0503020204020204" charset="-122"/>
              <a:ea typeface="微软雅黑" panose="020B0503020204020204" charset="-122"/>
              <a:cs typeface="Arial" panose="020B0604020202020204"/>
            </a:endParaRPr>
          </a:p>
          <a:p>
            <a:pPr marL="12700" fontAlgn="auto">
              <a:lnSpc>
                <a:spcPts val="3500"/>
              </a:lnSpc>
              <a:spcBef>
                <a:spcPts val="815"/>
              </a:spcBef>
            </a:pPr>
            <a:r>
              <a:rPr spc="-5" dirty="0">
                <a:latin typeface="微软雅黑" panose="020B0503020204020204" charset="-122"/>
                <a:ea typeface="微软雅黑" panose="020B0503020204020204" charset="-122"/>
                <a:cs typeface="Arial" panose="020B0604020202020204"/>
              </a:rPr>
              <a:t>    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125"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微软雅黑" panose="020B0503020204020204" charset="-122"/>
              </a:rPr>
              <a:t>非凡的，显著的</a:t>
            </a:r>
          </a:p>
          <a:p>
            <a:pPr marL="12700" fontAlgn="auto">
              <a:lnSpc>
                <a:spcPts val="3500"/>
              </a:lnSpc>
              <a:spcBef>
                <a:spcPts val="815"/>
              </a:spcBef>
            </a:pPr>
            <a:r>
              <a:rPr lang="zh-CN" spc="-5" dirty="0">
                <a:latin typeface="微软雅黑" panose="020B0503020204020204" charset="-122"/>
                <a:ea typeface="微软雅黑" panose="020B0503020204020204" charset="-122"/>
                <a:cs typeface="微软雅黑" panose="020B0503020204020204" charset="-122"/>
              </a:rPr>
              <a:t>② </a:t>
            </a:r>
            <a:r>
              <a:rPr spc="5" dirty="0">
                <a:latin typeface="微软雅黑" panose="020B0503020204020204" charset="-122"/>
                <a:ea typeface="微软雅黑" panose="020B0503020204020204" charset="-122"/>
                <a:cs typeface="Arial" panose="020B0604020202020204"/>
                <a:sym typeface="+mn-ea"/>
              </a:rPr>
              <a:t>particularly </a:t>
            </a:r>
            <a:r>
              <a:rPr lang="en-US" spc="5" dirty="0">
                <a:latin typeface="微软雅黑" panose="020B0503020204020204" charset="-122"/>
                <a:ea typeface="微软雅黑" panose="020B0503020204020204" charset="-122"/>
                <a:cs typeface="Arial" panose="020B0604020202020204"/>
                <a:sym typeface="+mn-ea"/>
              </a:rPr>
              <a:t>adv. </a:t>
            </a:r>
            <a:r>
              <a:rPr lang="zh-CN" altLang="en-US" spc="5" dirty="0">
                <a:latin typeface="微软雅黑" panose="020B0503020204020204" charset="-122"/>
                <a:ea typeface="微软雅黑" panose="020B0503020204020204" charset="-122"/>
                <a:cs typeface="Arial" panose="020B0604020202020204"/>
                <a:sym typeface="+mn-ea"/>
              </a:rPr>
              <a:t>特别地、尤其</a:t>
            </a:r>
          </a:p>
          <a:p>
            <a:pPr marL="12700" fontAlgn="auto">
              <a:lnSpc>
                <a:spcPts val="3500"/>
              </a:lnSpc>
              <a:spcBef>
                <a:spcPts val="750"/>
              </a:spcBef>
            </a:pPr>
            <a:r>
              <a:rPr lang="zh-CN" spc="-5" dirty="0">
                <a:latin typeface="微软雅黑" panose="020B0503020204020204" charset="-122"/>
                <a:ea typeface="微软雅黑" panose="020B0503020204020204" charset="-122"/>
                <a:cs typeface="Arial" panose="020B0604020202020204"/>
              </a:rPr>
              <a:t>③ </a:t>
            </a:r>
            <a:r>
              <a:rPr spc="-5" dirty="0">
                <a:latin typeface="微软雅黑" panose="020B0503020204020204" charset="-122"/>
                <a:ea typeface="微软雅黑" panose="020B0503020204020204" charset="-122"/>
                <a:cs typeface="Arial" panose="020B0604020202020204"/>
              </a:rPr>
              <a:t>separate</a:t>
            </a:r>
            <a:r>
              <a:rPr spc="-25"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Arial" panose="020B0604020202020204"/>
              </a:rPr>
              <a:t>['sepəreɪt]</a:t>
            </a:r>
            <a:endParaRPr>
              <a:latin typeface="微软雅黑" panose="020B0503020204020204" charset="-122"/>
              <a:ea typeface="微软雅黑" panose="020B0503020204020204" charset="-122"/>
              <a:cs typeface="Arial" panose="020B0604020202020204"/>
            </a:endParaRPr>
          </a:p>
          <a:p>
            <a:pPr marL="12700" fontAlgn="auto">
              <a:lnSpc>
                <a:spcPts val="3500"/>
              </a:lnSpc>
              <a:spcBef>
                <a:spcPts val="755"/>
              </a:spcBef>
            </a:pPr>
            <a:r>
              <a:rPr spc="-5" dirty="0">
                <a:latin typeface="微软雅黑" panose="020B0503020204020204" charset="-122"/>
                <a:ea typeface="微软雅黑" panose="020B0503020204020204" charset="-122"/>
                <a:cs typeface="Arial" panose="020B0604020202020204"/>
              </a:rPr>
              <a:t>    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105"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微软雅黑" panose="020B0503020204020204" charset="-122"/>
              </a:rPr>
              <a:t>不同的，不相关的</a:t>
            </a:r>
          </a:p>
          <a:p>
            <a:pPr marL="12700" fontAlgn="auto">
              <a:lnSpc>
                <a:spcPts val="3500"/>
              </a:lnSpc>
              <a:spcBef>
                <a:spcPts val="755"/>
              </a:spcBef>
            </a:pPr>
            <a:r>
              <a:rPr lang="zh-CN">
                <a:latin typeface="微软雅黑" panose="020B0503020204020204" charset="-122"/>
                <a:ea typeface="微软雅黑" panose="020B0503020204020204" charset="-122"/>
                <a:cs typeface="微软雅黑" panose="020B0503020204020204" charset="-122"/>
              </a:rPr>
              <a:t>④ </a:t>
            </a:r>
            <a:r>
              <a:rPr spc="5" dirty="0">
                <a:latin typeface="微软雅黑" panose="020B0503020204020204" charset="-122"/>
                <a:ea typeface="微软雅黑" panose="020B0503020204020204" charset="-122"/>
                <a:cs typeface="Arial" panose="020B0604020202020204"/>
                <a:sym typeface="+mn-ea"/>
              </a:rPr>
              <a:t>feature   </a:t>
            </a:r>
            <a:r>
              <a:rPr lang="en-US" spc="5" dirty="0">
                <a:latin typeface="微软雅黑" panose="020B0503020204020204" charset="-122"/>
                <a:ea typeface="微软雅黑" panose="020B0503020204020204" charset="-122"/>
                <a:cs typeface="Arial" panose="020B0604020202020204"/>
                <a:sym typeface="+mn-ea"/>
              </a:rPr>
              <a:t>n. </a:t>
            </a:r>
            <a:r>
              <a:rPr lang="zh-CN" altLang="en-US" spc="5" dirty="0">
                <a:latin typeface="微软雅黑" panose="020B0503020204020204" charset="-122"/>
                <a:ea typeface="微软雅黑" panose="020B0503020204020204" charset="-122"/>
                <a:cs typeface="Arial" panose="020B0604020202020204"/>
                <a:sym typeface="+mn-ea"/>
              </a:rPr>
              <a:t>特色、特征</a:t>
            </a:r>
          </a:p>
        </p:txBody>
      </p:sp>
      <p:cxnSp>
        <p:nvCxnSpPr>
          <p:cNvPr id="8" name="直接连接符 7">
            <a:extLst>
              <a:ext uri="{FF2B5EF4-FFF2-40B4-BE49-F238E27FC236}">
                <a16:creationId xmlns:a16="http://schemas.microsoft.com/office/drawing/2014/main" id="{941BD0C8-734C-40D1-868C-70A10BC9655A}"/>
              </a:ext>
            </a:extLst>
          </p:cNvPr>
          <p:cNvCxnSpPr/>
          <p:nvPr/>
        </p:nvCxnSpPr>
        <p:spPr>
          <a:xfrm flipV="1">
            <a:off x="429107"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825CD070-B584-46FA-B9BA-2FDF400EA2E3}"/>
              </a:ext>
            </a:extLst>
          </p:cNvPr>
          <p:cNvSpPr txBox="1"/>
          <p:nvPr/>
        </p:nvSpPr>
        <p:spPr>
          <a:xfrm>
            <a:off x="486933"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10" name="图示 9">
            <a:extLst>
              <a:ext uri="{FF2B5EF4-FFF2-40B4-BE49-F238E27FC236}">
                <a16:creationId xmlns:a16="http://schemas.microsoft.com/office/drawing/2014/main" id="{69E50875-6783-4881-AC4A-980DC6BF7F03}"/>
              </a:ext>
            </a:extLst>
          </p:cNvPr>
          <p:cNvGraphicFramePr/>
          <p:nvPr>
            <p:extLst>
              <p:ext uri="{D42A27DB-BD31-4B8C-83A1-F6EECF244321}">
                <p14:modId xmlns:p14="http://schemas.microsoft.com/office/powerpoint/2010/main" val="2457783251"/>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1817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82245" y="945651"/>
            <a:ext cx="8258175" cy="7192010"/>
          </a:xfrm>
          <a:prstGeom prst="rect">
            <a:avLst/>
          </a:prstGeom>
          <a:noFill/>
          <a:ln w="9525">
            <a:noFill/>
          </a:ln>
        </p:spPr>
        <p:txBody>
          <a:bodyPr wrap="square">
            <a:spAutoFit/>
          </a:bodyPr>
          <a:lstStyle/>
          <a:p>
            <a:pPr marL="12700" marR="5080" indent="114300" algn="just">
              <a:lnSpc>
                <a:spcPct val="156000"/>
              </a:lnSpc>
              <a:spcBef>
                <a:spcPts val="85"/>
              </a:spcBef>
            </a:pPr>
            <a:r>
              <a:rPr sz="2000" spc="10" dirty="0">
                <a:latin typeface="微软雅黑" panose="020B0503020204020204" charset="-122"/>
                <a:ea typeface="微软雅黑" panose="020B0503020204020204" charset="-122"/>
                <a:cs typeface="微软雅黑" panose="020B0503020204020204" charset="-122"/>
                <a:sym typeface="+mn-ea"/>
              </a:rPr>
              <a:t>①</a:t>
            </a:r>
            <a:r>
              <a:rPr sz="2000" spc="10" dirty="0">
                <a:latin typeface="微软雅黑" panose="020B0503020204020204" charset="-122"/>
                <a:ea typeface="微软雅黑" panose="020B0503020204020204" charset="-122"/>
                <a:cs typeface="Arial" panose="020B0604020202020204"/>
                <a:sym typeface="+mn-ea"/>
              </a:rPr>
              <a:t>For </a:t>
            </a:r>
            <a:r>
              <a:rPr sz="2000" spc="5" dirty="0">
                <a:latin typeface="微软雅黑" panose="020B0503020204020204" charset="-122"/>
                <a:ea typeface="微软雅黑" panose="020B0503020204020204" charset="-122"/>
                <a:cs typeface="Arial" panose="020B0604020202020204"/>
                <a:sym typeface="+mn-ea"/>
              </a:rPr>
              <a:t>centuries, </a:t>
            </a:r>
            <a:r>
              <a:rPr sz="2000" spc="-5" dirty="0">
                <a:latin typeface="微软雅黑" panose="020B0503020204020204" charset="-122"/>
                <a:ea typeface="微软雅黑" panose="020B0503020204020204" charset="-122"/>
                <a:cs typeface="Arial" panose="020B0604020202020204"/>
                <a:sym typeface="+mn-ea"/>
              </a:rPr>
              <a:t>people </a:t>
            </a:r>
            <a:r>
              <a:rPr sz="2000" spc="10" dirty="0">
                <a:latin typeface="微软雅黑" panose="020B0503020204020204" charset="-122"/>
                <a:ea typeface="微软雅黑" panose="020B0503020204020204" charset="-122"/>
                <a:cs typeface="Arial" panose="020B0604020202020204"/>
                <a:sym typeface="+mn-ea"/>
              </a:rPr>
              <a:t>wondered </a:t>
            </a:r>
            <a:r>
              <a:rPr sz="2000" spc="15" dirty="0">
                <a:latin typeface="微软雅黑" panose="020B0503020204020204" charset="-122"/>
                <a:ea typeface="微软雅黑" panose="020B0503020204020204" charset="-122"/>
                <a:cs typeface="Arial" panose="020B0604020202020204"/>
                <a:sym typeface="+mn-ea"/>
              </a:rPr>
              <a:t>about how </a:t>
            </a:r>
            <a:r>
              <a:rPr sz="2000" dirty="0">
                <a:latin typeface="微软雅黑" panose="020B0503020204020204" charset="-122"/>
                <a:ea typeface="微软雅黑" panose="020B0503020204020204" charset="-122"/>
                <a:cs typeface="Arial" panose="020B0604020202020204"/>
                <a:sym typeface="+mn-ea"/>
              </a:rPr>
              <a:t>the</a:t>
            </a:r>
            <a:r>
              <a:rPr sz="2000" spc="380" dirty="0">
                <a:latin typeface="微软雅黑" panose="020B0503020204020204" charset="-122"/>
                <a:ea typeface="微软雅黑" panose="020B0503020204020204" charset="-122"/>
                <a:cs typeface="Arial" panose="020B0604020202020204"/>
                <a:sym typeface="+mn-ea"/>
              </a:rPr>
              <a:t> </a:t>
            </a:r>
            <a:r>
              <a:rPr sz="2000" spc="10" dirty="0">
                <a:latin typeface="微软雅黑" panose="020B0503020204020204" charset="-122"/>
                <a:ea typeface="微软雅黑" panose="020B0503020204020204" charset="-122"/>
                <a:cs typeface="Arial" panose="020B0604020202020204"/>
                <a:sym typeface="+mn-ea"/>
              </a:rPr>
              <a:t>human brain </a:t>
            </a:r>
            <a:r>
              <a:rPr sz="2000" dirty="0">
                <a:latin typeface="微软雅黑" panose="020B0503020204020204" charset="-122"/>
                <a:ea typeface="微软雅黑" panose="020B0503020204020204" charset="-122"/>
                <a:cs typeface="Arial" panose="020B0604020202020204"/>
                <a:sym typeface="+mn-ea"/>
              </a:rPr>
              <a:t>works.  </a:t>
            </a:r>
            <a:r>
              <a:rPr sz="2000" spc="10" dirty="0">
                <a:latin typeface="微软雅黑" panose="020B0503020204020204" charset="-122"/>
                <a:ea typeface="微软雅黑" panose="020B0503020204020204" charset="-122"/>
                <a:cs typeface="Arial" panose="020B0604020202020204"/>
                <a:sym typeface="+mn-ea"/>
              </a:rPr>
              <a:t>Researchers </a:t>
            </a:r>
            <a:r>
              <a:rPr sz="2000" spc="-10" dirty="0">
                <a:latin typeface="微软雅黑" panose="020B0503020204020204" charset="-122"/>
                <a:ea typeface="微软雅黑" panose="020B0503020204020204" charset="-122"/>
                <a:cs typeface="Arial" panose="020B0604020202020204"/>
                <a:sym typeface="+mn-ea"/>
              </a:rPr>
              <a:t>were </a:t>
            </a:r>
            <a:r>
              <a:rPr sz="2000" spc="5" dirty="0">
                <a:latin typeface="微软雅黑" panose="020B0503020204020204" charset="-122"/>
                <a:ea typeface="微软雅黑" panose="020B0503020204020204" charset="-122"/>
                <a:cs typeface="Arial" panose="020B0604020202020204"/>
                <a:sym typeface="+mn-ea"/>
              </a:rPr>
              <a:t>particularly </a:t>
            </a:r>
            <a:r>
              <a:rPr sz="2000" spc="10" dirty="0">
                <a:latin typeface="微软雅黑" panose="020B0503020204020204" charset="-122"/>
                <a:ea typeface="微软雅黑" panose="020B0503020204020204" charset="-122"/>
                <a:cs typeface="Arial" panose="020B0604020202020204"/>
                <a:sym typeface="+mn-ea"/>
              </a:rPr>
              <a:t>concerned about </a:t>
            </a:r>
            <a:r>
              <a:rPr sz="2000" spc="-5" dirty="0">
                <a:latin typeface="微软雅黑" panose="020B0503020204020204" charset="-122"/>
                <a:ea typeface="微软雅黑" panose="020B0503020204020204" charset="-122"/>
                <a:cs typeface="Arial" panose="020B0604020202020204"/>
                <a:sym typeface="+mn-ea"/>
              </a:rPr>
              <a:t>its </a:t>
            </a:r>
            <a:r>
              <a:rPr sz="2000" spc="5" dirty="0">
                <a:latin typeface="微软雅黑" panose="020B0503020204020204" charset="-122"/>
                <a:ea typeface="微软雅黑" panose="020B0503020204020204" charset="-122"/>
                <a:cs typeface="Arial" panose="020B0604020202020204"/>
                <a:sym typeface="+mn-ea"/>
              </a:rPr>
              <a:t>structure </a:t>
            </a:r>
            <a:r>
              <a:rPr sz="2000" spc="15" dirty="0">
                <a:latin typeface="微软雅黑" panose="020B0503020204020204" charset="-122"/>
                <a:ea typeface="微软雅黑" panose="020B0503020204020204" charset="-122"/>
                <a:cs typeface="Arial" panose="020B0604020202020204"/>
                <a:sym typeface="+mn-ea"/>
              </a:rPr>
              <a:t>and </a:t>
            </a:r>
            <a:r>
              <a:rPr sz="2000" spc="10" dirty="0">
                <a:latin typeface="微软雅黑" panose="020B0503020204020204" charset="-122"/>
                <a:ea typeface="微软雅黑" panose="020B0503020204020204" charset="-122"/>
                <a:cs typeface="Arial" panose="020B0604020202020204"/>
                <a:sym typeface="+mn-ea"/>
              </a:rPr>
              <a:t>functions. </a:t>
            </a:r>
            <a:r>
              <a:rPr sz="2000" spc="-5" dirty="0">
                <a:latin typeface="微软雅黑" panose="020B0503020204020204" charset="-122"/>
                <a:ea typeface="微软雅黑" panose="020B0503020204020204" charset="-122"/>
                <a:cs typeface="Arial" panose="020B0604020202020204"/>
                <a:sym typeface="+mn-ea"/>
              </a:rPr>
              <a:t>It </a:t>
            </a:r>
            <a:r>
              <a:rPr sz="2000" spc="-15" dirty="0">
                <a:latin typeface="微软雅黑" panose="020B0503020204020204" charset="-122"/>
                <a:ea typeface="微软雅黑" panose="020B0503020204020204" charset="-122"/>
                <a:cs typeface="Arial" panose="020B0604020202020204"/>
                <a:sym typeface="+mn-ea"/>
              </a:rPr>
              <a:t>was </a:t>
            </a:r>
            <a:r>
              <a:rPr sz="2000" spc="-5" dirty="0">
                <a:latin typeface="微软雅黑" panose="020B0503020204020204" charset="-122"/>
                <a:ea typeface="微软雅黑" panose="020B0503020204020204" charset="-122"/>
                <a:cs typeface="Arial" panose="020B0604020202020204"/>
                <a:sym typeface="+mn-ea"/>
              </a:rPr>
              <a:t>not </a:t>
            </a:r>
            <a:r>
              <a:rPr sz="2000" spc="10" dirty="0">
                <a:latin typeface="微软雅黑" panose="020B0503020204020204" charset="-122"/>
                <a:ea typeface="微软雅黑" panose="020B0503020204020204" charset="-122"/>
                <a:cs typeface="Arial" panose="020B0604020202020204"/>
                <a:sym typeface="+mn-ea"/>
              </a:rPr>
              <a:t>long </a:t>
            </a:r>
            <a:r>
              <a:rPr sz="2000" dirty="0">
                <a:latin typeface="微软雅黑" panose="020B0503020204020204" charset="-122"/>
                <a:ea typeface="微软雅黑" panose="020B0503020204020204" charset="-122"/>
                <a:cs typeface="Arial" panose="020B0604020202020204"/>
                <a:sym typeface="+mn-ea"/>
              </a:rPr>
              <a:t>ago that </a:t>
            </a:r>
            <a:r>
              <a:rPr sz="2000" spc="5" dirty="0">
                <a:latin typeface="微软雅黑" panose="020B0503020204020204" charset="-122"/>
                <a:ea typeface="微软雅黑" panose="020B0503020204020204" charset="-122"/>
                <a:cs typeface="Arial" panose="020B0604020202020204"/>
                <a:sym typeface="+mn-ea"/>
              </a:rPr>
              <a:t>scientists </a:t>
            </a:r>
            <a:r>
              <a:rPr sz="2000" dirty="0">
                <a:latin typeface="微软雅黑" panose="020B0503020204020204" charset="-122"/>
                <a:ea typeface="微软雅黑" panose="020B0503020204020204" charset="-122"/>
                <a:cs typeface="Arial" panose="020B0604020202020204"/>
                <a:sym typeface="+mn-ea"/>
              </a:rPr>
              <a:t>made the </a:t>
            </a:r>
            <a:r>
              <a:rPr sz="2000" spc="10" dirty="0">
                <a:latin typeface="微软雅黑" panose="020B0503020204020204" charset="-122"/>
                <a:ea typeface="微软雅黑" panose="020B0503020204020204" charset="-122"/>
                <a:cs typeface="Arial" panose="020B0604020202020204"/>
                <a:sym typeface="+mn-ea"/>
              </a:rPr>
              <a:t>remarkable </a:t>
            </a:r>
            <a:r>
              <a:rPr sz="2000" spc="5" dirty="0">
                <a:latin typeface="微软雅黑" panose="020B0503020204020204" charset="-122"/>
                <a:ea typeface="微软雅黑" panose="020B0503020204020204" charset="-122"/>
                <a:cs typeface="Arial" panose="020B0604020202020204"/>
                <a:sym typeface="+mn-ea"/>
              </a:rPr>
              <a:t>discovery </a:t>
            </a:r>
            <a:r>
              <a:rPr sz="2000" dirty="0">
                <a:latin typeface="微软雅黑" panose="020B0503020204020204" charset="-122"/>
                <a:ea typeface="微软雅黑" panose="020B0503020204020204" charset="-122"/>
                <a:cs typeface="Arial" panose="020B0604020202020204"/>
                <a:sym typeface="+mn-ea"/>
              </a:rPr>
              <a:t>that </a:t>
            </a:r>
            <a:r>
              <a:rPr sz="2000" spc="10" dirty="0">
                <a:latin typeface="微软雅黑" panose="020B0503020204020204" charset="-122"/>
                <a:ea typeface="微软雅黑" panose="020B0503020204020204" charset="-122"/>
                <a:cs typeface="Arial" panose="020B0604020202020204"/>
                <a:sym typeface="+mn-ea"/>
              </a:rPr>
              <a:t>our </a:t>
            </a:r>
            <a:r>
              <a:rPr sz="2000" dirty="0">
                <a:latin typeface="微软雅黑" panose="020B0503020204020204" charset="-122"/>
                <a:ea typeface="微软雅黑" panose="020B0503020204020204" charset="-122"/>
                <a:cs typeface="Arial" panose="020B0604020202020204"/>
                <a:sym typeface="+mn-ea"/>
              </a:rPr>
              <a:t>brains </a:t>
            </a:r>
            <a:r>
              <a:rPr sz="2000" spc="10" dirty="0">
                <a:latin typeface="微软雅黑" panose="020B0503020204020204" charset="-122"/>
                <a:ea typeface="微软雅黑" panose="020B0503020204020204" charset="-122"/>
                <a:cs typeface="Arial" panose="020B0604020202020204"/>
                <a:sym typeface="+mn-ea"/>
              </a:rPr>
              <a:t>are divided </a:t>
            </a:r>
            <a:r>
              <a:rPr sz="2000" dirty="0">
                <a:latin typeface="微软雅黑" panose="020B0503020204020204" charset="-122"/>
                <a:ea typeface="微软雅黑" panose="020B0503020204020204" charset="-122"/>
                <a:cs typeface="Arial" panose="020B0604020202020204"/>
                <a:sym typeface="+mn-ea"/>
              </a:rPr>
              <a:t>into</a:t>
            </a:r>
            <a:r>
              <a:rPr sz="2000" spc="380" dirty="0">
                <a:latin typeface="微软雅黑" panose="020B0503020204020204" charset="-122"/>
                <a:ea typeface="微软雅黑" panose="020B0503020204020204" charset="-122"/>
                <a:cs typeface="Arial" panose="020B0604020202020204"/>
                <a:sym typeface="+mn-ea"/>
              </a:rPr>
              <a:t> </a:t>
            </a:r>
            <a:r>
              <a:rPr sz="2000" spc="5" dirty="0">
                <a:latin typeface="微软雅黑" panose="020B0503020204020204" charset="-122"/>
                <a:ea typeface="微软雅黑" panose="020B0503020204020204" charset="-122"/>
                <a:cs typeface="Arial" panose="020B0604020202020204"/>
                <a:sym typeface="+mn-ea"/>
              </a:rPr>
              <a:t>two </a:t>
            </a:r>
            <a:r>
              <a:rPr sz="2000" dirty="0">
                <a:latin typeface="微软雅黑" panose="020B0503020204020204" charset="-122"/>
                <a:ea typeface="微软雅黑" panose="020B0503020204020204" charset="-122"/>
                <a:cs typeface="Arial" panose="020B0604020202020204"/>
                <a:sym typeface="+mn-ea"/>
              </a:rPr>
              <a:t>halves—left </a:t>
            </a:r>
            <a:r>
              <a:rPr sz="2000" spc="10" dirty="0">
                <a:latin typeface="微软雅黑" panose="020B0503020204020204" charset="-122"/>
                <a:ea typeface="微软雅黑" panose="020B0503020204020204" charset="-122"/>
                <a:cs typeface="Arial" panose="020B0604020202020204"/>
                <a:sym typeface="+mn-ea"/>
              </a:rPr>
              <a:t>brain </a:t>
            </a:r>
            <a:r>
              <a:rPr sz="2000" spc="30" dirty="0">
                <a:latin typeface="微软雅黑" panose="020B0503020204020204" charset="-122"/>
                <a:ea typeface="微软雅黑" panose="020B0503020204020204" charset="-122"/>
                <a:cs typeface="Arial" panose="020B0604020202020204"/>
                <a:sym typeface="+mn-ea"/>
              </a:rPr>
              <a:t>and </a:t>
            </a:r>
            <a:r>
              <a:rPr sz="2000" spc="5" dirty="0">
                <a:latin typeface="微软雅黑" panose="020B0503020204020204" charset="-122"/>
                <a:ea typeface="微软雅黑" panose="020B0503020204020204" charset="-122"/>
                <a:cs typeface="Arial" panose="020B0604020202020204"/>
                <a:sym typeface="+mn-ea"/>
              </a:rPr>
              <a:t>right </a:t>
            </a:r>
            <a:r>
              <a:rPr sz="2000" dirty="0">
                <a:latin typeface="微软雅黑" panose="020B0503020204020204" charset="-122"/>
                <a:ea typeface="微软雅黑" panose="020B0503020204020204" charset="-122"/>
                <a:cs typeface="Arial" panose="020B0604020202020204"/>
                <a:sym typeface="+mn-ea"/>
              </a:rPr>
              <a:t>brain, </a:t>
            </a:r>
            <a:r>
              <a:rPr sz="2000" spc="35" dirty="0">
                <a:latin typeface="微软雅黑" panose="020B0503020204020204" charset="-122"/>
                <a:ea typeface="微软雅黑" panose="020B0503020204020204" charset="-122"/>
                <a:cs typeface="Arial" panose="020B0604020202020204"/>
                <a:sym typeface="+mn-ea"/>
              </a:rPr>
              <a:t>and </a:t>
            </a:r>
            <a:r>
              <a:rPr sz="2000" spc="15" dirty="0">
                <a:latin typeface="微软雅黑" panose="020B0503020204020204" charset="-122"/>
                <a:ea typeface="微软雅黑" panose="020B0503020204020204" charset="-122"/>
                <a:cs typeface="Arial" panose="020B0604020202020204"/>
                <a:sym typeface="+mn-ea"/>
              </a:rPr>
              <a:t>that each </a:t>
            </a:r>
            <a:r>
              <a:rPr sz="2000" spc="-5" dirty="0">
                <a:latin typeface="微软雅黑" panose="020B0503020204020204" charset="-122"/>
                <a:ea typeface="微软雅黑" panose="020B0503020204020204" charset="-122"/>
                <a:cs typeface="Arial" panose="020B0604020202020204"/>
                <a:sym typeface="+mn-ea"/>
              </a:rPr>
              <a:t>half </a:t>
            </a:r>
            <a:r>
              <a:rPr sz="2000" dirty="0">
                <a:latin typeface="微软雅黑" panose="020B0503020204020204" charset="-122"/>
                <a:ea typeface="微软雅黑" panose="020B0503020204020204" charset="-122"/>
                <a:cs typeface="Arial" panose="020B0604020202020204"/>
                <a:sym typeface="+mn-ea"/>
              </a:rPr>
              <a:t>has  </a:t>
            </a:r>
            <a:r>
              <a:rPr sz="2000" spc="5" dirty="0">
                <a:latin typeface="微软雅黑" panose="020B0503020204020204" charset="-122"/>
                <a:ea typeface="微软雅黑" panose="020B0503020204020204" charset="-122"/>
                <a:cs typeface="Arial" panose="020B0604020202020204"/>
                <a:sym typeface="+mn-ea"/>
              </a:rPr>
              <a:t>separate features </a:t>
            </a:r>
            <a:r>
              <a:rPr sz="2000" dirty="0">
                <a:latin typeface="微软雅黑" panose="020B0503020204020204" charset="-122"/>
                <a:ea typeface="微软雅黑" panose="020B0503020204020204" charset="-122"/>
                <a:cs typeface="Arial" panose="020B0604020202020204"/>
                <a:sym typeface="+mn-ea"/>
              </a:rPr>
              <a:t>and</a:t>
            </a:r>
            <a:r>
              <a:rPr sz="2000" spc="125" dirty="0">
                <a:latin typeface="微软雅黑" panose="020B0503020204020204" charset="-122"/>
                <a:ea typeface="微软雅黑" panose="020B0503020204020204" charset="-122"/>
                <a:cs typeface="Arial" panose="020B0604020202020204"/>
                <a:sym typeface="+mn-ea"/>
              </a:rPr>
              <a:t> </a:t>
            </a:r>
            <a:r>
              <a:rPr sz="2000" dirty="0">
                <a:latin typeface="微软雅黑" panose="020B0503020204020204" charset="-122"/>
                <a:ea typeface="微软雅黑" panose="020B0503020204020204" charset="-122"/>
                <a:cs typeface="Arial" panose="020B0604020202020204"/>
                <a:sym typeface="+mn-ea"/>
              </a:rPr>
              <a:t>roles.</a:t>
            </a:r>
          </a:p>
          <a:p>
            <a:pPr marL="12700" marR="5080" indent="114300" algn="just">
              <a:lnSpc>
                <a:spcPct val="156000"/>
              </a:lnSpc>
              <a:spcBef>
                <a:spcPts val="85"/>
              </a:spcBef>
            </a:pPr>
            <a:endParaRPr sz="2000" dirty="0">
              <a:latin typeface="微软雅黑" panose="020B0503020204020204" charset="-122"/>
              <a:ea typeface="微软雅黑" panose="020B0503020204020204" charset="-122"/>
              <a:cs typeface="Arial" panose="020B0604020202020204"/>
              <a:sym typeface="+mn-ea"/>
            </a:endParaRPr>
          </a:p>
          <a:p>
            <a:pPr marL="12700" marR="5080" indent="114300" algn="just">
              <a:lnSpc>
                <a:spcPct val="156000"/>
              </a:lnSpc>
              <a:spcBef>
                <a:spcPts val="85"/>
              </a:spcBef>
            </a:pPr>
            <a:endParaRPr sz="2000" dirty="0">
              <a:latin typeface="微软雅黑" panose="020B0503020204020204" charset="-122"/>
              <a:ea typeface="微软雅黑" panose="020B0503020204020204" charset="-122"/>
              <a:cs typeface="Arial" panose="020B0604020202020204"/>
              <a:sym typeface="+mn-ea"/>
            </a:endParaRPr>
          </a:p>
          <a:p>
            <a:pPr marL="12700" marR="5080" indent="114300" algn="just">
              <a:lnSpc>
                <a:spcPct val="156000"/>
              </a:lnSpc>
              <a:spcBef>
                <a:spcPts val="85"/>
              </a:spcBef>
            </a:pPr>
            <a:endParaRPr sz="2000" dirty="0">
              <a:latin typeface="微软雅黑" panose="020B0503020204020204" charset="-122"/>
              <a:ea typeface="微软雅黑" panose="020B0503020204020204" charset="-122"/>
              <a:cs typeface="Arial" panose="020B0604020202020204"/>
              <a:sym typeface="+mn-ea"/>
            </a:endParaRPr>
          </a:p>
          <a:p>
            <a:pPr marL="127000">
              <a:lnSpc>
                <a:spcPct val="100000"/>
              </a:lnSpc>
              <a:spcBef>
                <a:spcPts val="1355"/>
              </a:spcBef>
            </a:pPr>
            <a:r>
              <a:rPr sz="2000" spc="25" dirty="0">
                <a:latin typeface="微软雅黑" panose="020B0503020204020204" charset="-122"/>
                <a:ea typeface="微软雅黑" panose="020B0503020204020204" charset="-122"/>
                <a:cs typeface="微软雅黑" panose="020B0503020204020204" charset="-122"/>
                <a:sym typeface="+mn-ea"/>
              </a:rPr>
              <a:t>段意</a:t>
            </a:r>
            <a:r>
              <a:rPr sz="2000" spc="80" dirty="0">
                <a:latin typeface="微软雅黑" panose="020B0503020204020204" charset="-122"/>
                <a:ea typeface="微软雅黑" panose="020B0503020204020204" charset="-122"/>
                <a:cs typeface="微软雅黑" panose="020B0503020204020204" charset="-122"/>
                <a:sym typeface="+mn-ea"/>
              </a:rPr>
              <a:t>：</a:t>
            </a:r>
            <a:r>
              <a:rPr sz="2000" spc="25" dirty="0">
                <a:latin typeface="微软雅黑" panose="020B0503020204020204" charset="-122"/>
                <a:ea typeface="微软雅黑" panose="020B0503020204020204" charset="-122"/>
                <a:cs typeface="微软雅黑" panose="020B0503020204020204" charset="-122"/>
                <a:sym typeface="+mn-ea"/>
              </a:rPr>
              <a:t>研究</a:t>
            </a:r>
            <a:r>
              <a:rPr sz="2000" spc="80" dirty="0">
                <a:latin typeface="微软雅黑" panose="020B0503020204020204" charset="-122"/>
                <a:ea typeface="微软雅黑" panose="020B0503020204020204" charset="-122"/>
                <a:cs typeface="微软雅黑" panose="020B0503020204020204" charset="-122"/>
                <a:sym typeface="+mn-ea"/>
              </a:rPr>
              <a:t>者</a:t>
            </a:r>
            <a:r>
              <a:rPr sz="2000" spc="25" dirty="0">
                <a:latin typeface="微软雅黑" panose="020B0503020204020204" charset="-122"/>
                <a:ea typeface="微软雅黑" panose="020B0503020204020204" charset="-122"/>
                <a:cs typeface="微软雅黑" panose="020B0503020204020204" charset="-122"/>
                <a:sym typeface="+mn-ea"/>
              </a:rPr>
              <a:t>关</a:t>
            </a:r>
            <a:r>
              <a:rPr sz="2000" spc="80" dirty="0">
                <a:latin typeface="微软雅黑" panose="020B0503020204020204" charset="-122"/>
                <a:ea typeface="微软雅黑" panose="020B0503020204020204" charset="-122"/>
                <a:cs typeface="微软雅黑" panose="020B0503020204020204" charset="-122"/>
                <a:sym typeface="+mn-ea"/>
              </a:rPr>
              <a:t>注</a:t>
            </a:r>
            <a:r>
              <a:rPr sz="2000" spc="25" dirty="0">
                <a:latin typeface="微软雅黑" panose="020B0503020204020204" charset="-122"/>
                <a:ea typeface="微软雅黑" panose="020B0503020204020204" charset="-122"/>
                <a:cs typeface="微软雅黑" panose="020B0503020204020204" charset="-122"/>
                <a:sym typeface="+mn-ea"/>
              </a:rPr>
              <a:t>大脑</a:t>
            </a:r>
            <a:r>
              <a:rPr sz="2000" spc="80" dirty="0">
                <a:latin typeface="微软雅黑" panose="020B0503020204020204" charset="-122"/>
                <a:ea typeface="微软雅黑" panose="020B0503020204020204" charset="-122"/>
                <a:cs typeface="微软雅黑" panose="020B0503020204020204" charset="-122"/>
                <a:sym typeface="+mn-ea"/>
              </a:rPr>
              <a:t>的</a:t>
            </a:r>
            <a:r>
              <a:rPr sz="2000" spc="25" dirty="0">
                <a:latin typeface="微软雅黑" panose="020B0503020204020204" charset="-122"/>
                <a:ea typeface="微软雅黑" panose="020B0503020204020204" charset="-122"/>
                <a:cs typeface="微软雅黑" panose="020B0503020204020204" charset="-122"/>
                <a:sym typeface="+mn-ea"/>
              </a:rPr>
              <a:t>结</a:t>
            </a:r>
            <a:r>
              <a:rPr sz="2000" spc="80" dirty="0">
                <a:latin typeface="微软雅黑" panose="020B0503020204020204" charset="-122"/>
                <a:ea typeface="微软雅黑" panose="020B0503020204020204" charset="-122"/>
                <a:cs typeface="微软雅黑" panose="020B0503020204020204" charset="-122"/>
                <a:sym typeface="+mn-ea"/>
              </a:rPr>
              <a:t>构</a:t>
            </a:r>
            <a:r>
              <a:rPr sz="2000" spc="25" dirty="0">
                <a:latin typeface="微软雅黑" panose="020B0503020204020204" charset="-122"/>
                <a:ea typeface="微软雅黑" panose="020B0503020204020204" charset="-122"/>
                <a:cs typeface="微软雅黑" panose="020B0503020204020204" charset="-122"/>
                <a:sym typeface="+mn-ea"/>
              </a:rPr>
              <a:t>和</a:t>
            </a:r>
            <a:r>
              <a:rPr sz="2000" spc="80" dirty="0">
                <a:latin typeface="微软雅黑" panose="020B0503020204020204" charset="-122"/>
                <a:ea typeface="微软雅黑" panose="020B0503020204020204" charset="-122"/>
                <a:cs typeface="微软雅黑" panose="020B0503020204020204" charset="-122"/>
                <a:sym typeface="+mn-ea"/>
              </a:rPr>
              <a:t>功</a:t>
            </a:r>
            <a:r>
              <a:rPr sz="2000" spc="15" dirty="0">
                <a:latin typeface="微软雅黑" panose="020B0503020204020204" charset="-122"/>
                <a:ea typeface="微软雅黑" panose="020B0503020204020204" charset="-122"/>
                <a:cs typeface="微软雅黑" panose="020B0503020204020204" charset="-122"/>
                <a:sym typeface="+mn-ea"/>
              </a:rPr>
              <a:t>能</a:t>
            </a:r>
            <a:r>
              <a:rPr sz="2000" spc="25" dirty="0">
                <a:latin typeface="微软雅黑" panose="020B0503020204020204" charset="-122"/>
                <a:ea typeface="微软雅黑" panose="020B0503020204020204" charset="-122"/>
                <a:cs typeface="微软雅黑" panose="020B0503020204020204" charset="-122"/>
                <a:sym typeface="+mn-ea"/>
              </a:rPr>
              <a:t>，</a:t>
            </a:r>
            <a:r>
              <a:rPr sz="2000" spc="80" dirty="0">
                <a:latin typeface="微软雅黑" panose="020B0503020204020204" charset="-122"/>
                <a:ea typeface="微软雅黑" panose="020B0503020204020204" charset="-122"/>
                <a:cs typeface="微软雅黑" panose="020B0503020204020204" charset="-122"/>
                <a:sym typeface="+mn-ea"/>
              </a:rPr>
              <a:t>科</a:t>
            </a:r>
            <a:r>
              <a:rPr sz="2000" spc="25" dirty="0">
                <a:latin typeface="微软雅黑" panose="020B0503020204020204" charset="-122"/>
                <a:ea typeface="微软雅黑" panose="020B0503020204020204" charset="-122"/>
                <a:cs typeface="微软雅黑" panose="020B0503020204020204" charset="-122"/>
                <a:sym typeface="+mn-ea"/>
              </a:rPr>
              <a:t>学</a:t>
            </a:r>
            <a:r>
              <a:rPr sz="2000" spc="80" dirty="0">
                <a:latin typeface="微软雅黑" panose="020B0503020204020204" charset="-122"/>
                <a:ea typeface="微软雅黑" panose="020B0503020204020204" charset="-122"/>
                <a:cs typeface="微软雅黑" panose="020B0503020204020204" charset="-122"/>
                <a:sym typeface="+mn-ea"/>
              </a:rPr>
              <a:t>家</a:t>
            </a:r>
            <a:r>
              <a:rPr sz="2000" spc="25" dirty="0">
                <a:latin typeface="微软雅黑" panose="020B0503020204020204" charset="-122"/>
                <a:ea typeface="微软雅黑" panose="020B0503020204020204" charset="-122"/>
                <a:cs typeface="微软雅黑" panose="020B0503020204020204" charset="-122"/>
                <a:sym typeface="+mn-ea"/>
              </a:rPr>
              <a:t>发现</a:t>
            </a:r>
            <a:r>
              <a:rPr sz="2000" spc="80" dirty="0">
                <a:latin typeface="微软雅黑" panose="020B0503020204020204" charset="-122"/>
                <a:ea typeface="微软雅黑" panose="020B0503020204020204" charset="-122"/>
                <a:cs typeface="微软雅黑" panose="020B0503020204020204" charset="-122"/>
                <a:sym typeface="+mn-ea"/>
              </a:rPr>
              <a:t>：</a:t>
            </a:r>
            <a:r>
              <a:rPr sz="2000" spc="25" dirty="0">
                <a:latin typeface="微软雅黑" panose="020B0503020204020204" charset="-122"/>
                <a:ea typeface="微软雅黑" panose="020B0503020204020204" charset="-122"/>
                <a:cs typeface="微软雅黑" panose="020B0503020204020204" charset="-122"/>
                <a:sym typeface="+mn-ea"/>
              </a:rPr>
              <a:t>左</a:t>
            </a:r>
            <a:r>
              <a:rPr sz="2000" spc="80" dirty="0">
                <a:latin typeface="微软雅黑" panose="020B0503020204020204" charset="-122"/>
                <a:ea typeface="微软雅黑" panose="020B0503020204020204" charset="-122"/>
                <a:cs typeface="微软雅黑" panose="020B0503020204020204" charset="-122"/>
                <a:sym typeface="+mn-ea"/>
              </a:rPr>
              <a:t>脑</a:t>
            </a:r>
            <a:r>
              <a:rPr sz="2000" spc="25" dirty="0">
                <a:latin typeface="微软雅黑" panose="020B0503020204020204" charset="-122"/>
                <a:ea typeface="微软雅黑" panose="020B0503020204020204" charset="-122"/>
                <a:cs typeface="微软雅黑" panose="020B0503020204020204" charset="-122"/>
                <a:sym typeface="+mn-ea"/>
              </a:rPr>
              <a:t>和右</a:t>
            </a:r>
            <a:r>
              <a:rPr sz="2000" spc="75" dirty="0">
                <a:latin typeface="微软雅黑" panose="020B0503020204020204" charset="-122"/>
                <a:ea typeface="微软雅黑" panose="020B0503020204020204" charset="-122"/>
                <a:cs typeface="微软雅黑" panose="020B0503020204020204" charset="-122"/>
                <a:sym typeface="+mn-ea"/>
              </a:rPr>
              <a:t>脑</a:t>
            </a:r>
            <a:r>
              <a:rPr sz="2000" spc="25" dirty="0">
                <a:latin typeface="微软雅黑" panose="020B0503020204020204" charset="-122"/>
                <a:ea typeface="微软雅黑" panose="020B0503020204020204" charset="-122"/>
                <a:cs typeface="微软雅黑" panose="020B0503020204020204" charset="-122"/>
                <a:sym typeface="+mn-ea"/>
              </a:rPr>
              <a:t>，</a:t>
            </a:r>
            <a:r>
              <a:rPr sz="2000" spc="75" dirty="0">
                <a:latin typeface="微软雅黑" panose="020B0503020204020204" charset="-122"/>
                <a:ea typeface="微软雅黑" panose="020B0503020204020204" charset="-122"/>
                <a:cs typeface="微软雅黑" panose="020B0503020204020204" charset="-122"/>
                <a:sym typeface="+mn-ea"/>
              </a:rPr>
              <a:t>每</a:t>
            </a:r>
            <a:r>
              <a:rPr sz="2000" spc="25" dirty="0">
                <a:latin typeface="微软雅黑" panose="020B0503020204020204" charset="-122"/>
                <a:ea typeface="微软雅黑" panose="020B0503020204020204" charset="-122"/>
                <a:cs typeface="微软雅黑" panose="020B0503020204020204" charset="-122"/>
                <a:sym typeface="+mn-ea"/>
              </a:rPr>
              <a:t>一部</a:t>
            </a:r>
            <a:r>
              <a:rPr sz="2000" spc="75" dirty="0">
                <a:latin typeface="微软雅黑" panose="020B0503020204020204" charset="-122"/>
                <a:ea typeface="微软雅黑" panose="020B0503020204020204" charset="-122"/>
                <a:cs typeface="微软雅黑" panose="020B0503020204020204" charset="-122"/>
                <a:sym typeface="+mn-ea"/>
              </a:rPr>
              <a:t>分</a:t>
            </a:r>
            <a:r>
              <a:rPr sz="2000" spc="25" dirty="0">
                <a:latin typeface="微软雅黑" panose="020B0503020204020204" charset="-122"/>
                <a:ea typeface="微软雅黑" panose="020B0503020204020204" charset="-122"/>
                <a:cs typeface="微软雅黑" panose="020B0503020204020204" charset="-122"/>
                <a:sym typeface="+mn-ea"/>
              </a:rPr>
              <a:t>充当不同的功能和角色。</a:t>
            </a:r>
            <a:endParaRPr sz="2000">
              <a:latin typeface="微软雅黑" panose="020B0503020204020204" charset="-122"/>
              <a:ea typeface="微软雅黑" panose="020B0503020204020204" charset="-122"/>
              <a:cs typeface="微软雅黑" panose="020B0503020204020204" charset="-122"/>
            </a:endParaRPr>
          </a:p>
          <a:p>
            <a:pPr marL="12700" marR="5080" indent="114300" algn="just">
              <a:lnSpc>
                <a:spcPct val="156000"/>
              </a:lnSpc>
              <a:spcBef>
                <a:spcPts val="85"/>
              </a:spcBef>
            </a:pPr>
            <a:endParaRPr sz="2000" dirty="0">
              <a:latin typeface="微软雅黑" panose="020B0503020204020204" charset="-122"/>
              <a:ea typeface="微软雅黑" panose="020B0503020204020204" charset="-122"/>
              <a:cs typeface="Arial" panose="020B0604020202020204"/>
              <a:sym typeface="+mn-ea"/>
            </a:endParaRPr>
          </a:p>
          <a:p>
            <a:pPr marL="12700" marR="5080" indent="114300" algn="just">
              <a:lnSpc>
                <a:spcPct val="156000"/>
              </a:lnSpc>
              <a:spcBef>
                <a:spcPts val="85"/>
              </a:spcBef>
            </a:pPr>
            <a:endParaRPr lang="zh-CN" altLang="en-US" sz="2000">
              <a:latin typeface="微软雅黑" panose="020B0503020204020204" charset="-122"/>
              <a:ea typeface="微软雅黑" panose="020B0503020204020204" charset="-122"/>
            </a:endParaRPr>
          </a:p>
          <a:p>
            <a:pPr marL="12700" marR="5080" indent="114300" algn="just">
              <a:lnSpc>
                <a:spcPct val="156000"/>
              </a:lnSpc>
              <a:spcBef>
                <a:spcPts val="85"/>
              </a:spcBef>
            </a:pPr>
            <a:endParaRPr lang="zh-CN" altLang="en-US" sz="2000">
              <a:latin typeface="微软雅黑" panose="020B0503020204020204" charset="-122"/>
              <a:ea typeface="微软雅黑" panose="020B0503020204020204" charset="-122"/>
            </a:endParaRPr>
          </a:p>
          <a:p>
            <a:pPr marL="12700" marR="5080" indent="114300" algn="just">
              <a:lnSpc>
                <a:spcPct val="156000"/>
              </a:lnSpc>
              <a:spcBef>
                <a:spcPts val="85"/>
              </a:spcBef>
            </a:pPr>
            <a:endParaRPr lang="zh-CN" altLang="en-US" sz="2000">
              <a:latin typeface="微软雅黑" panose="020B0503020204020204" charset="-122"/>
              <a:ea typeface="微软雅黑" panose="020B0503020204020204" charset="-122"/>
            </a:endParaRPr>
          </a:p>
        </p:txBody>
      </p:sp>
      <p:cxnSp>
        <p:nvCxnSpPr>
          <p:cNvPr id="2" name="直接连接符 1"/>
          <p:cNvCxnSpPr/>
          <p:nvPr/>
        </p:nvCxnSpPr>
        <p:spPr>
          <a:xfrm>
            <a:off x="8440420" y="445135"/>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object 20"/>
          <p:cNvSpPr txBox="1"/>
          <p:nvPr/>
        </p:nvSpPr>
        <p:spPr>
          <a:xfrm>
            <a:off x="8590817" y="2176320"/>
            <a:ext cx="3606800" cy="3324860"/>
          </a:xfrm>
          <a:prstGeom prst="rect">
            <a:avLst/>
          </a:prstGeom>
        </p:spPr>
        <p:txBody>
          <a:bodyPr vert="horz" wrap="square" lIns="0" tIns="133350" rIns="0" bIns="0" rtlCol="0">
            <a:spAutoFit/>
          </a:bodyPr>
          <a:lstStyle/>
          <a:p>
            <a:pPr marL="12700" fontAlgn="auto">
              <a:lnSpc>
                <a:spcPts val="3500"/>
              </a:lnSpc>
              <a:spcBef>
                <a:spcPts val="1050"/>
              </a:spcBef>
            </a:pPr>
            <a:r>
              <a:rPr lang="zh-CN" altLang="en-US" spc="-10" dirty="0">
                <a:latin typeface="微软雅黑" panose="020B0503020204020204" charset="-122"/>
                <a:ea typeface="微软雅黑" panose="020B0503020204020204" charset="-122"/>
                <a:cs typeface="Arial" panose="020B0604020202020204"/>
              </a:rPr>
              <a:t>① </a:t>
            </a:r>
            <a:r>
              <a:rPr lang="en-US" spc="-10" dirty="0">
                <a:latin typeface="微软雅黑" panose="020B0503020204020204" charset="-122"/>
                <a:ea typeface="微软雅黑" panose="020B0503020204020204" charset="-122"/>
                <a:cs typeface="Arial" panose="020B0604020202020204"/>
              </a:rPr>
              <a:t>r</a:t>
            </a:r>
            <a:r>
              <a:rPr spc="-10" dirty="0">
                <a:latin typeface="微软雅黑" panose="020B0503020204020204" charset="-122"/>
                <a:ea typeface="微软雅黑" panose="020B0503020204020204" charset="-122"/>
                <a:cs typeface="Arial" panose="020B0604020202020204"/>
              </a:rPr>
              <a:t>emarkable</a:t>
            </a:r>
            <a:r>
              <a:rPr spc="-5" dirty="0">
                <a:latin typeface="微软雅黑" panose="020B0503020204020204" charset="-122"/>
                <a:ea typeface="微软雅黑" panose="020B0503020204020204" charset="-122"/>
                <a:cs typeface="Arial" panose="020B0604020202020204"/>
              </a:rPr>
              <a:t> </a:t>
            </a:r>
            <a:r>
              <a:rPr spc="-10" dirty="0">
                <a:latin typeface="微软雅黑" panose="020B0503020204020204" charset="-122"/>
                <a:ea typeface="微软雅黑" panose="020B0503020204020204" charset="-122"/>
                <a:cs typeface="Arial" panose="020B0604020202020204"/>
              </a:rPr>
              <a:t>[rɪˈmɑ:kəbl]</a:t>
            </a:r>
            <a:endParaRPr dirty="0">
              <a:latin typeface="微软雅黑" panose="020B0503020204020204" charset="-122"/>
              <a:ea typeface="微软雅黑" panose="020B0503020204020204" charset="-122"/>
              <a:cs typeface="Arial" panose="020B0604020202020204"/>
            </a:endParaRPr>
          </a:p>
          <a:p>
            <a:pPr marL="12700" fontAlgn="auto">
              <a:lnSpc>
                <a:spcPts val="3500"/>
              </a:lnSpc>
              <a:spcBef>
                <a:spcPts val="815"/>
              </a:spcBef>
            </a:pPr>
            <a:r>
              <a:rPr spc="-5" dirty="0">
                <a:latin typeface="微软雅黑" panose="020B0503020204020204" charset="-122"/>
                <a:ea typeface="微软雅黑" panose="020B0503020204020204" charset="-122"/>
                <a:cs typeface="Arial" panose="020B0604020202020204"/>
              </a:rPr>
              <a:t>    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125"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微软雅黑" panose="020B0503020204020204" charset="-122"/>
              </a:rPr>
              <a:t>非凡的，显著的</a:t>
            </a:r>
          </a:p>
          <a:p>
            <a:pPr marL="12700" fontAlgn="auto">
              <a:lnSpc>
                <a:spcPts val="3500"/>
              </a:lnSpc>
              <a:spcBef>
                <a:spcPts val="815"/>
              </a:spcBef>
            </a:pPr>
            <a:r>
              <a:rPr lang="zh-CN" spc="-5" dirty="0">
                <a:latin typeface="微软雅黑" panose="020B0503020204020204" charset="-122"/>
                <a:ea typeface="微软雅黑" panose="020B0503020204020204" charset="-122"/>
                <a:cs typeface="微软雅黑" panose="020B0503020204020204" charset="-122"/>
              </a:rPr>
              <a:t>② </a:t>
            </a:r>
            <a:r>
              <a:rPr spc="5" dirty="0">
                <a:latin typeface="微软雅黑" panose="020B0503020204020204" charset="-122"/>
                <a:ea typeface="微软雅黑" panose="020B0503020204020204" charset="-122"/>
                <a:cs typeface="Arial" panose="020B0604020202020204"/>
                <a:sym typeface="+mn-ea"/>
              </a:rPr>
              <a:t>particularly </a:t>
            </a:r>
            <a:r>
              <a:rPr lang="en-US" spc="5" dirty="0">
                <a:latin typeface="微软雅黑" panose="020B0503020204020204" charset="-122"/>
                <a:ea typeface="微软雅黑" panose="020B0503020204020204" charset="-122"/>
                <a:cs typeface="Arial" panose="020B0604020202020204"/>
                <a:sym typeface="+mn-ea"/>
              </a:rPr>
              <a:t>adv. </a:t>
            </a:r>
            <a:r>
              <a:rPr lang="zh-CN" altLang="en-US" spc="5" dirty="0">
                <a:latin typeface="微软雅黑" panose="020B0503020204020204" charset="-122"/>
                <a:ea typeface="微软雅黑" panose="020B0503020204020204" charset="-122"/>
                <a:cs typeface="Arial" panose="020B0604020202020204"/>
                <a:sym typeface="+mn-ea"/>
              </a:rPr>
              <a:t>特别地、尤其</a:t>
            </a:r>
          </a:p>
          <a:p>
            <a:pPr marL="12700" fontAlgn="auto">
              <a:lnSpc>
                <a:spcPts val="3500"/>
              </a:lnSpc>
              <a:spcBef>
                <a:spcPts val="750"/>
              </a:spcBef>
            </a:pPr>
            <a:r>
              <a:rPr lang="zh-CN" spc="-5" dirty="0">
                <a:latin typeface="微软雅黑" panose="020B0503020204020204" charset="-122"/>
                <a:ea typeface="微软雅黑" panose="020B0503020204020204" charset="-122"/>
                <a:cs typeface="Arial" panose="020B0604020202020204"/>
              </a:rPr>
              <a:t>③ </a:t>
            </a:r>
            <a:r>
              <a:rPr spc="-5" dirty="0">
                <a:latin typeface="微软雅黑" panose="020B0503020204020204" charset="-122"/>
                <a:ea typeface="微软雅黑" panose="020B0503020204020204" charset="-122"/>
                <a:cs typeface="Arial" panose="020B0604020202020204"/>
              </a:rPr>
              <a:t>separate</a:t>
            </a:r>
            <a:r>
              <a:rPr spc="-25"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Arial" panose="020B0604020202020204"/>
              </a:rPr>
              <a:t>['sepəreɪt]</a:t>
            </a:r>
          </a:p>
          <a:p>
            <a:pPr marL="12700" fontAlgn="auto">
              <a:lnSpc>
                <a:spcPts val="3500"/>
              </a:lnSpc>
              <a:spcBef>
                <a:spcPts val="755"/>
              </a:spcBef>
            </a:pPr>
            <a:r>
              <a:rPr spc="-5" dirty="0">
                <a:latin typeface="微软雅黑" panose="020B0503020204020204" charset="-122"/>
                <a:ea typeface="微软雅黑" panose="020B0503020204020204" charset="-122"/>
                <a:cs typeface="Arial" panose="020B0604020202020204"/>
              </a:rPr>
              <a:t>    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105"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微软雅黑" panose="020B0503020204020204" charset="-122"/>
              </a:rPr>
              <a:t>不同的，不相关的</a:t>
            </a:r>
          </a:p>
          <a:p>
            <a:pPr marL="12700" fontAlgn="auto">
              <a:lnSpc>
                <a:spcPts val="3500"/>
              </a:lnSpc>
              <a:spcBef>
                <a:spcPts val="755"/>
              </a:spcBef>
            </a:pPr>
            <a:r>
              <a:rPr lang="zh-CN" dirty="0">
                <a:latin typeface="微软雅黑" panose="020B0503020204020204" charset="-122"/>
                <a:ea typeface="微软雅黑" panose="020B0503020204020204" charset="-122"/>
                <a:cs typeface="微软雅黑" panose="020B0503020204020204" charset="-122"/>
              </a:rPr>
              <a:t>④ </a:t>
            </a:r>
            <a:r>
              <a:rPr spc="5" dirty="0">
                <a:latin typeface="微软雅黑" panose="020B0503020204020204" charset="-122"/>
                <a:ea typeface="微软雅黑" panose="020B0503020204020204" charset="-122"/>
                <a:cs typeface="Arial" panose="020B0604020202020204"/>
                <a:sym typeface="+mn-ea"/>
              </a:rPr>
              <a:t>feature   </a:t>
            </a:r>
            <a:r>
              <a:rPr lang="en-US" spc="5" dirty="0">
                <a:latin typeface="微软雅黑" panose="020B0503020204020204" charset="-122"/>
                <a:ea typeface="微软雅黑" panose="020B0503020204020204" charset="-122"/>
                <a:cs typeface="Arial" panose="020B0604020202020204"/>
                <a:sym typeface="+mn-ea"/>
              </a:rPr>
              <a:t>n. </a:t>
            </a:r>
            <a:r>
              <a:rPr lang="zh-CN" altLang="en-US" spc="5" dirty="0">
                <a:latin typeface="微软雅黑" panose="020B0503020204020204" charset="-122"/>
                <a:ea typeface="微软雅黑" panose="020B0503020204020204" charset="-122"/>
                <a:cs typeface="Arial" panose="020B0604020202020204"/>
                <a:sym typeface="+mn-ea"/>
              </a:rPr>
              <a:t>特色、特征</a:t>
            </a:r>
          </a:p>
        </p:txBody>
      </p:sp>
      <p:cxnSp>
        <p:nvCxnSpPr>
          <p:cNvPr id="8" name="直接连接符 7">
            <a:extLst>
              <a:ext uri="{FF2B5EF4-FFF2-40B4-BE49-F238E27FC236}">
                <a16:creationId xmlns:a16="http://schemas.microsoft.com/office/drawing/2014/main" id="{554C9E8F-3647-461F-AA0A-C9B1EE7853FF}"/>
              </a:ext>
            </a:extLst>
          </p:cNvPr>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6471EE6E-3982-458F-A432-91C74C51A2F7}"/>
              </a:ext>
            </a:extLst>
          </p:cNvPr>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10" name="图示 9">
            <a:extLst>
              <a:ext uri="{FF2B5EF4-FFF2-40B4-BE49-F238E27FC236}">
                <a16:creationId xmlns:a16="http://schemas.microsoft.com/office/drawing/2014/main" id="{AD902BCE-1856-4962-ACCA-12BC93A78FF6}"/>
              </a:ext>
            </a:extLst>
          </p:cNvPr>
          <p:cNvGraphicFramePr/>
          <p:nvPr>
            <p:extLst>
              <p:ext uri="{D42A27DB-BD31-4B8C-83A1-F6EECF244321}">
                <p14:modId xmlns:p14="http://schemas.microsoft.com/office/powerpoint/2010/main" val="2457783251"/>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6002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82245" y="1304468"/>
            <a:ext cx="8258175" cy="7192010"/>
          </a:xfrm>
          <a:prstGeom prst="rect">
            <a:avLst/>
          </a:prstGeom>
          <a:noFill/>
          <a:ln w="9525">
            <a:noFill/>
          </a:ln>
        </p:spPr>
        <p:txBody>
          <a:bodyPr wrap="square">
            <a:spAutoFit/>
          </a:bodyPr>
          <a:lstStyle/>
          <a:p>
            <a:pPr marL="12700" marR="5080" indent="114300" algn="just">
              <a:lnSpc>
                <a:spcPct val="156000"/>
              </a:lnSpc>
              <a:spcBef>
                <a:spcPts val="85"/>
              </a:spcBef>
            </a:pPr>
            <a:r>
              <a:rPr sz="2000" spc="10" dirty="0">
                <a:latin typeface="微软雅黑" panose="020B0503020204020204" charset="-122"/>
                <a:ea typeface="微软雅黑" panose="020B0503020204020204" charset="-122"/>
                <a:cs typeface="微软雅黑" panose="020B0503020204020204" charset="-122"/>
                <a:sym typeface="+mn-ea"/>
              </a:rPr>
              <a:t>①</a:t>
            </a:r>
            <a:r>
              <a:rPr sz="2000" spc="10" dirty="0">
                <a:latin typeface="微软雅黑" panose="020B0503020204020204" charset="-122"/>
                <a:ea typeface="微软雅黑" panose="020B0503020204020204" charset="-122"/>
                <a:cs typeface="Arial" panose="020B0604020202020204"/>
                <a:sym typeface="+mn-ea"/>
              </a:rPr>
              <a:t>For </a:t>
            </a:r>
            <a:r>
              <a:rPr sz="2000" spc="5" dirty="0">
                <a:latin typeface="微软雅黑" panose="020B0503020204020204" charset="-122"/>
                <a:ea typeface="微软雅黑" panose="020B0503020204020204" charset="-122"/>
                <a:cs typeface="Arial" panose="020B0604020202020204"/>
                <a:sym typeface="+mn-ea"/>
              </a:rPr>
              <a:t>centuries, </a:t>
            </a:r>
            <a:r>
              <a:rPr sz="2000" spc="-5" dirty="0">
                <a:latin typeface="微软雅黑" panose="020B0503020204020204" charset="-122"/>
                <a:ea typeface="微软雅黑" panose="020B0503020204020204" charset="-122"/>
                <a:cs typeface="Arial" panose="020B0604020202020204"/>
                <a:sym typeface="+mn-ea"/>
              </a:rPr>
              <a:t>people </a:t>
            </a:r>
            <a:r>
              <a:rPr sz="2000" spc="10" dirty="0">
                <a:latin typeface="微软雅黑" panose="020B0503020204020204" charset="-122"/>
                <a:ea typeface="微软雅黑" panose="020B0503020204020204" charset="-122"/>
                <a:cs typeface="Arial" panose="020B0604020202020204"/>
                <a:sym typeface="+mn-ea"/>
              </a:rPr>
              <a:t>wondered </a:t>
            </a:r>
            <a:r>
              <a:rPr sz="2000" spc="15" dirty="0">
                <a:latin typeface="微软雅黑" panose="020B0503020204020204" charset="-122"/>
                <a:ea typeface="微软雅黑" panose="020B0503020204020204" charset="-122"/>
                <a:cs typeface="Arial" panose="020B0604020202020204"/>
                <a:sym typeface="+mn-ea"/>
              </a:rPr>
              <a:t>about how </a:t>
            </a:r>
            <a:r>
              <a:rPr sz="2000" dirty="0">
                <a:latin typeface="微软雅黑" panose="020B0503020204020204" charset="-122"/>
                <a:ea typeface="微软雅黑" panose="020B0503020204020204" charset="-122"/>
                <a:cs typeface="Arial" panose="020B0604020202020204"/>
                <a:sym typeface="+mn-ea"/>
              </a:rPr>
              <a:t>the</a:t>
            </a:r>
            <a:r>
              <a:rPr sz="2000" spc="380" dirty="0">
                <a:latin typeface="微软雅黑" panose="020B0503020204020204" charset="-122"/>
                <a:ea typeface="微软雅黑" panose="020B0503020204020204" charset="-122"/>
                <a:cs typeface="Arial" panose="020B0604020202020204"/>
                <a:sym typeface="+mn-ea"/>
              </a:rPr>
              <a:t> </a:t>
            </a:r>
            <a:r>
              <a:rPr sz="2000" spc="10" dirty="0">
                <a:latin typeface="微软雅黑" panose="020B0503020204020204" charset="-122"/>
                <a:ea typeface="微软雅黑" panose="020B0503020204020204" charset="-122"/>
                <a:cs typeface="Arial" panose="020B0604020202020204"/>
                <a:sym typeface="+mn-ea"/>
              </a:rPr>
              <a:t>human brain </a:t>
            </a:r>
            <a:r>
              <a:rPr sz="2000" dirty="0">
                <a:latin typeface="微软雅黑" panose="020B0503020204020204" charset="-122"/>
                <a:ea typeface="微软雅黑" panose="020B0503020204020204" charset="-122"/>
                <a:cs typeface="Arial" panose="020B0604020202020204"/>
                <a:sym typeface="+mn-ea"/>
              </a:rPr>
              <a:t>works.  </a:t>
            </a:r>
            <a:r>
              <a:rPr sz="2000" spc="10" dirty="0">
                <a:latin typeface="微软雅黑" panose="020B0503020204020204" charset="-122"/>
                <a:ea typeface="微软雅黑" panose="020B0503020204020204" charset="-122"/>
                <a:cs typeface="Arial" panose="020B0604020202020204"/>
                <a:sym typeface="+mn-ea"/>
              </a:rPr>
              <a:t>Researchers </a:t>
            </a:r>
            <a:r>
              <a:rPr sz="2000" spc="-10" dirty="0">
                <a:latin typeface="微软雅黑" panose="020B0503020204020204" charset="-122"/>
                <a:ea typeface="微软雅黑" panose="020B0503020204020204" charset="-122"/>
                <a:cs typeface="Arial" panose="020B0604020202020204"/>
                <a:sym typeface="+mn-ea"/>
              </a:rPr>
              <a:t>were </a:t>
            </a:r>
            <a:r>
              <a:rPr sz="2000" spc="5" dirty="0">
                <a:latin typeface="微软雅黑" panose="020B0503020204020204" charset="-122"/>
                <a:ea typeface="微软雅黑" panose="020B0503020204020204" charset="-122"/>
                <a:cs typeface="Arial" panose="020B0604020202020204"/>
                <a:sym typeface="+mn-ea"/>
              </a:rPr>
              <a:t>particularly </a:t>
            </a:r>
            <a:r>
              <a:rPr sz="2000" spc="10" dirty="0">
                <a:latin typeface="微软雅黑" panose="020B0503020204020204" charset="-122"/>
                <a:ea typeface="微软雅黑" panose="020B0503020204020204" charset="-122"/>
                <a:cs typeface="Arial" panose="020B0604020202020204"/>
                <a:sym typeface="+mn-ea"/>
              </a:rPr>
              <a:t>concerned about </a:t>
            </a:r>
            <a:r>
              <a:rPr sz="2000" spc="-5" dirty="0">
                <a:latin typeface="微软雅黑" panose="020B0503020204020204" charset="-122"/>
                <a:ea typeface="微软雅黑" panose="020B0503020204020204" charset="-122"/>
                <a:cs typeface="Arial" panose="020B0604020202020204"/>
                <a:sym typeface="+mn-ea"/>
              </a:rPr>
              <a:t>its </a:t>
            </a:r>
            <a:r>
              <a:rPr sz="2000" spc="5" dirty="0">
                <a:latin typeface="微软雅黑" panose="020B0503020204020204" charset="-122"/>
                <a:ea typeface="微软雅黑" panose="020B0503020204020204" charset="-122"/>
                <a:cs typeface="Arial" panose="020B0604020202020204"/>
                <a:sym typeface="+mn-ea"/>
              </a:rPr>
              <a:t>structure </a:t>
            </a:r>
            <a:r>
              <a:rPr sz="2000" spc="15" dirty="0">
                <a:latin typeface="微软雅黑" panose="020B0503020204020204" charset="-122"/>
                <a:ea typeface="微软雅黑" panose="020B0503020204020204" charset="-122"/>
                <a:cs typeface="Arial" panose="020B0604020202020204"/>
                <a:sym typeface="+mn-ea"/>
              </a:rPr>
              <a:t>and </a:t>
            </a:r>
            <a:r>
              <a:rPr sz="2000" spc="10" dirty="0">
                <a:latin typeface="微软雅黑" panose="020B0503020204020204" charset="-122"/>
                <a:ea typeface="微软雅黑" panose="020B0503020204020204" charset="-122"/>
                <a:cs typeface="Arial" panose="020B0604020202020204"/>
                <a:sym typeface="+mn-ea"/>
              </a:rPr>
              <a:t>functions.</a:t>
            </a:r>
            <a:r>
              <a:rPr sz="2000" spc="10" dirty="0">
                <a:solidFill>
                  <a:srgbClr val="FF0000"/>
                </a:solidFill>
                <a:latin typeface="微软雅黑" panose="020B0503020204020204" charset="-122"/>
                <a:ea typeface="微软雅黑" panose="020B0503020204020204" charset="-122"/>
                <a:cs typeface="Arial" panose="020B0604020202020204"/>
                <a:sym typeface="+mn-ea"/>
              </a:rPr>
              <a:t> </a:t>
            </a:r>
            <a:r>
              <a:rPr sz="2000" spc="-5" dirty="0">
                <a:solidFill>
                  <a:srgbClr val="FF0000"/>
                </a:solidFill>
                <a:latin typeface="微软雅黑" panose="020B0503020204020204" charset="-122"/>
                <a:ea typeface="微软雅黑" panose="020B0503020204020204" charset="-122"/>
                <a:cs typeface="Arial" panose="020B0604020202020204"/>
                <a:sym typeface="+mn-ea"/>
              </a:rPr>
              <a:t>It </a:t>
            </a:r>
            <a:r>
              <a:rPr sz="2000" spc="-15" dirty="0">
                <a:solidFill>
                  <a:srgbClr val="FF0000"/>
                </a:solidFill>
                <a:latin typeface="微软雅黑" panose="020B0503020204020204" charset="-122"/>
                <a:ea typeface="微软雅黑" panose="020B0503020204020204" charset="-122"/>
                <a:cs typeface="Arial" panose="020B0604020202020204"/>
                <a:sym typeface="+mn-ea"/>
              </a:rPr>
              <a:t>was </a:t>
            </a:r>
            <a:r>
              <a:rPr sz="2000" spc="-5" dirty="0">
                <a:solidFill>
                  <a:srgbClr val="FF0000"/>
                </a:solidFill>
                <a:latin typeface="微软雅黑" panose="020B0503020204020204" charset="-122"/>
                <a:ea typeface="微软雅黑" panose="020B0503020204020204" charset="-122"/>
                <a:cs typeface="Arial" panose="020B0604020202020204"/>
                <a:sym typeface="+mn-ea"/>
              </a:rPr>
              <a:t>not </a:t>
            </a:r>
            <a:r>
              <a:rPr sz="2000" spc="10" dirty="0">
                <a:solidFill>
                  <a:srgbClr val="FF0000"/>
                </a:solidFill>
                <a:latin typeface="微软雅黑" panose="020B0503020204020204" charset="-122"/>
                <a:ea typeface="微软雅黑" panose="020B0503020204020204" charset="-122"/>
                <a:cs typeface="Arial" panose="020B0604020202020204"/>
                <a:sym typeface="+mn-ea"/>
              </a:rPr>
              <a:t>long </a:t>
            </a:r>
            <a:r>
              <a:rPr sz="2000" dirty="0">
                <a:solidFill>
                  <a:srgbClr val="FF0000"/>
                </a:solidFill>
                <a:latin typeface="微软雅黑" panose="020B0503020204020204" charset="-122"/>
                <a:ea typeface="微软雅黑" panose="020B0503020204020204" charset="-122"/>
                <a:cs typeface="Arial" panose="020B0604020202020204"/>
                <a:sym typeface="+mn-ea"/>
              </a:rPr>
              <a:t>ago that </a:t>
            </a:r>
            <a:r>
              <a:rPr sz="2000" spc="5" dirty="0">
                <a:solidFill>
                  <a:srgbClr val="FF0000"/>
                </a:solidFill>
                <a:latin typeface="微软雅黑" panose="020B0503020204020204" charset="-122"/>
                <a:ea typeface="微软雅黑" panose="020B0503020204020204" charset="-122"/>
                <a:cs typeface="Arial" panose="020B0604020202020204"/>
                <a:sym typeface="+mn-ea"/>
              </a:rPr>
              <a:t>scientists </a:t>
            </a:r>
            <a:r>
              <a:rPr sz="2000" dirty="0">
                <a:solidFill>
                  <a:srgbClr val="FF0000"/>
                </a:solidFill>
                <a:latin typeface="微软雅黑" panose="020B0503020204020204" charset="-122"/>
                <a:ea typeface="微软雅黑" panose="020B0503020204020204" charset="-122"/>
                <a:cs typeface="Arial" panose="020B0604020202020204"/>
                <a:sym typeface="+mn-ea"/>
              </a:rPr>
              <a:t>made the </a:t>
            </a:r>
            <a:r>
              <a:rPr sz="2000" spc="10" dirty="0">
                <a:solidFill>
                  <a:srgbClr val="FF0000"/>
                </a:solidFill>
                <a:latin typeface="微软雅黑" panose="020B0503020204020204" charset="-122"/>
                <a:ea typeface="微软雅黑" panose="020B0503020204020204" charset="-122"/>
                <a:cs typeface="Arial" panose="020B0604020202020204"/>
                <a:sym typeface="+mn-ea"/>
              </a:rPr>
              <a:t>remarkable </a:t>
            </a:r>
            <a:r>
              <a:rPr sz="2000" spc="5" dirty="0">
                <a:solidFill>
                  <a:srgbClr val="FF0000"/>
                </a:solidFill>
                <a:latin typeface="微软雅黑" panose="020B0503020204020204" charset="-122"/>
                <a:ea typeface="微软雅黑" panose="020B0503020204020204" charset="-122"/>
                <a:cs typeface="Arial" panose="020B0604020202020204"/>
                <a:sym typeface="+mn-ea"/>
              </a:rPr>
              <a:t>discovery </a:t>
            </a:r>
            <a:r>
              <a:rPr sz="2000" dirty="0">
                <a:solidFill>
                  <a:srgbClr val="FF0000"/>
                </a:solidFill>
                <a:latin typeface="微软雅黑" panose="020B0503020204020204" charset="-122"/>
                <a:ea typeface="微软雅黑" panose="020B0503020204020204" charset="-122"/>
                <a:cs typeface="Arial" panose="020B0604020202020204"/>
                <a:sym typeface="+mn-ea"/>
              </a:rPr>
              <a:t>that </a:t>
            </a:r>
            <a:r>
              <a:rPr sz="2000" spc="10" dirty="0">
                <a:solidFill>
                  <a:srgbClr val="FF0000"/>
                </a:solidFill>
                <a:latin typeface="微软雅黑" panose="020B0503020204020204" charset="-122"/>
                <a:ea typeface="微软雅黑" panose="020B0503020204020204" charset="-122"/>
                <a:cs typeface="Arial" panose="020B0604020202020204"/>
                <a:sym typeface="+mn-ea"/>
              </a:rPr>
              <a:t>our </a:t>
            </a:r>
            <a:r>
              <a:rPr sz="2000" dirty="0">
                <a:solidFill>
                  <a:srgbClr val="FF0000"/>
                </a:solidFill>
                <a:latin typeface="微软雅黑" panose="020B0503020204020204" charset="-122"/>
                <a:ea typeface="微软雅黑" panose="020B0503020204020204" charset="-122"/>
                <a:cs typeface="Arial" panose="020B0604020202020204"/>
                <a:sym typeface="+mn-ea"/>
              </a:rPr>
              <a:t>brains </a:t>
            </a:r>
            <a:r>
              <a:rPr sz="2000" spc="10" dirty="0">
                <a:solidFill>
                  <a:srgbClr val="FF0000"/>
                </a:solidFill>
                <a:latin typeface="微软雅黑" panose="020B0503020204020204" charset="-122"/>
                <a:ea typeface="微软雅黑" panose="020B0503020204020204" charset="-122"/>
                <a:cs typeface="Arial" panose="020B0604020202020204"/>
                <a:sym typeface="+mn-ea"/>
              </a:rPr>
              <a:t>are divided </a:t>
            </a:r>
            <a:r>
              <a:rPr sz="2000" dirty="0">
                <a:solidFill>
                  <a:srgbClr val="FF0000"/>
                </a:solidFill>
                <a:latin typeface="微软雅黑" panose="020B0503020204020204" charset="-122"/>
                <a:ea typeface="微软雅黑" panose="020B0503020204020204" charset="-122"/>
                <a:cs typeface="Arial" panose="020B0604020202020204"/>
                <a:sym typeface="+mn-ea"/>
              </a:rPr>
              <a:t>into</a:t>
            </a:r>
            <a:r>
              <a:rPr sz="2000" spc="380" dirty="0">
                <a:solidFill>
                  <a:srgbClr val="FF0000"/>
                </a:solidFill>
                <a:latin typeface="微软雅黑" panose="020B0503020204020204" charset="-122"/>
                <a:ea typeface="微软雅黑" panose="020B0503020204020204" charset="-122"/>
                <a:cs typeface="Arial" panose="020B0604020202020204"/>
                <a:sym typeface="+mn-ea"/>
              </a:rPr>
              <a:t> </a:t>
            </a:r>
            <a:r>
              <a:rPr sz="2000" spc="5" dirty="0">
                <a:solidFill>
                  <a:srgbClr val="FF0000"/>
                </a:solidFill>
                <a:latin typeface="微软雅黑" panose="020B0503020204020204" charset="-122"/>
                <a:ea typeface="微软雅黑" panose="020B0503020204020204" charset="-122"/>
                <a:cs typeface="Arial" panose="020B0604020202020204"/>
                <a:sym typeface="+mn-ea"/>
              </a:rPr>
              <a:t>two </a:t>
            </a:r>
            <a:r>
              <a:rPr sz="2000" dirty="0">
                <a:solidFill>
                  <a:srgbClr val="FF0000"/>
                </a:solidFill>
                <a:latin typeface="微软雅黑" panose="020B0503020204020204" charset="-122"/>
                <a:ea typeface="微软雅黑" panose="020B0503020204020204" charset="-122"/>
                <a:cs typeface="Arial" panose="020B0604020202020204"/>
                <a:sym typeface="+mn-ea"/>
              </a:rPr>
              <a:t>halves—left </a:t>
            </a:r>
            <a:r>
              <a:rPr sz="2000" spc="10" dirty="0">
                <a:solidFill>
                  <a:srgbClr val="FF0000"/>
                </a:solidFill>
                <a:latin typeface="微软雅黑" panose="020B0503020204020204" charset="-122"/>
                <a:ea typeface="微软雅黑" panose="020B0503020204020204" charset="-122"/>
                <a:cs typeface="Arial" panose="020B0604020202020204"/>
                <a:sym typeface="+mn-ea"/>
              </a:rPr>
              <a:t>brain </a:t>
            </a:r>
            <a:r>
              <a:rPr sz="2000" spc="30" dirty="0">
                <a:solidFill>
                  <a:srgbClr val="FF0000"/>
                </a:solidFill>
                <a:latin typeface="微软雅黑" panose="020B0503020204020204" charset="-122"/>
                <a:ea typeface="微软雅黑" panose="020B0503020204020204" charset="-122"/>
                <a:cs typeface="Arial" panose="020B0604020202020204"/>
                <a:sym typeface="+mn-ea"/>
              </a:rPr>
              <a:t>and </a:t>
            </a:r>
            <a:r>
              <a:rPr sz="2000" spc="5" dirty="0">
                <a:solidFill>
                  <a:srgbClr val="FF0000"/>
                </a:solidFill>
                <a:latin typeface="微软雅黑" panose="020B0503020204020204" charset="-122"/>
                <a:ea typeface="微软雅黑" panose="020B0503020204020204" charset="-122"/>
                <a:cs typeface="Arial" panose="020B0604020202020204"/>
                <a:sym typeface="+mn-ea"/>
              </a:rPr>
              <a:t>right </a:t>
            </a:r>
            <a:r>
              <a:rPr sz="2000" dirty="0">
                <a:solidFill>
                  <a:srgbClr val="FF0000"/>
                </a:solidFill>
                <a:latin typeface="微软雅黑" panose="020B0503020204020204" charset="-122"/>
                <a:ea typeface="微软雅黑" panose="020B0503020204020204" charset="-122"/>
                <a:cs typeface="Arial" panose="020B0604020202020204"/>
                <a:sym typeface="+mn-ea"/>
              </a:rPr>
              <a:t>brain, </a:t>
            </a:r>
            <a:r>
              <a:rPr sz="2000" spc="35" dirty="0">
                <a:solidFill>
                  <a:srgbClr val="FF0000"/>
                </a:solidFill>
                <a:latin typeface="微软雅黑" panose="020B0503020204020204" charset="-122"/>
                <a:ea typeface="微软雅黑" panose="020B0503020204020204" charset="-122"/>
                <a:cs typeface="Arial" panose="020B0604020202020204"/>
                <a:sym typeface="+mn-ea"/>
              </a:rPr>
              <a:t>and </a:t>
            </a:r>
            <a:r>
              <a:rPr sz="2000" spc="15" dirty="0">
                <a:solidFill>
                  <a:srgbClr val="FF0000"/>
                </a:solidFill>
                <a:latin typeface="微软雅黑" panose="020B0503020204020204" charset="-122"/>
                <a:ea typeface="微软雅黑" panose="020B0503020204020204" charset="-122"/>
                <a:cs typeface="Arial" panose="020B0604020202020204"/>
                <a:sym typeface="+mn-ea"/>
              </a:rPr>
              <a:t>that each </a:t>
            </a:r>
            <a:r>
              <a:rPr sz="2000" spc="-5" dirty="0">
                <a:solidFill>
                  <a:srgbClr val="FF0000"/>
                </a:solidFill>
                <a:latin typeface="微软雅黑" panose="020B0503020204020204" charset="-122"/>
                <a:ea typeface="微软雅黑" panose="020B0503020204020204" charset="-122"/>
                <a:cs typeface="Arial" panose="020B0604020202020204"/>
                <a:sym typeface="+mn-ea"/>
              </a:rPr>
              <a:t>half </a:t>
            </a:r>
            <a:r>
              <a:rPr sz="2000" dirty="0">
                <a:solidFill>
                  <a:srgbClr val="FF0000"/>
                </a:solidFill>
                <a:latin typeface="微软雅黑" panose="020B0503020204020204" charset="-122"/>
                <a:ea typeface="微软雅黑" panose="020B0503020204020204" charset="-122"/>
                <a:cs typeface="Arial" panose="020B0604020202020204"/>
                <a:sym typeface="+mn-ea"/>
              </a:rPr>
              <a:t>has  </a:t>
            </a:r>
            <a:r>
              <a:rPr sz="2000" spc="5" dirty="0">
                <a:solidFill>
                  <a:srgbClr val="FF0000"/>
                </a:solidFill>
                <a:latin typeface="微软雅黑" panose="020B0503020204020204" charset="-122"/>
                <a:ea typeface="微软雅黑" panose="020B0503020204020204" charset="-122"/>
                <a:cs typeface="Arial" panose="020B0604020202020204"/>
                <a:sym typeface="+mn-ea"/>
              </a:rPr>
              <a:t>separate features </a:t>
            </a:r>
            <a:r>
              <a:rPr sz="2000" dirty="0">
                <a:solidFill>
                  <a:srgbClr val="FF0000"/>
                </a:solidFill>
                <a:latin typeface="微软雅黑" panose="020B0503020204020204" charset="-122"/>
                <a:ea typeface="微软雅黑" panose="020B0503020204020204" charset="-122"/>
                <a:cs typeface="Arial" panose="020B0604020202020204"/>
                <a:sym typeface="+mn-ea"/>
              </a:rPr>
              <a:t>and</a:t>
            </a:r>
            <a:r>
              <a:rPr sz="2000" spc="125" dirty="0">
                <a:solidFill>
                  <a:srgbClr val="FF0000"/>
                </a:solidFill>
                <a:latin typeface="微软雅黑" panose="020B0503020204020204" charset="-122"/>
                <a:ea typeface="微软雅黑" panose="020B0503020204020204" charset="-122"/>
                <a:cs typeface="Arial" panose="020B0604020202020204"/>
                <a:sym typeface="+mn-ea"/>
              </a:rPr>
              <a:t> </a:t>
            </a:r>
            <a:r>
              <a:rPr sz="2000" dirty="0">
                <a:solidFill>
                  <a:srgbClr val="FF0000"/>
                </a:solidFill>
                <a:latin typeface="微软雅黑" panose="020B0503020204020204" charset="-122"/>
                <a:ea typeface="微软雅黑" panose="020B0503020204020204" charset="-122"/>
                <a:cs typeface="Arial" panose="020B0604020202020204"/>
                <a:sym typeface="+mn-ea"/>
              </a:rPr>
              <a:t>roles.</a:t>
            </a:r>
          </a:p>
          <a:p>
            <a:pPr marL="12700" marR="5080" indent="114300" algn="just">
              <a:lnSpc>
                <a:spcPct val="156000"/>
              </a:lnSpc>
              <a:spcBef>
                <a:spcPts val="85"/>
              </a:spcBef>
            </a:pPr>
            <a:endParaRPr sz="2000" dirty="0">
              <a:latin typeface="微软雅黑" panose="020B0503020204020204" charset="-122"/>
              <a:ea typeface="微软雅黑" panose="020B0503020204020204" charset="-122"/>
              <a:cs typeface="Arial" panose="020B0604020202020204"/>
              <a:sym typeface="+mn-ea"/>
            </a:endParaRPr>
          </a:p>
          <a:p>
            <a:pPr marL="12700" marR="5080" indent="114300" algn="just">
              <a:lnSpc>
                <a:spcPct val="156000"/>
              </a:lnSpc>
              <a:spcBef>
                <a:spcPts val="85"/>
              </a:spcBef>
            </a:pPr>
            <a:endParaRPr sz="2000" dirty="0">
              <a:latin typeface="微软雅黑" panose="020B0503020204020204" charset="-122"/>
              <a:ea typeface="微软雅黑" panose="020B0503020204020204" charset="-122"/>
              <a:cs typeface="Arial" panose="020B0604020202020204"/>
              <a:sym typeface="+mn-ea"/>
            </a:endParaRPr>
          </a:p>
          <a:p>
            <a:pPr marL="12700" marR="5080" indent="114300" algn="just">
              <a:lnSpc>
                <a:spcPct val="156000"/>
              </a:lnSpc>
              <a:spcBef>
                <a:spcPts val="85"/>
              </a:spcBef>
            </a:pPr>
            <a:endParaRPr sz="2000" dirty="0">
              <a:latin typeface="微软雅黑" panose="020B0503020204020204" charset="-122"/>
              <a:ea typeface="微软雅黑" panose="020B0503020204020204" charset="-122"/>
              <a:cs typeface="Arial" panose="020B0604020202020204"/>
              <a:sym typeface="+mn-ea"/>
            </a:endParaRPr>
          </a:p>
          <a:p>
            <a:pPr marL="127000">
              <a:lnSpc>
                <a:spcPct val="100000"/>
              </a:lnSpc>
              <a:spcBef>
                <a:spcPts val="1355"/>
              </a:spcBef>
            </a:pPr>
            <a:r>
              <a:rPr sz="2000" spc="25" dirty="0">
                <a:latin typeface="微软雅黑" panose="020B0503020204020204" charset="-122"/>
                <a:ea typeface="微软雅黑" panose="020B0503020204020204" charset="-122"/>
                <a:cs typeface="微软雅黑" panose="020B0503020204020204" charset="-122"/>
                <a:sym typeface="+mn-ea"/>
              </a:rPr>
              <a:t>段意</a:t>
            </a:r>
            <a:r>
              <a:rPr sz="2000" spc="80" dirty="0">
                <a:latin typeface="微软雅黑" panose="020B0503020204020204" charset="-122"/>
                <a:ea typeface="微软雅黑" panose="020B0503020204020204" charset="-122"/>
                <a:cs typeface="微软雅黑" panose="020B0503020204020204" charset="-122"/>
                <a:sym typeface="+mn-ea"/>
              </a:rPr>
              <a:t>：</a:t>
            </a:r>
            <a:r>
              <a:rPr sz="2000" spc="25" dirty="0">
                <a:latin typeface="微软雅黑" panose="020B0503020204020204" charset="-122"/>
                <a:ea typeface="微软雅黑" panose="020B0503020204020204" charset="-122"/>
                <a:cs typeface="微软雅黑" panose="020B0503020204020204" charset="-122"/>
                <a:sym typeface="+mn-ea"/>
              </a:rPr>
              <a:t>研究</a:t>
            </a:r>
            <a:r>
              <a:rPr sz="2000" spc="80" dirty="0">
                <a:latin typeface="微软雅黑" panose="020B0503020204020204" charset="-122"/>
                <a:ea typeface="微软雅黑" panose="020B0503020204020204" charset="-122"/>
                <a:cs typeface="微软雅黑" panose="020B0503020204020204" charset="-122"/>
                <a:sym typeface="+mn-ea"/>
              </a:rPr>
              <a:t>者</a:t>
            </a:r>
            <a:r>
              <a:rPr sz="2000" spc="25" dirty="0">
                <a:latin typeface="微软雅黑" panose="020B0503020204020204" charset="-122"/>
                <a:ea typeface="微软雅黑" panose="020B0503020204020204" charset="-122"/>
                <a:cs typeface="微软雅黑" panose="020B0503020204020204" charset="-122"/>
                <a:sym typeface="+mn-ea"/>
              </a:rPr>
              <a:t>关</a:t>
            </a:r>
            <a:r>
              <a:rPr sz="2000" spc="80" dirty="0">
                <a:latin typeface="微软雅黑" panose="020B0503020204020204" charset="-122"/>
                <a:ea typeface="微软雅黑" panose="020B0503020204020204" charset="-122"/>
                <a:cs typeface="微软雅黑" panose="020B0503020204020204" charset="-122"/>
                <a:sym typeface="+mn-ea"/>
              </a:rPr>
              <a:t>注</a:t>
            </a:r>
            <a:r>
              <a:rPr sz="2000" spc="25" dirty="0">
                <a:latin typeface="微软雅黑" panose="020B0503020204020204" charset="-122"/>
                <a:ea typeface="微软雅黑" panose="020B0503020204020204" charset="-122"/>
                <a:cs typeface="微软雅黑" panose="020B0503020204020204" charset="-122"/>
                <a:sym typeface="+mn-ea"/>
              </a:rPr>
              <a:t>大脑</a:t>
            </a:r>
            <a:r>
              <a:rPr sz="2000" spc="80" dirty="0">
                <a:latin typeface="微软雅黑" panose="020B0503020204020204" charset="-122"/>
                <a:ea typeface="微软雅黑" panose="020B0503020204020204" charset="-122"/>
                <a:cs typeface="微软雅黑" panose="020B0503020204020204" charset="-122"/>
                <a:sym typeface="+mn-ea"/>
              </a:rPr>
              <a:t>的</a:t>
            </a:r>
            <a:r>
              <a:rPr sz="2000" spc="25" dirty="0">
                <a:latin typeface="微软雅黑" panose="020B0503020204020204" charset="-122"/>
                <a:ea typeface="微软雅黑" panose="020B0503020204020204" charset="-122"/>
                <a:cs typeface="微软雅黑" panose="020B0503020204020204" charset="-122"/>
                <a:sym typeface="+mn-ea"/>
              </a:rPr>
              <a:t>结</a:t>
            </a:r>
            <a:r>
              <a:rPr sz="2000" spc="80" dirty="0">
                <a:latin typeface="微软雅黑" panose="020B0503020204020204" charset="-122"/>
                <a:ea typeface="微软雅黑" panose="020B0503020204020204" charset="-122"/>
                <a:cs typeface="微软雅黑" panose="020B0503020204020204" charset="-122"/>
                <a:sym typeface="+mn-ea"/>
              </a:rPr>
              <a:t>构</a:t>
            </a:r>
            <a:r>
              <a:rPr sz="2000" spc="25" dirty="0">
                <a:latin typeface="微软雅黑" panose="020B0503020204020204" charset="-122"/>
                <a:ea typeface="微软雅黑" panose="020B0503020204020204" charset="-122"/>
                <a:cs typeface="微软雅黑" panose="020B0503020204020204" charset="-122"/>
                <a:sym typeface="+mn-ea"/>
              </a:rPr>
              <a:t>和</a:t>
            </a:r>
            <a:r>
              <a:rPr sz="2000" spc="80" dirty="0">
                <a:latin typeface="微软雅黑" panose="020B0503020204020204" charset="-122"/>
                <a:ea typeface="微软雅黑" panose="020B0503020204020204" charset="-122"/>
                <a:cs typeface="微软雅黑" panose="020B0503020204020204" charset="-122"/>
                <a:sym typeface="+mn-ea"/>
              </a:rPr>
              <a:t>功</a:t>
            </a:r>
            <a:r>
              <a:rPr sz="2000" spc="15" dirty="0">
                <a:latin typeface="微软雅黑" panose="020B0503020204020204" charset="-122"/>
                <a:ea typeface="微软雅黑" panose="020B0503020204020204" charset="-122"/>
                <a:cs typeface="微软雅黑" panose="020B0503020204020204" charset="-122"/>
                <a:sym typeface="+mn-ea"/>
              </a:rPr>
              <a:t>能</a:t>
            </a:r>
            <a:r>
              <a:rPr sz="2000" spc="25" dirty="0">
                <a:latin typeface="微软雅黑" panose="020B0503020204020204" charset="-122"/>
                <a:ea typeface="微软雅黑" panose="020B0503020204020204" charset="-122"/>
                <a:cs typeface="微软雅黑" panose="020B0503020204020204" charset="-122"/>
                <a:sym typeface="+mn-ea"/>
              </a:rPr>
              <a:t>，</a:t>
            </a:r>
            <a:r>
              <a:rPr sz="2000" spc="80" dirty="0">
                <a:latin typeface="微软雅黑" panose="020B0503020204020204" charset="-122"/>
                <a:ea typeface="微软雅黑" panose="020B0503020204020204" charset="-122"/>
                <a:cs typeface="微软雅黑" panose="020B0503020204020204" charset="-122"/>
                <a:sym typeface="+mn-ea"/>
              </a:rPr>
              <a:t>科</a:t>
            </a:r>
            <a:r>
              <a:rPr sz="2000" spc="25" dirty="0">
                <a:latin typeface="微软雅黑" panose="020B0503020204020204" charset="-122"/>
                <a:ea typeface="微软雅黑" panose="020B0503020204020204" charset="-122"/>
                <a:cs typeface="微软雅黑" panose="020B0503020204020204" charset="-122"/>
                <a:sym typeface="+mn-ea"/>
              </a:rPr>
              <a:t>学</a:t>
            </a:r>
            <a:r>
              <a:rPr sz="2000" spc="80" dirty="0">
                <a:latin typeface="微软雅黑" panose="020B0503020204020204" charset="-122"/>
                <a:ea typeface="微软雅黑" panose="020B0503020204020204" charset="-122"/>
                <a:cs typeface="微软雅黑" panose="020B0503020204020204" charset="-122"/>
                <a:sym typeface="+mn-ea"/>
              </a:rPr>
              <a:t>家</a:t>
            </a:r>
            <a:r>
              <a:rPr sz="2000" spc="25" dirty="0">
                <a:latin typeface="微软雅黑" panose="020B0503020204020204" charset="-122"/>
                <a:ea typeface="微软雅黑" panose="020B0503020204020204" charset="-122"/>
                <a:cs typeface="微软雅黑" panose="020B0503020204020204" charset="-122"/>
                <a:sym typeface="+mn-ea"/>
              </a:rPr>
              <a:t>发现</a:t>
            </a:r>
            <a:r>
              <a:rPr sz="2000" spc="80" dirty="0">
                <a:latin typeface="微软雅黑" panose="020B0503020204020204" charset="-122"/>
                <a:ea typeface="微软雅黑" panose="020B0503020204020204" charset="-122"/>
                <a:cs typeface="微软雅黑" panose="020B0503020204020204" charset="-122"/>
                <a:sym typeface="+mn-ea"/>
              </a:rPr>
              <a:t>：</a:t>
            </a:r>
            <a:r>
              <a:rPr sz="2000" spc="25" dirty="0">
                <a:latin typeface="微软雅黑" panose="020B0503020204020204" charset="-122"/>
                <a:ea typeface="微软雅黑" panose="020B0503020204020204" charset="-122"/>
                <a:cs typeface="微软雅黑" panose="020B0503020204020204" charset="-122"/>
                <a:sym typeface="+mn-ea"/>
              </a:rPr>
              <a:t>左</a:t>
            </a:r>
            <a:r>
              <a:rPr sz="2000" spc="80" dirty="0">
                <a:latin typeface="微软雅黑" panose="020B0503020204020204" charset="-122"/>
                <a:ea typeface="微软雅黑" panose="020B0503020204020204" charset="-122"/>
                <a:cs typeface="微软雅黑" panose="020B0503020204020204" charset="-122"/>
                <a:sym typeface="+mn-ea"/>
              </a:rPr>
              <a:t>脑</a:t>
            </a:r>
            <a:r>
              <a:rPr sz="2000" spc="25" dirty="0">
                <a:latin typeface="微软雅黑" panose="020B0503020204020204" charset="-122"/>
                <a:ea typeface="微软雅黑" panose="020B0503020204020204" charset="-122"/>
                <a:cs typeface="微软雅黑" panose="020B0503020204020204" charset="-122"/>
                <a:sym typeface="+mn-ea"/>
              </a:rPr>
              <a:t>和右</a:t>
            </a:r>
            <a:r>
              <a:rPr sz="2000" spc="75" dirty="0">
                <a:latin typeface="微软雅黑" panose="020B0503020204020204" charset="-122"/>
                <a:ea typeface="微软雅黑" panose="020B0503020204020204" charset="-122"/>
                <a:cs typeface="微软雅黑" panose="020B0503020204020204" charset="-122"/>
                <a:sym typeface="+mn-ea"/>
              </a:rPr>
              <a:t>脑</a:t>
            </a:r>
            <a:r>
              <a:rPr sz="2000" spc="25" dirty="0">
                <a:latin typeface="微软雅黑" panose="020B0503020204020204" charset="-122"/>
                <a:ea typeface="微软雅黑" panose="020B0503020204020204" charset="-122"/>
                <a:cs typeface="微软雅黑" panose="020B0503020204020204" charset="-122"/>
                <a:sym typeface="+mn-ea"/>
              </a:rPr>
              <a:t>，</a:t>
            </a:r>
            <a:r>
              <a:rPr sz="2000" spc="75" dirty="0">
                <a:latin typeface="微软雅黑" panose="020B0503020204020204" charset="-122"/>
                <a:ea typeface="微软雅黑" panose="020B0503020204020204" charset="-122"/>
                <a:cs typeface="微软雅黑" panose="020B0503020204020204" charset="-122"/>
                <a:sym typeface="+mn-ea"/>
              </a:rPr>
              <a:t>每</a:t>
            </a:r>
            <a:r>
              <a:rPr sz="2000" spc="25" dirty="0">
                <a:latin typeface="微软雅黑" panose="020B0503020204020204" charset="-122"/>
                <a:ea typeface="微软雅黑" panose="020B0503020204020204" charset="-122"/>
                <a:cs typeface="微软雅黑" panose="020B0503020204020204" charset="-122"/>
                <a:sym typeface="+mn-ea"/>
              </a:rPr>
              <a:t>一部</a:t>
            </a:r>
            <a:r>
              <a:rPr sz="2000" spc="75" dirty="0">
                <a:latin typeface="微软雅黑" panose="020B0503020204020204" charset="-122"/>
                <a:ea typeface="微软雅黑" panose="020B0503020204020204" charset="-122"/>
                <a:cs typeface="微软雅黑" panose="020B0503020204020204" charset="-122"/>
                <a:sym typeface="+mn-ea"/>
              </a:rPr>
              <a:t>分</a:t>
            </a:r>
            <a:r>
              <a:rPr sz="2000" spc="25" dirty="0">
                <a:latin typeface="微软雅黑" panose="020B0503020204020204" charset="-122"/>
                <a:ea typeface="微软雅黑" panose="020B0503020204020204" charset="-122"/>
                <a:cs typeface="微软雅黑" panose="020B0503020204020204" charset="-122"/>
                <a:sym typeface="+mn-ea"/>
              </a:rPr>
              <a:t>充当不同的功能和角色。</a:t>
            </a:r>
            <a:endParaRPr sz="2000" dirty="0">
              <a:latin typeface="微软雅黑" panose="020B0503020204020204" charset="-122"/>
              <a:ea typeface="微软雅黑" panose="020B0503020204020204" charset="-122"/>
              <a:cs typeface="微软雅黑" panose="020B0503020204020204" charset="-122"/>
            </a:endParaRPr>
          </a:p>
          <a:p>
            <a:pPr marL="12700" marR="5080" indent="114300" algn="just">
              <a:lnSpc>
                <a:spcPct val="156000"/>
              </a:lnSpc>
              <a:spcBef>
                <a:spcPts val="85"/>
              </a:spcBef>
            </a:pPr>
            <a:endParaRPr sz="2000" dirty="0">
              <a:latin typeface="微软雅黑" panose="020B0503020204020204" charset="-122"/>
              <a:ea typeface="微软雅黑" panose="020B0503020204020204" charset="-122"/>
              <a:cs typeface="Arial" panose="020B0604020202020204"/>
              <a:sym typeface="+mn-ea"/>
            </a:endParaRPr>
          </a:p>
          <a:p>
            <a:pPr marL="12700" marR="5080" indent="114300" algn="just">
              <a:lnSpc>
                <a:spcPct val="156000"/>
              </a:lnSpc>
              <a:spcBef>
                <a:spcPts val="85"/>
              </a:spcBef>
            </a:pPr>
            <a:endParaRPr lang="zh-CN" altLang="en-US" sz="2000" dirty="0">
              <a:latin typeface="微软雅黑" panose="020B0503020204020204" charset="-122"/>
              <a:ea typeface="微软雅黑" panose="020B0503020204020204" charset="-122"/>
            </a:endParaRPr>
          </a:p>
          <a:p>
            <a:pPr marL="12700" marR="5080" indent="114300" algn="just">
              <a:lnSpc>
                <a:spcPct val="156000"/>
              </a:lnSpc>
              <a:spcBef>
                <a:spcPts val="85"/>
              </a:spcBef>
            </a:pPr>
            <a:endParaRPr lang="zh-CN" altLang="en-US" sz="2000" dirty="0">
              <a:latin typeface="微软雅黑" panose="020B0503020204020204" charset="-122"/>
              <a:ea typeface="微软雅黑" panose="020B0503020204020204" charset="-122"/>
            </a:endParaRPr>
          </a:p>
          <a:p>
            <a:pPr marL="12700" marR="5080" indent="114300" algn="just">
              <a:lnSpc>
                <a:spcPct val="156000"/>
              </a:lnSpc>
              <a:spcBef>
                <a:spcPts val="85"/>
              </a:spcBef>
            </a:pPr>
            <a:endParaRPr lang="zh-CN" altLang="en-US" sz="2000" dirty="0">
              <a:latin typeface="微软雅黑" panose="020B0503020204020204" charset="-122"/>
              <a:ea typeface="微软雅黑" panose="020B0503020204020204" charset="-122"/>
            </a:endParaRPr>
          </a:p>
        </p:txBody>
      </p:sp>
      <p:cxnSp>
        <p:nvCxnSpPr>
          <p:cNvPr id="2" name="直接连接符 1"/>
          <p:cNvCxnSpPr/>
          <p:nvPr/>
        </p:nvCxnSpPr>
        <p:spPr>
          <a:xfrm>
            <a:off x="844042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object 20"/>
          <p:cNvSpPr txBox="1"/>
          <p:nvPr/>
        </p:nvSpPr>
        <p:spPr>
          <a:xfrm>
            <a:off x="8524875" y="1655623"/>
            <a:ext cx="3606800" cy="3324860"/>
          </a:xfrm>
          <a:prstGeom prst="rect">
            <a:avLst/>
          </a:prstGeom>
        </p:spPr>
        <p:txBody>
          <a:bodyPr vert="horz" wrap="square" lIns="0" tIns="133350" rIns="0" bIns="0" rtlCol="0">
            <a:spAutoFit/>
          </a:bodyPr>
          <a:lstStyle/>
          <a:p>
            <a:pPr marL="12700" fontAlgn="auto">
              <a:lnSpc>
                <a:spcPts val="3500"/>
              </a:lnSpc>
              <a:spcBef>
                <a:spcPts val="1050"/>
              </a:spcBef>
            </a:pPr>
            <a:r>
              <a:rPr lang="zh-CN" altLang="en-US" spc="-10" dirty="0">
                <a:latin typeface="微软雅黑" panose="020B0503020204020204" charset="-122"/>
                <a:ea typeface="微软雅黑" panose="020B0503020204020204" charset="-122"/>
                <a:cs typeface="Arial" panose="020B0604020202020204"/>
              </a:rPr>
              <a:t>① </a:t>
            </a:r>
            <a:r>
              <a:rPr lang="en-US" spc="-10" dirty="0">
                <a:latin typeface="微软雅黑" panose="020B0503020204020204" charset="-122"/>
                <a:ea typeface="微软雅黑" panose="020B0503020204020204" charset="-122"/>
                <a:cs typeface="Arial" panose="020B0604020202020204"/>
              </a:rPr>
              <a:t>r</a:t>
            </a:r>
            <a:r>
              <a:rPr spc="-10" dirty="0">
                <a:latin typeface="微软雅黑" panose="020B0503020204020204" charset="-122"/>
                <a:ea typeface="微软雅黑" panose="020B0503020204020204" charset="-122"/>
                <a:cs typeface="Arial" panose="020B0604020202020204"/>
              </a:rPr>
              <a:t>emarkable</a:t>
            </a:r>
            <a:r>
              <a:rPr spc="-5" dirty="0">
                <a:latin typeface="微软雅黑" panose="020B0503020204020204" charset="-122"/>
                <a:ea typeface="微软雅黑" panose="020B0503020204020204" charset="-122"/>
                <a:cs typeface="Arial" panose="020B0604020202020204"/>
              </a:rPr>
              <a:t> </a:t>
            </a:r>
            <a:r>
              <a:rPr spc="-10" dirty="0">
                <a:latin typeface="微软雅黑" panose="020B0503020204020204" charset="-122"/>
                <a:ea typeface="微软雅黑" panose="020B0503020204020204" charset="-122"/>
                <a:cs typeface="Arial" panose="020B0604020202020204"/>
              </a:rPr>
              <a:t>[rɪˈmɑ:kəbl]</a:t>
            </a:r>
            <a:endParaRPr>
              <a:latin typeface="微软雅黑" panose="020B0503020204020204" charset="-122"/>
              <a:ea typeface="微软雅黑" panose="020B0503020204020204" charset="-122"/>
              <a:cs typeface="Arial" panose="020B0604020202020204"/>
            </a:endParaRPr>
          </a:p>
          <a:p>
            <a:pPr marL="12700" fontAlgn="auto">
              <a:lnSpc>
                <a:spcPts val="3500"/>
              </a:lnSpc>
              <a:spcBef>
                <a:spcPts val="815"/>
              </a:spcBef>
            </a:pPr>
            <a:r>
              <a:rPr spc="-5" dirty="0">
                <a:latin typeface="微软雅黑" panose="020B0503020204020204" charset="-122"/>
                <a:ea typeface="微软雅黑" panose="020B0503020204020204" charset="-122"/>
                <a:cs typeface="Arial" panose="020B0604020202020204"/>
              </a:rPr>
              <a:t>    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125"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微软雅黑" panose="020B0503020204020204" charset="-122"/>
              </a:rPr>
              <a:t>非凡的，显著的</a:t>
            </a:r>
          </a:p>
          <a:p>
            <a:pPr marL="12700" fontAlgn="auto">
              <a:lnSpc>
                <a:spcPts val="3500"/>
              </a:lnSpc>
              <a:spcBef>
                <a:spcPts val="815"/>
              </a:spcBef>
            </a:pPr>
            <a:r>
              <a:rPr lang="zh-CN" spc="-5" dirty="0">
                <a:latin typeface="微软雅黑" panose="020B0503020204020204" charset="-122"/>
                <a:ea typeface="微软雅黑" panose="020B0503020204020204" charset="-122"/>
                <a:cs typeface="微软雅黑" panose="020B0503020204020204" charset="-122"/>
              </a:rPr>
              <a:t>② </a:t>
            </a:r>
            <a:r>
              <a:rPr spc="5" dirty="0">
                <a:latin typeface="微软雅黑" panose="020B0503020204020204" charset="-122"/>
                <a:ea typeface="微软雅黑" panose="020B0503020204020204" charset="-122"/>
                <a:cs typeface="Arial" panose="020B0604020202020204"/>
                <a:sym typeface="+mn-ea"/>
              </a:rPr>
              <a:t>particularly </a:t>
            </a:r>
            <a:r>
              <a:rPr lang="en-US" spc="5" dirty="0">
                <a:latin typeface="微软雅黑" panose="020B0503020204020204" charset="-122"/>
                <a:ea typeface="微软雅黑" panose="020B0503020204020204" charset="-122"/>
                <a:cs typeface="Arial" panose="020B0604020202020204"/>
                <a:sym typeface="+mn-ea"/>
              </a:rPr>
              <a:t>adv. </a:t>
            </a:r>
            <a:r>
              <a:rPr lang="zh-CN" altLang="en-US" spc="5" dirty="0">
                <a:latin typeface="微软雅黑" panose="020B0503020204020204" charset="-122"/>
                <a:ea typeface="微软雅黑" panose="020B0503020204020204" charset="-122"/>
                <a:cs typeface="Arial" panose="020B0604020202020204"/>
                <a:sym typeface="+mn-ea"/>
              </a:rPr>
              <a:t>特别地、尤其</a:t>
            </a:r>
          </a:p>
          <a:p>
            <a:pPr marL="12700" fontAlgn="auto">
              <a:lnSpc>
                <a:spcPts val="3500"/>
              </a:lnSpc>
              <a:spcBef>
                <a:spcPts val="750"/>
              </a:spcBef>
            </a:pPr>
            <a:r>
              <a:rPr lang="zh-CN" spc="-5" dirty="0">
                <a:latin typeface="微软雅黑" panose="020B0503020204020204" charset="-122"/>
                <a:ea typeface="微软雅黑" panose="020B0503020204020204" charset="-122"/>
                <a:cs typeface="Arial" panose="020B0604020202020204"/>
              </a:rPr>
              <a:t>③ </a:t>
            </a:r>
            <a:r>
              <a:rPr spc="-5" dirty="0">
                <a:latin typeface="微软雅黑" panose="020B0503020204020204" charset="-122"/>
                <a:ea typeface="微软雅黑" panose="020B0503020204020204" charset="-122"/>
                <a:cs typeface="Arial" panose="020B0604020202020204"/>
              </a:rPr>
              <a:t>separate</a:t>
            </a:r>
            <a:r>
              <a:rPr spc="-25"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Arial" panose="020B0604020202020204"/>
              </a:rPr>
              <a:t>['sepəreɪt]</a:t>
            </a:r>
            <a:endParaRPr>
              <a:latin typeface="微软雅黑" panose="020B0503020204020204" charset="-122"/>
              <a:ea typeface="微软雅黑" panose="020B0503020204020204" charset="-122"/>
              <a:cs typeface="Arial" panose="020B0604020202020204"/>
            </a:endParaRPr>
          </a:p>
          <a:p>
            <a:pPr marL="12700" fontAlgn="auto">
              <a:lnSpc>
                <a:spcPts val="3500"/>
              </a:lnSpc>
              <a:spcBef>
                <a:spcPts val="755"/>
              </a:spcBef>
            </a:pPr>
            <a:r>
              <a:rPr spc="-5" dirty="0">
                <a:latin typeface="微软雅黑" panose="020B0503020204020204" charset="-122"/>
                <a:ea typeface="微软雅黑" panose="020B0503020204020204" charset="-122"/>
                <a:cs typeface="Arial" panose="020B0604020202020204"/>
              </a:rPr>
              <a:t>    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105"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微软雅黑" panose="020B0503020204020204" charset="-122"/>
              </a:rPr>
              <a:t>不同的，不相关的</a:t>
            </a:r>
          </a:p>
          <a:p>
            <a:pPr marL="12700" fontAlgn="auto">
              <a:lnSpc>
                <a:spcPts val="3500"/>
              </a:lnSpc>
              <a:spcBef>
                <a:spcPts val="755"/>
              </a:spcBef>
            </a:pPr>
            <a:r>
              <a:rPr lang="zh-CN">
                <a:latin typeface="微软雅黑" panose="020B0503020204020204" charset="-122"/>
                <a:ea typeface="微软雅黑" panose="020B0503020204020204" charset="-122"/>
                <a:cs typeface="微软雅黑" panose="020B0503020204020204" charset="-122"/>
              </a:rPr>
              <a:t>④ </a:t>
            </a:r>
            <a:r>
              <a:rPr spc="5" dirty="0">
                <a:latin typeface="微软雅黑" panose="020B0503020204020204" charset="-122"/>
                <a:ea typeface="微软雅黑" panose="020B0503020204020204" charset="-122"/>
                <a:cs typeface="Arial" panose="020B0604020202020204"/>
                <a:sym typeface="+mn-ea"/>
              </a:rPr>
              <a:t>feature   </a:t>
            </a:r>
            <a:r>
              <a:rPr lang="en-US" spc="5" dirty="0">
                <a:latin typeface="微软雅黑" panose="020B0503020204020204" charset="-122"/>
                <a:ea typeface="微软雅黑" panose="020B0503020204020204" charset="-122"/>
                <a:cs typeface="Arial" panose="020B0604020202020204"/>
                <a:sym typeface="+mn-ea"/>
              </a:rPr>
              <a:t>n. </a:t>
            </a:r>
            <a:r>
              <a:rPr lang="zh-CN" altLang="en-US" spc="5" dirty="0">
                <a:latin typeface="微软雅黑" panose="020B0503020204020204" charset="-122"/>
                <a:ea typeface="微软雅黑" panose="020B0503020204020204" charset="-122"/>
                <a:cs typeface="Arial" panose="020B0604020202020204"/>
                <a:sym typeface="+mn-ea"/>
              </a:rPr>
              <a:t>特色、特征</a:t>
            </a:r>
          </a:p>
        </p:txBody>
      </p:sp>
      <p:cxnSp>
        <p:nvCxnSpPr>
          <p:cNvPr id="5" name="直接连接符 4">
            <a:extLst>
              <a:ext uri="{FF2B5EF4-FFF2-40B4-BE49-F238E27FC236}">
                <a16:creationId xmlns:a16="http://schemas.microsoft.com/office/drawing/2014/main" id="{52A8EC5B-2AC3-4695-BB91-8C72D8775ECE}"/>
              </a:ext>
            </a:extLst>
          </p:cNvPr>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A5463230-695E-450E-B3DB-4A91E71F1C0E}"/>
              </a:ext>
            </a:extLst>
          </p:cNvPr>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7" name="图示 6">
            <a:extLst>
              <a:ext uri="{FF2B5EF4-FFF2-40B4-BE49-F238E27FC236}">
                <a16:creationId xmlns:a16="http://schemas.microsoft.com/office/drawing/2014/main" id="{C8D9199B-F038-4BCD-87E9-E5FD557D6DAA}"/>
              </a:ext>
            </a:extLst>
          </p:cNvPr>
          <p:cNvGraphicFramePr/>
          <p:nvPr>
            <p:extLst>
              <p:ext uri="{D42A27DB-BD31-4B8C-83A1-F6EECF244321}">
                <p14:modId xmlns:p14="http://schemas.microsoft.com/office/powerpoint/2010/main" val="2457783251"/>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5017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82245" y="1350765"/>
            <a:ext cx="8258175" cy="7192010"/>
          </a:xfrm>
          <a:prstGeom prst="rect">
            <a:avLst/>
          </a:prstGeom>
          <a:noFill/>
          <a:ln w="9525">
            <a:noFill/>
          </a:ln>
        </p:spPr>
        <p:txBody>
          <a:bodyPr wrap="square">
            <a:spAutoFit/>
          </a:bodyPr>
          <a:lstStyle/>
          <a:p>
            <a:pPr marL="12700" marR="5080" indent="114300" algn="just">
              <a:lnSpc>
                <a:spcPct val="156000"/>
              </a:lnSpc>
              <a:spcBef>
                <a:spcPts val="85"/>
              </a:spcBef>
            </a:pPr>
            <a:r>
              <a:rPr sz="2000" spc="10" dirty="0">
                <a:latin typeface="微软雅黑" panose="020B0503020204020204" charset="-122"/>
                <a:ea typeface="微软雅黑" panose="020B0503020204020204" charset="-122"/>
                <a:cs typeface="微软雅黑" panose="020B0503020204020204" charset="-122"/>
                <a:sym typeface="+mn-ea"/>
              </a:rPr>
              <a:t>①</a:t>
            </a:r>
            <a:r>
              <a:rPr sz="2000" spc="10" dirty="0">
                <a:latin typeface="微软雅黑" panose="020B0503020204020204" charset="-122"/>
                <a:ea typeface="微软雅黑" panose="020B0503020204020204" charset="-122"/>
                <a:cs typeface="Arial" panose="020B0604020202020204"/>
                <a:sym typeface="+mn-ea"/>
              </a:rPr>
              <a:t>For </a:t>
            </a:r>
            <a:r>
              <a:rPr sz="2000" spc="5" dirty="0">
                <a:latin typeface="微软雅黑" panose="020B0503020204020204" charset="-122"/>
                <a:ea typeface="微软雅黑" panose="020B0503020204020204" charset="-122"/>
                <a:cs typeface="Arial" panose="020B0604020202020204"/>
                <a:sym typeface="+mn-ea"/>
              </a:rPr>
              <a:t>centuries, </a:t>
            </a:r>
            <a:r>
              <a:rPr sz="2000" spc="-5" dirty="0">
                <a:latin typeface="微软雅黑" panose="020B0503020204020204" charset="-122"/>
                <a:ea typeface="微软雅黑" panose="020B0503020204020204" charset="-122"/>
                <a:cs typeface="Arial" panose="020B0604020202020204"/>
                <a:sym typeface="+mn-ea"/>
              </a:rPr>
              <a:t>people </a:t>
            </a:r>
            <a:r>
              <a:rPr sz="2000" spc="10" dirty="0">
                <a:latin typeface="微软雅黑" panose="020B0503020204020204" charset="-122"/>
                <a:ea typeface="微软雅黑" panose="020B0503020204020204" charset="-122"/>
                <a:cs typeface="Arial" panose="020B0604020202020204"/>
                <a:sym typeface="+mn-ea"/>
              </a:rPr>
              <a:t>wondered </a:t>
            </a:r>
            <a:r>
              <a:rPr sz="2000" spc="15" dirty="0">
                <a:latin typeface="微软雅黑" panose="020B0503020204020204" charset="-122"/>
                <a:ea typeface="微软雅黑" panose="020B0503020204020204" charset="-122"/>
                <a:cs typeface="Arial" panose="020B0604020202020204"/>
                <a:sym typeface="+mn-ea"/>
              </a:rPr>
              <a:t>about how </a:t>
            </a:r>
            <a:r>
              <a:rPr sz="2000" dirty="0">
                <a:latin typeface="微软雅黑" panose="020B0503020204020204" charset="-122"/>
                <a:ea typeface="微软雅黑" panose="020B0503020204020204" charset="-122"/>
                <a:cs typeface="Arial" panose="020B0604020202020204"/>
                <a:sym typeface="+mn-ea"/>
              </a:rPr>
              <a:t>the</a:t>
            </a:r>
            <a:r>
              <a:rPr sz="2000" spc="380" dirty="0">
                <a:latin typeface="微软雅黑" panose="020B0503020204020204" charset="-122"/>
                <a:ea typeface="微软雅黑" panose="020B0503020204020204" charset="-122"/>
                <a:cs typeface="Arial" panose="020B0604020202020204"/>
                <a:sym typeface="+mn-ea"/>
              </a:rPr>
              <a:t> </a:t>
            </a:r>
            <a:r>
              <a:rPr sz="2000" spc="10" dirty="0">
                <a:latin typeface="微软雅黑" panose="020B0503020204020204" charset="-122"/>
                <a:ea typeface="微软雅黑" panose="020B0503020204020204" charset="-122"/>
                <a:cs typeface="Arial" panose="020B0604020202020204"/>
                <a:sym typeface="+mn-ea"/>
              </a:rPr>
              <a:t>human brain </a:t>
            </a:r>
            <a:r>
              <a:rPr sz="2000" dirty="0">
                <a:latin typeface="微软雅黑" panose="020B0503020204020204" charset="-122"/>
                <a:ea typeface="微软雅黑" panose="020B0503020204020204" charset="-122"/>
                <a:cs typeface="Arial" panose="020B0604020202020204"/>
                <a:sym typeface="+mn-ea"/>
              </a:rPr>
              <a:t>works.  </a:t>
            </a:r>
            <a:r>
              <a:rPr sz="2000" spc="10" dirty="0">
                <a:latin typeface="微软雅黑" panose="020B0503020204020204" charset="-122"/>
                <a:ea typeface="微软雅黑" panose="020B0503020204020204" charset="-122"/>
                <a:cs typeface="Arial" panose="020B0604020202020204"/>
                <a:sym typeface="+mn-ea"/>
              </a:rPr>
              <a:t>Researchers </a:t>
            </a:r>
            <a:r>
              <a:rPr sz="2000" spc="-10" dirty="0">
                <a:latin typeface="微软雅黑" panose="020B0503020204020204" charset="-122"/>
                <a:ea typeface="微软雅黑" panose="020B0503020204020204" charset="-122"/>
                <a:cs typeface="Arial" panose="020B0604020202020204"/>
                <a:sym typeface="+mn-ea"/>
              </a:rPr>
              <a:t>were </a:t>
            </a:r>
            <a:r>
              <a:rPr sz="2000" spc="5" dirty="0">
                <a:latin typeface="微软雅黑" panose="020B0503020204020204" charset="-122"/>
                <a:ea typeface="微软雅黑" panose="020B0503020204020204" charset="-122"/>
                <a:cs typeface="Arial" panose="020B0604020202020204"/>
                <a:sym typeface="+mn-ea"/>
              </a:rPr>
              <a:t>particularly </a:t>
            </a:r>
            <a:r>
              <a:rPr sz="2000" spc="10" dirty="0">
                <a:latin typeface="微软雅黑" panose="020B0503020204020204" charset="-122"/>
                <a:ea typeface="微软雅黑" panose="020B0503020204020204" charset="-122"/>
                <a:cs typeface="Arial" panose="020B0604020202020204"/>
                <a:sym typeface="+mn-ea"/>
              </a:rPr>
              <a:t>concerned about </a:t>
            </a:r>
            <a:r>
              <a:rPr sz="2000" spc="-5" dirty="0">
                <a:latin typeface="微软雅黑" panose="020B0503020204020204" charset="-122"/>
                <a:ea typeface="微软雅黑" panose="020B0503020204020204" charset="-122"/>
                <a:cs typeface="Arial" panose="020B0604020202020204"/>
                <a:sym typeface="+mn-ea"/>
              </a:rPr>
              <a:t>its </a:t>
            </a:r>
            <a:r>
              <a:rPr sz="2000" spc="5" dirty="0">
                <a:latin typeface="微软雅黑" panose="020B0503020204020204" charset="-122"/>
                <a:ea typeface="微软雅黑" panose="020B0503020204020204" charset="-122"/>
                <a:cs typeface="Arial" panose="020B0604020202020204"/>
                <a:sym typeface="+mn-ea"/>
              </a:rPr>
              <a:t>structure </a:t>
            </a:r>
            <a:r>
              <a:rPr sz="2000" spc="15" dirty="0">
                <a:latin typeface="微软雅黑" panose="020B0503020204020204" charset="-122"/>
                <a:ea typeface="微软雅黑" panose="020B0503020204020204" charset="-122"/>
                <a:cs typeface="Arial" panose="020B0604020202020204"/>
                <a:sym typeface="+mn-ea"/>
              </a:rPr>
              <a:t>and </a:t>
            </a:r>
            <a:r>
              <a:rPr sz="2000" spc="10" dirty="0">
                <a:latin typeface="微软雅黑" panose="020B0503020204020204" charset="-122"/>
                <a:ea typeface="微软雅黑" panose="020B0503020204020204" charset="-122"/>
                <a:cs typeface="Arial" panose="020B0604020202020204"/>
                <a:sym typeface="+mn-ea"/>
              </a:rPr>
              <a:t>functions.</a:t>
            </a:r>
            <a:r>
              <a:rPr sz="2000" spc="10" dirty="0">
                <a:solidFill>
                  <a:srgbClr val="FF0000"/>
                </a:solidFill>
                <a:latin typeface="微软雅黑" panose="020B0503020204020204" charset="-122"/>
                <a:ea typeface="微软雅黑" panose="020B0503020204020204" charset="-122"/>
                <a:cs typeface="Arial" panose="020B0604020202020204"/>
                <a:sym typeface="+mn-ea"/>
              </a:rPr>
              <a:t> </a:t>
            </a:r>
            <a:r>
              <a:rPr sz="2000" spc="-5" dirty="0">
                <a:solidFill>
                  <a:srgbClr val="FF0000"/>
                </a:solidFill>
                <a:latin typeface="微软雅黑" panose="020B0503020204020204" charset="-122"/>
                <a:ea typeface="微软雅黑" panose="020B0503020204020204" charset="-122"/>
                <a:cs typeface="Arial" panose="020B0604020202020204"/>
                <a:sym typeface="+mn-ea"/>
              </a:rPr>
              <a:t>It </a:t>
            </a:r>
            <a:r>
              <a:rPr sz="2000" spc="-15" dirty="0">
                <a:solidFill>
                  <a:srgbClr val="FF0000"/>
                </a:solidFill>
                <a:latin typeface="微软雅黑" panose="020B0503020204020204" charset="-122"/>
                <a:ea typeface="微软雅黑" panose="020B0503020204020204" charset="-122"/>
                <a:cs typeface="Arial" panose="020B0604020202020204"/>
                <a:sym typeface="+mn-ea"/>
              </a:rPr>
              <a:t>was </a:t>
            </a:r>
            <a:r>
              <a:rPr sz="2000" spc="-5" dirty="0">
                <a:solidFill>
                  <a:srgbClr val="FF0000"/>
                </a:solidFill>
                <a:latin typeface="微软雅黑" panose="020B0503020204020204" charset="-122"/>
                <a:ea typeface="微软雅黑" panose="020B0503020204020204" charset="-122"/>
                <a:cs typeface="Arial" panose="020B0604020202020204"/>
                <a:sym typeface="+mn-ea"/>
              </a:rPr>
              <a:t>not </a:t>
            </a:r>
            <a:r>
              <a:rPr sz="2000" spc="10" dirty="0">
                <a:solidFill>
                  <a:srgbClr val="FF0000"/>
                </a:solidFill>
                <a:latin typeface="微软雅黑" panose="020B0503020204020204" charset="-122"/>
                <a:ea typeface="微软雅黑" panose="020B0503020204020204" charset="-122"/>
                <a:cs typeface="Arial" panose="020B0604020202020204"/>
                <a:sym typeface="+mn-ea"/>
              </a:rPr>
              <a:t>long </a:t>
            </a:r>
            <a:r>
              <a:rPr sz="2000" dirty="0">
                <a:solidFill>
                  <a:srgbClr val="FF0000"/>
                </a:solidFill>
                <a:latin typeface="微软雅黑" panose="020B0503020204020204" charset="-122"/>
                <a:ea typeface="微软雅黑" panose="020B0503020204020204" charset="-122"/>
                <a:cs typeface="Arial" panose="020B0604020202020204"/>
                <a:sym typeface="+mn-ea"/>
              </a:rPr>
              <a:t>ago that </a:t>
            </a:r>
            <a:r>
              <a:rPr sz="2000" spc="5" dirty="0">
                <a:solidFill>
                  <a:srgbClr val="FF0000"/>
                </a:solidFill>
                <a:latin typeface="微软雅黑" panose="020B0503020204020204" charset="-122"/>
                <a:ea typeface="微软雅黑" panose="020B0503020204020204" charset="-122"/>
                <a:cs typeface="Arial" panose="020B0604020202020204"/>
                <a:sym typeface="+mn-ea"/>
              </a:rPr>
              <a:t>scientists </a:t>
            </a:r>
            <a:r>
              <a:rPr sz="2000" dirty="0">
                <a:solidFill>
                  <a:srgbClr val="FF0000"/>
                </a:solidFill>
                <a:latin typeface="微软雅黑" panose="020B0503020204020204" charset="-122"/>
                <a:ea typeface="微软雅黑" panose="020B0503020204020204" charset="-122"/>
                <a:cs typeface="Arial" panose="020B0604020202020204"/>
                <a:sym typeface="+mn-ea"/>
              </a:rPr>
              <a:t>made the </a:t>
            </a:r>
            <a:r>
              <a:rPr sz="2000" spc="10" dirty="0">
                <a:solidFill>
                  <a:srgbClr val="FF0000"/>
                </a:solidFill>
                <a:latin typeface="微软雅黑" panose="020B0503020204020204" charset="-122"/>
                <a:ea typeface="微软雅黑" panose="020B0503020204020204" charset="-122"/>
                <a:cs typeface="Arial" panose="020B0604020202020204"/>
                <a:sym typeface="+mn-ea"/>
              </a:rPr>
              <a:t>remarkable </a:t>
            </a:r>
            <a:r>
              <a:rPr sz="2000" spc="5" dirty="0">
                <a:solidFill>
                  <a:srgbClr val="FF0000"/>
                </a:solidFill>
                <a:latin typeface="微软雅黑" panose="020B0503020204020204" charset="-122"/>
                <a:ea typeface="微软雅黑" panose="020B0503020204020204" charset="-122"/>
                <a:cs typeface="Arial" panose="020B0604020202020204"/>
                <a:sym typeface="+mn-ea"/>
              </a:rPr>
              <a:t>discovery </a:t>
            </a:r>
            <a:r>
              <a:rPr sz="2000" dirty="0">
                <a:solidFill>
                  <a:srgbClr val="FF0000"/>
                </a:solidFill>
                <a:latin typeface="微软雅黑" panose="020B0503020204020204" charset="-122"/>
                <a:ea typeface="微软雅黑" panose="020B0503020204020204" charset="-122"/>
                <a:cs typeface="Arial" panose="020B0604020202020204"/>
                <a:sym typeface="+mn-ea"/>
              </a:rPr>
              <a:t>that</a:t>
            </a:r>
            <a:r>
              <a:rPr sz="2000" b="1" u="sng" dirty="0">
                <a:solidFill>
                  <a:srgbClr val="00B050"/>
                </a:solidFill>
                <a:latin typeface="微软雅黑" panose="020B0503020204020204" charset="-122"/>
                <a:ea typeface="微软雅黑" panose="020B0503020204020204" charset="-122"/>
                <a:cs typeface="Arial" panose="020B0604020202020204"/>
                <a:sym typeface="+mn-ea"/>
              </a:rPr>
              <a:t> </a:t>
            </a:r>
            <a:r>
              <a:rPr sz="2000" b="1" u="sng" spc="10" dirty="0">
                <a:solidFill>
                  <a:srgbClr val="1C981C"/>
                </a:solidFill>
                <a:latin typeface="微软雅黑" panose="020B0503020204020204" charset="-122"/>
                <a:ea typeface="微软雅黑" panose="020B0503020204020204" charset="-122"/>
                <a:cs typeface="Arial" panose="020B0604020202020204"/>
                <a:sym typeface="+mn-ea"/>
              </a:rPr>
              <a:t>our </a:t>
            </a:r>
            <a:r>
              <a:rPr sz="2000" b="1" u="sng" dirty="0">
                <a:solidFill>
                  <a:srgbClr val="1C981C"/>
                </a:solidFill>
                <a:latin typeface="微软雅黑" panose="020B0503020204020204" charset="-122"/>
                <a:ea typeface="微软雅黑" panose="020B0503020204020204" charset="-122"/>
                <a:cs typeface="Arial" panose="020B0604020202020204"/>
                <a:sym typeface="+mn-ea"/>
              </a:rPr>
              <a:t>brains </a:t>
            </a:r>
            <a:r>
              <a:rPr sz="2000" b="1" u="sng" spc="10" dirty="0">
                <a:solidFill>
                  <a:srgbClr val="1C981C"/>
                </a:solidFill>
                <a:latin typeface="微软雅黑" panose="020B0503020204020204" charset="-122"/>
                <a:ea typeface="微软雅黑" panose="020B0503020204020204" charset="-122"/>
                <a:cs typeface="Arial" panose="020B0604020202020204"/>
                <a:sym typeface="+mn-ea"/>
              </a:rPr>
              <a:t>are divided </a:t>
            </a:r>
            <a:r>
              <a:rPr sz="2000" b="1" u="sng" dirty="0">
                <a:solidFill>
                  <a:srgbClr val="1C981C"/>
                </a:solidFill>
                <a:latin typeface="微软雅黑" panose="020B0503020204020204" charset="-122"/>
                <a:ea typeface="微软雅黑" panose="020B0503020204020204" charset="-122"/>
                <a:cs typeface="Arial" panose="020B0604020202020204"/>
                <a:sym typeface="+mn-ea"/>
              </a:rPr>
              <a:t>into</a:t>
            </a:r>
            <a:r>
              <a:rPr sz="2000" b="1" u="sng" spc="380" dirty="0">
                <a:solidFill>
                  <a:srgbClr val="1C981C"/>
                </a:solidFill>
                <a:latin typeface="微软雅黑" panose="020B0503020204020204" charset="-122"/>
                <a:ea typeface="微软雅黑" panose="020B0503020204020204" charset="-122"/>
                <a:cs typeface="Arial" panose="020B0604020202020204"/>
                <a:sym typeface="+mn-ea"/>
              </a:rPr>
              <a:t> </a:t>
            </a:r>
            <a:r>
              <a:rPr sz="2000" b="1" u="sng" spc="5" dirty="0">
                <a:solidFill>
                  <a:srgbClr val="1C981C"/>
                </a:solidFill>
                <a:latin typeface="微软雅黑" panose="020B0503020204020204" charset="-122"/>
                <a:ea typeface="微软雅黑" panose="020B0503020204020204" charset="-122"/>
                <a:cs typeface="Arial" panose="020B0604020202020204"/>
                <a:sym typeface="+mn-ea"/>
              </a:rPr>
              <a:t>two </a:t>
            </a:r>
            <a:r>
              <a:rPr sz="2000" b="1" u="sng" dirty="0">
                <a:solidFill>
                  <a:srgbClr val="1C981C"/>
                </a:solidFill>
                <a:latin typeface="微软雅黑" panose="020B0503020204020204" charset="-122"/>
                <a:ea typeface="微软雅黑" panose="020B0503020204020204" charset="-122"/>
                <a:cs typeface="Arial" panose="020B0604020202020204"/>
                <a:sym typeface="+mn-ea"/>
              </a:rPr>
              <a:t>halves—left </a:t>
            </a:r>
            <a:r>
              <a:rPr sz="2000" b="1" u="sng" spc="10" dirty="0">
                <a:solidFill>
                  <a:srgbClr val="1C981C"/>
                </a:solidFill>
                <a:latin typeface="微软雅黑" panose="020B0503020204020204" charset="-122"/>
                <a:ea typeface="微软雅黑" panose="020B0503020204020204" charset="-122"/>
                <a:cs typeface="Arial" panose="020B0604020202020204"/>
                <a:sym typeface="+mn-ea"/>
              </a:rPr>
              <a:t>brain </a:t>
            </a:r>
            <a:r>
              <a:rPr sz="2000" b="1" u="sng" spc="30" dirty="0">
                <a:solidFill>
                  <a:srgbClr val="1C981C"/>
                </a:solidFill>
                <a:latin typeface="微软雅黑" panose="020B0503020204020204" charset="-122"/>
                <a:ea typeface="微软雅黑" panose="020B0503020204020204" charset="-122"/>
                <a:cs typeface="Arial" panose="020B0604020202020204"/>
                <a:sym typeface="+mn-ea"/>
              </a:rPr>
              <a:t>and </a:t>
            </a:r>
            <a:r>
              <a:rPr sz="2000" b="1" u="sng" spc="5" dirty="0">
                <a:solidFill>
                  <a:srgbClr val="1C981C"/>
                </a:solidFill>
                <a:latin typeface="微软雅黑" panose="020B0503020204020204" charset="-122"/>
                <a:ea typeface="微软雅黑" panose="020B0503020204020204" charset="-122"/>
                <a:cs typeface="Arial" panose="020B0604020202020204"/>
                <a:sym typeface="+mn-ea"/>
              </a:rPr>
              <a:t>right </a:t>
            </a:r>
            <a:r>
              <a:rPr sz="2000" b="1" u="sng" dirty="0">
                <a:solidFill>
                  <a:srgbClr val="1C981C"/>
                </a:solidFill>
                <a:latin typeface="微软雅黑" panose="020B0503020204020204" charset="-122"/>
                <a:ea typeface="微软雅黑" panose="020B0503020204020204" charset="-122"/>
                <a:cs typeface="Arial" panose="020B0604020202020204"/>
                <a:sym typeface="+mn-ea"/>
              </a:rPr>
              <a:t>brain, </a:t>
            </a:r>
            <a:r>
              <a:rPr sz="2000" b="1" u="sng" spc="35" dirty="0">
                <a:solidFill>
                  <a:srgbClr val="1C981C"/>
                </a:solidFill>
                <a:latin typeface="微软雅黑" panose="020B0503020204020204" charset="-122"/>
                <a:ea typeface="微软雅黑" panose="020B0503020204020204" charset="-122"/>
                <a:cs typeface="Arial" panose="020B0604020202020204"/>
                <a:sym typeface="+mn-ea"/>
              </a:rPr>
              <a:t>and </a:t>
            </a:r>
            <a:r>
              <a:rPr sz="2000" b="1" u="sng" spc="15" dirty="0">
                <a:solidFill>
                  <a:srgbClr val="1C981C"/>
                </a:solidFill>
                <a:latin typeface="微软雅黑" panose="020B0503020204020204" charset="-122"/>
                <a:ea typeface="微软雅黑" panose="020B0503020204020204" charset="-122"/>
                <a:cs typeface="Arial" panose="020B0604020202020204"/>
                <a:sym typeface="+mn-ea"/>
              </a:rPr>
              <a:t>that each </a:t>
            </a:r>
            <a:r>
              <a:rPr sz="2000" b="1" u="sng" spc="-5" dirty="0">
                <a:solidFill>
                  <a:srgbClr val="1C981C"/>
                </a:solidFill>
                <a:latin typeface="微软雅黑" panose="020B0503020204020204" charset="-122"/>
                <a:ea typeface="微软雅黑" panose="020B0503020204020204" charset="-122"/>
                <a:cs typeface="Arial" panose="020B0604020202020204"/>
                <a:sym typeface="+mn-ea"/>
              </a:rPr>
              <a:t>half </a:t>
            </a:r>
            <a:r>
              <a:rPr sz="2000" b="1" u="sng" dirty="0">
                <a:solidFill>
                  <a:srgbClr val="1C981C"/>
                </a:solidFill>
                <a:latin typeface="微软雅黑" panose="020B0503020204020204" charset="-122"/>
                <a:ea typeface="微软雅黑" panose="020B0503020204020204" charset="-122"/>
                <a:cs typeface="Arial" panose="020B0604020202020204"/>
                <a:sym typeface="+mn-ea"/>
              </a:rPr>
              <a:t>has  </a:t>
            </a:r>
            <a:r>
              <a:rPr sz="2000" b="1" u="sng" spc="5" dirty="0">
                <a:solidFill>
                  <a:srgbClr val="1C981C"/>
                </a:solidFill>
                <a:latin typeface="微软雅黑" panose="020B0503020204020204" charset="-122"/>
                <a:ea typeface="微软雅黑" panose="020B0503020204020204" charset="-122"/>
                <a:cs typeface="Arial" panose="020B0604020202020204"/>
                <a:sym typeface="+mn-ea"/>
              </a:rPr>
              <a:t>separate features </a:t>
            </a:r>
            <a:r>
              <a:rPr sz="2000" b="1" u="sng" dirty="0">
                <a:solidFill>
                  <a:srgbClr val="1C981C"/>
                </a:solidFill>
                <a:latin typeface="微软雅黑" panose="020B0503020204020204" charset="-122"/>
                <a:ea typeface="微软雅黑" panose="020B0503020204020204" charset="-122"/>
                <a:cs typeface="Arial" panose="020B0604020202020204"/>
                <a:sym typeface="+mn-ea"/>
              </a:rPr>
              <a:t>and</a:t>
            </a:r>
            <a:r>
              <a:rPr sz="2000" b="1" u="sng" spc="125" dirty="0">
                <a:solidFill>
                  <a:srgbClr val="1C981C"/>
                </a:solidFill>
                <a:latin typeface="微软雅黑" panose="020B0503020204020204" charset="-122"/>
                <a:ea typeface="微软雅黑" panose="020B0503020204020204" charset="-122"/>
                <a:cs typeface="Arial" panose="020B0604020202020204"/>
                <a:sym typeface="+mn-ea"/>
              </a:rPr>
              <a:t> </a:t>
            </a:r>
            <a:r>
              <a:rPr sz="2000" b="1" u="sng" dirty="0">
                <a:solidFill>
                  <a:srgbClr val="1C981C"/>
                </a:solidFill>
                <a:latin typeface="微软雅黑" panose="020B0503020204020204" charset="-122"/>
                <a:ea typeface="微软雅黑" panose="020B0503020204020204" charset="-122"/>
                <a:cs typeface="Arial" panose="020B0604020202020204"/>
                <a:sym typeface="+mn-ea"/>
              </a:rPr>
              <a:t>roles.</a:t>
            </a:r>
          </a:p>
          <a:p>
            <a:pPr marL="12700" marR="5080" indent="114300" algn="just">
              <a:lnSpc>
                <a:spcPct val="156000"/>
              </a:lnSpc>
              <a:spcBef>
                <a:spcPts val="85"/>
              </a:spcBef>
            </a:pPr>
            <a:endParaRPr sz="2000" dirty="0">
              <a:latin typeface="微软雅黑" panose="020B0503020204020204" charset="-122"/>
              <a:ea typeface="微软雅黑" panose="020B0503020204020204" charset="-122"/>
              <a:cs typeface="Arial" panose="020B0604020202020204"/>
              <a:sym typeface="+mn-ea"/>
            </a:endParaRPr>
          </a:p>
          <a:p>
            <a:pPr marL="12700" marR="5080" indent="114300" algn="just">
              <a:lnSpc>
                <a:spcPct val="156000"/>
              </a:lnSpc>
              <a:spcBef>
                <a:spcPts val="85"/>
              </a:spcBef>
            </a:pPr>
            <a:endParaRPr sz="2000" dirty="0">
              <a:latin typeface="微软雅黑" panose="020B0503020204020204" charset="-122"/>
              <a:ea typeface="微软雅黑" panose="020B0503020204020204" charset="-122"/>
              <a:cs typeface="Arial" panose="020B0604020202020204"/>
              <a:sym typeface="+mn-ea"/>
            </a:endParaRPr>
          </a:p>
          <a:p>
            <a:pPr marL="12700" marR="5080" indent="114300" algn="just">
              <a:lnSpc>
                <a:spcPct val="156000"/>
              </a:lnSpc>
              <a:spcBef>
                <a:spcPts val="85"/>
              </a:spcBef>
            </a:pPr>
            <a:endParaRPr sz="2000" dirty="0">
              <a:latin typeface="微软雅黑" panose="020B0503020204020204" charset="-122"/>
              <a:ea typeface="微软雅黑" panose="020B0503020204020204" charset="-122"/>
              <a:cs typeface="Arial" panose="020B0604020202020204"/>
              <a:sym typeface="+mn-ea"/>
            </a:endParaRPr>
          </a:p>
          <a:p>
            <a:pPr marL="127000">
              <a:lnSpc>
                <a:spcPct val="100000"/>
              </a:lnSpc>
              <a:spcBef>
                <a:spcPts val="1355"/>
              </a:spcBef>
            </a:pPr>
            <a:r>
              <a:rPr sz="2000" spc="25" dirty="0">
                <a:latin typeface="微软雅黑" panose="020B0503020204020204" charset="-122"/>
                <a:ea typeface="微软雅黑" panose="020B0503020204020204" charset="-122"/>
                <a:cs typeface="微软雅黑" panose="020B0503020204020204" charset="-122"/>
                <a:sym typeface="+mn-ea"/>
              </a:rPr>
              <a:t>段意</a:t>
            </a:r>
            <a:r>
              <a:rPr sz="2000" spc="80" dirty="0">
                <a:latin typeface="微软雅黑" panose="020B0503020204020204" charset="-122"/>
                <a:ea typeface="微软雅黑" panose="020B0503020204020204" charset="-122"/>
                <a:cs typeface="微软雅黑" panose="020B0503020204020204" charset="-122"/>
                <a:sym typeface="+mn-ea"/>
              </a:rPr>
              <a:t>：</a:t>
            </a:r>
            <a:r>
              <a:rPr sz="2000" spc="25" dirty="0">
                <a:latin typeface="微软雅黑" panose="020B0503020204020204" charset="-122"/>
                <a:ea typeface="微软雅黑" panose="020B0503020204020204" charset="-122"/>
                <a:cs typeface="微软雅黑" panose="020B0503020204020204" charset="-122"/>
                <a:sym typeface="+mn-ea"/>
              </a:rPr>
              <a:t>研究</a:t>
            </a:r>
            <a:r>
              <a:rPr sz="2000" spc="80" dirty="0">
                <a:latin typeface="微软雅黑" panose="020B0503020204020204" charset="-122"/>
                <a:ea typeface="微软雅黑" panose="020B0503020204020204" charset="-122"/>
                <a:cs typeface="微软雅黑" panose="020B0503020204020204" charset="-122"/>
                <a:sym typeface="+mn-ea"/>
              </a:rPr>
              <a:t>者</a:t>
            </a:r>
            <a:r>
              <a:rPr sz="2000" spc="25" dirty="0">
                <a:latin typeface="微软雅黑" panose="020B0503020204020204" charset="-122"/>
                <a:ea typeface="微软雅黑" panose="020B0503020204020204" charset="-122"/>
                <a:cs typeface="微软雅黑" panose="020B0503020204020204" charset="-122"/>
                <a:sym typeface="+mn-ea"/>
              </a:rPr>
              <a:t>关</a:t>
            </a:r>
            <a:r>
              <a:rPr sz="2000" spc="80" dirty="0">
                <a:latin typeface="微软雅黑" panose="020B0503020204020204" charset="-122"/>
                <a:ea typeface="微软雅黑" panose="020B0503020204020204" charset="-122"/>
                <a:cs typeface="微软雅黑" panose="020B0503020204020204" charset="-122"/>
                <a:sym typeface="+mn-ea"/>
              </a:rPr>
              <a:t>注</a:t>
            </a:r>
            <a:r>
              <a:rPr sz="2000" spc="25" dirty="0">
                <a:latin typeface="微软雅黑" panose="020B0503020204020204" charset="-122"/>
                <a:ea typeface="微软雅黑" panose="020B0503020204020204" charset="-122"/>
                <a:cs typeface="微软雅黑" panose="020B0503020204020204" charset="-122"/>
                <a:sym typeface="+mn-ea"/>
              </a:rPr>
              <a:t>大脑</a:t>
            </a:r>
            <a:r>
              <a:rPr sz="2000" spc="80" dirty="0">
                <a:latin typeface="微软雅黑" panose="020B0503020204020204" charset="-122"/>
                <a:ea typeface="微软雅黑" panose="020B0503020204020204" charset="-122"/>
                <a:cs typeface="微软雅黑" panose="020B0503020204020204" charset="-122"/>
                <a:sym typeface="+mn-ea"/>
              </a:rPr>
              <a:t>的</a:t>
            </a:r>
            <a:r>
              <a:rPr sz="2000" spc="25" dirty="0">
                <a:latin typeface="微软雅黑" panose="020B0503020204020204" charset="-122"/>
                <a:ea typeface="微软雅黑" panose="020B0503020204020204" charset="-122"/>
                <a:cs typeface="微软雅黑" panose="020B0503020204020204" charset="-122"/>
                <a:sym typeface="+mn-ea"/>
              </a:rPr>
              <a:t>结</a:t>
            </a:r>
            <a:r>
              <a:rPr sz="2000" spc="80" dirty="0">
                <a:latin typeface="微软雅黑" panose="020B0503020204020204" charset="-122"/>
                <a:ea typeface="微软雅黑" panose="020B0503020204020204" charset="-122"/>
                <a:cs typeface="微软雅黑" panose="020B0503020204020204" charset="-122"/>
                <a:sym typeface="+mn-ea"/>
              </a:rPr>
              <a:t>构</a:t>
            </a:r>
            <a:r>
              <a:rPr sz="2000" spc="25" dirty="0">
                <a:latin typeface="微软雅黑" panose="020B0503020204020204" charset="-122"/>
                <a:ea typeface="微软雅黑" panose="020B0503020204020204" charset="-122"/>
                <a:cs typeface="微软雅黑" panose="020B0503020204020204" charset="-122"/>
                <a:sym typeface="+mn-ea"/>
              </a:rPr>
              <a:t>和</a:t>
            </a:r>
            <a:r>
              <a:rPr sz="2000" spc="80" dirty="0">
                <a:latin typeface="微软雅黑" panose="020B0503020204020204" charset="-122"/>
                <a:ea typeface="微软雅黑" panose="020B0503020204020204" charset="-122"/>
                <a:cs typeface="微软雅黑" panose="020B0503020204020204" charset="-122"/>
                <a:sym typeface="+mn-ea"/>
              </a:rPr>
              <a:t>功</a:t>
            </a:r>
            <a:r>
              <a:rPr sz="2000" spc="15" dirty="0">
                <a:latin typeface="微软雅黑" panose="020B0503020204020204" charset="-122"/>
                <a:ea typeface="微软雅黑" panose="020B0503020204020204" charset="-122"/>
                <a:cs typeface="微软雅黑" panose="020B0503020204020204" charset="-122"/>
                <a:sym typeface="+mn-ea"/>
              </a:rPr>
              <a:t>能</a:t>
            </a:r>
            <a:r>
              <a:rPr sz="2000" spc="25" dirty="0">
                <a:latin typeface="微软雅黑" panose="020B0503020204020204" charset="-122"/>
                <a:ea typeface="微软雅黑" panose="020B0503020204020204" charset="-122"/>
                <a:cs typeface="微软雅黑" panose="020B0503020204020204" charset="-122"/>
                <a:sym typeface="+mn-ea"/>
              </a:rPr>
              <a:t>，</a:t>
            </a:r>
            <a:r>
              <a:rPr sz="2000" spc="80" dirty="0">
                <a:latin typeface="微软雅黑" panose="020B0503020204020204" charset="-122"/>
                <a:ea typeface="微软雅黑" panose="020B0503020204020204" charset="-122"/>
                <a:cs typeface="微软雅黑" panose="020B0503020204020204" charset="-122"/>
                <a:sym typeface="+mn-ea"/>
              </a:rPr>
              <a:t>科</a:t>
            </a:r>
            <a:r>
              <a:rPr sz="2000" spc="25" dirty="0">
                <a:latin typeface="微软雅黑" panose="020B0503020204020204" charset="-122"/>
                <a:ea typeface="微软雅黑" panose="020B0503020204020204" charset="-122"/>
                <a:cs typeface="微软雅黑" panose="020B0503020204020204" charset="-122"/>
                <a:sym typeface="+mn-ea"/>
              </a:rPr>
              <a:t>学</a:t>
            </a:r>
            <a:r>
              <a:rPr sz="2000" spc="80" dirty="0">
                <a:latin typeface="微软雅黑" panose="020B0503020204020204" charset="-122"/>
                <a:ea typeface="微软雅黑" panose="020B0503020204020204" charset="-122"/>
                <a:cs typeface="微软雅黑" panose="020B0503020204020204" charset="-122"/>
                <a:sym typeface="+mn-ea"/>
              </a:rPr>
              <a:t>家</a:t>
            </a:r>
            <a:r>
              <a:rPr sz="2000" spc="25" dirty="0">
                <a:latin typeface="微软雅黑" panose="020B0503020204020204" charset="-122"/>
                <a:ea typeface="微软雅黑" panose="020B0503020204020204" charset="-122"/>
                <a:cs typeface="微软雅黑" panose="020B0503020204020204" charset="-122"/>
                <a:sym typeface="+mn-ea"/>
              </a:rPr>
              <a:t>发现</a:t>
            </a:r>
            <a:r>
              <a:rPr sz="2000" spc="80" dirty="0">
                <a:latin typeface="微软雅黑" panose="020B0503020204020204" charset="-122"/>
                <a:ea typeface="微软雅黑" panose="020B0503020204020204" charset="-122"/>
                <a:cs typeface="微软雅黑" panose="020B0503020204020204" charset="-122"/>
                <a:sym typeface="+mn-ea"/>
              </a:rPr>
              <a:t>：</a:t>
            </a:r>
            <a:r>
              <a:rPr sz="2000" spc="25" dirty="0">
                <a:latin typeface="微软雅黑" panose="020B0503020204020204" charset="-122"/>
                <a:ea typeface="微软雅黑" panose="020B0503020204020204" charset="-122"/>
                <a:cs typeface="微软雅黑" panose="020B0503020204020204" charset="-122"/>
                <a:sym typeface="+mn-ea"/>
              </a:rPr>
              <a:t>左</a:t>
            </a:r>
            <a:r>
              <a:rPr sz="2000" spc="80" dirty="0">
                <a:latin typeface="微软雅黑" panose="020B0503020204020204" charset="-122"/>
                <a:ea typeface="微软雅黑" panose="020B0503020204020204" charset="-122"/>
                <a:cs typeface="微软雅黑" panose="020B0503020204020204" charset="-122"/>
                <a:sym typeface="+mn-ea"/>
              </a:rPr>
              <a:t>脑</a:t>
            </a:r>
            <a:r>
              <a:rPr sz="2000" spc="25" dirty="0">
                <a:latin typeface="微软雅黑" panose="020B0503020204020204" charset="-122"/>
                <a:ea typeface="微软雅黑" panose="020B0503020204020204" charset="-122"/>
                <a:cs typeface="微软雅黑" panose="020B0503020204020204" charset="-122"/>
                <a:sym typeface="+mn-ea"/>
              </a:rPr>
              <a:t>和右</a:t>
            </a:r>
            <a:r>
              <a:rPr sz="2000" spc="75" dirty="0">
                <a:latin typeface="微软雅黑" panose="020B0503020204020204" charset="-122"/>
                <a:ea typeface="微软雅黑" panose="020B0503020204020204" charset="-122"/>
                <a:cs typeface="微软雅黑" panose="020B0503020204020204" charset="-122"/>
                <a:sym typeface="+mn-ea"/>
              </a:rPr>
              <a:t>脑</a:t>
            </a:r>
            <a:r>
              <a:rPr sz="2000" spc="25" dirty="0">
                <a:latin typeface="微软雅黑" panose="020B0503020204020204" charset="-122"/>
                <a:ea typeface="微软雅黑" panose="020B0503020204020204" charset="-122"/>
                <a:cs typeface="微软雅黑" panose="020B0503020204020204" charset="-122"/>
                <a:sym typeface="+mn-ea"/>
              </a:rPr>
              <a:t>，</a:t>
            </a:r>
            <a:r>
              <a:rPr sz="2000" spc="75" dirty="0">
                <a:latin typeface="微软雅黑" panose="020B0503020204020204" charset="-122"/>
                <a:ea typeface="微软雅黑" panose="020B0503020204020204" charset="-122"/>
                <a:cs typeface="微软雅黑" panose="020B0503020204020204" charset="-122"/>
                <a:sym typeface="+mn-ea"/>
              </a:rPr>
              <a:t>每</a:t>
            </a:r>
            <a:r>
              <a:rPr sz="2000" spc="25" dirty="0">
                <a:latin typeface="微软雅黑" panose="020B0503020204020204" charset="-122"/>
                <a:ea typeface="微软雅黑" panose="020B0503020204020204" charset="-122"/>
                <a:cs typeface="微软雅黑" panose="020B0503020204020204" charset="-122"/>
                <a:sym typeface="+mn-ea"/>
              </a:rPr>
              <a:t>一部</a:t>
            </a:r>
            <a:r>
              <a:rPr sz="2000" spc="75" dirty="0">
                <a:latin typeface="微软雅黑" panose="020B0503020204020204" charset="-122"/>
                <a:ea typeface="微软雅黑" panose="020B0503020204020204" charset="-122"/>
                <a:cs typeface="微软雅黑" panose="020B0503020204020204" charset="-122"/>
                <a:sym typeface="+mn-ea"/>
              </a:rPr>
              <a:t>分</a:t>
            </a:r>
            <a:r>
              <a:rPr sz="2000" spc="25" dirty="0">
                <a:latin typeface="微软雅黑" panose="020B0503020204020204" charset="-122"/>
                <a:ea typeface="微软雅黑" panose="020B0503020204020204" charset="-122"/>
                <a:cs typeface="微软雅黑" panose="020B0503020204020204" charset="-122"/>
                <a:sym typeface="+mn-ea"/>
              </a:rPr>
              <a:t>充当不同的功能和角色。</a:t>
            </a:r>
            <a:endParaRPr sz="2000">
              <a:latin typeface="微软雅黑" panose="020B0503020204020204" charset="-122"/>
              <a:ea typeface="微软雅黑" panose="020B0503020204020204" charset="-122"/>
              <a:cs typeface="微软雅黑" panose="020B0503020204020204" charset="-122"/>
            </a:endParaRPr>
          </a:p>
          <a:p>
            <a:pPr marL="12700" marR="5080" indent="114300" algn="just">
              <a:lnSpc>
                <a:spcPct val="156000"/>
              </a:lnSpc>
              <a:spcBef>
                <a:spcPts val="85"/>
              </a:spcBef>
            </a:pPr>
            <a:endParaRPr sz="2000" dirty="0">
              <a:latin typeface="微软雅黑" panose="020B0503020204020204" charset="-122"/>
              <a:ea typeface="微软雅黑" panose="020B0503020204020204" charset="-122"/>
              <a:cs typeface="Arial" panose="020B0604020202020204"/>
              <a:sym typeface="+mn-ea"/>
            </a:endParaRPr>
          </a:p>
          <a:p>
            <a:pPr marL="12700" marR="5080" indent="114300" algn="just">
              <a:lnSpc>
                <a:spcPct val="156000"/>
              </a:lnSpc>
              <a:spcBef>
                <a:spcPts val="85"/>
              </a:spcBef>
            </a:pPr>
            <a:endParaRPr lang="zh-CN" altLang="en-US" sz="2000">
              <a:latin typeface="微软雅黑" panose="020B0503020204020204" charset="-122"/>
              <a:ea typeface="微软雅黑" panose="020B0503020204020204" charset="-122"/>
            </a:endParaRPr>
          </a:p>
          <a:p>
            <a:pPr marL="12700" marR="5080" indent="114300" algn="just">
              <a:lnSpc>
                <a:spcPct val="156000"/>
              </a:lnSpc>
              <a:spcBef>
                <a:spcPts val="85"/>
              </a:spcBef>
            </a:pPr>
            <a:endParaRPr lang="zh-CN" altLang="en-US" sz="2000">
              <a:latin typeface="微软雅黑" panose="020B0503020204020204" charset="-122"/>
              <a:ea typeface="微软雅黑" panose="020B0503020204020204" charset="-122"/>
            </a:endParaRPr>
          </a:p>
          <a:p>
            <a:pPr marL="12700" marR="5080" indent="114300" algn="just">
              <a:lnSpc>
                <a:spcPct val="156000"/>
              </a:lnSpc>
              <a:spcBef>
                <a:spcPts val="85"/>
              </a:spcBef>
            </a:pPr>
            <a:endParaRPr lang="zh-CN" altLang="en-US" sz="2000">
              <a:latin typeface="微软雅黑" panose="020B0503020204020204" charset="-122"/>
              <a:ea typeface="微软雅黑" panose="020B0503020204020204" charset="-122"/>
            </a:endParaRPr>
          </a:p>
        </p:txBody>
      </p:sp>
      <p:cxnSp>
        <p:nvCxnSpPr>
          <p:cNvPr id="2" name="直接连接符 1"/>
          <p:cNvCxnSpPr/>
          <p:nvPr/>
        </p:nvCxnSpPr>
        <p:spPr>
          <a:xfrm>
            <a:off x="844042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object 20"/>
          <p:cNvSpPr txBox="1"/>
          <p:nvPr/>
        </p:nvSpPr>
        <p:spPr>
          <a:xfrm>
            <a:off x="8585200" y="2039999"/>
            <a:ext cx="3606800" cy="3324860"/>
          </a:xfrm>
          <a:prstGeom prst="rect">
            <a:avLst/>
          </a:prstGeom>
        </p:spPr>
        <p:txBody>
          <a:bodyPr vert="horz" wrap="square" lIns="0" tIns="133350" rIns="0" bIns="0" rtlCol="0">
            <a:spAutoFit/>
          </a:bodyPr>
          <a:lstStyle/>
          <a:p>
            <a:pPr marL="12700" fontAlgn="auto">
              <a:lnSpc>
                <a:spcPts val="3500"/>
              </a:lnSpc>
              <a:spcBef>
                <a:spcPts val="1050"/>
              </a:spcBef>
            </a:pPr>
            <a:r>
              <a:rPr lang="zh-CN" altLang="en-US" spc="-10" dirty="0">
                <a:latin typeface="微软雅黑" panose="020B0503020204020204" charset="-122"/>
                <a:ea typeface="微软雅黑" panose="020B0503020204020204" charset="-122"/>
                <a:cs typeface="Arial" panose="020B0604020202020204"/>
              </a:rPr>
              <a:t>① </a:t>
            </a:r>
            <a:r>
              <a:rPr lang="en-US" spc="-10" dirty="0">
                <a:latin typeface="微软雅黑" panose="020B0503020204020204" charset="-122"/>
                <a:ea typeface="微软雅黑" panose="020B0503020204020204" charset="-122"/>
                <a:cs typeface="Arial" panose="020B0604020202020204"/>
              </a:rPr>
              <a:t>r</a:t>
            </a:r>
            <a:r>
              <a:rPr spc="-10" dirty="0">
                <a:latin typeface="微软雅黑" panose="020B0503020204020204" charset="-122"/>
                <a:ea typeface="微软雅黑" panose="020B0503020204020204" charset="-122"/>
                <a:cs typeface="Arial" panose="020B0604020202020204"/>
              </a:rPr>
              <a:t>emarkable</a:t>
            </a:r>
            <a:r>
              <a:rPr spc="-5" dirty="0">
                <a:latin typeface="微软雅黑" panose="020B0503020204020204" charset="-122"/>
                <a:ea typeface="微软雅黑" panose="020B0503020204020204" charset="-122"/>
                <a:cs typeface="Arial" panose="020B0604020202020204"/>
              </a:rPr>
              <a:t> </a:t>
            </a:r>
            <a:r>
              <a:rPr spc="-10" dirty="0">
                <a:latin typeface="微软雅黑" panose="020B0503020204020204" charset="-122"/>
                <a:ea typeface="微软雅黑" panose="020B0503020204020204" charset="-122"/>
                <a:cs typeface="Arial" panose="020B0604020202020204"/>
              </a:rPr>
              <a:t>[rɪˈmɑ:kəbl]</a:t>
            </a:r>
            <a:endParaRPr dirty="0">
              <a:latin typeface="微软雅黑" panose="020B0503020204020204" charset="-122"/>
              <a:ea typeface="微软雅黑" panose="020B0503020204020204" charset="-122"/>
              <a:cs typeface="Arial" panose="020B0604020202020204"/>
            </a:endParaRPr>
          </a:p>
          <a:p>
            <a:pPr marL="12700" fontAlgn="auto">
              <a:lnSpc>
                <a:spcPts val="3500"/>
              </a:lnSpc>
              <a:spcBef>
                <a:spcPts val="815"/>
              </a:spcBef>
            </a:pPr>
            <a:r>
              <a:rPr spc="-5" dirty="0">
                <a:latin typeface="微软雅黑" panose="020B0503020204020204" charset="-122"/>
                <a:ea typeface="微软雅黑" panose="020B0503020204020204" charset="-122"/>
                <a:cs typeface="Arial" panose="020B0604020202020204"/>
              </a:rPr>
              <a:t>    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125"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微软雅黑" panose="020B0503020204020204" charset="-122"/>
              </a:rPr>
              <a:t>非凡的，显著的</a:t>
            </a:r>
          </a:p>
          <a:p>
            <a:pPr marL="12700" fontAlgn="auto">
              <a:lnSpc>
                <a:spcPts val="3500"/>
              </a:lnSpc>
              <a:spcBef>
                <a:spcPts val="815"/>
              </a:spcBef>
            </a:pPr>
            <a:r>
              <a:rPr lang="zh-CN" spc="-5" dirty="0">
                <a:latin typeface="微软雅黑" panose="020B0503020204020204" charset="-122"/>
                <a:ea typeface="微软雅黑" panose="020B0503020204020204" charset="-122"/>
                <a:cs typeface="微软雅黑" panose="020B0503020204020204" charset="-122"/>
              </a:rPr>
              <a:t>② </a:t>
            </a:r>
            <a:r>
              <a:rPr spc="5" dirty="0">
                <a:latin typeface="微软雅黑" panose="020B0503020204020204" charset="-122"/>
                <a:ea typeface="微软雅黑" panose="020B0503020204020204" charset="-122"/>
                <a:cs typeface="Arial" panose="020B0604020202020204"/>
                <a:sym typeface="+mn-ea"/>
              </a:rPr>
              <a:t>particularly </a:t>
            </a:r>
            <a:r>
              <a:rPr lang="en-US" spc="5" dirty="0">
                <a:latin typeface="微软雅黑" panose="020B0503020204020204" charset="-122"/>
                <a:ea typeface="微软雅黑" panose="020B0503020204020204" charset="-122"/>
                <a:cs typeface="Arial" panose="020B0604020202020204"/>
                <a:sym typeface="+mn-ea"/>
              </a:rPr>
              <a:t>adv. </a:t>
            </a:r>
            <a:r>
              <a:rPr lang="zh-CN" altLang="en-US" spc="5" dirty="0">
                <a:latin typeface="微软雅黑" panose="020B0503020204020204" charset="-122"/>
                <a:ea typeface="微软雅黑" panose="020B0503020204020204" charset="-122"/>
                <a:cs typeface="Arial" panose="020B0604020202020204"/>
                <a:sym typeface="+mn-ea"/>
              </a:rPr>
              <a:t>特别地、尤其</a:t>
            </a:r>
          </a:p>
          <a:p>
            <a:pPr marL="12700" fontAlgn="auto">
              <a:lnSpc>
                <a:spcPts val="3500"/>
              </a:lnSpc>
              <a:spcBef>
                <a:spcPts val="750"/>
              </a:spcBef>
            </a:pPr>
            <a:r>
              <a:rPr lang="zh-CN" spc="-5" dirty="0">
                <a:latin typeface="微软雅黑" panose="020B0503020204020204" charset="-122"/>
                <a:ea typeface="微软雅黑" panose="020B0503020204020204" charset="-122"/>
                <a:cs typeface="Arial" panose="020B0604020202020204"/>
              </a:rPr>
              <a:t>③ </a:t>
            </a:r>
            <a:r>
              <a:rPr spc="-5" dirty="0">
                <a:latin typeface="微软雅黑" panose="020B0503020204020204" charset="-122"/>
                <a:ea typeface="微软雅黑" panose="020B0503020204020204" charset="-122"/>
                <a:cs typeface="Arial" panose="020B0604020202020204"/>
              </a:rPr>
              <a:t>separate</a:t>
            </a:r>
            <a:r>
              <a:rPr spc="-25"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Arial" panose="020B0604020202020204"/>
              </a:rPr>
              <a:t>['sepəreɪt]</a:t>
            </a:r>
          </a:p>
          <a:p>
            <a:pPr marL="12700" fontAlgn="auto">
              <a:lnSpc>
                <a:spcPts val="3500"/>
              </a:lnSpc>
              <a:spcBef>
                <a:spcPts val="755"/>
              </a:spcBef>
            </a:pPr>
            <a:r>
              <a:rPr spc="-5" dirty="0">
                <a:latin typeface="微软雅黑" panose="020B0503020204020204" charset="-122"/>
                <a:ea typeface="微软雅黑" panose="020B0503020204020204" charset="-122"/>
                <a:cs typeface="Arial" panose="020B0604020202020204"/>
              </a:rPr>
              <a:t>    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105"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微软雅黑" panose="020B0503020204020204" charset="-122"/>
              </a:rPr>
              <a:t>不同的，不相关的</a:t>
            </a:r>
          </a:p>
          <a:p>
            <a:pPr marL="12700" fontAlgn="auto">
              <a:lnSpc>
                <a:spcPts val="3500"/>
              </a:lnSpc>
              <a:spcBef>
                <a:spcPts val="755"/>
              </a:spcBef>
            </a:pPr>
            <a:r>
              <a:rPr lang="zh-CN" dirty="0">
                <a:latin typeface="微软雅黑" panose="020B0503020204020204" charset="-122"/>
                <a:ea typeface="微软雅黑" panose="020B0503020204020204" charset="-122"/>
                <a:cs typeface="微软雅黑" panose="020B0503020204020204" charset="-122"/>
              </a:rPr>
              <a:t>④ </a:t>
            </a:r>
            <a:r>
              <a:rPr spc="5" dirty="0">
                <a:latin typeface="微软雅黑" panose="020B0503020204020204" charset="-122"/>
                <a:ea typeface="微软雅黑" panose="020B0503020204020204" charset="-122"/>
                <a:cs typeface="Arial" panose="020B0604020202020204"/>
                <a:sym typeface="+mn-ea"/>
              </a:rPr>
              <a:t>feature   </a:t>
            </a:r>
            <a:r>
              <a:rPr lang="en-US" spc="5" dirty="0">
                <a:latin typeface="微软雅黑" panose="020B0503020204020204" charset="-122"/>
                <a:ea typeface="微软雅黑" panose="020B0503020204020204" charset="-122"/>
                <a:cs typeface="Arial" panose="020B0604020202020204"/>
                <a:sym typeface="+mn-ea"/>
              </a:rPr>
              <a:t>n. </a:t>
            </a:r>
            <a:r>
              <a:rPr lang="zh-CN" altLang="en-US" spc="5" dirty="0">
                <a:latin typeface="微软雅黑" panose="020B0503020204020204" charset="-122"/>
                <a:ea typeface="微软雅黑" panose="020B0503020204020204" charset="-122"/>
                <a:cs typeface="Arial" panose="020B0604020202020204"/>
                <a:sym typeface="+mn-ea"/>
              </a:rPr>
              <a:t>特色、特征</a:t>
            </a:r>
          </a:p>
        </p:txBody>
      </p:sp>
      <p:cxnSp>
        <p:nvCxnSpPr>
          <p:cNvPr id="5" name="直接连接符 4">
            <a:extLst>
              <a:ext uri="{FF2B5EF4-FFF2-40B4-BE49-F238E27FC236}">
                <a16:creationId xmlns:a16="http://schemas.microsoft.com/office/drawing/2014/main" id="{8532A889-877C-408A-8BD3-AAE14EE772B1}"/>
              </a:ext>
            </a:extLst>
          </p:cNvPr>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15532CC5-E7BF-4547-A910-E0605B3AF612}"/>
              </a:ext>
            </a:extLst>
          </p:cNvPr>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7" name="图示 6">
            <a:extLst>
              <a:ext uri="{FF2B5EF4-FFF2-40B4-BE49-F238E27FC236}">
                <a16:creationId xmlns:a16="http://schemas.microsoft.com/office/drawing/2014/main" id="{28BBD3CC-2015-4CD8-B42D-ACAD183EF180}"/>
              </a:ext>
            </a:extLst>
          </p:cNvPr>
          <p:cNvGraphicFramePr/>
          <p:nvPr>
            <p:extLst>
              <p:ext uri="{D42A27DB-BD31-4B8C-83A1-F6EECF244321}">
                <p14:modId xmlns:p14="http://schemas.microsoft.com/office/powerpoint/2010/main" val="3924622603"/>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1950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82245" y="1848475"/>
            <a:ext cx="8258175" cy="3448685"/>
          </a:xfrm>
          <a:prstGeom prst="rect">
            <a:avLst/>
          </a:prstGeom>
          <a:noFill/>
          <a:ln w="9525">
            <a:noFill/>
          </a:ln>
        </p:spPr>
        <p:txBody>
          <a:bodyPr wrap="square">
            <a:spAutoFit/>
          </a:bodyPr>
          <a:lstStyle/>
          <a:p>
            <a:pPr marL="12700" marR="5080" indent="114300" algn="just">
              <a:lnSpc>
                <a:spcPct val="156000"/>
              </a:lnSpc>
              <a:spcBef>
                <a:spcPts val="95"/>
              </a:spcBef>
            </a:pPr>
            <a:r>
              <a:rPr sz="2000" dirty="0">
                <a:latin typeface="微软雅黑" panose="020B0503020204020204" charset="-122"/>
                <a:ea typeface="微软雅黑" panose="020B0503020204020204" charset="-122"/>
                <a:cs typeface="微软雅黑" panose="020B0503020204020204" charset="-122"/>
                <a:sym typeface="+mn-ea"/>
              </a:rPr>
              <a:t>②</a:t>
            </a:r>
            <a:r>
              <a:rPr sz="2000" dirty="0">
                <a:latin typeface="微软雅黑" panose="020B0503020204020204" charset="-122"/>
                <a:ea typeface="微软雅黑" panose="020B0503020204020204" charset="-122"/>
                <a:cs typeface="Arial" panose="020B0604020202020204"/>
                <a:sym typeface="+mn-ea"/>
              </a:rPr>
              <a:t>The </a:t>
            </a:r>
            <a:r>
              <a:rPr sz="2000" spc="-5" dirty="0">
                <a:latin typeface="微软雅黑" panose="020B0503020204020204" charset="-122"/>
                <a:ea typeface="微软雅黑" panose="020B0503020204020204" charset="-122"/>
                <a:cs typeface="Arial" panose="020B0604020202020204"/>
                <a:sym typeface="+mn-ea"/>
              </a:rPr>
              <a:t>left </a:t>
            </a:r>
            <a:r>
              <a:rPr sz="2000" dirty="0">
                <a:latin typeface="微软雅黑" panose="020B0503020204020204" charset="-122"/>
                <a:ea typeface="微软雅黑" panose="020B0503020204020204" charset="-122"/>
                <a:cs typeface="Arial" panose="020B0604020202020204"/>
                <a:sym typeface="+mn-ea"/>
              </a:rPr>
              <a:t>brain is </a:t>
            </a:r>
            <a:r>
              <a:rPr sz="2000" spc="10" dirty="0">
                <a:latin typeface="微软雅黑" panose="020B0503020204020204" charset="-122"/>
                <a:ea typeface="微软雅黑" panose="020B0503020204020204" charset="-122"/>
                <a:cs typeface="Arial" panose="020B0604020202020204"/>
                <a:sym typeface="+mn-ea"/>
              </a:rPr>
              <a:t>said </a:t>
            </a:r>
            <a:r>
              <a:rPr sz="2000" dirty="0">
                <a:latin typeface="微软雅黑" panose="020B0503020204020204" charset="-122"/>
                <a:ea typeface="微软雅黑" panose="020B0503020204020204" charset="-122"/>
                <a:cs typeface="Arial" panose="020B0604020202020204"/>
                <a:sym typeface="+mn-ea"/>
              </a:rPr>
              <a:t>to </a:t>
            </a:r>
            <a:r>
              <a:rPr sz="2000" spc="-10" dirty="0">
                <a:latin typeface="微软雅黑" panose="020B0503020204020204" charset="-122"/>
                <a:ea typeface="微软雅黑" panose="020B0503020204020204" charset="-122"/>
                <a:cs typeface="Arial" panose="020B0604020202020204"/>
                <a:sym typeface="+mn-ea"/>
              </a:rPr>
              <a:t>be </a:t>
            </a:r>
            <a:r>
              <a:rPr sz="2000" dirty="0">
                <a:latin typeface="微软雅黑" panose="020B0503020204020204" charset="-122"/>
                <a:ea typeface="微软雅黑" panose="020B0503020204020204" charset="-122"/>
                <a:cs typeface="Arial" panose="020B0604020202020204"/>
                <a:sym typeface="+mn-ea"/>
              </a:rPr>
              <a:t>the </a:t>
            </a:r>
            <a:r>
              <a:rPr sz="2000" spc="5" dirty="0">
                <a:latin typeface="微软雅黑" panose="020B0503020204020204" charset="-122"/>
                <a:ea typeface="微软雅黑" panose="020B0503020204020204" charset="-122"/>
                <a:cs typeface="Arial" panose="020B0604020202020204"/>
                <a:sym typeface="+mn-ea"/>
              </a:rPr>
              <a:t>logical </a:t>
            </a:r>
            <a:r>
              <a:rPr sz="2000" dirty="0">
                <a:latin typeface="微软雅黑" panose="020B0503020204020204" charset="-122"/>
                <a:ea typeface="微软雅黑" panose="020B0503020204020204" charset="-122"/>
                <a:cs typeface="Arial" panose="020B0604020202020204"/>
                <a:sym typeface="+mn-ea"/>
              </a:rPr>
              <a:t>brain. </a:t>
            </a:r>
            <a:r>
              <a:rPr sz="2000" spc="15" dirty="0">
                <a:latin typeface="微软雅黑" panose="020B0503020204020204" charset="-122"/>
                <a:ea typeface="微软雅黑" panose="020B0503020204020204" charset="-122"/>
                <a:cs typeface="Arial" panose="020B0604020202020204"/>
                <a:sym typeface="+mn-ea"/>
              </a:rPr>
              <a:t>It </a:t>
            </a:r>
            <a:r>
              <a:rPr sz="2000" dirty="0">
                <a:latin typeface="微软雅黑" panose="020B0503020204020204" charset="-122"/>
                <a:ea typeface="微软雅黑" panose="020B0503020204020204" charset="-122"/>
                <a:cs typeface="Arial" panose="020B0604020202020204"/>
                <a:sym typeface="+mn-ea"/>
              </a:rPr>
              <a:t>is </a:t>
            </a:r>
            <a:r>
              <a:rPr sz="2000" spc="-10" dirty="0">
                <a:latin typeface="微软雅黑" panose="020B0503020204020204" charset="-122"/>
                <a:ea typeface="微软雅黑" panose="020B0503020204020204" charset="-122"/>
                <a:cs typeface="Arial" panose="020B0604020202020204"/>
                <a:sym typeface="+mn-ea"/>
              </a:rPr>
              <a:t>the </a:t>
            </a:r>
            <a:r>
              <a:rPr sz="2000" spc="-5" dirty="0">
                <a:latin typeface="微软雅黑" panose="020B0503020204020204" charset="-122"/>
                <a:ea typeface="微软雅黑" panose="020B0503020204020204" charset="-122"/>
                <a:cs typeface="Arial" panose="020B0604020202020204"/>
                <a:sym typeface="+mn-ea"/>
              </a:rPr>
              <a:t>left </a:t>
            </a:r>
            <a:r>
              <a:rPr sz="2000" dirty="0">
                <a:latin typeface="微软雅黑" panose="020B0503020204020204" charset="-122"/>
                <a:ea typeface="微软雅黑" panose="020B0503020204020204" charset="-122"/>
                <a:cs typeface="Arial" panose="020B0604020202020204"/>
                <a:sym typeface="+mn-ea"/>
              </a:rPr>
              <a:t>brain </a:t>
            </a:r>
            <a:r>
              <a:rPr sz="2000" spc="5" dirty="0">
                <a:latin typeface="微软雅黑" panose="020B0503020204020204" charset="-122"/>
                <a:ea typeface="微软雅黑" panose="020B0503020204020204" charset="-122"/>
                <a:cs typeface="Arial" panose="020B0604020202020204"/>
                <a:sym typeface="+mn-ea"/>
              </a:rPr>
              <a:t>that </a:t>
            </a:r>
            <a:r>
              <a:rPr sz="2000" dirty="0">
                <a:latin typeface="微软雅黑" panose="020B0503020204020204" charset="-122"/>
                <a:ea typeface="微软雅黑" panose="020B0503020204020204" charset="-122"/>
                <a:cs typeface="Arial" panose="020B0604020202020204"/>
                <a:sym typeface="+mn-ea"/>
              </a:rPr>
              <a:t>we use to </a:t>
            </a:r>
            <a:r>
              <a:rPr sz="2000" spc="5" dirty="0">
                <a:latin typeface="微软雅黑" panose="020B0503020204020204" charset="-122"/>
                <a:ea typeface="微软雅黑" panose="020B0503020204020204" charset="-122"/>
                <a:cs typeface="Arial" panose="020B0604020202020204"/>
                <a:sym typeface="+mn-ea"/>
              </a:rPr>
              <a:t>solve </a:t>
            </a:r>
            <a:r>
              <a:rPr sz="2000" spc="10" dirty="0">
                <a:latin typeface="微软雅黑" panose="020B0503020204020204" charset="-122"/>
                <a:ea typeface="微软雅黑" panose="020B0503020204020204" charset="-122"/>
                <a:cs typeface="Arial" panose="020B0604020202020204"/>
                <a:sym typeface="+mn-ea"/>
              </a:rPr>
              <a:t>mathematical </a:t>
            </a:r>
            <a:r>
              <a:rPr sz="2000" spc="5" dirty="0">
                <a:latin typeface="微软雅黑" panose="020B0503020204020204" charset="-122"/>
                <a:ea typeface="微软雅黑" panose="020B0503020204020204" charset="-122"/>
                <a:cs typeface="Arial" panose="020B0604020202020204"/>
                <a:sym typeface="+mn-ea"/>
              </a:rPr>
              <a:t>problems </a:t>
            </a:r>
            <a:r>
              <a:rPr sz="2000" spc="15" dirty="0">
                <a:latin typeface="微软雅黑" panose="020B0503020204020204" charset="-122"/>
                <a:ea typeface="微软雅黑" panose="020B0503020204020204" charset="-122"/>
                <a:cs typeface="Arial" panose="020B0604020202020204"/>
                <a:sym typeface="+mn-ea"/>
              </a:rPr>
              <a:t>and </a:t>
            </a:r>
            <a:r>
              <a:rPr sz="2000" spc="-10" dirty="0">
                <a:latin typeface="微软雅黑" panose="020B0503020204020204" charset="-122"/>
                <a:ea typeface="微软雅黑" panose="020B0503020204020204" charset="-122"/>
                <a:cs typeface="Arial" panose="020B0604020202020204"/>
                <a:sym typeface="+mn-ea"/>
              </a:rPr>
              <a:t>go </a:t>
            </a:r>
            <a:r>
              <a:rPr sz="2000" dirty="0">
                <a:latin typeface="微软雅黑" panose="020B0503020204020204" charset="-122"/>
                <a:ea typeface="微软雅黑" panose="020B0503020204020204" charset="-122"/>
                <a:cs typeface="Arial" panose="020B0604020202020204"/>
                <a:sym typeface="+mn-ea"/>
              </a:rPr>
              <a:t>think logically. </a:t>
            </a:r>
            <a:r>
              <a:rPr sz="2000" spc="5" dirty="0">
                <a:latin typeface="微软雅黑" panose="020B0503020204020204" charset="-122"/>
                <a:ea typeface="微软雅黑" panose="020B0503020204020204" charset="-122"/>
                <a:cs typeface="Arial" panose="020B0604020202020204"/>
                <a:sym typeface="+mn-ea"/>
              </a:rPr>
              <a:t>For </a:t>
            </a:r>
            <a:r>
              <a:rPr sz="2000" spc="10" dirty="0">
                <a:latin typeface="微软雅黑" panose="020B0503020204020204" charset="-122"/>
                <a:ea typeface="微软雅黑" panose="020B0503020204020204" charset="-122"/>
                <a:cs typeface="Arial" panose="020B0604020202020204"/>
                <a:sym typeface="+mn-ea"/>
              </a:rPr>
              <a:t>example, </a:t>
            </a:r>
            <a:r>
              <a:rPr sz="2000" dirty="0">
                <a:latin typeface="微软雅黑" panose="020B0503020204020204" charset="-122"/>
                <a:ea typeface="微软雅黑" panose="020B0503020204020204" charset="-122"/>
                <a:cs typeface="Arial" panose="020B0604020202020204"/>
                <a:sym typeface="+mn-ea"/>
              </a:rPr>
              <a:t>if you  </a:t>
            </a:r>
            <a:r>
              <a:rPr sz="2000" spc="15" dirty="0">
                <a:latin typeface="微软雅黑" panose="020B0503020204020204" charset="-122"/>
                <a:ea typeface="微软雅黑" panose="020B0503020204020204" charset="-122"/>
                <a:cs typeface="Arial" panose="020B0604020202020204"/>
                <a:sym typeface="+mn-ea"/>
              </a:rPr>
              <a:t>are </a:t>
            </a:r>
            <a:r>
              <a:rPr sz="2000" spc="10" dirty="0">
                <a:latin typeface="微软雅黑" panose="020B0503020204020204" charset="-122"/>
                <a:ea typeface="微软雅黑" panose="020B0503020204020204" charset="-122"/>
                <a:cs typeface="Arial" panose="020B0604020202020204"/>
                <a:sym typeface="+mn-ea"/>
              </a:rPr>
              <a:t>asked </a:t>
            </a:r>
            <a:r>
              <a:rPr sz="2000" spc="15" dirty="0">
                <a:latin typeface="微软雅黑" panose="020B0503020204020204" charset="-122"/>
                <a:ea typeface="微软雅黑" panose="020B0503020204020204" charset="-122"/>
                <a:cs typeface="Arial" panose="020B0604020202020204"/>
                <a:sym typeface="+mn-ea"/>
              </a:rPr>
              <a:t>how </a:t>
            </a:r>
            <a:r>
              <a:rPr sz="2000" dirty="0">
                <a:latin typeface="微软雅黑" panose="020B0503020204020204" charset="-122"/>
                <a:ea typeface="微软雅黑" panose="020B0503020204020204" charset="-122"/>
                <a:cs typeface="Arial" panose="020B0604020202020204"/>
                <a:sym typeface="+mn-ea"/>
              </a:rPr>
              <a:t>to make </a:t>
            </a:r>
            <a:r>
              <a:rPr sz="2000" spc="15" dirty="0">
                <a:latin typeface="微软雅黑" panose="020B0503020204020204" charset="-122"/>
                <a:ea typeface="微软雅黑" panose="020B0503020204020204" charset="-122"/>
                <a:cs typeface="Arial" panose="020B0604020202020204"/>
                <a:sym typeface="+mn-ea"/>
              </a:rPr>
              <a:t>coffee, </a:t>
            </a:r>
            <a:r>
              <a:rPr sz="2000" dirty="0">
                <a:latin typeface="微软雅黑" panose="020B0503020204020204" charset="-122"/>
                <a:ea typeface="微软雅黑" panose="020B0503020204020204" charset="-122"/>
                <a:cs typeface="Arial" panose="020B0604020202020204"/>
                <a:sym typeface="+mn-ea"/>
              </a:rPr>
              <a:t>this is </a:t>
            </a:r>
            <a:r>
              <a:rPr sz="2000" spc="5" dirty="0">
                <a:latin typeface="微软雅黑" panose="020B0503020204020204" charset="-122"/>
                <a:ea typeface="微软雅黑" panose="020B0503020204020204" charset="-122"/>
                <a:cs typeface="Arial" panose="020B0604020202020204"/>
                <a:sym typeface="+mn-ea"/>
              </a:rPr>
              <a:t>what happens. </a:t>
            </a:r>
            <a:r>
              <a:rPr sz="2000" spc="-35" dirty="0">
                <a:latin typeface="微软雅黑" panose="020B0503020204020204" charset="-122"/>
                <a:ea typeface="微软雅黑" panose="020B0503020204020204" charset="-122"/>
                <a:cs typeface="Arial" panose="020B0604020202020204"/>
                <a:sym typeface="+mn-ea"/>
              </a:rPr>
              <a:t>Your </a:t>
            </a:r>
            <a:r>
              <a:rPr sz="2000" spc="-5" dirty="0">
                <a:latin typeface="微软雅黑" panose="020B0503020204020204" charset="-122"/>
                <a:ea typeface="微软雅黑" panose="020B0503020204020204" charset="-122"/>
                <a:cs typeface="Arial" panose="020B0604020202020204"/>
                <a:sym typeface="+mn-ea"/>
              </a:rPr>
              <a:t>left </a:t>
            </a:r>
            <a:r>
              <a:rPr sz="2000" spc="10" dirty="0">
                <a:latin typeface="微软雅黑" panose="020B0503020204020204" charset="-122"/>
                <a:ea typeface="微软雅黑" panose="020B0503020204020204" charset="-122"/>
                <a:cs typeface="Arial" panose="020B0604020202020204"/>
                <a:sym typeface="+mn-ea"/>
              </a:rPr>
              <a:t>brain </a:t>
            </a:r>
            <a:r>
              <a:rPr sz="2000" dirty="0">
                <a:latin typeface="微软雅黑" panose="020B0503020204020204" charset="-122"/>
                <a:ea typeface="微软雅黑" panose="020B0503020204020204" charset="-122"/>
                <a:cs typeface="Arial" panose="020B0604020202020204"/>
                <a:sym typeface="+mn-ea"/>
              </a:rPr>
              <a:t>begins  to </a:t>
            </a:r>
            <a:r>
              <a:rPr sz="2000" spc="10" dirty="0">
                <a:latin typeface="微软雅黑" panose="020B0503020204020204" charset="-122"/>
                <a:ea typeface="微软雅黑" panose="020B0503020204020204" charset="-122"/>
                <a:cs typeface="Arial" panose="020B0604020202020204"/>
                <a:sym typeface="+mn-ea"/>
              </a:rPr>
              <a:t>work; </a:t>
            </a:r>
            <a:r>
              <a:rPr sz="2000" dirty="0">
                <a:latin typeface="微软雅黑" panose="020B0503020204020204" charset="-122"/>
                <a:ea typeface="微软雅黑" panose="020B0503020204020204" charset="-122"/>
                <a:cs typeface="Arial" panose="020B0604020202020204"/>
                <a:sym typeface="+mn-ea"/>
              </a:rPr>
              <a:t>it </a:t>
            </a:r>
            <a:r>
              <a:rPr sz="2000" spc="10" dirty="0">
                <a:latin typeface="微软雅黑" panose="020B0503020204020204" charset="-122"/>
                <a:ea typeface="微软雅黑" panose="020B0503020204020204" charset="-122"/>
                <a:cs typeface="Arial" panose="020B0604020202020204"/>
                <a:sym typeface="+mn-ea"/>
              </a:rPr>
              <a:t>searches its </a:t>
            </a:r>
            <a:r>
              <a:rPr sz="2000" spc="5" dirty="0">
                <a:latin typeface="微软雅黑" panose="020B0503020204020204" charset="-122"/>
                <a:ea typeface="微软雅黑" panose="020B0503020204020204" charset="-122"/>
                <a:cs typeface="Arial" panose="020B0604020202020204"/>
                <a:sym typeface="+mn-ea"/>
              </a:rPr>
              <a:t>files </a:t>
            </a:r>
            <a:r>
              <a:rPr sz="2000" spc="15" dirty="0">
                <a:latin typeface="微软雅黑" panose="020B0503020204020204" charset="-122"/>
                <a:ea typeface="微软雅黑" panose="020B0503020204020204" charset="-122"/>
                <a:cs typeface="Arial" panose="020B0604020202020204"/>
                <a:sym typeface="+mn-ea"/>
              </a:rPr>
              <a:t>for </a:t>
            </a:r>
            <a:r>
              <a:rPr sz="2000" spc="10" dirty="0">
                <a:latin typeface="微软雅黑" panose="020B0503020204020204" charset="-122"/>
                <a:ea typeface="微软雅黑" panose="020B0503020204020204" charset="-122"/>
                <a:cs typeface="Arial" panose="020B0604020202020204"/>
                <a:sym typeface="+mn-ea"/>
              </a:rPr>
              <a:t>information </a:t>
            </a:r>
            <a:r>
              <a:rPr sz="2000" spc="50" dirty="0">
                <a:latin typeface="微软雅黑" panose="020B0503020204020204" charset="-122"/>
                <a:ea typeface="微软雅黑" panose="020B0503020204020204" charset="-122"/>
                <a:cs typeface="Arial" panose="020B0604020202020204"/>
                <a:sym typeface="+mn-ea"/>
              </a:rPr>
              <a:t>on </a:t>
            </a:r>
            <a:r>
              <a:rPr sz="2000" spc="25" dirty="0">
                <a:latin typeface="微软雅黑" panose="020B0503020204020204" charset="-122"/>
                <a:ea typeface="微软雅黑" panose="020B0503020204020204" charset="-122"/>
                <a:cs typeface="Arial" panose="020B0604020202020204"/>
                <a:sym typeface="+mn-ea"/>
              </a:rPr>
              <a:t>coffee </a:t>
            </a:r>
            <a:r>
              <a:rPr sz="2000" spc="5" dirty="0">
                <a:latin typeface="微软雅黑" panose="020B0503020204020204" charset="-122"/>
                <a:ea typeface="微软雅黑" panose="020B0503020204020204" charset="-122"/>
                <a:cs typeface="Arial" panose="020B0604020202020204"/>
                <a:sym typeface="+mn-ea"/>
              </a:rPr>
              <a:t>making. </a:t>
            </a:r>
            <a:r>
              <a:rPr sz="2000" spc="-5" dirty="0">
                <a:latin typeface="微软雅黑" panose="020B0503020204020204" charset="-122"/>
                <a:ea typeface="微软雅黑" panose="020B0503020204020204" charset="-122"/>
                <a:cs typeface="Arial" panose="020B0604020202020204"/>
                <a:sym typeface="+mn-ea"/>
              </a:rPr>
              <a:t>If </a:t>
            </a:r>
            <a:r>
              <a:rPr sz="2000" spc="25" dirty="0">
                <a:latin typeface="微软雅黑" panose="020B0503020204020204" charset="-122"/>
                <a:ea typeface="微软雅黑" panose="020B0503020204020204" charset="-122"/>
                <a:cs typeface="Arial" panose="020B0604020202020204"/>
                <a:sym typeface="+mn-ea"/>
              </a:rPr>
              <a:t>it </a:t>
            </a:r>
            <a:r>
              <a:rPr sz="2000" spc="15" dirty="0">
                <a:latin typeface="微软雅黑" panose="020B0503020204020204" charset="-122"/>
                <a:ea typeface="微软雅黑" panose="020B0503020204020204" charset="-122"/>
                <a:cs typeface="Arial" panose="020B0604020202020204"/>
                <a:sym typeface="+mn-ea"/>
              </a:rPr>
              <a:t>finds </a:t>
            </a:r>
            <a:r>
              <a:rPr sz="2000" dirty="0">
                <a:latin typeface="微软雅黑" panose="020B0503020204020204" charset="-122"/>
                <a:ea typeface="微软雅黑" panose="020B0503020204020204" charset="-122"/>
                <a:cs typeface="Arial" panose="020B0604020202020204"/>
                <a:sym typeface="+mn-ea"/>
              </a:rPr>
              <a:t>the  files, </a:t>
            </a:r>
            <a:r>
              <a:rPr sz="2000" spc="25" dirty="0">
                <a:latin typeface="微软雅黑" panose="020B0503020204020204" charset="-122"/>
                <a:ea typeface="微软雅黑" panose="020B0503020204020204" charset="-122"/>
                <a:cs typeface="Arial" panose="020B0604020202020204"/>
                <a:sym typeface="+mn-ea"/>
              </a:rPr>
              <a:t>it </a:t>
            </a:r>
            <a:r>
              <a:rPr sz="2000" dirty="0">
                <a:latin typeface="微软雅黑" panose="020B0503020204020204" charset="-122"/>
                <a:ea typeface="微软雅黑" panose="020B0503020204020204" charset="-122"/>
                <a:cs typeface="Arial" panose="020B0604020202020204"/>
                <a:sym typeface="+mn-ea"/>
              </a:rPr>
              <a:t>begins </a:t>
            </a:r>
            <a:r>
              <a:rPr sz="2000" spc="10" dirty="0">
                <a:latin typeface="微软雅黑" panose="020B0503020204020204" charset="-122"/>
                <a:ea typeface="微软雅黑" panose="020B0503020204020204" charset="-122"/>
                <a:cs typeface="Arial" panose="020B0604020202020204"/>
                <a:sym typeface="+mn-ea"/>
              </a:rPr>
              <a:t>relating </a:t>
            </a:r>
            <a:r>
              <a:rPr sz="2000" dirty="0">
                <a:latin typeface="微软雅黑" panose="020B0503020204020204" charset="-122"/>
                <a:ea typeface="微软雅黑" panose="020B0503020204020204" charset="-122"/>
                <a:cs typeface="Arial" panose="020B0604020202020204"/>
                <a:sym typeface="+mn-ea"/>
              </a:rPr>
              <a:t>what to </a:t>
            </a:r>
            <a:r>
              <a:rPr sz="2000" spc="-10" dirty="0">
                <a:latin typeface="微软雅黑" panose="020B0503020204020204" charset="-122"/>
                <a:ea typeface="微软雅黑" panose="020B0503020204020204" charset="-122"/>
                <a:cs typeface="Arial" panose="020B0604020202020204"/>
                <a:sym typeface="+mn-ea"/>
              </a:rPr>
              <a:t>do </a:t>
            </a:r>
            <a:r>
              <a:rPr sz="2000" spc="25" dirty="0">
                <a:latin typeface="微软雅黑" panose="020B0503020204020204" charset="-122"/>
                <a:ea typeface="微软雅黑" panose="020B0503020204020204" charset="-122"/>
                <a:cs typeface="Arial" panose="020B0604020202020204"/>
                <a:sym typeface="+mn-ea"/>
              </a:rPr>
              <a:t>step </a:t>
            </a:r>
            <a:r>
              <a:rPr sz="2000" spc="-10" dirty="0">
                <a:latin typeface="微软雅黑" panose="020B0503020204020204" charset="-122"/>
                <a:ea typeface="微软雅黑" panose="020B0503020204020204" charset="-122"/>
                <a:cs typeface="Arial" panose="020B0604020202020204"/>
                <a:sym typeface="+mn-ea"/>
              </a:rPr>
              <a:t>by </a:t>
            </a:r>
            <a:r>
              <a:rPr sz="2000" spc="25" dirty="0">
                <a:latin typeface="微软雅黑" panose="020B0503020204020204" charset="-122"/>
                <a:ea typeface="微软雅黑" panose="020B0503020204020204" charset="-122"/>
                <a:cs typeface="Arial" panose="020B0604020202020204"/>
                <a:sym typeface="+mn-ea"/>
              </a:rPr>
              <a:t>step. </a:t>
            </a:r>
            <a:r>
              <a:rPr sz="2000" spc="-5" dirty="0">
                <a:latin typeface="微软雅黑" panose="020B0503020204020204" charset="-122"/>
                <a:ea typeface="微软雅黑" panose="020B0503020204020204" charset="-122"/>
                <a:cs typeface="Arial" panose="020B0604020202020204"/>
                <a:sym typeface="+mn-ea"/>
              </a:rPr>
              <a:t>If </a:t>
            </a:r>
            <a:r>
              <a:rPr sz="2000" spc="25" dirty="0">
                <a:latin typeface="微软雅黑" panose="020B0503020204020204" charset="-122"/>
                <a:ea typeface="微软雅黑" panose="020B0503020204020204" charset="-122"/>
                <a:cs typeface="Arial" panose="020B0604020202020204"/>
                <a:sym typeface="+mn-ea"/>
              </a:rPr>
              <a:t>it </a:t>
            </a:r>
            <a:r>
              <a:rPr sz="2000" dirty="0">
                <a:latin typeface="微软雅黑" panose="020B0503020204020204" charset="-122"/>
                <a:ea typeface="微软雅黑" panose="020B0503020204020204" charset="-122"/>
                <a:cs typeface="Arial" panose="020B0604020202020204"/>
                <a:sym typeface="+mn-ea"/>
              </a:rPr>
              <a:t>does </a:t>
            </a:r>
            <a:r>
              <a:rPr sz="2000" spc="15" dirty="0">
                <a:latin typeface="微软雅黑" panose="020B0503020204020204" charset="-122"/>
                <a:ea typeface="微软雅黑" panose="020B0503020204020204" charset="-122"/>
                <a:cs typeface="Arial" panose="020B0604020202020204"/>
                <a:sym typeface="+mn-ea"/>
              </a:rPr>
              <a:t>not </a:t>
            </a:r>
            <a:r>
              <a:rPr sz="2000" spc="10" dirty="0">
                <a:latin typeface="微软雅黑" panose="020B0503020204020204" charset="-122"/>
                <a:ea typeface="微软雅黑" panose="020B0503020204020204" charset="-122"/>
                <a:cs typeface="Arial" panose="020B0604020202020204"/>
                <a:sym typeface="+mn-ea"/>
              </a:rPr>
              <a:t>find </a:t>
            </a:r>
            <a:r>
              <a:rPr sz="2000" spc="15" dirty="0">
                <a:latin typeface="微软雅黑" panose="020B0503020204020204" charset="-122"/>
                <a:ea typeface="微软雅黑" panose="020B0503020204020204" charset="-122"/>
                <a:cs typeface="Arial" panose="020B0604020202020204"/>
                <a:sym typeface="+mn-ea"/>
              </a:rPr>
              <a:t>any </a:t>
            </a:r>
            <a:r>
              <a:rPr sz="2000" spc="5" dirty="0">
                <a:latin typeface="微软雅黑" panose="020B0503020204020204" charset="-122"/>
                <a:ea typeface="微软雅黑" panose="020B0503020204020204" charset="-122"/>
                <a:cs typeface="Arial" panose="020B0604020202020204"/>
                <a:sym typeface="+mn-ea"/>
              </a:rPr>
              <a:t>record,  </a:t>
            </a:r>
            <a:r>
              <a:rPr sz="2000" dirty="0">
                <a:latin typeface="微软雅黑" panose="020B0503020204020204" charset="-122"/>
                <a:ea typeface="微软雅黑" panose="020B0503020204020204" charset="-122"/>
                <a:cs typeface="Arial" panose="020B0604020202020204"/>
                <a:sym typeface="+mn-ea"/>
              </a:rPr>
              <a:t>it </a:t>
            </a:r>
            <a:r>
              <a:rPr sz="2000" spc="5" dirty="0">
                <a:latin typeface="微软雅黑" panose="020B0503020204020204" charset="-122"/>
                <a:ea typeface="微软雅黑" panose="020B0503020204020204" charset="-122"/>
                <a:cs typeface="Arial" panose="020B0604020202020204"/>
                <a:sym typeface="+mn-ea"/>
              </a:rPr>
              <a:t>says </a:t>
            </a:r>
            <a:r>
              <a:rPr sz="2000" dirty="0">
                <a:latin typeface="微软雅黑" panose="020B0503020204020204" charset="-122"/>
                <a:ea typeface="微软雅黑" panose="020B0503020204020204" charset="-122"/>
                <a:cs typeface="Arial" panose="020B0604020202020204"/>
                <a:sym typeface="+mn-ea"/>
              </a:rPr>
              <a:t>it does not</a:t>
            </a:r>
            <a:r>
              <a:rPr sz="2000" spc="175" dirty="0">
                <a:latin typeface="微软雅黑" panose="020B0503020204020204" charset="-122"/>
                <a:ea typeface="微软雅黑" panose="020B0503020204020204" charset="-122"/>
                <a:cs typeface="Arial" panose="020B0604020202020204"/>
                <a:sym typeface="+mn-ea"/>
              </a:rPr>
              <a:t> </a:t>
            </a:r>
            <a:r>
              <a:rPr sz="2000" spc="-35" dirty="0">
                <a:latin typeface="微软雅黑" panose="020B0503020204020204" charset="-122"/>
                <a:ea typeface="微软雅黑" panose="020B0503020204020204" charset="-122"/>
                <a:cs typeface="Arial" panose="020B0604020202020204"/>
                <a:sym typeface="+mn-ea"/>
              </a:rPr>
              <a:t>know.</a:t>
            </a:r>
            <a:endParaRPr lang="zh-CN" altLang="en-US" sz="2000" dirty="0">
              <a:latin typeface="微软雅黑" panose="020B0503020204020204" charset="-122"/>
              <a:ea typeface="微软雅黑" panose="020B0503020204020204" charset="-122"/>
            </a:endParaRPr>
          </a:p>
        </p:txBody>
      </p:sp>
      <p:cxnSp>
        <p:nvCxnSpPr>
          <p:cNvPr id="2" name="直接连接符 1"/>
          <p:cNvCxnSpPr/>
          <p:nvPr/>
        </p:nvCxnSpPr>
        <p:spPr>
          <a:xfrm>
            <a:off x="844042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object 20"/>
          <p:cNvSpPr txBox="1"/>
          <p:nvPr/>
        </p:nvSpPr>
        <p:spPr>
          <a:xfrm>
            <a:off x="8524875" y="2199630"/>
            <a:ext cx="3606800" cy="2294890"/>
          </a:xfrm>
          <a:prstGeom prst="rect">
            <a:avLst/>
          </a:prstGeom>
        </p:spPr>
        <p:txBody>
          <a:bodyPr vert="horz" wrap="square" lIns="0" tIns="133350" rIns="0" bIns="0" rtlCol="0">
            <a:spAutoFit/>
          </a:bodyPr>
          <a:lstStyle/>
          <a:p>
            <a:pPr marL="12700" fontAlgn="auto">
              <a:lnSpc>
                <a:spcPts val="3500"/>
              </a:lnSpc>
              <a:spcBef>
                <a:spcPts val="1050"/>
              </a:spcBef>
            </a:pPr>
            <a:r>
              <a:rPr lang="zh-CN" altLang="en-US" spc="-10" dirty="0">
                <a:latin typeface="微软雅黑" panose="020B0503020204020204" charset="-122"/>
                <a:ea typeface="微软雅黑" panose="020B0503020204020204" charset="-122"/>
                <a:cs typeface="Arial" panose="020B0604020202020204"/>
              </a:rPr>
              <a:t>① </a:t>
            </a:r>
            <a:r>
              <a:rPr spc="5" dirty="0">
                <a:latin typeface="微软雅黑" panose="020B0503020204020204" charset="-122"/>
                <a:ea typeface="微软雅黑" panose="020B0503020204020204" charset="-122"/>
                <a:cs typeface="Arial" panose="020B0604020202020204"/>
                <a:sym typeface="+mn-ea"/>
              </a:rPr>
              <a:t>logical </a:t>
            </a:r>
            <a:r>
              <a:rPr lang="en-US" spc="5" dirty="0">
                <a:latin typeface="微软雅黑" panose="020B0503020204020204" charset="-122"/>
                <a:ea typeface="微软雅黑" panose="020B0503020204020204" charset="-122"/>
                <a:cs typeface="Arial" panose="020B0604020202020204"/>
                <a:sym typeface="+mn-ea"/>
              </a:rPr>
              <a:t>adj. </a:t>
            </a:r>
            <a:r>
              <a:rPr lang="zh-CN" altLang="en-US" spc="5" dirty="0">
                <a:latin typeface="微软雅黑" panose="020B0503020204020204" charset="-122"/>
                <a:ea typeface="微软雅黑" panose="020B0503020204020204" charset="-122"/>
                <a:cs typeface="Arial" panose="020B0604020202020204"/>
                <a:sym typeface="+mn-ea"/>
              </a:rPr>
              <a:t>合逻辑的、合理的</a:t>
            </a:r>
          </a:p>
          <a:p>
            <a:pPr marL="12700" fontAlgn="auto">
              <a:lnSpc>
                <a:spcPts val="3500"/>
              </a:lnSpc>
              <a:spcBef>
                <a:spcPts val="1050"/>
              </a:spcBef>
            </a:pPr>
            <a:r>
              <a:rPr lang="zh-CN" spc="-5" dirty="0">
                <a:latin typeface="微软雅黑" panose="020B0503020204020204" charset="-122"/>
                <a:ea typeface="微软雅黑" panose="020B0503020204020204" charset="-122"/>
                <a:cs typeface="微软雅黑" panose="020B0503020204020204" charset="-122"/>
              </a:rPr>
              <a:t>② </a:t>
            </a:r>
            <a:r>
              <a:rPr spc="5" dirty="0">
                <a:latin typeface="微软雅黑" panose="020B0503020204020204" charset="-122"/>
                <a:ea typeface="微软雅黑" panose="020B0503020204020204" charset="-122"/>
                <a:cs typeface="Arial" panose="020B0604020202020204"/>
                <a:sym typeface="+mn-ea"/>
              </a:rPr>
              <a:t>file  </a:t>
            </a:r>
            <a:r>
              <a:rPr lang="en-US" spc="5" dirty="0">
                <a:latin typeface="微软雅黑" panose="020B0503020204020204" charset="-122"/>
                <a:ea typeface="微软雅黑" panose="020B0503020204020204" charset="-122"/>
                <a:cs typeface="Arial" panose="020B0604020202020204"/>
                <a:sym typeface="+mn-ea"/>
              </a:rPr>
              <a:t>n. </a:t>
            </a:r>
            <a:r>
              <a:rPr lang="zh-CN" altLang="en-US" spc="5" dirty="0">
                <a:latin typeface="微软雅黑" panose="020B0503020204020204" charset="-122"/>
                <a:ea typeface="微软雅黑" panose="020B0503020204020204" charset="-122"/>
                <a:cs typeface="Arial" panose="020B0604020202020204"/>
                <a:sym typeface="+mn-ea"/>
              </a:rPr>
              <a:t>文件、档案</a:t>
            </a:r>
          </a:p>
          <a:p>
            <a:pPr marL="12700" fontAlgn="auto">
              <a:lnSpc>
                <a:spcPts val="3500"/>
              </a:lnSpc>
              <a:spcBef>
                <a:spcPts val="1050"/>
              </a:spcBef>
            </a:pPr>
            <a:r>
              <a:rPr lang="zh-CN" spc="-5" dirty="0">
                <a:latin typeface="微软雅黑" panose="020B0503020204020204" charset="-122"/>
                <a:ea typeface="微软雅黑" panose="020B0503020204020204" charset="-122"/>
                <a:cs typeface="Arial" panose="020B0604020202020204"/>
              </a:rPr>
              <a:t>③ </a:t>
            </a:r>
            <a:r>
              <a:rPr lang="en-US" altLang="zh-CN" spc="-5" dirty="0">
                <a:latin typeface="微软雅黑" panose="020B0503020204020204" charset="-122"/>
                <a:ea typeface="微软雅黑" panose="020B0503020204020204" charset="-122"/>
                <a:cs typeface="Arial" panose="020B0604020202020204"/>
              </a:rPr>
              <a:t>relate v. </a:t>
            </a:r>
            <a:r>
              <a:rPr lang="zh-CN" altLang="en-US" spc="-5" dirty="0">
                <a:latin typeface="微软雅黑" panose="020B0503020204020204" charset="-122"/>
                <a:ea typeface="微软雅黑" panose="020B0503020204020204" charset="-122"/>
                <a:cs typeface="Arial" panose="020B0604020202020204"/>
              </a:rPr>
              <a:t>相关联、把</a:t>
            </a:r>
            <a:r>
              <a:rPr lang="en-US" altLang="zh-CN" spc="-5" dirty="0">
                <a:latin typeface="微软雅黑" panose="020B0503020204020204" charset="-122"/>
                <a:ea typeface="微软雅黑" panose="020B0503020204020204" charset="-122"/>
                <a:cs typeface="Arial" panose="020B0604020202020204"/>
              </a:rPr>
              <a:t>...</a:t>
            </a:r>
            <a:r>
              <a:rPr lang="zh-CN" altLang="en-US" spc="-5" dirty="0">
                <a:latin typeface="微软雅黑" panose="020B0503020204020204" charset="-122"/>
                <a:ea typeface="微软雅黑" panose="020B0503020204020204" charset="-122"/>
                <a:cs typeface="Arial" panose="020B0604020202020204"/>
              </a:rPr>
              <a:t>联系起来</a:t>
            </a:r>
          </a:p>
          <a:p>
            <a:pPr marL="12700" fontAlgn="auto">
              <a:lnSpc>
                <a:spcPts val="3500"/>
              </a:lnSpc>
              <a:spcBef>
                <a:spcPts val="755"/>
              </a:spcBef>
            </a:pPr>
            <a:endParaRPr lang="zh-CN" altLang="en-US" spc="5" dirty="0">
              <a:latin typeface="微软雅黑" panose="020B0503020204020204" charset="-122"/>
              <a:ea typeface="微软雅黑" panose="020B0503020204020204" charset="-122"/>
              <a:cs typeface="Arial" panose="020B0604020202020204"/>
              <a:sym typeface="+mn-ea"/>
            </a:endParaRPr>
          </a:p>
        </p:txBody>
      </p:sp>
      <p:cxnSp>
        <p:nvCxnSpPr>
          <p:cNvPr id="5" name="直接连接符 4">
            <a:extLst>
              <a:ext uri="{FF2B5EF4-FFF2-40B4-BE49-F238E27FC236}">
                <a16:creationId xmlns:a16="http://schemas.microsoft.com/office/drawing/2014/main" id="{9CF50E7C-F371-45D5-819C-29955EFDDE5B}"/>
              </a:ext>
            </a:extLst>
          </p:cNvPr>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F6EA469B-A711-470C-8FCE-2FD045AF6483}"/>
              </a:ext>
            </a:extLst>
          </p:cNvPr>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7" name="图示 6">
            <a:extLst>
              <a:ext uri="{FF2B5EF4-FFF2-40B4-BE49-F238E27FC236}">
                <a16:creationId xmlns:a16="http://schemas.microsoft.com/office/drawing/2014/main" id="{AFA1F095-5C7C-4E8E-BFAE-FAF0E7FF32E8}"/>
              </a:ext>
            </a:extLst>
          </p:cNvPr>
          <p:cNvGraphicFramePr/>
          <p:nvPr>
            <p:extLst>
              <p:ext uri="{D42A27DB-BD31-4B8C-83A1-F6EECF244321}">
                <p14:modId xmlns:p14="http://schemas.microsoft.com/office/powerpoint/2010/main" val="3924622603"/>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3714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82245" y="1153994"/>
            <a:ext cx="8258175" cy="5907405"/>
          </a:xfrm>
          <a:prstGeom prst="rect">
            <a:avLst/>
          </a:prstGeom>
          <a:noFill/>
          <a:ln w="9525">
            <a:noFill/>
          </a:ln>
        </p:spPr>
        <p:txBody>
          <a:bodyPr wrap="square">
            <a:spAutoFit/>
          </a:bodyPr>
          <a:lstStyle/>
          <a:p>
            <a:pPr marL="12700" marR="5080" indent="114300" algn="just">
              <a:lnSpc>
                <a:spcPct val="156000"/>
              </a:lnSpc>
              <a:spcBef>
                <a:spcPts val="95"/>
              </a:spcBef>
            </a:pPr>
            <a:r>
              <a:rPr sz="2000" dirty="0">
                <a:latin typeface="微软雅黑" panose="020B0503020204020204" charset="-122"/>
                <a:ea typeface="微软雅黑" panose="020B0503020204020204" charset="-122"/>
                <a:cs typeface="微软雅黑" panose="020B0503020204020204" charset="-122"/>
                <a:sym typeface="+mn-ea"/>
              </a:rPr>
              <a:t>②</a:t>
            </a:r>
            <a:r>
              <a:rPr sz="2000" dirty="0">
                <a:latin typeface="微软雅黑" panose="020B0503020204020204" charset="-122"/>
                <a:ea typeface="微软雅黑" panose="020B0503020204020204" charset="-122"/>
                <a:cs typeface="Arial" panose="020B0604020202020204"/>
                <a:sym typeface="+mn-ea"/>
              </a:rPr>
              <a:t>The </a:t>
            </a:r>
            <a:r>
              <a:rPr sz="2000" spc="-5" dirty="0">
                <a:latin typeface="微软雅黑" panose="020B0503020204020204" charset="-122"/>
                <a:ea typeface="微软雅黑" panose="020B0503020204020204" charset="-122"/>
                <a:cs typeface="Arial" panose="020B0604020202020204"/>
                <a:sym typeface="+mn-ea"/>
              </a:rPr>
              <a:t>left </a:t>
            </a:r>
            <a:r>
              <a:rPr sz="2000" dirty="0">
                <a:latin typeface="微软雅黑" panose="020B0503020204020204" charset="-122"/>
                <a:ea typeface="微软雅黑" panose="020B0503020204020204" charset="-122"/>
                <a:cs typeface="Arial" panose="020B0604020202020204"/>
                <a:sym typeface="+mn-ea"/>
              </a:rPr>
              <a:t>brain is </a:t>
            </a:r>
            <a:r>
              <a:rPr sz="2000" spc="10" dirty="0">
                <a:latin typeface="微软雅黑" panose="020B0503020204020204" charset="-122"/>
                <a:ea typeface="微软雅黑" panose="020B0503020204020204" charset="-122"/>
                <a:cs typeface="Arial" panose="020B0604020202020204"/>
                <a:sym typeface="+mn-ea"/>
              </a:rPr>
              <a:t>said </a:t>
            </a:r>
            <a:r>
              <a:rPr sz="2000" dirty="0">
                <a:latin typeface="微软雅黑" panose="020B0503020204020204" charset="-122"/>
                <a:ea typeface="微软雅黑" panose="020B0503020204020204" charset="-122"/>
                <a:cs typeface="Arial" panose="020B0604020202020204"/>
                <a:sym typeface="+mn-ea"/>
              </a:rPr>
              <a:t>to </a:t>
            </a:r>
            <a:r>
              <a:rPr sz="2000" spc="-10" dirty="0">
                <a:latin typeface="微软雅黑" panose="020B0503020204020204" charset="-122"/>
                <a:ea typeface="微软雅黑" panose="020B0503020204020204" charset="-122"/>
                <a:cs typeface="Arial" panose="020B0604020202020204"/>
                <a:sym typeface="+mn-ea"/>
              </a:rPr>
              <a:t>be </a:t>
            </a:r>
            <a:r>
              <a:rPr sz="2000" dirty="0">
                <a:latin typeface="微软雅黑" panose="020B0503020204020204" charset="-122"/>
                <a:ea typeface="微软雅黑" panose="020B0503020204020204" charset="-122"/>
                <a:cs typeface="Arial" panose="020B0604020202020204"/>
                <a:sym typeface="+mn-ea"/>
              </a:rPr>
              <a:t>the </a:t>
            </a:r>
            <a:r>
              <a:rPr sz="2000" spc="5" dirty="0">
                <a:latin typeface="微软雅黑" panose="020B0503020204020204" charset="-122"/>
                <a:ea typeface="微软雅黑" panose="020B0503020204020204" charset="-122"/>
                <a:cs typeface="Arial" panose="020B0604020202020204"/>
                <a:sym typeface="+mn-ea"/>
              </a:rPr>
              <a:t>logical </a:t>
            </a:r>
            <a:r>
              <a:rPr sz="2000" dirty="0">
                <a:latin typeface="微软雅黑" panose="020B0503020204020204" charset="-122"/>
                <a:ea typeface="微软雅黑" panose="020B0503020204020204" charset="-122"/>
                <a:cs typeface="Arial" panose="020B0604020202020204"/>
                <a:sym typeface="+mn-ea"/>
              </a:rPr>
              <a:t>brain. </a:t>
            </a:r>
            <a:r>
              <a:rPr sz="2000" spc="15" dirty="0">
                <a:latin typeface="微软雅黑" panose="020B0503020204020204" charset="-122"/>
                <a:ea typeface="微软雅黑" panose="020B0503020204020204" charset="-122"/>
                <a:cs typeface="Arial" panose="020B0604020202020204"/>
                <a:sym typeface="+mn-ea"/>
              </a:rPr>
              <a:t>It </a:t>
            </a:r>
            <a:r>
              <a:rPr sz="2000" dirty="0">
                <a:latin typeface="微软雅黑" panose="020B0503020204020204" charset="-122"/>
                <a:ea typeface="微软雅黑" panose="020B0503020204020204" charset="-122"/>
                <a:cs typeface="Arial" panose="020B0604020202020204"/>
                <a:sym typeface="+mn-ea"/>
              </a:rPr>
              <a:t>is </a:t>
            </a:r>
            <a:r>
              <a:rPr sz="2000" spc="-10" dirty="0">
                <a:latin typeface="微软雅黑" panose="020B0503020204020204" charset="-122"/>
                <a:ea typeface="微软雅黑" panose="020B0503020204020204" charset="-122"/>
                <a:cs typeface="Arial" panose="020B0604020202020204"/>
                <a:sym typeface="+mn-ea"/>
              </a:rPr>
              <a:t>the </a:t>
            </a:r>
            <a:r>
              <a:rPr sz="2000" spc="-5" dirty="0">
                <a:latin typeface="微软雅黑" panose="020B0503020204020204" charset="-122"/>
                <a:ea typeface="微软雅黑" panose="020B0503020204020204" charset="-122"/>
                <a:cs typeface="Arial" panose="020B0604020202020204"/>
                <a:sym typeface="+mn-ea"/>
              </a:rPr>
              <a:t>left </a:t>
            </a:r>
            <a:r>
              <a:rPr sz="2000" dirty="0">
                <a:latin typeface="微软雅黑" panose="020B0503020204020204" charset="-122"/>
                <a:ea typeface="微软雅黑" panose="020B0503020204020204" charset="-122"/>
                <a:cs typeface="Arial" panose="020B0604020202020204"/>
                <a:sym typeface="+mn-ea"/>
              </a:rPr>
              <a:t>brain </a:t>
            </a:r>
            <a:r>
              <a:rPr sz="2000" spc="5" dirty="0">
                <a:latin typeface="微软雅黑" panose="020B0503020204020204" charset="-122"/>
                <a:ea typeface="微软雅黑" panose="020B0503020204020204" charset="-122"/>
                <a:cs typeface="Arial" panose="020B0604020202020204"/>
                <a:sym typeface="+mn-ea"/>
              </a:rPr>
              <a:t>that </a:t>
            </a:r>
            <a:r>
              <a:rPr sz="2000" dirty="0">
                <a:latin typeface="微软雅黑" panose="020B0503020204020204" charset="-122"/>
                <a:ea typeface="微软雅黑" panose="020B0503020204020204" charset="-122"/>
                <a:cs typeface="Arial" panose="020B0604020202020204"/>
                <a:sym typeface="+mn-ea"/>
              </a:rPr>
              <a:t>we use to </a:t>
            </a:r>
            <a:r>
              <a:rPr sz="2000" spc="5" dirty="0">
                <a:latin typeface="微软雅黑" panose="020B0503020204020204" charset="-122"/>
                <a:ea typeface="微软雅黑" panose="020B0503020204020204" charset="-122"/>
                <a:cs typeface="Arial" panose="020B0604020202020204"/>
                <a:sym typeface="+mn-ea"/>
              </a:rPr>
              <a:t>solve </a:t>
            </a:r>
            <a:r>
              <a:rPr sz="2000" spc="10" dirty="0">
                <a:latin typeface="微软雅黑" panose="020B0503020204020204" charset="-122"/>
                <a:ea typeface="微软雅黑" panose="020B0503020204020204" charset="-122"/>
                <a:cs typeface="Arial" panose="020B0604020202020204"/>
                <a:sym typeface="+mn-ea"/>
              </a:rPr>
              <a:t>mathematical </a:t>
            </a:r>
            <a:r>
              <a:rPr sz="2000" spc="5" dirty="0">
                <a:latin typeface="微软雅黑" panose="020B0503020204020204" charset="-122"/>
                <a:ea typeface="微软雅黑" panose="020B0503020204020204" charset="-122"/>
                <a:cs typeface="Arial" panose="020B0604020202020204"/>
                <a:sym typeface="+mn-ea"/>
              </a:rPr>
              <a:t>problems </a:t>
            </a:r>
            <a:r>
              <a:rPr sz="2000" spc="15" dirty="0">
                <a:latin typeface="微软雅黑" panose="020B0503020204020204" charset="-122"/>
                <a:ea typeface="微软雅黑" panose="020B0503020204020204" charset="-122"/>
                <a:cs typeface="Arial" panose="020B0604020202020204"/>
                <a:sym typeface="+mn-ea"/>
              </a:rPr>
              <a:t>and </a:t>
            </a:r>
            <a:r>
              <a:rPr sz="2000" spc="-10" dirty="0">
                <a:latin typeface="微软雅黑" panose="020B0503020204020204" charset="-122"/>
                <a:ea typeface="微软雅黑" panose="020B0503020204020204" charset="-122"/>
                <a:cs typeface="Arial" panose="020B0604020202020204"/>
                <a:sym typeface="+mn-ea"/>
              </a:rPr>
              <a:t>go </a:t>
            </a:r>
            <a:r>
              <a:rPr sz="2000" dirty="0">
                <a:latin typeface="微软雅黑" panose="020B0503020204020204" charset="-122"/>
                <a:ea typeface="微软雅黑" panose="020B0503020204020204" charset="-122"/>
                <a:cs typeface="Arial" panose="020B0604020202020204"/>
                <a:sym typeface="+mn-ea"/>
              </a:rPr>
              <a:t>think logically. </a:t>
            </a:r>
            <a:r>
              <a:rPr sz="2000" spc="5" dirty="0">
                <a:latin typeface="微软雅黑" panose="020B0503020204020204" charset="-122"/>
                <a:ea typeface="微软雅黑" panose="020B0503020204020204" charset="-122"/>
                <a:cs typeface="Arial" panose="020B0604020202020204"/>
                <a:sym typeface="+mn-ea"/>
              </a:rPr>
              <a:t>For </a:t>
            </a:r>
            <a:r>
              <a:rPr sz="2000" spc="10" dirty="0">
                <a:latin typeface="微软雅黑" panose="020B0503020204020204" charset="-122"/>
                <a:ea typeface="微软雅黑" panose="020B0503020204020204" charset="-122"/>
                <a:cs typeface="Arial" panose="020B0604020202020204"/>
                <a:sym typeface="+mn-ea"/>
              </a:rPr>
              <a:t>example, </a:t>
            </a:r>
            <a:r>
              <a:rPr sz="2000" dirty="0">
                <a:latin typeface="微软雅黑" panose="020B0503020204020204" charset="-122"/>
                <a:ea typeface="微软雅黑" panose="020B0503020204020204" charset="-122"/>
                <a:cs typeface="Arial" panose="020B0604020202020204"/>
                <a:sym typeface="+mn-ea"/>
              </a:rPr>
              <a:t>if you  </a:t>
            </a:r>
            <a:r>
              <a:rPr sz="2000" spc="15" dirty="0">
                <a:latin typeface="微软雅黑" panose="020B0503020204020204" charset="-122"/>
                <a:ea typeface="微软雅黑" panose="020B0503020204020204" charset="-122"/>
                <a:cs typeface="Arial" panose="020B0604020202020204"/>
                <a:sym typeface="+mn-ea"/>
              </a:rPr>
              <a:t>are </a:t>
            </a:r>
            <a:r>
              <a:rPr sz="2000" spc="10" dirty="0">
                <a:latin typeface="微软雅黑" panose="020B0503020204020204" charset="-122"/>
                <a:ea typeface="微软雅黑" panose="020B0503020204020204" charset="-122"/>
                <a:cs typeface="Arial" panose="020B0604020202020204"/>
                <a:sym typeface="+mn-ea"/>
              </a:rPr>
              <a:t>asked </a:t>
            </a:r>
            <a:r>
              <a:rPr sz="2000" spc="15" dirty="0">
                <a:latin typeface="微软雅黑" panose="020B0503020204020204" charset="-122"/>
                <a:ea typeface="微软雅黑" panose="020B0503020204020204" charset="-122"/>
                <a:cs typeface="Arial" panose="020B0604020202020204"/>
                <a:sym typeface="+mn-ea"/>
              </a:rPr>
              <a:t>how </a:t>
            </a:r>
            <a:r>
              <a:rPr sz="2000" dirty="0">
                <a:latin typeface="微软雅黑" panose="020B0503020204020204" charset="-122"/>
                <a:ea typeface="微软雅黑" panose="020B0503020204020204" charset="-122"/>
                <a:cs typeface="Arial" panose="020B0604020202020204"/>
                <a:sym typeface="+mn-ea"/>
              </a:rPr>
              <a:t>to make </a:t>
            </a:r>
            <a:r>
              <a:rPr sz="2000" spc="15" dirty="0">
                <a:latin typeface="微软雅黑" panose="020B0503020204020204" charset="-122"/>
                <a:ea typeface="微软雅黑" panose="020B0503020204020204" charset="-122"/>
                <a:cs typeface="Arial" panose="020B0604020202020204"/>
                <a:sym typeface="+mn-ea"/>
              </a:rPr>
              <a:t>coffee, </a:t>
            </a:r>
            <a:r>
              <a:rPr sz="2000" dirty="0">
                <a:latin typeface="微软雅黑" panose="020B0503020204020204" charset="-122"/>
                <a:ea typeface="微软雅黑" panose="020B0503020204020204" charset="-122"/>
                <a:cs typeface="Arial" panose="020B0604020202020204"/>
                <a:sym typeface="+mn-ea"/>
              </a:rPr>
              <a:t>this is </a:t>
            </a:r>
            <a:r>
              <a:rPr sz="2000" spc="5" dirty="0">
                <a:latin typeface="微软雅黑" panose="020B0503020204020204" charset="-122"/>
                <a:ea typeface="微软雅黑" panose="020B0503020204020204" charset="-122"/>
                <a:cs typeface="Arial" panose="020B0604020202020204"/>
                <a:sym typeface="+mn-ea"/>
              </a:rPr>
              <a:t>what happens. </a:t>
            </a:r>
            <a:r>
              <a:rPr sz="2000" spc="-35" dirty="0">
                <a:latin typeface="微软雅黑" panose="020B0503020204020204" charset="-122"/>
                <a:ea typeface="微软雅黑" panose="020B0503020204020204" charset="-122"/>
                <a:cs typeface="Arial" panose="020B0604020202020204"/>
                <a:sym typeface="+mn-ea"/>
              </a:rPr>
              <a:t>Your </a:t>
            </a:r>
            <a:r>
              <a:rPr sz="2000" spc="-5" dirty="0">
                <a:latin typeface="微软雅黑" panose="020B0503020204020204" charset="-122"/>
                <a:ea typeface="微软雅黑" panose="020B0503020204020204" charset="-122"/>
                <a:cs typeface="Arial" panose="020B0604020202020204"/>
                <a:sym typeface="+mn-ea"/>
              </a:rPr>
              <a:t>left </a:t>
            </a:r>
            <a:r>
              <a:rPr sz="2000" spc="10" dirty="0">
                <a:latin typeface="微软雅黑" panose="020B0503020204020204" charset="-122"/>
                <a:ea typeface="微软雅黑" panose="020B0503020204020204" charset="-122"/>
                <a:cs typeface="Arial" panose="020B0604020202020204"/>
                <a:sym typeface="+mn-ea"/>
              </a:rPr>
              <a:t>brain </a:t>
            </a:r>
            <a:r>
              <a:rPr sz="2000" dirty="0">
                <a:latin typeface="微软雅黑" panose="020B0503020204020204" charset="-122"/>
                <a:ea typeface="微软雅黑" panose="020B0503020204020204" charset="-122"/>
                <a:cs typeface="Arial" panose="020B0604020202020204"/>
                <a:sym typeface="+mn-ea"/>
              </a:rPr>
              <a:t>begins  to </a:t>
            </a:r>
            <a:r>
              <a:rPr sz="2000" spc="10" dirty="0">
                <a:latin typeface="微软雅黑" panose="020B0503020204020204" charset="-122"/>
                <a:ea typeface="微软雅黑" panose="020B0503020204020204" charset="-122"/>
                <a:cs typeface="Arial" panose="020B0604020202020204"/>
                <a:sym typeface="+mn-ea"/>
              </a:rPr>
              <a:t>work; </a:t>
            </a:r>
            <a:r>
              <a:rPr sz="2000" dirty="0">
                <a:latin typeface="微软雅黑" panose="020B0503020204020204" charset="-122"/>
                <a:ea typeface="微软雅黑" panose="020B0503020204020204" charset="-122"/>
                <a:cs typeface="Arial" panose="020B0604020202020204"/>
                <a:sym typeface="+mn-ea"/>
              </a:rPr>
              <a:t>it </a:t>
            </a:r>
            <a:r>
              <a:rPr sz="2000" spc="10" dirty="0">
                <a:latin typeface="微软雅黑" panose="020B0503020204020204" charset="-122"/>
                <a:ea typeface="微软雅黑" panose="020B0503020204020204" charset="-122"/>
                <a:cs typeface="Arial" panose="020B0604020202020204"/>
                <a:sym typeface="+mn-ea"/>
              </a:rPr>
              <a:t>searches its </a:t>
            </a:r>
            <a:r>
              <a:rPr sz="2000" spc="5" dirty="0">
                <a:latin typeface="微软雅黑" panose="020B0503020204020204" charset="-122"/>
                <a:ea typeface="微软雅黑" panose="020B0503020204020204" charset="-122"/>
                <a:cs typeface="Arial" panose="020B0604020202020204"/>
                <a:sym typeface="+mn-ea"/>
              </a:rPr>
              <a:t>files </a:t>
            </a:r>
            <a:r>
              <a:rPr sz="2000" spc="15" dirty="0">
                <a:latin typeface="微软雅黑" panose="020B0503020204020204" charset="-122"/>
                <a:ea typeface="微软雅黑" panose="020B0503020204020204" charset="-122"/>
                <a:cs typeface="Arial" panose="020B0604020202020204"/>
                <a:sym typeface="+mn-ea"/>
              </a:rPr>
              <a:t>for </a:t>
            </a:r>
            <a:r>
              <a:rPr sz="2000" spc="10" dirty="0">
                <a:latin typeface="微软雅黑" panose="020B0503020204020204" charset="-122"/>
                <a:ea typeface="微软雅黑" panose="020B0503020204020204" charset="-122"/>
                <a:cs typeface="Arial" panose="020B0604020202020204"/>
                <a:sym typeface="+mn-ea"/>
              </a:rPr>
              <a:t>information </a:t>
            </a:r>
            <a:r>
              <a:rPr sz="2000" spc="50" dirty="0">
                <a:latin typeface="微软雅黑" panose="020B0503020204020204" charset="-122"/>
                <a:ea typeface="微软雅黑" panose="020B0503020204020204" charset="-122"/>
                <a:cs typeface="Arial" panose="020B0604020202020204"/>
                <a:sym typeface="+mn-ea"/>
              </a:rPr>
              <a:t>on </a:t>
            </a:r>
            <a:r>
              <a:rPr sz="2000" spc="25" dirty="0">
                <a:latin typeface="微软雅黑" panose="020B0503020204020204" charset="-122"/>
                <a:ea typeface="微软雅黑" panose="020B0503020204020204" charset="-122"/>
                <a:cs typeface="Arial" panose="020B0604020202020204"/>
                <a:sym typeface="+mn-ea"/>
              </a:rPr>
              <a:t>coffee </a:t>
            </a:r>
            <a:r>
              <a:rPr sz="2000" spc="5" dirty="0">
                <a:latin typeface="微软雅黑" panose="020B0503020204020204" charset="-122"/>
                <a:ea typeface="微软雅黑" panose="020B0503020204020204" charset="-122"/>
                <a:cs typeface="Arial" panose="020B0604020202020204"/>
                <a:sym typeface="+mn-ea"/>
              </a:rPr>
              <a:t>making. </a:t>
            </a:r>
            <a:r>
              <a:rPr sz="2000" spc="-5" dirty="0">
                <a:latin typeface="微软雅黑" panose="020B0503020204020204" charset="-122"/>
                <a:ea typeface="微软雅黑" panose="020B0503020204020204" charset="-122"/>
                <a:cs typeface="Arial" panose="020B0604020202020204"/>
                <a:sym typeface="+mn-ea"/>
              </a:rPr>
              <a:t>If </a:t>
            </a:r>
            <a:r>
              <a:rPr sz="2000" spc="25" dirty="0">
                <a:latin typeface="微软雅黑" panose="020B0503020204020204" charset="-122"/>
                <a:ea typeface="微软雅黑" panose="020B0503020204020204" charset="-122"/>
                <a:cs typeface="Arial" panose="020B0604020202020204"/>
                <a:sym typeface="+mn-ea"/>
              </a:rPr>
              <a:t>it </a:t>
            </a:r>
            <a:r>
              <a:rPr sz="2000" spc="15" dirty="0">
                <a:latin typeface="微软雅黑" panose="020B0503020204020204" charset="-122"/>
                <a:ea typeface="微软雅黑" panose="020B0503020204020204" charset="-122"/>
                <a:cs typeface="Arial" panose="020B0604020202020204"/>
                <a:sym typeface="+mn-ea"/>
              </a:rPr>
              <a:t>finds </a:t>
            </a:r>
            <a:r>
              <a:rPr sz="2000" dirty="0">
                <a:latin typeface="微软雅黑" panose="020B0503020204020204" charset="-122"/>
                <a:ea typeface="微软雅黑" panose="020B0503020204020204" charset="-122"/>
                <a:cs typeface="Arial" panose="020B0604020202020204"/>
                <a:sym typeface="+mn-ea"/>
              </a:rPr>
              <a:t>the  files, </a:t>
            </a:r>
            <a:r>
              <a:rPr sz="2000" spc="25" dirty="0">
                <a:latin typeface="微软雅黑" panose="020B0503020204020204" charset="-122"/>
                <a:ea typeface="微软雅黑" panose="020B0503020204020204" charset="-122"/>
                <a:cs typeface="Arial" panose="020B0604020202020204"/>
                <a:sym typeface="+mn-ea"/>
              </a:rPr>
              <a:t>it </a:t>
            </a:r>
            <a:r>
              <a:rPr sz="2000" dirty="0">
                <a:latin typeface="微软雅黑" panose="020B0503020204020204" charset="-122"/>
                <a:ea typeface="微软雅黑" panose="020B0503020204020204" charset="-122"/>
                <a:cs typeface="Arial" panose="020B0604020202020204"/>
                <a:sym typeface="+mn-ea"/>
              </a:rPr>
              <a:t>begins </a:t>
            </a:r>
            <a:r>
              <a:rPr sz="2000" spc="10" dirty="0">
                <a:latin typeface="微软雅黑" panose="020B0503020204020204" charset="-122"/>
                <a:ea typeface="微软雅黑" panose="020B0503020204020204" charset="-122"/>
                <a:cs typeface="Arial" panose="020B0604020202020204"/>
                <a:sym typeface="+mn-ea"/>
              </a:rPr>
              <a:t>relating </a:t>
            </a:r>
            <a:r>
              <a:rPr sz="2000" dirty="0">
                <a:latin typeface="微软雅黑" panose="020B0503020204020204" charset="-122"/>
                <a:ea typeface="微软雅黑" panose="020B0503020204020204" charset="-122"/>
                <a:cs typeface="Arial" panose="020B0604020202020204"/>
                <a:sym typeface="+mn-ea"/>
              </a:rPr>
              <a:t>what to </a:t>
            </a:r>
            <a:r>
              <a:rPr sz="2000" spc="-10" dirty="0">
                <a:latin typeface="微软雅黑" panose="020B0503020204020204" charset="-122"/>
                <a:ea typeface="微软雅黑" panose="020B0503020204020204" charset="-122"/>
                <a:cs typeface="Arial" panose="020B0604020202020204"/>
                <a:sym typeface="+mn-ea"/>
              </a:rPr>
              <a:t>do </a:t>
            </a:r>
            <a:r>
              <a:rPr sz="2000" spc="25" dirty="0">
                <a:latin typeface="微软雅黑" panose="020B0503020204020204" charset="-122"/>
                <a:ea typeface="微软雅黑" panose="020B0503020204020204" charset="-122"/>
                <a:cs typeface="Arial" panose="020B0604020202020204"/>
                <a:sym typeface="+mn-ea"/>
              </a:rPr>
              <a:t>step </a:t>
            </a:r>
            <a:r>
              <a:rPr sz="2000" spc="-10" dirty="0">
                <a:latin typeface="微软雅黑" panose="020B0503020204020204" charset="-122"/>
                <a:ea typeface="微软雅黑" panose="020B0503020204020204" charset="-122"/>
                <a:cs typeface="Arial" panose="020B0604020202020204"/>
                <a:sym typeface="+mn-ea"/>
              </a:rPr>
              <a:t>by </a:t>
            </a:r>
            <a:r>
              <a:rPr sz="2000" spc="25" dirty="0">
                <a:latin typeface="微软雅黑" panose="020B0503020204020204" charset="-122"/>
                <a:ea typeface="微软雅黑" panose="020B0503020204020204" charset="-122"/>
                <a:cs typeface="Arial" panose="020B0604020202020204"/>
                <a:sym typeface="+mn-ea"/>
              </a:rPr>
              <a:t>step. </a:t>
            </a:r>
            <a:r>
              <a:rPr sz="2000" spc="-5" dirty="0">
                <a:latin typeface="微软雅黑" panose="020B0503020204020204" charset="-122"/>
                <a:ea typeface="微软雅黑" panose="020B0503020204020204" charset="-122"/>
                <a:cs typeface="Arial" panose="020B0604020202020204"/>
                <a:sym typeface="+mn-ea"/>
              </a:rPr>
              <a:t>If </a:t>
            </a:r>
            <a:r>
              <a:rPr sz="2000" spc="25" dirty="0">
                <a:latin typeface="微软雅黑" panose="020B0503020204020204" charset="-122"/>
                <a:ea typeface="微软雅黑" panose="020B0503020204020204" charset="-122"/>
                <a:cs typeface="Arial" panose="020B0604020202020204"/>
                <a:sym typeface="+mn-ea"/>
              </a:rPr>
              <a:t>it </a:t>
            </a:r>
            <a:r>
              <a:rPr sz="2000" dirty="0">
                <a:latin typeface="微软雅黑" panose="020B0503020204020204" charset="-122"/>
                <a:ea typeface="微软雅黑" panose="020B0503020204020204" charset="-122"/>
                <a:cs typeface="Arial" panose="020B0604020202020204"/>
                <a:sym typeface="+mn-ea"/>
              </a:rPr>
              <a:t>does </a:t>
            </a:r>
            <a:r>
              <a:rPr sz="2000" spc="15" dirty="0">
                <a:latin typeface="微软雅黑" panose="020B0503020204020204" charset="-122"/>
                <a:ea typeface="微软雅黑" panose="020B0503020204020204" charset="-122"/>
                <a:cs typeface="Arial" panose="020B0604020202020204"/>
                <a:sym typeface="+mn-ea"/>
              </a:rPr>
              <a:t>not </a:t>
            </a:r>
            <a:r>
              <a:rPr sz="2000" spc="10" dirty="0">
                <a:latin typeface="微软雅黑" panose="020B0503020204020204" charset="-122"/>
                <a:ea typeface="微软雅黑" panose="020B0503020204020204" charset="-122"/>
                <a:cs typeface="Arial" panose="020B0604020202020204"/>
                <a:sym typeface="+mn-ea"/>
              </a:rPr>
              <a:t>find </a:t>
            </a:r>
            <a:r>
              <a:rPr sz="2000" spc="15" dirty="0">
                <a:latin typeface="微软雅黑" panose="020B0503020204020204" charset="-122"/>
                <a:ea typeface="微软雅黑" panose="020B0503020204020204" charset="-122"/>
                <a:cs typeface="Arial" panose="020B0604020202020204"/>
                <a:sym typeface="+mn-ea"/>
              </a:rPr>
              <a:t>any </a:t>
            </a:r>
            <a:r>
              <a:rPr sz="2000" spc="5" dirty="0">
                <a:latin typeface="微软雅黑" panose="020B0503020204020204" charset="-122"/>
                <a:ea typeface="微软雅黑" panose="020B0503020204020204" charset="-122"/>
                <a:cs typeface="Arial" panose="020B0604020202020204"/>
                <a:sym typeface="+mn-ea"/>
              </a:rPr>
              <a:t>record,  </a:t>
            </a:r>
            <a:r>
              <a:rPr sz="2000" dirty="0">
                <a:latin typeface="微软雅黑" panose="020B0503020204020204" charset="-122"/>
                <a:ea typeface="微软雅黑" panose="020B0503020204020204" charset="-122"/>
                <a:cs typeface="Arial" panose="020B0604020202020204"/>
                <a:sym typeface="+mn-ea"/>
              </a:rPr>
              <a:t>it </a:t>
            </a:r>
            <a:r>
              <a:rPr sz="2000" spc="5" dirty="0">
                <a:latin typeface="微软雅黑" panose="020B0503020204020204" charset="-122"/>
                <a:ea typeface="微软雅黑" panose="020B0503020204020204" charset="-122"/>
                <a:cs typeface="Arial" panose="020B0604020202020204"/>
                <a:sym typeface="+mn-ea"/>
              </a:rPr>
              <a:t>says </a:t>
            </a:r>
            <a:r>
              <a:rPr sz="2000" dirty="0">
                <a:latin typeface="微软雅黑" panose="020B0503020204020204" charset="-122"/>
                <a:ea typeface="微软雅黑" panose="020B0503020204020204" charset="-122"/>
                <a:cs typeface="Arial" panose="020B0604020202020204"/>
                <a:sym typeface="+mn-ea"/>
              </a:rPr>
              <a:t>it does not</a:t>
            </a:r>
            <a:r>
              <a:rPr sz="2000" spc="175" dirty="0">
                <a:latin typeface="微软雅黑" panose="020B0503020204020204" charset="-122"/>
                <a:ea typeface="微软雅黑" panose="020B0503020204020204" charset="-122"/>
                <a:cs typeface="Arial" panose="020B0604020202020204"/>
                <a:sym typeface="+mn-ea"/>
              </a:rPr>
              <a:t> </a:t>
            </a:r>
            <a:r>
              <a:rPr sz="2000" spc="-35" dirty="0">
                <a:latin typeface="微软雅黑" panose="020B0503020204020204" charset="-122"/>
                <a:ea typeface="微软雅黑" panose="020B0503020204020204" charset="-122"/>
                <a:cs typeface="Arial" panose="020B0604020202020204"/>
                <a:sym typeface="+mn-ea"/>
              </a:rPr>
              <a:t>know.</a:t>
            </a:r>
          </a:p>
          <a:p>
            <a:pPr marL="12700" marR="5080" indent="114300" algn="just">
              <a:lnSpc>
                <a:spcPct val="156000"/>
              </a:lnSpc>
              <a:spcBef>
                <a:spcPts val="95"/>
              </a:spcBef>
            </a:pPr>
            <a:endParaRPr lang="zh-CN" altLang="en-US" sz="2000" dirty="0">
              <a:latin typeface="微软雅黑" panose="020B0503020204020204" charset="-122"/>
              <a:ea typeface="微软雅黑" panose="020B0503020204020204" charset="-122"/>
            </a:endParaRPr>
          </a:p>
          <a:p>
            <a:pPr marL="12700" marR="5080" indent="114300" algn="just">
              <a:lnSpc>
                <a:spcPct val="156000"/>
              </a:lnSpc>
              <a:spcBef>
                <a:spcPts val="95"/>
              </a:spcBef>
            </a:pPr>
            <a:endParaRPr lang="zh-CN" altLang="en-US" sz="2000" dirty="0">
              <a:latin typeface="微软雅黑" panose="020B0503020204020204" charset="-122"/>
              <a:ea typeface="微软雅黑" panose="020B0503020204020204" charset="-122"/>
            </a:endParaRPr>
          </a:p>
          <a:p>
            <a:pPr marL="12700" marR="5080" indent="114300" algn="just">
              <a:lnSpc>
                <a:spcPct val="156000"/>
              </a:lnSpc>
              <a:spcBef>
                <a:spcPts val="95"/>
              </a:spcBef>
            </a:pPr>
            <a:endParaRPr lang="zh-CN" altLang="en-US" sz="2000" dirty="0">
              <a:latin typeface="微软雅黑" panose="020B0503020204020204" charset="-122"/>
              <a:ea typeface="微软雅黑" panose="020B0503020204020204" charset="-122"/>
            </a:endParaRPr>
          </a:p>
          <a:p>
            <a:pPr marL="12700" marR="5080" indent="114300" algn="just">
              <a:lnSpc>
                <a:spcPct val="156000"/>
              </a:lnSpc>
              <a:spcBef>
                <a:spcPts val="95"/>
              </a:spcBef>
            </a:pPr>
            <a:r>
              <a:rPr sz="2000" spc="25" dirty="0">
                <a:latin typeface="微软雅黑" panose="020B0503020204020204" charset="-122"/>
                <a:ea typeface="微软雅黑" panose="020B0503020204020204" charset="-122"/>
                <a:cs typeface="微软雅黑" panose="020B0503020204020204" charset="-122"/>
                <a:sym typeface="+mn-ea"/>
              </a:rPr>
              <a:t>段意：左脑是逻辑脑，我们用左脑</a:t>
            </a:r>
            <a:r>
              <a:rPr sz="2000" spc="75" dirty="0">
                <a:latin typeface="微软雅黑" panose="020B0503020204020204" charset="-122"/>
                <a:ea typeface="微软雅黑" panose="020B0503020204020204" charset="-122"/>
                <a:cs typeface="微软雅黑" panose="020B0503020204020204" charset="-122"/>
                <a:sym typeface="+mn-ea"/>
              </a:rPr>
              <a:t>处</a:t>
            </a:r>
            <a:r>
              <a:rPr sz="2000" spc="25" dirty="0">
                <a:latin typeface="微软雅黑" panose="020B0503020204020204" charset="-122"/>
                <a:ea typeface="微软雅黑" panose="020B0503020204020204" charset="-122"/>
                <a:cs typeface="微软雅黑" panose="020B0503020204020204" charset="-122"/>
                <a:sym typeface="+mn-ea"/>
              </a:rPr>
              <a:t>理数</a:t>
            </a:r>
            <a:r>
              <a:rPr sz="2000" spc="75" dirty="0">
                <a:latin typeface="微软雅黑" panose="020B0503020204020204" charset="-122"/>
                <a:ea typeface="微软雅黑" panose="020B0503020204020204" charset="-122"/>
                <a:cs typeface="微软雅黑" panose="020B0503020204020204" charset="-122"/>
                <a:sym typeface="+mn-ea"/>
              </a:rPr>
              <a:t>学</a:t>
            </a:r>
            <a:r>
              <a:rPr sz="2000" spc="25" dirty="0">
                <a:latin typeface="微软雅黑" panose="020B0503020204020204" charset="-122"/>
                <a:ea typeface="微软雅黑" panose="020B0503020204020204" charset="-122"/>
                <a:cs typeface="微软雅黑" panose="020B0503020204020204" charset="-122"/>
                <a:sym typeface="+mn-ea"/>
              </a:rPr>
              <a:t>问</a:t>
            </a:r>
            <a:r>
              <a:rPr sz="2000" spc="10" dirty="0">
                <a:latin typeface="微软雅黑" panose="020B0503020204020204" charset="-122"/>
                <a:ea typeface="微软雅黑" panose="020B0503020204020204" charset="-122"/>
                <a:cs typeface="微软雅黑" panose="020B0503020204020204" charset="-122"/>
                <a:sym typeface="+mn-ea"/>
              </a:rPr>
              <a:t>题</a:t>
            </a:r>
            <a:r>
              <a:rPr sz="2000" spc="75" dirty="0">
                <a:latin typeface="微软雅黑" panose="020B0503020204020204" charset="-122"/>
                <a:ea typeface="微软雅黑" panose="020B0503020204020204" charset="-122"/>
                <a:cs typeface="微软雅黑" panose="020B0503020204020204" charset="-122"/>
                <a:sym typeface="+mn-ea"/>
              </a:rPr>
              <a:t>，</a:t>
            </a:r>
            <a:r>
              <a:rPr sz="2000" spc="25" dirty="0">
                <a:latin typeface="微软雅黑" panose="020B0503020204020204" charset="-122"/>
                <a:ea typeface="微软雅黑" panose="020B0503020204020204" charset="-122"/>
                <a:cs typeface="微软雅黑" panose="020B0503020204020204" charset="-122"/>
                <a:sym typeface="+mn-ea"/>
              </a:rPr>
              <a:t>进</a:t>
            </a:r>
            <a:r>
              <a:rPr sz="2000" spc="15" dirty="0">
                <a:latin typeface="微软雅黑" panose="020B0503020204020204" charset="-122"/>
                <a:ea typeface="微软雅黑" panose="020B0503020204020204" charset="-122"/>
                <a:cs typeface="微软雅黑" panose="020B0503020204020204" charset="-122"/>
                <a:sym typeface="+mn-ea"/>
              </a:rPr>
              <a:t>行</a:t>
            </a:r>
            <a:r>
              <a:rPr sz="2000" spc="75" dirty="0">
                <a:latin typeface="微软雅黑" panose="020B0503020204020204" charset="-122"/>
                <a:ea typeface="微软雅黑" panose="020B0503020204020204" charset="-122"/>
                <a:cs typeface="微软雅黑" panose="020B0503020204020204" charset="-122"/>
                <a:sym typeface="+mn-ea"/>
              </a:rPr>
              <a:t>逻</a:t>
            </a:r>
            <a:r>
              <a:rPr sz="2000" spc="25" dirty="0">
                <a:latin typeface="微软雅黑" panose="020B0503020204020204" charset="-122"/>
                <a:ea typeface="微软雅黑" panose="020B0503020204020204" charset="-122"/>
                <a:cs typeface="微软雅黑" panose="020B0503020204020204" charset="-122"/>
                <a:sym typeface="+mn-ea"/>
              </a:rPr>
              <a:t>辑</a:t>
            </a:r>
            <a:r>
              <a:rPr sz="2000" spc="15" dirty="0">
                <a:latin typeface="微软雅黑" panose="020B0503020204020204" charset="-122"/>
                <a:ea typeface="微软雅黑" panose="020B0503020204020204" charset="-122"/>
                <a:cs typeface="微软雅黑" panose="020B0503020204020204" charset="-122"/>
                <a:sym typeface="+mn-ea"/>
              </a:rPr>
              <a:t>思</a:t>
            </a:r>
            <a:r>
              <a:rPr sz="2000" spc="85" dirty="0">
                <a:latin typeface="微软雅黑" panose="020B0503020204020204" charset="-122"/>
                <a:ea typeface="微软雅黑" panose="020B0503020204020204" charset="-122"/>
                <a:cs typeface="微软雅黑" panose="020B0503020204020204" charset="-122"/>
                <a:sym typeface="+mn-ea"/>
              </a:rPr>
              <a:t>考</a:t>
            </a:r>
            <a:r>
              <a:rPr sz="2000" spc="25" dirty="0">
                <a:latin typeface="微软雅黑" panose="020B0503020204020204" charset="-122"/>
                <a:ea typeface="微软雅黑" panose="020B0503020204020204" charset="-122"/>
                <a:cs typeface="微软雅黑" panose="020B0503020204020204" charset="-122"/>
                <a:sym typeface="+mn-ea"/>
              </a:rPr>
              <a:t>。</a:t>
            </a:r>
            <a:endParaRPr sz="2000" dirty="0">
              <a:latin typeface="微软雅黑" panose="020B0503020204020204" charset="-122"/>
              <a:ea typeface="微软雅黑" panose="020B0503020204020204" charset="-122"/>
              <a:cs typeface="微软雅黑" panose="020B0503020204020204" charset="-122"/>
            </a:endParaRPr>
          </a:p>
          <a:p>
            <a:pPr marL="12700" marR="5080" indent="114300" algn="just">
              <a:lnSpc>
                <a:spcPct val="156000"/>
              </a:lnSpc>
              <a:spcBef>
                <a:spcPts val="95"/>
              </a:spcBef>
            </a:pPr>
            <a:endParaRPr lang="zh-CN" altLang="en-US" sz="2000" dirty="0">
              <a:latin typeface="微软雅黑" panose="020B0503020204020204" charset="-122"/>
              <a:ea typeface="微软雅黑" panose="020B0503020204020204" charset="-122"/>
            </a:endParaRPr>
          </a:p>
        </p:txBody>
      </p:sp>
      <p:cxnSp>
        <p:nvCxnSpPr>
          <p:cNvPr id="2" name="直接连接符 1"/>
          <p:cNvCxnSpPr/>
          <p:nvPr/>
        </p:nvCxnSpPr>
        <p:spPr>
          <a:xfrm>
            <a:off x="844042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object 20"/>
          <p:cNvSpPr txBox="1"/>
          <p:nvPr/>
        </p:nvSpPr>
        <p:spPr>
          <a:xfrm>
            <a:off x="8585200" y="2396400"/>
            <a:ext cx="3606800" cy="2294890"/>
          </a:xfrm>
          <a:prstGeom prst="rect">
            <a:avLst/>
          </a:prstGeom>
        </p:spPr>
        <p:txBody>
          <a:bodyPr vert="horz" wrap="square" lIns="0" tIns="133350" rIns="0" bIns="0" rtlCol="0">
            <a:spAutoFit/>
          </a:bodyPr>
          <a:lstStyle/>
          <a:p>
            <a:pPr marL="12700" fontAlgn="auto">
              <a:lnSpc>
                <a:spcPts val="3500"/>
              </a:lnSpc>
              <a:spcBef>
                <a:spcPts val="1050"/>
              </a:spcBef>
            </a:pPr>
            <a:r>
              <a:rPr lang="zh-CN" altLang="en-US" spc="-10" dirty="0">
                <a:latin typeface="微软雅黑" panose="020B0503020204020204" charset="-122"/>
                <a:ea typeface="微软雅黑" panose="020B0503020204020204" charset="-122"/>
                <a:cs typeface="Arial" panose="020B0604020202020204"/>
              </a:rPr>
              <a:t>① </a:t>
            </a:r>
            <a:r>
              <a:rPr spc="5" dirty="0">
                <a:latin typeface="微软雅黑" panose="020B0503020204020204" charset="-122"/>
                <a:ea typeface="微软雅黑" panose="020B0503020204020204" charset="-122"/>
                <a:cs typeface="Arial" panose="020B0604020202020204"/>
                <a:sym typeface="+mn-ea"/>
              </a:rPr>
              <a:t>logical </a:t>
            </a:r>
            <a:r>
              <a:rPr lang="en-US" spc="5" dirty="0">
                <a:latin typeface="微软雅黑" panose="020B0503020204020204" charset="-122"/>
                <a:ea typeface="微软雅黑" panose="020B0503020204020204" charset="-122"/>
                <a:cs typeface="Arial" panose="020B0604020202020204"/>
                <a:sym typeface="+mn-ea"/>
              </a:rPr>
              <a:t>adj. </a:t>
            </a:r>
            <a:r>
              <a:rPr lang="zh-CN" altLang="en-US" spc="5" dirty="0">
                <a:latin typeface="微软雅黑" panose="020B0503020204020204" charset="-122"/>
                <a:ea typeface="微软雅黑" panose="020B0503020204020204" charset="-122"/>
                <a:cs typeface="Arial" panose="020B0604020202020204"/>
                <a:sym typeface="+mn-ea"/>
              </a:rPr>
              <a:t>合逻辑的、合理的</a:t>
            </a:r>
          </a:p>
          <a:p>
            <a:pPr marL="12700" fontAlgn="auto">
              <a:lnSpc>
                <a:spcPts val="3500"/>
              </a:lnSpc>
              <a:spcBef>
                <a:spcPts val="1050"/>
              </a:spcBef>
            </a:pPr>
            <a:r>
              <a:rPr lang="zh-CN" spc="-5" dirty="0">
                <a:latin typeface="微软雅黑" panose="020B0503020204020204" charset="-122"/>
                <a:ea typeface="微软雅黑" panose="020B0503020204020204" charset="-122"/>
                <a:cs typeface="微软雅黑" panose="020B0503020204020204" charset="-122"/>
              </a:rPr>
              <a:t>② </a:t>
            </a:r>
            <a:r>
              <a:rPr spc="5" dirty="0">
                <a:latin typeface="微软雅黑" panose="020B0503020204020204" charset="-122"/>
                <a:ea typeface="微软雅黑" panose="020B0503020204020204" charset="-122"/>
                <a:cs typeface="Arial" panose="020B0604020202020204"/>
                <a:sym typeface="+mn-ea"/>
              </a:rPr>
              <a:t>file  </a:t>
            </a:r>
            <a:r>
              <a:rPr lang="en-US" spc="5" dirty="0">
                <a:latin typeface="微软雅黑" panose="020B0503020204020204" charset="-122"/>
                <a:ea typeface="微软雅黑" panose="020B0503020204020204" charset="-122"/>
                <a:cs typeface="Arial" panose="020B0604020202020204"/>
                <a:sym typeface="+mn-ea"/>
              </a:rPr>
              <a:t>n. </a:t>
            </a:r>
            <a:r>
              <a:rPr lang="zh-CN" altLang="en-US" spc="5" dirty="0">
                <a:latin typeface="微软雅黑" panose="020B0503020204020204" charset="-122"/>
                <a:ea typeface="微软雅黑" panose="020B0503020204020204" charset="-122"/>
                <a:cs typeface="Arial" panose="020B0604020202020204"/>
                <a:sym typeface="+mn-ea"/>
              </a:rPr>
              <a:t>文件、档案</a:t>
            </a:r>
          </a:p>
          <a:p>
            <a:pPr marL="12700" fontAlgn="auto">
              <a:lnSpc>
                <a:spcPts val="3500"/>
              </a:lnSpc>
              <a:spcBef>
                <a:spcPts val="1050"/>
              </a:spcBef>
            </a:pPr>
            <a:r>
              <a:rPr lang="zh-CN" spc="-5" dirty="0">
                <a:latin typeface="微软雅黑" panose="020B0503020204020204" charset="-122"/>
                <a:ea typeface="微软雅黑" panose="020B0503020204020204" charset="-122"/>
                <a:cs typeface="Arial" panose="020B0604020202020204"/>
              </a:rPr>
              <a:t>③ </a:t>
            </a:r>
            <a:r>
              <a:rPr lang="en-US" altLang="zh-CN" spc="-5" dirty="0">
                <a:latin typeface="微软雅黑" panose="020B0503020204020204" charset="-122"/>
                <a:ea typeface="微软雅黑" panose="020B0503020204020204" charset="-122"/>
                <a:cs typeface="Arial" panose="020B0604020202020204"/>
              </a:rPr>
              <a:t>relate v. </a:t>
            </a:r>
            <a:r>
              <a:rPr lang="zh-CN" altLang="en-US" spc="-5" dirty="0">
                <a:latin typeface="微软雅黑" panose="020B0503020204020204" charset="-122"/>
                <a:ea typeface="微软雅黑" panose="020B0503020204020204" charset="-122"/>
                <a:cs typeface="Arial" panose="020B0604020202020204"/>
              </a:rPr>
              <a:t>相关联、把</a:t>
            </a:r>
            <a:r>
              <a:rPr lang="en-US" altLang="zh-CN" spc="-5" dirty="0">
                <a:latin typeface="微软雅黑" panose="020B0503020204020204" charset="-122"/>
                <a:ea typeface="微软雅黑" panose="020B0503020204020204" charset="-122"/>
                <a:cs typeface="Arial" panose="020B0604020202020204"/>
              </a:rPr>
              <a:t>...</a:t>
            </a:r>
            <a:r>
              <a:rPr lang="zh-CN" altLang="en-US" spc="-5" dirty="0">
                <a:latin typeface="微软雅黑" panose="020B0503020204020204" charset="-122"/>
                <a:ea typeface="微软雅黑" panose="020B0503020204020204" charset="-122"/>
                <a:cs typeface="Arial" panose="020B0604020202020204"/>
              </a:rPr>
              <a:t>联系起来</a:t>
            </a:r>
          </a:p>
          <a:p>
            <a:pPr marL="12700" fontAlgn="auto">
              <a:lnSpc>
                <a:spcPts val="3500"/>
              </a:lnSpc>
              <a:spcBef>
                <a:spcPts val="755"/>
              </a:spcBef>
            </a:pPr>
            <a:endParaRPr lang="zh-CN" altLang="en-US" spc="5" dirty="0">
              <a:latin typeface="微软雅黑" panose="020B0503020204020204" charset="-122"/>
              <a:ea typeface="微软雅黑" panose="020B0503020204020204" charset="-122"/>
              <a:cs typeface="Arial" panose="020B0604020202020204"/>
              <a:sym typeface="+mn-ea"/>
            </a:endParaRPr>
          </a:p>
        </p:txBody>
      </p:sp>
      <p:cxnSp>
        <p:nvCxnSpPr>
          <p:cNvPr id="5" name="直接连接符 4">
            <a:extLst>
              <a:ext uri="{FF2B5EF4-FFF2-40B4-BE49-F238E27FC236}">
                <a16:creationId xmlns:a16="http://schemas.microsoft.com/office/drawing/2014/main" id="{21687B77-AD58-490E-9E64-142517803776}"/>
              </a:ext>
            </a:extLst>
          </p:cNvPr>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CBD67B5-DA07-4AAA-8666-AE104F5B1A91}"/>
              </a:ext>
            </a:extLst>
          </p:cNvPr>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7" name="图示 6">
            <a:extLst>
              <a:ext uri="{FF2B5EF4-FFF2-40B4-BE49-F238E27FC236}">
                <a16:creationId xmlns:a16="http://schemas.microsoft.com/office/drawing/2014/main" id="{C711206A-2B7F-4198-BB83-681D834C36C6}"/>
              </a:ext>
            </a:extLst>
          </p:cNvPr>
          <p:cNvGraphicFramePr/>
          <p:nvPr>
            <p:extLst>
              <p:ext uri="{D42A27DB-BD31-4B8C-83A1-F6EECF244321}">
                <p14:modId xmlns:p14="http://schemas.microsoft.com/office/powerpoint/2010/main" val="3924622603"/>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0337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75100" y="1455420"/>
            <a:ext cx="8258175" cy="3448685"/>
          </a:xfrm>
          <a:prstGeom prst="rect">
            <a:avLst/>
          </a:prstGeom>
          <a:noFill/>
          <a:ln w="9525">
            <a:noFill/>
          </a:ln>
        </p:spPr>
        <p:txBody>
          <a:bodyPr wrap="square">
            <a:spAutoFit/>
          </a:bodyPr>
          <a:lstStyle/>
          <a:p>
            <a:pPr marL="12700" marR="5080" indent="114300" algn="just">
              <a:lnSpc>
                <a:spcPct val="156000"/>
              </a:lnSpc>
              <a:spcBef>
                <a:spcPts val="95"/>
              </a:spcBef>
            </a:pPr>
            <a:r>
              <a:rPr sz="2000" dirty="0">
                <a:latin typeface="微软雅黑" panose="020B0503020204020204" charset="-122"/>
                <a:ea typeface="微软雅黑" panose="020B0503020204020204" charset="-122"/>
                <a:cs typeface="微软雅黑" panose="020B0503020204020204" charset="-122"/>
                <a:sym typeface="+mn-ea"/>
              </a:rPr>
              <a:t>③</a:t>
            </a:r>
            <a:r>
              <a:rPr sz="2000" dirty="0">
                <a:latin typeface="微软雅黑" panose="020B0503020204020204" charset="-122"/>
                <a:ea typeface="微软雅黑" panose="020B0503020204020204" charset="-122"/>
                <a:cs typeface="Arial" panose="020B0604020202020204"/>
                <a:sym typeface="+mn-ea"/>
              </a:rPr>
              <a:t>The </a:t>
            </a:r>
            <a:r>
              <a:rPr sz="2000" spc="5" dirty="0">
                <a:latin typeface="微软雅黑" panose="020B0503020204020204" charset="-122"/>
                <a:ea typeface="微软雅黑" panose="020B0503020204020204" charset="-122"/>
                <a:cs typeface="Arial" panose="020B0604020202020204"/>
                <a:sym typeface="+mn-ea"/>
              </a:rPr>
              <a:t>right </a:t>
            </a:r>
            <a:r>
              <a:rPr sz="2000" spc="10" dirty="0">
                <a:latin typeface="微软雅黑" panose="020B0503020204020204" charset="-122"/>
                <a:ea typeface="微软雅黑" panose="020B0503020204020204" charset="-122"/>
                <a:cs typeface="Arial" panose="020B0604020202020204"/>
                <a:sym typeface="+mn-ea"/>
              </a:rPr>
              <a:t>brain </a:t>
            </a:r>
            <a:r>
              <a:rPr sz="2000" dirty="0">
                <a:latin typeface="微软雅黑" panose="020B0503020204020204" charset="-122"/>
                <a:ea typeface="微软雅黑" panose="020B0503020204020204" charset="-122"/>
                <a:cs typeface="Arial" panose="020B0604020202020204"/>
                <a:sym typeface="+mn-ea"/>
              </a:rPr>
              <a:t>is </a:t>
            </a:r>
            <a:r>
              <a:rPr sz="2000" spc="25" dirty="0">
                <a:latin typeface="微软雅黑" panose="020B0503020204020204" charset="-122"/>
                <a:ea typeface="微软雅黑" panose="020B0503020204020204" charset="-122"/>
                <a:cs typeface="Arial" panose="020B0604020202020204"/>
                <a:sym typeface="+mn-ea"/>
              </a:rPr>
              <a:t>often called </a:t>
            </a:r>
            <a:r>
              <a:rPr sz="2000" dirty="0">
                <a:latin typeface="微软雅黑" panose="020B0503020204020204" charset="-122"/>
                <a:ea typeface="微软雅黑" panose="020B0503020204020204" charset="-122"/>
                <a:cs typeface="Arial" panose="020B0604020202020204"/>
                <a:sym typeface="+mn-ea"/>
              </a:rPr>
              <a:t>the creative brain. </a:t>
            </a:r>
            <a:r>
              <a:rPr sz="2000" spc="15" dirty="0">
                <a:latin typeface="微软雅黑" panose="020B0503020204020204" charset="-122"/>
                <a:ea typeface="微软雅黑" panose="020B0503020204020204" charset="-122"/>
                <a:cs typeface="Arial" panose="020B0604020202020204"/>
                <a:sym typeface="+mn-ea"/>
              </a:rPr>
              <a:t>It </a:t>
            </a:r>
            <a:r>
              <a:rPr sz="2000" dirty="0">
                <a:latin typeface="微软雅黑" panose="020B0503020204020204" charset="-122"/>
                <a:ea typeface="微软雅黑" panose="020B0503020204020204" charset="-122"/>
                <a:cs typeface="Arial" panose="020B0604020202020204"/>
                <a:sym typeface="+mn-ea"/>
              </a:rPr>
              <a:t>has the </a:t>
            </a:r>
            <a:r>
              <a:rPr sz="2000" spc="10" dirty="0">
                <a:latin typeface="微软雅黑" panose="020B0503020204020204" charset="-122"/>
                <a:ea typeface="微软雅黑" panose="020B0503020204020204" charset="-122"/>
                <a:cs typeface="Arial" panose="020B0604020202020204"/>
                <a:sym typeface="+mn-ea"/>
              </a:rPr>
              <a:t>function of  </a:t>
            </a:r>
            <a:r>
              <a:rPr sz="2000" spc="5" dirty="0">
                <a:latin typeface="微软雅黑" panose="020B0503020204020204" charset="-122"/>
                <a:ea typeface="微软雅黑" panose="020B0503020204020204" charset="-122"/>
                <a:cs typeface="Arial" panose="020B0604020202020204"/>
                <a:sym typeface="+mn-ea"/>
              </a:rPr>
              <a:t>thinking </a:t>
            </a:r>
            <a:r>
              <a:rPr sz="2000" dirty="0">
                <a:latin typeface="微软雅黑" panose="020B0503020204020204" charset="-122"/>
                <a:ea typeface="微软雅黑" panose="020B0503020204020204" charset="-122"/>
                <a:cs typeface="Arial" panose="020B0604020202020204"/>
                <a:sym typeface="+mn-ea"/>
              </a:rPr>
              <a:t>creatively. </a:t>
            </a:r>
            <a:r>
              <a:rPr sz="2000" spc="5" dirty="0">
                <a:latin typeface="微软雅黑" panose="020B0503020204020204" charset="-122"/>
                <a:ea typeface="微软雅黑" panose="020B0503020204020204" charset="-122"/>
                <a:cs typeface="Arial" panose="020B0604020202020204"/>
                <a:sym typeface="+mn-ea"/>
              </a:rPr>
              <a:t>This </a:t>
            </a:r>
            <a:r>
              <a:rPr sz="2000" spc="10" dirty="0">
                <a:latin typeface="微软雅黑" panose="020B0503020204020204" charset="-122"/>
                <a:ea typeface="微软雅黑" panose="020B0503020204020204" charset="-122"/>
                <a:cs typeface="Arial" panose="020B0604020202020204"/>
                <a:sym typeface="+mn-ea"/>
              </a:rPr>
              <a:t>contains </a:t>
            </a:r>
            <a:r>
              <a:rPr sz="2000" spc="25" dirty="0">
                <a:latin typeface="微软雅黑" panose="020B0503020204020204" charset="-122"/>
                <a:ea typeface="微软雅黑" panose="020B0503020204020204" charset="-122"/>
                <a:cs typeface="Arial" panose="020B0604020202020204"/>
                <a:sym typeface="+mn-ea"/>
              </a:rPr>
              <a:t>all </a:t>
            </a:r>
            <a:r>
              <a:rPr sz="2000" dirty="0">
                <a:latin typeface="微软雅黑" panose="020B0503020204020204" charset="-122"/>
                <a:ea typeface="微软雅黑" panose="020B0503020204020204" charset="-122"/>
                <a:cs typeface="Arial" panose="020B0604020202020204"/>
                <a:sym typeface="+mn-ea"/>
              </a:rPr>
              <a:t>the </a:t>
            </a:r>
            <a:r>
              <a:rPr sz="2000" spc="5" dirty="0">
                <a:latin typeface="微软雅黑" panose="020B0503020204020204" charset="-122"/>
                <a:ea typeface="微软雅黑" panose="020B0503020204020204" charset="-122"/>
                <a:cs typeface="Arial" panose="020B0604020202020204"/>
                <a:sym typeface="+mn-ea"/>
              </a:rPr>
              <a:t>artistic functions, </a:t>
            </a:r>
            <a:r>
              <a:rPr sz="2000" spc="15" dirty="0">
                <a:latin typeface="微软雅黑" panose="020B0503020204020204" charset="-122"/>
                <a:ea typeface="微软雅黑" panose="020B0503020204020204" charset="-122"/>
                <a:cs typeface="Arial" panose="020B0604020202020204"/>
                <a:sym typeface="+mn-ea"/>
              </a:rPr>
              <a:t>including </a:t>
            </a:r>
            <a:r>
              <a:rPr sz="2000" spc="10" dirty="0">
                <a:latin typeface="微软雅黑" panose="020B0503020204020204" charset="-122"/>
                <a:ea typeface="微软雅黑" panose="020B0503020204020204" charset="-122"/>
                <a:cs typeface="Arial" panose="020B0604020202020204"/>
                <a:sym typeface="+mn-ea"/>
              </a:rPr>
              <a:t>art </a:t>
            </a:r>
            <a:r>
              <a:rPr sz="2000" spc="15" dirty="0">
                <a:latin typeface="微软雅黑" panose="020B0503020204020204" charset="-122"/>
                <a:ea typeface="微软雅黑" panose="020B0503020204020204" charset="-122"/>
                <a:cs typeface="Arial" panose="020B0604020202020204"/>
                <a:sym typeface="+mn-ea"/>
              </a:rPr>
              <a:t>and  </a:t>
            </a:r>
            <a:r>
              <a:rPr sz="2000" dirty="0">
                <a:latin typeface="微软雅黑" panose="020B0503020204020204" charset="-122"/>
                <a:ea typeface="微软雅黑" panose="020B0503020204020204" charset="-122"/>
                <a:cs typeface="Arial" panose="020B0604020202020204"/>
                <a:sym typeface="+mn-ea"/>
              </a:rPr>
              <a:t>music </a:t>
            </a:r>
            <a:r>
              <a:rPr sz="2000" spc="10" dirty="0">
                <a:latin typeface="微软雅黑" panose="020B0503020204020204" charset="-122"/>
                <a:ea typeface="微软雅黑" panose="020B0503020204020204" charset="-122"/>
                <a:cs typeface="Arial" panose="020B0604020202020204"/>
                <a:sym typeface="+mn-ea"/>
              </a:rPr>
              <a:t>appreciation. </a:t>
            </a:r>
            <a:r>
              <a:rPr sz="2000" spc="35" dirty="0">
                <a:latin typeface="微软雅黑" panose="020B0503020204020204" charset="-122"/>
                <a:ea typeface="微软雅黑" panose="020B0503020204020204" charset="-122"/>
                <a:cs typeface="Arial" panose="020B0604020202020204"/>
                <a:sym typeface="+mn-ea"/>
              </a:rPr>
              <a:t>When </a:t>
            </a:r>
            <a:r>
              <a:rPr sz="2000" spc="25" dirty="0">
                <a:latin typeface="微软雅黑" panose="020B0503020204020204" charset="-122"/>
                <a:ea typeface="微软雅黑" panose="020B0503020204020204" charset="-122"/>
                <a:cs typeface="Arial" panose="020B0604020202020204"/>
                <a:sym typeface="+mn-ea"/>
              </a:rPr>
              <a:t>you </a:t>
            </a:r>
            <a:r>
              <a:rPr sz="2000" spc="5" dirty="0">
                <a:latin typeface="微软雅黑" panose="020B0503020204020204" charset="-122"/>
                <a:ea typeface="微软雅黑" panose="020B0503020204020204" charset="-122"/>
                <a:cs typeface="Arial" panose="020B0604020202020204"/>
                <a:sym typeface="+mn-ea"/>
              </a:rPr>
              <a:t>want </a:t>
            </a:r>
            <a:r>
              <a:rPr sz="2000" dirty="0">
                <a:latin typeface="微软雅黑" panose="020B0503020204020204" charset="-122"/>
                <a:ea typeface="微软雅黑" panose="020B0503020204020204" charset="-122"/>
                <a:cs typeface="Arial" panose="020B0604020202020204"/>
                <a:sym typeface="+mn-ea"/>
              </a:rPr>
              <a:t>to </a:t>
            </a:r>
            <a:r>
              <a:rPr sz="2000" spc="15" dirty="0">
                <a:latin typeface="微软雅黑" panose="020B0503020204020204" charset="-122"/>
                <a:ea typeface="微软雅黑" panose="020B0503020204020204" charset="-122"/>
                <a:cs typeface="Arial" panose="020B0604020202020204"/>
                <a:sym typeface="+mn-ea"/>
              </a:rPr>
              <a:t>draw </a:t>
            </a:r>
            <a:r>
              <a:rPr sz="2000" spc="10" dirty="0">
                <a:latin typeface="微软雅黑" panose="020B0503020204020204" charset="-122"/>
                <a:ea typeface="微软雅黑" panose="020B0503020204020204" charset="-122"/>
                <a:cs typeface="Arial" panose="020B0604020202020204"/>
                <a:sym typeface="+mn-ea"/>
              </a:rPr>
              <a:t>a </a:t>
            </a:r>
            <a:r>
              <a:rPr sz="2000" dirty="0">
                <a:latin typeface="微软雅黑" panose="020B0503020204020204" charset="-122"/>
                <a:ea typeface="微软雅黑" panose="020B0503020204020204" charset="-122"/>
                <a:cs typeface="Arial" panose="020B0604020202020204"/>
                <a:sym typeface="+mn-ea"/>
              </a:rPr>
              <a:t>picture </a:t>
            </a:r>
            <a:r>
              <a:rPr sz="2000" spc="10" dirty="0">
                <a:latin typeface="微软雅黑" panose="020B0503020204020204" charset="-122"/>
                <a:ea typeface="微软雅黑" panose="020B0503020204020204" charset="-122"/>
                <a:cs typeface="Arial" panose="020B0604020202020204"/>
                <a:sym typeface="+mn-ea"/>
              </a:rPr>
              <a:t>or </a:t>
            </a:r>
            <a:r>
              <a:rPr sz="2000" spc="25" dirty="0">
                <a:latin typeface="微软雅黑" panose="020B0503020204020204" charset="-122"/>
                <a:ea typeface="微软雅黑" panose="020B0503020204020204" charset="-122"/>
                <a:cs typeface="Arial" panose="020B0604020202020204"/>
                <a:sym typeface="+mn-ea"/>
              </a:rPr>
              <a:t>compose </a:t>
            </a:r>
            <a:r>
              <a:rPr sz="2000" spc="10" dirty="0">
                <a:latin typeface="微软雅黑" panose="020B0503020204020204" charset="-122"/>
                <a:ea typeface="微软雅黑" panose="020B0503020204020204" charset="-122"/>
                <a:cs typeface="Arial" panose="020B0604020202020204"/>
                <a:sym typeface="+mn-ea"/>
              </a:rPr>
              <a:t>a piece of  </a:t>
            </a:r>
            <a:r>
              <a:rPr sz="2000" dirty="0">
                <a:latin typeface="微软雅黑" panose="020B0503020204020204" charset="-122"/>
                <a:ea typeface="微软雅黑" panose="020B0503020204020204" charset="-122"/>
                <a:cs typeface="Arial" panose="020B0604020202020204"/>
                <a:sym typeface="+mn-ea"/>
              </a:rPr>
              <a:t>music </a:t>
            </a:r>
            <a:r>
              <a:rPr sz="2000" spc="10" dirty="0">
                <a:latin typeface="微软雅黑" panose="020B0503020204020204" charset="-122"/>
                <a:ea typeface="微软雅黑" panose="020B0503020204020204" charset="-122"/>
                <a:cs typeface="Arial" panose="020B0604020202020204"/>
                <a:sym typeface="+mn-ea"/>
              </a:rPr>
              <a:t>or </a:t>
            </a:r>
            <a:r>
              <a:rPr sz="2000" spc="5" dirty="0">
                <a:latin typeface="微软雅黑" panose="020B0503020204020204" charset="-122"/>
                <a:ea typeface="微软雅黑" panose="020B0503020204020204" charset="-122"/>
                <a:cs typeface="Arial" panose="020B0604020202020204"/>
                <a:sym typeface="+mn-ea"/>
              </a:rPr>
              <a:t>write </a:t>
            </a:r>
            <a:r>
              <a:rPr sz="2000" dirty="0">
                <a:latin typeface="微软雅黑" panose="020B0503020204020204" charset="-122"/>
                <a:ea typeface="微软雅黑" panose="020B0503020204020204" charset="-122"/>
                <a:cs typeface="Arial" panose="020B0604020202020204"/>
                <a:sym typeface="+mn-ea"/>
              </a:rPr>
              <a:t>poetry, it is the </a:t>
            </a:r>
            <a:r>
              <a:rPr sz="2000" spc="15" dirty="0">
                <a:latin typeface="微软雅黑" panose="020B0503020204020204" charset="-122"/>
                <a:ea typeface="微软雅黑" panose="020B0503020204020204" charset="-122"/>
                <a:cs typeface="Arial" panose="020B0604020202020204"/>
                <a:sym typeface="+mn-ea"/>
              </a:rPr>
              <a:t>right </a:t>
            </a:r>
            <a:r>
              <a:rPr sz="2000" dirty="0">
                <a:latin typeface="微软雅黑" panose="020B0503020204020204" charset="-122"/>
                <a:ea typeface="微软雅黑" panose="020B0503020204020204" charset="-122"/>
                <a:cs typeface="Arial" panose="020B0604020202020204"/>
                <a:sym typeface="+mn-ea"/>
              </a:rPr>
              <a:t>brain that is </a:t>
            </a:r>
            <a:r>
              <a:rPr sz="2000" spc="30" dirty="0">
                <a:latin typeface="微软雅黑" panose="020B0503020204020204" charset="-122"/>
                <a:ea typeface="微软雅黑" panose="020B0503020204020204" charset="-122"/>
                <a:cs typeface="Arial" panose="020B0604020202020204"/>
                <a:sym typeface="+mn-ea"/>
              </a:rPr>
              <a:t>in </a:t>
            </a:r>
            <a:r>
              <a:rPr sz="2000" spc="10" dirty="0">
                <a:latin typeface="微软雅黑" panose="020B0503020204020204" charset="-122"/>
                <a:ea typeface="微软雅黑" panose="020B0503020204020204" charset="-122"/>
                <a:cs typeface="Arial" panose="020B0604020202020204"/>
                <a:sym typeface="+mn-ea"/>
              </a:rPr>
              <a:t>operation. </a:t>
            </a:r>
            <a:r>
              <a:rPr sz="2000" spc="35" dirty="0">
                <a:latin typeface="微软雅黑" panose="020B0503020204020204" charset="-122"/>
                <a:ea typeface="微软雅黑" panose="020B0503020204020204" charset="-122"/>
                <a:cs typeface="Arial" panose="020B0604020202020204"/>
                <a:sym typeface="+mn-ea"/>
              </a:rPr>
              <a:t>When </a:t>
            </a:r>
            <a:r>
              <a:rPr sz="2000" dirty="0">
                <a:latin typeface="微软雅黑" panose="020B0503020204020204" charset="-122"/>
                <a:ea typeface="微软雅黑" panose="020B0503020204020204" charset="-122"/>
                <a:cs typeface="Arial" panose="020B0604020202020204"/>
                <a:sym typeface="+mn-ea"/>
              </a:rPr>
              <a:t>you  come </a:t>
            </a:r>
            <a:r>
              <a:rPr sz="2000" spc="25" dirty="0">
                <a:latin typeface="微软雅黑" panose="020B0503020204020204" charset="-122"/>
                <a:ea typeface="微软雅黑" panose="020B0503020204020204" charset="-122"/>
                <a:cs typeface="Arial" panose="020B0604020202020204"/>
                <a:sym typeface="+mn-ea"/>
              </a:rPr>
              <a:t>across </a:t>
            </a:r>
            <a:r>
              <a:rPr sz="2000" spc="10" dirty="0">
                <a:latin typeface="微软雅黑" panose="020B0503020204020204" charset="-122"/>
                <a:ea typeface="微软雅黑" panose="020B0503020204020204" charset="-122"/>
                <a:cs typeface="Arial" panose="020B0604020202020204"/>
                <a:sym typeface="+mn-ea"/>
              </a:rPr>
              <a:t>a </a:t>
            </a:r>
            <a:r>
              <a:rPr sz="2000" spc="15" dirty="0">
                <a:latin typeface="微软雅黑" panose="020B0503020204020204" charset="-122"/>
                <a:ea typeface="微软雅黑" panose="020B0503020204020204" charset="-122"/>
                <a:cs typeface="Arial" panose="020B0604020202020204"/>
                <a:sym typeface="+mn-ea"/>
              </a:rPr>
              <a:t>new situation </a:t>
            </a:r>
            <a:r>
              <a:rPr sz="2000" spc="30" dirty="0">
                <a:latin typeface="微软雅黑" panose="020B0503020204020204" charset="-122"/>
                <a:ea typeface="微软雅黑" panose="020B0503020204020204" charset="-122"/>
                <a:cs typeface="Arial" panose="020B0604020202020204"/>
                <a:sym typeface="+mn-ea"/>
              </a:rPr>
              <a:t>in </a:t>
            </a:r>
            <a:r>
              <a:rPr sz="2000" spc="5" dirty="0">
                <a:latin typeface="微软雅黑" panose="020B0503020204020204" charset="-122"/>
                <a:ea typeface="微软雅黑" panose="020B0503020204020204" charset="-122"/>
                <a:cs typeface="Arial" panose="020B0604020202020204"/>
                <a:sym typeface="+mn-ea"/>
              </a:rPr>
              <a:t>your life, your right </a:t>
            </a:r>
            <a:r>
              <a:rPr sz="2000" spc="10" dirty="0">
                <a:latin typeface="微软雅黑" panose="020B0503020204020204" charset="-122"/>
                <a:ea typeface="微软雅黑" panose="020B0503020204020204" charset="-122"/>
                <a:cs typeface="Arial" panose="020B0604020202020204"/>
                <a:sym typeface="+mn-ea"/>
              </a:rPr>
              <a:t>brain </a:t>
            </a:r>
            <a:r>
              <a:rPr sz="2000" dirty="0">
                <a:latin typeface="微软雅黑" panose="020B0503020204020204" charset="-122"/>
                <a:ea typeface="微软雅黑" panose="020B0503020204020204" charset="-122"/>
                <a:cs typeface="Arial" panose="020B0604020202020204"/>
                <a:sym typeface="+mn-ea"/>
              </a:rPr>
              <a:t>gives ideas </a:t>
            </a:r>
            <a:r>
              <a:rPr sz="2000" spc="50" dirty="0">
                <a:latin typeface="微软雅黑" panose="020B0503020204020204" charset="-122"/>
                <a:ea typeface="微软雅黑" panose="020B0503020204020204" charset="-122"/>
                <a:cs typeface="Arial" panose="020B0604020202020204"/>
                <a:sym typeface="+mn-ea"/>
              </a:rPr>
              <a:t>on </a:t>
            </a:r>
            <a:r>
              <a:rPr sz="2000" spc="15" dirty="0">
                <a:latin typeface="微软雅黑" panose="020B0503020204020204" charset="-122"/>
                <a:ea typeface="微软雅黑" panose="020B0503020204020204" charset="-122"/>
                <a:cs typeface="Arial" panose="020B0604020202020204"/>
                <a:sym typeface="+mn-ea"/>
              </a:rPr>
              <a:t>how  </a:t>
            </a:r>
            <a:r>
              <a:rPr sz="2000" dirty="0">
                <a:latin typeface="微软雅黑" panose="020B0503020204020204" charset="-122"/>
                <a:ea typeface="微软雅黑" panose="020B0503020204020204" charset="-122"/>
                <a:cs typeface="Arial" panose="020B0604020202020204"/>
                <a:sym typeface="+mn-ea"/>
              </a:rPr>
              <a:t>to </a:t>
            </a:r>
            <a:r>
              <a:rPr sz="2000" spc="-5" dirty="0">
                <a:latin typeface="微软雅黑" panose="020B0503020204020204" charset="-122"/>
                <a:ea typeface="微软雅黑" panose="020B0503020204020204" charset="-122"/>
                <a:cs typeface="Arial" panose="020B0604020202020204"/>
                <a:sym typeface="+mn-ea"/>
              </a:rPr>
              <a:t>tackle</a:t>
            </a:r>
            <a:r>
              <a:rPr sz="2000" spc="165" dirty="0">
                <a:latin typeface="微软雅黑" panose="020B0503020204020204" charset="-122"/>
                <a:ea typeface="微软雅黑" panose="020B0503020204020204" charset="-122"/>
                <a:cs typeface="Arial" panose="020B0604020202020204"/>
                <a:sym typeface="+mn-ea"/>
              </a:rPr>
              <a:t> </a:t>
            </a:r>
            <a:r>
              <a:rPr sz="2000" spc="-5" dirty="0">
                <a:latin typeface="微软雅黑" panose="020B0503020204020204" charset="-122"/>
                <a:ea typeface="微软雅黑" panose="020B0503020204020204" charset="-122"/>
                <a:cs typeface="Arial" panose="020B0604020202020204"/>
                <a:sym typeface="+mn-ea"/>
              </a:rPr>
              <a:t>it.</a:t>
            </a:r>
            <a:endParaRPr lang="zh-CN" altLang="en-US" sz="2000" dirty="0">
              <a:latin typeface="微软雅黑" panose="020B0503020204020204" charset="-122"/>
              <a:ea typeface="微软雅黑" panose="020B0503020204020204" charset="-122"/>
            </a:endParaRPr>
          </a:p>
        </p:txBody>
      </p:sp>
      <p:cxnSp>
        <p:nvCxnSpPr>
          <p:cNvPr id="2" name="直接连接符 1"/>
          <p:cNvCxnSpPr/>
          <p:nvPr/>
        </p:nvCxnSpPr>
        <p:spPr>
          <a:xfrm>
            <a:off x="856615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object 20"/>
          <p:cNvSpPr txBox="1"/>
          <p:nvPr/>
        </p:nvSpPr>
        <p:spPr>
          <a:xfrm>
            <a:off x="8609401" y="2044700"/>
            <a:ext cx="3606800" cy="4514850"/>
          </a:xfrm>
          <a:prstGeom prst="rect">
            <a:avLst/>
          </a:prstGeom>
        </p:spPr>
        <p:txBody>
          <a:bodyPr vert="horz" wrap="square" lIns="0" tIns="133350" rIns="0" bIns="0" rtlCol="0">
            <a:spAutoFit/>
          </a:bodyPr>
          <a:lstStyle/>
          <a:p>
            <a:pPr marL="12700" fontAlgn="auto">
              <a:lnSpc>
                <a:spcPts val="3500"/>
              </a:lnSpc>
              <a:spcBef>
                <a:spcPts val="1050"/>
              </a:spcBef>
            </a:pPr>
            <a:r>
              <a:rPr lang="zh-CN" altLang="en-US" spc="-10" dirty="0">
                <a:latin typeface="微软雅黑" panose="020B0503020204020204" charset="-122"/>
                <a:ea typeface="微软雅黑" panose="020B0503020204020204" charset="-122"/>
                <a:cs typeface="Arial" panose="020B0604020202020204"/>
              </a:rPr>
              <a:t>① </a:t>
            </a:r>
            <a:r>
              <a:rPr spc="10" dirty="0">
                <a:latin typeface="微软雅黑" panose="020B0503020204020204" charset="-122"/>
                <a:ea typeface="微软雅黑" panose="020B0503020204020204" charset="-122"/>
                <a:cs typeface="Arial" panose="020B0604020202020204"/>
                <a:sym typeface="+mn-ea"/>
              </a:rPr>
              <a:t>contain  </a:t>
            </a:r>
            <a:r>
              <a:rPr lang="en-US" spc="10" dirty="0">
                <a:latin typeface="微软雅黑" panose="020B0503020204020204" charset="-122"/>
                <a:ea typeface="微软雅黑" panose="020B0503020204020204" charset="-122"/>
                <a:cs typeface="Arial" panose="020B0604020202020204"/>
                <a:sym typeface="+mn-ea"/>
              </a:rPr>
              <a:t>v. </a:t>
            </a:r>
            <a:r>
              <a:rPr lang="zh-CN" altLang="en-US" spc="10" dirty="0">
                <a:latin typeface="微软雅黑" panose="020B0503020204020204" charset="-122"/>
                <a:ea typeface="微软雅黑" panose="020B0503020204020204" charset="-122"/>
                <a:cs typeface="Arial" panose="020B0604020202020204"/>
                <a:sym typeface="+mn-ea"/>
              </a:rPr>
              <a:t>包含、包括</a:t>
            </a:r>
          </a:p>
          <a:p>
            <a:pPr marL="12700" fontAlgn="auto">
              <a:lnSpc>
                <a:spcPts val="3500"/>
              </a:lnSpc>
              <a:spcBef>
                <a:spcPts val="1050"/>
              </a:spcBef>
            </a:pPr>
            <a:r>
              <a:rPr lang="zh-CN" spc="-5" dirty="0">
                <a:latin typeface="微软雅黑" panose="020B0503020204020204" charset="-122"/>
                <a:ea typeface="微软雅黑" panose="020B0503020204020204" charset="-122"/>
                <a:cs typeface="微软雅黑" panose="020B0503020204020204" charset="-122"/>
              </a:rPr>
              <a:t>② </a:t>
            </a:r>
            <a:r>
              <a:rPr spc="10" dirty="0">
                <a:latin typeface="微软雅黑" panose="020B0503020204020204" charset="-122"/>
                <a:ea typeface="微软雅黑" panose="020B0503020204020204" charset="-122"/>
                <a:cs typeface="Arial" panose="020B0604020202020204"/>
                <a:sym typeface="+mn-ea"/>
              </a:rPr>
              <a:t>appreciation</a:t>
            </a:r>
            <a:r>
              <a:rPr lang="zh-CN" spc="-5" dirty="0">
                <a:latin typeface="微软雅黑" panose="020B0503020204020204" charset="-122"/>
                <a:ea typeface="微软雅黑" panose="020B0503020204020204" charset="-122"/>
                <a:cs typeface="微软雅黑" panose="020B0503020204020204" charset="-122"/>
              </a:rPr>
              <a:t> [əpriːʃɪ'eɪʃ(ə)n</a:t>
            </a:r>
            <a:r>
              <a:rPr lang="en-US" altLang="zh-CN" spc="-5" dirty="0">
                <a:latin typeface="微软雅黑" panose="020B0503020204020204" charset="-122"/>
                <a:ea typeface="微软雅黑" panose="020B0503020204020204" charset="-122"/>
                <a:cs typeface="微软雅黑" panose="020B0503020204020204" charset="-122"/>
              </a:rPr>
              <a:t>]</a:t>
            </a:r>
          </a:p>
          <a:p>
            <a:pPr marL="12700" fontAlgn="auto">
              <a:lnSpc>
                <a:spcPts val="3500"/>
              </a:lnSpc>
              <a:spcBef>
                <a:spcPts val="1050"/>
              </a:spcBef>
            </a:pPr>
            <a:r>
              <a:rPr lang="en-US" altLang="zh-CN" spc="-5" dirty="0">
                <a:latin typeface="微软雅黑" panose="020B0503020204020204" charset="-122"/>
                <a:ea typeface="微软雅黑" panose="020B0503020204020204" charset="-122"/>
                <a:cs typeface="微软雅黑" panose="020B0503020204020204" charset="-122"/>
              </a:rPr>
              <a:t>    n. </a:t>
            </a:r>
            <a:r>
              <a:rPr lang="zh-CN" altLang="en-US" spc="-5" dirty="0">
                <a:latin typeface="微软雅黑" panose="020B0503020204020204" charset="-122"/>
                <a:ea typeface="微软雅黑" panose="020B0503020204020204" charset="-122"/>
                <a:cs typeface="微软雅黑" panose="020B0503020204020204" charset="-122"/>
              </a:rPr>
              <a:t>欣赏、鉴赏、感激</a:t>
            </a:r>
          </a:p>
          <a:p>
            <a:pPr marL="12700" fontAlgn="auto">
              <a:lnSpc>
                <a:spcPts val="3500"/>
              </a:lnSpc>
              <a:spcBef>
                <a:spcPts val="1050"/>
              </a:spcBef>
            </a:pPr>
            <a:r>
              <a:rPr lang="zh-CN" spc="-5" dirty="0">
                <a:latin typeface="微软雅黑" panose="020B0503020204020204" charset="-122"/>
                <a:ea typeface="微软雅黑" panose="020B0503020204020204" charset="-122"/>
                <a:cs typeface="Arial" panose="020B0604020202020204"/>
              </a:rPr>
              <a:t>③ </a:t>
            </a:r>
            <a:r>
              <a:rPr spc="25" dirty="0">
                <a:latin typeface="微软雅黑" panose="020B0503020204020204" charset="-122"/>
                <a:ea typeface="微软雅黑" panose="020B0503020204020204" charset="-122"/>
                <a:cs typeface="Arial" panose="020B0604020202020204"/>
                <a:sym typeface="+mn-ea"/>
              </a:rPr>
              <a:t>compose </a:t>
            </a:r>
            <a:r>
              <a:rPr lang="en-US" spc="25" dirty="0">
                <a:latin typeface="微软雅黑" panose="020B0503020204020204" charset="-122"/>
                <a:ea typeface="微软雅黑" panose="020B0503020204020204" charset="-122"/>
                <a:cs typeface="Arial" panose="020B0604020202020204"/>
                <a:sym typeface="+mn-ea"/>
              </a:rPr>
              <a:t>v. </a:t>
            </a:r>
            <a:r>
              <a:rPr lang="zh-CN" altLang="en-US" spc="25" dirty="0">
                <a:latin typeface="微软雅黑" panose="020B0503020204020204" charset="-122"/>
                <a:ea typeface="微软雅黑" panose="020B0503020204020204" charset="-122"/>
                <a:cs typeface="Arial" panose="020B0604020202020204"/>
                <a:sym typeface="+mn-ea"/>
              </a:rPr>
              <a:t>组成、作曲、写作</a:t>
            </a:r>
          </a:p>
          <a:p>
            <a:pPr marL="12700" fontAlgn="auto">
              <a:lnSpc>
                <a:spcPts val="3500"/>
              </a:lnSpc>
              <a:spcBef>
                <a:spcPts val="755"/>
              </a:spcBef>
            </a:pPr>
            <a:r>
              <a:rPr lang="zh-CN" altLang="en-US" spc="5" dirty="0">
                <a:latin typeface="微软雅黑" panose="020B0503020204020204" charset="-122"/>
                <a:ea typeface="微软雅黑" panose="020B0503020204020204" charset="-122"/>
                <a:cs typeface="Arial" panose="020B0604020202020204"/>
                <a:sym typeface="+mn-ea"/>
              </a:rPr>
              <a:t>④ </a:t>
            </a:r>
            <a:r>
              <a:rPr spc="30" dirty="0">
                <a:latin typeface="微软雅黑" panose="020B0503020204020204" charset="-122"/>
                <a:ea typeface="微软雅黑" panose="020B0503020204020204" charset="-122"/>
                <a:cs typeface="Arial" panose="020B0604020202020204"/>
                <a:sym typeface="+mn-ea"/>
              </a:rPr>
              <a:t>in </a:t>
            </a:r>
            <a:r>
              <a:rPr spc="10" dirty="0">
                <a:latin typeface="微软雅黑" panose="020B0503020204020204" charset="-122"/>
                <a:ea typeface="微软雅黑" panose="020B0503020204020204" charset="-122"/>
                <a:cs typeface="Arial" panose="020B0604020202020204"/>
                <a:sym typeface="+mn-ea"/>
              </a:rPr>
              <a:t>operation </a:t>
            </a:r>
            <a:r>
              <a:rPr lang="zh-CN" spc="10" dirty="0">
                <a:latin typeface="微软雅黑" panose="020B0503020204020204" charset="-122"/>
                <a:ea typeface="微软雅黑" panose="020B0503020204020204" charset="-122"/>
                <a:cs typeface="Arial" panose="020B0604020202020204"/>
                <a:sym typeface="+mn-ea"/>
              </a:rPr>
              <a:t>运转中、运行中</a:t>
            </a:r>
          </a:p>
          <a:p>
            <a:pPr marL="12700" fontAlgn="auto">
              <a:lnSpc>
                <a:spcPts val="3500"/>
              </a:lnSpc>
              <a:spcBef>
                <a:spcPts val="755"/>
              </a:spcBef>
            </a:pPr>
            <a:r>
              <a:rPr lang="zh-CN" spc="10" dirty="0">
                <a:latin typeface="微软雅黑" panose="020B0503020204020204" charset="-122"/>
                <a:ea typeface="微软雅黑" panose="020B0503020204020204" charset="-122"/>
                <a:cs typeface="Arial" panose="020B0604020202020204"/>
                <a:sym typeface="+mn-ea"/>
              </a:rPr>
              <a:t>⑤ </a:t>
            </a:r>
            <a:r>
              <a:rPr lang="en-US" altLang="zh-CN" spc="10" dirty="0">
                <a:latin typeface="微软雅黑" panose="020B0503020204020204" charset="-122"/>
                <a:ea typeface="微软雅黑" panose="020B0503020204020204" charset="-122"/>
                <a:cs typeface="Arial" panose="020B0604020202020204"/>
                <a:sym typeface="+mn-ea"/>
              </a:rPr>
              <a:t>come across </a:t>
            </a:r>
            <a:r>
              <a:rPr lang="zh-CN" altLang="en-US" spc="10" dirty="0">
                <a:latin typeface="微软雅黑" panose="020B0503020204020204" charset="-122"/>
                <a:ea typeface="微软雅黑" panose="020B0503020204020204" charset="-122"/>
                <a:cs typeface="Arial" panose="020B0604020202020204"/>
                <a:sym typeface="+mn-ea"/>
              </a:rPr>
              <a:t>偶遇、发现</a:t>
            </a:r>
          </a:p>
          <a:p>
            <a:pPr marL="12700" fontAlgn="auto">
              <a:lnSpc>
                <a:spcPts val="3500"/>
              </a:lnSpc>
              <a:spcBef>
                <a:spcPts val="755"/>
              </a:spcBef>
            </a:pPr>
            <a:r>
              <a:rPr lang="zh-CN" altLang="en-US" spc="10" dirty="0">
                <a:latin typeface="微软雅黑" panose="020B0503020204020204" charset="-122"/>
                <a:ea typeface="微软雅黑" panose="020B0503020204020204" charset="-122"/>
                <a:cs typeface="Arial" panose="020B0604020202020204"/>
                <a:sym typeface="+mn-ea"/>
              </a:rPr>
              <a:t>⑥ </a:t>
            </a:r>
            <a:r>
              <a:rPr spc="-5" dirty="0">
                <a:latin typeface="微软雅黑" panose="020B0503020204020204" charset="-122"/>
                <a:ea typeface="微软雅黑" panose="020B0503020204020204" charset="-122"/>
                <a:cs typeface="Arial" panose="020B0604020202020204"/>
                <a:sym typeface="+mn-ea"/>
              </a:rPr>
              <a:t>tackle  ['tækl]</a:t>
            </a:r>
          </a:p>
          <a:p>
            <a:pPr marL="12700" fontAlgn="auto">
              <a:lnSpc>
                <a:spcPts val="3500"/>
              </a:lnSpc>
              <a:spcBef>
                <a:spcPts val="755"/>
              </a:spcBef>
            </a:pPr>
            <a:r>
              <a:rPr spc="-5" dirty="0">
                <a:latin typeface="微软雅黑" panose="020B0503020204020204" charset="-122"/>
                <a:ea typeface="微软雅黑" panose="020B0503020204020204" charset="-122"/>
                <a:cs typeface="Arial" panose="020B0604020202020204"/>
                <a:sym typeface="+mn-ea"/>
              </a:rPr>
              <a:t>    </a:t>
            </a:r>
            <a:r>
              <a:rPr lang="en-US" spc="-5" dirty="0">
                <a:latin typeface="微软雅黑" panose="020B0503020204020204" charset="-122"/>
                <a:ea typeface="微软雅黑" panose="020B0503020204020204" charset="-122"/>
                <a:cs typeface="Arial" panose="020B0604020202020204"/>
                <a:sym typeface="+mn-ea"/>
              </a:rPr>
              <a:t>v. </a:t>
            </a:r>
            <a:r>
              <a:rPr lang="zh-CN" altLang="en-US" spc="-5" dirty="0">
                <a:latin typeface="微软雅黑" panose="020B0503020204020204" charset="-122"/>
                <a:ea typeface="微软雅黑" panose="020B0503020204020204" charset="-122"/>
                <a:cs typeface="Arial" panose="020B0604020202020204"/>
                <a:sym typeface="+mn-ea"/>
              </a:rPr>
              <a:t>处理、应对</a:t>
            </a:r>
          </a:p>
        </p:txBody>
      </p:sp>
      <p:cxnSp>
        <p:nvCxnSpPr>
          <p:cNvPr id="5" name="直接连接符 4">
            <a:extLst>
              <a:ext uri="{FF2B5EF4-FFF2-40B4-BE49-F238E27FC236}">
                <a16:creationId xmlns:a16="http://schemas.microsoft.com/office/drawing/2014/main" id="{6C46EA41-D1C8-44CC-BC16-86D4BAD0E651}"/>
              </a:ext>
            </a:extLst>
          </p:cNvPr>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3175C1F4-F6CF-4AD4-9B1C-BF8E10638301}"/>
              </a:ext>
            </a:extLst>
          </p:cNvPr>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7" name="图示 6">
            <a:extLst>
              <a:ext uri="{FF2B5EF4-FFF2-40B4-BE49-F238E27FC236}">
                <a16:creationId xmlns:a16="http://schemas.microsoft.com/office/drawing/2014/main" id="{ADA6D5E3-1899-4033-9072-D02E44D7FE05}"/>
              </a:ext>
            </a:extLst>
          </p:cNvPr>
          <p:cNvGraphicFramePr/>
          <p:nvPr>
            <p:extLst>
              <p:ext uri="{D42A27DB-BD31-4B8C-83A1-F6EECF244321}">
                <p14:modId xmlns:p14="http://schemas.microsoft.com/office/powerpoint/2010/main" val="3924622603"/>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7820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224156" y="1504740"/>
            <a:ext cx="8258175" cy="5353260"/>
          </a:xfrm>
          <a:prstGeom prst="rect">
            <a:avLst/>
          </a:prstGeom>
          <a:noFill/>
          <a:ln w="9525">
            <a:noFill/>
          </a:ln>
        </p:spPr>
        <p:txBody>
          <a:bodyPr wrap="square">
            <a:spAutoFit/>
          </a:bodyPr>
          <a:lstStyle/>
          <a:p>
            <a:pPr marL="12700" marR="5080" indent="114300" algn="just">
              <a:lnSpc>
                <a:spcPct val="156000"/>
              </a:lnSpc>
              <a:spcBef>
                <a:spcPts val="95"/>
              </a:spcBef>
            </a:pPr>
            <a:r>
              <a:rPr sz="2000" dirty="0">
                <a:latin typeface="微软雅黑" panose="020B0503020204020204" charset="-122"/>
                <a:ea typeface="微软雅黑" panose="020B0503020204020204" charset="-122"/>
                <a:cs typeface="微软雅黑" panose="020B0503020204020204" charset="-122"/>
                <a:sym typeface="+mn-ea"/>
              </a:rPr>
              <a:t>③</a:t>
            </a:r>
            <a:r>
              <a:rPr sz="2000" dirty="0">
                <a:latin typeface="微软雅黑" panose="020B0503020204020204" charset="-122"/>
                <a:ea typeface="微软雅黑" panose="020B0503020204020204" charset="-122"/>
                <a:cs typeface="Arial" panose="020B0604020202020204"/>
                <a:sym typeface="+mn-ea"/>
              </a:rPr>
              <a:t>The </a:t>
            </a:r>
            <a:r>
              <a:rPr sz="2000" spc="5" dirty="0">
                <a:latin typeface="微软雅黑" panose="020B0503020204020204" charset="-122"/>
                <a:ea typeface="微软雅黑" panose="020B0503020204020204" charset="-122"/>
                <a:cs typeface="Arial" panose="020B0604020202020204"/>
                <a:sym typeface="+mn-ea"/>
              </a:rPr>
              <a:t>right </a:t>
            </a:r>
            <a:r>
              <a:rPr sz="2000" spc="10" dirty="0">
                <a:latin typeface="微软雅黑" panose="020B0503020204020204" charset="-122"/>
                <a:ea typeface="微软雅黑" panose="020B0503020204020204" charset="-122"/>
                <a:cs typeface="Arial" panose="020B0604020202020204"/>
                <a:sym typeface="+mn-ea"/>
              </a:rPr>
              <a:t>brain </a:t>
            </a:r>
            <a:r>
              <a:rPr sz="2000" dirty="0">
                <a:latin typeface="微软雅黑" panose="020B0503020204020204" charset="-122"/>
                <a:ea typeface="微软雅黑" panose="020B0503020204020204" charset="-122"/>
                <a:cs typeface="Arial" panose="020B0604020202020204"/>
                <a:sym typeface="+mn-ea"/>
              </a:rPr>
              <a:t>is </a:t>
            </a:r>
            <a:r>
              <a:rPr sz="2000" spc="25" dirty="0">
                <a:latin typeface="微软雅黑" panose="020B0503020204020204" charset="-122"/>
                <a:ea typeface="微软雅黑" panose="020B0503020204020204" charset="-122"/>
                <a:cs typeface="Arial" panose="020B0604020202020204"/>
                <a:sym typeface="+mn-ea"/>
              </a:rPr>
              <a:t>often called </a:t>
            </a:r>
            <a:r>
              <a:rPr sz="2000" dirty="0">
                <a:latin typeface="微软雅黑" panose="020B0503020204020204" charset="-122"/>
                <a:ea typeface="微软雅黑" panose="020B0503020204020204" charset="-122"/>
                <a:cs typeface="Arial" panose="020B0604020202020204"/>
                <a:sym typeface="+mn-ea"/>
              </a:rPr>
              <a:t>the creative brain. </a:t>
            </a:r>
            <a:r>
              <a:rPr sz="2000" spc="15" dirty="0">
                <a:latin typeface="微软雅黑" panose="020B0503020204020204" charset="-122"/>
                <a:ea typeface="微软雅黑" panose="020B0503020204020204" charset="-122"/>
                <a:cs typeface="Arial" panose="020B0604020202020204"/>
                <a:sym typeface="+mn-ea"/>
              </a:rPr>
              <a:t>It </a:t>
            </a:r>
            <a:r>
              <a:rPr sz="2000" dirty="0">
                <a:latin typeface="微软雅黑" panose="020B0503020204020204" charset="-122"/>
                <a:ea typeface="微软雅黑" panose="020B0503020204020204" charset="-122"/>
                <a:cs typeface="Arial" panose="020B0604020202020204"/>
                <a:sym typeface="+mn-ea"/>
              </a:rPr>
              <a:t>has the </a:t>
            </a:r>
            <a:r>
              <a:rPr sz="2000" spc="10" dirty="0">
                <a:latin typeface="微软雅黑" panose="020B0503020204020204" charset="-122"/>
                <a:ea typeface="微软雅黑" panose="020B0503020204020204" charset="-122"/>
                <a:cs typeface="Arial" panose="020B0604020202020204"/>
                <a:sym typeface="+mn-ea"/>
              </a:rPr>
              <a:t>function of  </a:t>
            </a:r>
            <a:r>
              <a:rPr sz="2000" spc="5" dirty="0">
                <a:latin typeface="微软雅黑" panose="020B0503020204020204" charset="-122"/>
                <a:ea typeface="微软雅黑" panose="020B0503020204020204" charset="-122"/>
                <a:cs typeface="Arial" panose="020B0604020202020204"/>
                <a:sym typeface="+mn-ea"/>
              </a:rPr>
              <a:t>thinking </a:t>
            </a:r>
            <a:r>
              <a:rPr sz="2000" dirty="0">
                <a:latin typeface="微软雅黑" panose="020B0503020204020204" charset="-122"/>
                <a:ea typeface="微软雅黑" panose="020B0503020204020204" charset="-122"/>
                <a:cs typeface="Arial" panose="020B0604020202020204"/>
                <a:sym typeface="+mn-ea"/>
              </a:rPr>
              <a:t>creatively. </a:t>
            </a:r>
            <a:r>
              <a:rPr sz="2000" spc="5" dirty="0">
                <a:latin typeface="微软雅黑" panose="020B0503020204020204" charset="-122"/>
                <a:ea typeface="微软雅黑" panose="020B0503020204020204" charset="-122"/>
                <a:cs typeface="Arial" panose="020B0604020202020204"/>
                <a:sym typeface="+mn-ea"/>
              </a:rPr>
              <a:t>This </a:t>
            </a:r>
            <a:r>
              <a:rPr sz="2000" spc="10" dirty="0">
                <a:latin typeface="微软雅黑" panose="020B0503020204020204" charset="-122"/>
                <a:ea typeface="微软雅黑" panose="020B0503020204020204" charset="-122"/>
                <a:cs typeface="Arial" panose="020B0604020202020204"/>
                <a:sym typeface="+mn-ea"/>
              </a:rPr>
              <a:t>contains </a:t>
            </a:r>
            <a:r>
              <a:rPr sz="2000" spc="25" dirty="0">
                <a:latin typeface="微软雅黑" panose="020B0503020204020204" charset="-122"/>
                <a:ea typeface="微软雅黑" panose="020B0503020204020204" charset="-122"/>
                <a:cs typeface="Arial" panose="020B0604020202020204"/>
                <a:sym typeface="+mn-ea"/>
              </a:rPr>
              <a:t>all </a:t>
            </a:r>
            <a:r>
              <a:rPr sz="2000" dirty="0">
                <a:latin typeface="微软雅黑" panose="020B0503020204020204" charset="-122"/>
                <a:ea typeface="微软雅黑" panose="020B0503020204020204" charset="-122"/>
                <a:cs typeface="Arial" panose="020B0604020202020204"/>
                <a:sym typeface="+mn-ea"/>
              </a:rPr>
              <a:t>the </a:t>
            </a:r>
            <a:r>
              <a:rPr sz="2000" spc="5" dirty="0">
                <a:latin typeface="微软雅黑" panose="020B0503020204020204" charset="-122"/>
                <a:ea typeface="微软雅黑" panose="020B0503020204020204" charset="-122"/>
                <a:cs typeface="Arial" panose="020B0604020202020204"/>
                <a:sym typeface="+mn-ea"/>
              </a:rPr>
              <a:t>artistic functions, </a:t>
            </a:r>
            <a:r>
              <a:rPr sz="2000" spc="15" dirty="0">
                <a:latin typeface="微软雅黑" panose="020B0503020204020204" charset="-122"/>
                <a:ea typeface="微软雅黑" panose="020B0503020204020204" charset="-122"/>
                <a:cs typeface="Arial" panose="020B0604020202020204"/>
                <a:sym typeface="+mn-ea"/>
              </a:rPr>
              <a:t>including </a:t>
            </a:r>
            <a:r>
              <a:rPr sz="2000" spc="10" dirty="0">
                <a:latin typeface="微软雅黑" panose="020B0503020204020204" charset="-122"/>
                <a:ea typeface="微软雅黑" panose="020B0503020204020204" charset="-122"/>
                <a:cs typeface="Arial" panose="020B0604020202020204"/>
                <a:sym typeface="+mn-ea"/>
              </a:rPr>
              <a:t>art </a:t>
            </a:r>
            <a:r>
              <a:rPr sz="2000" spc="15" dirty="0">
                <a:latin typeface="微软雅黑" panose="020B0503020204020204" charset="-122"/>
                <a:ea typeface="微软雅黑" panose="020B0503020204020204" charset="-122"/>
                <a:cs typeface="Arial" panose="020B0604020202020204"/>
                <a:sym typeface="+mn-ea"/>
              </a:rPr>
              <a:t>and  </a:t>
            </a:r>
            <a:r>
              <a:rPr sz="2000" dirty="0">
                <a:latin typeface="微软雅黑" panose="020B0503020204020204" charset="-122"/>
                <a:ea typeface="微软雅黑" panose="020B0503020204020204" charset="-122"/>
                <a:cs typeface="Arial" panose="020B0604020202020204"/>
                <a:sym typeface="+mn-ea"/>
              </a:rPr>
              <a:t>music </a:t>
            </a:r>
            <a:r>
              <a:rPr sz="2000" spc="10" dirty="0">
                <a:latin typeface="微软雅黑" panose="020B0503020204020204" charset="-122"/>
                <a:ea typeface="微软雅黑" panose="020B0503020204020204" charset="-122"/>
                <a:cs typeface="Arial" panose="020B0604020202020204"/>
                <a:sym typeface="+mn-ea"/>
              </a:rPr>
              <a:t>appreciation. </a:t>
            </a:r>
            <a:r>
              <a:rPr sz="2000" spc="35" dirty="0">
                <a:latin typeface="微软雅黑" panose="020B0503020204020204" charset="-122"/>
                <a:ea typeface="微软雅黑" panose="020B0503020204020204" charset="-122"/>
                <a:cs typeface="Arial" panose="020B0604020202020204"/>
                <a:sym typeface="+mn-ea"/>
              </a:rPr>
              <a:t>When </a:t>
            </a:r>
            <a:r>
              <a:rPr sz="2000" spc="25" dirty="0">
                <a:latin typeface="微软雅黑" panose="020B0503020204020204" charset="-122"/>
                <a:ea typeface="微软雅黑" panose="020B0503020204020204" charset="-122"/>
                <a:cs typeface="Arial" panose="020B0604020202020204"/>
                <a:sym typeface="+mn-ea"/>
              </a:rPr>
              <a:t>you </a:t>
            </a:r>
            <a:r>
              <a:rPr sz="2000" spc="5" dirty="0">
                <a:latin typeface="微软雅黑" panose="020B0503020204020204" charset="-122"/>
                <a:ea typeface="微软雅黑" panose="020B0503020204020204" charset="-122"/>
                <a:cs typeface="Arial" panose="020B0604020202020204"/>
                <a:sym typeface="+mn-ea"/>
              </a:rPr>
              <a:t>want </a:t>
            </a:r>
            <a:r>
              <a:rPr sz="2000" dirty="0">
                <a:latin typeface="微软雅黑" panose="020B0503020204020204" charset="-122"/>
                <a:ea typeface="微软雅黑" panose="020B0503020204020204" charset="-122"/>
                <a:cs typeface="Arial" panose="020B0604020202020204"/>
                <a:sym typeface="+mn-ea"/>
              </a:rPr>
              <a:t>to </a:t>
            </a:r>
            <a:r>
              <a:rPr sz="2000" spc="15" dirty="0">
                <a:latin typeface="微软雅黑" panose="020B0503020204020204" charset="-122"/>
                <a:ea typeface="微软雅黑" panose="020B0503020204020204" charset="-122"/>
                <a:cs typeface="Arial" panose="020B0604020202020204"/>
                <a:sym typeface="+mn-ea"/>
              </a:rPr>
              <a:t>draw </a:t>
            </a:r>
            <a:r>
              <a:rPr sz="2000" spc="10" dirty="0">
                <a:latin typeface="微软雅黑" panose="020B0503020204020204" charset="-122"/>
                <a:ea typeface="微软雅黑" panose="020B0503020204020204" charset="-122"/>
                <a:cs typeface="Arial" panose="020B0604020202020204"/>
                <a:sym typeface="+mn-ea"/>
              </a:rPr>
              <a:t>a </a:t>
            </a:r>
            <a:r>
              <a:rPr sz="2000" dirty="0">
                <a:latin typeface="微软雅黑" panose="020B0503020204020204" charset="-122"/>
                <a:ea typeface="微软雅黑" panose="020B0503020204020204" charset="-122"/>
                <a:cs typeface="Arial" panose="020B0604020202020204"/>
                <a:sym typeface="+mn-ea"/>
              </a:rPr>
              <a:t>picture </a:t>
            </a:r>
            <a:r>
              <a:rPr sz="2000" spc="10" dirty="0">
                <a:latin typeface="微软雅黑" panose="020B0503020204020204" charset="-122"/>
                <a:ea typeface="微软雅黑" panose="020B0503020204020204" charset="-122"/>
                <a:cs typeface="Arial" panose="020B0604020202020204"/>
                <a:sym typeface="+mn-ea"/>
              </a:rPr>
              <a:t>or </a:t>
            </a:r>
            <a:r>
              <a:rPr sz="2000" spc="25" dirty="0">
                <a:latin typeface="微软雅黑" panose="020B0503020204020204" charset="-122"/>
                <a:ea typeface="微软雅黑" panose="020B0503020204020204" charset="-122"/>
                <a:cs typeface="Arial" panose="020B0604020202020204"/>
                <a:sym typeface="+mn-ea"/>
              </a:rPr>
              <a:t>compose </a:t>
            </a:r>
            <a:r>
              <a:rPr sz="2000" spc="10" dirty="0">
                <a:latin typeface="微软雅黑" panose="020B0503020204020204" charset="-122"/>
                <a:ea typeface="微软雅黑" panose="020B0503020204020204" charset="-122"/>
                <a:cs typeface="Arial" panose="020B0604020202020204"/>
                <a:sym typeface="+mn-ea"/>
              </a:rPr>
              <a:t>a piece of  </a:t>
            </a:r>
            <a:r>
              <a:rPr sz="2000" dirty="0">
                <a:latin typeface="微软雅黑" panose="020B0503020204020204" charset="-122"/>
                <a:ea typeface="微软雅黑" panose="020B0503020204020204" charset="-122"/>
                <a:cs typeface="Arial" panose="020B0604020202020204"/>
                <a:sym typeface="+mn-ea"/>
              </a:rPr>
              <a:t>music </a:t>
            </a:r>
            <a:r>
              <a:rPr sz="2000" spc="10" dirty="0">
                <a:latin typeface="微软雅黑" panose="020B0503020204020204" charset="-122"/>
                <a:ea typeface="微软雅黑" panose="020B0503020204020204" charset="-122"/>
                <a:cs typeface="Arial" panose="020B0604020202020204"/>
                <a:sym typeface="+mn-ea"/>
              </a:rPr>
              <a:t>or </a:t>
            </a:r>
            <a:r>
              <a:rPr sz="2000" spc="5" dirty="0">
                <a:latin typeface="微软雅黑" panose="020B0503020204020204" charset="-122"/>
                <a:ea typeface="微软雅黑" panose="020B0503020204020204" charset="-122"/>
                <a:cs typeface="Arial" panose="020B0604020202020204"/>
                <a:sym typeface="+mn-ea"/>
              </a:rPr>
              <a:t>write </a:t>
            </a:r>
            <a:r>
              <a:rPr sz="2000" dirty="0">
                <a:latin typeface="微软雅黑" panose="020B0503020204020204" charset="-122"/>
                <a:ea typeface="微软雅黑" panose="020B0503020204020204" charset="-122"/>
                <a:cs typeface="Arial" panose="020B0604020202020204"/>
                <a:sym typeface="+mn-ea"/>
              </a:rPr>
              <a:t>poetry, it is the </a:t>
            </a:r>
            <a:r>
              <a:rPr sz="2000" spc="15" dirty="0">
                <a:latin typeface="微软雅黑" panose="020B0503020204020204" charset="-122"/>
                <a:ea typeface="微软雅黑" panose="020B0503020204020204" charset="-122"/>
                <a:cs typeface="Arial" panose="020B0604020202020204"/>
                <a:sym typeface="+mn-ea"/>
              </a:rPr>
              <a:t>right </a:t>
            </a:r>
            <a:r>
              <a:rPr sz="2000" dirty="0">
                <a:latin typeface="微软雅黑" panose="020B0503020204020204" charset="-122"/>
                <a:ea typeface="微软雅黑" panose="020B0503020204020204" charset="-122"/>
                <a:cs typeface="Arial" panose="020B0604020202020204"/>
                <a:sym typeface="+mn-ea"/>
              </a:rPr>
              <a:t>brain that is </a:t>
            </a:r>
            <a:r>
              <a:rPr sz="2000" spc="30" dirty="0">
                <a:latin typeface="微软雅黑" panose="020B0503020204020204" charset="-122"/>
                <a:ea typeface="微软雅黑" panose="020B0503020204020204" charset="-122"/>
                <a:cs typeface="Arial" panose="020B0604020202020204"/>
                <a:sym typeface="+mn-ea"/>
              </a:rPr>
              <a:t>in </a:t>
            </a:r>
            <a:r>
              <a:rPr sz="2000" spc="10" dirty="0">
                <a:latin typeface="微软雅黑" panose="020B0503020204020204" charset="-122"/>
                <a:ea typeface="微软雅黑" panose="020B0503020204020204" charset="-122"/>
                <a:cs typeface="Arial" panose="020B0604020202020204"/>
                <a:sym typeface="+mn-ea"/>
              </a:rPr>
              <a:t>operation. </a:t>
            </a:r>
            <a:r>
              <a:rPr sz="2000" spc="35" dirty="0">
                <a:latin typeface="微软雅黑" panose="020B0503020204020204" charset="-122"/>
                <a:ea typeface="微软雅黑" panose="020B0503020204020204" charset="-122"/>
                <a:cs typeface="Arial" panose="020B0604020202020204"/>
                <a:sym typeface="+mn-ea"/>
              </a:rPr>
              <a:t>When </a:t>
            </a:r>
            <a:r>
              <a:rPr sz="2000" dirty="0">
                <a:latin typeface="微软雅黑" panose="020B0503020204020204" charset="-122"/>
                <a:ea typeface="微软雅黑" panose="020B0503020204020204" charset="-122"/>
                <a:cs typeface="Arial" panose="020B0604020202020204"/>
                <a:sym typeface="+mn-ea"/>
              </a:rPr>
              <a:t>you  come </a:t>
            </a:r>
            <a:r>
              <a:rPr sz="2000" spc="25" dirty="0">
                <a:latin typeface="微软雅黑" panose="020B0503020204020204" charset="-122"/>
                <a:ea typeface="微软雅黑" panose="020B0503020204020204" charset="-122"/>
                <a:cs typeface="Arial" panose="020B0604020202020204"/>
                <a:sym typeface="+mn-ea"/>
              </a:rPr>
              <a:t>across </a:t>
            </a:r>
            <a:r>
              <a:rPr sz="2000" spc="10" dirty="0">
                <a:latin typeface="微软雅黑" panose="020B0503020204020204" charset="-122"/>
                <a:ea typeface="微软雅黑" panose="020B0503020204020204" charset="-122"/>
                <a:cs typeface="Arial" panose="020B0604020202020204"/>
                <a:sym typeface="+mn-ea"/>
              </a:rPr>
              <a:t>a </a:t>
            </a:r>
            <a:r>
              <a:rPr sz="2000" spc="15" dirty="0">
                <a:latin typeface="微软雅黑" panose="020B0503020204020204" charset="-122"/>
                <a:ea typeface="微软雅黑" panose="020B0503020204020204" charset="-122"/>
                <a:cs typeface="Arial" panose="020B0604020202020204"/>
                <a:sym typeface="+mn-ea"/>
              </a:rPr>
              <a:t>new situation </a:t>
            </a:r>
            <a:r>
              <a:rPr sz="2000" spc="30" dirty="0">
                <a:latin typeface="微软雅黑" panose="020B0503020204020204" charset="-122"/>
                <a:ea typeface="微软雅黑" panose="020B0503020204020204" charset="-122"/>
                <a:cs typeface="Arial" panose="020B0604020202020204"/>
                <a:sym typeface="+mn-ea"/>
              </a:rPr>
              <a:t>in </a:t>
            </a:r>
            <a:r>
              <a:rPr sz="2000" spc="5" dirty="0">
                <a:latin typeface="微软雅黑" panose="020B0503020204020204" charset="-122"/>
                <a:ea typeface="微软雅黑" panose="020B0503020204020204" charset="-122"/>
                <a:cs typeface="Arial" panose="020B0604020202020204"/>
                <a:sym typeface="+mn-ea"/>
              </a:rPr>
              <a:t>your life, your right </a:t>
            </a:r>
            <a:r>
              <a:rPr sz="2000" spc="10" dirty="0">
                <a:latin typeface="微软雅黑" panose="020B0503020204020204" charset="-122"/>
                <a:ea typeface="微软雅黑" panose="020B0503020204020204" charset="-122"/>
                <a:cs typeface="Arial" panose="020B0604020202020204"/>
                <a:sym typeface="+mn-ea"/>
              </a:rPr>
              <a:t>brain </a:t>
            </a:r>
            <a:r>
              <a:rPr sz="2000" dirty="0">
                <a:latin typeface="微软雅黑" panose="020B0503020204020204" charset="-122"/>
                <a:ea typeface="微软雅黑" panose="020B0503020204020204" charset="-122"/>
                <a:cs typeface="Arial" panose="020B0604020202020204"/>
                <a:sym typeface="+mn-ea"/>
              </a:rPr>
              <a:t>gives ideas </a:t>
            </a:r>
            <a:r>
              <a:rPr sz="2000" spc="50" dirty="0">
                <a:latin typeface="微软雅黑" panose="020B0503020204020204" charset="-122"/>
                <a:ea typeface="微软雅黑" panose="020B0503020204020204" charset="-122"/>
                <a:cs typeface="Arial" panose="020B0604020202020204"/>
                <a:sym typeface="+mn-ea"/>
              </a:rPr>
              <a:t>on </a:t>
            </a:r>
            <a:r>
              <a:rPr sz="2000" spc="15" dirty="0">
                <a:latin typeface="微软雅黑" panose="020B0503020204020204" charset="-122"/>
                <a:ea typeface="微软雅黑" panose="020B0503020204020204" charset="-122"/>
                <a:cs typeface="Arial" panose="020B0604020202020204"/>
                <a:sym typeface="+mn-ea"/>
              </a:rPr>
              <a:t>how  </a:t>
            </a:r>
            <a:r>
              <a:rPr sz="2000" dirty="0">
                <a:latin typeface="微软雅黑" panose="020B0503020204020204" charset="-122"/>
                <a:ea typeface="微软雅黑" panose="020B0503020204020204" charset="-122"/>
                <a:cs typeface="Arial" panose="020B0604020202020204"/>
                <a:sym typeface="+mn-ea"/>
              </a:rPr>
              <a:t>to </a:t>
            </a:r>
            <a:r>
              <a:rPr sz="2000" spc="-5" dirty="0">
                <a:latin typeface="微软雅黑" panose="020B0503020204020204" charset="-122"/>
                <a:ea typeface="微软雅黑" panose="020B0503020204020204" charset="-122"/>
                <a:cs typeface="Arial" panose="020B0604020202020204"/>
                <a:sym typeface="+mn-ea"/>
              </a:rPr>
              <a:t>tackle</a:t>
            </a:r>
            <a:r>
              <a:rPr sz="2000" spc="165" dirty="0">
                <a:latin typeface="微软雅黑" panose="020B0503020204020204" charset="-122"/>
                <a:ea typeface="微软雅黑" panose="020B0503020204020204" charset="-122"/>
                <a:cs typeface="Arial" panose="020B0604020202020204"/>
                <a:sym typeface="+mn-ea"/>
              </a:rPr>
              <a:t> </a:t>
            </a:r>
            <a:r>
              <a:rPr sz="2000" spc="-5" dirty="0">
                <a:latin typeface="微软雅黑" panose="020B0503020204020204" charset="-122"/>
                <a:ea typeface="微软雅黑" panose="020B0503020204020204" charset="-122"/>
                <a:cs typeface="Arial" panose="020B0604020202020204"/>
                <a:sym typeface="+mn-ea"/>
              </a:rPr>
              <a:t>it.</a:t>
            </a:r>
          </a:p>
          <a:p>
            <a:pPr marL="12700" marR="5080" indent="114300" algn="just">
              <a:lnSpc>
                <a:spcPct val="156000"/>
              </a:lnSpc>
              <a:spcBef>
                <a:spcPts val="95"/>
              </a:spcBef>
            </a:pPr>
            <a:endParaRPr sz="2000" spc="25" dirty="0">
              <a:latin typeface="微软雅黑" panose="020B0503020204020204" charset="-122"/>
              <a:ea typeface="微软雅黑" panose="020B0503020204020204" charset="-122"/>
              <a:cs typeface="微软雅黑" panose="020B0503020204020204" charset="-122"/>
              <a:sym typeface="+mn-ea"/>
            </a:endParaRPr>
          </a:p>
          <a:p>
            <a:pPr marL="12700" marR="5080" indent="114300" algn="just">
              <a:lnSpc>
                <a:spcPct val="156000"/>
              </a:lnSpc>
              <a:spcBef>
                <a:spcPts val="95"/>
              </a:spcBef>
            </a:pPr>
            <a:r>
              <a:rPr sz="2000" spc="25" dirty="0">
                <a:latin typeface="微软雅黑" panose="020B0503020204020204" charset="-122"/>
                <a:ea typeface="微软雅黑" panose="020B0503020204020204" charset="-122"/>
                <a:cs typeface="微软雅黑" panose="020B0503020204020204" charset="-122"/>
                <a:sym typeface="+mn-ea"/>
              </a:rPr>
              <a:t>段意：右脑叫做创意脑，能</a:t>
            </a:r>
            <a:r>
              <a:rPr sz="2000" spc="15" dirty="0">
                <a:latin typeface="微软雅黑" panose="020B0503020204020204" charset="-122"/>
                <a:ea typeface="微软雅黑" panose="020B0503020204020204" charset="-122"/>
                <a:cs typeface="微软雅黑" panose="020B0503020204020204" charset="-122"/>
                <a:sym typeface="+mn-ea"/>
              </a:rPr>
              <a:t>够</a:t>
            </a:r>
            <a:r>
              <a:rPr sz="2000" spc="25" dirty="0">
                <a:latin typeface="微软雅黑" panose="020B0503020204020204" charset="-122"/>
                <a:ea typeface="微软雅黑" panose="020B0503020204020204" charset="-122"/>
                <a:cs typeface="微软雅黑" panose="020B0503020204020204" charset="-122"/>
                <a:sym typeface="+mn-ea"/>
              </a:rPr>
              <a:t>让</a:t>
            </a:r>
            <a:r>
              <a:rPr sz="2000" spc="15" dirty="0">
                <a:latin typeface="微软雅黑" panose="020B0503020204020204" charset="-122"/>
                <a:ea typeface="微软雅黑" panose="020B0503020204020204" charset="-122"/>
                <a:cs typeface="微软雅黑" panose="020B0503020204020204" charset="-122"/>
                <a:sym typeface="+mn-ea"/>
              </a:rPr>
              <a:t>我</a:t>
            </a:r>
            <a:r>
              <a:rPr sz="2000" spc="75" dirty="0">
                <a:latin typeface="微软雅黑" panose="020B0503020204020204" charset="-122"/>
                <a:ea typeface="微软雅黑" panose="020B0503020204020204" charset="-122"/>
                <a:cs typeface="微软雅黑" panose="020B0503020204020204" charset="-122"/>
                <a:sym typeface="+mn-ea"/>
              </a:rPr>
              <a:t>们</a:t>
            </a:r>
            <a:r>
              <a:rPr sz="2000" spc="25" dirty="0">
                <a:latin typeface="微软雅黑" panose="020B0503020204020204" charset="-122"/>
                <a:ea typeface="微软雅黑" panose="020B0503020204020204" charset="-122"/>
                <a:cs typeface="微软雅黑" panose="020B0503020204020204" charset="-122"/>
                <a:sym typeface="+mn-ea"/>
              </a:rPr>
              <a:t>创</a:t>
            </a:r>
            <a:r>
              <a:rPr sz="2000" spc="15" dirty="0">
                <a:latin typeface="微软雅黑" panose="020B0503020204020204" charset="-122"/>
                <a:ea typeface="微软雅黑" panose="020B0503020204020204" charset="-122"/>
                <a:cs typeface="微软雅黑" panose="020B0503020204020204" charset="-122"/>
                <a:sym typeface="+mn-ea"/>
              </a:rPr>
              <a:t>造</a:t>
            </a:r>
            <a:r>
              <a:rPr sz="2000" spc="75" dirty="0">
                <a:latin typeface="微软雅黑" panose="020B0503020204020204" charset="-122"/>
                <a:ea typeface="微软雅黑" panose="020B0503020204020204" charset="-122"/>
                <a:cs typeface="微软雅黑" panose="020B0503020204020204" charset="-122"/>
                <a:sym typeface="+mn-ea"/>
              </a:rPr>
              <a:t>性</a:t>
            </a:r>
            <a:r>
              <a:rPr sz="2000" spc="25" dirty="0">
                <a:latin typeface="微软雅黑" panose="020B0503020204020204" charset="-122"/>
                <a:ea typeface="微软雅黑" panose="020B0503020204020204" charset="-122"/>
                <a:cs typeface="微软雅黑" panose="020B0503020204020204" charset="-122"/>
                <a:sym typeface="+mn-ea"/>
              </a:rPr>
              <a:t>地</a:t>
            </a:r>
            <a:r>
              <a:rPr sz="2000" spc="15" dirty="0">
                <a:latin typeface="微软雅黑" panose="020B0503020204020204" charset="-122"/>
                <a:ea typeface="微软雅黑" panose="020B0503020204020204" charset="-122"/>
                <a:cs typeface="微软雅黑" panose="020B0503020204020204" charset="-122"/>
                <a:sym typeface="+mn-ea"/>
              </a:rPr>
              <a:t>思</a:t>
            </a:r>
            <a:r>
              <a:rPr sz="2000" spc="90" dirty="0">
                <a:latin typeface="微软雅黑" panose="020B0503020204020204" charset="-122"/>
                <a:ea typeface="微软雅黑" panose="020B0503020204020204" charset="-122"/>
                <a:cs typeface="微软雅黑" panose="020B0503020204020204" charset="-122"/>
                <a:sym typeface="+mn-ea"/>
              </a:rPr>
              <a:t>考</a:t>
            </a:r>
            <a:r>
              <a:rPr lang="zh-CN" sz="2000" spc="90" dirty="0">
                <a:latin typeface="微软雅黑" panose="020B0503020204020204" charset="-122"/>
                <a:ea typeface="微软雅黑" panose="020B0503020204020204" charset="-122"/>
                <a:cs typeface="微软雅黑" panose="020B0503020204020204" charset="-122"/>
                <a:sym typeface="+mn-ea"/>
              </a:rPr>
              <a:t>，</a:t>
            </a:r>
            <a:r>
              <a:rPr sz="2000" spc="25" dirty="0">
                <a:latin typeface="微软雅黑" panose="020B0503020204020204" charset="-122"/>
                <a:ea typeface="微软雅黑" panose="020B0503020204020204" charset="-122"/>
                <a:cs typeface="微软雅黑" panose="020B0503020204020204" charset="-122"/>
                <a:sym typeface="+mn-ea"/>
              </a:rPr>
              <a:t>右</a:t>
            </a:r>
            <a:r>
              <a:rPr sz="2000" spc="75" dirty="0">
                <a:latin typeface="微软雅黑" panose="020B0503020204020204" charset="-122"/>
                <a:ea typeface="微软雅黑" panose="020B0503020204020204" charset="-122"/>
                <a:cs typeface="微软雅黑" panose="020B0503020204020204" charset="-122"/>
                <a:sym typeface="+mn-ea"/>
              </a:rPr>
              <a:t>脑</a:t>
            </a:r>
            <a:r>
              <a:rPr sz="2000" spc="25" dirty="0">
                <a:latin typeface="微软雅黑" panose="020B0503020204020204" charset="-122"/>
                <a:ea typeface="微软雅黑" panose="020B0503020204020204" charset="-122"/>
                <a:cs typeface="微软雅黑" panose="020B0503020204020204" charset="-122"/>
                <a:sym typeface="+mn-ea"/>
              </a:rPr>
              <a:t>包含</a:t>
            </a:r>
            <a:r>
              <a:rPr sz="2000" spc="75" dirty="0">
                <a:latin typeface="微软雅黑" panose="020B0503020204020204" charset="-122"/>
                <a:ea typeface="微软雅黑" panose="020B0503020204020204" charset="-122"/>
                <a:cs typeface="微软雅黑" panose="020B0503020204020204" charset="-122"/>
                <a:sym typeface="+mn-ea"/>
              </a:rPr>
              <a:t>所</a:t>
            </a:r>
            <a:r>
              <a:rPr sz="2000" spc="25" dirty="0">
                <a:latin typeface="微软雅黑" panose="020B0503020204020204" charset="-122"/>
                <a:ea typeface="微软雅黑" panose="020B0503020204020204" charset="-122"/>
                <a:cs typeface="微软雅黑" panose="020B0503020204020204" charset="-122"/>
                <a:sym typeface="+mn-ea"/>
              </a:rPr>
              <a:t>有的</a:t>
            </a:r>
            <a:r>
              <a:rPr sz="2000" spc="75" dirty="0">
                <a:latin typeface="微软雅黑" panose="020B0503020204020204" charset="-122"/>
                <a:ea typeface="微软雅黑" panose="020B0503020204020204" charset="-122"/>
                <a:cs typeface="微软雅黑" panose="020B0503020204020204" charset="-122"/>
                <a:sym typeface="+mn-ea"/>
              </a:rPr>
              <a:t>艺</a:t>
            </a:r>
            <a:r>
              <a:rPr sz="2000" spc="25" dirty="0">
                <a:latin typeface="微软雅黑" panose="020B0503020204020204" charset="-122"/>
                <a:ea typeface="微软雅黑" panose="020B0503020204020204" charset="-122"/>
                <a:cs typeface="微软雅黑" panose="020B0503020204020204" charset="-122"/>
                <a:sym typeface="+mn-ea"/>
              </a:rPr>
              <a:t>术功能。</a:t>
            </a:r>
            <a:endParaRPr sz="2000" dirty="0">
              <a:latin typeface="微软雅黑" panose="020B0503020204020204" charset="-122"/>
              <a:ea typeface="微软雅黑" panose="020B0503020204020204" charset="-122"/>
              <a:cs typeface="微软雅黑" panose="020B0503020204020204" charset="-122"/>
            </a:endParaRPr>
          </a:p>
          <a:p>
            <a:pPr marL="12700" marR="5080" indent="114300" algn="just">
              <a:lnSpc>
                <a:spcPct val="156000"/>
              </a:lnSpc>
              <a:spcBef>
                <a:spcPts val="95"/>
              </a:spcBef>
            </a:pPr>
            <a:endParaRPr lang="zh-CN" altLang="en-US" sz="2000" dirty="0">
              <a:latin typeface="微软雅黑" panose="020B0503020204020204" charset="-122"/>
              <a:ea typeface="微软雅黑" panose="020B0503020204020204" charset="-122"/>
            </a:endParaRPr>
          </a:p>
        </p:txBody>
      </p:sp>
      <p:cxnSp>
        <p:nvCxnSpPr>
          <p:cNvPr id="2" name="直接连接符 1"/>
          <p:cNvCxnSpPr/>
          <p:nvPr/>
        </p:nvCxnSpPr>
        <p:spPr>
          <a:xfrm>
            <a:off x="856615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object 20"/>
          <p:cNvSpPr txBox="1"/>
          <p:nvPr/>
        </p:nvSpPr>
        <p:spPr>
          <a:xfrm>
            <a:off x="8649970" y="2148607"/>
            <a:ext cx="3606800" cy="4514850"/>
          </a:xfrm>
          <a:prstGeom prst="rect">
            <a:avLst/>
          </a:prstGeom>
        </p:spPr>
        <p:txBody>
          <a:bodyPr vert="horz" wrap="square" lIns="0" tIns="133350" rIns="0" bIns="0" rtlCol="0">
            <a:spAutoFit/>
          </a:bodyPr>
          <a:lstStyle/>
          <a:p>
            <a:pPr marL="12700" fontAlgn="auto">
              <a:lnSpc>
                <a:spcPts val="3500"/>
              </a:lnSpc>
              <a:spcBef>
                <a:spcPts val="1050"/>
              </a:spcBef>
            </a:pPr>
            <a:r>
              <a:rPr lang="zh-CN" altLang="en-US" spc="-10" dirty="0">
                <a:latin typeface="微软雅黑" panose="020B0503020204020204" charset="-122"/>
                <a:ea typeface="微软雅黑" panose="020B0503020204020204" charset="-122"/>
                <a:cs typeface="Arial" panose="020B0604020202020204"/>
              </a:rPr>
              <a:t>① </a:t>
            </a:r>
            <a:r>
              <a:rPr spc="10" dirty="0">
                <a:latin typeface="微软雅黑" panose="020B0503020204020204" charset="-122"/>
                <a:ea typeface="微软雅黑" panose="020B0503020204020204" charset="-122"/>
                <a:cs typeface="Arial" panose="020B0604020202020204"/>
                <a:sym typeface="+mn-ea"/>
              </a:rPr>
              <a:t>contain  </a:t>
            </a:r>
            <a:r>
              <a:rPr lang="en-US" spc="10" dirty="0">
                <a:latin typeface="微软雅黑" panose="020B0503020204020204" charset="-122"/>
                <a:ea typeface="微软雅黑" panose="020B0503020204020204" charset="-122"/>
                <a:cs typeface="Arial" panose="020B0604020202020204"/>
                <a:sym typeface="+mn-ea"/>
              </a:rPr>
              <a:t>v. </a:t>
            </a:r>
            <a:r>
              <a:rPr lang="zh-CN" altLang="en-US" spc="10" dirty="0">
                <a:latin typeface="微软雅黑" panose="020B0503020204020204" charset="-122"/>
                <a:ea typeface="微软雅黑" panose="020B0503020204020204" charset="-122"/>
                <a:cs typeface="Arial" panose="020B0604020202020204"/>
                <a:sym typeface="+mn-ea"/>
              </a:rPr>
              <a:t>包含、包括</a:t>
            </a:r>
          </a:p>
          <a:p>
            <a:pPr marL="12700" fontAlgn="auto">
              <a:lnSpc>
                <a:spcPts val="3500"/>
              </a:lnSpc>
              <a:spcBef>
                <a:spcPts val="1050"/>
              </a:spcBef>
            </a:pPr>
            <a:r>
              <a:rPr lang="zh-CN" spc="-5" dirty="0">
                <a:latin typeface="微软雅黑" panose="020B0503020204020204" charset="-122"/>
                <a:ea typeface="微软雅黑" panose="020B0503020204020204" charset="-122"/>
                <a:cs typeface="微软雅黑" panose="020B0503020204020204" charset="-122"/>
              </a:rPr>
              <a:t>② </a:t>
            </a:r>
            <a:r>
              <a:rPr spc="10" dirty="0">
                <a:latin typeface="微软雅黑" panose="020B0503020204020204" charset="-122"/>
                <a:ea typeface="微软雅黑" panose="020B0503020204020204" charset="-122"/>
                <a:cs typeface="Arial" panose="020B0604020202020204"/>
                <a:sym typeface="+mn-ea"/>
              </a:rPr>
              <a:t>appreciation</a:t>
            </a:r>
            <a:r>
              <a:rPr lang="zh-CN" spc="-5" dirty="0">
                <a:latin typeface="微软雅黑" panose="020B0503020204020204" charset="-122"/>
                <a:ea typeface="微软雅黑" panose="020B0503020204020204" charset="-122"/>
                <a:cs typeface="微软雅黑" panose="020B0503020204020204" charset="-122"/>
              </a:rPr>
              <a:t> [əpriːʃɪ'eɪʃ(ə)n</a:t>
            </a:r>
            <a:r>
              <a:rPr lang="en-US" altLang="zh-CN" spc="-5" dirty="0">
                <a:latin typeface="微软雅黑" panose="020B0503020204020204" charset="-122"/>
                <a:ea typeface="微软雅黑" panose="020B0503020204020204" charset="-122"/>
                <a:cs typeface="微软雅黑" panose="020B0503020204020204" charset="-122"/>
              </a:rPr>
              <a:t>]</a:t>
            </a:r>
          </a:p>
          <a:p>
            <a:pPr marL="12700" fontAlgn="auto">
              <a:lnSpc>
                <a:spcPts val="3500"/>
              </a:lnSpc>
              <a:spcBef>
                <a:spcPts val="1050"/>
              </a:spcBef>
            </a:pPr>
            <a:r>
              <a:rPr lang="en-US" altLang="zh-CN" spc="-5" dirty="0">
                <a:latin typeface="微软雅黑" panose="020B0503020204020204" charset="-122"/>
                <a:ea typeface="微软雅黑" panose="020B0503020204020204" charset="-122"/>
                <a:cs typeface="微软雅黑" panose="020B0503020204020204" charset="-122"/>
              </a:rPr>
              <a:t>    n. </a:t>
            </a:r>
            <a:r>
              <a:rPr lang="zh-CN" altLang="en-US" spc="-5" dirty="0">
                <a:latin typeface="微软雅黑" panose="020B0503020204020204" charset="-122"/>
                <a:ea typeface="微软雅黑" panose="020B0503020204020204" charset="-122"/>
                <a:cs typeface="微软雅黑" panose="020B0503020204020204" charset="-122"/>
              </a:rPr>
              <a:t>欣赏、鉴赏、感激</a:t>
            </a:r>
          </a:p>
          <a:p>
            <a:pPr marL="12700" fontAlgn="auto">
              <a:lnSpc>
                <a:spcPts val="3500"/>
              </a:lnSpc>
              <a:spcBef>
                <a:spcPts val="1050"/>
              </a:spcBef>
            </a:pPr>
            <a:r>
              <a:rPr lang="zh-CN" spc="-5" dirty="0">
                <a:latin typeface="微软雅黑" panose="020B0503020204020204" charset="-122"/>
                <a:ea typeface="微软雅黑" panose="020B0503020204020204" charset="-122"/>
                <a:cs typeface="Arial" panose="020B0604020202020204"/>
              </a:rPr>
              <a:t>③ </a:t>
            </a:r>
            <a:r>
              <a:rPr spc="25" dirty="0">
                <a:latin typeface="微软雅黑" panose="020B0503020204020204" charset="-122"/>
                <a:ea typeface="微软雅黑" panose="020B0503020204020204" charset="-122"/>
                <a:cs typeface="Arial" panose="020B0604020202020204"/>
                <a:sym typeface="+mn-ea"/>
              </a:rPr>
              <a:t>compose </a:t>
            </a:r>
            <a:r>
              <a:rPr lang="en-US" spc="25" dirty="0">
                <a:latin typeface="微软雅黑" panose="020B0503020204020204" charset="-122"/>
                <a:ea typeface="微软雅黑" panose="020B0503020204020204" charset="-122"/>
                <a:cs typeface="Arial" panose="020B0604020202020204"/>
                <a:sym typeface="+mn-ea"/>
              </a:rPr>
              <a:t>v. </a:t>
            </a:r>
            <a:r>
              <a:rPr lang="zh-CN" altLang="en-US" spc="25" dirty="0">
                <a:latin typeface="微软雅黑" panose="020B0503020204020204" charset="-122"/>
                <a:ea typeface="微软雅黑" panose="020B0503020204020204" charset="-122"/>
                <a:cs typeface="Arial" panose="020B0604020202020204"/>
                <a:sym typeface="+mn-ea"/>
              </a:rPr>
              <a:t>组成、作曲、写作</a:t>
            </a:r>
          </a:p>
          <a:p>
            <a:pPr marL="12700" fontAlgn="auto">
              <a:lnSpc>
                <a:spcPts val="3500"/>
              </a:lnSpc>
              <a:spcBef>
                <a:spcPts val="755"/>
              </a:spcBef>
            </a:pPr>
            <a:r>
              <a:rPr lang="zh-CN" altLang="en-US" spc="5" dirty="0">
                <a:latin typeface="微软雅黑" panose="020B0503020204020204" charset="-122"/>
                <a:ea typeface="微软雅黑" panose="020B0503020204020204" charset="-122"/>
                <a:cs typeface="Arial" panose="020B0604020202020204"/>
                <a:sym typeface="+mn-ea"/>
              </a:rPr>
              <a:t>④ </a:t>
            </a:r>
            <a:r>
              <a:rPr spc="30" dirty="0">
                <a:latin typeface="微软雅黑" panose="020B0503020204020204" charset="-122"/>
                <a:ea typeface="微软雅黑" panose="020B0503020204020204" charset="-122"/>
                <a:cs typeface="Arial" panose="020B0604020202020204"/>
                <a:sym typeface="+mn-ea"/>
              </a:rPr>
              <a:t>in </a:t>
            </a:r>
            <a:r>
              <a:rPr spc="10" dirty="0">
                <a:latin typeface="微软雅黑" panose="020B0503020204020204" charset="-122"/>
                <a:ea typeface="微软雅黑" panose="020B0503020204020204" charset="-122"/>
                <a:cs typeface="Arial" panose="020B0604020202020204"/>
                <a:sym typeface="+mn-ea"/>
              </a:rPr>
              <a:t>operation </a:t>
            </a:r>
            <a:r>
              <a:rPr lang="zh-CN" spc="10" dirty="0">
                <a:latin typeface="微软雅黑" panose="020B0503020204020204" charset="-122"/>
                <a:ea typeface="微软雅黑" panose="020B0503020204020204" charset="-122"/>
                <a:cs typeface="Arial" panose="020B0604020202020204"/>
                <a:sym typeface="+mn-ea"/>
              </a:rPr>
              <a:t>运转中、运行中</a:t>
            </a:r>
          </a:p>
          <a:p>
            <a:pPr marL="12700" fontAlgn="auto">
              <a:lnSpc>
                <a:spcPts val="3500"/>
              </a:lnSpc>
              <a:spcBef>
                <a:spcPts val="755"/>
              </a:spcBef>
            </a:pPr>
            <a:r>
              <a:rPr lang="zh-CN" spc="10" dirty="0">
                <a:latin typeface="微软雅黑" panose="020B0503020204020204" charset="-122"/>
                <a:ea typeface="微软雅黑" panose="020B0503020204020204" charset="-122"/>
                <a:cs typeface="Arial" panose="020B0604020202020204"/>
                <a:sym typeface="+mn-ea"/>
              </a:rPr>
              <a:t>⑤ </a:t>
            </a:r>
            <a:r>
              <a:rPr lang="en-US" altLang="zh-CN" spc="10" dirty="0">
                <a:latin typeface="微软雅黑" panose="020B0503020204020204" charset="-122"/>
                <a:ea typeface="微软雅黑" panose="020B0503020204020204" charset="-122"/>
                <a:cs typeface="Arial" panose="020B0604020202020204"/>
                <a:sym typeface="+mn-ea"/>
              </a:rPr>
              <a:t>come across </a:t>
            </a:r>
            <a:r>
              <a:rPr lang="zh-CN" altLang="en-US" spc="10" dirty="0">
                <a:latin typeface="微软雅黑" panose="020B0503020204020204" charset="-122"/>
                <a:ea typeface="微软雅黑" panose="020B0503020204020204" charset="-122"/>
                <a:cs typeface="Arial" panose="020B0604020202020204"/>
                <a:sym typeface="+mn-ea"/>
              </a:rPr>
              <a:t>偶遇、发现</a:t>
            </a:r>
          </a:p>
          <a:p>
            <a:pPr marL="12700" fontAlgn="auto">
              <a:lnSpc>
                <a:spcPts val="3500"/>
              </a:lnSpc>
              <a:spcBef>
                <a:spcPts val="755"/>
              </a:spcBef>
            </a:pPr>
            <a:r>
              <a:rPr lang="zh-CN" altLang="en-US" spc="10" dirty="0">
                <a:latin typeface="微软雅黑" panose="020B0503020204020204" charset="-122"/>
                <a:ea typeface="微软雅黑" panose="020B0503020204020204" charset="-122"/>
                <a:cs typeface="Arial" panose="020B0604020202020204"/>
                <a:sym typeface="+mn-ea"/>
              </a:rPr>
              <a:t>⑥ </a:t>
            </a:r>
            <a:r>
              <a:rPr spc="-5" dirty="0">
                <a:latin typeface="微软雅黑" panose="020B0503020204020204" charset="-122"/>
                <a:ea typeface="微软雅黑" panose="020B0503020204020204" charset="-122"/>
                <a:cs typeface="Arial" panose="020B0604020202020204"/>
                <a:sym typeface="+mn-ea"/>
              </a:rPr>
              <a:t>tackle  ['tækl]</a:t>
            </a:r>
          </a:p>
          <a:p>
            <a:pPr marL="12700" fontAlgn="auto">
              <a:lnSpc>
                <a:spcPts val="3500"/>
              </a:lnSpc>
              <a:spcBef>
                <a:spcPts val="755"/>
              </a:spcBef>
            </a:pPr>
            <a:r>
              <a:rPr spc="-5" dirty="0">
                <a:latin typeface="微软雅黑" panose="020B0503020204020204" charset="-122"/>
                <a:ea typeface="微软雅黑" panose="020B0503020204020204" charset="-122"/>
                <a:cs typeface="Arial" panose="020B0604020202020204"/>
                <a:sym typeface="+mn-ea"/>
              </a:rPr>
              <a:t>    </a:t>
            </a:r>
            <a:r>
              <a:rPr lang="en-US" spc="-5" dirty="0">
                <a:latin typeface="微软雅黑" panose="020B0503020204020204" charset="-122"/>
                <a:ea typeface="微软雅黑" panose="020B0503020204020204" charset="-122"/>
                <a:cs typeface="Arial" panose="020B0604020202020204"/>
                <a:sym typeface="+mn-ea"/>
              </a:rPr>
              <a:t>v. </a:t>
            </a:r>
            <a:r>
              <a:rPr lang="zh-CN" altLang="en-US" spc="-5" dirty="0">
                <a:latin typeface="微软雅黑" panose="020B0503020204020204" charset="-122"/>
                <a:ea typeface="微软雅黑" panose="020B0503020204020204" charset="-122"/>
                <a:cs typeface="Arial" panose="020B0604020202020204"/>
                <a:sym typeface="+mn-ea"/>
              </a:rPr>
              <a:t>处理、应对</a:t>
            </a:r>
          </a:p>
        </p:txBody>
      </p:sp>
      <p:cxnSp>
        <p:nvCxnSpPr>
          <p:cNvPr id="5" name="直接连接符 4">
            <a:extLst>
              <a:ext uri="{FF2B5EF4-FFF2-40B4-BE49-F238E27FC236}">
                <a16:creationId xmlns:a16="http://schemas.microsoft.com/office/drawing/2014/main" id="{597E1A3D-D69F-466B-8142-7293D87D8778}"/>
              </a:ext>
            </a:extLst>
          </p:cNvPr>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F9B4FF43-3742-4277-8AD0-E97C56EC072D}"/>
              </a:ext>
            </a:extLst>
          </p:cNvPr>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7" name="图示 6">
            <a:extLst>
              <a:ext uri="{FF2B5EF4-FFF2-40B4-BE49-F238E27FC236}">
                <a16:creationId xmlns:a16="http://schemas.microsoft.com/office/drawing/2014/main" id="{1513EED4-85D5-462F-9440-DFAC7D29F5E8}"/>
              </a:ext>
            </a:extLst>
          </p:cNvPr>
          <p:cNvGraphicFramePr/>
          <p:nvPr>
            <p:extLst>
              <p:ext uri="{D42A27DB-BD31-4B8C-83A1-F6EECF244321}">
                <p14:modId xmlns:p14="http://schemas.microsoft.com/office/powerpoint/2010/main" val="3924622603"/>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5669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235287" y="1192530"/>
            <a:ext cx="8258175" cy="5367020"/>
          </a:xfrm>
          <a:prstGeom prst="rect">
            <a:avLst/>
          </a:prstGeom>
          <a:noFill/>
          <a:ln w="9525">
            <a:noFill/>
          </a:ln>
        </p:spPr>
        <p:txBody>
          <a:bodyPr wrap="square">
            <a:spAutoFit/>
          </a:bodyPr>
          <a:lstStyle/>
          <a:p>
            <a:pPr marL="12700" marR="5080" indent="114300" algn="just">
              <a:lnSpc>
                <a:spcPct val="156000"/>
              </a:lnSpc>
              <a:spcBef>
                <a:spcPts val="85"/>
              </a:spcBef>
            </a:pPr>
            <a:r>
              <a:rPr sz="2000" spc="-40" dirty="0">
                <a:latin typeface="微软雅黑" panose="020B0503020204020204" charset="-122"/>
                <a:ea typeface="微软雅黑" panose="020B0503020204020204" charset="-122"/>
                <a:cs typeface="微软雅黑" panose="020B0503020204020204" charset="-122"/>
                <a:sym typeface="+mn-ea"/>
              </a:rPr>
              <a:t>④</a:t>
            </a:r>
            <a:r>
              <a:rPr sz="2000" spc="-40" dirty="0">
                <a:latin typeface="微软雅黑" panose="020B0503020204020204" charset="-122"/>
                <a:ea typeface="微软雅黑" panose="020B0503020204020204" charset="-122"/>
                <a:cs typeface="Arial" panose="020B0604020202020204"/>
                <a:sym typeface="+mn-ea"/>
              </a:rPr>
              <a:t>To </a:t>
            </a:r>
            <a:r>
              <a:rPr sz="2000" spc="15" dirty="0">
                <a:latin typeface="微软雅黑" panose="020B0503020204020204" charset="-122"/>
                <a:ea typeface="微软雅黑" panose="020B0503020204020204" charset="-122"/>
                <a:cs typeface="Arial" panose="020B0604020202020204"/>
                <a:sym typeface="+mn-ea"/>
              </a:rPr>
              <a:t>some </a:t>
            </a:r>
            <a:r>
              <a:rPr sz="2000" dirty="0">
                <a:latin typeface="微软雅黑" panose="020B0503020204020204" charset="-122"/>
                <a:ea typeface="微软雅黑" panose="020B0503020204020204" charset="-122"/>
                <a:cs typeface="Arial" panose="020B0604020202020204"/>
                <a:sym typeface="+mn-ea"/>
              </a:rPr>
              <a:t>people, </a:t>
            </a:r>
            <a:r>
              <a:rPr sz="2000" spc="-15" dirty="0">
                <a:latin typeface="微软雅黑" panose="020B0503020204020204" charset="-122"/>
                <a:ea typeface="微软雅黑" panose="020B0503020204020204" charset="-122"/>
                <a:cs typeface="Arial" panose="020B0604020202020204"/>
                <a:sym typeface="+mn-ea"/>
              </a:rPr>
              <a:t>the </a:t>
            </a:r>
            <a:r>
              <a:rPr sz="2000" spc="10" dirty="0">
                <a:latin typeface="微软雅黑" panose="020B0503020204020204" charset="-122"/>
                <a:ea typeface="微软雅黑" panose="020B0503020204020204" charset="-122"/>
                <a:cs typeface="Arial" panose="020B0604020202020204"/>
                <a:sym typeface="+mn-ea"/>
              </a:rPr>
              <a:t>left brain </a:t>
            </a:r>
            <a:r>
              <a:rPr sz="2000" dirty="0">
                <a:latin typeface="微软雅黑" panose="020B0503020204020204" charset="-122"/>
                <a:ea typeface="微软雅黑" panose="020B0503020204020204" charset="-122"/>
                <a:cs typeface="Arial" panose="020B0604020202020204"/>
                <a:sym typeface="+mn-ea"/>
              </a:rPr>
              <a:t>is </a:t>
            </a:r>
            <a:r>
              <a:rPr sz="2000" spc="10" dirty="0">
                <a:latin typeface="微软雅黑" panose="020B0503020204020204" charset="-122"/>
                <a:ea typeface="微软雅黑" panose="020B0503020204020204" charset="-122"/>
                <a:cs typeface="Arial" panose="020B0604020202020204"/>
                <a:sym typeface="+mn-ea"/>
              </a:rPr>
              <a:t>dominant </a:t>
            </a:r>
            <a:r>
              <a:rPr sz="2000" spc="30" dirty="0">
                <a:latin typeface="微软雅黑" panose="020B0503020204020204" charset="-122"/>
                <a:ea typeface="微软雅黑" panose="020B0503020204020204" charset="-122"/>
                <a:cs typeface="Arial" panose="020B0604020202020204"/>
                <a:sym typeface="+mn-ea"/>
              </a:rPr>
              <a:t>and </a:t>
            </a:r>
            <a:r>
              <a:rPr sz="2000" dirty="0">
                <a:latin typeface="微软雅黑" panose="020B0503020204020204" charset="-122"/>
                <a:ea typeface="微软雅黑" panose="020B0503020204020204" charset="-122"/>
                <a:cs typeface="Arial" panose="020B0604020202020204"/>
                <a:sym typeface="+mn-ea"/>
              </a:rPr>
              <a:t>to </a:t>
            </a:r>
            <a:r>
              <a:rPr sz="2000" spc="10" dirty="0">
                <a:latin typeface="微软雅黑" panose="020B0503020204020204" charset="-122"/>
                <a:ea typeface="微软雅黑" panose="020B0503020204020204" charset="-122"/>
                <a:cs typeface="Arial" panose="020B0604020202020204"/>
                <a:sym typeface="+mn-ea"/>
              </a:rPr>
              <a:t>others, </a:t>
            </a:r>
            <a:r>
              <a:rPr sz="2000" dirty="0">
                <a:latin typeface="微软雅黑" panose="020B0503020204020204" charset="-122"/>
                <a:ea typeface="微软雅黑" panose="020B0503020204020204" charset="-122"/>
                <a:cs typeface="Arial" panose="020B0604020202020204"/>
                <a:sym typeface="+mn-ea"/>
              </a:rPr>
              <a:t>the </a:t>
            </a:r>
            <a:r>
              <a:rPr sz="2000" spc="10" dirty="0">
                <a:latin typeface="微软雅黑" panose="020B0503020204020204" charset="-122"/>
                <a:ea typeface="微软雅黑" panose="020B0503020204020204" charset="-122"/>
                <a:cs typeface="Arial" panose="020B0604020202020204"/>
                <a:sym typeface="+mn-ea"/>
              </a:rPr>
              <a:t>right </a:t>
            </a:r>
            <a:r>
              <a:rPr sz="2000" dirty="0">
                <a:latin typeface="微软雅黑" panose="020B0503020204020204" charset="-122"/>
                <a:ea typeface="微软雅黑" panose="020B0503020204020204" charset="-122"/>
                <a:cs typeface="Arial" panose="020B0604020202020204"/>
                <a:sym typeface="+mn-ea"/>
              </a:rPr>
              <a:t>brain  </a:t>
            </a:r>
            <a:r>
              <a:rPr sz="2000" spc="10" dirty="0">
                <a:latin typeface="微软雅黑" panose="020B0503020204020204" charset="-122"/>
                <a:ea typeface="微软雅黑" panose="020B0503020204020204" charset="-122"/>
                <a:cs typeface="Arial" panose="020B0604020202020204"/>
                <a:sym typeface="+mn-ea"/>
              </a:rPr>
              <a:t>is. Of </a:t>
            </a:r>
            <a:r>
              <a:rPr sz="2000" dirty="0">
                <a:latin typeface="微软雅黑" panose="020B0503020204020204" charset="-122"/>
                <a:ea typeface="微软雅黑" panose="020B0503020204020204" charset="-122"/>
                <a:cs typeface="Arial" panose="020B0604020202020204"/>
                <a:sym typeface="+mn-ea"/>
              </a:rPr>
              <a:t>people who </a:t>
            </a:r>
            <a:r>
              <a:rPr sz="2000" spc="10" dirty="0">
                <a:latin typeface="微软雅黑" panose="020B0503020204020204" charset="-122"/>
                <a:ea typeface="微软雅黑" panose="020B0503020204020204" charset="-122"/>
                <a:cs typeface="Arial" panose="020B0604020202020204"/>
                <a:sym typeface="+mn-ea"/>
              </a:rPr>
              <a:t>are </a:t>
            </a:r>
            <a:r>
              <a:rPr sz="2000" spc="15" dirty="0">
                <a:latin typeface="微软雅黑" panose="020B0503020204020204" charset="-122"/>
                <a:ea typeface="微软雅黑" panose="020B0503020204020204" charset="-122"/>
                <a:cs typeface="Arial" panose="020B0604020202020204"/>
                <a:sym typeface="+mn-ea"/>
              </a:rPr>
              <a:t>good </a:t>
            </a:r>
            <a:r>
              <a:rPr sz="2000" spc="30" dirty="0">
                <a:latin typeface="微软雅黑" panose="020B0503020204020204" charset="-122"/>
                <a:ea typeface="微软雅黑" panose="020B0503020204020204" charset="-122"/>
                <a:cs typeface="Arial" panose="020B0604020202020204"/>
                <a:sym typeface="+mn-ea"/>
              </a:rPr>
              <a:t>in </a:t>
            </a:r>
            <a:r>
              <a:rPr sz="2000" spc="10" dirty="0">
                <a:latin typeface="微软雅黑" panose="020B0503020204020204" charset="-122"/>
                <a:ea typeface="微软雅黑" panose="020B0503020204020204" charset="-122"/>
                <a:cs typeface="Arial" panose="020B0604020202020204"/>
                <a:sym typeface="+mn-ea"/>
              </a:rPr>
              <a:t>mathematics </a:t>
            </a:r>
            <a:r>
              <a:rPr sz="2000" spc="15" dirty="0">
                <a:latin typeface="微软雅黑" panose="020B0503020204020204" charset="-122"/>
                <a:ea typeface="微软雅黑" panose="020B0503020204020204" charset="-122"/>
                <a:cs typeface="Arial" panose="020B0604020202020204"/>
                <a:sym typeface="+mn-ea"/>
              </a:rPr>
              <a:t>and </a:t>
            </a:r>
            <a:r>
              <a:rPr sz="2000" spc="5" dirty="0">
                <a:latin typeface="微软雅黑" panose="020B0503020204020204" charset="-122"/>
                <a:ea typeface="微软雅黑" panose="020B0503020204020204" charset="-122"/>
                <a:cs typeface="Arial" panose="020B0604020202020204"/>
                <a:sym typeface="+mn-ea"/>
              </a:rPr>
              <a:t>language </a:t>
            </a:r>
            <a:r>
              <a:rPr sz="2000" spc="10" dirty="0">
                <a:latin typeface="微软雅黑" panose="020B0503020204020204" charset="-122"/>
                <a:ea typeface="微软雅黑" panose="020B0503020204020204" charset="-122"/>
                <a:cs typeface="Arial" panose="020B0604020202020204"/>
                <a:sym typeface="+mn-ea"/>
              </a:rPr>
              <a:t>expression—that  is, putting </a:t>
            </a:r>
            <a:r>
              <a:rPr sz="2000" dirty="0">
                <a:latin typeface="微软雅黑" panose="020B0503020204020204" charset="-122"/>
                <a:ea typeface="微软雅黑" panose="020B0503020204020204" charset="-122"/>
                <a:cs typeface="Arial" panose="020B0604020202020204"/>
                <a:sym typeface="+mn-ea"/>
              </a:rPr>
              <a:t>into </a:t>
            </a:r>
            <a:r>
              <a:rPr sz="2000" spc="5" dirty="0">
                <a:latin typeface="微软雅黑" panose="020B0503020204020204" charset="-122"/>
                <a:ea typeface="微软雅黑" panose="020B0503020204020204" charset="-122"/>
                <a:cs typeface="Arial" panose="020B0604020202020204"/>
                <a:sym typeface="+mn-ea"/>
              </a:rPr>
              <a:t>practice </a:t>
            </a:r>
            <a:r>
              <a:rPr sz="2000" spc="15" dirty="0">
                <a:latin typeface="微软雅黑" panose="020B0503020204020204" charset="-122"/>
                <a:ea typeface="微软雅黑" panose="020B0503020204020204" charset="-122"/>
                <a:cs typeface="Arial" panose="020B0604020202020204"/>
                <a:sym typeface="+mn-ea"/>
              </a:rPr>
              <a:t>what </a:t>
            </a:r>
            <a:r>
              <a:rPr sz="2000" dirty="0">
                <a:latin typeface="微软雅黑" panose="020B0503020204020204" charset="-122"/>
                <a:ea typeface="微软雅黑" panose="020B0503020204020204" charset="-122"/>
                <a:cs typeface="Arial" panose="020B0604020202020204"/>
                <a:sym typeface="+mn-ea"/>
              </a:rPr>
              <a:t>they </a:t>
            </a:r>
            <a:r>
              <a:rPr sz="2000" spc="-5" dirty="0">
                <a:latin typeface="微软雅黑" panose="020B0503020204020204" charset="-122"/>
                <a:ea typeface="微软雅黑" panose="020B0503020204020204" charset="-122"/>
                <a:cs typeface="Arial" panose="020B0604020202020204"/>
                <a:sym typeface="+mn-ea"/>
              </a:rPr>
              <a:t>have </a:t>
            </a:r>
            <a:r>
              <a:rPr sz="2000" dirty="0">
                <a:latin typeface="微软雅黑" panose="020B0503020204020204" charset="-122"/>
                <a:ea typeface="微软雅黑" panose="020B0503020204020204" charset="-122"/>
                <a:cs typeface="Arial" panose="020B0604020202020204"/>
                <a:sym typeface="+mn-ea"/>
              </a:rPr>
              <a:t>learnt, we </a:t>
            </a:r>
            <a:r>
              <a:rPr sz="2000" spc="40" dirty="0">
                <a:latin typeface="微软雅黑" panose="020B0503020204020204" charset="-122"/>
                <a:ea typeface="微软雅黑" panose="020B0503020204020204" charset="-122"/>
                <a:cs typeface="Arial" panose="020B0604020202020204"/>
                <a:sym typeface="+mn-ea"/>
              </a:rPr>
              <a:t>say </a:t>
            </a:r>
            <a:r>
              <a:rPr sz="2000" dirty="0">
                <a:latin typeface="微软雅黑" panose="020B0503020204020204" charset="-122"/>
                <a:ea typeface="微软雅黑" panose="020B0503020204020204" charset="-122"/>
                <a:cs typeface="Arial" panose="020B0604020202020204"/>
                <a:sym typeface="+mn-ea"/>
              </a:rPr>
              <a:t>that they </a:t>
            </a:r>
            <a:r>
              <a:rPr sz="2000" spc="10" dirty="0">
                <a:latin typeface="微软雅黑" panose="020B0503020204020204" charset="-122"/>
                <a:ea typeface="微软雅黑" panose="020B0503020204020204" charset="-122"/>
                <a:cs typeface="Arial" panose="020B0604020202020204"/>
                <a:sym typeface="+mn-ea"/>
              </a:rPr>
              <a:t>are </a:t>
            </a:r>
            <a:r>
              <a:rPr sz="2000" dirty="0">
                <a:latin typeface="微软雅黑" panose="020B0503020204020204" charset="-122"/>
                <a:ea typeface="微软雅黑" panose="020B0503020204020204" charset="-122"/>
                <a:cs typeface="Arial" panose="020B0604020202020204"/>
                <a:sym typeface="+mn-ea"/>
              </a:rPr>
              <a:t>more </a:t>
            </a:r>
            <a:r>
              <a:rPr sz="2000" spc="-5" dirty="0">
                <a:latin typeface="微软雅黑" panose="020B0503020204020204" charset="-122"/>
                <a:ea typeface="微软雅黑" panose="020B0503020204020204" charset="-122"/>
                <a:cs typeface="Arial" panose="020B0604020202020204"/>
                <a:sym typeface="+mn-ea"/>
              </a:rPr>
              <a:t>left-  </a:t>
            </a:r>
            <a:r>
              <a:rPr sz="2000" spc="5" dirty="0">
                <a:latin typeface="微软雅黑" panose="020B0503020204020204" charset="-122"/>
                <a:ea typeface="微软雅黑" panose="020B0503020204020204" charset="-122"/>
                <a:cs typeface="Arial" panose="020B0604020202020204"/>
                <a:sym typeface="+mn-ea"/>
              </a:rPr>
              <a:t>brained. </a:t>
            </a:r>
            <a:r>
              <a:rPr sz="2000" spc="25" dirty="0">
                <a:latin typeface="微软雅黑" panose="020B0503020204020204" charset="-122"/>
                <a:ea typeface="微软雅黑" panose="020B0503020204020204" charset="-122"/>
                <a:cs typeface="Arial" panose="020B0604020202020204"/>
                <a:sym typeface="+mn-ea"/>
              </a:rPr>
              <a:t>They </a:t>
            </a:r>
            <a:r>
              <a:rPr sz="2000" spc="10" dirty="0">
                <a:latin typeface="微软雅黑" panose="020B0503020204020204" charset="-122"/>
                <a:ea typeface="微软雅黑" panose="020B0503020204020204" charset="-122"/>
                <a:cs typeface="Arial" panose="020B0604020202020204"/>
                <a:sym typeface="+mn-ea"/>
              </a:rPr>
              <a:t>are </a:t>
            </a:r>
            <a:r>
              <a:rPr sz="2000" spc="-5" dirty="0">
                <a:latin typeface="微软雅黑" panose="020B0503020204020204" charset="-122"/>
                <a:ea typeface="微软雅黑" panose="020B0503020204020204" charset="-122"/>
                <a:cs typeface="Arial" panose="020B0604020202020204"/>
                <a:sym typeface="+mn-ea"/>
              </a:rPr>
              <a:t>not </a:t>
            </a:r>
            <a:r>
              <a:rPr sz="2000" dirty="0">
                <a:latin typeface="微软雅黑" panose="020B0503020204020204" charset="-122"/>
                <a:ea typeface="微软雅黑" panose="020B0503020204020204" charset="-122"/>
                <a:cs typeface="Arial" panose="020B0604020202020204"/>
                <a:sym typeface="+mn-ea"/>
              </a:rPr>
              <a:t>very </a:t>
            </a:r>
            <a:r>
              <a:rPr sz="2000" spc="5" dirty="0">
                <a:latin typeface="微软雅黑" panose="020B0503020204020204" charset="-122"/>
                <a:ea typeface="微软雅黑" panose="020B0503020204020204" charset="-122"/>
                <a:cs typeface="Arial" panose="020B0604020202020204"/>
                <a:sym typeface="+mn-ea"/>
              </a:rPr>
              <a:t>sensitive </a:t>
            </a:r>
            <a:r>
              <a:rPr sz="2000" spc="15" dirty="0">
                <a:latin typeface="微软雅黑" panose="020B0503020204020204" charset="-122"/>
                <a:ea typeface="微软雅黑" panose="020B0503020204020204" charset="-122"/>
                <a:cs typeface="Arial" panose="020B0604020202020204"/>
                <a:sym typeface="+mn-ea"/>
              </a:rPr>
              <a:t>and </a:t>
            </a:r>
            <a:r>
              <a:rPr sz="2000" dirty="0">
                <a:latin typeface="微软雅黑" panose="020B0503020204020204" charset="-122"/>
                <a:ea typeface="微软雅黑" panose="020B0503020204020204" charset="-122"/>
                <a:cs typeface="Arial" panose="020B0604020202020204"/>
                <a:sym typeface="+mn-ea"/>
              </a:rPr>
              <a:t>believe </a:t>
            </a:r>
            <a:r>
              <a:rPr sz="2000" spc="30" dirty="0">
                <a:latin typeface="微软雅黑" panose="020B0503020204020204" charset="-122"/>
                <a:ea typeface="微软雅黑" panose="020B0503020204020204" charset="-122"/>
                <a:cs typeface="Arial" panose="020B0604020202020204"/>
                <a:sym typeface="+mn-ea"/>
              </a:rPr>
              <a:t>in </a:t>
            </a:r>
            <a:r>
              <a:rPr sz="2000" spc="10" dirty="0">
                <a:latin typeface="微软雅黑" panose="020B0503020204020204" charset="-122"/>
                <a:ea typeface="微软雅黑" panose="020B0503020204020204" charset="-122"/>
                <a:cs typeface="Arial" panose="020B0604020202020204"/>
                <a:sym typeface="+mn-ea"/>
              </a:rPr>
              <a:t>doing </a:t>
            </a:r>
            <a:r>
              <a:rPr sz="2000" spc="15" dirty="0">
                <a:latin typeface="微软雅黑" panose="020B0503020204020204" charset="-122"/>
                <a:ea typeface="微软雅黑" panose="020B0503020204020204" charset="-122"/>
                <a:cs typeface="Arial" panose="020B0604020202020204"/>
                <a:sym typeface="+mn-ea"/>
              </a:rPr>
              <a:t>everything </a:t>
            </a:r>
            <a:r>
              <a:rPr sz="2000" spc="5" dirty="0">
                <a:latin typeface="微软雅黑" panose="020B0503020204020204" charset="-122"/>
                <a:ea typeface="微软雅黑" panose="020B0503020204020204" charset="-122"/>
                <a:cs typeface="Arial" panose="020B0604020202020204"/>
                <a:sym typeface="+mn-ea"/>
              </a:rPr>
              <a:t>only  after </a:t>
            </a:r>
            <a:r>
              <a:rPr sz="2000" spc="10" dirty="0">
                <a:latin typeface="微软雅黑" panose="020B0503020204020204" charset="-122"/>
                <a:ea typeface="微软雅黑" panose="020B0503020204020204" charset="-122"/>
                <a:cs typeface="Arial" panose="020B0604020202020204"/>
                <a:sym typeface="+mn-ea"/>
              </a:rPr>
              <a:t>reasoning. </a:t>
            </a:r>
            <a:r>
              <a:rPr sz="2000" spc="15" dirty="0">
                <a:latin typeface="微软雅黑" panose="020B0503020204020204" charset="-122"/>
                <a:ea typeface="微软雅黑" panose="020B0503020204020204" charset="-122"/>
                <a:cs typeface="Arial" panose="020B0604020202020204"/>
                <a:sym typeface="+mn-ea"/>
              </a:rPr>
              <a:t>They are </a:t>
            </a:r>
            <a:r>
              <a:rPr sz="2000" spc="5" dirty="0">
                <a:latin typeface="微软雅黑" panose="020B0503020204020204" charset="-122"/>
                <a:ea typeface="微软雅黑" panose="020B0503020204020204" charset="-122"/>
                <a:cs typeface="Arial" panose="020B0604020202020204"/>
                <a:sym typeface="+mn-ea"/>
              </a:rPr>
              <a:t>very </a:t>
            </a:r>
            <a:r>
              <a:rPr sz="2000" spc="25" dirty="0">
                <a:latin typeface="微软雅黑" panose="020B0503020204020204" charset="-122"/>
                <a:ea typeface="微软雅黑" panose="020B0503020204020204" charset="-122"/>
                <a:cs typeface="Arial" panose="020B0604020202020204"/>
                <a:sym typeface="+mn-ea"/>
              </a:rPr>
              <a:t>sharp </a:t>
            </a:r>
            <a:r>
              <a:rPr sz="2000" spc="40" dirty="0">
                <a:latin typeface="微软雅黑" panose="020B0503020204020204" charset="-122"/>
                <a:ea typeface="微软雅黑" panose="020B0503020204020204" charset="-122"/>
                <a:cs typeface="Arial" panose="020B0604020202020204"/>
                <a:sym typeface="+mn-ea"/>
              </a:rPr>
              <a:t>at </a:t>
            </a:r>
            <a:r>
              <a:rPr sz="2000" spc="10" dirty="0">
                <a:latin typeface="微软雅黑" panose="020B0503020204020204" charset="-122"/>
                <a:ea typeface="微软雅黑" panose="020B0503020204020204" charset="-122"/>
                <a:cs typeface="Arial" panose="020B0604020202020204"/>
                <a:sym typeface="+mn-ea"/>
              </a:rPr>
              <a:t>arguments. They are </a:t>
            </a:r>
            <a:r>
              <a:rPr sz="2000" spc="-15" dirty="0">
                <a:latin typeface="微软雅黑" panose="020B0503020204020204" charset="-122"/>
                <a:ea typeface="微软雅黑" panose="020B0503020204020204" charset="-122"/>
                <a:cs typeface="Arial" panose="020B0604020202020204"/>
                <a:sym typeface="+mn-ea"/>
              </a:rPr>
              <a:t>the </a:t>
            </a:r>
            <a:r>
              <a:rPr sz="2000" dirty="0">
                <a:latin typeface="微软雅黑" panose="020B0503020204020204" charset="-122"/>
                <a:ea typeface="微软雅黑" panose="020B0503020204020204" charset="-122"/>
                <a:cs typeface="Arial" panose="020B0604020202020204"/>
                <a:sym typeface="+mn-ea"/>
              </a:rPr>
              <a:t>type </a:t>
            </a:r>
            <a:r>
              <a:rPr sz="2000" spc="-15" dirty="0">
                <a:latin typeface="微软雅黑" panose="020B0503020204020204" charset="-122"/>
                <a:ea typeface="微软雅黑" panose="020B0503020204020204" charset="-122"/>
                <a:cs typeface="Arial" panose="020B0604020202020204"/>
                <a:sym typeface="+mn-ea"/>
              </a:rPr>
              <a:t>who  </a:t>
            </a:r>
            <a:r>
              <a:rPr sz="2000" spc="5" dirty="0">
                <a:latin typeface="微软雅黑" panose="020B0503020204020204" charset="-122"/>
                <a:ea typeface="微软雅黑" panose="020B0503020204020204" charset="-122"/>
                <a:cs typeface="Arial" panose="020B0604020202020204"/>
                <a:sym typeface="+mn-ea"/>
              </a:rPr>
              <a:t>will </a:t>
            </a:r>
            <a:r>
              <a:rPr sz="2000" spc="-5" dirty="0">
                <a:latin typeface="微软雅黑" panose="020B0503020204020204" charset="-122"/>
                <a:ea typeface="微软雅黑" panose="020B0503020204020204" charset="-122"/>
                <a:cs typeface="Arial" panose="020B0604020202020204"/>
                <a:sym typeface="+mn-ea"/>
              </a:rPr>
              <a:t>not </a:t>
            </a:r>
            <a:r>
              <a:rPr sz="2000" spc="5" dirty="0">
                <a:latin typeface="微软雅黑" panose="020B0503020204020204" charset="-122"/>
                <a:ea typeface="微软雅黑" panose="020B0503020204020204" charset="-122"/>
                <a:cs typeface="Arial" panose="020B0604020202020204"/>
                <a:sym typeface="+mn-ea"/>
              </a:rPr>
              <a:t>believe </a:t>
            </a:r>
            <a:r>
              <a:rPr sz="2000" spc="30" dirty="0">
                <a:latin typeface="微软雅黑" panose="020B0503020204020204" charset="-122"/>
                <a:ea typeface="微软雅黑" panose="020B0503020204020204" charset="-122"/>
                <a:cs typeface="Arial" panose="020B0604020202020204"/>
                <a:sym typeface="+mn-ea"/>
              </a:rPr>
              <a:t>in </a:t>
            </a:r>
            <a:r>
              <a:rPr sz="2000" spc="15" dirty="0">
                <a:latin typeface="微软雅黑" panose="020B0503020204020204" charset="-122"/>
                <a:ea typeface="微软雅黑" panose="020B0503020204020204" charset="-122"/>
                <a:cs typeface="Arial" panose="020B0604020202020204"/>
                <a:sym typeface="+mn-ea"/>
              </a:rPr>
              <a:t>anything </a:t>
            </a:r>
            <a:r>
              <a:rPr sz="2000" dirty="0">
                <a:latin typeface="微软雅黑" panose="020B0503020204020204" charset="-122"/>
                <a:ea typeface="微软雅黑" panose="020B0503020204020204" charset="-122"/>
                <a:cs typeface="Arial" panose="020B0604020202020204"/>
                <a:sym typeface="+mn-ea"/>
              </a:rPr>
              <a:t>until they </a:t>
            </a:r>
            <a:r>
              <a:rPr sz="2000" spc="25" dirty="0">
                <a:latin typeface="微软雅黑" panose="020B0503020204020204" charset="-122"/>
                <a:ea typeface="微软雅黑" panose="020B0503020204020204" charset="-122"/>
                <a:cs typeface="Arial" panose="020B0604020202020204"/>
                <a:sym typeface="+mn-ea"/>
              </a:rPr>
              <a:t>see </a:t>
            </a:r>
            <a:r>
              <a:rPr sz="2000" spc="10" dirty="0">
                <a:latin typeface="微软雅黑" panose="020B0503020204020204" charset="-122"/>
                <a:ea typeface="微软雅黑" panose="020B0503020204020204" charset="-122"/>
                <a:cs typeface="Arial" panose="020B0604020202020204"/>
                <a:sym typeface="+mn-ea"/>
              </a:rPr>
              <a:t>it. Right-brained </a:t>
            </a:r>
            <a:r>
              <a:rPr sz="2000" dirty="0">
                <a:latin typeface="微软雅黑" panose="020B0503020204020204" charset="-122"/>
                <a:ea typeface="微软雅黑" panose="020B0503020204020204" charset="-122"/>
                <a:cs typeface="Arial" panose="020B0604020202020204"/>
                <a:sym typeface="+mn-ea"/>
              </a:rPr>
              <a:t>people </a:t>
            </a:r>
            <a:r>
              <a:rPr sz="2000" spc="10" dirty="0">
                <a:latin typeface="微软雅黑" panose="020B0503020204020204" charset="-122"/>
                <a:ea typeface="微软雅黑" panose="020B0503020204020204" charset="-122"/>
                <a:cs typeface="Arial" panose="020B0604020202020204"/>
                <a:sym typeface="+mn-ea"/>
              </a:rPr>
              <a:t>are </a:t>
            </a:r>
            <a:r>
              <a:rPr sz="2000" dirty="0">
                <a:latin typeface="微软雅黑" panose="020B0503020204020204" charset="-122"/>
                <a:ea typeface="微软雅黑" panose="020B0503020204020204" charset="-122"/>
                <a:cs typeface="Arial" panose="020B0604020202020204"/>
                <a:sym typeface="+mn-ea"/>
              </a:rPr>
              <a:t>more artistic </a:t>
            </a:r>
            <a:r>
              <a:rPr sz="2000" spc="15" dirty="0">
                <a:latin typeface="微软雅黑" panose="020B0503020204020204" charset="-122"/>
                <a:ea typeface="微软雅黑" panose="020B0503020204020204" charset="-122"/>
                <a:cs typeface="Arial" panose="020B0604020202020204"/>
                <a:sym typeface="+mn-ea"/>
              </a:rPr>
              <a:t>and </a:t>
            </a:r>
            <a:r>
              <a:rPr sz="2000" spc="5" dirty="0">
                <a:latin typeface="微软雅黑" panose="020B0503020204020204" charset="-122"/>
                <a:ea typeface="微软雅黑" panose="020B0503020204020204" charset="-122"/>
                <a:cs typeface="Arial" panose="020B0604020202020204"/>
                <a:sym typeface="+mn-ea"/>
              </a:rPr>
              <a:t>have </a:t>
            </a:r>
            <a:r>
              <a:rPr sz="2000" spc="10" dirty="0">
                <a:latin typeface="微软雅黑" panose="020B0503020204020204" charset="-122"/>
                <a:ea typeface="微软雅黑" panose="020B0503020204020204" charset="-122"/>
                <a:cs typeface="Arial" panose="020B0604020202020204"/>
                <a:sym typeface="+mn-ea"/>
              </a:rPr>
              <a:t>a </a:t>
            </a:r>
            <a:r>
              <a:rPr sz="2000" dirty="0">
                <a:latin typeface="微软雅黑" panose="020B0503020204020204" charset="-122"/>
                <a:ea typeface="微软雅黑" panose="020B0503020204020204" charset="-122"/>
                <a:cs typeface="Arial" panose="020B0604020202020204"/>
                <a:sym typeface="+mn-ea"/>
              </a:rPr>
              <a:t>good </a:t>
            </a:r>
            <a:r>
              <a:rPr sz="2000" spc="10" dirty="0">
                <a:latin typeface="微软雅黑" panose="020B0503020204020204" charset="-122"/>
                <a:ea typeface="微软雅黑" panose="020B0503020204020204" charset="-122"/>
                <a:cs typeface="Arial" panose="020B0604020202020204"/>
                <a:sym typeface="+mn-ea"/>
              </a:rPr>
              <a:t>sense of </a:t>
            </a:r>
            <a:r>
              <a:rPr sz="2000" spc="-10" dirty="0">
                <a:latin typeface="微软雅黑" panose="020B0503020204020204" charset="-122"/>
                <a:ea typeface="微软雅黑" panose="020B0503020204020204" charset="-122"/>
                <a:cs typeface="Arial" panose="020B0604020202020204"/>
                <a:sym typeface="+mn-ea"/>
              </a:rPr>
              <a:t>music </a:t>
            </a:r>
            <a:r>
              <a:rPr sz="2000" spc="10" dirty="0">
                <a:latin typeface="微软雅黑" panose="020B0503020204020204" charset="-122"/>
                <a:ea typeface="微软雅黑" panose="020B0503020204020204" charset="-122"/>
                <a:cs typeface="Arial" panose="020B0604020202020204"/>
                <a:sym typeface="+mn-ea"/>
              </a:rPr>
              <a:t>appreciation. </a:t>
            </a:r>
            <a:r>
              <a:rPr sz="2000" spc="25" dirty="0">
                <a:latin typeface="微软雅黑" panose="020B0503020204020204" charset="-122"/>
                <a:ea typeface="微软雅黑" panose="020B0503020204020204" charset="-122"/>
                <a:cs typeface="Arial" panose="020B0604020202020204"/>
                <a:sym typeface="+mn-ea"/>
              </a:rPr>
              <a:t>They </a:t>
            </a:r>
            <a:r>
              <a:rPr sz="2000" spc="10" dirty="0">
                <a:latin typeface="微软雅黑" panose="020B0503020204020204" charset="-122"/>
                <a:ea typeface="微软雅黑" panose="020B0503020204020204" charset="-122"/>
                <a:cs typeface="Arial" panose="020B0604020202020204"/>
                <a:sym typeface="+mn-ea"/>
              </a:rPr>
              <a:t>are also </a:t>
            </a:r>
            <a:r>
              <a:rPr sz="2000" dirty="0">
                <a:latin typeface="微软雅黑" panose="020B0503020204020204" charset="-122"/>
                <a:ea typeface="微软雅黑" panose="020B0503020204020204" charset="-122"/>
                <a:cs typeface="Arial" panose="020B0604020202020204"/>
                <a:sym typeface="+mn-ea"/>
              </a:rPr>
              <a:t>more </a:t>
            </a:r>
            <a:r>
              <a:rPr sz="2000" spc="5" dirty="0">
                <a:latin typeface="微软雅黑" panose="020B0503020204020204" charset="-122"/>
                <a:ea typeface="微软雅黑" panose="020B0503020204020204" charset="-122"/>
                <a:cs typeface="Arial" panose="020B0604020202020204"/>
                <a:sym typeface="+mn-ea"/>
              </a:rPr>
              <a:t>sensitive </a:t>
            </a:r>
            <a:r>
              <a:rPr sz="2000" spc="30" dirty="0">
                <a:latin typeface="微软雅黑" panose="020B0503020204020204" charset="-122"/>
                <a:ea typeface="微软雅黑" panose="020B0503020204020204" charset="-122"/>
                <a:cs typeface="Arial" panose="020B0604020202020204"/>
                <a:sym typeface="+mn-ea"/>
              </a:rPr>
              <a:t>and </a:t>
            </a:r>
            <a:r>
              <a:rPr sz="2000" spc="25" dirty="0">
                <a:latin typeface="微软雅黑" panose="020B0503020204020204" charset="-122"/>
                <a:ea typeface="微软雅黑" panose="020B0503020204020204" charset="-122"/>
                <a:cs typeface="Arial" panose="020B0604020202020204"/>
                <a:sym typeface="+mn-ea"/>
              </a:rPr>
              <a:t>tend </a:t>
            </a:r>
            <a:r>
              <a:rPr sz="2000" dirty="0">
                <a:latin typeface="微软雅黑" panose="020B0503020204020204" charset="-122"/>
                <a:ea typeface="微软雅黑" panose="020B0503020204020204" charset="-122"/>
                <a:cs typeface="Arial" panose="020B0604020202020204"/>
                <a:sym typeface="+mn-ea"/>
              </a:rPr>
              <a:t>to </a:t>
            </a:r>
            <a:r>
              <a:rPr sz="2000" spc="-10" dirty="0">
                <a:latin typeface="微软雅黑" panose="020B0503020204020204" charset="-122"/>
                <a:ea typeface="微软雅黑" panose="020B0503020204020204" charset="-122"/>
                <a:cs typeface="Arial" panose="020B0604020202020204"/>
                <a:sym typeface="+mn-ea"/>
              </a:rPr>
              <a:t>be </a:t>
            </a:r>
            <a:r>
              <a:rPr sz="2000" spc="15" dirty="0">
                <a:latin typeface="微软雅黑" panose="020B0503020204020204" charset="-122"/>
                <a:ea typeface="微软雅黑" panose="020B0503020204020204" charset="-122"/>
                <a:cs typeface="Arial" panose="020B0604020202020204"/>
                <a:sym typeface="+mn-ea"/>
              </a:rPr>
              <a:t>emotional. </a:t>
            </a:r>
            <a:r>
              <a:rPr sz="2000" spc="25" dirty="0">
                <a:latin typeface="微软雅黑" panose="020B0503020204020204" charset="-122"/>
                <a:ea typeface="微软雅黑" panose="020B0503020204020204" charset="-122"/>
                <a:cs typeface="Arial" panose="020B0604020202020204"/>
                <a:sym typeface="+mn-ea"/>
              </a:rPr>
              <a:t>They </a:t>
            </a:r>
            <a:r>
              <a:rPr sz="2000" spc="10" dirty="0">
                <a:latin typeface="微软雅黑" panose="020B0503020204020204" charset="-122"/>
                <a:ea typeface="微软雅黑" panose="020B0503020204020204" charset="-122"/>
                <a:cs typeface="Arial" panose="020B0604020202020204"/>
                <a:sym typeface="+mn-ea"/>
              </a:rPr>
              <a:t>are </a:t>
            </a:r>
            <a:r>
              <a:rPr sz="2000" dirty="0">
                <a:latin typeface="微软雅黑" panose="020B0503020204020204" charset="-122"/>
                <a:ea typeface="微软雅黑" panose="020B0503020204020204" charset="-122"/>
                <a:cs typeface="Arial" panose="020B0604020202020204"/>
                <a:sym typeface="+mn-ea"/>
              </a:rPr>
              <a:t>more </a:t>
            </a:r>
            <a:r>
              <a:rPr sz="2000" spc="15" dirty="0">
                <a:latin typeface="微软雅黑" panose="020B0503020204020204" charset="-122"/>
                <a:ea typeface="微软雅黑" panose="020B0503020204020204" charset="-122"/>
                <a:cs typeface="Arial" panose="020B0604020202020204"/>
                <a:sym typeface="+mn-ea"/>
              </a:rPr>
              <a:t>open </a:t>
            </a:r>
            <a:r>
              <a:rPr sz="2000" dirty="0">
                <a:latin typeface="微软雅黑" panose="020B0503020204020204" charset="-122"/>
                <a:ea typeface="微软雅黑" panose="020B0503020204020204" charset="-122"/>
                <a:cs typeface="Arial" panose="020B0604020202020204"/>
                <a:sym typeface="+mn-ea"/>
              </a:rPr>
              <a:t>to </a:t>
            </a:r>
            <a:r>
              <a:rPr sz="2000" spc="15" dirty="0">
                <a:latin typeface="微软雅黑" panose="020B0503020204020204" charset="-122"/>
                <a:ea typeface="微软雅黑" panose="020B0503020204020204" charset="-122"/>
                <a:cs typeface="Arial" panose="020B0604020202020204"/>
                <a:sym typeface="+mn-ea"/>
              </a:rPr>
              <a:t>new </a:t>
            </a:r>
            <a:r>
              <a:rPr sz="2000" dirty="0">
                <a:latin typeface="微软雅黑" panose="020B0503020204020204" charset="-122"/>
                <a:ea typeface="微软雅黑" panose="020B0503020204020204" charset="-122"/>
                <a:cs typeface="Arial" panose="020B0604020202020204"/>
                <a:sym typeface="+mn-ea"/>
              </a:rPr>
              <a:t>ideas </a:t>
            </a:r>
            <a:r>
              <a:rPr sz="2000" spc="15" dirty="0">
                <a:latin typeface="微软雅黑" panose="020B0503020204020204" charset="-122"/>
                <a:ea typeface="微软雅黑" panose="020B0503020204020204" charset="-122"/>
                <a:cs typeface="Arial" panose="020B0604020202020204"/>
                <a:sym typeface="+mn-ea"/>
              </a:rPr>
              <a:t>and  </a:t>
            </a:r>
            <a:r>
              <a:rPr sz="2000" spc="10" dirty="0">
                <a:latin typeface="微软雅黑" panose="020B0503020204020204" charset="-122"/>
                <a:ea typeface="微软雅黑" panose="020B0503020204020204" charset="-122"/>
                <a:cs typeface="Arial" panose="020B0604020202020204"/>
                <a:sym typeface="+mn-ea"/>
              </a:rPr>
              <a:t>are </a:t>
            </a:r>
            <a:r>
              <a:rPr sz="2000" spc="-20" dirty="0">
                <a:latin typeface="微软雅黑" panose="020B0503020204020204" charset="-122"/>
                <a:ea typeface="微软雅黑" panose="020B0503020204020204" charset="-122"/>
                <a:cs typeface="Arial" panose="020B0604020202020204"/>
                <a:sym typeface="+mn-ea"/>
              </a:rPr>
              <a:t>willing </a:t>
            </a:r>
            <a:r>
              <a:rPr sz="2000" dirty="0">
                <a:latin typeface="微软雅黑" panose="020B0503020204020204" charset="-122"/>
                <a:ea typeface="微软雅黑" panose="020B0503020204020204" charset="-122"/>
                <a:cs typeface="Arial" panose="020B0604020202020204"/>
                <a:sym typeface="+mn-ea"/>
              </a:rPr>
              <a:t>to </a:t>
            </a:r>
            <a:r>
              <a:rPr sz="2000" spc="10" dirty="0">
                <a:latin typeface="微软雅黑" panose="020B0503020204020204" charset="-122"/>
                <a:ea typeface="微软雅黑" panose="020B0503020204020204" charset="-122"/>
                <a:cs typeface="Arial" panose="020B0604020202020204"/>
                <a:sym typeface="+mn-ea"/>
              </a:rPr>
              <a:t>accept </a:t>
            </a:r>
            <a:r>
              <a:rPr sz="2000" spc="5" dirty="0">
                <a:latin typeface="微软雅黑" panose="020B0503020204020204" charset="-122"/>
                <a:ea typeface="微软雅黑" panose="020B0503020204020204" charset="-122"/>
                <a:cs typeface="Arial" panose="020B0604020202020204"/>
                <a:sym typeface="+mn-ea"/>
              </a:rPr>
              <a:t>radical</a:t>
            </a:r>
            <a:r>
              <a:rPr sz="2000" dirty="0">
                <a:latin typeface="微软雅黑" panose="020B0503020204020204" charset="-122"/>
                <a:ea typeface="微软雅黑" panose="020B0503020204020204" charset="-122"/>
                <a:cs typeface="Arial" panose="020B0604020202020204"/>
                <a:sym typeface="+mn-ea"/>
              </a:rPr>
              <a:t> positions.</a:t>
            </a:r>
            <a:endParaRPr lang="zh-CN" altLang="en-US" sz="2000" dirty="0">
              <a:latin typeface="微软雅黑" panose="020B0503020204020204" charset="-122"/>
              <a:ea typeface="微软雅黑" panose="020B0503020204020204" charset="-122"/>
            </a:endParaRPr>
          </a:p>
        </p:txBody>
      </p:sp>
      <p:cxnSp>
        <p:nvCxnSpPr>
          <p:cNvPr id="2" name="直接连接符 1"/>
          <p:cNvCxnSpPr/>
          <p:nvPr/>
        </p:nvCxnSpPr>
        <p:spPr>
          <a:xfrm>
            <a:off x="856615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object 19"/>
          <p:cNvSpPr txBox="1"/>
          <p:nvPr/>
        </p:nvSpPr>
        <p:spPr>
          <a:xfrm>
            <a:off x="8711527" y="2447869"/>
            <a:ext cx="3271520" cy="4243070"/>
          </a:xfrm>
          <a:prstGeom prst="rect">
            <a:avLst/>
          </a:prstGeom>
        </p:spPr>
        <p:txBody>
          <a:bodyPr vert="horz" wrap="square" lIns="0" tIns="104775" rIns="0" bIns="0" rtlCol="0">
            <a:spAutoFit/>
          </a:bodyPr>
          <a:lstStyle/>
          <a:p>
            <a:pPr marL="12700">
              <a:lnSpc>
                <a:spcPct val="100000"/>
              </a:lnSpc>
              <a:spcBef>
                <a:spcPts val="825"/>
              </a:spcBef>
            </a:pPr>
            <a:r>
              <a:rPr lang="zh-CN" altLang="en-US" spc="-30" dirty="0">
                <a:latin typeface="微软雅黑" panose="020B0503020204020204" charset="-122"/>
                <a:ea typeface="微软雅黑" panose="020B0503020204020204" charset="-122"/>
                <a:cs typeface="Arial" panose="020B0604020202020204"/>
              </a:rPr>
              <a:t>① </a:t>
            </a:r>
            <a:r>
              <a:rPr lang="en-US" spc="-30" dirty="0">
                <a:latin typeface="微软雅黑" panose="020B0503020204020204" charset="-122"/>
                <a:ea typeface="微软雅黑" panose="020B0503020204020204" charset="-122"/>
                <a:cs typeface="Arial" panose="020B0604020202020204"/>
              </a:rPr>
              <a:t>d</a:t>
            </a:r>
            <a:r>
              <a:rPr spc="-30" dirty="0">
                <a:latin typeface="微软雅黑" panose="020B0503020204020204" charset="-122"/>
                <a:ea typeface="微软雅黑" panose="020B0503020204020204" charset="-122"/>
                <a:cs typeface="Arial" panose="020B0604020202020204"/>
              </a:rPr>
              <a:t>ominant</a:t>
            </a:r>
            <a:r>
              <a:rPr spc="150" dirty="0">
                <a:latin typeface="微软雅黑" panose="020B0503020204020204" charset="-122"/>
                <a:ea typeface="微软雅黑" panose="020B0503020204020204" charset="-122"/>
                <a:cs typeface="Arial" panose="020B0604020202020204"/>
              </a:rPr>
              <a:t> </a:t>
            </a:r>
            <a:r>
              <a:rPr spc="-15" dirty="0">
                <a:latin typeface="微软雅黑" panose="020B0503020204020204" charset="-122"/>
                <a:ea typeface="微软雅黑" panose="020B0503020204020204" charset="-122"/>
                <a:cs typeface="Arial" panose="020B0604020202020204"/>
              </a:rPr>
              <a:t>[ˈdɒmɪnənt]</a:t>
            </a:r>
            <a:endParaRPr>
              <a:latin typeface="微软雅黑" panose="020B0503020204020204" charset="-122"/>
              <a:ea typeface="微软雅黑" panose="020B0503020204020204" charset="-122"/>
              <a:cs typeface="Arial" panose="020B0604020202020204"/>
            </a:endParaRPr>
          </a:p>
          <a:p>
            <a:pPr marL="12700">
              <a:lnSpc>
                <a:spcPct val="100000"/>
              </a:lnSpc>
              <a:spcBef>
                <a:spcPts val="725"/>
              </a:spcBef>
            </a:pPr>
            <a:r>
              <a:rPr spc="-5" dirty="0">
                <a:latin typeface="微软雅黑" panose="020B0503020204020204" charset="-122"/>
                <a:ea typeface="微软雅黑" panose="020B0503020204020204" charset="-122"/>
                <a:cs typeface="Arial" panose="020B0604020202020204"/>
              </a:rPr>
              <a:t>    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125"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微软雅黑" panose="020B0503020204020204" charset="-122"/>
              </a:rPr>
              <a:t>占优势的</a:t>
            </a:r>
            <a:endParaRPr>
              <a:latin typeface="微软雅黑" panose="020B0503020204020204" charset="-122"/>
              <a:ea typeface="微软雅黑" panose="020B0503020204020204" charset="-122"/>
              <a:cs typeface="微软雅黑" panose="020B0503020204020204" charset="-122"/>
            </a:endParaRPr>
          </a:p>
          <a:p>
            <a:pPr marL="12700" marR="42545">
              <a:lnSpc>
                <a:spcPct val="150000"/>
              </a:lnSpc>
            </a:pPr>
            <a:r>
              <a:rPr lang="zh-CN" spc="-10" dirty="0">
                <a:latin typeface="微软雅黑" panose="020B0503020204020204" charset="-122"/>
                <a:ea typeface="微软雅黑" panose="020B0503020204020204" charset="-122"/>
                <a:cs typeface="Arial" panose="020B0604020202020204"/>
              </a:rPr>
              <a:t>② </a:t>
            </a:r>
            <a:r>
              <a:rPr spc="-10" dirty="0">
                <a:latin typeface="微软雅黑" panose="020B0503020204020204" charset="-122"/>
                <a:ea typeface="微软雅黑" panose="020B0503020204020204" charset="-122"/>
                <a:cs typeface="Arial" panose="020B0604020202020204"/>
              </a:rPr>
              <a:t>left-brained</a:t>
            </a:r>
            <a:r>
              <a:rPr spc="-5"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微软雅黑" panose="020B0503020204020204" charset="-122"/>
              </a:rPr>
              <a:t>左脑型的 </a:t>
            </a:r>
          </a:p>
          <a:p>
            <a:pPr marL="12700" marR="42545">
              <a:lnSpc>
                <a:spcPct val="150000"/>
              </a:lnSpc>
            </a:pPr>
            <a:r>
              <a:rPr lang="zh-CN" spc="-5" dirty="0">
                <a:latin typeface="微软雅黑" panose="020B0503020204020204" charset="-122"/>
                <a:ea typeface="微软雅黑" panose="020B0503020204020204" charset="-122"/>
                <a:cs typeface="微软雅黑" panose="020B0503020204020204" charset="-122"/>
              </a:rPr>
              <a:t>③ </a:t>
            </a:r>
            <a:r>
              <a:rPr spc="-20" dirty="0">
                <a:latin typeface="微软雅黑" panose="020B0503020204020204" charset="-122"/>
                <a:ea typeface="微软雅黑" panose="020B0503020204020204" charset="-122"/>
                <a:cs typeface="Arial" panose="020B0604020202020204"/>
              </a:rPr>
              <a:t>reasoning</a:t>
            </a:r>
            <a:r>
              <a:rPr spc="85" dirty="0">
                <a:latin typeface="微软雅黑" panose="020B0503020204020204" charset="-122"/>
                <a:ea typeface="微软雅黑" panose="020B0503020204020204" charset="-122"/>
                <a:cs typeface="Arial" panose="020B0604020202020204"/>
              </a:rPr>
              <a:t> </a:t>
            </a:r>
            <a:r>
              <a:rPr spc="-35" dirty="0">
                <a:latin typeface="微软雅黑" panose="020B0503020204020204" charset="-122"/>
                <a:ea typeface="微软雅黑" panose="020B0503020204020204" charset="-122"/>
                <a:cs typeface="Arial" panose="020B0604020202020204"/>
              </a:rPr>
              <a:t>n.</a:t>
            </a:r>
            <a:r>
              <a:rPr spc="15"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微软雅黑" panose="020B0503020204020204" charset="-122"/>
              </a:rPr>
              <a:t>推理，</a:t>
            </a:r>
            <a:r>
              <a:rPr dirty="0">
                <a:latin typeface="微软雅黑" panose="020B0503020204020204" charset="-122"/>
                <a:ea typeface="微软雅黑" panose="020B0503020204020204" charset="-122"/>
                <a:cs typeface="微软雅黑" panose="020B0503020204020204" charset="-122"/>
              </a:rPr>
              <a:t>论证 </a:t>
            </a:r>
          </a:p>
          <a:p>
            <a:pPr marL="12700" marR="42545">
              <a:lnSpc>
                <a:spcPct val="150000"/>
              </a:lnSpc>
            </a:pPr>
            <a:r>
              <a:rPr lang="zh-CN" spc="-15" dirty="0">
                <a:latin typeface="微软雅黑" panose="020B0503020204020204" charset="-122"/>
                <a:ea typeface="微软雅黑" panose="020B0503020204020204" charset="-122"/>
                <a:cs typeface="Arial" panose="020B0604020202020204"/>
              </a:rPr>
              <a:t>④ </a:t>
            </a:r>
            <a:r>
              <a:rPr spc="-15" dirty="0">
                <a:latin typeface="微软雅黑" panose="020B0503020204020204" charset="-122"/>
                <a:ea typeface="微软雅黑" panose="020B0503020204020204" charset="-122"/>
                <a:cs typeface="Arial" panose="020B0604020202020204"/>
              </a:rPr>
              <a:t>sharp</a:t>
            </a:r>
            <a:r>
              <a:rPr spc="0"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Arial" panose="020B0604020202020204"/>
              </a:rPr>
              <a:t>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40"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微软雅黑" panose="020B0503020204020204" charset="-122"/>
              </a:rPr>
              <a:t>敏锐的</a:t>
            </a:r>
            <a:endParaRPr>
              <a:latin typeface="微软雅黑" panose="020B0503020204020204" charset="-122"/>
              <a:ea typeface="微软雅黑" panose="020B0503020204020204" charset="-122"/>
              <a:cs typeface="微软雅黑" panose="020B0503020204020204" charset="-122"/>
            </a:endParaRPr>
          </a:p>
          <a:p>
            <a:pPr marL="12700">
              <a:lnSpc>
                <a:spcPct val="100000"/>
              </a:lnSpc>
              <a:spcBef>
                <a:spcPts val="725"/>
              </a:spcBef>
            </a:pPr>
            <a:r>
              <a:rPr lang="zh-CN" spc="-15" dirty="0">
                <a:latin typeface="微软雅黑" panose="020B0503020204020204" charset="-122"/>
                <a:ea typeface="微软雅黑" panose="020B0503020204020204" charset="-122"/>
                <a:cs typeface="Arial" panose="020B0604020202020204"/>
              </a:rPr>
              <a:t>⑤ </a:t>
            </a:r>
            <a:r>
              <a:rPr spc="-15" dirty="0">
                <a:latin typeface="微软雅黑" panose="020B0503020204020204" charset="-122"/>
                <a:ea typeface="微软雅黑" panose="020B0503020204020204" charset="-122"/>
                <a:cs typeface="Arial" panose="020B0604020202020204"/>
              </a:rPr>
              <a:t>right-brained</a:t>
            </a:r>
            <a:r>
              <a:rPr spc="50"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Arial" panose="020B0604020202020204"/>
              </a:rPr>
              <a:t>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30"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微软雅黑" panose="020B0503020204020204" charset="-122"/>
              </a:rPr>
              <a:t>右脑型的</a:t>
            </a:r>
            <a:endParaRPr>
              <a:latin typeface="微软雅黑" panose="020B0503020204020204" charset="-122"/>
              <a:ea typeface="微软雅黑" panose="020B0503020204020204" charset="-122"/>
              <a:cs typeface="微软雅黑" panose="020B0503020204020204" charset="-122"/>
            </a:endParaRPr>
          </a:p>
          <a:p>
            <a:pPr marL="12700">
              <a:lnSpc>
                <a:spcPct val="100000"/>
              </a:lnSpc>
              <a:spcBef>
                <a:spcPts val="720"/>
              </a:spcBef>
            </a:pPr>
            <a:r>
              <a:rPr lang="zh-CN" spc="-25" dirty="0">
                <a:latin typeface="微软雅黑" panose="020B0503020204020204" charset="-122"/>
                <a:ea typeface="微软雅黑" panose="020B0503020204020204" charset="-122"/>
                <a:cs typeface="Arial" panose="020B0604020202020204"/>
              </a:rPr>
              <a:t>⑥ </a:t>
            </a:r>
            <a:r>
              <a:rPr spc="-25" dirty="0">
                <a:latin typeface="微软雅黑" panose="020B0503020204020204" charset="-122"/>
                <a:ea typeface="微软雅黑" panose="020B0503020204020204" charset="-122"/>
                <a:cs typeface="Arial" panose="020B0604020202020204"/>
              </a:rPr>
              <a:t>sensitive</a:t>
            </a:r>
            <a:r>
              <a:rPr spc="125" dirty="0">
                <a:latin typeface="微软雅黑" panose="020B0503020204020204" charset="-122"/>
                <a:ea typeface="微软雅黑" panose="020B0503020204020204" charset="-122"/>
                <a:cs typeface="Arial" panose="020B0604020202020204"/>
              </a:rPr>
              <a:t> </a:t>
            </a:r>
            <a:r>
              <a:rPr spc="-10" dirty="0">
                <a:latin typeface="微软雅黑" panose="020B0503020204020204" charset="-122"/>
                <a:ea typeface="微软雅黑" panose="020B0503020204020204" charset="-122"/>
                <a:cs typeface="Arial" panose="020B0604020202020204"/>
              </a:rPr>
              <a:t>[ˈsɛnsɪtɪv]</a:t>
            </a:r>
            <a:endParaRPr>
              <a:latin typeface="微软雅黑" panose="020B0503020204020204" charset="-122"/>
              <a:ea typeface="微软雅黑" panose="020B0503020204020204" charset="-122"/>
              <a:cs typeface="Arial" panose="020B0604020202020204"/>
            </a:endParaRPr>
          </a:p>
          <a:p>
            <a:pPr marL="12700">
              <a:lnSpc>
                <a:spcPct val="100000"/>
              </a:lnSpc>
              <a:spcBef>
                <a:spcPts val="725"/>
              </a:spcBef>
            </a:pPr>
            <a:r>
              <a:rPr spc="-5" dirty="0">
                <a:latin typeface="微软雅黑" panose="020B0503020204020204" charset="-122"/>
                <a:ea typeface="微软雅黑" panose="020B0503020204020204" charset="-122"/>
                <a:cs typeface="Arial" panose="020B0604020202020204"/>
              </a:rPr>
              <a:t>    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125"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微软雅黑" panose="020B0503020204020204" charset="-122"/>
              </a:rPr>
              <a:t>敏感的</a:t>
            </a:r>
            <a:endParaRPr>
              <a:latin typeface="微软雅黑" panose="020B0503020204020204" charset="-122"/>
              <a:ea typeface="微软雅黑" panose="020B0503020204020204" charset="-122"/>
              <a:cs typeface="微软雅黑" panose="020B0503020204020204" charset="-122"/>
            </a:endParaRPr>
          </a:p>
          <a:p>
            <a:pPr marL="12700">
              <a:lnSpc>
                <a:spcPct val="100000"/>
              </a:lnSpc>
              <a:spcBef>
                <a:spcPts val="755"/>
              </a:spcBef>
            </a:pPr>
            <a:r>
              <a:rPr lang="zh-CN" spc="-10" dirty="0">
                <a:latin typeface="微软雅黑" panose="020B0503020204020204" charset="-122"/>
                <a:ea typeface="微软雅黑" panose="020B0503020204020204" charset="-122"/>
                <a:cs typeface="Arial" panose="020B0604020202020204"/>
              </a:rPr>
              <a:t>⑦ </a:t>
            </a:r>
            <a:r>
              <a:rPr spc="-10" dirty="0">
                <a:latin typeface="微软雅黑" panose="020B0503020204020204" charset="-122"/>
                <a:ea typeface="微软雅黑" panose="020B0503020204020204" charset="-122"/>
                <a:cs typeface="Arial" panose="020B0604020202020204"/>
              </a:rPr>
              <a:t>radical [rædɪkḷ]</a:t>
            </a:r>
            <a:endParaRPr>
              <a:latin typeface="微软雅黑" panose="020B0503020204020204" charset="-122"/>
              <a:ea typeface="微软雅黑" panose="020B0503020204020204" charset="-122"/>
              <a:cs typeface="Arial" panose="020B0604020202020204"/>
            </a:endParaRPr>
          </a:p>
          <a:p>
            <a:pPr marL="12700">
              <a:lnSpc>
                <a:spcPct val="100000"/>
              </a:lnSpc>
              <a:spcBef>
                <a:spcPts val="810"/>
              </a:spcBef>
            </a:pPr>
            <a:r>
              <a:rPr spc="-5" dirty="0">
                <a:latin typeface="微软雅黑" panose="020B0503020204020204" charset="-122"/>
                <a:ea typeface="微软雅黑" panose="020B0503020204020204" charset="-122"/>
                <a:cs typeface="Arial" panose="020B0604020202020204"/>
              </a:rPr>
              <a:t>    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15"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微软雅黑" panose="020B0503020204020204" charset="-122"/>
              </a:rPr>
              <a:t>激进的</a:t>
            </a:r>
          </a:p>
          <a:p>
            <a:pPr marL="12700">
              <a:lnSpc>
                <a:spcPct val="100000"/>
              </a:lnSpc>
              <a:spcBef>
                <a:spcPts val="810"/>
              </a:spcBef>
            </a:pPr>
            <a:r>
              <a:rPr lang="zh-CN" altLang="en-US">
                <a:latin typeface="微软雅黑" panose="020B0503020204020204" charset="-122"/>
                <a:ea typeface="微软雅黑" panose="020B0503020204020204" charset="-122"/>
                <a:cs typeface="微软雅黑" panose="020B0503020204020204" charset="-122"/>
              </a:rPr>
              <a:t>⑧ </a:t>
            </a:r>
            <a:r>
              <a:rPr dirty="0">
                <a:latin typeface="微软雅黑" panose="020B0503020204020204" charset="-122"/>
                <a:ea typeface="微软雅黑" panose="020B0503020204020204" charset="-122"/>
                <a:cs typeface="Arial" panose="020B0604020202020204"/>
                <a:sym typeface="+mn-ea"/>
              </a:rPr>
              <a:t>position  </a:t>
            </a:r>
            <a:r>
              <a:rPr lang="en-US" dirty="0">
                <a:latin typeface="微软雅黑" panose="020B0503020204020204" charset="-122"/>
                <a:ea typeface="微软雅黑" panose="020B0503020204020204" charset="-122"/>
                <a:cs typeface="Arial" panose="020B0604020202020204"/>
                <a:sym typeface="+mn-ea"/>
              </a:rPr>
              <a:t>n. </a:t>
            </a:r>
            <a:r>
              <a:rPr lang="zh-CN" altLang="en-US" dirty="0">
                <a:latin typeface="微软雅黑" panose="020B0503020204020204" charset="-122"/>
                <a:ea typeface="微软雅黑" panose="020B0503020204020204" charset="-122"/>
                <a:cs typeface="Arial" panose="020B0604020202020204"/>
                <a:sym typeface="+mn-ea"/>
              </a:rPr>
              <a:t>立场、处境</a:t>
            </a:r>
          </a:p>
        </p:txBody>
      </p:sp>
      <p:cxnSp>
        <p:nvCxnSpPr>
          <p:cNvPr id="5" name="直接连接符 4">
            <a:extLst>
              <a:ext uri="{FF2B5EF4-FFF2-40B4-BE49-F238E27FC236}">
                <a16:creationId xmlns:a16="http://schemas.microsoft.com/office/drawing/2014/main" id="{3E7D675F-D6D4-4D5E-BFB0-0CE7E3CF89AA}"/>
              </a:ext>
            </a:extLst>
          </p:cNvPr>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E5C1A25C-573F-4602-9242-09E1C15FFA0E}"/>
              </a:ext>
            </a:extLst>
          </p:cNvPr>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7" name="图示 6">
            <a:extLst>
              <a:ext uri="{FF2B5EF4-FFF2-40B4-BE49-F238E27FC236}">
                <a16:creationId xmlns:a16="http://schemas.microsoft.com/office/drawing/2014/main" id="{B7ADB56C-04D0-4FA0-8AF3-3ABCFBB67317}"/>
              </a:ext>
            </a:extLst>
          </p:cNvPr>
          <p:cNvGraphicFramePr/>
          <p:nvPr>
            <p:extLst>
              <p:ext uri="{D42A27DB-BD31-4B8C-83A1-F6EECF244321}">
                <p14:modId xmlns:p14="http://schemas.microsoft.com/office/powerpoint/2010/main" val="3924622603"/>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0832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6517D2A9-E457-4881-9339-5407741279F4}"/>
              </a:ext>
            </a:extLst>
          </p:cNvPr>
          <p:cNvGraphicFramePr/>
          <p:nvPr>
            <p:extLst>
              <p:ext uri="{D42A27DB-BD31-4B8C-83A1-F6EECF244321}">
                <p14:modId xmlns:p14="http://schemas.microsoft.com/office/powerpoint/2010/main" val="2356556541"/>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54305" y="1066190"/>
            <a:ext cx="8258175" cy="5860450"/>
          </a:xfrm>
          <a:prstGeom prst="rect">
            <a:avLst/>
          </a:prstGeom>
          <a:noFill/>
          <a:ln w="9525">
            <a:noFill/>
          </a:ln>
        </p:spPr>
        <p:txBody>
          <a:bodyPr wrap="square">
            <a:spAutoFit/>
          </a:bodyPr>
          <a:lstStyle/>
          <a:p>
            <a:pPr marL="12700" marR="5080" indent="114300" algn="just">
              <a:lnSpc>
                <a:spcPct val="156000"/>
              </a:lnSpc>
              <a:spcBef>
                <a:spcPts val="85"/>
              </a:spcBef>
            </a:pPr>
            <a:r>
              <a:rPr spc="-40" dirty="0">
                <a:latin typeface="微软雅黑" panose="020B0503020204020204" charset="-122"/>
                <a:ea typeface="微软雅黑" panose="020B0503020204020204" charset="-122"/>
                <a:cs typeface="微软雅黑" panose="020B0503020204020204" charset="-122"/>
                <a:sym typeface="+mn-ea"/>
              </a:rPr>
              <a:t>④</a:t>
            </a:r>
            <a:r>
              <a:rPr spc="-40" dirty="0">
                <a:latin typeface="微软雅黑" panose="020B0503020204020204" charset="-122"/>
                <a:ea typeface="微软雅黑" panose="020B0503020204020204" charset="-122"/>
                <a:cs typeface="Arial" panose="020B0604020202020204"/>
                <a:sym typeface="+mn-ea"/>
              </a:rPr>
              <a:t>To </a:t>
            </a:r>
            <a:r>
              <a:rPr spc="15" dirty="0">
                <a:latin typeface="微软雅黑" panose="020B0503020204020204" charset="-122"/>
                <a:ea typeface="微软雅黑" panose="020B0503020204020204" charset="-122"/>
                <a:cs typeface="Arial" panose="020B0604020202020204"/>
                <a:sym typeface="+mn-ea"/>
              </a:rPr>
              <a:t>some </a:t>
            </a:r>
            <a:r>
              <a:rPr dirty="0">
                <a:latin typeface="微软雅黑" panose="020B0503020204020204" charset="-122"/>
                <a:ea typeface="微软雅黑" panose="020B0503020204020204" charset="-122"/>
                <a:cs typeface="Arial" panose="020B0604020202020204"/>
                <a:sym typeface="+mn-ea"/>
              </a:rPr>
              <a:t>people, </a:t>
            </a:r>
            <a:r>
              <a:rPr spc="-15" dirty="0">
                <a:latin typeface="微软雅黑" panose="020B0503020204020204" charset="-122"/>
                <a:ea typeface="微软雅黑" panose="020B0503020204020204" charset="-122"/>
                <a:cs typeface="Arial" panose="020B0604020202020204"/>
                <a:sym typeface="+mn-ea"/>
              </a:rPr>
              <a:t>the </a:t>
            </a:r>
            <a:r>
              <a:rPr spc="10" dirty="0">
                <a:latin typeface="微软雅黑" panose="020B0503020204020204" charset="-122"/>
                <a:ea typeface="微软雅黑" panose="020B0503020204020204" charset="-122"/>
                <a:cs typeface="Arial" panose="020B0604020202020204"/>
                <a:sym typeface="+mn-ea"/>
              </a:rPr>
              <a:t>left brain </a:t>
            </a:r>
            <a:r>
              <a:rPr dirty="0">
                <a:latin typeface="微软雅黑" panose="020B0503020204020204" charset="-122"/>
                <a:ea typeface="微软雅黑" panose="020B0503020204020204" charset="-122"/>
                <a:cs typeface="Arial" panose="020B0604020202020204"/>
                <a:sym typeface="+mn-ea"/>
              </a:rPr>
              <a:t>is </a:t>
            </a:r>
            <a:r>
              <a:rPr spc="10" dirty="0">
                <a:latin typeface="微软雅黑" panose="020B0503020204020204" charset="-122"/>
                <a:ea typeface="微软雅黑" panose="020B0503020204020204" charset="-122"/>
                <a:cs typeface="Arial" panose="020B0604020202020204"/>
                <a:sym typeface="+mn-ea"/>
              </a:rPr>
              <a:t>dominant </a:t>
            </a:r>
            <a:r>
              <a:rPr spc="30" dirty="0">
                <a:latin typeface="微软雅黑" panose="020B0503020204020204" charset="-122"/>
                <a:ea typeface="微软雅黑" panose="020B0503020204020204" charset="-122"/>
                <a:cs typeface="Arial" panose="020B0604020202020204"/>
                <a:sym typeface="+mn-ea"/>
              </a:rPr>
              <a:t>and </a:t>
            </a:r>
            <a:r>
              <a:rPr dirty="0">
                <a:latin typeface="微软雅黑" panose="020B0503020204020204" charset="-122"/>
                <a:ea typeface="微软雅黑" panose="020B0503020204020204" charset="-122"/>
                <a:cs typeface="Arial" panose="020B0604020202020204"/>
                <a:sym typeface="+mn-ea"/>
              </a:rPr>
              <a:t>to </a:t>
            </a:r>
            <a:r>
              <a:rPr spc="10" dirty="0">
                <a:latin typeface="微软雅黑" panose="020B0503020204020204" charset="-122"/>
                <a:ea typeface="微软雅黑" panose="020B0503020204020204" charset="-122"/>
                <a:cs typeface="Arial" panose="020B0604020202020204"/>
                <a:sym typeface="+mn-ea"/>
              </a:rPr>
              <a:t>others, </a:t>
            </a:r>
            <a:r>
              <a:rPr dirty="0">
                <a:latin typeface="微软雅黑" panose="020B0503020204020204" charset="-122"/>
                <a:ea typeface="微软雅黑" panose="020B0503020204020204" charset="-122"/>
                <a:cs typeface="Arial" panose="020B0604020202020204"/>
                <a:sym typeface="+mn-ea"/>
              </a:rPr>
              <a:t>the </a:t>
            </a:r>
            <a:r>
              <a:rPr spc="10" dirty="0">
                <a:latin typeface="微软雅黑" panose="020B0503020204020204" charset="-122"/>
                <a:ea typeface="微软雅黑" panose="020B0503020204020204" charset="-122"/>
                <a:cs typeface="Arial" panose="020B0604020202020204"/>
                <a:sym typeface="+mn-ea"/>
              </a:rPr>
              <a:t>right </a:t>
            </a:r>
            <a:r>
              <a:rPr dirty="0">
                <a:latin typeface="微软雅黑" panose="020B0503020204020204" charset="-122"/>
                <a:ea typeface="微软雅黑" panose="020B0503020204020204" charset="-122"/>
                <a:cs typeface="Arial" panose="020B0604020202020204"/>
                <a:sym typeface="+mn-ea"/>
              </a:rPr>
              <a:t>brain  </a:t>
            </a:r>
            <a:r>
              <a:rPr spc="10" dirty="0">
                <a:latin typeface="微软雅黑" panose="020B0503020204020204" charset="-122"/>
                <a:ea typeface="微软雅黑" panose="020B0503020204020204" charset="-122"/>
                <a:cs typeface="Arial" panose="020B0604020202020204"/>
                <a:sym typeface="+mn-ea"/>
              </a:rPr>
              <a:t>is. Of </a:t>
            </a:r>
            <a:r>
              <a:rPr dirty="0">
                <a:latin typeface="微软雅黑" panose="020B0503020204020204" charset="-122"/>
                <a:ea typeface="微软雅黑" panose="020B0503020204020204" charset="-122"/>
                <a:cs typeface="Arial" panose="020B0604020202020204"/>
                <a:sym typeface="+mn-ea"/>
              </a:rPr>
              <a:t>people who </a:t>
            </a:r>
            <a:r>
              <a:rPr spc="10" dirty="0">
                <a:latin typeface="微软雅黑" panose="020B0503020204020204" charset="-122"/>
                <a:ea typeface="微软雅黑" panose="020B0503020204020204" charset="-122"/>
                <a:cs typeface="Arial" panose="020B0604020202020204"/>
                <a:sym typeface="+mn-ea"/>
              </a:rPr>
              <a:t>are </a:t>
            </a:r>
            <a:r>
              <a:rPr spc="15" dirty="0">
                <a:latin typeface="微软雅黑" panose="020B0503020204020204" charset="-122"/>
                <a:ea typeface="微软雅黑" panose="020B0503020204020204" charset="-122"/>
                <a:cs typeface="Arial" panose="020B0604020202020204"/>
                <a:sym typeface="+mn-ea"/>
              </a:rPr>
              <a:t>good </a:t>
            </a:r>
            <a:r>
              <a:rPr spc="30" dirty="0">
                <a:latin typeface="微软雅黑" panose="020B0503020204020204" charset="-122"/>
                <a:ea typeface="微软雅黑" panose="020B0503020204020204" charset="-122"/>
                <a:cs typeface="Arial" panose="020B0604020202020204"/>
                <a:sym typeface="+mn-ea"/>
              </a:rPr>
              <a:t>in </a:t>
            </a:r>
            <a:r>
              <a:rPr spc="10" dirty="0">
                <a:latin typeface="微软雅黑" panose="020B0503020204020204" charset="-122"/>
                <a:ea typeface="微软雅黑" panose="020B0503020204020204" charset="-122"/>
                <a:cs typeface="Arial" panose="020B0604020202020204"/>
                <a:sym typeface="+mn-ea"/>
              </a:rPr>
              <a:t>mathematics </a:t>
            </a:r>
            <a:r>
              <a:rPr spc="15" dirty="0">
                <a:latin typeface="微软雅黑" panose="020B0503020204020204" charset="-122"/>
                <a:ea typeface="微软雅黑" panose="020B0503020204020204" charset="-122"/>
                <a:cs typeface="Arial" panose="020B0604020202020204"/>
                <a:sym typeface="+mn-ea"/>
              </a:rPr>
              <a:t>and </a:t>
            </a:r>
            <a:r>
              <a:rPr spc="5" dirty="0">
                <a:latin typeface="微软雅黑" panose="020B0503020204020204" charset="-122"/>
                <a:ea typeface="微软雅黑" panose="020B0503020204020204" charset="-122"/>
                <a:cs typeface="Arial" panose="020B0604020202020204"/>
                <a:sym typeface="+mn-ea"/>
              </a:rPr>
              <a:t>language </a:t>
            </a:r>
            <a:r>
              <a:rPr spc="10" dirty="0">
                <a:latin typeface="微软雅黑" panose="020B0503020204020204" charset="-122"/>
                <a:ea typeface="微软雅黑" panose="020B0503020204020204" charset="-122"/>
                <a:cs typeface="Arial" panose="020B0604020202020204"/>
                <a:sym typeface="+mn-ea"/>
              </a:rPr>
              <a:t>expression—that  is, putting </a:t>
            </a:r>
            <a:r>
              <a:rPr dirty="0">
                <a:latin typeface="微软雅黑" panose="020B0503020204020204" charset="-122"/>
                <a:ea typeface="微软雅黑" panose="020B0503020204020204" charset="-122"/>
                <a:cs typeface="Arial" panose="020B0604020202020204"/>
                <a:sym typeface="+mn-ea"/>
              </a:rPr>
              <a:t>into </a:t>
            </a:r>
            <a:r>
              <a:rPr spc="5" dirty="0">
                <a:latin typeface="微软雅黑" panose="020B0503020204020204" charset="-122"/>
                <a:ea typeface="微软雅黑" panose="020B0503020204020204" charset="-122"/>
                <a:cs typeface="Arial" panose="020B0604020202020204"/>
                <a:sym typeface="+mn-ea"/>
              </a:rPr>
              <a:t>practice </a:t>
            </a:r>
            <a:r>
              <a:rPr spc="15" dirty="0">
                <a:latin typeface="微软雅黑" panose="020B0503020204020204" charset="-122"/>
                <a:ea typeface="微软雅黑" panose="020B0503020204020204" charset="-122"/>
                <a:cs typeface="Arial" panose="020B0604020202020204"/>
                <a:sym typeface="+mn-ea"/>
              </a:rPr>
              <a:t>what </a:t>
            </a:r>
            <a:r>
              <a:rPr dirty="0">
                <a:latin typeface="微软雅黑" panose="020B0503020204020204" charset="-122"/>
                <a:ea typeface="微软雅黑" panose="020B0503020204020204" charset="-122"/>
                <a:cs typeface="Arial" panose="020B0604020202020204"/>
                <a:sym typeface="+mn-ea"/>
              </a:rPr>
              <a:t>they </a:t>
            </a:r>
            <a:r>
              <a:rPr spc="-5" dirty="0">
                <a:latin typeface="微软雅黑" panose="020B0503020204020204" charset="-122"/>
                <a:ea typeface="微软雅黑" panose="020B0503020204020204" charset="-122"/>
                <a:cs typeface="Arial" panose="020B0604020202020204"/>
                <a:sym typeface="+mn-ea"/>
              </a:rPr>
              <a:t>have </a:t>
            </a:r>
            <a:r>
              <a:rPr dirty="0">
                <a:latin typeface="微软雅黑" panose="020B0503020204020204" charset="-122"/>
                <a:ea typeface="微软雅黑" panose="020B0503020204020204" charset="-122"/>
                <a:cs typeface="Arial" panose="020B0604020202020204"/>
                <a:sym typeface="+mn-ea"/>
              </a:rPr>
              <a:t>learnt, we </a:t>
            </a:r>
            <a:r>
              <a:rPr spc="40" dirty="0">
                <a:latin typeface="微软雅黑" panose="020B0503020204020204" charset="-122"/>
                <a:ea typeface="微软雅黑" panose="020B0503020204020204" charset="-122"/>
                <a:cs typeface="Arial" panose="020B0604020202020204"/>
                <a:sym typeface="+mn-ea"/>
              </a:rPr>
              <a:t>say </a:t>
            </a:r>
            <a:r>
              <a:rPr dirty="0">
                <a:latin typeface="微软雅黑" panose="020B0503020204020204" charset="-122"/>
                <a:ea typeface="微软雅黑" panose="020B0503020204020204" charset="-122"/>
                <a:cs typeface="Arial" panose="020B0604020202020204"/>
                <a:sym typeface="+mn-ea"/>
              </a:rPr>
              <a:t>that they </a:t>
            </a:r>
            <a:r>
              <a:rPr spc="10" dirty="0">
                <a:latin typeface="微软雅黑" panose="020B0503020204020204" charset="-122"/>
                <a:ea typeface="微软雅黑" panose="020B0503020204020204" charset="-122"/>
                <a:cs typeface="Arial" panose="020B0604020202020204"/>
                <a:sym typeface="+mn-ea"/>
              </a:rPr>
              <a:t>are </a:t>
            </a:r>
            <a:r>
              <a:rPr dirty="0">
                <a:latin typeface="微软雅黑" panose="020B0503020204020204" charset="-122"/>
                <a:ea typeface="微软雅黑" panose="020B0503020204020204" charset="-122"/>
                <a:cs typeface="Arial" panose="020B0604020202020204"/>
                <a:sym typeface="+mn-ea"/>
              </a:rPr>
              <a:t>more </a:t>
            </a:r>
            <a:r>
              <a:rPr spc="-5" dirty="0">
                <a:latin typeface="微软雅黑" panose="020B0503020204020204" charset="-122"/>
                <a:ea typeface="微软雅黑" panose="020B0503020204020204" charset="-122"/>
                <a:cs typeface="Arial" panose="020B0604020202020204"/>
                <a:sym typeface="+mn-ea"/>
              </a:rPr>
              <a:t>left-  </a:t>
            </a:r>
            <a:r>
              <a:rPr spc="5" dirty="0">
                <a:latin typeface="微软雅黑" panose="020B0503020204020204" charset="-122"/>
                <a:ea typeface="微软雅黑" panose="020B0503020204020204" charset="-122"/>
                <a:cs typeface="Arial" panose="020B0604020202020204"/>
                <a:sym typeface="+mn-ea"/>
              </a:rPr>
              <a:t>brained. </a:t>
            </a:r>
            <a:r>
              <a:rPr spc="25" dirty="0">
                <a:latin typeface="微软雅黑" panose="020B0503020204020204" charset="-122"/>
                <a:ea typeface="微软雅黑" panose="020B0503020204020204" charset="-122"/>
                <a:cs typeface="Arial" panose="020B0604020202020204"/>
                <a:sym typeface="+mn-ea"/>
              </a:rPr>
              <a:t>They </a:t>
            </a:r>
            <a:r>
              <a:rPr spc="10" dirty="0">
                <a:latin typeface="微软雅黑" panose="020B0503020204020204" charset="-122"/>
                <a:ea typeface="微软雅黑" panose="020B0503020204020204" charset="-122"/>
                <a:cs typeface="Arial" panose="020B0604020202020204"/>
                <a:sym typeface="+mn-ea"/>
              </a:rPr>
              <a:t>are </a:t>
            </a:r>
            <a:r>
              <a:rPr spc="-5" dirty="0">
                <a:latin typeface="微软雅黑" panose="020B0503020204020204" charset="-122"/>
                <a:ea typeface="微软雅黑" panose="020B0503020204020204" charset="-122"/>
                <a:cs typeface="Arial" panose="020B0604020202020204"/>
                <a:sym typeface="+mn-ea"/>
              </a:rPr>
              <a:t>not </a:t>
            </a:r>
            <a:r>
              <a:rPr dirty="0">
                <a:latin typeface="微软雅黑" panose="020B0503020204020204" charset="-122"/>
                <a:ea typeface="微软雅黑" panose="020B0503020204020204" charset="-122"/>
                <a:cs typeface="Arial" panose="020B0604020202020204"/>
                <a:sym typeface="+mn-ea"/>
              </a:rPr>
              <a:t>very </a:t>
            </a:r>
            <a:r>
              <a:rPr spc="5" dirty="0">
                <a:latin typeface="微软雅黑" panose="020B0503020204020204" charset="-122"/>
                <a:ea typeface="微软雅黑" panose="020B0503020204020204" charset="-122"/>
                <a:cs typeface="Arial" panose="020B0604020202020204"/>
                <a:sym typeface="+mn-ea"/>
              </a:rPr>
              <a:t>sensitive </a:t>
            </a:r>
            <a:r>
              <a:rPr spc="15" dirty="0">
                <a:latin typeface="微软雅黑" panose="020B0503020204020204" charset="-122"/>
                <a:ea typeface="微软雅黑" panose="020B0503020204020204" charset="-122"/>
                <a:cs typeface="Arial" panose="020B0604020202020204"/>
                <a:sym typeface="+mn-ea"/>
              </a:rPr>
              <a:t>and </a:t>
            </a:r>
            <a:r>
              <a:rPr dirty="0">
                <a:latin typeface="微软雅黑" panose="020B0503020204020204" charset="-122"/>
                <a:ea typeface="微软雅黑" panose="020B0503020204020204" charset="-122"/>
                <a:cs typeface="Arial" panose="020B0604020202020204"/>
                <a:sym typeface="+mn-ea"/>
              </a:rPr>
              <a:t>believe </a:t>
            </a:r>
            <a:r>
              <a:rPr spc="30" dirty="0">
                <a:latin typeface="微软雅黑" panose="020B0503020204020204" charset="-122"/>
                <a:ea typeface="微软雅黑" panose="020B0503020204020204" charset="-122"/>
                <a:cs typeface="Arial" panose="020B0604020202020204"/>
                <a:sym typeface="+mn-ea"/>
              </a:rPr>
              <a:t>in </a:t>
            </a:r>
            <a:r>
              <a:rPr spc="10" dirty="0">
                <a:latin typeface="微软雅黑" panose="020B0503020204020204" charset="-122"/>
                <a:ea typeface="微软雅黑" panose="020B0503020204020204" charset="-122"/>
                <a:cs typeface="Arial" panose="020B0604020202020204"/>
                <a:sym typeface="+mn-ea"/>
              </a:rPr>
              <a:t>doing </a:t>
            </a:r>
            <a:r>
              <a:rPr spc="15" dirty="0">
                <a:latin typeface="微软雅黑" panose="020B0503020204020204" charset="-122"/>
                <a:ea typeface="微软雅黑" panose="020B0503020204020204" charset="-122"/>
                <a:cs typeface="Arial" panose="020B0604020202020204"/>
                <a:sym typeface="+mn-ea"/>
              </a:rPr>
              <a:t>everything </a:t>
            </a:r>
            <a:r>
              <a:rPr spc="5" dirty="0">
                <a:latin typeface="微软雅黑" panose="020B0503020204020204" charset="-122"/>
                <a:ea typeface="微软雅黑" panose="020B0503020204020204" charset="-122"/>
                <a:cs typeface="Arial" panose="020B0604020202020204"/>
                <a:sym typeface="+mn-ea"/>
              </a:rPr>
              <a:t>only  after </a:t>
            </a:r>
            <a:r>
              <a:rPr spc="10" dirty="0">
                <a:latin typeface="微软雅黑" panose="020B0503020204020204" charset="-122"/>
                <a:ea typeface="微软雅黑" panose="020B0503020204020204" charset="-122"/>
                <a:cs typeface="Arial" panose="020B0604020202020204"/>
                <a:sym typeface="+mn-ea"/>
              </a:rPr>
              <a:t>reasoning. </a:t>
            </a:r>
            <a:r>
              <a:rPr spc="15" dirty="0">
                <a:latin typeface="微软雅黑" panose="020B0503020204020204" charset="-122"/>
                <a:ea typeface="微软雅黑" panose="020B0503020204020204" charset="-122"/>
                <a:cs typeface="Arial" panose="020B0604020202020204"/>
                <a:sym typeface="+mn-ea"/>
              </a:rPr>
              <a:t>They are </a:t>
            </a:r>
            <a:r>
              <a:rPr spc="5" dirty="0">
                <a:latin typeface="微软雅黑" panose="020B0503020204020204" charset="-122"/>
                <a:ea typeface="微软雅黑" panose="020B0503020204020204" charset="-122"/>
                <a:cs typeface="Arial" panose="020B0604020202020204"/>
                <a:sym typeface="+mn-ea"/>
              </a:rPr>
              <a:t>very </a:t>
            </a:r>
            <a:r>
              <a:rPr spc="25" dirty="0">
                <a:latin typeface="微软雅黑" panose="020B0503020204020204" charset="-122"/>
                <a:ea typeface="微软雅黑" panose="020B0503020204020204" charset="-122"/>
                <a:cs typeface="Arial" panose="020B0604020202020204"/>
                <a:sym typeface="+mn-ea"/>
              </a:rPr>
              <a:t>sharp </a:t>
            </a:r>
            <a:r>
              <a:rPr spc="40" dirty="0">
                <a:latin typeface="微软雅黑" panose="020B0503020204020204" charset="-122"/>
                <a:ea typeface="微软雅黑" panose="020B0503020204020204" charset="-122"/>
                <a:cs typeface="Arial" panose="020B0604020202020204"/>
                <a:sym typeface="+mn-ea"/>
              </a:rPr>
              <a:t>at </a:t>
            </a:r>
            <a:r>
              <a:rPr spc="10" dirty="0">
                <a:latin typeface="微软雅黑" panose="020B0503020204020204" charset="-122"/>
                <a:ea typeface="微软雅黑" panose="020B0503020204020204" charset="-122"/>
                <a:cs typeface="Arial" panose="020B0604020202020204"/>
                <a:sym typeface="+mn-ea"/>
              </a:rPr>
              <a:t>arguments. They are </a:t>
            </a:r>
            <a:r>
              <a:rPr spc="-15" dirty="0">
                <a:latin typeface="微软雅黑" panose="020B0503020204020204" charset="-122"/>
                <a:ea typeface="微软雅黑" panose="020B0503020204020204" charset="-122"/>
                <a:cs typeface="Arial" panose="020B0604020202020204"/>
                <a:sym typeface="+mn-ea"/>
              </a:rPr>
              <a:t>the </a:t>
            </a:r>
            <a:r>
              <a:rPr dirty="0">
                <a:latin typeface="微软雅黑" panose="020B0503020204020204" charset="-122"/>
                <a:ea typeface="微软雅黑" panose="020B0503020204020204" charset="-122"/>
                <a:cs typeface="Arial" panose="020B0604020202020204"/>
                <a:sym typeface="+mn-ea"/>
              </a:rPr>
              <a:t>type </a:t>
            </a:r>
            <a:r>
              <a:rPr spc="-15" dirty="0">
                <a:latin typeface="微软雅黑" panose="020B0503020204020204" charset="-122"/>
                <a:ea typeface="微软雅黑" panose="020B0503020204020204" charset="-122"/>
                <a:cs typeface="Arial" panose="020B0604020202020204"/>
                <a:sym typeface="+mn-ea"/>
              </a:rPr>
              <a:t>who  </a:t>
            </a:r>
            <a:r>
              <a:rPr spc="5" dirty="0">
                <a:latin typeface="微软雅黑" panose="020B0503020204020204" charset="-122"/>
                <a:ea typeface="微软雅黑" panose="020B0503020204020204" charset="-122"/>
                <a:cs typeface="Arial" panose="020B0604020202020204"/>
                <a:sym typeface="+mn-ea"/>
              </a:rPr>
              <a:t>will </a:t>
            </a:r>
            <a:r>
              <a:rPr spc="-5" dirty="0">
                <a:latin typeface="微软雅黑" panose="020B0503020204020204" charset="-122"/>
                <a:ea typeface="微软雅黑" panose="020B0503020204020204" charset="-122"/>
                <a:cs typeface="Arial" panose="020B0604020202020204"/>
                <a:sym typeface="+mn-ea"/>
              </a:rPr>
              <a:t>not </a:t>
            </a:r>
            <a:r>
              <a:rPr spc="5" dirty="0">
                <a:latin typeface="微软雅黑" panose="020B0503020204020204" charset="-122"/>
                <a:ea typeface="微软雅黑" panose="020B0503020204020204" charset="-122"/>
                <a:cs typeface="Arial" panose="020B0604020202020204"/>
                <a:sym typeface="+mn-ea"/>
              </a:rPr>
              <a:t>believe </a:t>
            </a:r>
            <a:r>
              <a:rPr spc="30" dirty="0">
                <a:latin typeface="微软雅黑" panose="020B0503020204020204" charset="-122"/>
                <a:ea typeface="微软雅黑" panose="020B0503020204020204" charset="-122"/>
                <a:cs typeface="Arial" panose="020B0604020202020204"/>
                <a:sym typeface="+mn-ea"/>
              </a:rPr>
              <a:t>in </a:t>
            </a:r>
            <a:r>
              <a:rPr spc="15" dirty="0">
                <a:latin typeface="微软雅黑" panose="020B0503020204020204" charset="-122"/>
                <a:ea typeface="微软雅黑" panose="020B0503020204020204" charset="-122"/>
                <a:cs typeface="Arial" panose="020B0604020202020204"/>
                <a:sym typeface="+mn-ea"/>
              </a:rPr>
              <a:t>anything </a:t>
            </a:r>
            <a:r>
              <a:rPr dirty="0">
                <a:latin typeface="微软雅黑" panose="020B0503020204020204" charset="-122"/>
                <a:ea typeface="微软雅黑" panose="020B0503020204020204" charset="-122"/>
                <a:cs typeface="Arial" panose="020B0604020202020204"/>
                <a:sym typeface="+mn-ea"/>
              </a:rPr>
              <a:t>until they </a:t>
            </a:r>
            <a:r>
              <a:rPr spc="25" dirty="0">
                <a:latin typeface="微软雅黑" panose="020B0503020204020204" charset="-122"/>
                <a:ea typeface="微软雅黑" panose="020B0503020204020204" charset="-122"/>
                <a:cs typeface="Arial" panose="020B0604020202020204"/>
                <a:sym typeface="+mn-ea"/>
              </a:rPr>
              <a:t>see </a:t>
            </a:r>
            <a:r>
              <a:rPr spc="10" dirty="0">
                <a:latin typeface="微软雅黑" panose="020B0503020204020204" charset="-122"/>
                <a:ea typeface="微软雅黑" panose="020B0503020204020204" charset="-122"/>
                <a:cs typeface="Arial" panose="020B0604020202020204"/>
                <a:sym typeface="+mn-ea"/>
              </a:rPr>
              <a:t>it. Right-brained </a:t>
            </a:r>
            <a:r>
              <a:rPr dirty="0">
                <a:latin typeface="微软雅黑" panose="020B0503020204020204" charset="-122"/>
                <a:ea typeface="微软雅黑" panose="020B0503020204020204" charset="-122"/>
                <a:cs typeface="Arial" panose="020B0604020202020204"/>
                <a:sym typeface="+mn-ea"/>
              </a:rPr>
              <a:t>people </a:t>
            </a:r>
            <a:r>
              <a:rPr spc="10" dirty="0">
                <a:latin typeface="微软雅黑" panose="020B0503020204020204" charset="-122"/>
                <a:ea typeface="微软雅黑" panose="020B0503020204020204" charset="-122"/>
                <a:cs typeface="Arial" panose="020B0604020202020204"/>
                <a:sym typeface="+mn-ea"/>
              </a:rPr>
              <a:t>are </a:t>
            </a:r>
            <a:r>
              <a:rPr dirty="0">
                <a:latin typeface="微软雅黑" panose="020B0503020204020204" charset="-122"/>
                <a:ea typeface="微软雅黑" panose="020B0503020204020204" charset="-122"/>
                <a:cs typeface="Arial" panose="020B0604020202020204"/>
                <a:sym typeface="+mn-ea"/>
              </a:rPr>
              <a:t>more artistic </a:t>
            </a:r>
            <a:r>
              <a:rPr spc="15" dirty="0">
                <a:latin typeface="微软雅黑" panose="020B0503020204020204" charset="-122"/>
                <a:ea typeface="微软雅黑" panose="020B0503020204020204" charset="-122"/>
                <a:cs typeface="Arial" panose="020B0604020202020204"/>
                <a:sym typeface="+mn-ea"/>
              </a:rPr>
              <a:t>and </a:t>
            </a:r>
            <a:r>
              <a:rPr spc="5" dirty="0">
                <a:latin typeface="微软雅黑" panose="020B0503020204020204" charset="-122"/>
                <a:ea typeface="微软雅黑" panose="020B0503020204020204" charset="-122"/>
                <a:cs typeface="Arial" panose="020B0604020202020204"/>
                <a:sym typeface="+mn-ea"/>
              </a:rPr>
              <a:t>have </a:t>
            </a:r>
            <a:r>
              <a:rPr spc="10" dirty="0">
                <a:latin typeface="微软雅黑" panose="020B0503020204020204" charset="-122"/>
                <a:ea typeface="微软雅黑" panose="020B0503020204020204" charset="-122"/>
                <a:cs typeface="Arial" panose="020B0604020202020204"/>
                <a:sym typeface="+mn-ea"/>
              </a:rPr>
              <a:t>a </a:t>
            </a:r>
            <a:r>
              <a:rPr dirty="0">
                <a:latin typeface="微软雅黑" panose="020B0503020204020204" charset="-122"/>
                <a:ea typeface="微软雅黑" panose="020B0503020204020204" charset="-122"/>
                <a:cs typeface="Arial" panose="020B0604020202020204"/>
                <a:sym typeface="+mn-ea"/>
              </a:rPr>
              <a:t>good </a:t>
            </a:r>
            <a:r>
              <a:rPr spc="10" dirty="0">
                <a:latin typeface="微软雅黑" panose="020B0503020204020204" charset="-122"/>
                <a:ea typeface="微软雅黑" panose="020B0503020204020204" charset="-122"/>
                <a:cs typeface="Arial" panose="020B0604020202020204"/>
                <a:sym typeface="+mn-ea"/>
              </a:rPr>
              <a:t>sense of </a:t>
            </a:r>
            <a:r>
              <a:rPr spc="-10" dirty="0">
                <a:latin typeface="微软雅黑" panose="020B0503020204020204" charset="-122"/>
                <a:ea typeface="微软雅黑" panose="020B0503020204020204" charset="-122"/>
                <a:cs typeface="Arial" panose="020B0604020202020204"/>
                <a:sym typeface="+mn-ea"/>
              </a:rPr>
              <a:t>music </a:t>
            </a:r>
            <a:r>
              <a:rPr spc="10" dirty="0">
                <a:latin typeface="微软雅黑" panose="020B0503020204020204" charset="-122"/>
                <a:ea typeface="微软雅黑" panose="020B0503020204020204" charset="-122"/>
                <a:cs typeface="Arial" panose="020B0604020202020204"/>
                <a:sym typeface="+mn-ea"/>
              </a:rPr>
              <a:t>appreciation. </a:t>
            </a:r>
            <a:r>
              <a:rPr spc="25" dirty="0">
                <a:latin typeface="微软雅黑" panose="020B0503020204020204" charset="-122"/>
                <a:ea typeface="微软雅黑" panose="020B0503020204020204" charset="-122"/>
                <a:cs typeface="Arial" panose="020B0604020202020204"/>
                <a:sym typeface="+mn-ea"/>
              </a:rPr>
              <a:t>They </a:t>
            </a:r>
            <a:r>
              <a:rPr spc="10" dirty="0">
                <a:latin typeface="微软雅黑" panose="020B0503020204020204" charset="-122"/>
                <a:ea typeface="微软雅黑" panose="020B0503020204020204" charset="-122"/>
                <a:cs typeface="Arial" panose="020B0604020202020204"/>
                <a:sym typeface="+mn-ea"/>
              </a:rPr>
              <a:t>are also </a:t>
            </a:r>
            <a:r>
              <a:rPr dirty="0">
                <a:latin typeface="微软雅黑" panose="020B0503020204020204" charset="-122"/>
                <a:ea typeface="微软雅黑" panose="020B0503020204020204" charset="-122"/>
                <a:cs typeface="Arial" panose="020B0604020202020204"/>
                <a:sym typeface="+mn-ea"/>
              </a:rPr>
              <a:t>more </a:t>
            </a:r>
            <a:r>
              <a:rPr spc="5" dirty="0">
                <a:latin typeface="微软雅黑" panose="020B0503020204020204" charset="-122"/>
                <a:ea typeface="微软雅黑" panose="020B0503020204020204" charset="-122"/>
                <a:cs typeface="Arial" panose="020B0604020202020204"/>
                <a:sym typeface="+mn-ea"/>
              </a:rPr>
              <a:t>sensitive </a:t>
            </a:r>
            <a:r>
              <a:rPr spc="30" dirty="0">
                <a:latin typeface="微软雅黑" panose="020B0503020204020204" charset="-122"/>
                <a:ea typeface="微软雅黑" panose="020B0503020204020204" charset="-122"/>
                <a:cs typeface="Arial" panose="020B0604020202020204"/>
                <a:sym typeface="+mn-ea"/>
              </a:rPr>
              <a:t>and </a:t>
            </a:r>
            <a:r>
              <a:rPr spc="25" dirty="0">
                <a:latin typeface="微软雅黑" panose="020B0503020204020204" charset="-122"/>
                <a:ea typeface="微软雅黑" panose="020B0503020204020204" charset="-122"/>
                <a:cs typeface="Arial" panose="020B0604020202020204"/>
                <a:sym typeface="+mn-ea"/>
              </a:rPr>
              <a:t>tend </a:t>
            </a:r>
            <a:r>
              <a:rPr dirty="0">
                <a:latin typeface="微软雅黑" panose="020B0503020204020204" charset="-122"/>
                <a:ea typeface="微软雅黑" panose="020B0503020204020204" charset="-122"/>
                <a:cs typeface="Arial" panose="020B0604020202020204"/>
                <a:sym typeface="+mn-ea"/>
              </a:rPr>
              <a:t>to </a:t>
            </a:r>
            <a:r>
              <a:rPr spc="-10" dirty="0">
                <a:latin typeface="微软雅黑" panose="020B0503020204020204" charset="-122"/>
                <a:ea typeface="微软雅黑" panose="020B0503020204020204" charset="-122"/>
                <a:cs typeface="Arial" panose="020B0604020202020204"/>
                <a:sym typeface="+mn-ea"/>
              </a:rPr>
              <a:t>be </a:t>
            </a:r>
            <a:r>
              <a:rPr spc="15" dirty="0">
                <a:latin typeface="微软雅黑" panose="020B0503020204020204" charset="-122"/>
                <a:ea typeface="微软雅黑" panose="020B0503020204020204" charset="-122"/>
                <a:cs typeface="Arial" panose="020B0604020202020204"/>
                <a:sym typeface="+mn-ea"/>
              </a:rPr>
              <a:t>emotional. </a:t>
            </a:r>
            <a:r>
              <a:rPr spc="25" dirty="0">
                <a:latin typeface="微软雅黑" panose="020B0503020204020204" charset="-122"/>
                <a:ea typeface="微软雅黑" panose="020B0503020204020204" charset="-122"/>
                <a:cs typeface="Arial" panose="020B0604020202020204"/>
                <a:sym typeface="+mn-ea"/>
              </a:rPr>
              <a:t>They </a:t>
            </a:r>
            <a:r>
              <a:rPr spc="10" dirty="0">
                <a:latin typeface="微软雅黑" panose="020B0503020204020204" charset="-122"/>
                <a:ea typeface="微软雅黑" panose="020B0503020204020204" charset="-122"/>
                <a:cs typeface="Arial" panose="020B0604020202020204"/>
                <a:sym typeface="+mn-ea"/>
              </a:rPr>
              <a:t>are </a:t>
            </a:r>
            <a:r>
              <a:rPr dirty="0">
                <a:latin typeface="微软雅黑" panose="020B0503020204020204" charset="-122"/>
                <a:ea typeface="微软雅黑" panose="020B0503020204020204" charset="-122"/>
                <a:cs typeface="Arial" panose="020B0604020202020204"/>
                <a:sym typeface="+mn-ea"/>
              </a:rPr>
              <a:t>more </a:t>
            </a:r>
            <a:r>
              <a:rPr spc="15" dirty="0">
                <a:latin typeface="微软雅黑" panose="020B0503020204020204" charset="-122"/>
                <a:ea typeface="微软雅黑" panose="020B0503020204020204" charset="-122"/>
                <a:cs typeface="Arial" panose="020B0604020202020204"/>
                <a:sym typeface="+mn-ea"/>
              </a:rPr>
              <a:t>open </a:t>
            </a:r>
            <a:r>
              <a:rPr dirty="0">
                <a:latin typeface="微软雅黑" panose="020B0503020204020204" charset="-122"/>
                <a:ea typeface="微软雅黑" panose="020B0503020204020204" charset="-122"/>
                <a:cs typeface="Arial" panose="020B0604020202020204"/>
                <a:sym typeface="+mn-ea"/>
              </a:rPr>
              <a:t>to </a:t>
            </a:r>
            <a:r>
              <a:rPr spc="15" dirty="0">
                <a:latin typeface="微软雅黑" panose="020B0503020204020204" charset="-122"/>
                <a:ea typeface="微软雅黑" panose="020B0503020204020204" charset="-122"/>
                <a:cs typeface="Arial" panose="020B0604020202020204"/>
                <a:sym typeface="+mn-ea"/>
              </a:rPr>
              <a:t>new </a:t>
            </a:r>
            <a:r>
              <a:rPr dirty="0">
                <a:latin typeface="微软雅黑" panose="020B0503020204020204" charset="-122"/>
                <a:ea typeface="微软雅黑" panose="020B0503020204020204" charset="-122"/>
                <a:cs typeface="Arial" panose="020B0604020202020204"/>
                <a:sym typeface="+mn-ea"/>
              </a:rPr>
              <a:t>ideas </a:t>
            </a:r>
            <a:r>
              <a:rPr spc="15" dirty="0">
                <a:latin typeface="微软雅黑" panose="020B0503020204020204" charset="-122"/>
                <a:ea typeface="微软雅黑" panose="020B0503020204020204" charset="-122"/>
                <a:cs typeface="Arial" panose="020B0604020202020204"/>
                <a:sym typeface="+mn-ea"/>
              </a:rPr>
              <a:t>and  </a:t>
            </a:r>
            <a:r>
              <a:rPr spc="10" dirty="0">
                <a:latin typeface="微软雅黑" panose="020B0503020204020204" charset="-122"/>
                <a:ea typeface="微软雅黑" panose="020B0503020204020204" charset="-122"/>
                <a:cs typeface="Arial" panose="020B0604020202020204"/>
                <a:sym typeface="+mn-ea"/>
              </a:rPr>
              <a:t>are </a:t>
            </a:r>
            <a:r>
              <a:rPr spc="-20" dirty="0">
                <a:latin typeface="微软雅黑" panose="020B0503020204020204" charset="-122"/>
                <a:ea typeface="微软雅黑" panose="020B0503020204020204" charset="-122"/>
                <a:cs typeface="Arial" panose="020B0604020202020204"/>
                <a:sym typeface="+mn-ea"/>
              </a:rPr>
              <a:t>willing </a:t>
            </a:r>
            <a:r>
              <a:rPr dirty="0">
                <a:latin typeface="微软雅黑" panose="020B0503020204020204" charset="-122"/>
                <a:ea typeface="微软雅黑" panose="020B0503020204020204" charset="-122"/>
                <a:cs typeface="Arial" panose="020B0604020202020204"/>
                <a:sym typeface="+mn-ea"/>
              </a:rPr>
              <a:t>to </a:t>
            </a:r>
            <a:r>
              <a:rPr spc="10" dirty="0">
                <a:latin typeface="微软雅黑" panose="020B0503020204020204" charset="-122"/>
                <a:ea typeface="微软雅黑" panose="020B0503020204020204" charset="-122"/>
                <a:cs typeface="Arial" panose="020B0604020202020204"/>
                <a:sym typeface="+mn-ea"/>
              </a:rPr>
              <a:t>accept </a:t>
            </a:r>
            <a:r>
              <a:rPr spc="5" dirty="0">
                <a:latin typeface="微软雅黑" panose="020B0503020204020204" charset="-122"/>
                <a:ea typeface="微软雅黑" panose="020B0503020204020204" charset="-122"/>
                <a:cs typeface="Arial" panose="020B0604020202020204"/>
                <a:sym typeface="+mn-ea"/>
              </a:rPr>
              <a:t>radical</a:t>
            </a:r>
            <a:r>
              <a:rPr dirty="0">
                <a:latin typeface="微软雅黑" panose="020B0503020204020204" charset="-122"/>
                <a:ea typeface="微软雅黑" panose="020B0503020204020204" charset="-122"/>
                <a:cs typeface="Arial" panose="020B0604020202020204"/>
                <a:sym typeface="+mn-ea"/>
              </a:rPr>
              <a:t> positions.</a:t>
            </a:r>
          </a:p>
          <a:p>
            <a:pPr marL="127000">
              <a:lnSpc>
                <a:spcPct val="100000"/>
              </a:lnSpc>
              <a:spcBef>
                <a:spcPts val="725"/>
              </a:spcBef>
            </a:pPr>
            <a:r>
              <a:rPr sz="2000" dirty="0">
                <a:latin typeface="微软雅黑" panose="020B0503020204020204" charset="-122"/>
                <a:ea typeface="微软雅黑" panose="020B0503020204020204" charset="-122"/>
                <a:cs typeface="微软雅黑" panose="020B0503020204020204" charset="-122"/>
                <a:sym typeface="+mn-ea"/>
              </a:rPr>
              <a:t>段意：</a:t>
            </a:r>
            <a:r>
              <a:rPr sz="2000" spc="50" dirty="0">
                <a:latin typeface="微软雅黑" panose="020B0503020204020204" charset="-122"/>
                <a:ea typeface="微软雅黑" panose="020B0503020204020204" charset="-122"/>
                <a:cs typeface="微软雅黑" panose="020B0503020204020204" charset="-122"/>
                <a:sym typeface="+mn-ea"/>
              </a:rPr>
              <a:t>左</a:t>
            </a:r>
            <a:r>
              <a:rPr sz="2000" dirty="0">
                <a:latin typeface="微软雅黑" panose="020B0503020204020204" charset="-122"/>
                <a:ea typeface="微软雅黑" panose="020B0503020204020204" charset="-122"/>
                <a:cs typeface="微软雅黑" panose="020B0503020204020204" charset="-122"/>
                <a:sym typeface="+mn-ea"/>
              </a:rPr>
              <a:t>脑型</a:t>
            </a:r>
            <a:r>
              <a:rPr sz="2000" spc="50" dirty="0">
                <a:latin typeface="微软雅黑" panose="020B0503020204020204" charset="-122"/>
                <a:ea typeface="微软雅黑" panose="020B0503020204020204" charset="-122"/>
                <a:cs typeface="微软雅黑" panose="020B0503020204020204" charset="-122"/>
                <a:sym typeface="+mn-ea"/>
              </a:rPr>
              <a:t>的</a:t>
            </a:r>
            <a:r>
              <a:rPr sz="2000" dirty="0">
                <a:latin typeface="微软雅黑" panose="020B0503020204020204" charset="-122"/>
                <a:ea typeface="微软雅黑" panose="020B0503020204020204" charset="-122"/>
                <a:cs typeface="微软雅黑" panose="020B0503020204020204" charset="-122"/>
                <a:sym typeface="+mn-ea"/>
              </a:rPr>
              <a:t>人擅长</a:t>
            </a:r>
            <a:r>
              <a:rPr sz="2000" spc="50" dirty="0">
                <a:latin typeface="微软雅黑" panose="020B0503020204020204" charset="-122"/>
                <a:ea typeface="微软雅黑" panose="020B0503020204020204" charset="-122"/>
                <a:cs typeface="微软雅黑" panose="020B0503020204020204" charset="-122"/>
                <a:sym typeface="+mn-ea"/>
              </a:rPr>
              <a:t>数</a:t>
            </a:r>
            <a:r>
              <a:rPr sz="2000" dirty="0">
                <a:latin typeface="微软雅黑" panose="020B0503020204020204" charset="-122"/>
                <a:ea typeface="微软雅黑" panose="020B0503020204020204" charset="-122"/>
                <a:cs typeface="微软雅黑" panose="020B0503020204020204" charset="-122"/>
                <a:sym typeface="+mn-ea"/>
              </a:rPr>
              <a:t>学和</a:t>
            </a:r>
            <a:r>
              <a:rPr sz="2000" spc="50" dirty="0">
                <a:latin typeface="微软雅黑" panose="020B0503020204020204" charset="-122"/>
                <a:ea typeface="微软雅黑" panose="020B0503020204020204" charset="-122"/>
                <a:cs typeface="微软雅黑" panose="020B0503020204020204" charset="-122"/>
                <a:sym typeface="+mn-ea"/>
              </a:rPr>
              <a:t>语</a:t>
            </a:r>
            <a:r>
              <a:rPr sz="2000" dirty="0">
                <a:latin typeface="微软雅黑" panose="020B0503020204020204" charset="-122"/>
                <a:ea typeface="微软雅黑" panose="020B0503020204020204" charset="-122"/>
                <a:cs typeface="微软雅黑" panose="020B0503020204020204" charset="-122"/>
                <a:sym typeface="+mn-ea"/>
              </a:rPr>
              <a:t>言表</a:t>
            </a:r>
            <a:r>
              <a:rPr sz="2000" spc="75" dirty="0">
                <a:latin typeface="微软雅黑" panose="020B0503020204020204" charset="-122"/>
                <a:ea typeface="微软雅黑" panose="020B0503020204020204" charset="-122"/>
                <a:cs typeface="微软雅黑" panose="020B0503020204020204" charset="-122"/>
                <a:sym typeface="+mn-ea"/>
              </a:rPr>
              <a:t>达</a:t>
            </a:r>
            <a:r>
              <a:rPr sz="2000" dirty="0">
                <a:latin typeface="微软雅黑" panose="020B0503020204020204" charset="-122"/>
                <a:ea typeface="微软雅黑" panose="020B0503020204020204" charset="-122"/>
                <a:cs typeface="微软雅黑" panose="020B0503020204020204" charset="-122"/>
                <a:sym typeface="+mn-ea"/>
              </a:rPr>
              <a:t>，他</a:t>
            </a:r>
            <a:r>
              <a:rPr sz="2000" spc="50" dirty="0">
                <a:latin typeface="微软雅黑" panose="020B0503020204020204" charset="-122"/>
                <a:ea typeface="微软雅黑" panose="020B0503020204020204" charset="-122"/>
                <a:cs typeface="微软雅黑" panose="020B0503020204020204" charset="-122"/>
                <a:sym typeface="+mn-ea"/>
              </a:rPr>
              <a:t>们</a:t>
            </a:r>
            <a:r>
              <a:rPr sz="2000" dirty="0">
                <a:latin typeface="微软雅黑" panose="020B0503020204020204" charset="-122"/>
                <a:ea typeface="微软雅黑" panose="020B0503020204020204" charset="-122"/>
                <a:cs typeface="微软雅黑" panose="020B0503020204020204" charset="-122"/>
                <a:sym typeface="+mn-ea"/>
              </a:rPr>
              <a:t>不敏</a:t>
            </a:r>
            <a:r>
              <a:rPr sz="2000" spc="-5" dirty="0">
                <a:latin typeface="微软雅黑" panose="020B0503020204020204" charset="-122"/>
                <a:ea typeface="微软雅黑" panose="020B0503020204020204" charset="-122"/>
                <a:cs typeface="微软雅黑" panose="020B0503020204020204" charset="-122"/>
                <a:sym typeface="+mn-ea"/>
              </a:rPr>
              <a:t>感</a:t>
            </a:r>
            <a:r>
              <a:rPr sz="2000" spc="50" dirty="0">
                <a:latin typeface="微软雅黑" panose="020B0503020204020204" charset="-122"/>
                <a:ea typeface="微软雅黑" panose="020B0503020204020204" charset="-122"/>
                <a:cs typeface="微软雅黑" panose="020B0503020204020204" charset="-122"/>
                <a:sym typeface="+mn-ea"/>
              </a:rPr>
              <a:t>，</a:t>
            </a:r>
            <a:r>
              <a:rPr sz="2000" dirty="0">
                <a:latin typeface="微软雅黑" panose="020B0503020204020204" charset="-122"/>
                <a:ea typeface="微软雅黑" panose="020B0503020204020204" charset="-122"/>
                <a:cs typeface="微软雅黑" panose="020B0503020204020204" charset="-122"/>
                <a:sym typeface="+mn-ea"/>
              </a:rPr>
              <a:t>相信</a:t>
            </a:r>
            <a:r>
              <a:rPr sz="2000" spc="50" dirty="0">
                <a:latin typeface="微软雅黑" panose="020B0503020204020204" charset="-122"/>
                <a:ea typeface="微软雅黑" panose="020B0503020204020204" charset="-122"/>
                <a:cs typeface="微软雅黑" panose="020B0503020204020204" charset="-122"/>
                <a:sym typeface="+mn-ea"/>
              </a:rPr>
              <a:t>推</a:t>
            </a:r>
            <a:r>
              <a:rPr sz="2000" dirty="0">
                <a:latin typeface="微软雅黑" panose="020B0503020204020204" charset="-122"/>
                <a:ea typeface="微软雅黑" panose="020B0503020204020204" charset="-122"/>
                <a:cs typeface="微软雅黑" panose="020B0503020204020204" charset="-122"/>
                <a:sym typeface="+mn-ea"/>
              </a:rPr>
              <a:t>理。</a:t>
            </a:r>
            <a:r>
              <a:rPr sz="2000" spc="50" dirty="0">
                <a:latin typeface="微软雅黑" panose="020B0503020204020204" charset="-122"/>
                <a:ea typeface="微软雅黑" panose="020B0503020204020204" charset="-122"/>
                <a:cs typeface="微软雅黑" panose="020B0503020204020204" charset="-122"/>
                <a:sym typeface="+mn-ea"/>
              </a:rPr>
              <a:t>右</a:t>
            </a:r>
            <a:r>
              <a:rPr sz="2000" dirty="0">
                <a:latin typeface="微软雅黑" panose="020B0503020204020204" charset="-122"/>
                <a:ea typeface="微软雅黑" panose="020B0503020204020204" charset="-122"/>
                <a:cs typeface="微软雅黑" panose="020B0503020204020204" charset="-122"/>
                <a:sym typeface="+mn-ea"/>
              </a:rPr>
              <a:t>脑型</a:t>
            </a:r>
            <a:r>
              <a:rPr sz="2000" spc="50" dirty="0">
                <a:latin typeface="微软雅黑" panose="020B0503020204020204" charset="-122"/>
                <a:ea typeface="微软雅黑" panose="020B0503020204020204" charset="-122"/>
                <a:cs typeface="微软雅黑" panose="020B0503020204020204" charset="-122"/>
                <a:sym typeface="+mn-ea"/>
              </a:rPr>
              <a:t>的</a:t>
            </a:r>
            <a:r>
              <a:rPr sz="2000" dirty="0">
                <a:latin typeface="微软雅黑" panose="020B0503020204020204" charset="-122"/>
                <a:ea typeface="微软雅黑" panose="020B0503020204020204" charset="-122"/>
                <a:cs typeface="微软雅黑" panose="020B0503020204020204" charset="-122"/>
                <a:sym typeface="+mn-ea"/>
              </a:rPr>
              <a:t>人有艺术气</a:t>
            </a:r>
            <a:r>
              <a:rPr sz="2000" spc="-5" dirty="0">
                <a:latin typeface="微软雅黑" panose="020B0503020204020204" charset="-122"/>
                <a:ea typeface="微软雅黑" panose="020B0503020204020204" charset="-122"/>
                <a:cs typeface="微软雅黑" panose="020B0503020204020204" charset="-122"/>
                <a:sym typeface="+mn-ea"/>
              </a:rPr>
              <a:t>息</a:t>
            </a:r>
            <a:r>
              <a:rPr sz="2000" dirty="0">
                <a:latin typeface="微软雅黑" panose="020B0503020204020204" charset="-122"/>
                <a:ea typeface="微软雅黑" panose="020B0503020204020204" charset="-122"/>
                <a:cs typeface="微软雅黑" panose="020B0503020204020204" charset="-122"/>
                <a:sym typeface="+mn-ea"/>
              </a:rPr>
              <a:t>，</a:t>
            </a:r>
            <a:r>
              <a:rPr sz="2000" spc="-5" dirty="0">
                <a:latin typeface="微软雅黑" panose="020B0503020204020204" charset="-122"/>
                <a:ea typeface="微软雅黑" panose="020B0503020204020204" charset="-122"/>
                <a:cs typeface="微软雅黑" panose="020B0503020204020204" charset="-122"/>
                <a:sym typeface="+mn-ea"/>
              </a:rPr>
              <a:t>善于鉴赏音</a:t>
            </a:r>
            <a:r>
              <a:rPr sz="2000" dirty="0">
                <a:latin typeface="微软雅黑" panose="020B0503020204020204" charset="-122"/>
                <a:ea typeface="微软雅黑" panose="020B0503020204020204" charset="-122"/>
                <a:cs typeface="微软雅黑" panose="020B0503020204020204" charset="-122"/>
                <a:sym typeface="+mn-ea"/>
              </a:rPr>
              <a:t>乐</a:t>
            </a:r>
            <a:r>
              <a:rPr sz="2000" spc="-5" dirty="0">
                <a:latin typeface="微软雅黑" panose="020B0503020204020204" charset="-122"/>
                <a:ea typeface="微软雅黑" panose="020B0503020204020204" charset="-122"/>
                <a:cs typeface="微软雅黑" panose="020B0503020204020204" charset="-122"/>
                <a:sym typeface="+mn-ea"/>
              </a:rPr>
              <a:t>，</a:t>
            </a:r>
            <a:r>
              <a:rPr sz="2000" dirty="0">
                <a:latin typeface="微软雅黑" panose="020B0503020204020204" charset="-122"/>
                <a:ea typeface="微软雅黑" panose="020B0503020204020204" charset="-122"/>
                <a:cs typeface="微软雅黑" panose="020B0503020204020204" charset="-122"/>
                <a:sym typeface="+mn-ea"/>
              </a:rPr>
              <a:t>他们敏</a:t>
            </a:r>
            <a:r>
              <a:rPr sz="2000" spc="-5" dirty="0">
                <a:latin typeface="微软雅黑" panose="020B0503020204020204" charset="-122"/>
                <a:ea typeface="微软雅黑" panose="020B0503020204020204" charset="-122"/>
                <a:cs typeface="微软雅黑" panose="020B0503020204020204" charset="-122"/>
                <a:sym typeface="+mn-ea"/>
              </a:rPr>
              <a:t>感，</a:t>
            </a:r>
            <a:r>
              <a:rPr sz="2000" dirty="0">
                <a:latin typeface="微软雅黑" panose="020B0503020204020204" charset="-122"/>
                <a:ea typeface="微软雅黑" panose="020B0503020204020204" charset="-122"/>
                <a:cs typeface="微软雅黑" panose="020B0503020204020204" charset="-122"/>
                <a:sym typeface="+mn-ea"/>
              </a:rPr>
              <a:t>情绪</a:t>
            </a:r>
            <a:r>
              <a:rPr sz="2000" spc="-5" dirty="0">
                <a:latin typeface="微软雅黑" panose="020B0503020204020204" charset="-122"/>
                <a:ea typeface="微软雅黑" panose="020B0503020204020204" charset="-122"/>
                <a:cs typeface="微软雅黑" panose="020B0503020204020204" charset="-122"/>
                <a:sym typeface="+mn-ea"/>
              </a:rPr>
              <a:t>化，开</a:t>
            </a:r>
            <a:r>
              <a:rPr sz="2000" dirty="0">
                <a:latin typeface="微软雅黑" panose="020B0503020204020204" charset="-122"/>
                <a:ea typeface="微软雅黑" panose="020B0503020204020204" charset="-122"/>
                <a:cs typeface="微软雅黑" panose="020B0503020204020204" charset="-122"/>
                <a:sym typeface="+mn-ea"/>
              </a:rPr>
              <a:t>放</a:t>
            </a:r>
            <a:r>
              <a:rPr sz="2000" spc="-5" dirty="0">
                <a:latin typeface="微软雅黑" panose="020B0503020204020204" charset="-122"/>
                <a:ea typeface="微软雅黑" panose="020B0503020204020204" charset="-122"/>
                <a:cs typeface="微软雅黑" panose="020B0503020204020204" charset="-122"/>
                <a:sym typeface="+mn-ea"/>
              </a:rPr>
              <a:t>，</a:t>
            </a:r>
            <a:r>
              <a:rPr sz="2000" dirty="0">
                <a:latin typeface="微软雅黑" panose="020B0503020204020204" charset="-122"/>
                <a:ea typeface="微软雅黑" panose="020B0503020204020204" charset="-122"/>
                <a:cs typeface="微软雅黑" panose="020B0503020204020204" charset="-122"/>
                <a:sym typeface="+mn-ea"/>
              </a:rPr>
              <a:t>更容易激</a:t>
            </a:r>
            <a:r>
              <a:rPr sz="2000" spc="-10" dirty="0">
                <a:latin typeface="微软雅黑" panose="020B0503020204020204" charset="-122"/>
                <a:ea typeface="微软雅黑" panose="020B0503020204020204" charset="-122"/>
                <a:cs typeface="微软雅黑" panose="020B0503020204020204" charset="-122"/>
                <a:sym typeface="+mn-ea"/>
              </a:rPr>
              <a:t>进</a:t>
            </a:r>
            <a:r>
              <a:rPr sz="2000" dirty="0">
                <a:latin typeface="微软雅黑" panose="020B0503020204020204" charset="-122"/>
                <a:ea typeface="微软雅黑" panose="020B0503020204020204" charset="-122"/>
                <a:cs typeface="微软雅黑" panose="020B0503020204020204" charset="-122"/>
                <a:sym typeface="+mn-ea"/>
              </a:rPr>
              <a:t>。</a:t>
            </a:r>
            <a:endParaRPr sz="2000" dirty="0">
              <a:latin typeface="微软雅黑" panose="020B0503020204020204" charset="-122"/>
              <a:ea typeface="微软雅黑" panose="020B0503020204020204" charset="-122"/>
              <a:cs typeface="微软雅黑" panose="020B0503020204020204" charset="-122"/>
            </a:endParaRPr>
          </a:p>
          <a:p>
            <a:pPr marL="12700" marR="5080" indent="114300" algn="just">
              <a:lnSpc>
                <a:spcPct val="156000"/>
              </a:lnSpc>
              <a:spcBef>
                <a:spcPts val="85"/>
              </a:spcBef>
            </a:pPr>
            <a:endParaRPr lang="zh-CN" altLang="en-US" sz="2000" dirty="0">
              <a:latin typeface="微软雅黑" panose="020B0503020204020204" charset="-122"/>
              <a:ea typeface="微软雅黑" panose="020B0503020204020204" charset="-122"/>
            </a:endParaRPr>
          </a:p>
        </p:txBody>
      </p:sp>
      <p:cxnSp>
        <p:nvCxnSpPr>
          <p:cNvPr id="2" name="直接连接符 1"/>
          <p:cNvCxnSpPr/>
          <p:nvPr/>
        </p:nvCxnSpPr>
        <p:spPr>
          <a:xfrm>
            <a:off x="856615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object 19"/>
          <p:cNvSpPr txBox="1"/>
          <p:nvPr/>
        </p:nvSpPr>
        <p:spPr>
          <a:xfrm>
            <a:off x="8766175" y="2273115"/>
            <a:ext cx="3271520" cy="4243070"/>
          </a:xfrm>
          <a:prstGeom prst="rect">
            <a:avLst/>
          </a:prstGeom>
        </p:spPr>
        <p:txBody>
          <a:bodyPr vert="horz" wrap="square" lIns="0" tIns="104775" rIns="0" bIns="0" rtlCol="0">
            <a:spAutoFit/>
          </a:bodyPr>
          <a:lstStyle/>
          <a:p>
            <a:pPr marL="12700">
              <a:lnSpc>
                <a:spcPct val="100000"/>
              </a:lnSpc>
              <a:spcBef>
                <a:spcPts val="825"/>
              </a:spcBef>
            </a:pPr>
            <a:r>
              <a:rPr lang="zh-CN" altLang="en-US" spc="-30" dirty="0">
                <a:latin typeface="微软雅黑" panose="020B0503020204020204" charset="-122"/>
                <a:ea typeface="微软雅黑" panose="020B0503020204020204" charset="-122"/>
                <a:cs typeface="Arial" panose="020B0604020202020204"/>
              </a:rPr>
              <a:t>① </a:t>
            </a:r>
            <a:r>
              <a:rPr lang="en-US" spc="-30" dirty="0">
                <a:latin typeface="微软雅黑" panose="020B0503020204020204" charset="-122"/>
                <a:ea typeface="微软雅黑" panose="020B0503020204020204" charset="-122"/>
                <a:cs typeface="Arial" panose="020B0604020202020204"/>
              </a:rPr>
              <a:t>d</a:t>
            </a:r>
            <a:r>
              <a:rPr spc="-30" dirty="0">
                <a:latin typeface="微软雅黑" panose="020B0503020204020204" charset="-122"/>
                <a:ea typeface="微软雅黑" panose="020B0503020204020204" charset="-122"/>
                <a:cs typeface="Arial" panose="020B0604020202020204"/>
              </a:rPr>
              <a:t>ominant</a:t>
            </a:r>
            <a:r>
              <a:rPr spc="150" dirty="0">
                <a:latin typeface="微软雅黑" panose="020B0503020204020204" charset="-122"/>
                <a:ea typeface="微软雅黑" panose="020B0503020204020204" charset="-122"/>
                <a:cs typeface="Arial" panose="020B0604020202020204"/>
              </a:rPr>
              <a:t> </a:t>
            </a:r>
            <a:r>
              <a:rPr spc="-15" dirty="0">
                <a:latin typeface="微软雅黑" panose="020B0503020204020204" charset="-122"/>
                <a:ea typeface="微软雅黑" panose="020B0503020204020204" charset="-122"/>
                <a:cs typeface="Arial" panose="020B0604020202020204"/>
              </a:rPr>
              <a:t>[ˈdɒmɪnənt]</a:t>
            </a:r>
            <a:endParaRPr>
              <a:latin typeface="微软雅黑" panose="020B0503020204020204" charset="-122"/>
              <a:ea typeface="微软雅黑" panose="020B0503020204020204" charset="-122"/>
              <a:cs typeface="Arial" panose="020B0604020202020204"/>
            </a:endParaRPr>
          </a:p>
          <a:p>
            <a:pPr marL="12700">
              <a:lnSpc>
                <a:spcPct val="100000"/>
              </a:lnSpc>
              <a:spcBef>
                <a:spcPts val="725"/>
              </a:spcBef>
            </a:pPr>
            <a:r>
              <a:rPr spc="-5" dirty="0">
                <a:latin typeface="微软雅黑" panose="020B0503020204020204" charset="-122"/>
                <a:ea typeface="微软雅黑" panose="020B0503020204020204" charset="-122"/>
                <a:cs typeface="Arial" panose="020B0604020202020204"/>
              </a:rPr>
              <a:t>    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125"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微软雅黑" panose="020B0503020204020204" charset="-122"/>
              </a:rPr>
              <a:t>占优势的</a:t>
            </a:r>
            <a:endParaRPr>
              <a:latin typeface="微软雅黑" panose="020B0503020204020204" charset="-122"/>
              <a:ea typeface="微软雅黑" panose="020B0503020204020204" charset="-122"/>
              <a:cs typeface="微软雅黑" panose="020B0503020204020204" charset="-122"/>
            </a:endParaRPr>
          </a:p>
          <a:p>
            <a:pPr marL="12700" marR="42545">
              <a:lnSpc>
                <a:spcPct val="150000"/>
              </a:lnSpc>
            </a:pPr>
            <a:r>
              <a:rPr lang="zh-CN" spc="-10" dirty="0">
                <a:latin typeface="微软雅黑" panose="020B0503020204020204" charset="-122"/>
                <a:ea typeface="微软雅黑" panose="020B0503020204020204" charset="-122"/>
                <a:cs typeface="Arial" panose="020B0604020202020204"/>
              </a:rPr>
              <a:t>② </a:t>
            </a:r>
            <a:r>
              <a:rPr spc="-10" dirty="0">
                <a:latin typeface="微软雅黑" panose="020B0503020204020204" charset="-122"/>
                <a:ea typeface="微软雅黑" panose="020B0503020204020204" charset="-122"/>
                <a:cs typeface="Arial" panose="020B0604020202020204"/>
              </a:rPr>
              <a:t>left-brained</a:t>
            </a:r>
            <a:r>
              <a:rPr spc="-5"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微软雅黑" panose="020B0503020204020204" charset="-122"/>
              </a:rPr>
              <a:t>左脑型的 </a:t>
            </a:r>
          </a:p>
          <a:p>
            <a:pPr marL="12700" marR="42545">
              <a:lnSpc>
                <a:spcPct val="150000"/>
              </a:lnSpc>
            </a:pPr>
            <a:r>
              <a:rPr lang="zh-CN" spc="-5" dirty="0">
                <a:latin typeface="微软雅黑" panose="020B0503020204020204" charset="-122"/>
                <a:ea typeface="微软雅黑" panose="020B0503020204020204" charset="-122"/>
                <a:cs typeface="微软雅黑" panose="020B0503020204020204" charset="-122"/>
              </a:rPr>
              <a:t>③ </a:t>
            </a:r>
            <a:r>
              <a:rPr spc="-20" dirty="0">
                <a:latin typeface="微软雅黑" panose="020B0503020204020204" charset="-122"/>
                <a:ea typeface="微软雅黑" panose="020B0503020204020204" charset="-122"/>
                <a:cs typeface="Arial" panose="020B0604020202020204"/>
              </a:rPr>
              <a:t>reasoning</a:t>
            </a:r>
            <a:r>
              <a:rPr spc="85" dirty="0">
                <a:latin typeface="微软雅黑" panose="020B0503020204020204" charset="-122"/>
                <a:ea typeface="微软雅黑" panose="020B0503020204020204" charset="-122"/>
                <a:cs typeface="Arial" panose="020B0604020202020204"/>
              </a:rPr>
              <a:t> </a:t>
            </a:r>
            <a:r>
              <a:rPr spc="-35" dirty="0">
                <a:latin typeface="微软雅黑" panose="020B0503020204020204" charset="-122"/>
                <a:ea typeface="微软雅黑" panose="020B0503020204020204" charset="-122"/>
                <a:cs typeface="Arial" panose="020B0604020202020204"/>
              </a:rPr>
              <a:t>n.</a:t>
            </a:r>
            <a:r>
              <a:rPr spc="15"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微软雅黑" panose="020B0503020204020204" charset="-122"/>
              </a:rPr>
              <a:t>推理，</a:t>
            </a:r>
            <a:r>
              <a:rPr dirty="0">
                <a:latin typeface="微软雅黑" panose="020B0503020204020204" charset="-122"/>
                <a:ea typeface="微软雅黑" panose="020B0503020204020204" charset="-122"/>
                <a:cs typeface="微软雅黑" panose="020B0503020204020204" charset="-122"/>
              </a:rPr>
              <a:t>论证 </a:t>
            </a:r>
          </a:p>
          <a:p>
            <a:pPr marL="12700" marR="42545">
              <a:lnSpc>
                <a:spcPct val="150000"/>
              </a:lnSpc>
            </a:pPr>
            <a:r>
              <a:rPr lang="zh-CN" spc="-15" dirty="0">
                <a:latin typeface="微软雅黑" panose="020B0503020204020204" charset="-122"/>
                <a:ea typeface="微软雅黑" panose="020B0503020204020204" charset="-122"/>
                <a:cs typeface="Arial" panose="020B0604020202020204"/>
              </a:rPr>
              <a:t>④ </a:t>
            </a:r>
            <a:r>
              <a:rPr spc="-15" dirty="0">
                <a:latin typeface="微软雅黑" panose="020B0503020204020204" charset="-122"/>
                <a:ea typeface="微软雅黑" panose="020B0503020204020204" charset="-122"/>
                <a:cs typeface="Arial" panose="020B0604020202020204"/>
              </a:rPr>
              <a:t>sharp</a:t>
            </a:r>
            <a:r>
              <a:rPr spc="0"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Arial" panose="020B0604020202020204"/>
              </a:rPr>
              <a:t>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40"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微软雅黑" panose="020B0503020204020204" charset="-122"/>
              </a:rPr>
              <a:t>敏锐的</a:t>
            </a:r>
            <a:endParaRPr>
              <a:latin typeface="微软雅黑" panose="020B0503020204020204" charset="-122"/>
              <a:ea typeface="微软雅黑" panose="020B0503020204020204" charset="-122"/>
              <a:cs typeface="微软雅黑" panose="020B0503020204020204" charset="-122"/>
            </a:endParaRPr>
          </a:p>
          <a:p>
            <a:pPr marL="12700">
              <a:lnSpc>
                <a:spcPct val="100000"/>
              </a:lnSpc>
              <a:spcBef>
                <a:spcPts val="725"/>
              </a:spcBef>
            </a:pPr>
            <a:r>
              <a:rPr lang="zh-CN" spc="-15" dirty="0">
                <a:latin typeface="微软雅黑" panose="020B0503020204020204" charset="-122"/>
                <a:ea typeface="微软雅黑" panose="020B0503020204020204" charset="-122"/>
                <a:cs typeface="Arial" panose="020B0604020202020204"/>
              </a:rPr>
              <a:t>⑤ </a:t>
            </a:r>
            <a:r>
              <a:rPr spc="-15" dirty="0">
                <a:latin typeface="微软雅黑" panose="020B0503020204020204" charset="-122"/>
                <a:ea typeface="微软雅黑" panose="020B0503020204020204" charset="-122"/>
                <a:cs typeface="Arial" panose="020B0604020202020204"/>
              </a:rPr>
              <a:t>right-brained</a:t>
            </a:r>
            <a:r>
              <a:rPr spc="50"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Arial" panose="020B0604020202020204"/>
              </a:rPr>
              <a:t>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30"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微软雅黑" panose="020B0503020204020204" charset="-122"/>
              </a:rPr>
              <a:t>右脑型的</a:t>
            </a:r>
            <a:endParaRPr>
              <a:latin typeface="微软雅黑" panose="020B0503020204020204" charset="-122"/>
              <a:ea typeface="微软雅黑" panose="020B0503020204020204" charset="-122"/>
              <a:cs typeface="微软雅黑" panose="020B0503020204020204" charset="-122"/>
            </a:endParaRPr>
          </a:p>
          <a:p>
            <a:pPr marL="12700">
              <a:lnSpc>
                <a:spcPct val="100000"/>
              </a:lnSpc>
              <a:spcBef>
                <a:spcPts val="720"/>
              </a:spcBef>
            </a:pPr>
            <a:r>
              <a:rPr lang="zh-CN" spc="-25" dirty="0">
                <a:latin typeface="微软雅黑" panose="020B0503020204020204" charset="-122"/>
                <a:ea typeface="微软雅黑" panose="020B0503020204020204" charset="-122"/>
                <a:cs typeface="Arial" panose="020B0604020202020204"/>
              </a:rPr>
              <a:t>⑥ </a:t>
            </a:r>
            <a:r>
              <a:rPr spc="-25" dirty="0">
                <a:latin typeface="微软雅黑" panose="020B0503020204020204" charset="-122"/>
                <a:ea typeface="微软雅黑" panose="020B0503020204020204" charset="-122"/>
                <a:cs typeface="Arial" panose="020B0604020202020204"/>
              </a:rPr>
              <a:t>sensitive</a:t>
            </a:r>
            <a:r>
              <a:rPr spc="125" dirty="0">
                <a:latin typeface="微软雅黑" panose="020B0503020204020204" charset="-122"/>
                <a:ea typeface="微软雅黑" panose="020B0503020204020204" charset="-122"/>
                <a:cs typeface="Arial" panose="020B0604020202020204"/>
              </a:rPr>
              <a:t> </a:t>
            </a:r>
            <a:r>
              <a:rPr spc="-10" dirty="0">
                <a:latin typeface="微软雅黑" panose="020B0503020204020204" charset="-122"/>
                <a:ea typeface="微软雅黑" panose="020B0503020204020204" charset="-122"/>
                <a:cs typeface="Arial" panose="020B0604020202020204"/>
              </a:rPr>
              <a:t>[ˈsɛnsɪtɪv]</a:t>
            </a:r>
            <a:endParaRPr>
              <a:latin typeface="微软雅黑" panose="020B0503020204020204" charset="-122"/>
              <a:ea typeface="微软雅黑" panose="020B0503020204020204" charset="-122"/>
              <a:cs typeface="Arial" panose="020B0604020202020204"/>
            </a:endParaRPr>
          </a:p>
          <a:p>
            <a:pPr marL="12700">
              <a:lnSpc>
                <a:spcPct val="100000"/>
              </a:lnSpc>
              <a:spcBef>
                <a:spcPts val="725"/>
              </a:spcBef>
            </a:pPr>
            <a:r>
              <a:rPr spc="-5" dirty="0">
                <a:latin typeface="微软雅黑" panose="020B0503020204020204" charset="-122"/>
                <a:ea typeface="微软雅黑" panose="020B0503020204020204" charset="-122"/>
                <a:cs typeface="Arial" panose="020B0604020202020204"/>
              </a:rPr>
              <a:t>    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125"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微软雅黑" panose="020B0503020204020204" charset="-122"/>
              </a:rPr>
              <a:t>敏感的</a:t>
            </a:r>
            <a:endParaRPr>
              <a:latin typeface="微软雅黑" panose="020B0503020204020204" charset="-122"/>
              <a:ea typeface="微软雅黑" panose="020B0503020204020204" charset="-122"/>
              <a:cs typeface="微软雅黑" panose="020B0503020204020204" charset="-122"/>
            </a:endParaRPr>
          </a:p>
          <a:p>
            <a:pPr marL="12700">
              <a:lnSpc>
                <a:spcPct val="100000"/>
              </a:lnSpc>
              <a:spcBef>
                <a:spcPts val="755"/>
              </a:spcBef>
            </a:pPr>
            <a:r>
              <a:rPr lang="zh-CN" spc="-10" dirty="0">
                <a:latin typeface="微软雅黑" panose="020B0503020204020204" charset="-122"/>
                <a:ea typeface="微软雅黑" panose="020B0503020204020204" charset="-122"/>
                <a:cs typeface="Arial" panose="020B0604020202020204"/>
              </a:rPr>
              <a:t>⑦ </a:t>
            </a:r>
            <a:r>
              <a:rPr spc="-10" dirty="0">
                <a:latin typeface="微软雅黑" panose="020B0503020204020204" charset="-122"/>
                <a:ea typeface="微软雅黑" panose="020B0503020204020204" charset="-122"/>
                <a:cs typeface="Arial" panose="020B0604020202020204"/>
              </a:rPr>
              <a:t>radical [rædɪkḷ]</a:t>
            </a:r>
            <a:endParaRPr>
              <a:latin typeface="微软雅黑" panose="020B0503020204020204" charset="-122"/>
              <a:ea typeface="微软雅黑" panose="020B0503020204020204" charset="-122"/>
              <a:cs typeface="Arial" panose="020B0604020202020204"/>
            </a:endParaRPr>
          </a:p>
          <a:p>
            <a:pPr marL="12700">
              <a:lnSpc>
                <a:spcPct val="100000"/>
              </a:lnSpc>
              <a:spcBef>
                <a:spcPts val="810"/>
              </a:spcBef>
            </a:pPr>
            <a:r>
              <a:rPr spc="-5" dirty="0">
                <a:latin typeface="微软雅黑" panose="020B0503020204020204" charset="-122"/>
                <a:ea typeface="微软雅黑" panose="020B0503020204020204" charset="-122"/>
                <a:cs typeface="Arial" panose="020B0604020202020204"/>
              </a:rPr>
              <a:t>    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15"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微软雅黑" panose="020B0503020204020204" charset="-122"/>
              </a:rPr>
              <a:t>激进的</a:t>
            </a:r>
          </a:p>
          <a:p>
            <a:pPr marL="12700">
              <a:lnSpc>
                <a:spcPct val="100000"/>
              </a:lnSpc>
              <a:spcBef>
                <a:spcPts val="810"/>
              </a:spcBef>
            </a:pPr>
            <a:r>
              <a:rPr lang="zh-CN" altLang="en-US">
                <a:latin typeface="微软雅黑" panose="020B0503020204020204" charset="-122"/>
                <a:ea typeface="微软雅黑" panose="020B0503020204020204" charset="-122"/>
                <a:cs typeface="微软雅黑" panose="020B0503020204020204" charset="-122"/>
              </a:rPr>
              <a:t>⑧ </a:t>
            </a:r>
            <a:r>
              <a:rPr dirty="0">
                <a:latin typeface="微软雅黑" panose="020B0503020204020204" charset="-122"/>
                <a:ea typeface="微软雅黑" panose="020B0503020204020204" charset="-122"/>
                <a:cs typeface="Arial" panose="020B0604020202020204"/>
                <a:sym typeface="+mn-ea"/>
              </a:rPr>
              <a:t>position  </a:t>
            </a:r>
            <a:r>
              <a:rPr lang="en-US" dirty="0">
                <a:latin typeface="微软雅黑" panose="020B0503020204020204" charset="-122"/>
                <a:ea typeface="微软雅黑" panose="020B0503020204020204" charset="-122"/>
                <a:cs typeface="Arial" panose="020B0604020202020204"/>
                <a:sym typeface="+mn-ea"/>
              </a:rPr>
              <a:t>n. </a:t>
            </a:r>
            <a:r>
              <a:rPr lang="zh-CN" altLang="en-US" dirty="0">
                <a:latin typeface="微软雅黑" panose="020B0503020204020204" charset="-122"/>
                <a:ea typeface="微软雅黑" panose="020B0503020204020204" charset="-122"/>
                <a:cs typeface="Arial" panose="020B0604020202020204"/>
                <a:sym typeface="+mn-ea"/>
              </a:rPr>
              <a:t>立场、处境</a:t>
            </a:r>
          </a:p>
        </p:txBody>
      </p:sp>
      <p:cxnSp>
        <p:nvCxnSpPr>
          <p:cNvPr id="5" name="直接连接符 4">
            <a:extLst>
              <a:ext uri="{FF2B5EF4-FFF2-40B4-BE49-F238E27FC236}">
                <a16:creationId xmlns:a16="http://schemas.microsoft.com/office/drawing/2014/main" id="{A80836E6-1673-4797-8B4F-8845E274ED69}"/>
              </a:ext>
            </a:extLst>
          </p:cNvPr>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BEFC6A1D-4B6F-4280-9E14-745069488800}"/>
              </a:ext>
            </a:extLst>
          </p:cNvPr>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7" name="图示 6">
            <a:extLst>
              <a:ext uri="{FF2B5EF4-FFF2-40B4-BE49-F238E27FC236}">
                <a16:creationId xmlns:a16="http://schemas.microsoft.com/office/drawing/2014/main" id="{391769FD-2C7F-4470-956C-3957DE4DAAE4}"/>
              </a:ext>
            </a:extLst>
          </p:cNvPr>
          <p:cNvGraphicFramePr/>
          <p:nvPr>
            <p:extLst>
              <p:ext uri="{D42A27DB-BD31-4B8C-83A1-F6EECF244321}">
                <p14:modId xmlns:p14="http://schemas.microsoft.com/office/powerpoint/2010/main" val="3924622603"/>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81954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205106" y="1331595"/>
            <a:ext cx="8258175" cy="5526405"/>
          </a:xfrm>
          <a:prstGeom prst="rect">
            <a:avLst/>
          </a:prstGeom>
          <a:noFill/>
          <a:ln w="9525">
            <a:noFill/>
          </a:ln>
        </p:spPr>
        <p:txBody>
          <a:bodyPr wrap="square">
            <a:spAutoFit/>
          </a:bodyPr>
          <a:lstStyle/>
          <a:p>
            <a:pPr marL="12700" marR="5080" indent="114300" algn="just">
              <a:lnSpc>
                <a:spcPct val="136000"/>
              </a:lnSpc>
              <a:spcBef>
                <a:spcPts val="55"/>
              </a:spcBef>
            </a:pPr>
            <a:r>
              <a:rPr sz="2000" spc="5" dirty="0">
                <a:latin typeface="微软雅黑" panose="020B0503020204020204" charset="-122"/>
                <a:ea typeface="微软雅黑" panose="020B0503020204020204" charset="-122"/>
                <a:cs typeface="微软雅黑" panose="020B0503020204020204" charset="-122"/>
                <a:sym typeface="+mn-ea"/>
              </a:rPr>
              <a:t>⑤</a:t>
            </a:r>
            <a:r>
              <a:rPr sz="2000" spc="5" dirty="0">
                <a:latin typeface="微软雅黑" panose="020B0503020204020204" charset="-122"/>
                <a:ea typeface="微软雅黑" panose="020B0503020204020204" charset="-122"/>
                <a:cs typeface="Arial" panose="020B0604020202020204"/>
                <a:sym typeface="+mn-ea"/>
              </a:rPr>
              <a:t>Is </a:t>
            </a:r>
            <a:r>
              <a:rPr sz="2000" dirty="0">
                <a:latin typeface="微软雅黑" panose="020B0503020204020204" charset="-122"/>
                <a:ea typeface="微软雅黑" panose="020B0503020204020204" charset="-122"/>
                <a:cs typeface="Arial" panose="020B0604020202020204"/>
                <a:sym typeface="+mn-ea"/>
              </a:rPr>
              <a:t>the </a:t>
            </a:r>
            <a:r>
              <a:rPr sz="2000" spc="-5" dirty="0">
                <a:latin typeface="微软雅黑" panose="020B0503020204020204" charset="-122"/>
                <a:ea typeface="微软雅黑" panose="020B0503020204020204" charset="-122"/>
                <a:cs typeface="Arial" panose="020B0604020202020204"/>
                <a:sym typeface="+mn-ea"/>
              </a:rPr>
              <a:t>left </a:t>
            </a:r>
            <a:r>
              <a:rPr sz="2000" dirty="0">
                <a:latin typeface="微软雅黑" panose="020B0503020204020204" charset="-122"/>
                <a:ea typeface="微软雅黑" panose="020B0503020204020204" charset="-122"/>
                <a:cs typeface="Arial" panose="020B0604020202020204"/>
                <a:sym typeface="+mn-ea"/>
              </a:rPr>
              <a:t>brain better </a:t>
            </a:r>
            <a:r>
              <a:rPr sz="2000" spc="10" dirty="0">
                <a:latin typeface="微软雅黑" panose="020B0503020204020204" charset="-122"/>
                <a:ea typeface="微软雅黑" panose="020B0503020204020204" charset="-122"/>
                <a:cs typeface="Arial" panose="020B0604020202020204"/>
                <a:sym typeface="+mn-ea"/>
              </a:rPr>
              <a:t>or </a:t>
            </a:r>
            <a:r>
              <a:rPr sz="2000" dirty="0">
                <a:latin typeface="微软雅黑" panose="020B0503020204020204" charset="-122"/>
                <a:ea typeface="微软雅黑" panose="020B0503020204020204" charset="-122"/>
                <a:cs typeface="Arial" panose="020B0604020202020204"/>
                <a:sym typeface="+mn-ea"/>
              </a:rPr>
              <a:t>the </a:t>
            </a:r>
            <a:r>
              <a:rPr sz="2000" spc="5" dirty="0">
                <a:latin typeface="微软雅黑" panose="020B0503020204020204" charset="-122"/>
                <a:ea typeface="微软雅黑" panose="020B0503020204020204" charset="-122"/>
                <a:cs typeface="Arial" panose="020B0604020202020204"/>
                <a:sym typeface="+mn-ea"/>
              </a:rPr>
              <a:t>right </a:t>
            </a:r>
            <a:r>
              <a:rPr sz="2000" spc="-5" dirty="0">
                <a:latin typeface="微软雅黑" panose="020B0503020204020204" charset="-122"/>
                <a:ea typeface="微软雅黑" panose="020B0503020204020204" charset="-122"/>
                <a:cs typeface="Arial" panose="020B0604020202020204"/>
                <a:sym typeface="+mn-ea"/>
              </a:rPr>
              <a:t>brain? </a:t>
            </a:r>
            <a:r>
              <a:rPr sz="2000" spc="10" dirty="0">
                <a:latin typeface="微软雅黑" panose="020B0503020204020204" charset="-122"/>
                <a:ea typeface="微软雅黑" panose="020B0503020204020204" charset="-122"/>
                <a:cs typeface="Arial" panose="020B0604020202020204"/>
                <a:sym typeface="+mn-ea"/>
              </a:rPr>
              <a:t>Both </a:t>
            </a:r>
            <a:r>
              <a:rPr sz="2000" spc="15" dirty="0">
                <a:latin typeface="微软雅黑" panose="020B0503020204020204" charset="-122"/>
                <a:ea typeface="微软雅黑" panose="020B0503020204020204" charset="-122"/>
                <a:cs typeface="Arial" panose="020B0604020202020204"/>
                <a:sym typeface="+mn-ea"/>
              </a:rPr>
              <a:t>sides </a:t>
            </a:r>
            <a:r>
              <a:rPr sz="2000" spc="10" dirty="0">
                <a:latin typeface="微软雅黑" panose="020B0503020204020204" charset="-122"/>
                <a:ea typeface="微软雅黑" panose="020B0503020204020204" charset="-122"/>
                <a:cs typeface="Arial" panose="020B0604020202020204"/>
                <a:sym typeface="+mn-ea"/>
              </a:rPr>
              <a:t>of </a:t>
            </a:r>
            <a:r>
              <a:rPr sz="2000" spc="-10" dirty="0">
                <a:latin typeface="微软雅黑" panose="020B0503020204020204" charset="-122"/>
                <a:ea typeface="微软雅黑" panose="020B0503020204020204" charset="-122"/>
                <a:cs typeface="Arial" panose="020B0604020202020204"/>
                <a:sym typeface="+mn-ea"/>
              </a:rPr>
              <a:t>the </a:t>
            </a:r>
            <a:r>
              <a:rPr sz="2000" spc="10" dirty="0">
                <a:latin typeface="微软雅黑" panose="020B0503020204020204" charset="-122"/>
                <a:ea typeface="微软雅黑" panose="020B0503020204020204" charset="-122"/>
                <a:cs typeface="Arial" panose="020B0604020202020204"/>
                <a:sym typeface="+mn-ea"/>
              </a:rPr>
              <a:t>brain are </a:t>
            </a:r>
            <a:r>
              <a:rPr sz="2000" spc="5" dirty="0">
                <a:latin typeface="微软雅黑" panose="020B0503020204020204" charset="-122"/>
                <a:ea typeface="微软雅黑" panose="020B0503020204020204" charset="-122"/>
                <a:cs typeface="Arial" panose="020B0604020202020204"/>
                <a:sym typeface="+mn-ea"/>
              </a:rPr>
              <a:t>equally </a:t>
            </a:r>
            <a:r>
              <a:rPr sz="2000" spc="10" dirty="0">
                <a:latin typeface="微软雅黑" panose="020B0503020204020204" charset="-122"/>
                <a:ea typeface="微软雅黑" panose="020B0503020204020204" charset="-122"/>
                <a:cs typeface="Arial" panose="020B0604020202020204"/>
                <a:sym typeface="+mn-ea"/>
              </a:rPr>
              <a:t>important. </a:t>
            </a:r>
            <a:r>
              <a:rPr sz="2000" dirty="0">
                <a:latin typeface="微软雅黑" panose="020B0503020204020204" charset="-122"/>
                <a:ea typeface="微软雅黑" panose="020B0503020204020204" charset="-122"/>
                <a:cs typeface="Arial" panose="020B0604020202020204"/>
                <a:sym typeface="+mn-ea"/>
              </a:rPr>
              <a:t>In </a:t>
            </a:r>
            <a:r>
              <a:rPr sz="2000" spc="50" dirty="0">
                <a:latin typeface="微软雅黑" panose="020B0503020204020204" charset="-122"/>
                <a:ea typeface="微软雅黑" panose="020B0503020204020204" charset="-122"/>
                <a:cs typeface="Arial" panose="020B0604020202020204"/>
                <a:sym typeface="+mn-ea"/>
              </a:rPr>
              <a:t>an </a:t>
            </a:r>
            <a:r>
              <a:rPr sz="2000" spc="25" dirty="0">
                <a:latin typeface="微软雅黑" panose="020B0503020204020204" charset="-122"/>
                <a:ea typeface="微软雅黑" panose="020B0503020204020204" charset="-122"/>
                <a:cs typeface="Arial" panose="020B0604020202020204"/>
                <a:sym typeface="+mn-ea"/>
              </a:rPr>
              <a:t>ideal </a:t>
            </a:r>
            <a:r>
              <a:rPr sz="2000" spc="15" dirty="0">
                <a:latin typeface="微软雅黑" panose="020B0503020204020204" charset="-122"/>
                <a:ea typeface="微软雅黑" panose="020B0503020204020204" charset="-122"/>
                <a:cs typeface="Arial" panose="020B0604020202020204"/>
                <a:sym typeface="+mn-ea"/>
              </a:rPr>
              <a:t>situation, </a:t>
            </a:r>
            <a:r>
              <a:rPr sz="2000" spc="10" dirty="0">
                <a:latin typeface="微软雅黑" panose="020B0503020204020204" charset="-122"/>
                <a:ea typeface="微软雅黑" panose="020B0503020204020204" charset="-122"/>
                <a:cs typeface="Arial" panose="020B0604020202020204"/>
                <a:sym typeface="+mn-ea"/>
              </a:rPr>
              <a:t>a </a:t>
            </a:r>
            <a:r>
              <a:rPr sz="2000" spc="15" dirty="0">
                <a:latin typeface="微软雅黑" panose="020B0503020204020204" charset="-122"/>
                <a:ea typeface="微软雅黑" panose="020B0503020204020204" charset="-122"/>
                <a:cs typeface="Arial" panose="020B0604020202020204"/>
                <a:sym typeface="+mn-ea"/>
              </a:rPr>
              <a:t>person should </a:t>
            </a:r>
            <a:r>
              <a:rPr sz="2000" spc="-10" dirty="0">
                <a:latin typeface="微软雅黑" panose="020B0503020204020204" charset="-122"/>
                <a:ea typeface="微软雅黑" panose="020B0503020204020204" charset="-122"/>
                <a:cs typeface="Arial" panose="020B0604020202020204"/>
                <a:sym typeface="+mn-ea"/>
              </a:rPr>
              <a:t>be </a:t>
            </a:r>
            <a:r>
              <a:rPr sz="2000" spc="10" dirty="0">
                <a:latin typeface="微软雅黑" panose="020B0503020204020204" charset="-122"/>
                <a:ea typeface="微软雅黑" panose="020B0503020204020204" charset="-122"/>
                <a:cs typeface="Arial" panose="020B0604020202020204"/>
                <a:sym typeface="+mn-ea"/>
              </a:rPr>
              <a:t>exactly </a:t>
            </a:r>
            <a:r>
              <a:rPr sz="2000" spc="25" dirty="0">
                <a:latin typeface="微软雅黑" panose="020B0503020204020204" charset="-122"/>
                <a:ea typeface="微软雅黑" panose="020B0503020204020204" charset="-122"/>
                <a:cs typeface="Arial" panose="020B0604020202020204"/>
                <a:sym typeface="+mn-ea"/>
              </a:rPr>
              <a:t>equal </a:t>
            </a:r>
            <a:r>
              <a:rPr sz="2000" dirty="0">
                <a:latin typeface="微软雅黑" panose="020B0503020204020204" charset="-122"/>
                <a:ea typeface="微软雅黑" panose="020B0503020204020204" charset="-122"/>
                <a:cs typeface="Arial" panose="020B0604020202020204"/>
                <a:sym typeface="+mn-ea"/>
              </a:rPr>
              <a:t>in  both </a:t>
            </a:r>
            <a:r>
              <a:rPr sz="2000" spc="15" dirty="0">
                <a:latin typeface="微软雅黑" panose="020B0503020204020204" charset="-122"/>
                <a:ea typeface="微软雅黑" panose="020B0503020204020204" charset="-122"/>
                <a:cs typeface="Arial" panose="020B0604020202020204"/>
                <a:sym typeface="+mn-ea"/>
              </a:rPr>
              <a:t>sides </a:t>
            </a:r>
            <a:r>
              <a:rPr sz="2000" spc="10" dirty="0">
                <a:latin typeface="微软雅黑" panose="020B0503020204020204" charset="-122"/>
                <a:ea typeface="微软雅黑" panose="020B0503020204020204" charset="-122"/>
                <a:cs typeface="Arial" panose="020B0604020202020204"/>
                <a:sym typeface="+mn-ea"/>
              </a:rPr>
              <a:t>of </a:t>
            </a:r>
            <a:r>
              <a:rPr sz="2000" dirty="0">
                <a:latin typeface="微软雅黑" panose="020B0503020204020204" charset="-122"/>
                <a:ea typeface="微软雅黑" panose="020B0503020204020204" charset="-122"/>
                <a:cs typeface="Arial" panose="020B0604020202020204"/>
                <a:sym typeface="+mn-ea"/>
              </a:rPr>
              <a:t>the brain. </a:t>
            </a:r>
            <a:r>
              <a:rPr sz="2000" spc="5" dirty="0">
                <a:latin typeface="微软雅黑" panose="020B0503020204020204" charset="-122"/>
                <a:ea typeface="微软雅黑" panose="020B0503020204020204" charset="-122"/>
                <a:cs typeface="Arial" panose="020B0604020202020204"/>
                <a:sym typeface="+mn-ea"/>
              </a:rPr>
              <a:t>However, </a:t>
            </a:r>
            <a:r>
              <a:rPr sz="2000" spc="10" dirty="0">
                <a:latin typeface="微软雅黑" panose="020B0503020204020204" charset="-122"/>
                <a:ea typeface="微软雅黑" panose="020B0503020204020204" charset="-122"/>
                <a:cs typeface="Arial" panose="020B0604020202020204"/>
                <a:sym typeface="+mn-ea"/>
              </a:rPr>
              <a:t>as </a:t>
            </a:r>
            <a:r>
              <a:rPr sz="2000" spc="30" dirty="0">
                <a:latin typeface="微软雅黑" panose="020B0503020204020204" charset="-122"/>
                <a:ea typeface="微软雅黑" panose="020B0503020204020204" charset="-122"/>
                <a:cs typeface="Arial" panose="020B0604020202020204"/>
                <a:sym typeface="+mn-ea"/>
              </a:rPr>
              <a:t>in </a:t>
            </a:r>
            <a:r>
              <a:rPr sz="2000" spc="15" dirty="0">
                <a:latin typeface="微软雅黑" panose="020B0503020204020204" charset="-122"/>
                <a:ea typeface="微软雅黑" panose="020B0503020204020204" charset="-122"/>
                <a:cs typeface="Arial" panose="020B0604020202020204"/>
                <a:sym typeface="+mn-ea"/>
              </a:rPr>
              <a:t>most </a:t>
            </a:r>
            <a:r>
              <a:rPr sz="2000" spc="5" dirty="0">
                <a:latin typeface="微软雅黑" panose="020B0503020204020204" charset="-122"/>
                <a:ea typeface="微软雅黑" panose="020B0503020204020204" charset="-122"/>
                <a:cs typeface="Arial" panose="020B0604020202020204"/>
                <a:sym typeface="+mn-ea"/>
              </a:rPr>
              <a:t>things, </a:t>
            </a:r>
            <a:r>
              <a:rPr sz="2000" dirty="0">
                <a:latin typeface="微软雅黑" panose="020B0503020204020204" charset="-122"/>
                <a:ea typeface="微软雅黑" panose="020B0503020204020204" charset="-122"/>
                <a:cs typeface="Arial" panose="020B0604020202020204"/>
                <a:sym typeface="+mn-ea"/>
              </a:rPr>
              <a:t>the </a:t>
            </a:r>
            <a:r>
              <a:rPr sz="2000" spc="25" dirty="0">
                <a:latin typeface="微软雅黑" panose="020B0503020204020204" charset="-122"/>
                <a:ea typeface="微软雅黑" panose="020B0503020204020204" charset="-122"/>
                <a:cs typeface="Arial" panose="020B0604020202020204"/>
                <a:sym typeface="+mn-ea"/>
              </a:rPr>
              <a:t>ideal </a:t>
            </a:r>
            <a:r>
              <a:rPr sz="2000" spc="5" dirty="0">
                <a:latin typeface="微软雅黑" panose="020B0503020204020204" charset="-122"/>
                <a:ea typeface="微软雅黑" panose="020B0503020204020204" charset="-122"/>
                <a:cs typeface="Arial" panose="020B0604020202020204"/>
                <a:sym typeface="+mn-ea"/>
              </a:rPr>
              <a:t>never </a:t>
            </a:r>
            <a:r>
              <a:rPr sz="2000" spc="10" dirty="0">
                <a:latin typeface="微软雅黑" panose="020B0503020204020204" charset="-122"/>
                <a:ea typeface="微软雅黑" panose="020B0503020204020204" charset="-122"/>
                <a:cs typeface="Arial" panose="020B0604020202020204"/>
                <a:sym typeface="+mn-ea"/>
              </a:rPr>
              <a:t>happens.  </a:t>
            </a:r>
            <a:r>
              <a:rPr sz="2000" dirty="0">
                <a:latin typeface="微软雅黑" panose="020B0503020204020204" charset="-122"/>
                <a:ea typeface="微软雅黑" panose="020B0503020204020204" charset="-122"/>
                <a:cs typeface="Arial" panose="020B0604020202020204"/>
                <a:sym typeface="+mn-ea"/>
              </a:rPr>
              <a:t>People </a:t>
            </a:r>
            <a:r>
              <a:rPr sz="2000" spc="10" dirty="0">
                <a:latin typeface="微软雅黑" panose="020B0503020204020204" charset="-122"/>
                <a:ea typeface="微软雅黑" panose="020B0503020204020204" charset="-122"/>
                <a:cs typeface="Arial" panose="020B0604020202020204"/>
                <a:sym typeface="+mn-ea"/>
              </a:rPr>
              <a:t>are </a:t>
            </a:r>
            <a:r>
              <a:rPr sz="2000" spc="15" dirty="0">
                <a:latin typeface="微软雅黑" panose="020B0503020204020204" charset="-122"/>
                <a:ea typeface="微软雅黑" panose="020B0503020204020204" charset="-122"/>
                <a:cs typeface="Arial" panose="020B0604020202020204"/>
                <a:sym typeface="+mn-ea"/>
              </a:rPr>
              <a:t>dominated </a:t>
            </a:r>
            <a:r>
              <a:rPr sz="2000" spc="10" dirty="0">
                <a:latin typeface="微软雅黑" panose="020B0503020204020204" charset="-122"/>
                <a:ea typeface="微软雅黑" panose="020B0503020204020204" charset="-122"/>
                <a:cs typeface="Arial" panose="020B0604020202020204"/>
                <a:sym typeface="+mn-ea"/>
              </a:rPr>
              <a:t>by </a:t>
            </a:r>
            <a:r>
              <a:rPr sz="2000" spc="15" dirty="0">
                <a:latin typeface="微软雅黑" panose="020B0503020204020204" charset="-122"/>
                <a:ea typeface="微软雅黑" panose="020B0503020204020204" charset="-122"/>
                <a:cs typeface="Arial" panose="020B0604020202020204"/>
                <a:sym typeface="+mn-ea"/>
              </a:rPr>
              <a:t>one </a:t>
            </a:r>
            <a:r>
              <a:rPr sz="2000" spc="10" dirty="0">
                <a:latin typeface="微软雅黑" panose="020B0503020204020204" charset="-122"/>
                <a:ea typeface="微软雅黑" panose="020B0503020204020204" charset="-122"/>
                <a:cs typeface="Arial" panose="020B0604020202020204"/>
                <a:sym typeface="+mn-ea"/>
              </a:rPr>
              <a:t>or </a:t>
            </a:r>
            <a:r>
              <a:rPr sz="2000" dirty="0">
                <a:latin typeface="微软雅黑" panose="020B0503020204020204" charset="-122"/>
                <a:ea typeface="微软雅黑" panose="020B0503020204020204" charset="-122"/>
                <a:cs typeface="Arial" panose="020B0604020202020204"/>
                <a:sym typeface="+mn-ea"/>
              </a:rPr>
              <a:t>the </a:t>
            </a:r>
            <a:r>
              <a:rPr sz="2000" spc="5" dirty="0">
                <a:latin typeface="微软雅黑" panose="020B0503020204020204" charset="-122"/>
                <a:ea typeface="微软雅黑" panose="020B0503020204020204" charset="-122"/>
                <a:cs typeface="Arial" panose="020B0604020202020204"/>
                <a:sym typeface="+mn-ea"/>
              </a:rPr>
              <a:t>other </a:t>
            </a:r>
            <a:r>
              <a:rPr sz="2000" dirty="0">
                <a:latin typeface="微软雅黑" panose="020B0503020204020204" charset="-122"/>
                <a:ea typeface="微软雅黑" panose="020B0503020204020204" charset="-122"/>
                <a:cs typeface="Arial" panose="020B0604020202020204"/>
                <a:sym typeface="+mn-ea"/>
              </a:rPr>
              <a:t>side </a:t>
            </a:r>
            <a:r>
              <a:rPr sz="2000" spc="10" dirty="0">
                <a:latin typeface="微软雅黑" panose="020B0503020204020204" charset="-122"/>
                <a:ea typeface="微软雅黑" panose="020B0503020204020204" charset="-122"/>
                <a:cs typeface="Arial" panose="020B0604020202020204"/>
                <a:sym typeface="+mn-ea"/>
              </a:rPr>
              <a:t>of </a:t>
            </a:r>
            <a:r>
              <a:rPr sz="2000" dirty="0">
                <a:latin typeface="微软雅黑" panose="020B0503020204020204" charset="-122"/>
                <a:ea typeface="微软雅黑" panose="020B0503020204020204" charset="-122"/>
                <a:cs typeface="Arial" panose="020B0604020202020204"/>
                <a:sym typeface="+mn-ea"/>
              </a:rPr>
              <a:t>their </a:t>
            </a:r>
            <a:r>
              <a:rPr sz="2000" spc="5" dirty="0">
                <a:latin typeface="微软雅黑" panose="020B0503020204020204" charset="-122"/>
                <a:ea typeface="微软雅黑" panose="020B0503020204020204" charset="-122"/>
                <a:cs typeface="Arial" panose="020B0604020202020204"/>
                <a:sym typeface="+mn-ea"/>
              </a:rPr>
              <a:t>brains. </a:t>
            </a:r>
            <a:r>
              <a:rPr sz="2000" spc="25" dirty="0">
                <a:latin typeface="微软雅黑" panose="020B0503020204020204" charset="-122"/>
                <a:ea typeface="微软雅黑" panose="020B0503020204020204" charset="-122"/>
                <a:cs typeface="Arial" panose="020B0604020202020204"/>
                <a:sym typeface="+mn-ea"/>
              </a:rPr>
              <a:t>In </a:t>
            </a:r>
            <a:r>
              <a:rPr sz="2000" spc="15" dirty="0">
                <a:latin typeface="微软雅黑" panose="020B0503020204020204" charset="-122"/>
                <a:ea typeface="微软雅黑" panose="020B0503020204020204" charset="-122"/>
                <a:cs typeface="Arial" panose="020B0604020202020204"/>
                <a:sym typeface="+mn-ea"/>
              </a:rPr>
              <a:t>order </a:t>
            </a:r>
            <a:r>
              <a:rPr sz="2000" spc="-15" dirty="0">
                <a:latin typeface="微软雅黑" panose="020B0503020204020204" charset="-122"/>
                <a:ea typeface="微软雅黑" panose="020B0503020204020204" charset="-122"/>
                <a:cs typeface="Arial" panose="020B0604020202020204"/>
                <a:sym typeface="+mn-ea"/>
              </a:rPr>
              <a:t>to  </a:t>
            </a:r>
            <a:r>
              <a:rPr sz="2000" dirty="0">
                <a:latin typeface="微软雅黑" panose="020B0503020204020204" charset="-122"/>
                <a:ea typeface="微软雅黑" panose="020B0503020204020204" charset="-122"/>
                <a:cs typeface="Arial" panose="020B0604020202020204"/>
                <a:sym typeface="+mn-ea"/>
              </a:rPr>
              <a:t>function </a:t>
            </a:r>
            <a:r>
              <a:rPr sz="2000" spc="5" dirty="0">
                <a:latin typeface="微软雅黑" panose="020B0503020204020204" charset="-122"/>
                <a:ea typeface="微软雅黑" panose="020B0503020204020204" charset="-122"/>
                <a:cs typeface="Arial" panose="020B0604020202020204"/>
                <a:sym typeface="+mn-ea"/>
              </a:rPr>
              <a:t>effectively </a:t>
            </a:r>
            <a:r>
              <a:rPr sz="2000" spc="30" dirty="0">
                <a:latin typeface="微软雅黑" panose="020B0503020204020204" charset="-122"/>
                <a:ea typeface="微软雅黑" panose="020B0503020204020204" charset="-122"/>
                <a:cs typeface="Arial" panose="020B0604020202020204"/>
                <a:sym typeface="+mn-ea"/>
              </a:rPr>
              <a:t>in </a:t>
            </a:r>
            <a:r>
              <a:rPr sz="2000" dirty="0">
                <a:latin typeface="微软雅黑" panose="020B0503020204020204" charset="-122"/>
                <a:ea typeface="微软雅黑" panose="020B0503020204020204" charset="-122"/>
                <a:cs typeface="Arial" panose="020B0604020202020204"/>
                <a:sym typeface="+mn-ea"/>
              </a:rPr>
              <a:t>the </a:t>
            </a:r>
            <a:r>
              <a:rPr sz="2000" spc="5" dirty="0">
                <a:latin typeface="微软雅黑" panose="020B0503020204020204" charset="-122"/>
                <a:ea typeface="微软雅黑" panose="020B0503020204020204" charset="-122"/>
                <a:cs typeface="Arial" panose="020B0604020202020204"/>
                <a:sym typeface="+mn-ea"/>
              </a:rPr>
              <a:t>world, </a:t>
            </a:r>
            <a:r>
              <a:rPr sz="2000" spc="-30" dirty="0">
                <a:latin typeface="微软雅黑" panose="020B0503020204020204" charset="-122"/>
                <a:ea typeface="微软雅黑" panose="020B0503020204020204" charset="-122"/>
                <a:cs typeface="Arial" panose="020B0604020202020204"/>
                <a:sym typeface="+mn-ea"/>
              </a:rPr>
              <a:t>we </a:t>
            </a:r>
            <a:r>
              <a:rPr sz="2000" dirty="0">
                <a:latin typeface="微软雅黑" panose="020B0503020204020204" charset="-122"/>
                <a:ea typeface="微软雅黑" panose="020B0503020204020204" charset="-122"/>
                <a:cs typeface="Arial" panose="020B0604020202020204"/>
                <a:sym typeface="+mn-ea"/>
              </a:rPr>
              <a:t>must </a:t>
            </a:r>
            <a:r>
              <a:rPr sz="2000" spc="10" dirty="0">
                <a:latin typeface="微软雅黑" panose="020B0503020204020204" charset="-122"/>
                <a:ea typeface="微软雅黑" panose="020B0503020204020204" charset="-122"/>
                <a:cs typeface="Arial" panose="020B0604020202020204"/>
                <a:sym typeface="+mn-ea"/>
              </a:rPr>
              <a:t>learn </a:t>
            </a:r>
            <a:r>
              <a:rPr sz="2000" dirty="0">
                <a:latin typeface="微软雅黑" panose="020B0503020204020204" charset="-122"/>
                <a:ea typeface="微软雅黑" panose="020B0503020204020204" charset="-122"/>
                <a:cs typeface="Arial" panose="020B0604020202020204"/>
                <a:sym typeface="+mn-ea"/>
              </a:rPr>
              <a:t>to use both sides </a:t>
            </a:r>
            <a:r>
              <a:rPr sz="2000" spc="10" dirty="0">
                <a:latin typeface="微软雅黑" panose="020B0503020204020204" charset="-122"/>
                <a:ea typeface="微软雅黑" panose="020B0503020204020204" charset="-122"/>
                <a:cs typeface="Arial" panose="020B0604020202020204"/>
                <a:sym typeface="+mn-ea"/>
              </a:rPr>
              <a:t>of </a:t>
            </a:r>
            <a:r>
              <a:rPr sz="2000" dirty="0">
                <a:latin typeface="微软雅黑" panose="020B0503020204020204" charset="-122"/>
                <a:ea typeface="微软雅黑" panose="020B0503020204020204" charset="-122"/>
                <a:cs typeface="Arial" panose="020B0604020202020204"/>
                <a:sym typeface="+mn-ea"/>
              </a:rPr>
              <a:t>the brain.  In </a:t>
            </a:r>
            <a:r>
              <a:rPr sz="2000" spc="10" dirty="0">
                <a:latin typeface="微软雅黑" panose="020B0503020204020204" charset="-122"/>
                <a:ea typeface="微软雅黑" panose="020B0503020204020204" charset="-122"/>
                <a:cs typeface="Arial" panose="020B0604020202020204"/>
                <a:sym typeface="+mn-ea"/>
              </a:rPr>
              <a:t>many situations </a:t>
            </a:r>
            <a:r>
              <a:rPr sz="2000" spc="15" dirty="0">
                <a:latin typeface="微软雅黑" panose="020B0503020204020204" charset="-122"/>
                <a:ea typeface="微软雅黑" panose="020B0503020204020204" charset="-122"/>
                <a:cs typeface="Arial" panose="020B0604020202020204"/>
                <a:sym typeface="+mn-ea"/>
              </a:rPr>
              <a:t>that </a:t>
            </a:r>
            <a:r>
              <a:rPr sz="2000" spc="-30" dirty="0">
                <a:latin typeface="微软雅黑" panose="020B0503020204020204" charset="-122"/>
                <a:ea typeface="微软雅黑" panose="020B0503020204020204" charset="-122"/>
                <a:cs typeface="Arial" panose="020B0604020202020204"/>
                <a:sym typeface="+mn-ea"/>
              </a:rPr>
              <a:t>we </a:t>
            </a:r>
            <a:r>
              <a:rPr sz="2000" spc="-5" dirty="0">
                <a:latin typeface="微软雅黑" panose="020B0503020204020204" charset="-122"/>
                <a:ea typeface="微软雅黑" panose="020B0503020204020204" charset="-122"/>
                <a:cs typeface="Arial" panose="020B0604020202020204"/>
                <a:sym typeface="+mn-ea"/>
              </a:rPr>
              <a:t>meet </a:t>
            </a:r>
            <a:r>
              <a:rPr sz="2000" dirty="0">
                <a:latin typeface="微软雅黑" panose="020B0503020204020204" charset="-122"/>
                <a:ea typeface="微软雅黑" panose="020B0503020204020204" charset="-122"/>
                <a:cs typeface="Arial" panose="020B0604020202020204"/>
                <a:sym typeface="+mn-ea"/>
              </a:rPr>
              <a:t>in the </a:t>
            </a:r>
            <a:r>
              <a:rPr sz="2000" spc="5" dirty="0">
                <a:latin typeface="微软雅黑" panose="020B0503020204020204" charset="-122"/>
                <a:ea typeface="微软雅黑" panose="020B0503020204020204" charset="-122"/>
                <a:cs typeface="Arial" panose="020B0604020202020204"/>
                <a:sym typeface="+mn-ea"/>
              </a:rPr>
              <a:t>world, </a:t>
            </a:r>
            <a:r>
              <a:rPr sz="2000" dirty="0">
                <a:latin typeface="微软雅黑" panose="020B0503020204020204" charset="-122"/>
                <a:ea typeface="微软雅黑" panose="020B0503020204020204" charset="-122"/>
                <a:cs typeface="Arial" panose="020B0604020202020204"/>
                <a:sym typeface="+mn-ea"/>
              </a:rPr>
              <a:t>there </a:t>
            </a:r>
            <a:r>
              <a:rPr sz="2000" spc="5" dirty="0">
                <a:latin typeface="微软雅黑" panose="020B0503020204020204" charset="-122"/>
                <a:ea typeface="微软雅黑" panose="020B0503020204020204" charset="-122"/>
                <a:cs typeface="Arial" panose="020B0604020202020204"/>
                <a:sym typeface="+mn-ea"/>
              </a:rPr>
              <a:t>will </a:t>
            </a:r>
            <a:r>
              <a:rPr sz="2000" spc="-10" dirty="0">
                <a:latin typeface="微软雅黑" panose="020B0503020204020204" charset="-122"/>
                <a:ea typeface="微软雅黑" panose="020B0503020204020204" charset="-122"/>
                <a:cs typeface="Arial" panose="020B0604020202020204"/>
                <a:sym typeface="+mn-ea"/>
              </a:rPr>
              <a:t>be </a:t>
            </a:r>
            <a:r>
              <a:rPr sz="2000" spc="10" dirty="0">
                <a:latin typeface="微软雅黑" panose="020B0503020204020204" charset="-122"/>
                <a:ea typeface="微软雅黑" panose="020B0503020204020204" charset="-122"/>
                <a:cs typeface="Arial" panose="020B0604020202020204"/>
                <a:sym typeface="+mn-ea"/>
              </a:rPr>
              <a:t>requirements </a:t>
            </a:r>
            <a:r>
              <a:rPr sz="2000" spc="15" dirty="0">
                <a:latin typeface="微软雅黑" panose="020B0503020204020204" charset="-122"/>
                <a:ea typeface="微软雅黑" panose="020B0503020204020204" charset="-122"/>
                <a:cs typeface="Arial" panose="020B0604020202020204"/>
                <a:sym typeface="+mn-ea"/>
              </a:rPr>
              <a:t>for  </a:t>
            </a:r>
            <a:r>
              <a:rPr sz="2000" dirty="0">
                <a:latin typeface="微软雅黑" panose="020B0503020204020204" charset="-122"/>
                <a:ea typeface="微软雅黑" panose="020B0503020204020204" charset="-122"/>
                <a:cs typeface="Arial" panose="020B0604020202020204"/>
                <a:sym typeface="+mn-ea"/>
              </a:rPr>
              <a:t>both </a:t>
            </a:r>
            <a:r>
              <a:rPr sz="2000" spc="10" dirty="0">
                <a:latin typeface="微软雅黑" panose="020B0503020204020204" charset="-122"/>
                <a:ea typeface="微软雅黑" panose="020B0503020204020204" charset="-122"/>
                <a:cs typeface="Arial" panose="020B0604020202020204"/>
                <a:sym typeface="+mn-ea"/>
              </a:rPr>
              <a:t>sides of </a:t>
            </a:r>
            <a:r>
              <a:rPr sz="2000" spc="-15" dirty="0">
                <a:latin typeface="微软雅黑" panose="020B0503020204020204" charset="-122"/>
                <a:ea typeface="微软雅黑" panose="020B0503020204020204" charset="-122"/>
                <a:cs typeface="Arial" panose="020B0604020202020204"/>
                <a:sym typeface="+mn-ea"/>
              </a:rPr>
              <a:t>the </a:t>
            </a:r>
            <a:r>
              <a:rPr sz="2000" spc="10" dirty="0">
                <a:latin typeface="微软雅黑" panose="020B0503020204020204" charset="-122"/>
                <a:ea typeface="微软雅黑" panose="020B0503020204020204" charset="-122"/>
                <a:cs typeface="Arial" panose="020B0604020202020204"/>
                <a:sym typeface="+mn-ea"/>
              </a:rPr>
              <a:t>brain </a:t>
            </a:r>
            <a:r>
              <a:rPr sz="2000" dirty="0">
                <a:latin typeface="微软雅黑" panose="020B0503020204020204" charset="-122"/>
                <a:ea typeface="微软雅黑" panose="020B0503020204020204" charset="-122"/>
                <a:cs typeface="Arial" panose="020B0604020202020204"/>
                <a:sym typeface="+mn-ea"/>
              </a:rPr>
              <a:t>to </a:t>
            </a:r>
            <a:r>
              <a:rPr sz="2000" spc="25" dirty="0">
                <a:latin typeface="微软雅黑" panose="020B0503020204020204" charset="-122"/>
                <a:ea typeface="微软雅黑" panose="020B0503020204020204" charset="-122"/>
                <a:cs typeface="Arial" panose="020B0604020202020204"/>
                <a:sym typeface="+mn-ea"/>
              </a:rPr>
              <a:t>work </a:t>
            </a:r>
            <a:r>
              <a:rPr sz="2000" spc="5" dirty="0">
                <a:latin typeface="微软雅黑" panose="020B0503020204020204" charset="-122"/>
                <a:ea typeface="微软雅黑" panose="020B0503020204020204" charset="-122"/>
                <a:cs typeface="Arial" panose="020B0604020202020204"/>
                <a:sym typeface="+mn-ea"/>
              </a:rPr>
              <a:t>together </a:t>
            </a:r>
            <a:r>
              <a:rPr sz="2000" spc="10" dirty="0">
                <a:latin typeface="微软雅黑" panose="020B0503020204020204" charset="-122"/>
                <a:ea typeface="微软雅黑" panose="020B0503020204020204" charset="-122"/>
                <a:cs typeface="Arial" panose="020B0604020202020204"/>
                <a:sym typeface="+mn-ea"/>
              </a:rPr>
              <a:t>as </a:t>
            </a:r>
            <a:r>
              <a:rPr sz="2000" spc="5" dirty="0">
                <a:latin typeface="微软雅黑" panose="020B0503020204020204" charset="-122"/>
                <a:ea typeface="微软雅黑" panose="020B0503020204020204" charset="-122"/>
                <a:cs typeface="Arial" panose="020B0604020202020204"/>
                <a:sym typeface="+mn-ea"/>
              </a:rPr>
              <a:t>partners. </a:t>
            </a:r>
            <a:r>
              <a:rPr sz="2000" spc="10" dirty="0">
                <a:latin typeface="微软雅黑" panose="020B0503020204020204" charset="-122"/>
                <a:ea typeface="微软雅黑" panose="020B0503020204020204" charset="-122"/>
                <a:cs typeface="Arial" panose="020B0604020202020204"/>
                <a:sym typeface="+mn-ea"/>
              </a:rPr>
              <a:t>For example, </a:t>
            </a:r>
            <a:r>
              <a:rPr sz="2000" spc="25" dirty="0">
                <a:latin typeface="微软雅黑" panose="020B0503020204020204" charset="-122"/>
                <a:ea typeface="微软雅黑" panose="020B0503020204020204" charset="-122"/>
                <a:cs typeface="Arial" panose="020B0604020202020204"/>
                <a:sym typeface="+mn-ea"/>
              </a:rPr>
              <a:t>when </a:t>
            </a:r>
            <a:r>
              <a:rPr sz="2000" dirty="0">
                <a:latin typeface="微软雅黑" panose="020B0503020204020204" charset="-122"/>
                <a:ea typeface="微软雅黑" panose="020B0503020204020204" charset="-122"/>
                <a:cs typeface="Arial" panose="020B0604020202020204"/>
                <a:sym typeface="+mn-ea"/>
              </a:rPr>
              <a:t>you  </a:t>
            </a:r>
            <a:r>
              <a:rPr sz="2000" spc="5" dirty="0">
                <a:latin typeface="微软雅黑" panose="020B0503020204020204" charset="-122"/>
                <a:ea typeface="微软雅黑" panose="020B0503020204020204" charset="-122"/>
                <a:cs typeface="Arial" panose="020B0604020202020204"/>
                <a:sym typeface="+mn-ea"/>
              </a:rPr>
              <a:t>want </a:t>
            </a:r>
            <a:r>
              <a:rPr sz="2000" dirty="0">
                <a:latin typeface="微软雅黑" panose="020B0503020204020204" charset="-122"/>
                <a:ea typeface="微软雅黑" panose="020B0503020204020204" charset="-122"/>
                <a:cs typeface="Arial" panose="020B0604020202020204"/>
                <a:sym typeface="+mn-ea"/>
              </a:rPr>
              <a:t>to write </a:t>
            </a:r>
            <a:r>
              <a:rPr sz="2000" spc="10" dirty="0">
                <a:latin typeface="微软雅黑" panose="020B0503020204020204" charset="-122"/>
                <a:ea typeface="微软雅黑" panose="020B0503020204020204" charset="-122"/>
                <a:cs typeface="Arial" panose="020B0604020202020204"/>
                <a:sym typeface="+mn-ea"/>
              </a:rPr>
              <a:t>a </a:t>
            </a:r>
            <a:r>
              <a:rPr sz="2000" dirty="0">
                <a:latin typeface="微软雅黑" panose="020B0503020204020204" charset="-122"/>
                <a:ea typeface="微软雅黑" panose="020B0503020204020204" charset="-122"/>
                <a:cs typeface="Arial" panose="020B0604020202020204"/>
                <a:sym typeface="+mn-ea"/>
              </a:rPr>
              <a:t>story, </a:t>
            </a:r>
            <a:r>
              <a:rPr sz="2000" spc="5" dirty="0">
                <a:latin typeface="微软雅黑" panose="020B0503020204020204" charset="-122"/>
                <a:ea typeface="微软雅黑" panose="020B0503020204020204" charset="-122"/>
                <a:cs typeface="Arial" panose="020B0604020202020204"/>
                <a:sym typeface="+mn-ea"/>
              </a:rPr>
              <a:t>which </a:t>
            </a:r>
            <a:r>
              <a:rPr sz="2000" spc="10" dirty="0">
                <a:latin typeface="微软雅黑" panose="020B0503020204020204" charset="-122"/>
                <a:ea typeface="微软雅黑" panose="020B0503020204020204" charset="-122"/>
                <a:cs typeface="Arial" panose="020B0604020202020204"/>
                <a:sym typeface="+mn-ea"/>
              </a:rPr>
              <a:t>brain </a:t>
            </a:r>
            <a:r>
              <a:rPr sz="2000" spc="-10" dirty="0">
                <a:latin typeface="微软雅黑" panose="020B0503020204020204" charset="-122"/>
                <a:ea typeface="微软雅黑" panose="020B0503020204020204" charset="-122"/>
                <a:cs typeface="Arial" panose="020B0604020202020204"/>
                <a:sym typeface="+mn-ea"/>
              </a:rPr>
              <a:t>do </a:t>
            </a:r>
            <a:r>
              <a:rPr sz="2000" spc="25" dirty="0">
                <a:latin typeface="微软雅黑" panose="020B0503020204020204" charset="-122"/>
                <a:ea typeface="微软雅黑" panose="020B0503020204020204" charset="-122"/>
                <a:cs typeface="Arial" panose="020B0604020202020204"/>
                <a:sym typeface="+mn-ea"/>
              </a:rPr>
              <a:t>you </a:t>
            </a:r>
            <a:r>
              <a:rPr sz="2000" spc="5" dirty="0">
                <a:latin typeface="微软雅黑" panose="020B0503020204020204" charset="-122"/>
                <a:ea typeface="微软雅黑" panose="020B0503020204020204" charset="-122"/>
                <a:cs typeface="Arial" panose="020B0604020202020204"/>
                <a:sym typeface="+mn-ea"/>
              </a:rPr>
              <a:t>use? </a:t>
            </a:r>
            <a:r>
              <a:rPr sz="2000" spc="10" dirty="0">
                <a:latin typeface="微软雅黑" panose="020B0503020204020204" charset="-122"/>
                <a:ea typeface="微软雅黑" panose="020B0503020204020204" charset="-122"/>
                <a:cs typeface="Arial" panose="020B0604020202020204"/>
                <a:sym typeface="+mn-ea"/>
              </a:rPr>
              <a:t>The answer </a:t>
            </a:r>
            <a:r>
              <a:rPr sz="2000" dirty="0">
                <a:latin typeface="微软雅黑" panose="020B0503020204020204" charset="-122"/>
                <a:ea typeface="微软雅黑" panose="020B0503020204020204" charset="-122"/>
                <a:cs typeface="Arial" panose="020B0604020202020204"/>
                <a:sym typeface="+mn-ea"/>
              </a:rPr>
              <a:t>is </a:t>
            </a:r>
            <a:r>
              <a:rPr sz="2000" spc="5" dirty="0">
                <a:latin typeface="微软雅黑" panose="020B0503020204020204" charset="-122"/>
                <a:ea typeface="微软雅黑" panose="020B0503020204020204" charset="-122"/>
                <a:cs typeface="Arial" panose="020B0604020202020204"/>
                <a:sym typeface="+mn-ea"/>
              </a:rPr>
              <a:t>both </a:t>
            </a:r>
            <a:r>
              <a:rPr sz="2000" dirty="0">
                <a:latin typeface="微软雅黑" panose="020B0503020204020204" charset="-122"/>
                <a:ea typeface="微软雅黑" panose="020B0503020204020204" charset="-122"/>
                <a:cs typeface="Arial" panose="020B0604020202020204"/>
                <a:sym typeface="+mn-ea"/>
              </a:rPr>
              <a:t>brains.  </a:t>
            </a:r>
            <a:r>
              <a:rPr sz="2000" spc="-30" dirty="0">
                <a:latin typeface="微软雅黑" panose="020B0503020204020204" charset="-122"/>
                <a:ea typeface="微软雅黑" panose="020B0503020204020204" charset="-122"/>
                <a:cs typeface="Arial" panose="020B0604020202020204"/>
                <a:sym typeface="+mn-ea"/>
              </a:rPr>
              <a:t>You </a:t>
            </a:r>
            <a:r>
              <a:rPr sz="2000" spc="15" dirty="0">
                <a:latin typeface="微软雅黑" panose="020B0503020204020204" charset="-122"/>
                <a:ea typeface="微软雅黑" panose="020B0503020204020204" charset="-122"/>
                <a:cs typeface="Arial" panose="020B0604020202020204"/>
                <a:sym typeface="+mn-ea"/>
              </a:rPr>
              <a:t>need </a:t>
            </a:r>
            <a:r>
              <a:rPr sz="2000" spc="-10" dirty="0">
                <a:latin typeface="微软雅黑" panose="020B0503020204020204" charset="-122"/>
                <a:ea typeface="微软雅黑" panose="020B0503020204020204" charset="-122"/>
                <a:cs typeface="Arial" panose="020B0604020202020204"/>
                <a:sym typeface="+mn-ea"/>
              </a:rPr>
              <a:t>the </a:t>
            </a:r>
            <a:r>
              <a:rPr sz="2000" spc="5" dirty="0">
                <a:latin typeface="微软雅黑" panose="020B0503020204020204" charset="-122"/>
                <a:ea typeface="微软雅黑" panose="020B0503020204020204" charset="-122"/>
                <a:cs typeface="Arial" panose="020B0604020202020204"/>
                <a:sym typeface="+mn-ea"/>
              </a:rPr>
              <a:t>right </a:t>
            </a:r>
            <a:r>
              <a:rPr sz="2000" dirty="0">
                <a:latin typeface="微软雅黑" panose="020B0503020204020204" charset="-122"/>
                <a:ea typeface="微软雅黑" panose="020B0503020204020204" charset="-122"/>
                <a:cs typeface="Arial" panose="020B0604020202020204"/>
                <a:sym typeface="+mn-ea"/>
              </a:rPr>
              <a:t>brain to </a:t>
            </a:r>
            <a:r>
              <a:rPr sz="2000" spc="10" dirty="0">
                <a:latin typeface="微软雅黑" panose="020B0503020204020204" charset="-122"/>
                <a:ea typeface="微软雅黑" panose="020B0503020204020204" charset="-122"/>
                <a:cs typeface="Arial" panose="020B0604020202020204"/>
                <a:sym typeface="+mn-ea"/>
              </a:rPr>
              <a:t>think of </a:t>
            </a:r>
            <a:r>
              <a:rPr sz="2000" dirty="0">
                <a:latin typeface="微软雅黑" panose="020B0503020204020204" charset="-122"/>
                <a:ea typeface="微软雅黑" panose="020B0503020204020204" charset="-122"/>
                <a:cs typeface="Arial" panose="020B0604020202020204"/>
                <a:sym typeface="+mn-ea"/>
              </a:rPr>
              <a:t>the </a:t>
            </a:r>
            <a:r>
              <a:rPr sz="2000" spc="10" dirty="0">
                <a:latin typeface="微软雅黑" panose="020B0503020204020204" charset="-122"/>
                <a:ea typeface="微软雅黑" panose="020B0503020204020204" charset="-122"/>
                <a:cs typeface="Arial" panose="020B0604020202020204"/>
                <a:sym typeface="+mn-ea"/>
              </a:rPr>
              <a:t>ideas </a:t>
            </a:r>
            <a:r>
              <a:rPr sz="2000" spc="15" dirty="0">
                <a:latin typeface="微软雅黑" panose="020B0503020204020204" charset="-122"/>
                <a:ea typeface="微软雅黑" panose="020B0503020204020204" charset="-122"/>
                <a:cs typeface="Arial" panose="020B0604020202020204"/>
                <a:sym typeface="+mn-ea"/>
              </a:rPr>
              <a:t>and </a:t>
            </a:r>
            <a:r>
              <a:rPr sz="2000" dirty="0">
                <a:latin typeface="微软雅黑" panose="020B0503020204020204" charset="-122"/>
                <a:ea typeface="微软雅黑" panose="020B0503020204020204" charset="-122"/>
                <a:cs typeface="Arial" panose="020B0604020202020204"/>
                <a:sym typeface="+mn-ea"/>
              </a:rPr>
              <a:t>you </a:t>
            </a:r>
            <a:r>
              <a:rPr sz="2000" spc="15" dirty="0">
                <a:latin typeface="微软雅黑" panose="020B0503020204020204" charset="-122"/>
                <a:ea typeface="微软雅黑" panose="020B0503020204020204" charset="-122"/>
                <a:cs typeface="Arial" panose="020B0604020202020204"/>
                <a:sym typeface="+mn-ea"/>
              </a:rPr>
              <a:t>need </a:t>
            </a:r>
            <a:r>
              <a:rPr sz="2000" dirty="0">
                <a:latin typeface="微软雅黑" panose="020B0503020204020204" charset="-122"/>
                <a:ea typeface="微软雅黑" panose="020B0503020204020204" charset="-122"/>
                <a:cs typeface="Arial" panose="020B0604020202020204"/>
                <a:sym typeface="+mn-ea"/>
              </a:rPr>
              <a:t>the </a:t>
            </a:r>
            <a:r>
              <a:rPr sz="2000" spc="-5" dirty="0">
                <a:latin typeface="微软雅黑" panose="020B0503020204020204" charset="-122"/>
                <a:ea typeface="微软雅黑" panose="020B0503020204020204" charset="-122"/>
                <a:cs typeface="Arial" panose="020B0604020202020204"/>
                <a:sym typeface="+mn-ea"/>
              </a:rPr>
              <a:t>left </a:t>
            </a:r>
            <a:r>
              <a:rPr sz="2000" spc="15" dirty="0">
                <a:latin typeface="微软雅黑" panose="020B0503020204020204" charset="-122"/>
                <a:ea typeface="微软雅黑" panose="020B0503020204020204" charset="-122"/>
                <a:cs typeface="Arial" panose="020B0604020202020204"/>
                <a:sym typeface="+mn-ea"/>
              </a:rPr>
              <a:t>side </a:t>
            </a:r>
            <a:r>
              <a:rPr sz="2000" spc="-15" dirty="0">
                <a:latin typeface="微软雅黑" panose="020B0503020204020204" charset="-122"/>
                <a:ea typeface="微软雅黑" panose="020B0503020204020204" charset="-122"/>
                <a:cs typeface="Arial" panose="020B0604020202020204"/>
                <a:sym typeface="+mn-ea"/>
              </a:rPr>
              <a:t>to  </a:t>
            </a:r>
            <a:r>
              <a:rPr sz="2000" dirty="0">
                <a:latin typeface="微软雅黑" panose="020B0503020204020204" charset="-122"/>
                <a:ea typeface="微软雅黑" panose="020B0503020204020204" charset="-122"/>
                <a:cs typeface="Arial" panose="020B0604020202020204"/>
                <a:sym typeface="+mn-ea"/>
              </a:rPr>
              <a:t>arrange </a:t>
            </a:r>
            <a:r>
              <a:rPr sz="2000" spc="10" dirty="0">
                <a:latin typeface="微软雅黑" panose="020B0503020204020204" charset="-122"/>
                <a:ea typeface="微软雅黑" panose="020B0503020204020204" charset="-122"/>
                <a:cs typeface="Arial" panose="020B0604020202020204"/>
                <a:sym typeface="+mn-ea"/>
              </a:rPr>
              <a:t>everything </a:t>
            </a:r>
            <a:r>
              <a:rPr sz="2000" spc="30" dirty="0">
                <a:latin typeface="微软雅黑" panose="020B0503020204020204" charset="-122"/>
                <a:ea typeface="微软雅黑" panose="020B0503020204020204" charset="-122"/>
                <a:cs typeface="Arial" panose="020B0604020202020204"/>
                <a:sym typeface="+mn-ea"/>
              </a:rPr>
              <a:t>in </a:t>
            </a:r>
            <a:r>
              <a:rPr sz="2000" spc="10" dirty="0">
                <a:latin typeface="微软雅黑" panose="020B0503020204020204" charset="-122"/>
                <a:ea typeface="微软雅黑" panose="020B0503020204020204" charset="-122"/>
                <a:cs typeface="Arial" panose="020B0604020202020204"/>
                <a:sym typeface="+mn-ea"/>
              </a:rPr>
              <a:t>a </a:t>
            </a:r>
            <a:r>
              <a:rPr sz="2000" spc="5" dirty="0">
                <a:latin typeface="微软雅黑" panose="020B0503020204020204" charset="-122"/>
                <a:ea typeface="微软雅黑" panose="020B0503020204020204" charset="-122"/>
                <a:cs typeface="Arial" panose="020B0604020202020204"/>
                <a:sym typeface="+mn-ea"/>
              </a:rPr>
              <a:t>logical </a:t>
            </a:r>
            <a:r>
              <a:rPr sz="2000" spc="25" dirty="0">
                <a:latin typeface="微软雅黑" panose="020B0503020204020204" charset="-122"/>
                <a:ea typeface="微软雅黑" panose="020B0503020204020204" charset="-122"/>
                <a:cs typeface="Arial" panose="020B0604020202020204"/>
                <a:sym typeface="+mn-ea"/>
              </a:rPr>
              <a:t>sequence. </a:t>
            </a:r>
            <a:r>
              <a:rPr sz="2000" spc="-30" dirty="0">
                <a:latin typeface="微软雅黑" panose="020B0503020204020204" charset="-122"/>
                <a:ea typeface="微软雅黑" panose="020B0503020204020204" charset="-122"/>
                <a:cs typeface="Arial" panose="020B0604020202020204"/>
                <a:sym typeface="+mn-ea"/>
              </a:rPr>
              <a:t>You </a:t>
            </a:r>
            <a:r>
              <a:rPr sz="2000" spc="15" dirty="0">
                <a:latin typeface="微软雅黑" panose="020B0503020204020204" charset="-122"/>
                <a:ea typeface="微软雅黑" panose="020B0503020204020204" charset="-122"/>
                <a:cs typeface="Arial" panose="020B0604020202020204"/>
                <a:sym typeface="+mn-ea"/>
              </a:rPr>
              <a:t>cannot </a:t>
            </a:r>
            <a:r>
              <a:rPr sz="2000" spc="-10" dirty="0">
                <a:latin typeface="微软雅黑" panose="020B0503020204020204" charset="-122"/>
                <a:ea typeface="微软雅黑" panose="020B0503020204020204" charset="-122"/>
                <a:cs typeface="Arial" panose="020B0604020202020204"/>
                <a:sym typeface="+mn-ea"/>
              </a:rPr>
              <a:t>go </a:t>
            </a:r>
            <a:r>
              <a:rPr sz="2000" spc="10" dirty="0">
                <a:latin typeface="微软雅黑" panose="020B0503020204020204" charset="-122"/>
                <a:ea typeface="微软雅黑" panose="020B0503020204020204" charset="-122"/>
                <a:cs typeface="Arial" panose="020B0604020202020204"/>
                <a:sym typeface="+mn-ea"/>
              </a:rPr>
              <a:t>through </a:t>
            </a:r>
            <a:r>
              <a:rPr sz="2000" spc="5" dirty="0">
                <a:latin typeface="微软雅黑" panose="020B0503020204020204" charset="-122"/>
                <a:ea typeface="微软雅黑" panose="020B0503020204020204" charset="-122"/>
                <a:cs typeface="Arial" panose="020B0604020202020204"/>
                <a:sym typeface="+mn-ea"/>
              </a:rPr>
              <a:t>life </a:t>
            </a:r>
            <a:r>
              <a:rPr sz="2000" spc="-5" dirty="0">
                <a:latin typeface="微软雅黑" panose="020B0503020204020204" charset="-122"/>
                <a:ea typeface="微软雅黑" panose="020B0503020204020204" charset="-122"/>
                <a:cs typeface="Arial" panose="020B0604020202020204"/>
                <a:sym typeface="+mn-ea"/>
              </a:rPr>
              <a:t>with  </a:t>
            </a:r>
            <a:r>
              <a:rPr sz="2000" spc="-20" dirty="0">
                <a:latin typeface="微软雅黑" panose="020B0503020204020204" charset="-122"/>
                <a:ea typeface="微软雅黑" panose="020B0503020204020204" charset="-122"/>
                <a:cs typeface="Arial" panose="020B0604020202020204"/>
                <a:sym typeface="+mn-ea"/>
              </a:rPr>
              <a:t>only </a:t>
            </a:r>
            <a:r>
              <a:rPr sz="2000" dirty="0">
                <a:latin typeface="微软雅黑" panose="020B0503020204020204" charset="-122"/>
                <a:ea typeface="微软雅黑" panose="020B0503020204020204" charset="-122"/>
                <a:cs typeface="Arial" panose="020B0604020202020204"/>
                <a:sym typeface="+mn-ea"/>
              </a:rPr>
              <a:t>one side</a:t>
            </a:r>
            <a:r>
              <a:rPr sz="2000" spc="-25" dirty="0">
                <a:latin typeface="微软雅黑" panose="020B0503020204020204" charset="-122"/>
                <a:ea typeface="微软雅黑" panose="020B0503020204020204" charset="-122"/>
                <a:cs typeface="Arial" panose="020B0604020202020204"/>
                <a:sym typeface="+mn-ea"/>
              </a:rPr>
              <a:t> </a:t>
            </a:r>
            <a:r>
              <a:rPr sz="2000" spc="-10" dirty="0">
                <a:latin typeface="微软雅黑" panose="020B0503020204020204" charset="-122"/>
                <a:ea typeface="微软雅黑" panose="020B0503020204020204" charset="-122"/>
                <a:cs typeface="Arial" panose="020B0604020202020204"/>
                <a:sym typeface="+mn-ea"/>
              </a:rPr>
              <a:t>functioning.</a:t>
            </a:r>
            <a:endParaRPr lang="zh-CN" altLang="en-US" sz="2000" dirty="0">
              <a:latin typeface="微软雅黑" panose="020B0503020204020204" charset="-122"/>
              <a:ea typeface="微软雅黑" panose="020B0503020204020204" charset="-122"/>
            </a:endParaRPr>
          </a:p>
        </p:txBody>
      </p:sp>
      <p:cxnSp>
        <p:nvCxnSpPr>
          <p:cNvPr id="2" name="直接连接符 1"/>
          <p:cNvCxnSpPr/>
          <p:nvPr/>
        </p:nvCxnSpPr>
        <p:spPr>
          <a:xfrm>
            <a:off x="856615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object 19"/>
          <p:cNvSpPr txBox="1"/>
          <p:nvPr/>
        </p:nvSpPr>
        <p:spPr>
          <a:xfrm>
            <a:off x="8913623" y="2855925"/>
            <a:ext cx="3271520" cy="3575050"/>
          </a:xfrm>
          <a:prstGeom prst="rect">
            <a:avLst/>
          </a:prstGeom>
        </p:spPr>
        <p:txBody>
          <a:bodyPr vert="horz" wrap="square" lIns="0" tIns="104775" rIns="0" bIns="0" rtlCol="0">
            <a:spAutoFit/>
          </a:bodyPr>
          <a:lstStyle/>
          <a:p>
            <a:pPr marL="12700">
              <a:lnSpc>
                <a:spcPct val="100000"/>
              </a:lnSpc>
              <a:spcBef>
                <a:spcPts val="825"/>
              </a:spcBef>
            </a:pPr>
            <a:r>
              <a:rPr lang="zh-CN" altLang="en-US" spc="-30" dirty="0">
                <a:latin typeface="微软雅黑" panose="020B0503020204020204" charset="-122"/>
                <a:ea typeface="微软雅黑" panose="020B0503020204020204" charset="-122"/>
                <a:cs typeface="Arial" panose="020B0604020202020204"/>
              </a:rPr>
              <a:t>① </a:t>
            </a:r>
            <a:r>
              <a:rPr spc="-25" dirty="0">
                <a:latin typeface="Arial" panose="020B0604020202020204"/>
                <a:cs typeface="Arial" panose="020B0604020202020204"/>
                <a:sym typeface="+mn-ea"/>
              </a:rPr>
              <a:t>equally</a:t>
            </a:r>
            <a:r>
              <a:rPr spc="80" dirty="0">
                <a:latin typeface="Arial" panose="020B0604020202020204"/>
                <a:cs typeface="Arial" panose="020B0604020202020204"/>
                <a:sym typeface="+mn-ea"/>
              </a:rPr>
              <a:t> </a:t>
            </a:r>
            <a:r>
              <a:rPr dirty="0">
                <a:latin typeface="Arial" panose="020B0604020202020204"/>
                <a:cs typeface="Arial" panose="020B0604020202020204"/>
                <a:sym typeface="+mn-ea"/>
              </a:rPr>
              <a:t>[ˈi:kwəli]</a:t>
            </a:r>
            <a:endParaRPr dirty="0">
              <a:latin typeface="Arial" panose="020B0604020202020204"/>
              <a:cs typeface="Arial" panose="020B0604020202020204"/>
            </a:endParaRPr>
          </a:p>
          <a:p>
            <a:pPr marL="12700">
              <a:lnSpc>
                <a:spcPct val="100000"/>
              </a:lnSpc>
              <a:spcBef>
                <a:spcPts val="825"/>
              </a:spcBef>
            </a:pPr>
            <a:r>
              <a:rPr spc="-10" dirty="0">
                <a:latin typeface="Arial" panose="020B0604020202020204"/>
                <a:cs typeface="Arial" panose="020B0604020202020204"/>
                <a:sym typeface="+mn-ea"/>
              </a:rPr>
              <a:t>     ad</a:t>
            </a:r>
            <a:r>
              <a:rPr lang="en-US" spc="-10" dirty="0">
                <a:latin typeface="Arial" panose="020B0604020202020204"/>
                <a:cs typeface="Arial" panose="020B0604020202020204"/>
                <a:sym typeface="+mn-ea"/>
              </a:rPr>
              <a:t>v</a:t>
            </a:r>
            <a:r>
              <a:rPr spc="-10" dirty="0">
                <a:latin typeface="Arial" panose="020B0604020202020204"/>
                <a:cs typeface="Arial" panose="020B0604020202020204"/>
                <a:sym typeface="+mn-ea"/>
              </a:rPr>
              <a:t>.</a:t>
            </a:r>
            <a:r>
              <a:rPr spc="-30" dirty="0">
                <a:latin typeface="Arial" panose="020B0604020202020204"/>
                <a:cs typeface="Arial" panose="020B0604020202020204"/>
                <a:sym typeface="+mn-ea"/>
              </a:rPr>
              <a:t> </a:t>
            </a:r>
            <a:r>
              <a:rPr dirty="0">
                <a:latin typeface="微软雅黑" panose="020B0503020204020204" charset="-122"/>
                <a:ea typeface="微软雅黑" panose="020B0503020204020204" charset="-122"/>
                <a:cs typeface="微软雅黑" panose="020B0503020204020204" charset="-122"/>
                <a:sym typeface="+mn-ea"/>
              </a:rPr>
              <a:t>平等地，同样地</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825"/>
              </a:spcBef>
            </a:pPr>
            <a:r>
              <a:rPr lang="zh-CN" spc="-10" dirty="0">
                <a:latin typeface="微软雅黑" panose="020B0503020204020204" charset="-122"/>
                <a:ea typeface="微软雅黑" panose="020B0503020204020204" charset="-122"/>
                <a:cs typeface="Arial" panose="020B0604020202020204"/>
              </a:rPr>
              <a:t>② </a:t>
            </a:r>
            <a:r>
              <a:rPr spc="-25" dirty="0">
                <a:latin typeface="Arial" panose="020B0604020202020204"/>
                <a:cs typeface="Arial" panose="020B0604020202020204"/>
                <a:sym typeface="+mn-ea"/>
              </a:rPr>
              <a:t>sequence</a:t>
            </a:r>
            <a:r>
              <a:rPr spc="100" dirty="0">
                <a:latin typeface="Arial" panose="020B0604020202020204"/>
                <a:cs typeface="Arial" panose="020B0604020202020204"/>
                <a:sym typeface="+mn-ea"/>
              </a:rPr>
              <a:t> </a:t>
            </a:r>
            <a:r>
              <a:rPr spc="-5" dirty="0">
                <a:latin typeface="Arial" panose="020B0604020202020204"/>
                <a:cs typeface="Arial" panose="020B0604020202020204"/>
                <a:sym typeface="+mn-ea"/>
              </a:rPr>
              <a:t>[ˈsikwəns]</a:t>
            </a:r>
            <a:endParaRPr dirty="0">
              <a:latin typeface="Arial" panose="020B0604020202020204"/>
              <a:cs typeface="Arial" panose="020B0604020202020204"/>
            </a:endParaRPr>
          </a:p>
          <a:p>
            <a:pPr marL="12700">
              <a:lnSpc>
                <a:spcPct val="100000"/>
              </a:lnSpc>
              <a:spcBef>
                <a:spcPts val="825"/>
              </a:spcBef>
            </a:pPr>
            <a:r>
              <a:rPr spc="-35" dirty="0">
                <a:latin typeface="Arial" panose="020B0604020202020204"/>
                <a:cs typeface="Arial" panose="020B0604020202020204"/>
                <a:sym typeface="+mn-ea"/>
              </a:rPr>
              <a:t>     n.</a:t>
            </a:r>
            <a:r>
              <a:rPr spc="40" dirty="0">
                <a:latin typeface="Arial" panose="020B0604020202020204"/>
                <a:cs typeface="Arial" panose="020B0604020202020204"/>
                <a:sym typeface="+mn-ea"/>
              </a:rPr>
              <a:t> </a:t>
            </a:r>
            <a:r>
              <a:rPr dirty="0">
                <a:latin typeface="微软雅黑" panose="020B0503020204020204" charset="-122"/>
                <a:ea typeface="微软雅黑" panose="020B0503020204020204" charset="-122"/>
                <a:cs typeface="微软雅黑" panose="020B0503020204020204" charset="-122"/>
                <a:sym typeface="+mn-ea"/>
              </a:rPr>
              <a:t>顺序</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825"/>
              </a:spcBef>
            </a:pPr>
            <a:r>
              <a:rPr lang="zh-CN" spc="-5" dirty="0">
                <a:latin typeface="微软雅黑" panose="020B0503020204020204" charset="-122"/>
                <a:ea typeface="微软雅黑" panose="020B0503020204020204" charset="-122"/>
                <a:cs typeface="微软雅黑" panose="020B0503020204020204" charset="-122"/>
              </a:rPr>
              <a:t>③ </a:t>
            </a:r>
            <a:r>
              <a:rPr dirty="0">
                <a:latin typeface="微软雅黑" panose="020B0503020204020204" charset="-122"/>
                <a:ea typeface="微软雅黑" panose="020B0503020204020204" charset="-122"/>
                <a:cs typeface="Arial" panose="020B0604020202020204"/>
                <a:sym typeface="+mn-ea"/>
              </a:rPr>
              <a:t>arrange  </a:t>
            </a:r>
            <a:r>
              <a:rPr lang="en-US" dirty="0">
                <a:latin typeface="微软雅黑" panose="020B0503020204020204" charset="-122"/>
                <a:ea typeface="微软雅黑" panose="020B0503020204020204" charset="-122"/>
                <a:cs typeface="Arial" panose="020B0604020202020204"/>
                <a:sym typeface="+mn-ea"/>
              </a:rPr>
              <a:t>v. </a:t>
            </a:r>
            <a:r>
              <a:rPr lang="zh-CN" altLang="en-US" dirty="0">
                <a:latin typeface="微软雅黑" panose="020B0503020204020204" charset="-122"/>
                <a:ea typeface="微软雅黑" panose="020B0503020204020204" charset="-122"/>
                <a:cs typeface="Arial" panose="020B0604020202020204"/>
                <a:sym typeface="+mn-ea"/>
              </a:rPr>
              <a:t>安排、整理</a:t>
            </a:r>
          </a:p>
          <a:p>
            <a:pPr marL="12700" marR="42545">
              <a:lnSpc>
                <a:spcPct val="150000"/>
              </a:lnSpc>
            </a:pPr>
            <a:r>
              <a:rPr lang="zh-CN" spc="-15" dirty="0">
                <a:latin typeface="微软雅黑" panose="020B0503020204020204" charset="-122"/>
                <a:ea typeface="微软雅黑" panose="020B0503020204020204" charset="-122"/>
                <a:cs typeface="Arial" panose="020B0604020202020204"/>
              </a:rPr>
              <a:t>④ </a:t>
            </a:r>
            <a:r>
              <a:rPr spc="-10" dirty="0">
                <a:latin typeface="Arial" panose="020B0604020202020204"/>
                <a:cs typeface="Arial" panose="020B0604020202020204"/>
                <a:sym typeface="+mn-ea"/>
              </a:rPr>
              <a:t>go</a:t>
            </a:r>
            <a:r>
              <a:rPr spc="-65" dirty="0">
                <a:latin typeface="Arial" panose="020B0604020202020204"/>
                <a:cs typeface="Arial" panose="020B0604020202020204"/>
                <a:sym typeface="+mn-ea"/>
              </a:rPr>
              <a:t> </a:t>
            </a:r>
            <a:r>
              <a:rPr spc="-20" dirty="0">
                <a:latin typeface="Arial" panose="020B0604020202020204"/>
                <a:cs typeface="Arial" panose="020B0604020202020204"/>
                <a:sym typeface="+mn-ea"/>
              </a:rPr>
              <a:t>through</a:t>
            </a:r>
            <a:r>
              <a:rPr spc="50" dirty="0">
                <a:latin typeface="Arial" panose="020B0604020202020204"/>
                <a:cs typeface="Arial" panose="020B0604020202020204"/>
                <a:sym typeface="+mn-ea"/>
              </a:rPr>
              <a:t> </a:t>
            </a:r>
            <a:r>
              <a:rPr spc="-60" dirty="0">
                <a:latin typeface="Arial" panose="020B0604020202020204"/>
                <a:cs typeface="Arial" panose="020B0604020202020204"/>
                <a:sym typeface="+mn-ea"/>
              </a:rPr>
              <a:t>v.</a:t>
            </a:r>
            <a:r>
              <a:rPr spc="30" dirty="0">
                <a:latin typeface="Arial" panose="020B0604020202020204"/>
                <a:cs typeface="Arial" panose="020B0604020202020204"/>
                <a:sym typeface="+mn-ea"/>
              </a:rPr>
              <a:t> </a:t>
            </a:r>
            <a:r>
              <a:rPr dirty="0">
                <a:latin typeface="微软雅黑" panose="020B0503020204020204" charset="-122"/>
                <a:ea typeface="微软雅黑" panose="020B0503020204020204" charset="-122"/>
                <a:cs typeface="微软雅黑" panose="020B0503020204020204" charset="-122"/>
                <a:sym typeface="+mn-ea"/>
              </a:rPr>
              <a:t>度过，经历</a:t>
            </a:r>
          </a:p>
          <a:p>
            <a:pPr marL="12700" marR="42545">
              <a:lnSpc>
                <a:spcPct val="150000"/>
              </a:lnSpc>
            </a:pPr>
            <a:r>
              <a:rPr lang="zh-CN" dirty="0">
                <a:latin typeface="微软雅黑" panose="020B0503020204020204" charset="-122"/>
                <a:ea typeface="微软雅黑" panose="020B0503020204020204" charset="-122"/>
                <a:cs typeface="微软雅黑" panose="020B0503020204020204" charset="-122"/>
                <a:sym typeface="+mn-ea"/>
              </a:rPr>
              <a:t>⑤ </a:t>
            </a:r>
            <a:r>
              <a:rPr lang="en-US" altLang="zh-CN" dirty="0">
                <a:latin typeface="微软雅黑" panose="020B0503020204020204" charset="-122"/>
                <a:ea typeface="微软雅黑" panose="020B0503020204020204" charset="-122"/>
                <a:cs typeface="微软雅黑" panose="020B0503020204020204" charset="-122"/>
                <a:sym typeface="+mn-ea"/>
              </a:rPr>
              <a:t>function  v. </a:t>
            </a:r>
            <a:r>
              <a:rPr lang="zh-CN" altLang="en-US" dirty="0">
                <a:latin typeface="微软雅黑" panose="020B0503020204020204" charset="-122"/>
                <a:ea typeface="微软雅黑" panose="020B0503020204020204" charset="-122"/>
                <a:cs typeface="微软雅黑" panose="020B0503020204020204" charset="-122"/>
                <a:sym typeface="+mn-ea"/>
              </a:rPr>
              <a:t>起作用、运转</a:t>
            </a:r>
          </a:p>
          <a:p>
            <a:pPr marL="12700" marR="42545">
              <a:lnSpc>
                <a:spcPct val="150000"/>
              </a:lnSpc>
            </a:pPr>
            <a:endParaRPr lang="zh-CN" spc="-15" dirty="0">
              <a:latin typeface="微软雅黑" panose="020B0503020204020204" charset="-122"/>
              <a:ea typeface="微软雅黑" panose="020B0503020204020204" charset="-122"/>
              <a:cs typeface="Arial" panose="020B0604020202020204"/>
            </a:endParaRPr>
          </a:p>
          <a:p>
            <a:pPr marL="12700" marR="42545">
              <a:lnSpc>
                <a:spcPct val="150000"/>
              </a:lnSpc>
            </a:pPr>
            <a:endParaRPr lang="zh-CN" altLang="en-US" dirty="0">
              <a:latin typeface="微软雅黑" panose="020B0503020204020204" charset="-122"/>
              <a:ea typeface="微软雅黑" panose="020B0503020204020204" charset="-122"/>
              <a:cs typeface="Arial" panose="020B0604020202020204"/>
              <a:sym typeface="+mn-ea"/>
            </a:endParaRPr>
          </a:p>
        </p:txBody>
      </p:sp>
      <p:cxnSp>
        <p:nvCxnSpPr>
          <p:cNvPr id="5" name="直接连接符 4">
            <a:extLst>
              <a:ext uri="{FF2B5EF4-FFF2-40B4-BE49-F238E27FC236}">
                <a16:creationId xmlns:a16="http://schemas.microsoft.com/office/drawing/2014/main" id="{EC826160-09EA-4987-A7E4-3A9CA9413364}"/>
              </a:ext>
            </a:extLst>
          </p:cNvPr>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63DC00B0-03F7-4D16-ADEB-B481A4699C50}"/>
              </a:ext>
            </a:extLst>
          </p:cNvPr>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7" name="图示 6">
            <a:extLst>
              <a:ext uri="{FF2B5EF4-FFF2-40B4-BE49-F238E27FC236}">
                <a16:creationId xmlns:a16="http://schemas.microsoft.com/office/drawing/2014/main" id="{05527095-38FB-4700-9A2D-1AD06BC66564}"/>
              </a:ext>
            </a:extLst>
          </p:cNvPr>
          <p:cNvGraphicFramePr/>
          <p:nvPr>
            <p:extLst>
              <p:ext uri="{D42A27DB-BD31-4B8C-83A1-F6EECF244321}">
                <p14:modId xmlns:p14="http://schemas.microsoft.com/office/powerpoint/2010/main" val="3924622603"/>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48106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0" y="1370603"/>
            <a:ext cx="8437880" cy="5365508"/>
          </a:xfrm>
          <a:prstGeom prst="rect">
            <a:avLst/>
          </a:prstGeom>
          <a:noFill/>
          <a:ln w="9525">
            <a:noFill/>
          </a:ln>
        </p:spPr>
        <p:txBody>
          <a:bodyPr wrap="square">
            <a:spAutoFit/>
          </a:bodyPr>
          <a:lstStyle/>
          <a:p>
            <a:pPr marL="12700" marR="5080" indent="114300" algn="just">
              <a:lnSpc>
                <a:spcPct val="136000"/>
              </a:lnSpc>
              <a:spcBef>
                <a:spcPts val="55"/>
              </a:spcBef>
            </a:pPr>
            <a:r>
              <a:rPr spc="5" dirty="0">
                <a:latin typeface="微软雅黑" panose="020B0503020204020204" charset="-122"/>
                <a:ea typeface="微软雅黑" panose="020B0503020204020204" charset="-122"/>
                <a:cs typeface="微软雅黑" panose="020B0503020204020204" charset="-122"/>
                <a:sym typeface="+mn-ea"/>
              </a:rPr>
              <a:t>⑤ </a:t>
            </a:r>
            <a:r>
              <a:rPr spc="5" dirty="0">
                <a:latin typeface="微软雅黑" panose="020B0503020204020204" charset="-122"/>
                <a:ea typeface="微软雅黑" panose="020B0503020204020204" charset="-122"/>
                <a:cs typeface="Arial" panose="020B0604020202020204"/>
                <a:sym typeface="+mn-ea"/>
              </a:rPr>
              <a:t>Is </a:t>
            </a:r>
            <a:r>
              <a:rPr dirty="0">
                <a:latin typeface="微软雅黑" panose="020B0503020204020204" charset="-122"/>
                <a:ea typeface="微软雅黑" panose="020B0503020204020204" charset="-122"/>
                <a:cs typeface="Arial" panose="020B0604020202020204"/>
                <a:sym typeface="+mn-ea"/>
              </a:rPr>
              <a:t>the </a:t>
            </a:r>
            <a:r>
              <a:rPr spc="-5" dirty="0">
                <a:latin typeface="微软雅黑" panose="020B0503020204020204" charset="-122"/>
                <a:ea typeface="微软雅黑" panose="020B0503020204020204" charset="-122"/>
                <a:cs typeface="Arial" panose="020B0604020202020204"/>
                <a:sym typeface="+mn-ea"/>
              </a:rPr>
              <a:t>left </a:t>
            </a:r>
            <a:r>
              <a:rPr dirty="0">
                <a:latin typeface="微软雅黑" panose="020B0503020204020204" charset="-122"/>
                <a:ea typeface="微软雅黑" panose="020B0503020204020204" charset="-122"/>
                <a:cs typeface="Arial" panose="020B0604020202020204"/>
                <a:sym typeface="+mn-ea"/>
              </a:rPr>
              <a:t>brain better </a:t>
            </a:r>
            <a:r>
              <a:rPr spc="10" dirty="0">
                <a:latin typeface="微软雅黑" panose="020B0503020204020204" charset="-122"/>
                <a:ea typeface="微软雅黑" panose="020B0503020204020204" charset="-122"/>
                <a:cs typeface="Arial" panose="020B0604020202020204"/>
                <a:sym typeface="+mn-ea"/>
              </a:rPr>
              <a:t>or </a:t>
            </a:r>
            <a:r>
              <a:rPr dirty="0">
                <a:latin typeface="微软雅黑" panose="020B0503020204020204" charset="-122"/>
                <a:ea typeface="微软雅黑" panose="020B0503020204020204" charset="-122"/>
                <a:cs typeface="Arial" panose="020B0604020202020204"/>
                <a:sym typeface="+mn-ea"/>
              </a:rPr>
              <a:t>the </a:t>
            </a:r>
            <a:r>
              <a:rPr spc="5" dirty="0">
                <a:latin typeface="微软雅黑" panose="020B0503020204020204" charset="-122"/>
                <a:ea typeface="微软雅黑" panose="020B0503020204020204" charset="-122"/>
                <a:cs typeface="Arial" panose="020B0604020202020204"/>
                <a:sym typeface="+mn-ea"/>
              </a:rPr>
              <a:t>right </a:t>
            </a:r>
            <a:r>
              <a:rPr spc="-5" dirty="0">
                <a:latin typeface="微软雅黑" panose="020B0503020204020204" charset="-122"/>
                <a:ea typeface="微软雅黑" panose="020B0503020204020204" charset="-122"/>
                <a:cs typeface="Arial" panose="020B0604020202020204"/>
                <a:sym typeface="+mn-ea"/>
              </a:rPr>
              <a:t>brain? </a:t>
            </a:r>
            <a:r>
              <a:rPr spc="10" dirty="0">
                <a:latin typeface="微软雅黑" panose="020B0503020204020204" charset="-122"/>
                <a:ea typeface="微软雅黑" panose="020B0503020204020204" charset="-122"/>
                <a:cs typeface="Arial" panose="020B0604020202020204"/>
                <a:sym typeface="+mn-ea"/>
              </a:rPr>
              <a:t>Both </a:t>
            </a:r>
            <a:r>
              <a:rPr spc="15" dirty="0">
                <a:latin typeface="微软雅黑" panose="020B0503020204020204" charset="-122"/>
                <a:ea typeface="微软雅黑" panose="020B0503020204020204" charset="-122"/>
                <a:cs typeface="Arial" panose="020B0604020202020204"/>
                <a:sym typeface="+mn-ea"/>
              </a:rPr>
              <a:t>sides </a:t>
            </a:r>
            <a:r>
              <a:rPr spc="10" dirty="0">
                <a:latin typeface="微软雅黑" panose="020B0503020204020204" charset="-122"/>
                <a:ea typeface="微软雅黑" panose="020B0503020204020204" charset="-122"/>
                <a:cs typeface="Arial" panose="020B0604020202020204"/>
                <a:sym typeface="+mn-ea"/>
              </a:rPr>
              <a:t>of </a:t>
            </a:r>
            <a:r>
              <a:rPr spc="-10" dirty="0">
                <a:latin typeface="微软雅黑" panose="020B0503020204020204" charset="-122"/>
                <a:ea typeface="微软雅黑" panose="020B0503020204020204" charset="-122"/>
                <a:cs typeface="Arial" panose="020B0604020202020204"/>
                <a:sym typeface="+mn-ea"/>
              </a:rPr>
              <a:t>the </a:t>
            </a:r>
            <a:r>
              <a:rPr spc="10" dirty="0">
                <a:latin typeface="微软雅黑" panose="020B0503020204020204" charset="-122"/>
                <a:ea typeface="微软雅黑" panose="020B0503020204020204" charset="-122"/>
                <a:cs typeface="Arial" panose="020B0604020202020204"/>
                <a:sym typeface="+mn-ea"/>
              </a:rPr>
              <a:t>brain are </a:t>
            </a:r>
            <a:r>
              <a:rPr spc="5" dirty="0">
                <a:latin typeface="微软雅黑" panose="020B0503020204020204" charset="-122"/>
                <a:ea typeface="微软雅黑" panose="020B0503020204020204" charset="-122"/>
                <a:cs typeface="Arial" panose="020B0604020202020204"/>
                <a:sym typeface="+mn-ea"/>
              </a:rPr>
              <a:t>equally </a:t>
            </a:r>
            <a:r>
              <a:rPr spc="10" dirty="0">
                <a:latin typeface="微软雅黑" panose="020B0503020204020204" charset="-122"/>
                <a:ea typeface="微软雅黑" panose="020B0503020204020204" charset="-122"/>
                <a:cs typeface="Arial" panose="020B0604020202020204"/>
                <a:sym typeface="+mn-ea"/>
              </a:rPr>
              <a:t>important. </a:t>
            </a:r>
            <a:r>
              <a:rPr dirty="0">
                <a:latin typeface="微软雅黑" panose="020B0503020204020204" charset="-122"/>
                <a:ea typeface="微软雅黑" panose="020B0503020204020204" charset="-122"/>
                <a:cs typeface="Arial" panose="020B0604020202020204"/>
                <a:sym typeface="+mn-ea"/>
              </a:rPr>
              <a:t>In </a:t>
            </a:r>
            <a:r>
              <a:rPr spc="50" dirty="0">
                <a:latin typeface="微软雅黑" panose="020B0503020204020204" charset="-122"/>
                <a:ea typeface="微软雅黑" panose="020B0503020204020204" charset="-122"/>
                <a:cs typeface="Arial" panose="020B0604020202020204"/>
                <a:sym typeface="+mn-ea"/>
              </a:rPr>
              <a:t>an </a:t>
            </a:r>
            <a:r>
              <a:rPr spc="25" dirty="0">
                <a:latin typeface="微软雅黑" panose="020B0503020204020204" charset="-122"/>
                <a:ea typeface="微软雅黑" panose="020B0503020204020204" charset="-122"/>
                <a:cs typeface="Arial" panose="020B0604020202020204"/>
                <a:sym typeface="+mn-ea"/>
              </a:rPr>
              <a:t>ideal </a:t>
            </a:r>
            <a:r>
              <a:rPr spc="15" dirty="0">
                <a:latin typeface="微软雅黑" panose="020B0503020204020204" charset="-122"/>
                <a:ea typeface="微软雅黑" panose="020B0503020204020204" charset="-122"/>
                <a:cs typeface="Arial" panose="020B0604020202020204"/>
                <a:sym typeface="+mn-ea"/>
              </a:rPr>
              <a:t>situation, </a:t>
            </a:r>
            <a:r>
              <a:rPr spc="10" dirty="0">
                <a:latin typeface="微软雅黑" panose="020B0503020204020204" charset="-122"/>
                <a:ea typeface="微软雅黑" panose="020B0503020204020204" charset="-122"/>
                <a:cs typeface="Arial" panose="020B0604020202020204"/>
                <a:sym typeface="+mn-ea"/>
              </a:rPr>
              <a:t>a </a:t>
            </a:r>
            <a:r>
              <a:rPr spc="15" dirty="0">
                <a:latin typeface="微软雅黑" panose="020B0503020204020204" charset="-122"/>
                <a:ea typeface="微软雅黑" panose="020B0503020204020204" charset="-122"/>
                <a:cs typeface="Arial" panose="020B0604020202020204"/>
                <a:sym typeface="+mn-ea"/>
              </a:rPr>
              <a:t>person should </a:t>
            </a:r>
            <a:r>
              <a:rPr spc="-10" dirty="0">
                <a:latin typeface="微软雅黑" panose="020B0503020204020204" charset="-122"/>
                <a:ea typeface="微软雅黑" panose="020B0503020204020204" charset="-122"/>
                <a:cs typeface="Arial" panose="020B0604020202020204"/>
                <a:sym typeface="+mn-ea"/>
              </a:rPr>
              <a:t>be </a:t>
            </a:r>
            <a:r>
              <a:rPr spc="10" dirty="0">
                <a:latin typeface="微软雅黑" panose="020B0503020204020204" charset="-122"/>
                <a:ea typeface="微软雅黑" panose="020B0503020204020204" charset="-122"/>
                <a:cs typeface="Arial" panose="020B0604020202020204"/>
                <a:sym typeface="+mn-ea"/>
              </a:rPr>
              <a:t>exactly </a:t>
            </a:r>
            <a:r>
              <a:rPr spc="25" dirty="0">
                <a:latin typeface="微软雅黑" panose="020B0503020204020204" charset="-122"/>
                <a:ea typeface="微软雅黑" panose="020B0503020204020204" charset="-122"/>
                <a:cs typeface="Arial" panose="020B0604020202020204"/>
                <a:sym typeface="+mn-ea"/>
              </a:rPr>
              <a:t>equal </a:t>
            </a:r>
            <a:r>
              <a:rPr dirty="0">
                <a:latin typeface="微软雅黑" panose="020B0503020204020204" charset="-122"/>
                <a:ea typeface="微软雅黑" panose="020B0503020204020204" charset="-122"/>
                <a:cs typeface="Arial" panose="020B0604020202020204"/>
                <a:sym typeface="+mn-ea"/>
              </a:rPr>
              <a:t>in  both </a:t>
            </a:r>
            <a:r>
              <a:rPr spc="15" dirty="0">
                <a:latin typeface="微软雅黑" panose="020B0503020204020204" charset="-122"/>
                <a:ea typeface="微软雅黑" panose="020B0503020204020204" charset="-122"/>
                <a:cs typeface="Arial" panose="020B0604020202020204"/>
                <a:sym typeface="+mn-ea"/>
              </a:rPr>
              <a:t>sides </a:t>
            </a:r>
            <a:r>
              <a:rPr spc="10" dirty="0">
                <a:latin typeface="微软雅黑" panose="020B0503020204020204" charset="-122"/>
                <a:ea typeface="微软雅黑" panose="020B0503020204020204" charset="-122"/>
                <a:cs typeface="Arial" panose="020B0604020202020204"/>
                <a:sym typeface="+mn-ea"/>
              </a:rPr>
              <a:t>of </a:t>
            </a:r>
            <a:r>
              <a:rPr dirty="0">
                <a:latin typeface="微软雅黑" panose="020B0503020204020204" charset="-122"/>
                <a:ea typeface="微软雅黑" panose="020B0503020204020204" charset="-122"/>
                <a:cs typeface="Arial" panose="020B0604020202020204"/>
                <a:sym typeface="+mn-ea"/>
              </a:rPr>
              <a:t>the brain. </a:t>
            </a:r>
            <a:r>
              <a:rPr spc="5" dirty="0">
                <a:latin typeface="微软雅黑" panose="020B0503020204020204" charset="-122"/>
                <a:ea typeface="微软雅黑" panose="020B0503020204020204" charset="-122"/>
                <a:cs typeface="Arial" panose="020B0604020202020204"/>
                <a:sym typeface="+mn-ea"/>
              </a:rPr>
              <a:t>However, </a:t>
            </a:r>
            <a:r>
              <a:rPr spc="10" dirty="0">
                <a:latin typeface="微软雅黑" panose="020B0503020204020204" charset="-122"/>
                <a:ea typeface="微软雅黑" panose="020B0503020204020204" charset="-122"/>
                <a:cs typeface="Arial" panose="020B0604020202020204"/>
                <a:sym typeface="+mn-ea"/>
              </a:rPr>
              <a:t>as </a:t>
            </a:r>
            <a:r>
              <a:rPr spc="30" dirty="0">
                <a:latin typeface="微软雅黑" panose="020B0503020204020204" charset="-122"/>
                <a:ea typeface="微软雅黑" panose="020B0503020204020204" charset="-122"/>
                <a:cs typeface="Arial" panose="020B0604020202020204"/>
                <a:sym typeface="+mn-ea"/>
              </a:rPr>
              <a:t>in </a:t>
            </a:r>
            <a:r>
              <a:rPr spc="15" dirty="0">
                <a:latin typeface="微软雅黑" panose="020B0503020204020204" charset="-122"/>
                <a:ea typeface="微软雅黑" panose="020B0503020204020204" charset="-122"/>
                <a:cs typeface="Arial" panose="020B0604020202020204"/>
                <a:sym typeface="+mn-ea"/>
              </a:rPr>
              <a:t>most </a:t>
            </a:r>
            <a:r>
              <a:rPr spc="5" dirty="0">
                <a:latin typeface="微软雅黑" panose="020B0503020204020204" charset="-122"/>
                <a:ea typeface="微软雅黑" panose="020B0503020204020204" charset="-122"/>
                <a:cs typeface="Arial" panose="020B0604020202020204"/>
                <a:sym typeface="+mn-ea"/>
              </a:rPr>
              <a:t>things, </a:t>
            </a:r>
            <a:r>
              <a:rPr dirty="0">
                <a:latin typeface="微软雅黑" panose="020B0503020204020204" charset="-122"/>
                <a:ea typeface="微软雅黑" panose="020B0503020204020204" charset="-122"/>
                <a:cs typeface="Arial" panose="020B0604020202020204"/>
                <a:sym typeface="+mn-ea"/>
              </a:rPr>
              <a:t>the </a:t>
            </a:r>
            <a:r>
              <a:rPr spc="25" dirty="0">
                <a:latin typeface="微软雅黑" panose="020B0503020204020204" charset="-122"/>
                <a:ea typeface="微软雅黑" panose="020B0503020204020204" charset="-122"/>
                <a:cs typeface="Arial" panose="020B0604020202020204"/>
                <a:sym typeface="+mn-ea"/>
              </a:rPr>
              <a:t>ideal </a:t>
            </a:r>
            <a:r>
              <a:rPr spc="5" dirty="0">
                <a:latin typeface="微软雅黑" panose="020B0503020204020204" charset="-122"/>
                <a:ea typeface="微软雅黑" panose="020B0503020204020204" charset="-122"/>
                <a:cs typeface="Arial" panose="020B0604020202020204"/>
                <a:sym typeface="+mn-ea"/>
              </a:rPr>
              <a:t>never </a:t>
            </a:r>
            <a:r>
              <a:rPr spc="10" dirty="0">
                <a:latin typeface="微软雅黑" panose="020B0503020204020204" charset="-122"/>
                <a:ea typeface="微软雅黑" panose="020B0503020204020204" charset="-122"/>
                <a:cs typeface="Arial" panose="020B0604020202020204"/>
                <a:sym typeface="+mn-ea"/>
              </a:rPr>
              <a:t>happens.  </a:t>
            </a:r>
            <a:r>
              <a:rPr dirty="0">
                <a:latin typeface="微软雅黑" panose="020B0503020204020204" charset="-122"/>
                <a:ea typeface="微软雅黑" panose="020B0503020204020204" charset="-122"/>
                <a:cs typeface="Arial" panose="020B0604020202020204"/>
                <a:sym typeface="+mn-ea"/>
              </a:rPr>
              <a:t>People </a:t>
            </a:r>
            <a:r>
              <a:rPr spc="10" dirty="0">
                <a:latin typeface="微软雅黑" panose="020B0503020204020204" charset="-122"/>
                <a:ea typeface="微软雅黑" panose="020B0503020204020204" charset="-122"/>
                <a:cs typeface="Arial" panose="020B0604020202020204"/>
                <a:sym typeface="+mn-ea"/>
              </a:rPr>
              <a:t>are </a:t>
            </a:r>
            <a:r>
              <a:rPr spc="15" dirty="0">
                <a:latin typeface="微软雅黑" panose="020B0503020204020204" charset="-122"/>
                <a:ea typeface="微软雅黑" panose="020B0503020204020204" charset="-122"/>
                <a:cs typeface="Arial" panose="020B0604020202020204"/>
                <a:sym typeface="+mn-ea"/>
              </a:rPr>
              <a:t>dominated </a:t>
            </a:r>
            <a:r>
              <a:rPr spc="10" dirty="0">
                <a:latin typeface="微软雅黑" panose="020B0503020204020204" charset="-122"/>
                <a:ea typeface="微软雅黑" panose="020B0503020204020204" charset="-122"/>
                <a:cs typeface="Arial" panose="020B0604020202020204"/>
                <a:sym typeface="+mn-ea"/>
              </a:rPr>
              <a:t>by </a:t>
            </a:r>
            <a:r>
              <a:rPr spc="15" dirty="0">
                <a:latin typeface="微软雅黑" panose="020B0503020204020204" charset="-122"/>
                <a:ea typeface="微软雅黑" panose="020B0503020204020204" charset="-122"/>
                <a:cs typeface="Arial" panose="020B0604020202020204"/>
                <a:sym typeface="+mn-ea"/>
              </a:rPr>
              <a:t>one </a:t>
            </a:r>
            <a:r>
              <a:rPr spc="10" dirty="0">
                <a:latin typeface="微软雅黑" panose="020B0503020204020204" charset="-122"/>
                <a:ea typeface="微软雅黑" panose="020B0503020204020204" charset="-122"/>
                <a:cs typeface="Arial" panose="020B0604020202020204"/>
                <a:sym typeface="+mn-ea"/>
              </a:rPr>
              <a:t>or </a:t>
            </a:r>
            <a:r>
              <a:rPr dirty="0">
                <a:latin typeface="微软雅黑" panose="020B0503020204020204" charset="-122"/>
                <a:ea typeface="微软雅黑" panose="020B0503020204020204" charset="-122"/>
                <a:cs typeface="Arial" panose="020B0604020202020204"/>
                <a:sym typeface="+mn-ea"/>
              </a:rPr>
              <a:t>the </a:t>
            </a:r>
            <a:r>
              <a:rPr spc="5" dirty="0">
                <a:latin typeface="微软雅黑" panose="020B0503020204020204" charset="-122"/>
                <a:ea typeface="微软雅黑" panose="020B0503020204020204" charset="-122"/>
                <a:cs typeface="Arial" panose="020B0604020202020204"/>
                <a:sym typeface="+mn-ea"/>
              </a:rPr>
              <a:t>other </a:t>
            </a:r>
            <a:r>
              <a:rPr dirty="0">
                <a:latin typeface="微软雅黑" panose="020B0503020204020204" charset="-122"/>
                <a:ea typeface="微软雅黑" panose="020B0503020204020204" charset="-122"/>
                <a:cs typeface="Arial" panose="020B0604020202020204"/>
                <a:sym typeface="+mn-ea"/>
              </a:rPr>
              <a:t>side </a:t>
            </a:r>
            <a:r>
              <a:rPr spc="10" dirty="0">
                <a:latin typeface="微软雅黑" panose="020B0503020204020204" charset="-122"/>
                <a:ea typeface="微软雅黑" panose="020B0503020204020204" charset="-122"/>
                <a:cs typeface="Arial" panose="020B0604020202020204"/>
                <a:sym typeface="+mn-ea"/>
              </a:rPr>
              <a:t>of </a:t>
            </a:r>
            <a:r>
              <a:rPr dirty="0">
                <a:latin typeface="微软雅黑" panose="020B0503020204020204" charset="-122"/>
                <a:ea typeface="微软雅黑" panose="020B0503020204020204" charset="-122"/>
                <a:cs typeface="Arial" panose="020B0604020202020204"/>
                <a:sym typeface="+mn-ea"/>
              </a:rPr>
              <a:t>their </a:t>
            </a:r>
            <a:r>
              <a:rPr spc="5" dirty="0">
                <a:latin typeface="微软雅黑" panose="020B0503020204020204" charset="-122"/>
                <a:ea typeface="微软雅黑" panose="020B0503020204020204" charset="-122"/>
                <a:cs typeface="Arial" panose="020B0604020202020204"/>
                <a:sym typeface="+mn-ea"/>
              </a:rPr>
              <a:t>brains. </a:t>
            </a:r>
            <a:r>
              <a:rPr spc="25" dirty="0">
                <a:latin typeface="微软雅黑" panose="020B0503020204020204" charset="-122"/>
                <a:ea typeface="微软雅黑" panose="020B0503020204020204" charset="-122"/>
                <a:cs typeface="Arial" panose="020B0604020202020204"/>
                <a:sym typeface="+mn-ea"/>
              </a:rPr>
              <a:t>In </a:t>
            </a:r>
            <a:r>
              <a:rPr spc="15" dirty="0">
                <a:latin typeface="微软雅黑" panose="020B0503020204020204" charset="-122"/>
                <a:ea typeface="微软雅黑" panose="020B0503020204020204" charset="-122"/>
                <a:cs typeface="Arial" panose="020B0604020202020204"/>
                <a:sym typeface="+mn-ea"/>
              </a:rPr>
              <a:t>order </a:t>
            </a:r>
            <a:r>
              <a:rPr spc="-15" dirty="0">
                <a:latin typeface="微软雅黑" panose="020B0503020204020204" charset="-122"/>
                <a:ea typeface="微软雅黑" panose="020B0503020204020204" charset="-122"/>
                <a:cs typeface="Arial" panose="020B0604020202020204"/>
                <a:sym typeface="+mn-ea"/>
              </a:rPr>
              <a:t>to  </a:t>
            </a:r>
            <a:r>
              <a:rPr dirty="0">
                <a:latin typeface="微软雅黑" panose="020B0503020204020204" charset="-122"/>
                <a:ea typeface="微软雅黑" panose="020B0503020204020204" charset="-122"/>
                <a:cs typeface="Arial" panose="020B0604020202020204"/>
                <a:sym typeface="+mn-ea"/>
              </a:rPr>
              <a:t>function </a:t>
            </a:r>
            <a:r>
              <a:rPr spc="5" dirty="0">
                <a:latin typeface="微软雅黑" panose="020B0503020204020204" charset="-122"/>
                <a:ea typeface="微软雅黑" panose="020B0503020204020204" charset="-122"/>
                <a:cs typeface="Arial" panose="020B0604020202020204"/>
                <a:sym typeface="+mn-ea"/>
              </a:rPr>
              <a:t>effectively </a:t>
            </a:r>
            <a:r>
              <a:rPr spc="30" dirty="0">
                <a:latin typeface="微软雅黑" panose="020B0503020204020204" charset="-122"/>
                <a:ea typeface="微软雅黑" panose="020B0503020204020204" charset="-122"/>
                <a:cs typeface="Arial" panose="020B0604020202020204"/>
                <a:sym typeface="+mn-ea"/>
              </a:rPr>
              <a:t>in </a:t>
            </a:r>
            <a:r>
              <a:rPr dirty="0">
                <a:latin typeface="微软雅黑" panose="020B0503020204020204" charset="-122"/>
                <a:ea typeface="微软雅黑" panose="020B0503020204020204" charset="-122"/>
                <a:cs typeface="Arial" panose="020B0604020202020204"/>
                <a:sym typeface="+mn-ea"/>
              </a:rPr>
              <a:t>the </a:t>
            </a:r>
            <a:r>
              <a:rPr spc="5" dirty="0">
                <a:latin typeface="微软雅黑" panose="020B0503020204020204" charset="-122"/>
                <a:ea typeface="微软雅黑" panose="020B0503020204020204" charset="-122"/>
                <a:cs typeface="Arial" panose="020B0604020202020204"/>
                <a:sym typeface="+mn-ea"/>
              </a:rPr>
              <a:t>world, </a:t>
            </a:r>
            <a:r>
              <a:rPr spc="-30" dirty="0">
                <a:latin typeface="微软雅黑" panose="020B0503020204020204" charset="-122"/>
                <a:ea typeface="微软雅黑" panose="020B0503020204020204" charset="-122"/>
                <a:cs typeface="Arial" panose="020B0604020202020204"/>
                <a:sym typeface="+mn-ea"/>
              </a:rPr>
              <a:t>we </a:t>
            </a:r>
            <a:r>
              <a:rPr dirty="0">
                <a:latin typeface="微软雅黑" panose="020B0503020204020204" charset="-122"/>
                <a:ea typeface="微软雅黑" panose="020B0503020204020204" charset="-122"/>
                <a:cs typeface="Arial" panose="020B0604020202020204"/>
                <a:sym typeface="+mn-ea"/>
              </a:rPr>
              <a:t>must </a:t>
            </a:r>
            <a:r>
              <a:rPr spc="10" dirty="0">
                <a:latin typeface="微软雅黑" panose="020B0503020204020204" charset="-122"/>
                <a:ea typeface="微软雅黑" panose="020B0503020204020204" charset="-122"/>
                <a:cs typeface="Arial" panose="020B0604020202020204"/>
                <a:sym typeface="+mn-ea"/>
              </a:rPr>
              <a:t>learn </a:t>
            </a:r>
            <a:r>
              <a:rPr dirty="0">
                <a:latin typeface="微软雅黑" panose="020B0503020204020204" charset="-122"/>
                <a:ea typeface="微软雅黑" panose="020B0503020204020204" charset="-122"/>
                <a:cs typeface="Arial" panose="020B0604020202020204"/>
                <a:sym typeface="+mn-ea"/>
              </a:rPr>
              <a:t>to use both sides </a:t>
            </a:r>
            <a:r>
              <a:rPr spc="10" dirty="0">
                <a:latin typeface="微软雅黑" panose="020B0503020204020204" charset="-122"/>
                <a:ea typeface="微软雅黑" panose="020B0503020204020204" charset="-122"/>
                <a:cs typeface="Arial" panose="020B0604020202020204"/>
                <a:sym typeface="+mn-ea"/>
              </a:rPr>
              <a:t>of </a:t>
            </a:r>
            <a:r>
              <a:rPr dirty="0">
                <a:latin typeface="微软雅黑" panose="020B0503020204020204" charset="-122"/>
                <a:ea typeface="微软雅黑" panose="020B0503020204020204" charset="-122"/>
                <a:cs typeface="Arial" panose="020B0604020202020204"/>
                <a:sym typeface="+mn-ea"/>
              </a:rPr>
              <a:t>the brain.  In </a:t>
            </a:r>
            <a:r>
              <a:rPr spc="10" dirty="0">
                <a:latin typeface="微软雅黑" panose="020B0503020204020204" charset="-122"/>
                <a:ea typeface="微软雅黑" panose="020B0503020204020204" charset="-122"/>
                <a:cs typeface="Arial" panose="020B0604020202020204"/>
                <a:sym typeface="+mn-ea"/>
              </a:rPr>
              <a:t>many situations </a:t>
            </a:r>
            <a:r>
              <a:rPr spc="15" dirty="0">
                <a:latin typeface="微软雅黑" panose="020B0503020204020204" charset="-122"/>
                <a:ea typeface="微软雅黑" panose="020B0503020204020204" charset="-122"/>
                <a:cs typeface="Arial" panose="020B0604020202020204"/>
                <a:sym typeface="+mn-ea"/>
              </a:rPr>
              <a:t>that </a:t>
            </a:r>
            <a:r>
              <a:rPr spc="-30" dirty="0">
                <a:latin typeface="微软雅黑" panose="020B0503020204020204" charset="-122"/>
                <a:ea typeface="微软雅黑" panose="020B0503020204020204" charset="-122"/>
                <a:cs typeface="Arial" panose="020B0604020202020204"/>
                <a:sym typeface="+mn-ea"/>
              </a:rPr>
              <a:t>we </a:t>
            </a:r>
            <a:r>
              <a:rPr spc="-5" dirty="0">
                <a:latin typeface="微软雅黑" panose="020B0503020204020204" charset="-122"/>
                <a:ea typeface="微软雅黑" panose="020B0503020204020204" charset="-122"/>
                <a:cs typeface="Arial" panose="020B0604020202020204"/>
                <a:sym typeface="+mn-ea"/>
              </a:rPr>
              <a:t>meet </a:t>
            </a:r>
            <a:r>
              <a:rPr dirty="0">
                <a:latin typeface="微软雅黑" panose="020B0503020204020204" charset="-122"/>
                <a:ea typeface="微软雅黑" panose="020B0503020204020204" charset="-122"/>
                <a:cs typeface="Arial" panose="020B0604020202020204"/>
                <a:sym typeface="+mn-ea"/>
              </a:rPr>
              <a:t>in the </a:t>
            </a:r>
            <a:r>
              <a:rPr spc="5" dirty="0">
                <a:latin typeface="微软雅黑" panose="020B0503020204020204" charset="-122"/>
                <a:ea typeface="微软雅黑" panose="020B0503020204020204" charset="-122"/>
                <a:cs typeface="Arial" panose="020B0604020202020204"/>
                <a:sym typeface="+mn-ea"/>
              </a:rPr>
              <a:t>world, </a:t>
            </a:r>
            <a:r>
              <a:rPr dirty="0">
                <a:latin typeface="微软雅黑" panose="020B0503020204020204" charset="-122"/>
                <a:ea typeface="微软雅黑" panose="020B0503020204020204" charset="-122"/>
                <a:cs typeface="Arial" panose="020B0604020202020204"/>
                <a:sym typeface="+mn-ea"/>
              </a:rPr>
              <a:t>there </a:t>
            </a:r>
            <a:r>
              <a:rPr spc="5" dirty="0">
                <a:latin typeface="微软雅黑" panose="020B0503020204020204" charset="-122"/>
                <a:ea typeface="微软雅黑" panose="020B0503020204020204" charset="-122"/>
                <a:cs typeface="Arial" panose="020B0604020202020204"/>
                <a:sym typeface="+mn-ea"/>
              </a:rPr>
              <a:t>will </a:t>
            </a:r>
            <a:r>
              <a:rPr spc="-10" dirty="0">
                <a:latin typeface="微软雅黑" panose="020B0503020204020204" charset="-122"/>
                <a:ea typeface="微软雅黑" panose="020B0503020204020204" charset="-122"/>
                <a:cs typeface="Arial" panose="020B0604020202020204"/>
                <a:sym typeface="+mn-ea"/>
              </a:rPr>
              <a:t>be </a:t>
            </a:r>
            <a:r>
              <a:rPr spc="10" dirty="0">
                <a:latin typeface="微软雅黑" panose="020B0503020204020204" charset="-122"/>
                <a:ea typeface="微软雅黑" panose="020B0503020204020204" charset="-122"/>
                <a:cs typeface="Arial" panose="020B0604020202020204"/>
                <a:sym typeface="+mn-ea"/>
              </a:rPr>
              <a:t>requirements </a:t>
            </a:r>
            <a:r>
              <a:rPr spc="15" dirty="0">
                <a:latin typeface="微软雅黑" panose="020B0503020204020204" charset="-122"/>
                <a:ea typeface="微软雅黑" panose="020B0503020204020204" charset="-122"/>
                <a:cs typeface="Arial" panose="020B0604020202020204"/>
                <a:sym typeface="+mn-ea"/>
              </a:rPr>
              <a:t>for  </a:t>
            </a:r>
            <a:r>
              <a:rPr dirty="0">
                <a:latin typeface="微软雅黑" panose="020B0503020204020204" charset="-122"/>
                <a:ea typeface="微软雅黑" panose="020B0503020204020204" charset="-122"/>
                <a:cs typeface="Arial" panose="020B0604020202020204"/>
                <a:sym typeface="+mn-ea"/>
              </a:rPr>
              <a:t>both </a:t>
            </a:r>
            <a:r>
              <a:rPr spc="10" dirty="0">
                <a:latin typeface="微软雅黑" panose="020B0503020204020204" charset="-122"/>
                <a:ea typeface="微软雅黑" panose="020B0503020204020204" charset="-122"/>
                <a:cs typeface="Arial" panose="020B0604020202020204"/>
                <a:sym typeface="+mn-ea"/>
              </a:rPr>
              <a:t>sides of </a:t>
            </a:r>
            <a:r>
              <a:rPr spc="-15" dirty="0">
                <a:latin typeface="微软雅黑" panose="020B0503020204020204" charset="-122"/>
                <a:ea typeface="微软雅黑" panose="020B0503020204020204" charset="-122"/>
                <a:cs typeface="Arial" panose="020B0604020202020204"/>
                <a:sym typeface="+mn-ea"/>
              </a:rPr>
              <a:t>the </a:t>
            </a:r>
            <a:r>
              <a:rPr spc="10" dirty="0">
                <a:latin typeface="微软雅黑" panose="020B0503020204020204" charset="-122"/>
                <a:ea typeface="微软雅黑" panose="020B0503020204020204" charset="-122"/>
                <a:cs typeface="Arial" panose="020B0604020202020204"/>
                <a:sym typeface="+mn-ea"/>
              </a:rPr>
              <a:t>brain </a:t>
            </a:r>
            <a:r>
              <a:rPr dirty="0">
                <a:latin typeface="微软雅黑" panose="020B0503020204020204" charset="-122"/>
                <a:ea typeface="微软雅黑" panose="020B0503020204020204" charset="-122"/>
                <a:cs typeface="Arial" panose="020B0604020202020204"/>
                <a:sym typeface="+mn-ea"/>
              </a:rPr>
              <a:t>to </a:t>
            </a:r>
            <a:r>
              <a:rPr spc="25" dirty="0">
                <a:latin typeface="微软雅黑" panose="020B0503020204020204" charset="-122"/>
                <a:ea typeface="微软雅黑" panose="020B0503020204020204" charset="-122"/>
                <a:cs typeface="Arial" panose="020B0604020202020204"/>
                <a:sym typeface="+mn-ea"/>
              </a:rPr>
              <a:t>work </a:t>
            </a:r>
            <a:r>
              <a:rPr spc="5" dirty="0">
                <a:latin typeface="微软雅黑" panose="020B0503020204020204" charset="-122"/>
                <a:ea typeface="微软雅黑" panose="020B0503020204020204" charset="-122"/>
                <a:cs typeface="Arial" panose="020B0604020202020204"/>
                <a:sym typeface="+mn-ea"/>
              </a:rPr>
              <a:t>together </a:t>
            </a:r>
            <a:r>
              <a:rPr spc="10" dirty="0">
                <a:latin typeface="微软雅黑" panose="020B0503020204020204" charset="-122"/>
                <a:ea typeface="微软雅黑" panose="020B0503020204020204" charset="-122"/>
                <a:cs typeface="Arial" panose="020B0604020202020204"/>
                <a:sym typeface="+mn-ea"/>
              </a:rPr>
              <a:t>as </a:t>
            </a:r>
            <a:r>
              <a:rPr spc="5" dirty="0">
                <a:latin typeface="微软雅黑" panose="020B0503020204020204" charset="-122"/>
                <a:ea typeface="微软雅黑" panose="020B0503020204020204" charset="-122"/>
                <a:cs typeface="Arial" panose="020B0604020202020204"/>
                <a:sym typeface="+mn-ea"/>
              </a:rPr>
              <a:t>partners. </a:t>
            </a:r>
            <a:r>
              <a:rPr spc="10" dirty="0">
                <a:latin typeface="微软雅黑" panose="020B0503020204020204" charset="-122"/>
                <a:ea typeface="微软雅黑" panose="020B0503020204020204" charset="-122"/>
                <a:cs typeface="Arial" panose="020B0604020202020204"/>
                <a:sym typeface="+mn-ea"/>
              </a:rPr>
              <a:t>For example, </a:t>
            </a:r>
            <a:r>
              <a:rPr spc="25" dirty="0">
                <a:latin typeface="微软雅黑" panose="020B0503020204020204" charset="-122"/>
                <a:ea typeface="微软雅黑" panose="020B0503020204020204" charset="-122"/>
                <a:cs typeface="Arial" panose="020B0604020202020204"/>
                <a:sym typeface="+mn-ea"/>
              </a:rPr>
              <a:t>when </a:t>
            </a:r>
            <a:r>
              <a:rPr dirty="0">
                <a:latin typeface="微软雅黑" panose="020B0503020204020204" charset="-122"/>
                <a:ea typeface="微软雅黑" panose="020B0503020204020204" charset="-122"/>
                <a:cs typeface="Arial" panose="020B0604020202020204"/>
                <a:sym typeface="+mn-ea"/>
              </a:rPr>
              <a:t>you  </a:t>
            </a:r>
            <a:r>
              <a:rPr spc="5" dirty="0">
                <a:latin typeface="微软雅黑" panose="020B0503020204020204" charset="-122"/>
                <a:ea typeface="微软雅黑" panose="020B0503020204020204" charset="-122"/>
                <a:cs typeface="Arial" panose="020B0604020202020204"/>
                <a:sym typeface="+mn-ea"/>
              </a:rPr>
              <a:t>want </a:t>
            </a:r>
            <a:r>
              <a:rPr dirty="0">
                <a:latin typeface="微软雅黑" panose="020B0503020204020204" charset="-122"/>
                <a:ea typeface="微软雅黑" panose="020B0503020204020204" charset="-122"/>
                <a:cs typeface="Arial" panose="020B0604020202020204"/>
                <a:sym typeface="+mn-ea"/>
              </a:rPr>
              <a:t>to write </a:t>
            </a:r>
            <a:r>
              <a:rPr spc="10" dirty="0">
                <a:latin typeface="微软雅黑" panose="020B0503020204020204" charset="-122"/>
                <a:ea typeface="微软雅黑" panose="020B0503020204020204" charset="-122"/>
                <a:cs typeface="Arial" panose="020B0604020202020204"/>
                <a:sym typeface="+mn-ea"/>
              </a:rPr>
              <a:t>a </a:t>
            </a:r>
            <a:r>
              <a:rPr dirty="0">
                <a:latin typeface="微软雅黑" panose="020B0503020204020204" charset="-122"/>
                <a:ea typeface="微软雅黑" panose="020B0503020204020204" charset="-122"/>
                <a:cs typeface="Arial" panose="020B0604020202020204"/>
                <a:sym typeface="+mn-ea"/>
              </a:rPr>
              <a:t>story, </a:t>
            </a:r>
            <a:r>
              <a:rPr spc="5" dirty="0">
                <a:latin typeface="微软雅黑" panose="020B0503020204020204" charset="-122"/>
                <a:ea typeface="微软雅黑" panose="020B0503020204020204" charset="-122"/>
                <a:cs typeface="Arial" panose="020B0604020202020204"/>
                <a:sym typeface="+mn-ea"/>
              </a:rPr>
              <a:t>which </a:t>
            </a:r>
            <a:r>
              <a:rPr spc="10" dirty="0">
                <a:latin typeface="微软雅黑" panose="020B0503020204020204" charset="-122"/>
                <a:ea typeface="微软雅黑" panose="020B0503020204020204" charset="-122"/>
                <a:cs typeface="Arial" panose="020B0604020202020204"/>
                <a:sym typeface="+mn-ea"/>
              </a:rPr>
              <a:t>brain </a:t>
            </a:r>
            <a:r>
              <a:rPr spc="-10" dirty="0">
                <a:latin typeface="微软雅黑" panose="020B0503020204020204" charset="-122"/>
                <a:ea typeface="微软雅黑" panose="020B0503020204020204" charset="-122"/>
                <a:cs typeface="Arial" panose="020B0604020202020204"/>
                <a:sym typeface="+mn-ea"/>
              </a:rPr>
              <a:t>do </a:t>
            </a:r>
            <a:r>
              <a:rPr spc="25" dirty="0">
                <a:latin typeface="微软雅黑" panose="020B0503020204020204" charset="-122"/>
                <a:ea typeface="微软雅黑" panose="020B0503020204020204" charset="-122"/>
                <a:cs typeface="Arial" panose="020B0604020202020204"/>
                <a:sym typeface="+mn-ea"/>
              </a:rPr>
              <a:t>you </a:t>
            </a:r>
            <a:r>
              <a:rPr spc="5" dirty="0">
                <a:latin typeface="微软雅黑" panose="020B0503020204020204" charset="-122"/>
                <a:ea typeface="微软雅黑" panose="020B0503020204020204" charset="-122"/>
                <a:cs typeface="Arial" panose="020B0604020202020204"/>
                <a:sym typeface="+mn-ea"/>
              </a:rPr>
              <a:t>use? </a:t>
            </a:r>
            <a:r>
              <a:rPr spc="10" dirty="0">
                <a:latin typeface="微软雅黑" panose="020B0503020204020204" charset="-122"/>
                <a:ea typeface="微软雅黑" panose="020B0503020204020204" charset="-122"/>
                <a:cs typeface="Arial" panose="020B0604020202020204"/>
                <a:sym typeface="+mn-ea"/>
              </a:rPr>
              <a:t>The answer </a:t>
            </a:r>
            <a:r>
              <a:rPr dirty="0">
                <a:latin typeface="微软雅黑" panose="020B0503020204020204" charset="-122"/>
                <a:ea typeface="微软雅黑" panose="020B0503020204020204" charset="-122"/>
                <a:cs typeface="Arial" panose="020B0604020202020204"/>
                <a:sym typeface="+mn-ea"/>
              </a:rPr>
              <a:t>is </a:t>
            </a:r>
            <a:r>
              <a:rPr spc="5" dirty="0">
                <a:latin typeface="微软雅黑" panose="020B0503020204020204" charset="-122"/>
                <a:ea typeface="微软雅黑" panose="020B0503020204020204" charset="-122"/>
                <a:cs typeface="Arial" panose="020B0604020202020204"/>
                <a:sym typeface="+mn-ea"/>
              </a:rPr>
              <a:t>both </a:t>
            </a:r>
            <a:r>
              <a:rPr dirty="0">
                <a:latin typeface="微软雅黑" panose="020B0503020204020204" charset="-122"/>
                <a:ea typeface="微软雅黑" panose="020B0503020204020204" charset="-122"/>
                <a:cs typeface="Arial" panose="020B0604020202020204"/>
                <a:sym typeface="+mn-ea"/>
              </a:rPr>
              <a:t>brains.  </a:t>
            </a:r>
            <a:r>
              <a:rPr spc="-30" dirty="0">
                <a:latin typeface="微软雅黑" panose="020B0503020204020204" charset="-122"/>
                <a:ea typeface="微软雅黑" panose="020B0503020204020204" charset="-122"/>
                <a:cs typeface="Arial" panose="020B0604020202020204"/>
                <a:sym typeface="+mn-ea"/>
              </a:rPr>
              <a:t>You </a:t>
            </a:r>
            <a:r>
              <a:rPr spc="15" dirty="0">
                <a:latin typeface="微软雅黑" panose="020B0503020204020204" charset="-122"/>
                <a:ea typeface="微软雅黑" panose="020B0503020204020204" charset="-122"/>
                <a:cs typeface="Arial" panose="020B0604020202020204"/>
                <a:sym typeface="+mn-ea"/>
              </a:rPr>
              <a:t>need </a:t>
            </a:r>
            <a:r>
              <a:rPr spc="-10" dirty="0">
                <a:latin typeface="微软雅黑" panose="020B0503020204020204" charset="-122"/>
                <a:ea typeface="微软雅黑" panose="020B0503020204020204" charset="-122"/>
                <a:cs typeface="Arial" panose="020B0604020202020204"/>
                <a:sym typeface="+mn-ea"/>
              </a:rPr>
              <a:t>the </a:t>
            </a:r>
            <a:r>
              <a:rPr spc="5" dirty="0">
                <a:latin typeface="微软雅黑" panose="020B0503020204020204" charset="-122"/>
                <a:ea typeface="微软雅黑" panose="020B0503020204020204" charset="-122"/>
                <a:cs typeface="Arial" panose="020B0604020202020204"/>
                <a:sym typeface="+mn-ea"/>
              </a:rPr>
              <a:t>right </a:t>
            </a:r>
            <a:r>
              <a:rPr dirty="0">
                <a:latin typeface="微软雅黑" panose="020B0503020204020204" charset="-122"/>
                <a:ea typeface="微软雅黑" panose="020B0503020204020204" charset="-122"/>
                <a:cs typeface="Arial" panose="020B0604020202020204"/>
                <a:sym typeface="+mn-ea"/>
              </a:rPr>
              <a:t>brain to </a:t>
            </a:r>
            <a:r>
              <a:rPr spc="10" dirty="0">
                <a:latin typeface="微软雅黑" panose="020B0503020204020204" charset="-122"/>
                <a:ea typeface="微软雅黑" panose="020B0503020204020204" charset="-122"/>
                <a:cs typeface="Arial" panose="020B0604020202020204"/>
                <a:sym typeface="+mn-ea"/>
              </a:rPr>
              <a:t>think of </a:t>
            </a:r>
            <a:r>
              <a:rPr dirty="0">
                <a:latin typeface="微软雅黑" panose="020B0503020204020204" charset="-122"/>
                <a:ea typeface="微软雅黑" panose="020B0503020204020204" charset="-122"/>
                <a:cs typeface="Arial" panose="020B0604020202020204"/>
                <a:sym typeface="+mn-ea"/>
              </a:rPr>
              <a:t>the </a:t>
            </a:r>
            <a:r>
              <a:rPr spc="10" dirty="0">
                <a:latin typeface="微软雅黑" panose="020B0503020204020204" charset="-122"/>
                <a:ea typeface="微软雅黑" panose="020B0503020204020204" charset="-122"/>
                <a:cs typeface="Arial" panose="020B0604020202020204"/>
                <a:sym typeface="+mn-ea"/>
              </a:rPr>
              <a:t>ideas </a:t>
            </a:r>
            <a:r>
              <a:rPr spc="15" dirty="0">
                <a:latin typeface="微软雅黑" panose="020B0503020204020204" charset="-122"/>
                <a:ea typeface="微软雅黑" panose="020B0503020204020204" charset="-122"/>
                <a:cs typeface="Arial" panose="020B0604020202020204"/>
                <a:sym typeface="+mn-ea"/>
              </a:rPr>
              <a:t>and </a:t>
            </a:r>
            <a:r>
              <a:rPr dirty="0">
                <a:latin typeface="微软雅黑" panose="020B0503020204020204" charset="-122"/>
                <a:ea typeface="微软雅黑" panose="020B0503020204020204" charset="-122"/>
                <a:cs typeface="Arial" panose="020B0604020202020204"/>
                <a:sym typeface="+mn-ea"/>
              </a:rPr>
              <a:t>you </a:t>
            </a:r>
            <a:r>
              <a:rPr spc="15" dirty="0">
                <a:latin typeface="微软雅黑" panose="020B0503020204020204" charset="-122"/>
                <a:ea typeface="微软雅黑" panose="020B0503020204020204" charset="-122"/>
                <a:cs typeface="Arial" panose="020B0604020202020204"/>
                <a:sym typeface="+mn-ea"/>
              </a:rPr>
              <a:t>need </a:t>
            </a:r>
            <a:r>
              <a:rPr dirty="0">
                <a:latin typeface="微软雅黑" panose="020B0503020204020204" charset="-122"/>
                <a:ea typeface="微软雅黑" panose="020B0503020204020204" charset="-122"/>
                <a:cs typeface="Arial" panose="020B0604020202020204"/>
                <a:sym typeface="+mn-ea"/>
              </a:rPr>
              <a:t>the </a:t>
            </a:r>
            <a:r>
              <a:rPr spc="-5" dirty="0">
                <a:latin typeface="微软雅黑" panose="020B0503020204020204" charset="-122"/>
                <a:ea typeface="微软雅黑" panose="020B0503020204020204" charset="-122"/>
                <a:cs typeface="Arial" panose="020B0604020202020204"/>
                <a:sym typeface="+mn-ea"/>
              </a:rPr>
              <a:t>left </a:t>
            </a:r>
            <a:r>
              <a:rPr spc="15" dirty="0">
                <a:latin typeface="微软雅黑" panose="020B0503020204020204" charset="-122"/>
                <a:ea typeface="微软雅黑" panose="020B0503020204020204" charset="-122"/>
                <a:cs typeface="Arial" panose="020B0604020202020204"/>
                <a:sym typeface="+mn-ea"/>
              </a:rPr>
              <a:t>side </a:t>
            </a:r>
            <a:r>
              <a:rPr spc="-15" dirty="0">
                <a:latin typeface="微软雅黑" panose="020B0503020204020204" charset="-122"/>
                <a:ea typeface="微软雅黑" panose="020B0503020204020204" charset="-122"/>
                <a:cs typeface="Arial" panose="020B0604020202020204"/>
                <a:sym typeface="+mn-ea"/>
              </a:rPr>
              <a:t>to  </a:t>
            </a:r>
            <a:r>
              <a:rPr dirty="0">
                <a:latin typeface="微软雅黑" panose="020B0503020204020204" charset="-122"/>
                <a:ea typeface="微软雅黑" panose="020B0503020204020204" charset="-122"/>
                <a:cs typeface="Arial" panose="020B0604020202020204"/>
                <a:sym typeface="+mn-ea"/>
              </a:rPr>
              <a:t>arrange </a:t>
            </a:r>
            <a:r>
              <a:rPr spc="10" dirty="0">
                <a:latin typeface="微软雅黑" panose="020B0503020204020204" charset="-122"/>
                <a:ea typeface="微软雅黑" panose="020B0503020204020204" charset="-122"/>
                <a:cs typeface="Arial" panose="020B0604020202020204"/>
                <a:sym typeface="+mn-ea"/>
              </a:rPr>
              <a:t>everything </a:t>
            </a:r>
            <a:r>
              <a:rPr spc="30" dirty="0">
                <a:latin typeface="微软雅黑" panose="020B0503020204020204" charset="-122"/>
                <a:ea typeface="微软雅黑" panose="020B0503020204020204" charset="-122"/>
                <a:cs typeface="Arial" panose="020B0604020202020204"/>
                <a:sym typeface="+mn-ea"/>
              </a:rPr>
              <a:t>in </a:t>
            </a:r>
            <a:r>
              <a:rPr spc="10" dirty="0">
                <a:latin typeface="微软雅黑" panose="020B0503020204020204" charset="-122"/>
                <a:ea typeface="微软雅黑" panose="020B0503020204020204" charset="-122"/>
                <a:cs typeface="Arial" panose="020B0604020202020204"/>
                <a:sym typeface="+mn-ea"/>
              </a:rPr>
              <a:t>a </a:t>
            </a:r>
            <a:r>
              <a:rPr spc="5" dirty="0">
                <a:latin typeface="微软雅黑" panose="020B0503020204020204" charset="-122"/>
                <a:ea typeface="微软雅黑" panose="020B0503020204020204" charset="-122"/>
                <a:cs typeface="Arial" panose="020B0604020202020204"/>
                <a:sym typeface="+mn-ea"/>
              </a:rPr>
              <a:t>logical </a:t>
            </a:r>
            <a:r>
              <a:rPr spc="25" dirty="0">
                <a:latin typeface="微软雅黑" panose="020B0503020204020204" charset="-122"/>
                <a:ea typeface="微软雅黑" panose="020B0503020204020204" charset="-122"/>
                <a:cs typeface="Arial" panose="020B0604020202020204"/>
                <a:sym typeface="+mn-ea"/>
              </a:rPr>
              <a:t>sequence. </a:t>
            </a:r>
            <a:r>
              <a:rPr spc="-30" dirty="0">
                <a:latin typeface="微软雅黑" panose="020B0503020204020204" charset="-122"/>
                <a:ea typeface="微软雅黑" panose="020B0503020204020204" charset="-122"/>
                <a:cs typeface="Arial" panose="020B0604020202020204"/>
                <a:sym typeface="+mn-ea"/>
              </a:rPr>
              <a:t>You </a:t>
            </a:r>
            <a:r>
              <a:rPr spc="15" dirty="0">
                <a:latin typeface="微软雅黑" panose="020B0503020204020204" charset="-122"/>
                <a:ea typeface="微软雅黑" panose="020B0503020204020204" charset="-122"/>
                <a:cs typeface="Arial" panose="020B0604020202020204"/>
                <a:sym typeface="+mn-ea"/>
              </a:rPr>
              <a:t>cannot </a:t>
            </a:r>
            <a:r>
              <a:rPr spc="-10" dirty="0">
                <a:latin typeface="微软雅黑" panose="020B0503020204020204" charset="-122"/>
                <a:ea typeface="微软雅黑" panose="020B0503020204020204" charset="-122"/>
                <a:cs typeface="Arial" panose="020B0604020202020204"/>
                <a:sym typeface="+mn-ea"/>
              </a:rPr>
              <a:t>go </a:t>
            </a:r>
            <a:r>
              <a:rPr spc="10" dirty="0">
                <a:latin typeface="微软雅黑" panose="020B0503020204020204" charset="-122"/>
                <a:ea typeface="微软雅黑" panose="020B0503020204020204" charset="-122"/>
                <a:cs typeface="Arial" panose="020B0604020202020204"/>
                <a:sym typeface="+mn-ea"/>
              </a:rPr>
              <a:t>through </a:t>
            </a:r>
            <a:r>
              <a:rPr spc="5" dirty="0">
                <a:latin typeface="微软雅黑" panose="020B0503020204020204" charset="-122"/>
                <a:ea typeface="微软雅黑" panose="020B0503020204020204" charset="-122"/>
                <a:cs typeface="Arial" panose="020B0604020202020204"/>
                <a:sym typeface="+mn-ea"/>
              </a:rPr>
              <a:t>life </a:t>
            </a:r>
            <a:r>
              <a:rPr spc="-5" dirty="0">
                <a:latin typeface="微软雅黑" panose="020B0503020204020204" charset="-122"/>
                <a:ea typeface="微软雅黑" panose="020B0503020204020204" charset="-122"/>
                <a:cs typeface="Arial" panose="020B0604020202020204"/>
                <a:sym typeface="+mn-ea"/>
              </a:rPr>
              <a:t>with  </a:t>
            </a:r>
            <a:r>
              <a:rPr spc="-20" dirty="0">
                <a:latin typeface="微软雅黑" panose="020B0503020204020204" charset="-122"/>
                <a:ea typeface="微软雅黑" panose="020B0503020204020204" charset="-122"/>
                <a:cs typeface="Arial" panose="020B0604020202020204"/>
                <a:sym typeface="+mn-ea"/>
              </a:rPr>
              <a:t>only </a:t>
            </a:r>
            <a:r>
              <a:rPr dirty="0">
                <a:latin typeface="微软雅黑" panose="020B0503020204020204" charset="-122"/>
                <a:ea typeface="微软雅黑" panose="020B0503020204020204" charset="-122"/>
                <a:cs typeface="Arial" panose="020B0604020202020204"/>
                <a:sym typeface="+mn-ea"/>
              </a:rPr>
              <a:t>one side</a:t>
            </a:r>
            <a:r>
              <a:rPr spc="-25" dirty="0">
                <a:latin typeface="微软雅黑" panose="020B0503020204020204" charset="-122"/>
                <a:ea typeface="微软雅黑" panose="020B0503020204020204" charset="-122"/>
                <a:cs typeface="Arial" panose="020B0604020202020204"/>
                <a:sym typeface="+mn-ea"/>
              </a:rPr>
              <a:t> </a:t>
            </a:r>
            <a:r>
              <a:rPr spc="-10" dirty="0">
                <a:latin typeface="微软雅黑" panose="020B0503020204020204" charset="-122"/>
                <a:ea typeface="微软雅黑" panose="020B0503020204020204" charset="-122"/>
                <a:cs typeface="Arial" panose="020B0604020202020204"/>
                <a:sym typeface="+mn-ea"/>
              </a:rPr>
              <a:t>functioning.</a:t>
            </a:r>
          </a:p>
          <a:p>
            <a:pPr marL="12700" marR="5080" indent="114300" algn="just">
              <a:lnSpc>
                <a:spcPct val="136000"/>
              </a:lnSpc>
              <a:spcBef>
                <a:spcPts val="55"/>
              </a:spcBef>
            </a:pPr>
            <a:endParaRPr lang="zh-CN" altLang="en-US" dirty="0">
              <a:latin typeface="微软雅黑" panose="020B0503020204020204" charset="-122"/>
              <a:ea typeface="微软雅黑" panose="020B0503020204020204" charset="-122"/>
            </a:endParaRPr>
          </a:p>
          <a:p>
            <a:pPr marL="12700" marR="5080" indent="114300" algn="just">
              <a:lnSpc>
                <a:spcPct val="136000"/>
              </a:lnSpc>
              <a:spcBef>
                <a:spcPts val="55"/>
              </a:spcBef>
            </a:pPr>
            <a:r>
              <a:rPr lang="zh-CN" altLang="en-US" dirty="0">
                <a:latin typeface="微软雅黑" panose="020B0503020204020204" charset="-122"/>
                <a:ea typeface="微软雅黑" panose="020B0503020204020204" charset="-122"/>
              </a:rPr>
              <a:t>段意：</a:t>
            </a:r>
            <a:r>
              <a:rPr spc="25" dirty="0">
                <a:latin typeface="微软雅黑" panose="020B0503020204020204" charset="-122"/>
                <a:ea typeface="微软雅黑" panose="020B0503020204020204" charset="-122"/>
                <a:cs typeface="微软雅黑" panose="020B0503020204020204" charset="-122"/>
                <a:sym typeface="+mn-ea"/>
              </a:rPr>
              <a:t>左脑右脑同样重</a:t>
            </a:r>
            <a:r>
              <a:rPr spc="10" dirty="0">
                <a:latin typeface="微软雅黑" panose="020B0503020204020204" charset="-122"/>
                <a:ea typeface="微软雅黑" panose="020B0503020204020204" charset="-122"/>
                <a:cs typeface="微软雅黑" panose="020B0503020204020204" charset="-122"/>
                <a:sym typeface="+mn-ea"/>
              </a:rPr>
              <a:t>要</a:t>
            </a:r>
            <a:r>
              <a:rPr spc="25" dirty="0">
                <a:latin typeface="微软雅黑" panose="020B0503020204020204" charset="-122"/>
                <a:ea typeface="微软雅黑" panose="020B0503020204020204" charset="-122"/>
                <a:cs typeface="微软雅黑" panose="020B0503020204020204" charset="-122"/>
                <a:sym typeface="+mn-ea"/>
              </a:rPr>
              <a:t>。想</a:t>
            </a:r>
            <a:r>
              <a:rPr spc="15" dirty="0">
                <a:latin typeface="微软雅黑" panose="020B0503020204020204" charset="-122"/>
                <a:ea typeface="微软雅黑" panose="020B0503020204020204" charset="-122"/>
                <a:cs typeface="微软雅黑" panose="020B0503020204020204" charset="-122"/>
                <a:sym typeface="+mn-ea"/>
              </a:rPr>
              <a:t>要</a:t>
            </a:r>
            <a:r>
              <a:rPr spc="25" dirty="0">
                <a:latin typeface="微软雅黑" panose="020B0503020204020204" charset="-122"/>
                <a:ea typeface="微软雅黑" panose="020B0503020204020204" charset="-122"/>
                <a:cs typeface="微软雅黑" panose="020B0503020204020204" charset="-122"/>
                <a:sym typeface="+mn-ea"/>
              </a:rPr>
              <a:t>有</a:t>
            </a:r>
            <a:r>
              <a:rPr spc="75" dirty="0">
                <a:latin typeface="微软雅黑" panose="020B0503020204020204" charset="-122"/>
                <a:ea typeface="微软雅黑" panose="020B0503020204020204" charset="-122"/>
                <a:cs typeface="微软雅黑" panose="020B0503020204020204" charset="-122"/>
                <a:sym typeface="+mn-ea"/>
              </a:rPr>
              <a:t>效</a:t>
            </a:r>
            <a:r>
              <a:rPr spc="25" dirty="0">
                <a:latin typeface="微软雅黑" panose="020B0503020204020204" charset="-122"/>
                <a:ea typeface="微软雅黑" panose="020B0503020204020204" charset="-122"/>
                <a:cs typeface="微软雅黑" panose="020B0503020204020204" charset="-122"/>
                <a:sym typeface="+mn-ea"/>
              </a:rPr>
              <a:t>地</a:t>
            </a:r>
            <a:r>
              <a:rPr spc="15" dirty="0">
                <a:latin typeface="微软雅黑" panose="020B0503020204020204" charset="-122"/>
                <a:ea typeface="微软雅黑" panose="020B0503020204020204" charset="-122"/>
                <a:cs typeface="微软雅黑" panose="020B0503020204020204" charset="-122"/>
                <a:sym typeface="+mn-ea"/>
              </a:rPr>
              <a:t>运</a:t>
            </a:r>
            <a:r>
              <a:rPr spc="85" dirty="0">
                <a:latin typeface="微软雅黑" panose="020B0503020204020204" charset="-122"/>
                <a:ea typeface="微软雅黑" panose="020B0503020204020204" charset="-122"/>
                <a:cs typeface="微软雅黑" panose="020B0503020204020204" charset="-122"/>
                <a:sym typeface="+mn-ea"/>
              </a:rPr>
              <a:t>转</a:t>
            </a:r>
            <a:r>
              <a:rPr spc="25" dirty="0">
                <a:latin typeface="微软雅黑" panose="020B0503020204020204" charset="-122"/>
                <a:ea typeface="微软雅黑" panose="020B0503020204020204" charset="-122"/>
                <a:cs typeface="微软雅黑" panose="020B0503020204020204" charset="-122"/>
                <a:sym typeface="+mn-ea"/>
              </a:rPr>
              <a:t>，人</a:t>
            </a:r>
            <a:r>
              <a:rPr spc="75" dirty="0">
                <a:latin typeface="微软雅黑" panose="020B0503020204020204" charset="-122"/>
                <a:ea typeface="微软雅黑" panose="020B0503020204020204" charset="-122"/>
                <a:cs typeface="微软雅黑" panose="020B0503020204020204" charset="-122"/>
                <a:sym typeface="+mn-ea"/>
              </a:rPr>
              <a:t>们</a:t>
            </a:r>
            <a:r>
              <a:rPr spc="25" dirty="0">
                <a:latin typeface="微软雅黑" panose="020B0503020204020204" charset="-122"/>
                <a:ea typeface="微软雅黑" panose="020B0503020204020204" charset="-122"/>
                <a:cs typeface="微软雅黑" panose="020B0503020204020204" charset="-122"/>
                <a:sym typeface="+mn-ea"/>
              </a:rPr>
              <a:t>必</a:t>
            </a:r>
            <a:r>
              <a:rPr spc="15" dirty="0">
                <a:latin typeface="微软雅黑" panose="020B0503020204020204" charset="-122"/>
                <a:ea typeface="微软雅黑" panose="020B0503020204020204" charset="-122"/>
                <a:cs typeface="微软雅黑" panose="020B0503020204020204" charset="-122"/>
                <a:sym typeface="+mn-ea"/>
              </a:rPr>
              <a:t>须</a:t>
            </a:r>
            <a:r>
              <a:rPr spc="75" dirty="0">
                <a:latin typeface="微软雅黑" panose="020B0503020204020204" charset="-122"/>
                <a:ea typeface="微软雅黑" panose="020B0503020204020204" charset="-122"/>
                <a:cs typeface="微软雅黑" panose="020B0503020204020204" charset="-122"/>
                <a:sym typeface="+mn-ea"/>
              </a:rPr>
              <a:t>学</a:t>
            </a:r>
            <a:r>
              <a:rPr spc="25" dirty="0">
                <a:latin typeface="微软雅黑" panose="020B0503020204020204" charset="-122"/>
                <a:ea typeface="微软雅黑" panose="020B0503020204020204" charset="-122"/>
                <a:cs typeface="微软雅黑" panose="020B0503020204020204" charset="-122"/>
                <a:sym typeface="+mn-ea"/>
              </a:rPr>
              <a:t>会</a:t>
            </a:r>
            <a:r>
              <a:rPr spc="15" dirty="0">
                <a:latin typeface="微软雅黑" panose="020B0503020204020204" charset="-122"/>
                <a:ea typeface="微软雅黑" panose="020B0503020204020204" charset="-122"/>
                <a:cs typeface="微软雅黑" panose="020B0503020204020204" charset="-122"/>
                <a:sym typeface="+mn-ea"/>
              </a:rPr>
              <a:t>利</a:t>
            </a:r>
            <a:r>
              <a:rPr spc="75" dirty="0">
                <a:latin typeface="微软雅黑" panose="020B0503020204020204" charset="-122"/>
                <a:ea typeface="微软雅黑" panose="020B0503020204020204" charset="-122"/>
                <a:cs typeface="微软雅黑" panose="020B0503020204020204" charset="-122"/>
                <a:sym typeface="+mn-ea"/>
              </a:rPr>
              <a:t>用</a:t>
            </a:r>
            <a:r>
              <a:rPr spc="25" dirty="0">
                <a:latin typeface="微软雅黑" panose="020B0503020204020204" charset="-122"/>
                <a:ea typeface="微软雅黑" panose="020B0503020204020204" charset="-122"/>
                <a:cs typeface="微软雅黑" panose="020B0503020204020204" charset="-122"/>
                <a:sym typeface="+mn-ea"/>
              </a:rPr>
              <a:t>左</a:t>
            </a:r>
            <a:r>
              <a:rPr spc="15" dirty="0">
                <a:latin typeface="微软雅黑" panose="020B0503020204020204" charset="-122"/>
                <a:ea typeface="微软雅黑" panose="020B0503020204020204" charset="-122"/>
                <a:cs typeface="微软雅黑" panose="020B0503020204020204" charset="-122"/>
                <a:sym typeface="+mn-ea"/>
              </a:rPr>
              <a:t>右</a:t>
            </a:r>
            <a:r>
              <a:rPr spc="90" dirty="0">
                <a:latin typeface="微软雅黑" panose="020B0503020204020204" charset="-122"/>
                <a:ea typeface="微软雅黑" panose="020B0503020204020204" charset="-122"/>
                <a:cs typeface="微软雅黑" panose="020B0503020204020204" charset="-122"/>
                <a:sym typeface="+mn-ea"/>
              </a:rPr>
              <a:t>脑</a:t>
            </a:r>
            <a:r>
              <a:rPr spc="25" dirty="0">
                <a:latin typeface="微软雅黑" panose="020B0503020204020204" charset="-122"/>
                <a:ea typeface="微软雅黑" panose="020B0503020204020204" charset="-122"/>
                <a:cs typeface="微软雅黑" panose="020B0503020204020204" charset="-122"/>
                <a:sym typeface="+mn-ea"/>
              </a:rPr>
              <a:t>。</a:t>
            </a:r>
            <a:endParaRPr dirty="0">
              <a:latin typeface="微软雅黑" panose="020B0503020204020204" charset="-122"/>
              <a:ea typeface="微软雅黑" panose="020B0503020204020204" charset="-122"/>
              <a:cs typeface="微软雅黑" panose="020B0503020204020204" charset="-122"/>
            </a:endParaRPr>
          </a:p>
          <a:p>
            <a:pPr marL="12700" marR="5080" indent="114300" algn="just">
              <a:lnSpc>
                <a:spcPct val="136000"/>
              </a:lnSpc>
              <a:spcBef>
                <a:spcPts val="55"/>
              </a:spcBef>
            </a:pPr>
            <a:endParaRPr lang="zh-CN" altLang="en-US" dirty="0">
              <a:latin typeface="微软雅黑" panose="020B0503020204020204" charset="-122"/>
              <a:ea typeface="微软雅黑" panose="020B0503020204020204" charset="-122"/>
            </a:endParaRPr>
          </a:p>
        </p:txBody>
      </p:sp>
      <p:cxnSp>
        <p:nvCxnSpPr>
          <p:cNvPr id="2" name="直接连接符 1"/>
          <p:cNvCxnSpPr/>
          <p:nvPr/>
        </p:nvCxnSpPr>
        <p:spPr>
          <a:xfrm>
            <a:off x="856615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object 19"/>
          <p:cNvSpPr txBox="1"/>
          <p:nvPr/>
        </p:nvSpPr>
        <p:spPr>
          <a:xfrm>
            <a:off x="8876030" y="2692119"/>
            <a:ext cx="3271520" cy="3575050"/>
          </a:xfrm>
          <a:prstGeom prst="rect">
            <a:avLst/>
          </a:prstGeom>
        </p:spPr>
        <p:txBody>
          <a:bodyPr vert="horz" wrap="square" lIns="0" tIns="104775" rIns="0" bIns="0" rtlCol="0">
            <a:spAutoFit/>
          </a:bodyPr>
          <a:lstStyle/>
          <a:p>
            <a:pPr marL="12700">
              <a:lnSpc>
                <a:spcPct val="100000"/>
              </a:lnSpc>
              <a:spcBef>
                <a:spcPts val="825"/>
              </a:spcBef>
            </a:pPr>
            <a:r>
              <a:rPr lang="zh-CN" altLang="en-US" spc="-30" dirty="0">
                <a:latin typeface="微软雅黑" panose="020B0503020204020204" charset="-122"/>
                <a:ea typeface="微软雅黑" panose="020B0503020204020204" charset="-122"/>
                <a:cs typeface="Arial" panose="020B0604020202020204"/>
              </a:rPr>
              <a:t>① </a:t>
            </a:r>
            <a:r>
              <a:rPr spc="-25" dirty="0">
                <a:latin typeface="Arial" panose="020B0604020202020204"/>
                <a:cs typeface="Arial" panose="020B0604020202020204"/>
                <a:sym typeface="+mn-ea"/>
              </a:rPr>
              <a:t>equally</a:t>
            </a:r>
            <a:r>
              <a:rPr spc="80" dirty="0">
                <a:latin typeface="Arial" panose="020B0604020202020204"/>
                <a:cs typeface="Arial" panose="020B0604020202020204"/>
                <a:sym typeface="+mn-ea"/>
              </a:rPr>
              <a:t> </a:t>
            </a:r>
            <a:r>
              <a:rPr dirty="0">
                <a:latin typeface="Arial" panose="020B0604020202020204"/>
                <a:cs typeface="Arial" panose="020B0604020202020204"/>
                <a:sym typeface="+mn-ea"/>
              </a:rPr>
              <a:t>[ˈi:kwəli]</a:t>
            </a:r>
            <a:endParaRPr dirty="0">
              <a:latin typeface="Arial" panose="020B0604020202020204"/>
              <a:cs typeface="Arial" panose="020B0604020202020204"/>
            </a:endParaRPr>
          </a:p>
          <a:p>
            <a:pPr marL="12700">
              <a:lnSpc>
                <a:spcPct val="100000"/>
              </a:lnSpc>
              <a:spcBef>
                <a:spcPts val="825"/>
              </a:spcBef>
            </a:pPr>
            <a:r>
              <a:rPr spc="-10" dirty="0">
                <a:latin typeface="Arial" panose="020B0604020202020204"/>
                <a:cs typeface="Arial" panose="020B0604020202020204"/>
                <a:sym typeface="+mn-ea"/>
              </a:rPr>
              <a:t>     ad</a:t>
            </a:r>
            <a:r>
              <a:rPr lang="en-US" spc="-10" dirty="0">
                <a:latin typeface="Arial" panose="020B0604020202020204"/>
                <a:cs typeface="Arial" panose="020B0604020202020204"/>
                <a:sym typeface="+mn-ea"/>
              </a:rPr>
              <a:t>v</a:t>
            </a:r>
            <a:r>
              <a:rPr spc="-10" dirty="0">
                <a:latin typeface="Arial" panose="020B0604020202020204"/>
                <a:cs typeface="Arial" panose="020B0604020202020204"/>
                <a:sym typeface="+mn-ea"/>
              </a:rPr>
              <a:t>.</a:t>
            </a:r>
            <a:r>
              <a:rPr spc="-30" dirty="0">
                <a:latin typeface="Arial" panose="020B0604020202020204"/>
                <a:cs typeface="Arial" panose="020B0604020202020204"/>
                <a:sym typeface="+mn-ea"/>
              </a:rPr>
              <a:t> </a:t>
            </a:r>
            <a:r>
              <a:rPr dirty="0">
                <a:latin typeface="微软雅黑" panose="020B0503020204020204" charset="-122"/>
                <a:ea typeface="微软雅黑" panose="020B0503020204020204" charset="-122"/>
                <a:cs typeface="微软雅黑" panose="020B0503020204020204" charset="-122"/>
                <a:sym typeface="+mn-ea"/>
              </a:rPr>
              <a:t>平等地，同样地</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825"/>
              </a:spcBef>
            </a:pPr>
            <a:r>
              <a:rPr lang="zh-CN" spc="-10" dirty="0">
                <a:latin typeface="微软雅黑" panose="020B0503020204020204" charset="-122"/>
                <a:ea typeface="微软雅黑" panose="020B0503020204020204" charset="-122"/>
                <a:cs typeface="Arial" panose="020B0604020202020204"/>
              </a:rPr>
              <a:t>② </a:t>
            </a:r>
            <a:r>
              <a:rPr spc="-25" dirty="0">
                <a:latin typeface="Arial" panose="020B0604020202020204"/>
                <a:cs typeface="Arial" panose="020B0604020202020204"/>
                <a:sym typeface="+mn-ea"/>
              </a:rPr>
              <a:t>sequence</a:t>
            </a:r>
            <a:r>
              <a:rPr spc="100" dirty="0">
                <a:latin typeface="Arial" panose="020B0604020202020204"/>
                <a:cs typeface="Arial" panose="020B0604020202020204"/>
                <a:sym typeface="+mn-ea"/>
              </a:rPr>
              <a:t> </a:t>
            </a:r>
            <a:r>
              <a:rPr spc="-5" dirty="0">
                <a:latin typeface="Arial" panose="020B0604020202020204"/>
                <a:cs typeface="Arial" panose="020B0604020202020204"/>
                <a:sym typeface="+mn-ea"/>
              </a:rPr>
              <a:t>[ˈsikwəns]</a:t>
            </a:r>
            <a:endParaRPr dirty="0">
              <a:latin typeface="Arial" panose="020B0604020202020204"/>
              <a:cs typeface="Arial" panose="020B0604020202020204"/>
            </a:endParaRPr>
          </a:p>
          <a:p>
            <a:pPr marL="12700">
              <a:lnSpc>
                <a:spcPct val="100000"/>
              </a:lnSpc>
              <a:spcBef>
                <a:spcPts val="825"/>
              </a:spcBef>
            </a:pPr>
            <a:r>
              <a:rPr spc="-35" dirty="0">
                <a:latin typeface="Arial" panose="020B0604020202020204"/>
                <a:cs typeface="Arial" panose="020B0604020202020204"/>
                <a:sym typeface="+mn-ea"/>
              </a:rPr>
              <a:t>     n.</a:t>
            </a:r>
            <a:r>
              <a:rPr spc="40" dirty="0">
                <a:latin typeface="Arial" panose="020B0604020202020204"/>
                <a:cs typeface="Arial" panose="020B0604020202020204"/>
                <a:sym typeface="+mn-ea"/>
              </a:rPr>
              <a:t> </a:t>
            </a:r>
            <a:r>
              <a:rPr dirty="0">
                <a:latin typeface="微软雅黑" panose="020B0503020204020204" charset="-122"/>
                <a:ea typeface="微软雅黑" panose="020B0503020204020204" charset="-122"/>
                <a:cs typeface="微软雅黑" panose="020B0503020204020204" charset="-122"/>
                <a:sym typeface="+mn-ea"/>
              </a:rPr>
              <a:t>顺序</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825"/>
              </a:spcBef>
            </a:pPr>
            <a:r>
              <a:rPr lang="zh-CN" spc="-5" dirty="0">
                <a:latin typeface="微软雅黑" panose="020B0503020204020204" charset="-122"/>
                <a:ea typeface="微软雅黑" panose="020B0503020204020204" charset="-122"/>
                <a:cs typeface="微软雅黑" panose="020B0503020204020204" charset="-122"/>
              </a:rPr>
              <a:t>③ </a:t>
            </a:r>
            <a:r>
              <a:rPr dirty="0">
                <a:latin typeface="微软雅黑" panose="020B0503020204020204" charset="-122"/>
                <a:ea typeface="微软雅黑" panose="020B0503020204020204" charset="-122"/>
                <a:cs typeface="Arial" panose="020B0604020202020204"/>
                <a:sym typeface="+mn-ea"/>
              </a:rPr>
              <a:t>arrange  </a:t>
            </a:r>
            <a:r>
              <a:rPr lang="en-US" dirty="0">
                <a:latin typeface="微软雅黑" panose="020B0503020204020204" charset="-122"/>
                <a:ea typeface="微软雅黑" panose="020B0503020204020204" charset="-122"/>
                <a:cs typeface="Arial" panose="020B0604020202020204"/>
                <a:sym typeface="+mn-ea"/>
              </a:rPr>
              <a:t>v. </a:t>
            </a:r>
            <a:r>
              <a:rPr lang="zh-CN" altLang="en-US" dirty="0">
                <a:latin typeface="微软雅黑" panose="020B0503020204020204" charset="-122"/>
                <a:ea typeface="微软雅黑" panose="020B0503020204020204" charset="-122"/>
                <a:cs typeface="Arial" panose="020B0604020202020204"/>
                <a:sym typeface="+mn-ea"/>
              </a:rPr>
              <a:t>安排、整理</a:t>
            </a:r>
          </a:p>
          <a:p>
            <a:pPr marL="12700" marR="42545">
              <a:lnSpc>
                <a:spcPct val="150000"/>
              </a:lnSpc>
            </a:pPr>
            <a:r>
              <a:rPr lang="zh-CN" spc="-15" dirty="0">
                <a:latin typeface="微软雅黑" panose="020B0503020204020204" charset="-122"/>
                <a:ea typeface="微软雅黑" panose="020B0503020204020204" charset="-122"/>
                <a:cs typeface="Arial" panose="020B0604020202020204"/>
              </a:rPr>
              <a:t>④ </a:t>
            </a:r>
            <a:r>
              <a:rPr spc="-10" dirty="0">
                <a:latin typeface="Arial" panose="020B0604020202020204"/>
                <a:cs typeface="Arial" panose="020B0604020202020204"/>
                <a:sym typeface="+mn-ea"/>
              </a:rPr>
              <a:t>go</a:t>
            </a:r>
            <a:r>
              <a:rPr spc="-65" dirty="0">
                <a:latin typeface="Arial" panose="020B0604020202020204"/>
                <a:cs typeface="Arial" panose="020B0604020202020204"/>
                <a:sym typeface="+mn-ea"/>
              </a:rPr>
              <a:t> </a:t>
            </a:r>
            <a:r>
              <a:rPr spc="-20" dirty="0">
                <a:latin typeface="Arial" panose="020B0604020202020204"/>
                <a:cs typeface="Arial" panose="020B0604020202020204"/>
                <a:sym typeface="+mn-ea"/>
              </a:rPr>
              <a:t>through</a:t>
            </a:r>
            <a:r>
              <a:rPr spc="50" dirty="0">
                <a:latin typeface="Arial" panose="020B0604020202020204"/>
                <a:cs typeface="Arial" panose="020B0604020202020204"/>
                <a:sym typeface="+mn-ea"/>
              </a:rPr>
              <a:t> </a:t>
            </a:r>
            <a:r>
              <a:rPr spc="-60" dirty="0">
                <a:latin typeface="Arial" panose="020B0604020202020204"/>
                <a:cs typeface="Arial" panose="020B0604020202020204"/>
                <a:sym typeface="+mn-ea"/>
              </a:rPr>
              <a:t>v.</a:t>
            </a:r>
            <a:r>
              <a:rPr spc="30" dirty="0">
                <a:latin typeface="Arial" panose="020B0604020202020204"/>
                <a:cs typeface="Arial" panose="020B0604020202020204"/>
                <a:sym typeface="+mn-ea"/>
              </a:rPr>
              <a:t> </a:t>
            </a:r>
            <a:r>
              <a:rPr dirty="0">
                <a:latin typeface="微软雅黑" panose="020B0503020204020204" charset="-122"/>
                <a:ea typeface="微软雅黑" panose="020B0503020204020204" charset="-122"/>
                <a:cs typeface="微软雅黑" panose="020B0503020204020204" charset="-122"/>
                <a:sym typeface="+mn-ea"/>
              </a:rPr>
              <a:t>度过，经历</a:t>
            </a:r>
          </a:p>
          <a:p>
            <a:pPr marL="12700" marR="42545">
              <a:lnSpc>
                <a:spcPct val="150000"/>
              </a:lnSpc>
            </a:pPr>
            <a:r>
              <a:rPr lang="zh-CN" dirty="0">
                <a:latin typeface="微软雅黑" panose="020B0503020204020204" charset="-122"/>
                <a:ea typeface="微软雅黑" panose="020B0503020204020204" charset="-122"/>
                <a:cs typeface="微软雅黑" panose="020B0503020204020204" charset="-122"/>
                <a:sym typeface="+mn-ea"/>
              </a:rPr>
              <a:t>⑤ </a:t>
            </a:r>
            <a:r>
              <a:rPr lang="en-US" altLang="zh-CN" dirty="0">
                <a:latin typeface="微软雅黑" panose="020B0503020204020204" charset="-122"/>
                <a:ea typeface="微软雅黑" panose="020B0503020204020204" charset="-122"/>
                <a:cs typeface="微软雅黑" panose="020B0503020204020204" charset="-122"/>
                <a:sym typeface="+mn-ea"/>
              </a:rPr>
              <a:t>function  v. </a:t>
            </a:r>
            <a:r>
              <a:rPr lang="zh-CN" altLang="en-US" dirty="0">
                <a:latin typeface="微软雅黑" panose="020B0503020204020204" charset="-122"/>
                <a:ea typeface="微软雅黑" panose="020B0503020204020204" charset="-122"/>
                <a:cs typeface="微软雅黑" panose="020B0503020204020204" charset="-122"/>
                <a:sym typeface="+mn-ea"/>
              </a:rPr>
              <a:t>起作用、运转</a:t>
            </a:r>
          </a:p>
          <a:p>
            <a:pPr marL="12700" marR="42545">
              <a:lnSpc>
                <a:spcPct val="150000"/>
              </a:lnSpc>
            </a:pPr>
            <a:endParaRPr lang="zh-CN" spc="-15" dirty="0">
              <a:latin typeface="微软雅黑" panose="020B0503020204020204" charset="-122"/>
              <a:ea typeface="微软雅黑" panose="020B0503020204020204" charset="-122"/>
              <a:cs typeface="Arial" panose="020B0604020202020204"/>
            </a:endParaRPr>
          </a:p>
          <a:p>
            <a:pPr marL="12700" marR="42545">
              <a:lnSpc>
                <a:spcPct val="150000"/>
              </a:lnSpc>
            </a:pPr>
            <a:endParaRPr lang="zh-CN" altLang="en-US" dirty="0">
              <a:latin typeface="微软雅黑" panose="020B0503020204020204" charset="-122"/>
              <a:ea typeface="微软雅黑" panose="020B0503020204020204" charset="-122"/>
              <a:cs typeface="Arial" panose="020B0604020202020204"/>
              <a:sym typeface="+mn-ea"/>
            </a:endParaRPr>
          </a:p>
        </p:txBody>
      </p:sp>
      <p:cxnSp>
        <p:nvCxnSpPr>
          <p:cNvPr id="5" name="直接连接符 4">
            <a:extLst>
              <a:ext uri="{FF2B5EF4-FFF2-40B4-BE49-F238E27FC236}">
                <a16:creationId xmlns:a16="http://schemas.microsoft.com/office/drawing/2014/main" id="{48536D7D-7CD0-4EC2-B828-7BFF4826195D}"/>
              </a:ext>
            </a:extLst>
          </p:cNvPr>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0C69A1A8-530F-4A2F-B33B-64D120443B6D}"/>
              </a:ext>
            </a:extLst>
          </p:cNvPr>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7" name="图示 6">
            <a:extLst>
              <a:ext uri="{FF2B5EF4-FFF2-40B4-BE49-F238E27FC236}">
                <a16:creationId xmlns:a16="http://schemas.microsoft.com/office/drawing/2014/main" id="{D4BD2473-362C-4EA8-89FE-F162A234D48E}"/>
              </a:ext>
            </a:extLst>
          </p:cNvPr>
          <p:cNvGraphicFramePr/>
          <p:nvPr>
            <p:extLst>
              <p:ext uri="{D42A27DB-BD31-4B8C-83A1-F6EECF244321}">
                <p14:modId xmlns:p14="http://schemas.microsoft.com/office/powerpoint/2010/main" val="3924622603"/>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369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85090" y="1892315"/>
            <a:ext cx="8230870" cy="4164330"/>
          </a:xfrm>
          <a:prstGeom prst="rect">
            <a:avLst/>
          </a:prstGeom>
          <a:noFill/>
          <a:ln w="9525">
            <a:noFill/>
          </a:ln>
        </p:spPr>
        <p:txBody>
          <a:bodyPr wrap="square">
            <a:spAutoFit/>
          </a:bodyPr>
          <a:lstStyle/>
          <a:p>
            <a:pPr marL="12700" algn="just" fontAlgn="auto">
              <a:lnSpc>
                <a:spcPts val="4500"/>
              </a:lnSpc>
            </a:pPr>
            <a:r>
              <a:rPr sz="2000" spc="25" dirty="0">
                <a:latin typeface="微软雅黑" panose="020B0503020204020204" charset="-122"/>
                <a:ea typeface="微软雅黑" panose="020B0503020204020204" charset="-122"/>
                <a:cs typeface="微软雅黑" panose="020B0503020204020204" charset="-122"/>
                <a:sym typeface="+mn-ea"/>
              </a:rPr>
              <a:t>⑥ </a:t>
            </a:r>
            <a:r>
              <a:rPr sz="2000" dirty="0">
                <a:latin typeface="微软雅黑" panose="020B0503020204020204" charset="-122"/>
                <a:ea typeface="微软雅黑" panose="020B0503020204020204" charset="-122"/>
                <a:cs typeface="Arial" panose="020B0604020202020204"/>
                <a:sym typeface="+mn-ea"/>
              </a:rPr>
              <a:t>It’s </a:t>
            </a:r>
            <a:r>
              <a:rPr sz="2000" spc="10" dirty="0">
                <a:latin typeface="微软雅黑" panose="020B0503020204020204" charset="-122"/>
                <a:ea typeface="微软雅黑" panose="020B0503020204020204" charset="-122"/>
                <a:cs typeface="Arial" panose="020B0604020202020204"/>
                <a:sym typeface="+mn-ea"/>
              </a:rPr>
              <a:t>fundamentally </a:t>
            </a:r>
            <a:r>
              <a:rPr sz="2000" spc="5" dirty="0">
                <a:latin typeface="微软雅黑" panose="020B0503020204020204" charset="-122"/>
                <a:ea typeface="微软雅黑" panose="020B0503020204020204" charset="-122"/>
                <a:cs typeface="Arial" panose="020B0604020202020204"/>
                <a:sym typeface="+mn-ea"/>
              </a:rPr>
              <a:t>important </a:t>
            </a:r>
            <a:r>
              <a:rPr sz="2000" spc="15" dirty="0">
                <a:latin typeface="微软雅黑" panose="020B0503020204020204" charset="-122"/>
                <a:ea typeface="微软雅黑" panose="020B0503020204020204" charset="-122"/>
                <a:cs typeface="Arial" panose="020B0604020202020204"/>
                <a:sym typeface="+mn-ea"/>
              </a:rPr>
              <a:t>for </a:t>
            </a:r>
            <a:r>
              <a:rPr sz="2000" dirty="0">
                <a:latin typeface="微软雅黑" panose="020B0503020204020204" charset="-122"/>
                <a:ea typeface="微软雅黑" panose="020B0503020204020204" charset="-122"/>
                <a:cs typeface="Arial" panose="020B0604020202020204"/>
                <a:sym typeface="+mn-ea"/>
              </a:rPr>
              <a:t>people to </a:t>
            </a:r>
            <a:r>
              <a:rPr sz="2000" spc="25" dirty="0">
                <a:latin typeface="微软雅黑" panose="020B0503020204020204" charset="-122"/>
                <a:ea typeface="微软雅黑" panose="020B0503020204020204" charset="-122"/>
                <a:cs typeface="Arial" panose="020B0604020202020204"/>
                <a:sym typeface="+mn-ea"/>
              </a:rPr>
              <a:t>know </a:t>
            </a:r>
            <a:r>
              <a:rPr sz="2000" spc="10" dirty="0">
                <a:latin typeface="微软雅黑" panose="020B0503020204020204" charset="-122"/>
                <a:ea typeface="微软雅黑" panose="020B0503020204020204" charset="-122"/>
                <a:cs typeface="Arial" panose="020B0604020202020204"/>
                <a:sym typeface="+mn-ea"/>
              </a:rPr>
              <a:t>these interesting</a:t>
            </a:r>
            <a:r>
              <a:rPr sz="2000" spc="335" dirty="0">
                <a:latin typeface="微软雅黑" panose="020B0503020204020204" charset="-122"/>
                <a:ea typeface="微软雅黑" panose="020B0503020204020204" charset="-122"/>
                <a:cs typeface="Arial" panose="020B0604020202020204"/>
                <a:sym typeface="+mn-ea"/>
              </a:rPr>
              <a:t> </a:t>
            </a:r>
            <a:r>
              <a:rPr sz="2000" spc="10" dirty="0">
                <a:latin typeface="微软雅黑" panose="020B0503020204020204" charset="-122"/>
                <a:ea typeface="微软雅黑" panose="020B0503020204020204" charset="-122"/>
                <a:cs typeface="Arial" panose="020B0604020202020204"/>
                <a:sym typeface="+mn-ea"/>
              </a:rPr>
              <a:t>facts </a:t>
            </a:r>
            <a:r>
              <a:rPr sz="2000" dirty="0">
                <a:latin typeface="微软雅黑" panose="020B0503020204020204" charset="-122"/>
                <a:ea typeface="微软雅黑" panose="020B0503020204020204" charset="-122"/>
                <a:cs typeface="Arial" panose="020B0604020202020204"/>
                <a:sym typeface="+mn-ea"/>
              </a:rPr>
              <a:t>about the </a:t>
            </a:r>
            <a:r>
              <a:rPr sz="2000" spc="10" dirty="0">
                <a:latin typeface="微软雅黑" panose="020B0503020204020204" charset="-122"/>
                <a:ea typeface="微软雅黑" panose="020B0503020204020204" charset="-122"/>
                <a:cs typeface="Arial" panose="020B0604020202020204"/>
                <a:sym typeface="+mn-ea"/>
              </a:rPr>
              <a:t>human </a:t>
            </a:r>
            <a:r>
              <a:rPr sz="2000" spc="5" dirty="0">
                <a:latin typeface="微软雅黑" panose="020B0503020204020204" charset="-122"/>
                <a:ea typeface="微软雅黑" panose="020B0503020204020204" charset="-122"/>
                <a:cs typeface="Arial" panose="020B0604020202020204"/>
                <a:sym typeface="+mn-ea"/>
              </a:rPr>
              <a:t>brains. However, </a:t>
            </a:r>
            <a:r>
              <a:rPr sz="2000" spc="10" dirty="0">
                <a:latin typeface="微软雅黑" panose="020B0503020204020204" charset="-122"/>
                <a:ea typeface="微软雅黑" panose="020B0503020204020204" charset="-122"/>
                <a:cs typeface="Arial" panose="020B0604020202020204"/>
                <a:sym typeface="+mn-ea"/>
              </a:rPr>
              <a:t>many </a:t>
            </a:r>
            <a:r>
              <a:rPr sz="2000" spc="15" dirty="0">
                <a:latin typeface="微软雅黑" panose="020B0503020204020204" charset="-122"/>
                <a:ea typeface="微软雅黑" panose="020B0503020204020204" charset="-122"/>
                <a:cs typeface="Arial" panose="020B0604020202020204"/>
                <a:sym typeface="+mn-ea"/>
              </a:rPr>
              <a:t>aspects concerning our </a:t>
            </a:r>
            <a:r>
              <a:rPr sz="2000" spc="-5" dirty="0">
                <a:latin typeface="微软雅黑" panose="020B0503020204020204" charset="-122"/>
                <a:ea typeface="微软雅黑" panose="020B0503020204020204" charset="-122"/>
                <a:cs typeface="Arial" panose="020B0604020202020204"/>
                <a:sym typeface="+mn-ea"/>
              </a:rPr>
              <a:t>brains</a:t>
            </a:r>
            <a:r>
              <a:rPr sz="2000" spc="-135" dirty="0">
                <a:latin typeface="微软雅黑" panose="020B0503020204020204" charset="-122"/>
                <a:ea typeface="微软雅黑" panose="020B0503020204020204" charset="-122"/>
                <a:cs typeface="Arial" panose="020B0604020202020204"/>
                <a:sym typeface="+mn-ea"/>
              </a:rPr>
              <a:t> </a:t>
            </a:r>
            <a:r>
              <a:rPr sz="2000" spc="10" dirty="0">
                <a:latin typeface="微软雅黑" panose="020B0503020204020204" charset="-122"/>
                <a:ea typeface="微软雅黑" panose="020B0503020204020204" charset="-122"/>
                <a:cs typeface="Arial" panose="020B0604020202020204"/>
                <a:sym typeface="+mn-ea"/>
              </a:rPr>
              <a:t>still </a:t>
            </a:r>
            <a:r>
              <a:rPr lang="en-US" sz="2000" spc="10" dirty="0">
                <a:latin typeface="微软雅黑" panose="020B0503020204020204" charset="-122"/>
                <a:ea typeface="微软雅黑" panose="020B0503020204020204" charset="-122"/>
                <a:cs typeface="Arial" panose="020B0604020202020204"/>
                <a:sym typeface="+mn-ea"/>
              </a:rPr>
              <a:t>r</a:t>
            </a:r>
            <a:r>
              <a:rPr sz="2000" spc="5" dirty="0">
                <a:latin typeface="微软雅黑" panose="020B0503020204020204" charset="-122"/>
                <a:ea typeface="微软雅黑" panose="020B0503020204020204" charset="-122"/>
                <a:cs typeface="Arial" panose="020B0604020202020204"/>
                <a:sym typeface="+mn-ea"/>
              </a:rPr>
              <a:t>emain </a:t>
            </a:r>
            <a:r>
              <a:rPr sz="2000" spc="10" dirty="0">
                <a:latin typeface="微软雅黑" panose="020B0503020204020204" charset="-122"/>
                <a:ea typeface="微软雅黑" panose="020B0503020204020204" charset="-122"/>
                <a:cs typeface="Arial" panose="020B0604020202020204"/>
                <a:sym typeface="+mn-ea"/>
              </a:rPr>
              <a:t>unknown. </a:t>
            </a:r>
            <a:r>
              <a:rPr sz="2000" spc="30" dirty="0">
                <a:latin typeface="微软雅黑" panose="020B0503020204020204" charset="-122"/>
                <a:ea typeface="微软雅黑" panose="020B0503020204020204" charset="-122"/>
                <a:cs typeface="Arial" panose="020B0604020202020204"/>
                <a:sym typeface="+mn-ea"/>
              </a:rPr>
              <a:t>With </a:t>
            </a:r>
            <a:r>
              <a:rPr sz="2000" spc="10" dirty="0">
                <a:latin typeface="微软雅黑" panose="020B0503020204020204" charset="-122"/>
                <a:ea typeface="微软雅黑" panose="020B0503020204020204" charset="-122"/>
                <a:cs typeface="Arial" panose="020B0604020202020204"/>
                <a:sym typeface="+mn-ea"/>
              </a:rPr>
              <a:t>scientists’ </a:t>
            </a:r>
            <a:r>
              <a:rPr sz="2000" spc="5" dirty="0">
                <a:latin typeface="微软雅黑" panose="020B0503020204020204" charset="-122"/>
                <a:ea typeface="微软雅黑" panose="020B0503020204020204" charset="-122"/>
                <a:cs typeface="Arial" panose="020B0604020202020204"/>
                <a:sym typeface="+mn-ea"/>
              </a:rPr>
              <a:t>persistent </a:t>
            </a:r>
            <a:r>
              <a:rPr sz="2000" spc="10" dirty="0">
                <a:latin typeface="微软雅黑" panose="020B0503020204020204" charset="-122"/>
                <a:ea typeface="微软雅黑" panose="020B0503020204020204" charset="-122"/>
                <a:cs typeface="Arial" panose="020B0604020202020204"/>
                <a:sym typeface="+mn-ea"/>
              </a:rPr>
              <a:t>efforts, </a:t>
            </a:r>
            <a:r>
              <a:rPr sz="2000" dirty="0">
                <a:latin typeface="微软雅黑" panose="020B0503020204020204" charset="-122"/>
                <a:ea typeface="微软雅黑" panose="020B0503020204020204" charset="-122"/>
                <a:cs typeface="Arial" panose="020B0604020202020204"/>
                <a:sym typeface="+mn-ea"/>
              </a:rPr>
              <a:t>more </a:t>
            </a:r>
            <a:r>
              <a:rPr sz="2000" spc="10" dirty="0">
                <a:latin typeface="微软雅黑" panose="020B0503020204020204" charset="-122"/>
                <a:ea typeface="微软雅黑" panose="020B0503020204020204" charset="-122"/>
                <a:cs typeface="Arial" panose="020B0604020202020204"/>
                <a:sym typeface="+mn-ea"/>
              </a:rPr>
              <a:t>secrets of</a:t>
            </a:r>
            <a:r>
              <a:rPr sz="2000" spc="65" dirty="0">
                <a:latin typeface="微软雅黑" panose="020B0503020204020204" charset="-122"/>
                <a:ea typeface="微软雅黑" panose="020B0503020204020204" charset="-122"/>
                <a:cs typeface="Arial" panose="020B0604020202020204"/>
                <a:sym typeface="+mn-ea"/>
              </a:rPr>
              <a:t> </a:t>
            </a:r>
            <a:r>
              <a:rPr sz="2000" spc="-10" dirty="0">
                <a:latin typeface="微软雅黑" panose="020B0503020204020204" charset="-122"/>
                <a:ea typeface="微软雅黑" panose="020B0503020204020204" charset="-122"/>
                <a:cs typeface="Arial" panose="020B0604020202020204"/>
                <a:sym typeface="+mn-ea"/>
              </a:rPr>
              <a:t>the </a:t>
            </a:r>
            <a:r>
              <a:rPr sz="2000" spc="-20" dirty="0">
                <a:latin typeface="微软雅黑" panose="020B0503020204020204" charset="-122"/>
                <a:ea typeface="微软雅黑" panose="020B0503020204020204" charset="-122"/>
                <a:cs typeface="Arial" panose="020B0604020202020204"/>
                <a:sym typeface="+mn-ea"/>
              </a:rPr>
              <a:t>human </a:t>
            </a:r>
            <a:r>
              <a:rPr sz="2000" dirty="0">
                <a:latin typeface="微软雅黑" panose="020B0503020204020204" charset="-122"/>
                <a:ea typeface="微软雅黑" panose="020B0503020204020204" charset="-122"/>
                <a:cs typeface="Arial" panose="020B0604020202020204"/>
                <a:sym typeface="+mn-ea"/>
              </a:rPr>
              <a:t>brain </a:t>
            </a:r>
            <a:r>
              <a:rPr sz="2000" spc="-35" dirty="0">
                <a:latin typeface="微软雅黑" panose="020B0503020204020204" charset="-122"/>
                <a:ea typeface="微软雅黑" panose="020B0503020204020204" charset="-122"/>
                <a:cs typeface="Arial" panose="020B0604020202020204"/>
                <a:sym typeface="+mn-ea"/>
              </a:rPr>
              <a:t>will </a:t>
            </a:r>
            <a:r>
              <a:rPr sz="2000" spc="-10" dirty="0">
                <a:latin typeface="微软雅黑" panose="020B0503020204020204" charset="-122"/>
                <a:ea typeface="微软雅黑" panose="020B0503020204020204" charset="-122"/>
                <a:cs typeface="Arial" panose="020B0604020202020204"/>
                <a:sym typeface="+mn-ea"/>
              </a:rPr>
              <a:t>be</a:t>
            </a:r>
            <a:r>
              <a:rPr sz="2000" spc="-70" dirty="0">
                <a:latin typeface="微软雅黑" panose="020B0503020204020204" charset="-122"/>
                <a:ea typeface="微软雅黑" panose="020B0503020204020204" charset="-122"/>
                <a:cs typeface="Arial" panose="020B0604020202020204"/>
                <a:sym typeface="+mn-ea"/>
              </a:rPr>
              <a:t> </a:t>
            </a:r>
            <a:r>
              <a:rPr sz="2000" spc="-5" dirty="0">
                <a:latin typeface="微软雅黑" panose="020B0503020204020204" charset="-122"/>
                <a:ea typeface="微软雅黑" panose="020B0503020204020204" charset="-122"/>
                <a:cs typeface="Arial" panose="020B0604020202020204"/>
                <a:sym typeface="+mn-ea"/>
              </a:rPr>
              <a:t>revealed.</a:t>
            </a:r>
            <a:endParaRPr sz="2000" dirty="0">
              <a:latin typeface="微软雅黑" panose="020B0503020204020204" charset="-122"/>
              <a:ea typeface="微软雅黑" panose="020B0503020204020204" charset="-122"/>
              <a:cs typeface="Arial" panose="020B0604020202020204"/>
            </a:endParaRPr>
          </a:p>
          <a:p>
            <a:pPr marL="12700" algn="just" fontAlgn="auto">
              <a:lnSpc>
                <a:spcPts val="4500"/>
              </a:lnSpc>
              <a:spcBef>
                <a:spcPts val="130"/>
              </a:spcBef>
            </a:pPr>
            <a:endParaRPr sz="2000" dirty="0">
              <a:latin typeface="微软雅黑" panose="020B0503020204020204" charset="-122"/>
              <a:ea typeface="微软雅黑" panose="020B0503020204020204" charset="-122"/>
              <a:cs typeface="Arial" panose="020B0604020202020204"/>
            </a:endParaRPr>
          </a:p>
          <a:p>
            <a:pPr marL="12700" algn="just" fontAlgn="auto">
              <a:lnSpc>
                <a:spcPts val="4500"/>
              </a:lnSpc>
              <a:spcBef>
                <a:spcPts val="130"/>
              </a:spcBef>
            </a:pPr>
            <a:endParaRPr lang="zh-CN" altLang="en-US" sz="2000" dirty="0">
              <a:latin typeface="微软雅黑" panose="020B0503020204020204" charset="-122"/>
              <a:ea typeface="微软雅黑" panose="020B0503020204020204" charset="-122"/>
            </a:endParaRPr>
          </a:p>
        </p:txBody>
      </p:sp>
      <p:cxnSp>
        <p:nvCxnSpPr>
          <p:cNvPr id="2" name="直接连接符 1"/>
          <p:cNvCxnSpPr/>
          <p:nvPr/>
        </p:nvCxnSpPr>
        <p:spPr>
          <a:xfrm>
            <a:off x="856615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object 19"/>
          <p:cNvSpPr txBox="1"/>
          <p:nvPr/>
        </p:nvSpPr>
        <p:spPr>
          <a:xfrm>
            <a:off x="8682990" y="2186955"/>
            <a:ext cx="3507740" cy="3575050"/>
          </a:xfrm>
          <a:prstGeom prst="rect">
            <a:avLst/>
          </a:prstGeom>
        </p:spPr>
        <p:txBody>
          <a:bodyPr vert="horz" wrap="square" lIns="0" tIns="104775" rIns="0" bIns="0" rtlCol="0">
            <a:spAutoFit/>
          </a:bodyPr>
          <a:lstStyle/>
          <a:p>
            <a:pPr marL="12700">
              <a:lnSpc>
                <a:spcPct val="100000"/>
              </a:lnSpc>
              <a:spcBef>
                <a:spcPts val="825"/>
              </a:spcBef>
            </a:pPr>
            <a:r>
              <a:rPr lang="zh-CN" altLang="en-US" spc="-30" dirty="0">
                <a:latin typeface="微软雅黑" panose="020B0503020204020204" charset="-122"/>
                <a:ea typeface="微软雅黑" panose="020B0503020204020204" charset="-122"/>
                <a:cs typeface="Arial" panose="020B0604020202020204"/>
              </a:rPr>
              <a:t>① </a:t>
            </a:r>
            <a:r>
              <a:rPr spc="10" dirty="0">
                <a:latin typeface="微软雅黑" panose="020B0503020204020204" charset="-122"/>
                <a:ea typeface="微软雅黑" panose="020B0503020204020204" charset="-122"/>
                <a:cs typeface="Arial" panose="020B0604020202020204"/>
                <a:sym typeface="+mn-ea"/>
              </a:rPr>
              <a:t>fundamentally  </a:t>
            </a:r>
          </a:p>
          <a:p>
            <a:pPr marL="12700">
              <a:lnSpc>
                <a:spcPct val="100000"/>
              </a:lnSpc>
              <a:spcBef>
                <a:spcPts val="825"/>
              </a:spcBef>
            </a:pPr>
            <a:r>
              <a:rPr spc="10" dirty="0">
                <a:latin typeface="微软雅黑" panose="020B0503020204020204" charset="-122"/>
                <a:ea typeface="微软雅黑" panose="020B0503020204020204" charset="-122"/>
                <a:cs typeface="Arial" panose="020B0604020202020204"/>
                <a:sym typeface="+mn-ea"/>
              </a:rPr>
              <a:t>    </a:t>
            </a:r>
            <a:r>
              <a:rPr lang="en-US" spc="10" dirty="0">
                <a:latin typeface="微软雅黑" panose="020B0503020204020204" charset="-122"/>
                <a:ea typeface="微软雅黑" panose="020B0503020204020204" charset="-122"/>
                <a:cs typeface="Arial" panose="020B0604020202020204"/>
                <a:sym typeface="+mn-ea"/>
              </a:rPr>
              <a:t>adv. </a:t>
            </a:r>
            <a:r>
              <a:rPr lang="zh-CN" altLang="en-US" spc="10" dirty="0">
                <a:latin typeface="微软雅黑" panose="020B0503020204020204" charset="-122"/>
                <a:ea typeface="微软雅黑" panose="020B0503020204020204" charset="-122"/>
                <a:cs typeface="Arial" panose="020B0604020202020204"/>
                <a:sym typeface="+mn-ea"/>
              </a:rPr>
              <a:t>根本地、根本上</a:t>
            </a:r>
          </a:p>
          <a:p>
            <a:pPr marL="12700">
              <a:lnSpc>
                <a:spcPct val="100000"/>
              </a:lnSpc>
              <a:spcBef>
                <a:spcPts val="825"/>
              </a:spcBef>
            </a:pPr>
            <a:r>
              <a:rPr lang="zh-CN" spc="-10" dirty="0">
                <a:latin typeface="微软雅黑" panose="020B0503020204020204" charset="-122"/>
                <a:ea typeface="微软雅黑" panose="020B0503020204020204" charset="-122"/>
                <a:cs typeface="Arial" panose="020B0604020202020204"/>
              </a:rPr>
              <a:t>② </a:t>
            </a:r>
            <a:r>
              <a:rPr lang="en-US" altLang="zh-CN" spc="-10" dirty="0">
                <a:latin typeface="微软雅黑" panose="020B0503020204020204" charset="-122"/>
                <a:ea typeface="微软雅黑" panose="020B0503020204020204" charset="-122"/>
                <a:cs typeface="Arial" panose="020B0604020202020204"/>
              </a:rPr>
              <a:t>concern  v. </a:t>
            </a:r>
            <a:r>
              <a:rPr lang="zh-CN" altLang="en-US" spc="-10" dirty="0">
                <a:latin typeface="微软雅黑" panose="020B0503020204020204" charset="-122"/>
                <a:ea typeface="微软雅黑" panose="020B0503020204020204" charset="-122"/>
                <a:cs typeface="Arial" panose="020B0604020202020204"/>
              </a:rPr>
              <a:t>与</a:t>
            </a:r>
            <a:r>
              <a:rPr lang="en-US" altLang="zh-CN" spc="-10" dirty="0">
                <a:latin typeface="微软雅黑" panose="020B0503020204020204" charset="-122"/>
                <a:ea typeface="微软雅黑" panose="020B0503020204020204" charset="-122"/>
                <a:cs typeface="Arial" panose="020B0604020202020204"/>
              </a:rPr>
              <a:t>...</a:t>
            </a:r>
            <a:r>
              <a:rPr lang="zh-CN" altLang="en-US" spc="-10" dirty="0">
                <a:latin typeface="微软雅黑" panose="020B0503020204020204" charset="-122"/>
                <a:ea typeface="微软雅黑" panose="020B0503020204020204" charset="-122"/>
                <a:cs typeface="Arial" panose="020B0604020202020204"/>
              </a:rPr>
              <a:t>有关、关于</a:t>
            </a:r>
          </a:p>
          <a:p>
            <a:pPr marL="12700">
              <a:lnSpc>
                <a:spcPct val="100000"/>
              </a:lnSpc>
              <a:spcBef>
                <a:spcPts val="825"/>
              </a:spcBef>
            </a:pPr>
            <a:r>
              <a:rPr lang="zh-CN" spc="-5" dirty="0">
                <a:latin typeface="微软雅黑" panose="020B0503020204020204" charset="-122"/>
                <a:ea typeface="微软雅黑" panose="020B0503020204020204" charset="-122"/>
                <a:cs typeface="微软雅黑" panose="020B0503020204020204" charset="-122"/>
              </a:rPr>
              <a:t>③ </a:t>
            </a:r>
            <a:r>
              <a:rPr spc="5" dirty="0">
                <a:latin typeface="微软雅黑" panose="020B0503020204020204" charset="-122"/>
                <a:ea typeface="微软雅黑" panose="020B0503020204020204" charset="-122"/>
                <a:cs typeface="Arial" panose="020B0604020202020204"/>
                <a:sym typeface="+mn-ea"/>
              </a:rPr>
              <a:t>persistent  [pə'zɪstənt]</a:t>
            </a:r>
          </a:p>
          <a:p>
            <a:pPr marL="12700">
              <a:lnSpc>
                <a:spcPct val="100000"/>
              </a:lnSpc>
              <a:spcBef>
                <a:spcPts val="825"/>
              </a:spcBef>
            </a:pPr>
            <a:r>
              <a:rPr lang="en-US" spc="5" dirty="0">
                <a:latin typeface="微软雅黑" panose="020B0503020204020204" charset="-122"/>
                <a:ea typeface="微软雅黑" panose="020B0503020204020204" charset="-122"/>
                <a:cs typeface="Arial" panose="020B0604020202020204"/>
                <a:sym typeface="+mn-ea"/>
              </a:rPr>
              <a:t>adj. </a:t>
            </a:r>
            <a:r>
              <a:rPr lang="zh-CN" altLang="en-US" spc="5" dirty="0">
                <a:latin typeface="微软雅黑" panose="020B0503020204020204" charset="-122"/>
                <a:ea typeface="微软雅黑" panose="020B0503020204020204" charset="-122"/>
                <a:cs typeface="Arial" panose="020B0604020202020204"/>
                <a:sym typeface="+mn-ea"/>
              </a:rPr>
              <a:t>坚持的、持久稳固的、持续的</a:t>
            </a:r>
          </a:p>
          <a:p>
            <a:pPr marL="12700" marR="42545">
              <a:lnSpc>
                <a:spcPct val="150000"/>
              </a:lnSpc>
            </a:pPr>
            <a:r>
              <a:rPr lang="zh-CN" spc="-15" dirty="0">
                <a:latin typeface="微软雅黑" panose="020B0503020204020204" charset="-122"/>
                <a:ea typeface="微软雅黑" panose="020B0503020204020204" charset="-122"/>
                <a:cs typeface="Arial" panose="020B0604020202020204"/>
              </a:rPr>
              <a:t>④ </a:t>
            </a:r>
            <a:r>
              <a:rPr spc="-5" dirty="0">
                <a:latin typeface="微软雅黑" panose="020B0503020204020204" charset="-122"/>
                <a:ea typeface="微软雅黑" panose="020B0503020204020204" charset="-122"/>
                <a:cs typeface="Arial" panose="020B0604020202020204"/>
                <a:sym typeface="+mn-ea"/>
              </a:rPr>
              <a:t>reveal  [rɪ'viːl]  </a:t>
            </a:r>
          </a:p>
          <a:p>
            <a:pPr marL="12700" marR="42545">
              <a:lnSpc>
                <a:spcPct val="150000"/>
              </a:lnSpc>
            </a:pPr>
            <a:r>
              <a:rPr lang="en-US" spc="-5" dirty="0">
                <a:latin typeface="微软雅黑" panose="020B0503020204020204" charset="-122"/>
                <a:ea typeface="微软雅黑" panose="020B0503020204020204" charset="-122"/>
                <a:cs typeface="Arial" panose="020B0604020202020204"/>
                <a:sym typeface="+mn-ea"/>
              </a:rPr>
              <a:t>    v. </a:t>
            </a:r>
            <a:r>
              <a:rPr lang="zh-CN" altLang="en-US" spc="-5" dirty="0">
                <a:latin typeface="微软雅黑" panose="020B0503020204020204" charset="-122"/>
                <a:ea typeface="微软雅黑" panose="020B0503020204020204" charset="-122"/>
                <a:cs typeface="Arial" panose="020B0604020202020204"/>
                <a:sym typeface="+mn-ea"/>
              </a:rPr>
              <a:t>显示、透露、揭露</a:t>
            </a:r>
          </a:p>
          <a:p>
            <a:pPr marL="12700" marR="42545">
              <a:lnSpc>
                <a:spcPct val="150000"/>
              </a:lnSpc>
            </a:pPr>
            <a:endParaRPr lang="zh-CN" spc="-15" dirty="0">
              <a:latin typeface="微软雅黑" panose="020B0503020204020204" charset="-122"/>
              <a:ea typeface="微软雅黑" panose="020B0503020204020204" charset="-122"/>
              <a:cs typeface="Arial" panose="020B0604020202020204"/>
            </a:endParaRPr>
          </a:p>
          <a:p>
            <a:pPr marL="12700" marR="42545">
              <a:lnSpc>
                <a:spcPct val="150000"/>
              </a:lnSpc>
            </a:pPr>
            <a:endParaRPr lang="zh-CN" altLang="en-US" dirty="0">
              <a:latin typeface="微软雅黑" panose="020B0503020204020204" charset="-122"/>
              <a:ea typeface="微软雅黑" panose="020B0503020204020204" charset="-122"/>
              <a:cs typeface="Arial" panose="020B0604020202020204"/>
              <a:sym typeface="+mn-ea"/>
            </a:endParaRPr>
          </a:p>
        </p:txBody>
      </p:sp>
      <p:cxnSp>
        <p:nvCxnSpPr>
          <p:cNvPr id="5" name="直接连接符 4">
            <a:extLst>
              <a:ext uri="{FF2B5EF4-FFF2-40B4-BE49-F238E27FC236}">
                <a16:creationId xmlns:a16="http://schemas.microsoft.com/office/drawing/2014/main" id="{AF794B2A-59F3-4AF8-8724-5FB63016A8A7}"/>
              </a:ext>
            </a:extLst>
          </p:cNvPr>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96BDA56B-726E-4483-AA57-E6159E016083}"/>
              </a:ext>
            </a:extLst>
          </p:cNvPr>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7" name="图示 6">
            <a:extLst>
              <a:ext uri="{FF2B5EF4-FFF2-40B4-BE49-F238E27FC236}">
                <a16:creationId xmlns:a16="http://schemas.microsoft.com/office/drawing/2014/main" id="{3E18BC25-9572-4AB0-A48A-58202FBD2729}"/>
              </a:ext>
            </a:extLst>
          </p:cNvPr>
          <p:cNvGraphicFramePr/>
          <p:nvPr>
            <p:extLst>
              <p:ext uri="{D42A27DB-BD31-4B8C-83A1-F6EECF244321}">
                <p14:modId xmlns:p14="http://schemas.microsoft.com/office/powerpoint/2010/main" val="3924622603"/>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84048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95424" y="1489125"/>
            <a:ext cx="8230870" cy="5202835"/>
          </a:xfrm>
          <a:prstGeom prst="rect">
            <a:avLst/>
          </a:prstGeom>
          <a:noFill/>
          <a:ln w="9525">
            <a:noFill/>
          </a:ln>
        </p:spPr>
        <p:txBody>
          <a:bodyPr wrap="square">
            <a:spAutoFit/>
          </a:bodyPr>
          <a:lstStyle/>
          <a:p>
            <a:pPr marL="12700" algn="just" fontAlgn="auto">
              <a:lnSpc>
                <a:spcPts val="4500"/>
              </a:lnSpc>
            </a:pPr>
            <a:r>
              <a:rPr sz="2000" spc="25" dirty="0">
                <a:latin typeface="微软雅黑" panose="020B0503020204020204" charset="-122"/>
                <a:ea typeface="微软雅黑" panose="020B0503020204020204" charset="-122"/>
                <a:cs typeface="微软雅黑" panose="020B0503020204020204" charset="-122"/>
                <a:sym typeface="+mn-ea"/>
              </a:rPr>
              <a:t>⑥ </a:t>
            </a:r>
            <a:r>
              <a:rPr sz="2000" dirty="0">
                <a:latin typeface="微软雅黑" panose="020B0503020204020204" charset="-122"/>
                <a:ea typeface="微软雅黑" panose="020B0503020204020204" charset="-122"/>
                <a:cs typeface="Arial" panose="020B0604020202020204"/>
                <a:sym typeface="+mn-ea"/>
              </a:rPr>
              <a:t>It’s </a:t>
            </a:r>
            <a:r>
              <a:rPr sz="2000" spc="10" dirty="0">
                <a:latin typeface="微软雅黑" panose="020B0503020204020204" charset="-122"/>
                <a:ea typeface="微软雅黑" panose="020B0503020204020204" charset="-122"/>
                <a:cs typeface="Arial" panose="020B0604020202020204"/>
                <a:sym typeface="+mn-ea"/>
              </a:rPr>
              <a:t>fundamentally </a:t>
            </a:r>
            <a:r>
              <a:rPr sz="2000" spc="5" dirty="0">
                <a:latin typeface="微软雅黑" panose="020B0503020204020204" charset="-122"/>
                <a:ea typeface="微软雅黑" panose="020B0503020204020204" charset="-122"/>
                <a:cs typeface="Arial" panose="020B0604020202020204"/>
                <a:sym typeface="+mn-ea"/>
              </a:rPr>
              <a:t>important </a:t>
            </a:r>
            <a:r>
              <a:rPr sz="2000" spc="15" dirty="0">
                <a:latin typeface="微软雅黑" panose="020B0503020204020204" charset="-122"/>
                <a:ea typeface="微软雅黑" panose="020B0503020204020204" charset="-122"/>
                <a:cs typeface="Arial" panose="020B0604020202020204"/>
                <a:sym typeface="+mn-ea"/>
              </a:rPr>
              <a:t>for </a:t>
            </a:r>
            <a:r>
              <a:rPr sz="2000" dirty="0">
                <a:latin typeface="微软雅黑" panose="020B0503020204020204" charset="-122"/>
                <a:ea typeface="微软雅黑" panose="020B0503020204020204" charset="-122"/>
                <a:cs typeface="Arial" panose="020B0604020202020204"/>
                <a:sym typeface="+mn-ea"/>
              </a:rPr>
              <a:t>people to </a:t>
            </a:r>
            <a:r>
              <a:rPr sz="2000" spc="25" dirty="0">
                <a:latin typeface="微软雅黑" panose="020B0503020204020204" charset="-122"/>
                <a:ea typeface="微软雅黑" panose="020B0503020204020204" charset="-122"/>
                <a:cs typeface="Arial" panose="020B0604020202020204"/>
                <a:sym typeface="+mn-ea"/>
              </a:rPr>
              <a:t>know </a:t>
            </a:r>
            <a:r>
              <a:rPr sz="2000" spc="10" dirty="0">
                <a:latin typeface="微软雅黑" panose="020B0503020204020204" charset="-122"/>
                <a:ea typeface="微软雅黑" panose="020B0503020204020204" charset="-122"/>
                <a:cs typeface="Arial" panose="020B0604020202020204"/>
                <a:sym typeface="+mn-ea"/>
              </a:rPr>
              <a:t>these interesting</a:t>
            </a:r>
            <a:r>
              <a:rPr sz="2000" spc="335" dirty="0">
                <a:latin typeface="微软雅黑" panose="020B0503020204020204" charset="-122"/>
                <a:ea typeface="微软雅黑" panose="020B0503020204020204" charset="-122"/>
                <a:cs typeface="Arial" panose="020B0604020202020204"/>
                <a:sym typeface="+mn-ea"/>
              </a:rPr>
              <a:t> </a:t>
            </a:r>
            <a:r>
              <a:rPr sz="2000" spc="10" dirty="0">
                <a:latin typeface="微软雅黑" panose="020B0503020204020204" charset="-122"/>
                <a:ea typeface="微软雅黑" panose="020B0503020204020204" charset="-122"/>
                <a:cs typeface="Arial" panose="020B0604020202020204"/>
                <a:sym typeface="+mn-ea"/>
              </a:rPr>
              <a:t>facts </a:t>
            </a:r>
            <a:r>
              <a:rPr sz="2000" dirty="0">
                <a:latin typeface="微软雅黑" panose="020B0503020204020204" charset="-122"/>
                <a:ea typeface="微软雅黑" panose="020B0503020204020204" charset="-122"/>
                <a:cs typeface="Arial" panose="020B0604020202020204"/>
                <a:sym typeface="+mn-ea"/>
              </a:rPr>
              <a:t>about the </a:t>
            </a:r>
            <a:r>
              <a:rPr sz="2000" spc="10" dirty="0">
                <a:latin typeface="微软雅黑" panose="020B0503020204020204" charset="-122"/>
                <a:ea typeface="微软雅黑" panose="020B0503020204020204" charset="-122"/>
                <a:cs typeface="Arial" panose="020B0604020202020204"/>
                <a:sym typeface="+mn-ea"/>
              </a:rPr>
              <a:t>human </a:t>
            </a:r>
            <a:r>
              <a:rPr sz="2000" spc="5" dirty="0">
                <a:latin typeface="微软雅黑" panose="020B0503020204020204" charset="-122"/>
                <a:ea typeface="微软雅黑" panose="020B0503020204020204" charset="-122"/>
                <a:cs typeface="Arial" panose="020B0604020202020204"/>
                <a:sym typeface="+mn-ea"/>
              </a:rPr>
              <a:t>brains. However, </a:t>
            </a:r>
            <a:r>
              <a:rPr sz="2000" spc="10" dirty="0">
                <a:latin typeface="微软雅黑" panose="020B0503020204020204" charset="-122"/>
                <a:ea typeface="微软雅黑" panose="020B0503020204020204" charset="-122"/>
                <a:cs typeface="Arial" panose="020B0604020202020204"/>
                <a:sym typeface="+mn-ea"/>
              </a:rPr>
              <a:t>many </a:t>
            </a:r>
            <a:r>
              <a:rPr sz="2000" spc="15" dirty="0">
                <a:latin typeface="微软雅黑" panose="020B0503020204020204" charset="-122"/>
                <a:ea typeface="微软雅黑" panose="020B0503020204020204" charset="-122"/>
                <a:cs typeface="Arial" panose="020B0604020202020204"/>
                <a:sym typeface="+mn-ea"/>
              </a:rPr>
              <a:t>aspects concerning our </a:t>
            </a:r>
            <a:r>
              <a:rPr sz="2000" spc="-5" dirty="0">
                <a:latin typeface="微软雅黑" panose="020B0503020204020204" charset="-122"/>
                <a:ea typeface="微软雅黑" panose="020B0503020204020204" charset="-122"/>
                <a:cs typeface="Arial" panose="020B0604020202020204"/>
                <a:sym typeface="+mn-ea"/>
              </a:rPr>
              <a:t>brains</a:t>
            </a:r>
            <a:r>
              <a:rPr sz="2000" spc="-135" dirty="0">
                <a:latin typeface="微软雅黑" panose="020B0503020204020204" charset="-122"/>
                <a:ea typeface="微软雅黑" panose="020B0503020204020204" charset="-122"/>
                <a:cs typeface="Arial" panose="020B0604020202020204"/>
                <a:sym typeface="+mn-ea"/>
              </a:rPr>
              <a:t> </a:t>
            </a:r>
            <a:r>
              <a:rPr sz="2000" spc="10" dirty="0">
                <a:latin typeface="微软雅黑" panose="020B0503020204020204" charset="-122"/>
                <a:ea typeface="微软雅黑" panose="020B0503020204020204" charset="-122"/>
                <a:cs typeface="Arial" panose="020B0604020202020204"/>
                <a:sym typeface="+mn-ea"/>
              </a:rPr>
              <a:t>still </a:t>
            </a:r>
            <a:r>
              <a:rPr lang="en-US" sz="2000" spc="10" dirty="0">
                <a:latin typeface="微软雅黑" panose="020B0503020204020204" charset="-122"/>
                <a:ea typeface="微软雅黑" panose="020B0503020204020204" charset="-122"/>
                <a:cs typeface="Arial" panose="020B0604020202020204"/>
                <a:sym typeface="+mn-ea"/>
              </a:rPr>
              <a:t>r</a:t>
            </a:r>
            <a:r>
              <a:rPr sz="2000" spc="5" dirty="0">
                <a:latin typeface="微软雅黑" panose="020B0503020204020204" charset="-122"/>
                <a:ea typeface="微软雅黑" panose="020B0503020204020204" charset="-122"/>
                <a:cs typeface="Arial" panose="020B0604020202020204"/>
                <a:sym typeface="+mn-ea"/>
              </a:rPr>
              <a:t>emain </a:t>
            </a:r>
            <a:r>
              <a:rPr sz="2000" spc="10" dirty="0">
                <a:latin typeface="微软雅黑" panose="020B0503020204020204" charset="-122"/>
                <a:ea typeface="微软雅黑" panose="020B0503020204020204" charset="-122"/>
                <a:cs typeface="Arial" panose="020B0604020202020204"/>
                <a:sym typeface="+mn-ea"/>
              </a:rPr>
              <a:t>unknown. </a:t>
            </a:r>
            <a:r>
              <a:rPr sz="2000" spc="30" dirty="0">
                <a:latin typeface="微软雅黑" panose="020B0503020204020204" charset="-122"/>
                <a:ea typeface="微软雅黑" panose="020B0503020204020204" charset="-122"/>
                <a:cs typeface="Arial" panose="020B0604020202020204"/>
                <a:sym typeface="+mn-ea"/>
              </a:rPr>
              <a:t>With </a:t>
            </a:r>
            <a:r>
              <a:rPr sz="2000" spc="10" dirty="0">
                <a:latin typeface="微软雅黑" panose="020B0503020204020204" charset="-122"/>
                <a:ea typeface="微软雅黑" panose="020B0503020204020204" charset="-122"/>
                <a:cs typeface="Arial" panose="020B0604020202020204"/>
                <a:sym typeface="+mn-ea"/>
              </a:rPr>
              <a:t>scientists’ </a:t>
            </a:r>
            <a:r>
              <a:rPr sz="2000" spc="5" dirty="0">
                <a:latin typeface="微软雅黑" panose="020B0503020204020204" charset="-122"/>
                <a:ea typeface="微软雅黑" panose="020B0503020204020204" charset="-122"/>
                <a:cs typeface="Arial" panose="020B0604020202020204"/>
                <a:sym typeface="+mn-ea"/>
              </a:rPr>
              <a:t>persistent </a:t>
            </a:r>
            <a:r>
              <a:rPr sz="2000" spc="10" dirty="0">
                <a:latin typeface="微软雅黑" panose="020B0503020204020204" charset="-122"/>
                <a:ea typeface="微软雅黑" panose="020B0503020204020204" charset="-122"/>
                <a:cs typeface="Arial" panose="020B0604020202020204"/>
                <a:sym typeface="+mn-ea"/>
              </a:rPr>
              <a:t>efforts, </a:t>
            </a:r>
            <a:r>
              <a:rPr sz="2000" dirty="0">
                <a:latin typeface="微软雅黑" panose="020B0503020204020204" charset="-122"/>
                <a:ea typeface="微软雅黑" panose="020B0503020204020204" charset="-122"/>
                <a:cs typeface="Arial" panose="020B0604020202020204"/>
                <a:sym typeface="+mn-ea"/>
              </a:rPr>
              <a:t>more </a:t>
            </a:r>
            <a:r>
              <a:rPr sz="2000" spc="10" dirty="0">
                <a:latin typeface="微软雅黑" panose="020B0503020204020204" charset="-122"/>
                <a:ea typeface="微软雅黑" panose="020B0503020204020204" charset="-122"/>
                <a:cs typeface="Arial" panose="020B0604020202020204"/>
                <a:sym typeface="+mn-ea"/>
              </a:rPr>
              <a:t>secrets of</a:t>
            </a:r>
            <a:r>
              <a:rPr sz="2000" spc="65" dirty="0">
                <a:latin typeface="微软雅黑" panose="020B0503020204020204" charset="-122"/>
                <a:ea typeface="微软雅黑" panose="020B0503020204020204" charset="-122"/>
                <a:cs typeface="Arial" panose="020B0604020202020204"/>
                <a:sym typeface="+mn-ea"/>
              </a:rPr>
              <a:t> </a:t>
            </a:r>
            <a:r>
              <a:rPr sz="2000" spc="-10" dirty="0">
                <a:latin typeface="微软雅黑" panose="020B0503020204020204" charset="-122"/>
                <a:ea typeface="微软雅黑" panose="020B0503020204020204" charset="-122"/>
                <a:cs typeface="Arial" panose="020B0604020202020204"/>
                <a:sym typeface="+mn-ea"/>
              </a:rPr>
              <a:t>the </a:t>
            </a:r>
            <a:r>
              <a:rPr sz="2000" spc="-20" dirty="0">
                <a:latin typeface="微软雅黑" panose="020B0503020204020204" charset="-122"/>
                <a:ea typeface="微软雅黑" panose="020B0503020204020204" charset="-122"/>
                <a:cs typeface="Arial" panose="020B0604020202020204"/>
                <a:sym typeface="+mn-ea"/>
              </a:rPr>
              <a:t>human </a:t>
            </a:r>
            <a:r>
              <a:rPr sz="2000" dirty="0">
                <a:latin typeface="微软雅黑" panose="020B0503020204020204" charset="-122"/>
                <a:ea typeface="微软雅黑" panose="020B0503020204020204" charset="-122"/>
                <a:cs typeface="Arial" panose="020B0604020202020204"/>
                <a:sym typeface="+mn-ea"/>
              </a:rPr>
              <a:t>brain </a:t>
            </a:r>
            <a:r>
              <a:rPr sz="2000" spc="-35" dirty="0">
                <a:latin typeface="微软雅黑" panose="020B0503020204020204" charset="-122"/>
                <a:ea typeface="微软雅黑" panose="020B0503020204020204" charset="-122"/>
                <a:cs typeface="Arial" panose="020B0604020202020204"/>
                <a:sym typeface="+mn-ea"/>
              </a:rPr>
              <a:t>will </a:t>
            </a:r>
            <a:r>
              <a:rPr sz="2000" spc="-10" dirty="0">
                <a:latin typeface="微软雅黑" panose="020B0503020204020204" charset="-122"/>
                <a:ea typeface="微软雅黑" panose="020B0503020204020204" charset="-122"/>
                <a:cs typeface="Arial" panose="020B0604020202020204"/>
                <a:sym typeface="+mn-ea"/>
              </a:rPr>
              <a:t>be</a:t>
            </a:r>
            <a:r>
              <a:rPr sz="2000" spc="-70" dirty="0">
                <a:latin typeface="微软雅黑" panose="020B0503020204020204" charset="-122"/>
                <a:ea typeface="微软雅黑" panose="020B0503020204020204" charset="-122"/>
                <a:cs typeface="Arial" panose="020B0604020202020204"/>
                <a:sym typeface="+mn-ea"/>
              </a:rPr>
              <a:t> </a:t>
            </a:r>
            <a:r>
              <a:rPr sz="2000" spc="-5" dirty="0">
                <a:latin typeface="微软雅黑" panose="020B0503020204020204" charset="-122"/>
                <a:ea typeface="微软雅黑" panose="020B0503020204020204" charset="-122"/>
                <a:cs typeface="Arial" panose="020B0604020202020204"/>
                <a:sym typeface="+mn-ea"/>
              </a:rPr>
              <a:t>revealed.</a:t>
            </a:r>
          </a:p>
          <a:p>
            <a:pPr marL="12700" algn="just" fontAlgn="auto">
              <a:lnSpc>
                <a:spcPts val="4500"/>
              </a:lnSpc>
            </a:pPr>
            <a:endParaRPr sz="2000" spc="-5" dirty="0">
              <a:latin typeface="微软雅黑" panose="020B0503020204020204" charset="-122"/>
              <a:ea typeface="微软雅黑" panose="020B0503020204020204" charset="-122"/>
              <a:cs typeface="Arial" panose="020B0604020202020204"/>
              <a:sym typeface="+mn-ea"/>
            </a:endParaRPr>
          </a:p>
          <a:p>
            <a:pPr marL="12700" algn="just" fontAlgn="auto">
              <a:lnSpc>
                <a:spcPts val="4500"/>
              </a:lnSpc>
            </a:pPr>
            <a:endParaRPr sz="2000" spc="-5" dirty="0">
              <a:latin typeface="微软雅黑" panose="020B0503020204020204" charset="-122"/>
              <a:ea typeface="微软雅黑" panose="020B0503020204020204" charset="-122"/>
              <a:cs typeface="Arial" panose="020B0604020202020204"/>
              <a:sym typeface="+mn-ea"/>
            </a:endParaRPr>
          </a:p>
          <a:p>
            <a:pPr marL="12700" algn="just" fontAlgn="auto">
              <a:lnSpc>
                <a:spcPts val="4500"/>
              </a:lnSpc>
            </a:pPr>
            <a:r>
              <a:rPr sz="2000" spc="25" dirty="0" err="1">
                <a:latin typeface="微软雅黑" panose="020B0503020204020204" charset="-122"/>
                <a:ea typeface="微软雅黑" panose="020B0503020204020204" charset="-122"/>
                <a:cs typeface="微软雅黑" panose="020B0503020204020204" charset="-122"/>
                <a:sym typeface="+mn-ea"/>
              </a:rPr>
              <a:t>段意</a:t>
            </a:r>
            <a:r>
              <a:rPr sz="2000" spc="75" dirty="0" err="1">
                <a:latin typeface="微软雅黑" panose="020B0503020204020204" charset="-122"/>
                <a:ea typeface="微软雅黑" panose="020B0503020204020204" charset="-122"/>
                <a:cs typeface="微软雅黑" panose="020B0503020204020204" charset="-122"/>
                <a:sym typeface="+mn-ea"/>
              </a:rPr>
              <a:t>：</a:t>
            </a:r>
            <a:r>
              <a:rPr sz="2000" spc="25" dirty="0" err="1">
                <a:latin typeface="微软雅黑" panose="020B0503020204020204" charset="-122"/>
                <a:ea typeface="微软雅黑" panose="020B0503020204020204" charset="-122"/>
                <a:cs typeface="微软雅黑" panose="020B0503020204020204" charset="-122"/>
                <a:sym typeface="+mn-ea"/>
              </a:rPr>
              <a:t>了解</a:t>
            </a:r>
            <a:r>
              <a:rPr sz="2000" spc="75" dirty="0" err="1">
                <a:latin typeface="微软雅黑" panose="020B0503020204020204" charset="-122"/>
                <a:ea typeface="微软雅黑" panose="020B0503020204020204" charset="-122"/>
                <a:cs typeface="微软雅黑" panose="020B0503020204020204" charset="-122"/>
                <a:sym typeface="+mn-ea"/>
              </a:rPr>
              <a:t>关</a:t>
            </a:r>
            <a:r>
              <a:rPr sz="2000" spc="25" dirty="0" err="1">
                <a:latin typeface="微软雅黑" panose="020B0503020204020204" charset="-122"/>
                <a:ea typeface="微软雅黑" panose="020B0503020204020204" charset="-122"/>
                <a:cs typeface="微软雅黑" panose="020B0503020204020204" charset="-122"/>
                <a:sym typeface="+mn-ea"/>
              </a:rPr>
              <a:t>于大</a:t>
            </a:r>
            <a:r>
              <a:rPr sz="2000" spc="75" dirty="0" err="1">
                <a:latin typeface="微软雅黑" panose="020B0503020204020204" charset="-122"/>
                <a:ea typeface="微软雅黑" panose="020B0503020204020204" charset="-122"/>
                <a:cs typeface="微软雅黑" panose="020B0503020204020204" charset="-122"/>
                <a:sym typeface="+mn-ea"/>
              </a:rPr>
              <a:t>脑</a:t>
            </a:r>
            <a:r>
              <a:rPr sz="2000" spc="25" dirty="0" err="1">
                <a:latin typeface="微软雅黑" panose="020B0503020204020204" charset="-122"/>
                <a:ea typeface="微软雅黑" panose="020B0503020204020204" charset="-122"/>
                <a:cs typeface="微软雅黑" panose="020B0503020204020204" charset="-122"/>
                <a:sym typeface="+mn-ea"/>
              </a:rPr>
              <a:t>的</a:t>
            </a:r>
            <a:r>
              <a:rPr sz="2000" spc="75" dirty="0" err="1">
                <a:latin typeface="微软雅黑" panose="020B0503020204020204" charset="-122"/>
                <a:ea typeface="微软雅黑" panose="020B0503020204020204" charset="-122"/>
                <a:cs typeface="微软雅黑" panose="020B0503020204020204" charset="-122"/>
                <a:sym typeface="+mn-ea"/>
              </a:rPr>
              <a:t>这</a:t>
            </a:r>
            <a:r>
              <a:rPr sz="2000" spc="25" dirty="0" err="1">
                <a:latin typeface="微软雅黑" panose="020B0503020204020204" charset="-122"/>
                <a:ea typeface="微软雅黑" panose="020B0503020204020204" charset="-122"/>
                <a:cs typeface="微软雅黑" panose="020B0503020204020204" charset="-122"/>
                <a:sym typeface="+mn-ea"/>
              </a:rPr>
              <a:t>些有</a:t>
            </a:r>
            <a:r>
              <a:rPr sz="2000" spc="75" dirty="0" err="1">
                <a:latin typeface="微软雅黑" panose="020B0503020204020204" charset="-122"/>
                <a:ea typeface="微软雅黑" panose="020B0503020204020204" charset="-122"/>
                <a:cs typeface="微软雅黑" panose="020B0503020204020204" charset="-122"/>
                <a:sym typeface="+mn-ea"/>
              </a:rPr>
              <a:t>趣</a:t>
            </a:r>
            <a:r>
              <a:rPr sz="2000" spc="25" dirty="0" err="1">
                <a:latin typeface="微软雅黑" panose="020B0503020204020204" charset="-122"/>
                <a:ea typeface="微软雅黑" panose="020B0503020204020204" charset="-122"/>
                <a:cs typeface="微软雅黑" panose="020B0503020204020204" charset="-122"/>
                <a:sym typeface="+mn-ea"/>
              </a:rPr>
              <a:t>知识</a:t>
            </a:r>
            <a:r>
              <a:rPr sz="2000" spc="75" dirty="0" err="1">
                <a:latin typeface="微软雅黑" panose="020B0503020204020204" charset="-122"/>
                <a:ea typeface="微软雅黑" panose="020B0503020204020204" charset="-122"/>
                <a:cs typeface="微软雅黑" panose="020B0503020204020204" charset="-122"/>
                <a:sym typeface="+mn-ea"/>
              </a:rPr>
              <a:t>很</a:t>
            </a:r>
            <a:r>
              <a:rPr sz="2000" spc="25" dirty="0" err="1">
                <a:latin typeface="微软雅黑" panose="020B0503020204020204" charset="-122"/>
                <a:ea typeface="微软雅黑" panose="020B0503020204020204" charset="-122"/>
                <a:cs typeface="微软雅黑" panose="020B0503020204020204" charset="-122"/>
                <a:sym typeface="+mn-ea"/>
              </a:rPr>
              <a:t>重</a:t>
            </a:r>
            <a:r>
              <a:rPr sz="2000" spc="65" dirty="0" err="1">
                <a:latin typeface="微软雅黑" panose="020B0503020204020204" charset="-122"/>
                <a:ea typeface="微软雅黑" panose="020B0503020204020204" charset="-122"/>
                <a:cs typeface="微软雅黑" panose="020B0503020204020204" charset="-122"/>
                <a:sym typeface="+mn-ea"/>
              </a:rPr>
              <a:t>要</a:t>
            </a:r>
            <a:r>
              <a:rPr sz="2000" spc="25" dirty="0" err="1">
                <a:latin typeface="微软雅黑" panose="020B0503020204020204" charset="-122"/>
                <a:ea typeface="微软雅黑" panose="020B0503020204020204" charset="-122"/>
                <a:cs typeface="微软雅黑" panose="020B0503020204020204" charset="-122"/>
                <a:sym typeface="+mn-ea"/>
              </a:rPr>
              <a:t>，经</a:t>
            </a:r>
            <a:r>
              <a:rPr sz="2000" spc="75" dirty="0" err="1">
                <a:latin typeface="微软雅黑" panose="020B0503020204020204" charset="-122"/>
                <a:ea typeface="微软雅黑" panose="020B0503020204020204" charset="-122"/>
                <a:cs typeface="微软雅黑" panose="020B0503020204020204" charset="-122"/>
                <a:sym typeface="+mn-ea"/>
              </a:rPr>
              <a:t>过</a:t>
            </a:r>
            <a:r>
              <a:rPr sz="2000" spc="25" dirty="0" err="1">
                <a:latin typeface="微软雅黑" panose="020B0503020204020204" charset="-122"/>
                <a:ea typeface="微软雅黑" panose="020B0503020204020204" charset="-122"/>
                <a:cs typeface="微软雅黑" panose="020B0503020204020204" charset="-122"/>
                <a:sym typeface="+mn-ea"/>
              </a:rPr>
              <a:t>科</a:t>
            </a:r>
            <a:r>
              <a:rPr sz="2000" spc="15" dirty="0" err="1">
                <a:latin typeface="微软雅黑" panose="020B0503020204020204" charset="-122"/>
                <a:ea typeface="微软雅黑" panose="020B0503020204020204" charset="-122"/>
                <a:cs typeface="微软雅黑" panose="020B0503020204020204" charset="-122"/>
                <a:sym typeface="+mn-ea"/>
              </a:rPr>
              <a:t>学</a:t>
            </a:r>
            <a:r>
              <a:rPr sz="2000" spc="75" dirty="0" err="1">
                <a:latin typeface="微软雅黑" panose="020B0503020204020204" charset="-122"/>
                <a:ea typeface="微软雅黑" panose="020B0503020204020204" charset="-122"/>
                <a:cs typeface="微软雅黑" panose="020B0503020204020204" charset="-122"/>
                <a:sym typeface="+mn-ea"/>
              </a:rPr>
              <a:t>家</a:t>
            </a:r>
            <a:r>
              <a:rPr sz="2000" spc="25" dirty="0" err="1">
                <a:latin typeface="微软雅黑" panose="020B0503020204020204" charset="-122"/>
                <a:ea typeface="微软雅黑" panose="020B0503020204020204" charset="-122"/>
                <a:cs typeface="微软雅黑" panose="020B0503020204020204" charset="-122"/>
                <a:sym typeface="+mn-ea"/>
              </a:rPr>
              <a:t>不</a:t>
            </a:r>
            <a:r>
              <a:rPr sz="2000" spc="75" dirty="0" err="1">
                <a:latin typeface="微软雅黑" panose="020B0503020204020204" charset="-122"/>
                <a:ea typeface="微软雅黑" panose="020B0503020204020204" charset="-122"/>
                <a:cs typeface="微软雅黑" panose="020B0503020204020204" charset="-122"/>
                <a:sym typeface="+mn-ea"/>
              </a:rPr>
              <a:t>懈</a:t>
            </a:r>
            <a:r>
              <a:rPr sz="2000" spc="25" dirty="0" err="1">
                <a:latin typeface="微软雅黑" panose="020B0503020204020204" charset="-122"/>
                <a:ea typeface="微软雅黑" panose="020B0503020204020204" charset="-122"/>
                <a:cs typeface="微软雅黑" panose="020B0503020204020204" charset="-122"/>
                <a:sym typeface="+mn-ea"/>
              </a:rPr>
              <a:t>努力</a:t>
            </a:r>
            <a:r>
              <a:rPr sz="2000" spc="75" dirty="0" err="1">
                <a:latin typeface="微软雅黑" panose="020B0503020204020204" charset="-122"/>
                <a:ea typeface="微软雅黑" panose="020B0503020204020204" charset="-122"/>
                <a:cs typeface="微软雅黑" panose="020B0503020204020204" charset="-122"/>
                <a:sym typeface="+mn-ea"/>
              </a:rPr>
              <a:t>，</a:t>
            </a:r>
            <a:r>
              <a:rPr sz="2000" spc="25" dirty="0" err="1">
                <a:latin typeface="微软雅黑" panose="020B0503020204020204" charset="-122"/>
                <a:ea typeface="微软雅黑" panose="020B0503020204020204" charset="-122"/>
                <a:cs typeface="微软雅黑" panose="020B0503020204020204" charset="-122"/>
                <a:sym typeface="+mn-ea"/>
              </a:rPr>
              <a:t>越来越多的大脑奥秘将被揭</a:t>
            </a:r>
            <a:r>
              <a:rPr sz="2000" spc="30" dirty="0" err="1">
                <a:latin typeface="微软雅黑" panose="020B0503020204020204" charset="-122"/>
                <a:ea typeface="微软雅黑" panose="020B0503020204020204" charset="-122"/>
                <a:cs typeface="微软雅黑" panose="020B0503020204020204" charset="-122"/>
                <a:sym typeface="+mn-ea"/>
              </a:rPr>
              <a:t>开</a:t>
            </a:r>
            <a:r>
              <a:rPr sz="2000" spc="25" dirty="0">
                <a:latin typeface="微软雅黑" panose="020B0503020204020204" charset="-122"/>
                <a:ea typeface="微软雅黑" panose="020B0503020204020204" charset="-122"/>
                <a:cs typeface="微软雅黑" panose="020B0503020204020204" charset="-122"/>
                <a:sym typeface="+mn-ea"/>
              </a:rPr>
              <a:t>。</a:t>
            </a:r>
            <a:endParaRPr sz="2000" dirty="0">
              <a:latin typeface="微软雅黑" panose="020B0503020204020204" charset="-122"/>
              <a:ea typeface="微软雅黑" panose="020B0503020204020204" charset="-122"/>
              <a:cs typeface="微软雅黑" panose="020B0503020204020204" charset="-122"/>
            </a:endParaRPr>
          </a:p>
        </p:txBody>
      </p:sp>
      <p:cxnSp>
        <p:nvCxnSpPr>
          <p:cNvPr id="2" name="直接连接符 1"/>
          <p:cNvCxnSpPr/>
          <p:nvPr/>
        </p:nvCxnSpPr>
        <p:spPr>
          <a:xfrm>
            <a:off x="856615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object 19"/>
          <p:cNvSpPr txBox="1"/>
          <p:nvPr/>
        </p:nvSpPr>
        <p:spPr>
          <a:xfrm>
            <a:off x="8684260" y="2205982"/>
            <a:ext cx="3507740" cy="3575050"/>
          </a:xfrm>
          <a:prstGeom prst="rect">
            <a:avLst/>
          </a:prstGeom>
        </p:spPr>
        <p:txBody>
          <a:bodyPr vert="horz" wrap="square" lIns="0" tIns="104775" rIns="0" bIns="0" rtlCol="0">
            <a:spAutoFit/>
          </a:bodyPr>
          <a:lstStyle/>
          <a:p>
            <a:pPr marL="12700">
              <a:lnSpc>
                <a:spcPct val="100000"/>
              </a:lnSpc>
              <a:spcBef>
                <a:spcPts val="825"/>
              </a:spcBef>
            </a:pPr>
            <a:r>
              <a:rPr lang="zh-CN" altLang="en-US" spc="-30" dirty="0">
                <a:latin typeface="微软雅黑" panose="020B0503020204020204" charset="-122"/>
                <a:ea typeface="微软雅黑" panose="020B0503020204020204" charset="-122"/>
                <a:cs typeface="Arial" panose="020B0604020202020204"/>
              </a:rPr>
              <a:t>① </a:t>
            </a:r>
            <a:r>
              <a:rPr spc="10" dirty="0">
                <a:latin typeface="微软雅黑" panose="020B0503020204020204" charset="-122"/>
                <a:ea typeface="微软雅黑" panose="020B0503020204020204" charset="-122"/>
                <a:cs typeface="Arial" panose="020B0604020202020204"/>
                <a:sym typeface="+mn-ea"/>
              </a:rPr>
              <a:t>fundamentally  </a:t>
            </a:r>
          </a:p>
          <a:p>
            <a:pPr marL="12700">
              <a:lnSpc>
                <a:spcPct val="100000"/>
              </a:lnSpc>
              <a:spcBef>
                <a:spcPts val="825"/>
              </a:spcBef>
            </a:pPr>
            <a:r>
              <a:rPr spc="10" dirty="0">
                <a:latin typeface="微软雅黑" panose="020B0503020204020204" charset="-122"/>
                <a:ea typeface="微软雅黑" panose="020B0503020204020204" charset="-122"/>
                <a:cs typeface="Arial" panose="020B0604020202020204"/>
                <a:sym typeface="+mn-ea"/>
              </a:rPr>
              <a:t>    </a:t>
            </a:r>
            <a:r>
              <a:rPr lang="en-US" spc="10" dirty="0">
                <a:latin typeface="微软雅黑" panose="020B0503020204020204" charset="-122"/>
                <a:ea typeface="微软雅黑" panose="020B0503020204020204" charset="-122"/>
                <a:cs typeface="Arial" panose="020B0604020202020204"/>
                <a:sym typeface="+mn-ea"/>
              </a:rPr>
              <a:t>adv. </a:t>
            </a:r>
            <a:r>
              <a:rPr lang="zh-CN" altLang="en-US" spc="10" dirty="0">
                <a:latin typeface="微软雅黑" panose="020B0503020204020204" charset="-122"/>
                <a:ea typeface="微软雅黑" panose="020B0503020204020204" charset="-122"/>
                <a:cs typeface="Arial" panose="020B0604020202020204"/>
                <a:sym typeface="+mn-ea"/>
              </a:rPr>
              <a:t>根本地、根本上</a:t>
            </a:r>
          </a:p>
          <a:p>
            <a:pPr marL="12700">
              <a:lnSpc>
                <a:spcPct val="100000"/>
              </a:lnSpc>
              <a:spcBef>
                <a:spcPts val="825"/>
              </a:spcBef>
            </a:pPr>
            <a:r>
              <a:rPr lang="zh-CN" spc="-10" dirty="0">
                <a:latin typeface="微软雅黑" panose="020B0503020204020204" charset="-122"/>
                <a:ea typeface="微软雅黑" panose="020B0503020204020204" charset="-122"/>
                <a:cs typeface="Arial" panose="020B0604020202020204"/>
              </a:rPr>
              <a:t>② </a:t>
            </a:r>
            <a:r>
              <a:rPr lang="en-US" altLang="zh-CN" spc="-10" dirty="0">
                <a:latin typeface="微软雅黑" panose="020B0503020204020204" charset="-122"/>
                <a:ea typeface="微软雅黑" panose="020B0503020204020204" charset="-122"/>
                <a:cs typeface="Arial" panose="020B0604020202020204"/>
              </a:rPr>
              <a:t>concern  v. </a:t>
            </a:r>
            <a:r>
              <a:rPr lang="zh-CN" altLang="en-US" spc="-10" dirty="0">
                <a:latin typeface="微软雅黑" panose="020B0503020204020204" charset="-122"/>
                <a:ea typeface="微软雅黑" panose="020B0503020204020204" charset="-122"/>
                <a:cs typeface="Arial" panose="020B0604020202020204"/>
              </a:rPr>
              <a:t>与</a:t>
            </a:r>
            <a:r>
              <a:rPr lang="en-US" altLang="zh-CN" spc="-10" dirty="0">
                <a:latin typeface="微软雅黑" panose="020B0503020204020204" charset="-122"/>
                <a:ea typeface="微软雅黑" panose="020B0503020204020204" charset="-122"/>
                <a:cs typeface="Arial" panose="020B0604020202020204"/>
              </a:rPr>
              <a:t>...</a:t>
            </a:r>
            <a:r>
              <a:rPr lang="zh-CN" altLang="en-US" spc="-10" dirty="0">
                <a:latin typeface="微软雅黑" panose="020B0503020204020204" charset="-122"/>
                <a:ea typeface="微软雅黑" panose="020B0503020204020204" charset="-122"/>
                <a:cs typeface="Arial" panose="020B0604020202020204"/>
              </a:rPr>
              <a:t>有关、关于</a:t>
            </a:r>
          </a:p>
          <a:p>
            <a:pPr marL="12700">
              <a:lnSpc>
                <a:spcPct val="100000"/>
              </a:lnSpc>
              <a:spcBef>
                <a:spcPts val="825"/>
              </a:spcBef>
            </a:pPr>
            <a:r>
              <a:rPr lang="zh-CN" spc="-5" dirty="0">
                <a:latin typeface="微软雅黑" panose="020B0503020204020204" charset="-122"/>
                <a:ea typeface="微软雅黑" panose="020B0503020204020204" charset="-122"/>
                <a:cs typeface="微软雅黑" panose="020B0503020204020204" charset="-122"/>
              </a:rPr>
              <a:t>③ </a:t>
            </a:r>
            <a:r>
              <a:rPr spc="5" dirty="0">
                <a:latin typeface="微软雅黑" panose="020B0503020204020204" charset="-122"/>
                <a:ea typeface="微软雅黑" panose="020B0503020204020204" charset="-122"/>
                <a:cs typeface="Arial" panose="020B0604020202020204"/>
                <a:sym typeface="+mn-ea"/>
              </a:rPr>
              <a:t>persistent  [pə'zɪstənt]</a:t>
            </a:r>
          </a:p>
          <a:p>
            <a:pPr marL="12700">
              <a:lnSpc>
                <a:spcPct val="100000"/>
              </a:lnSpc>
              <a:spcBef>
                <a:spcPts val="825"/>
              </a:spcBef>
            </a:pPr>
            <a:r>
              <a:rPr lang="en-US" spc="5" dirty="0">
                <a:latin typeface="微软雅黑" panose="020B0503020204020204" charset="-122"/>
                <a:ea typeface="微软雅黑" panose="020B0503020204020204" charset="-122"/>
                <a:cs typeface="Arial" panose="020B0604020202020204"/>
                <a:sym typeface="+mn-ea"/>
              </a:rPr>
              <a:t>adj. </a:t>
            </a:r>
            <a:r>
              <a:rPr lang="zh-CN" altLang="en-US" spc="5" dirty="0">
                <a:latin typeface="微软雅黑" panose="020B0503020204020204" charset="-122"/>
                <a:ea typeface="微软雅黑" panose="020B0503020204020204" charset="-122"/>
                <a:cs typeface="Arial" panose="020B0604020202020204"/>
                <a:sym typeface="+mn-ea"/>
              </a:rPr>
              <a:t>坚持的、持久稳固的、持续的</a:t>
            </a:r>
          </a:p>
          <a:p>
            <a:pPr marL="12700" marR="42545">
              <a:lnSpc>
                <a:spcPct val="150000"/>
              </a:lnSpc>
            </a:pPr>
            <a:r>
              <a:rPr lang="zh-CN" spc="-15" dirty="0">
                <a:latin typeface="微软雅黑" panose="020B0503020204020204" charset="-122"/>
                <a:ea typeface="微软雅黑" panose="020B0503020204020204" charset="-122"/>
                <a:cs typeface="Arial" panose="020B0604020202020204"/>
              </a:rPr>
              <a:t>④ </a:t>
            </a:r>
            <a:r>
              <a:rPr spc="-5" dirty="0">
                <a:latin typeface="微软雅黑" panose="020B0503020204020204" charset="-122"/>
                <a:ea typeface="微软雅黑" panose="020B0503020204020204" charset="-122"/>
                <a:cs typeface="Arial" panose="020B0604020202020204"/>
                <a:sym typeface="+mn-ea"/>
              </a:rPr>
              <a:t>reveal  [rɪ'viːl]  </a:t>
            </a:r>
          </a:p>
          <a:p>
            <a:pPr marL="12700" marR="42545">
              <a:lnSpc>
                <a:spcPct val="150000"/>
              </a:lnSpc>
            </a:pPr>
            <a:r>
              <a:rPr lang="en-US" spc="-5" dirty="0">
                <a:latin typeface="微软雅黑" panose="020B0503020204020204" charset="-122"/>
                <a:ea typeface="微软雅黑" panose="020B0503020204020204" charset="-122"/>
                <a:cs typeface="Arial" panose="020B0604020202020204"/>
                <a:sym typeface="+mn-ea"/>
              </a:rPr>
              <a:t>    v. </a:t>
            </a:r>
            <a:r>
              <a:rPr lang="zh-CN" altLang="en-US" spc="-5" dirty="0">
                <a:latin typeface="微软雅黑" panose="020B0503020204020204" charset="-122"/>
                <a:ea typeface="微软雅黑" panose="020B0503020204020204" charset="-122"/>
                <a:cs typeface="Arial" panose="020B0604020202020204"/>
                <a:sym typeface="+mn-ea"/>
              </a:rPr>
              <a:t>显示、透露、揭露</a:t>
            </a:r>
          </a:p>
          <a:p>
            <a:pPr marL="12700" marR="42545">
              <a:lnSpc>
                <a:spcPct val="150000"/>
              </a:lnSpc>
            </a:pPr>
            <a:endParaRPr lang="zh-CN" spc="-15" dirty="0">
              <a:latin typeface="微软雅黑" panose="020B0503020204020204" charset="-122"/>
              <a:ea typeface="微软雅黑" panose="020B0503020204020204" charset="-122"/>
              <a:cs typeface="Arial" panose="020B0604020202020204"/>
            </a:endParaRPr>
          </a:p>
          <a:p>
            <a:pPr marL="12700" marR="42545">
              <a:lnSpc>
                <a:spcPct val="150000"/>
              </a:lnSpc>
            </a:pPr>
            <a:endParaRPr lang="zh-CN" altLang="en-US" dirty="0">
              <a:latin typeface="微软雅黑" panose="020B0503020204020204" charset="-122"/>
              <a:ea typeface="微软雅黑" panose="020B0503020204020204" charset="-122"/>
              <a:cs typeface="Arial" panose="020B0604020202020204"/>
              <a:sym typeface="+mn-ea"/>
            </a:endParaRPr>
          </a:p>
        </p:txBody>
      </p:sp>
      <p:cxnSp>
        <p:nvCxnSpPr>
          <p:cNvPr id="5" name="直接连接符 4">
            <a:extLst>
              <a:ext uri="{FF2B5EF4-FFF2-40B4-BE49-F238E27FC236}">
                <a16:creationId xmlns:a16="http://schemas.microsoft.com/office/drawing/2014/main" id="{65457453-A1E1-49F7-BB5E-1382F4AD094A}"/>
              </a:ext>
            </a:extLst>
          </p:cNvPr>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72000F91-D6D5-4C48-BC26-60915FDEB93E}"/>
              </a:ext>
            </a:extLst>
          </p:cNvPr>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7" name="图示 6">
            <a:extLst>
              <a:ext uri="{FF2B5EF4-FFF2-40B4-BE49-F238E27FC236}">
                <a16:creationId xmlns:a16="http://schemas.microsoft.com/office/drawing/2014/main" id="{0A55466F-C941-4F1B-9DDE-9C7DD8A43EAD}"/>
              </a:ext>
            </a:extLst>
          </p:cNvPr>
          <p:cNvGraphicFramePr/>
          <p:nvPr>
            <p:extLst>
              <p:ext uri="{D42A27DB-BD31-4B8C-83A1-F6EECF244321}">
                <p14:modId xmlns:p14="http://schemas.microsoft.com/office/powerpoint/2010/main" val="3924622603"/>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95965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7030" y="1363987"/>
            <a:ext cx="6309995"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第一步：确定文章主题（</a:t>
            </a:r>
            <a:r>
              <a:rPr lang="en-US" altLang="zh-CN" sz="2400" dirty="0">
                <a:latin typeface="微软雅黑" panose="020B0503020204020204" charset="-122"/>
                <a:ea typeface="微软雅黑" panose="020B0503020204020204" charset="-122"/>
              </a:rPr>
              <a:t>Introduction</a:t>
            </a:r>
            <a:r>
              <a:rPr lang="zh-CN" altLang="en-US" sz="2400" dirty="0">
                <a:latin typeface="微软雅黑" panose="020B0503020204020204" charset="-122"/>
                <a:ea typeface="微软雅黑" panose="020B0503020204020204" charset="-122"/>
              </a:rPr>
              <a:t>中的</a:t>
            </a:r>
            <a:r>
              <a:rPr lang="en-US" altLang="zh-CN" sz="2400" dirty="0">
                <a:latin typeface="微软雅黑" panose="020B0503020204020204" charset="-122"/>
                <a:ea typeface="微软雅黑" panose="020B0503020204020204" charset="-122"/>
              </a:rPr>
              <a:t>A</a:t>
            </a:r>
            <a:r>
              <a:rPr lang="zh-CN" altLang="en-US" sz="2400" dirty="0">
                <a:latin typeface="微软雅黑" panose="020B0503020204020204" charset="-122"/>
                <a:ea typeface="微软雅黑" panose="020B0503020204020204" charset="-122"/>
              </a:rPr>
              <a:t>）</a:t>
            </a:r>
          </a:p>
        </p:txBody>
      </p:sp>
      <p:cxnSp>
        <p:nvCxnSpPr>
          <p:cNvPr id="3" name="直接连接符 2">
            <a:extLst>
              <a:ext uri="{FF2B5EF4-FFF2-40B4-BE49-F238E27FC236}">
                <a16:creationId xmlns:a16="http://schemas.microsoft.com/office/drawing/2014/main" id="{C88E44F8-EACC-469E-AB56-770516E2D21E}"/>
              </a:ext>
            </a:extLst>
          </p:cNvPr>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B240D2AA-AD4C-4F1D-8B53-5F5CE4C32856}"/>
              </a:ext>
            </a:extLst>
          </p:cNvPr>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6" name="图示 5">
            <a:extLst>
              <a:ext uri="{FF2B5EF4-FFF2-40B4-BE49-F238E27FC236}">
                <a16:creationId xmlns:a16="http://schemas.microsoft.com/office/drawing/2014/main" id="{C44751AB-886C-4D96-90C6-8E74CB2ED21E}"/>
              </a:ext>
            </a:extLst>
          </p:cNvPr>
          <p:cNvGraphicFramePr/>
          <p:nvPr>
            <p:extLst>
              <p:ext uri="{D42A27DB-BD31-4B8C-83A1-F6EECF244321}">
                <p14:modId xmlns:p14="http://schemas.microsoft.com/office/powerpoint/2010/main" val="3924622603"/>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37205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82245" y="1537394"/>
            <a:ext cx="8258175" cy="4695131"/>
          </a:xfrm>
          <a:prstGeom prst="rect">
            <a:avLst/>
          </a:prstGeom>
          <a:noFill/>
          <a:ln w="9525">
            <a:noFill/>
          </a:ln>
        </p:spPr>
        <p:txBody>
          <a:bodyPr wrap="square">
            <a:spAutoFit/>
          </a:bodyPr>
          <a:lstStyle/>
          <a:p>
            <a:pPr marL="12700" marR="5080" indent="114300" algn="just">
              <a:lnSpc>
                <a:spcPct val="156000"/>
              </a:lnSpc>
              <a:spcBef>
                <a:spcPts val="85"/>
              </a:spcBef>
            </a:pPr>
            <a:r>
              <a:rPr sz="2000" spc="10" dirty="0">
                <a:latin typeface="微软雅黑" panose="020B0503020204020204" charset="-122"/>
                <a:ea typeface="微软雅黑" panose="020B0503020204020204" charset="-122"/>
                <a:cs typeface="微软雅黑" panose="020B0503020204020204" charset="-122"/>
                <a:sym typeface="+mn-ea"/>
              </a:rPr>
              <a:t>①</a:t>
            </a:r>
            <a:r>
              <a:rPr sz="2000" spc="10" dirty="0">
                <a:latin typeface="微软雅黑" panose="020B0503020204020204" charset="-122"/>
                <a:ea typeface="微软雅黑" panose="020B0503020204020204" charset="-122"/>
                <a:cs typeface="Arial" panose="020B0604020202020204"/>
                <a:sym typeface="+mn-ea"/>
              </a:rPr>
              <a:t>For </a:t>
            </a:r>
            <a:r>
              <a:rPr sz="2000" spc="5" dirty="0">
                <a:latin typeface="微软雅黑" panose="020B0503020204020204" charset="-122"/>
                <a:ea typeface="微软雅黑" panose="020B0503020204020204" charset="-122"/>
                <a:cs typeface="Arial" panose="020B0604020202020204"/>
                <a:sym typeface="+mn-ea"/>
              </a:rPr>
              <a:t>centuries, </a:t>
            </a:r>
            <a:r>
              <a:rPr sz="2000" u="sng" spc="-5" dirty="0">
                <a:solidFill>
                  <a:srgbClr val="FF0000"/>
                </a:solidFill>
                <a:latin typeface="微软雅黑" panose="020B0503020204020204" charset="-122"/>
                <a:ea typeface="微软雅黑" panose="020B0503020204020204" charset="-122"/>
                <a:cs typeface="Arial" panose="020B0604020202020204"/>
                <a:sym typeface="+mn-ea"/>
              </a:rPr>
              <a:t>people </a:t>
            </a:r>
            <a:r>
              <a:rPr sz="2000" u="sng" spc="10" dirty="0">
                <a:solidFill>
                  <a:srgbClr val="FF0000"/>
                </a:solidFill>
                <a:latin typeface="微软雅黑" panose="020B0503020204020204" charset="-122"/>
                <a:ea typeface="微软雅黑" panose="020B0503020204020204" charset="-122"/>
                <a:cs typeface="Arial" panose="020B0604020202020204"/>
                <a:sym typeface="+mn-ea"/>
              </a:rPr>
              <a:t>wondered </a:t>
            </a:r>
            <a:r>
              <a:rPr sz="2000" u="sng" spc="15" dirty="0">
                <a:solidFill>
                  <a:srgbClr val="FF0000"/>
                </a:solidFill>
                <a:latin typeface="微软雅黑" panose="020B0503020204020204" charset="-122"/>
                <a:ea typeface="微软雅黑" panose="020B0503020204020204" charset="-122"/>
                <a:cs typeface="Arial" panose="020B0604020202020204"/>
                <a:sym typeface="+mn-ea"/>
              </a:rPr>
              <a:t>about how </a:t>
            </a:r>
            <a:r>
              <a:rPr sz="2000" u="sng" dirty="0">
                <a:solidFill>
                  <a:srgbClr val="FF0000"/>
                </a:solidFill>
                <a:latin typeface="微软雅黑" panose="020B0503020204020204" charset="-122"/>
                <a:ea typeface="微软雅黑" panose="020B0503020204020204" charset="-122"/>
                <a:cs typeface="Arial" panose="020B0604020202020204"/>
                <a:sym typeface="+mn-ea"/>
              </a:rPr>
              <a:t>the</a:t>
            </a:r>
            <a:r>
              <a:rPr sz="2000" u="sng" spc="380" dirty="0">
                <a:solidFill>
                  <a:srgbClr val="FF0000"/>
                </a:solidFill>
                <a:latin typeface="微软雅黑" panose="020B0503020204020204" charset="-122"/>
                <a:ea typeface="微软雅黑" panose="020B0503020204020204" charset="-122"/>
                <a:cs typeface="Arial" panose="020B0604020202020204"/>
                <a:sym typeface="+mn-ea"/>
              </a:rPr>
              <a:t> </a:t>
            </a:r>
            <a:r>
              <a:rPr sz="2000" u="sng" spc="10" dirty="0">
                <a:solidFill>
                  <a:srgbClr val="FF0000"/>
                </a:solidFill>
                <a:latin typeface="微软雅黑" panose="020B0503020204020204" charset="-122"/>
                <a:ea typeface="微软雅黑" panose="020B0503020204020204" charset="-122"/>
                <a:cs typeface="Arial" panose="020B0604020202020204"/>
                <a:sym typeface="+mn-ea"/>
              </a:rPr>
              <a:t>human brain </a:t>
            </a:r>
            <a:r>
              <a:rPr sz="2000" u="sng" dirty="0">
                <a:solidFill>
                  <a:srgbClr val="FF0000"/>
                </a:solidFill>
                <a:latin typeface="微软雅黑" panose="020B0503020204020204" charset="-122"/>
                <a:ea typeface="微软雅黑" panose="020B0503020204020204" charset="-122"/>
                <a:cs typeface="Arial" panose="020B0604020202020204"/>
                <a:sym typeface="+mn-ea"/>
              </a:rPr>
              <a:t>works.  </a:t>
            </a:r>
            <a:r>
              <a:rPr sz="2000" u="sng" spc="10" dirty="0">
                <a:solidFill>
                  <a:srgbClr val="FF0000"/>
                </a:solidFill>
                <a:latin typeface="微软雅黑" panose="020B0503020204020204" charset="-122"/>
                <a:ea typeface="微软雅黑" panose="020B0503020204020204" charset="-122"/>
                <a:cs typeface="Arial" panose="020B0604020202020204"/>
                <a:sym typeface="+mn-ea"/>
              </a:rPr>
              <a:t>Researchers </a:t>
            </a:r>
            <a:r>
              <a:rPr sz="2000" u="sng" spc="-10" dirty="0">
                <a:solidFill>
                  <a:srgbClr val="FF0000"/>
                </a:solidFill>
                <a:latin typeface="微软雅黑" panose="020B0503020204020204" charset="-122"/>
                <a:ea typeface="微软雅黑" panose="020B0503020204020204" charset="-122"/>
                <a:cs typeface="Arial" panose="020B0604020202020204"/>
                <a:sym typeface="+mn-ea"/>
              </a:rPr>
              <a:t>were </a:t>
            </a:r>
            <a:r>
              <a:rPr sz="2000" u="sng" spc="5" dirty="0">
                <a:solidFill>
                  <a:srgbClr val="FF0000"/>
                </a:solidFill>
                <a:latin typeface="微软雅黑" panose="020B0503020204020204" charset="-122"/>
                <a:ea typeface="微软雅黑" panose="020B0503020204020204" charset="-122"/>
                <a:cs typeface="Arial" panose="020B0604020202020204"/>
                <a:sym typeface="+mn-ea"/>
              </a:rPr>
              <a:t>particularly </a:t>
            </a:r>
            <a:r>
              <a:rPr sz="2000" u="sng" spc="10" dirty="0">
                <a:solidFill>
                  <a:srgbClr val="FF0000"/>
                </a:solidFill>
                <a:latin typeface="微软雅黑" panose="020B0503020204020204" charset="-122"/>
                <a:ea typeface="微软雅黑" panose="020B0503020204020204" charset="-122"/>
                <a:cs typeface="Arial" panose="020B0604020202020204"/>
                <a:sym typeface="+mn-ea"/>
              </a:rPr>
              <a:t>concerned about </a:t>
            </a:r>
            <a:r>
              <a:rPr sz="2000" u="sng" spc="-5" dirty="0">
                <a:solidFill>
                  <a:srgbClr val="FF0000"/>
                </a:solidFill>
                <a:latin typeface="微软雅黑" panose="020B0503020204020204" charset="-122"/>
                <a:ea typeface="微软雅黑" panose="020B0503020204020204" charset="-122"/>
                <a:cs typeface="Arial" panose="020B0604020202020204"/>
                <a:sym typeface="+mn-ea"/>
              </a:rPr>
              <a:t>its </a:t>
            </a:r>
            <a:r>
              <a:rPr sz="2000" u="sng" spc="5" dirty="0">
                <a:solidFill>
                  <a:srgbClr val="FF0000"/>
                </a:solidFill>
                <a:latin typeface="微软雅黑" panose="020B0503020204020204" charset="-122"/>
                <a:ea typeface="微软雅黑" panose="020B0503020204020204" charset="-122"/>
                <a:cs typeface="Arial" panose="020B0604020202020204"/>
                <a:sym typeface="+mn-ea"/>
              </a:rPr>
              <a:t>structure </a:t>
            </a:r>
            <a:r>
              <a:rPr sz="2000" u="sng" spc="15" dirty="0">
                <a:solidFill>
                  <a:srgbClr val="FF0000"/>
                </a:solidFill>
                <a:latin typeface="微软雅黑" panose="020B0503020204020204" charset="-122"/>
                <a:ea typeface="微软雅黑" panose="020B0503020204020204" charset="-122"/>
                <a:cs typeface="Arial" panose="020B0604020202020204"/>
                <a:sym typeface="+mn-ea"/>
              </a:rPr>
              <a:t>and </a:t>
            </a:r>
            <a:r>
              <a:rPr sz="2000" u="sng" spc="10" dirty="0">
                <a:solidFill>
                  <a:srgbClr val="FF0000"/>
                </a:solidFill>
                <a:latin typeface="微软雅黑" panose="020B0503020204020204" charset="-122"/>
                <a:ea typeface="微软雅黑" panose="020B0503020204020204" charset="-122"/>
                <a:cs typeface="Arial" panose="020B0604020202020204"/>
                <a:sym typeface="+mn-ea"/>
              </a:rPr>
              <a:t>functions.</a:t>
            </a:r>
            <a:r>
              <a:rPr sz="2000" spc="10" dirty="0">
                <a:latin typeface="微软雅黑" panose="020B0503020204020204" charset="-122"/>
                <a:ea typeface="微软雅黑" panose="020B0503020204020204" charset="-122"/>
                <a:cs typeface="Arial" panose="020B0604020202020204"/>
                <a:sym typeface="+mn-ea"/>
              </a:rPr>
              <a:t> </a:t>
            </a:r>
            <a:r>
              <a:rPr sz="2000" spc="-5" dirty="0">
                <a:latin typeface="微软雅黑" panose="020B0503020204020204" charset="-122"/>
                <a:ea typeface="微软雅黑" panose="020B0503020204020204" charset="-122"/>
                <a:cs typeface="Arial" panose="020B0604020202020204"/>
                <a:sym typeface="+mn-ea"/>
              </a:rPr>
              <a:t>It </a:t>
            </a:r>
            <a:r>
              <a:rPr sz="2000" spc="-15" dirty="0">
                <a:latin typeface="微软雅黑" panose="020B0503020204020204" charset="-122"/>
                <a:ea typeface="微软雅黑" panose="020B0503020204020204" charset="-122"/>
                <a:cs typeface="Arial" panose="020B0604020202020204"/>
                <a:sym typeface="+mn-ea"/>
              </a:rPr>
              <a:t>was </a:t>
            </a:r>
            <a:r>
              <a:rPr sz="2000" spc="-5" dirty="0">
                <a:latin typeface="微软雅黑" panose="020B0503020204020204" charset="-122"/>
                <a:ea typeface="微软雅黑" panose="020B0503020204020204" charset="-122"/>
                <a:cs typeface="Arial" panose="020B0604020202020204"/>
                <a:sym typeface="+mn-ea"/>
              </a:rPr>
              <a:t>not </a:t>
            </a:r>
            <a:r>
              <a:rPr sz="2000" spc="10" dirty="0">
                <a:latin typeface="微软雅黑" panose="020B0503020204020204" charset="-122"/>
                <a:ea typeface="微软雅黑" panose="020B0503020204020204" charset="-122"/>
                <a:cs typeface="Arial" panose="020B0604020202020204"/>
                <a:sym typeface="+mn-ea"/>
              </a:rPr>
              <a:t>long </a:t>
            </a:r>
            <a:r>
              <a:rPr sz="2000" dirty="0">
                <a:latin typeface="微软雅黑" panose="020B0503020204020204" charset="-122"/>
                <a:ea typeface="微软雅黑" panose="020B0503020204020204" charset="-122"/>
                <a:cs typeface="Arial" panose="020B0604020202020204"/>
                <a:sym typeface="+mn-ea"/>
              </a:rPr>
              <a:t>ago that </a:t>
            </a:r>
            <a:r>
              <a:rPr sz="2000" spc="5" dirty="0">
                <a:latin typeface="微软雅黑" panose="020B0503020204020204" charset="-122"/>
                <a:ea typeface="微软雅黑" panose="020B0503020204020204" charset="-122"/>
                <a:cs typeface="Arial" panose="020B0604020202020204"/>
                <a:sym typeface="+mn-ea"/>
              </a:rPr>
              <a:t>scientists </a:t>
            </a:r>
            <a:r>
              <a:rPr sz="2000" dirty="0">
                <a:latin typeface="微软雅黑" panose="020B0503020204020204" charset="-122"/>
                <a:ea typeface="微软雅黑" panose="020B0503020204020204" charset="-122"/>
                <a:cs typeface="Arial" panose="020B0604020202020204"/>
                <a:sym typeface="+mn-ea"/>
              </a:rPr>
              <a:t>made the </a:t>
            </a:r>
            <a:r>
              <a:rPr sz="2000" spc="10" dirty="0">
                <a:latin typeface="微软雅黑" panose="020B0503020204020204" charset="-122"/>
                <a:ea typeface="微软雅黑" panose="020B0503020204020204" charset="-122"/>
                <a:cs typeface="Arial" panose="020B0604020202020204"/>
                <a:sym typeface="+mn-ea"/>
              </a:rPr>
              <a:t>remarkable </a:t>
            </a:r>
            <a:r>
              <a:rPr sz="2000" spc="5" dirty="0">
                <a:latin typeface="微软雅黑" panose="020B0503020204020204" charset="-122"/>
                <a:ea typeface="微软雅黑" panose="020B0503020204020204" charset="-122"/>
                <a:cs typeface="Arial" panose="020B0604020202020204"/>
                <a:sym typeface="+mn-ea"/>
              </a:rPr>
              <a:t>discovery </a:t>
            </a:r>
            <a:r>
              <a:rPr sz="2000" dirty="0">
                <a:latin typeface="微软雅黑" panose="020B0503020204020204" charset="-122"/>
                <a:ea typeface="微软雅黑" panose="020B0503020204020204" charset="-122"/>
                <a:cs typeface="Arial" panose="020B0604020202020204"/>
                <a:sym typeface="+mn-ea"/>
              </a:rPr>
              <a:t>that </a:t>
            </a:r>
            <a:r>
              <a:rPr sz="2000" spc="10" dirty="0">
                <a:latin typeface="微软雅黑" panose="020B0503020204020204" charset="-122"/>
                <a:ea typeface="微软雅黑" panose="020B0503020204020204" charset="-122"/>
                <a:cs typeface="Arial" panose="020B0604020202020204"/>
                <a:sym typeface="+mn-ea"/>
              </a:rPr>
              <a:t>our </a:t>
            </a:r>
            <a:r>
              <a:rPr sz="2000" dirty="0">
                <a:latin typeface="微软雅黑" panose="020B0503020204020204" charset="-122"/>
                <a:ea typeface="微软雅黑" panose="020B0503020204020204" charset="-122"/>
                <a:cs typeface="Arial" panose="020B0604020202020204"/>
                <a:sym typeface="+mn-ea"/>
              </a:rPr>
              <a:t>brains </a:t>
            </a:r>
            <a:r>
              <a:rPr sz="2000" spc="10" dirty="0">
                <a:latin typeface="微软雅黑" panose="020B0503020204020204" charset="-122"/>
                <a:ea typeface="微软雅黑" panose="020B0503020204020204" charset="-122"/>
                <a:cs typeface="Arial" panose="020B0604020202020204"/>
                <a:sym typeface="+mn-ea"/>
              </a:rPr>
              <a:t>are divided </a:t>
            </a:r>
            <a:r>
              <a:rPr sz="2000" dirty="0">
                <a:latin typeface="微软雅黑" panose="020B0503020204020204" charset="-122"/>
                <a:ea typeface="微软雅黑" panose="020B0503020204020204" charset="-122"/>
                <a:cs typeface="Arial" panose="020B0604020202020204"/>
                <a:sym typeface="+mn-ea"/>
              </a:rPr>
              <a:t>into</a:t>
            </a:r>
            <a:r>
              <a:rPr sz="2000" spc="380" dirty="0">
                <a:latin typeface="微软雅黑" panose="020B0503020204020204" charset="-122"/>
                <a:ea typeface="微软雅黑" panose="020B0503020204020204" charset="-122"/>
                <a:cs typeface="Arial" panose="020B0604020202020204"/>
                <a:sym typeface="+mn-ea"/>
              </a:rPr>
              <a:t> </a:t>
            </a:r>
            <a:r>
              <a:rPr sz="2000" spc="5" dirty="0">
                <a:latin typeface="微软雅黑" panose="020B0503020204020204" charset="-122"/>
                <a:ea typeface="微软雅黑" panose="020B0503020204020204" charset="-122"/>
                <a:cs typeface="Arial" panose="020B0604020202020204"/>
                <a:sym typeface="+mn-ea"/>
              </a:rPr>
              <a:t>two </a:t>
            </a:r>
            <a:r>
              <a:rPr sz="2000" dirty="0">
                <a:latin typeface="微软雅黑" panose="020B0503020204020204" charset="-122"/>
                <a:ea typeface="微软雅黑" panose="020B0503020204020204" charset="-122"/>
                <a:cs typeface="Arial" panose="020B0604020202020204"/>
                <a:sym typeface="+mn-ea"/>
              </a:rPr>
              <a:t>halves—left </a:t>
            </a:r>
            <a:r>
              <a:rPr sz="2000" spc="10" dirty="0">
                <a:latin typeface="微软雅黑" panose="020B0503020204020204" charset="-122"/>
                <a:ea typeface="微软雅黑" panose="020B0503020204020204" charset="-122"/>
                <a:cs typeface="Arial" panose="020B0604020202020204"/>
                <a:sym typeface="+mn-ea"/>
              </a:rPr>
              <a:t>brain </a:t>
            </a:r>
            <a:r>
              <a:rPr sz="2000" spc="30" dirty="0">
                <a:latin typeface="微软雅黑" panose="020B0503020204020204" charset="-122"/>
                <a:ea typeface="微软雅黑" panose="020B0503020204020204" charset="-122"/>
                <a:cs typeface="Arial" panose="020B0604020202020204"/>
                <a:sym typeface="+mn-ea"/>
              </a:rPr>
              <a:t>and </a:t>
            </a:r>
            <a:r>
              <a:rPr sz="2000" spc="5" dirty="0">
                <a:latin typeface="微软雅黑" panose="020B0503020204020204" charset="-122"/>
                <a:ea typeface="微软雅黑" panose="020B0503020204020204" charset="-122"/>
                <a:cs typeface="Arial" panose="020B0604020202020204"/>
                <a:sym typeface="+mn-ea"/>
              </a:rPr>
              <a:t>right </a:t>
            </a:r>
            <a:r>
              <a:rPr sz="2000" dirty="0">
                <a:latin typeface="微软雅黑" panose="020B0503020204020204" charset="-122"/>
                <a:ea typeface="微软雅黑" panose="020B0503020204020204" charset="-122"/>
                <a:cs typeface="Arial" panose="020B0604020202020204"/>
                <a:sym typeface="+mn-ea"/>
              </a:rPr>
              <a:t>brain, </a:t>
            </a:r>
            <a:r>
              <a:rPr sz="2000" spc="35" dirty="0">
                <a:latin typeface="微软雅黑" panose="020B0503020204020204" charset="-122"/>
                <a:ea typeface="微软雅黑" panose="020B0503020204020204" charset="-122"/>
                <a:cs typeface="Arial" panose="020B0604020202020204"/>
                <a:sym typeface="+mn-ea"/>
              </a:rPr>
              <a:t>and </a:t>
            </a:r>
            <a:r>
              <a:rPr sz="2000" spc="15" dirty="0">
                <a:latin typeface="微软雅黑" panose="020B0503020204020204" charset="-122"/>
                <a:ea typeface="微软雅黑" panose="020B0503020204020204" charset="-122"/>
                <a:cs typeface="Arial" panose="020B0604020202020204"/>
                <a:sym typeface="+mn-ea"/>
              </a:rPr>
              <a:t>that each </a:t>
            </a:r>
            <a:r>
              <a:rPr sz="2000" spc="-5" dirty="0">
                <a:latin typeface="微软雅黑" panose="020B0503020204020204" charset="-122"/>
                <a:ea typeface="微软雅黑" panose="020B0503020204020204" charset="-122"/>
                <a:cs typeface="Arial" panose="020B0604020202020204"/>
                <a:sym typeface="+mn-ea"/>
              </a:rPr>
              <a:t>half </a:t>
            </a:r>
            <a:r>
              <a:rPr sz="2000" dirty="0">
                <a:latin typeface="微软雅黑" panose="020B0503020204020204" charset="-122"/>
                <a:ea typeface="微软雅黑" panose="020B0503020204020204" charset="-122"/>
                <a:cs typeface="Arial" panose="020B0604020202020204"/>
                <a:sym typeface="+mn-ea"/>
              </a:rPr>
              <a:t>has  </a:t>
            </a:r>
            <a:r>
              <a:rPr sz="2000" spc="5" dirty="0">
                <a:latin typeface="微软雅黑" panose="020B0503020204020204" charset="-122"/>
                <a:ea typeface="微软雅黑" panose="020B0503020204020204" charset="-122"/>
                <a:cs typeface="Arial" panose="020B0604020202020204"/>
                <a:sym typeface="+mn-ea"/>
              </a:rPr>
              <a:t>separate features </a:t>
            </a:r>
            <a:r>
              <a:rPr sz="2000" dirty="0">
                <a:latin typeface="微软雅黑" panose="020B0503020204020204" charset="-122"/>
                <a:ea typeface="微软雅黑" panose="020B0503020204020204" charset="-122"/>
                <a:cs typeface="Arial" panose="020B0604020202020204"/>
                <a:sym typeface="+mn-ea"/>
              </a:rPr>
              <a:t>and</a:t>
            </a:r>
            <a:r>
              <a:rPr sz="2000" spc="125" dirty="0">
                <a:latin typeface="微软雅黑" panose="020B0503020204020204" charset="-122"/>
                <a:ea typeface="微软雅黑" panose="020B0503020204020204" charset="-122"/>
                <a:cs typeface="Arial" panose="020B0604020202020204"/>
                <a:sym typeface="+mn-ea"/>
              </a:rPr>
              <a:t> </a:t>
            </a:r>
            <a:r>
              <a:rPr sz="2000" dirty="0">
                <a:latin typeface="微软雅黑" panose="020B0503020204020204" charset="-122"/>
                <a:ea typeface="微软雅黑" panose="020B0503020204020204" charset="-122"/>
                <a:cs typeface="Arial" panose="020B0604020202020204"/>
                <a:sym typeface="+mn-ea"/>
              </a:rPr>
              <a:t>roles.</a:t>
            </a:r>
          </a:p>
          <a:p>
            <a:pPr marL="12700" marR="5080" indent="114300" algn="just">
              <a:lnSpc>
                <a:spcPct val="156000"/>
              </a:lnSpc>
              <a:spcBef>
                <a:spcPts val="85"/>
              </a:spcBef>
            </a:pPr>
            <a:endParaRPr sz="2000" dirty="0">
              <a:latin typeface="微软雅黑" panose="020B0503020204020204" charset="-122"/>
              <a:ea typeface="微软雅黑" panose="020B0503020204020204" charset="-122"/>
              <a:cs typeface="Arial" panose="020B0604020202020204"/>
              <a:sym typeface="+mn-ea"/>
            </a:endParaRPr>
          </a:p>
          <a:p>
            <a:pPr marL="127000">
              <a:lnSpc>
                <a:spcPct val="100000"/>
              </a:lnSpc>
              <a:spcBef>
                <a:spcPts val="1355"/>
              </a:spcBef>
            </a:pPr>
            <a:r>
              <a:rPr sz="2000" spc="25" dirty="0">
                <a:latin typeface="微软雅黑" panose="020B0503020204020204" charset="-122"/>
                <a:ea typeface="微软雅黑" panose="020B0503020204020204" charset="-122"/>
                <a:cs typeface="微软雅黑" panose="020B0503020204020204" charset="-122"/>
                <a:sym typeface="+mn-ea"/>
              </a:rPr>
              <a:t>段意</a:t>
            </a:r>
            <a:r>
              <a:rPr sz="2000" spc="80" dirty="0">
                <a:latin typeface="微软雅黑" panose="020B0503020204020204" charset="-122"/>
                <a:ea typeface="微软雅黑" panose="020B0503020204020204" charset="-122"/>
                <a:cs typeface="微软雅黑" panose="020B0503020204020204" charset="-122"/>
                <a:sym typeface="+mn-ea"/>
              </a:rPr>
              <a:t>：</a:t>
            </a:r>
            <a:r>
              <a:rPr sz="2000" spc="25" dirty="0">
                <a:latin typeface="微软雅黑" panose="020B0503020204020204" charset="-122"/>
                <a:ea typeface="微软雅黑" panose="020B0503020204020204" charset="-122"/>
                <a:cs typeface="微软雅黑" panose="020B0503020204020204" charset="-122"/>
                <a:sym typeface="+mn-ea"/>
              </a:rPr>
              <a:t>研究</a:t>
            </a:r>
            <a:r>
              <a:rPr sz="2000" spc="80" dirty="0">
                <a:latin typeface="微软雅黑" panose="020B0503020204020204" charset="-122"/>
                <a:ea typeface="微软雅黑" panose="020B0503020204020204" charset="-122"/>
                <a:cs typeface="微软雅黑" panose="020B0503020204020204" charset="-122"/>
                <a:sym typeface="+mn-ea"/>
              </a:rPr>
              <a:t>者</a:t>
            </a:r>
            <a:r>
              <a:rPr sz="2000" spc="25" dirty="0">
                <a:latin typeface="微软雅黑" panose="020B0503020204020204" charset="-122"/>
                <a:ea typeface="微软雅黑" panose="020B0503020204020204" charset="-122"/>
                <a:cs typeface="微软雅黑" panose="020B0503020204020204" charset="-122"/>
                <a:sym typeface="+mn-ea"/>
              </a:rPr>
              <a:t>关</a:t>
            </a:r>
            <a:r>
              <a:rPr sz="2000" spc="80" dirty="0">
                <a:latin typeface="微软雅黑" panose="020B0503020204020204" charset="-122"/>
                <a:ea typeface="微软雅黑" panose="020B0503020204020204" charset="-122"/>
                <a:cs typeface="微软雅黑" panose="020B0503020204020204" charset="-122"/>
                <a:sym typeface="+mn-ea"/>
              </a:rPr>
              <a:t>注</a:t>
            </a:r>
            <a:r>
              <a:rPr sz="2000" spc="25" dirty="0">
                <a:latin typeface="微软雅黑" panose="020B0503020204020204" charset="-122"/>
                <a:ea typeface="微软雅黑" panose="020B0503020204020204" charset="-122"/>
                <a:cs typeface="微软雅黑" panose="020B0503020204020204" charset="-122"/>
                <a:sym typeface="+mn-ea"/>
              </a:rPr>
              <a:t>大脑</a:t>
            </a:r>
            <a:r>
              <a:rPr sz="2000" spc="80" dirty="0">
                <a:latin typeface="微软雅黑" panose="020B0503020204020204" charset="-122"/>
                <a:ea typeface="微软雅黑" panose="020B0503020204020204" charset="-122"/>
                <a:cs typeface="微软雅黑" panose="020B0503020204020204" charset="-122"/>
                <a:sym typeface="+mn-ea"/>
              </a:rPr>
              <a:t>的</a:t>
            </a:r>
            <a:r>
              <a:rPr sz="2000" spc="25" dirty="0">
                <a:latin typeface="微软雅黑" panose="020B0503020204020204" charset="-122"/>
                <a:ea typeface="微软雅黑" panose="020B0503020204020204" charset="-122"/>
                <a:cs typeface="微软雅黑" panose="020B0503020204020204" charset="-122"/>
                <a:sym typeface="+mn-ea"/>
              </a:rPr>
              <a:t>结</a:t>
            </a:r>
            <a:r>
              <a:rPr sz="2000" spc="80" dirty="0">
                <a:latin typeface="微软雅黑" panose="020B0503020204020204" charset="-122"/>
                <a:ea typeface="微软雅黑" panose="020B0503020204020204" charset="-122"/>
                <a:cs typeface="微软雅黑" panose="020B0503020204020204" charset="-122"/>
                <a:sym typeface="+mn-ea"/>
              </a:rPr>
              <a:t>构</a:t>
            </a:r>
            <a:r>
              <a:rPr sz="2000" spc="25" dirty="0">
                <a:latin typeface="微软雅黑" panose="020B0503020204020204" charset="-122"/>
                <a:ea typeface="微软雅黑" panose="020B0503020204020204" charset="-122"/>
                <a:cs typeface="微软雅黑" panose="020B0503020204020204" charset="-122"/>
                <a:sym typeface="+mn-ea"/>
              </a:rPr>
              <a:t>和</a:t>
            </a:r>
            <a:r>
              <a:rPr sz="2000" spc="80" dirty="0">
                <a:latin typeface="微软雅黑" panose="020B0503020204020204" charset="-122"/>
                <a:ea typeface="微软雅黑" panose="020B0503020204020204" charset="-122"/>
                <a:cs typeface="微软雅黑" panose="020B0503020204020204" charset="-122"/>
                <a:sym typeface="+mn-ea"/>
              </a:rPr>
              <a:t>功</a:t>
            </a:r>
            <a:r>
              <a:rPr sz="2000" spc="15" dirty="0">
                <a:latin typeface="微软雅黑" panose="020B0503020204020204" charset="-122"/>
                <a:ea typeface="微软雅黑" panose="020B0503020204020204" charset="-122"/>
                <a:cs typeface="微软雅黑" panose="020B0503020204020204" charset="-122"/>
                <a:sym typeface="+mn-ea"/>
              </a:rPr>
              <a:t>能</a:t>
            </a:r>
            <a:r>
              <a:rPr sz="2000" spc="25" dirty="0">
                <a:latin typeface="微软雅黑" panose="020B0503020204020204" charset="-122"/>
                <a:ea typeface="微软雅黑" panose="020B0503020204020204" charset="-122"/>
                <a:cs typeface="微软雅黑" panose="020B0503020204020204" charset="-122"/>
                <a:sym typeface="+mn-ea"/>
              </a:rPr>
              <a:t>，</a:t>
            </a:r>
            <a:r>
              <a:rPr sz="2000" spc="80" dirty="0">
                <a:latin typeface="微软雅黑" panose="020B0503020204020204" charset="-122"/>
                <a:ea typeface="微软雅黑" panose="020B0503020204020204" charset="-122"/>
                <a:cs typeface="微软雅黑" panose="020B0503020204020204" charset="-122"/>
                <a:sym typeface="+mn-ea"/>
              </a:rPr>
              <a:t>科</a:t>
            </a:r>
            <a:r>
              <a:rPr sz="2000" spc="25" dirty="0">
                <a:latin typeface="微软雅黑" panose="020B0503020204020204" charset="-122"/>
                <a:ea typeface="微软雅黑" panose="020B0503020204020204" charset="-122"/>
                <a:cs typeface="微软雅黑" panose="020B0503020204020204" charset="-122"/>
                <a:sym typeface="+mn-ea"/>
              </a:rPr>
              <a:t>学</a:t>
            </a:r>
            <a:r>
              <a:rPr sz="2000" spc="80" dirty="0">
                <a:latin typeface="微软雅黑" panose="020B0503020204020204" charset="-122"/>
                <a:ea typeface="微软雅黑" panose="020B0503020204020204" charset="-122"/>
                <a:cs typeface="微软雅黑" panose="020B0503020204020204" charset="-122"/>
                <a:sym typeface="+mn-ea"/>
              </a:rPr>
              <a:t>家</a:t>
            </a:r>
            <a:r>
              <a:rPr sz="2000" spc="25" dirty="0">
                <a:latin typeface="微软雅黑" panose="020B0503020204020204" charset="-122"/>
                <a:ea typeface="微软雅黑" panose="020B0503020204020204" charset="-122"/>
                <a:cs typeface="微软雅黑" panose="020B0503020204020204" charset="-122"/>
                <a:sym typeface="+mn-ea"/>
              </a:rPr>
              <a:t>发现</a:t>
            </a:r>
            <a:r>
              <a:rPr sz="2000" spc="80" dirty="0">
                <a:latin typeface="微软雅黑" panose="020B0503020204020204" charset="-122"/>
                <a:ea typeface="微软雅黑" panose="020B0503020204020204" charset="-122"/>
                <a:cs typeface="微软雅黑" panose="020B0503020204020204" charset="-122"/>
                <a:sym typeface="+mn-ea"/>
              </a:rPr>
              <a:t>：</a:t>
            </a:r>
            <a:r>
              <a:rPr sz="2000" spc="25" dirty="0">
                <a:latin typeface="微软雅黑" panose="020B0503020204020204" charset="-122"/>
                <a:ea typeface="微软雅黑" panose="020B0503020204020204" charset="-122"/>
                <a:cs typeface="微软雅黑" panose="020B0503020204020204" charset="-122"/>
                <a:sym typeface="+mn-ea"/>
              </a:rPr>
              <a:t>左</a:t>
            </a:r>
            <a:r>
              <a:rPr sz="2000" spc="80" dirty="0">
                <a:latin typeface="微软雅黑" panose="020B0503020204020204" charset="-122"/>
                <a:ea typeface="微软雅黑" panose="020B0503020204020204" charset="-122"/>
                <a:cs typeface="微软雅黑" panose="020B0503020204020204" charset="-122"/>
                <a:sym typeface="+mn-ea"/>
              </a:rPr>
              <a:t>脑</a:t>
            </a:r>
            <a:r>
              <a:rPr sz="2000" spc="25" dirty="0">
                <a:latin typeface="微软雅黑" panose="020B0503020204020204" charset="-122"/>
                <a:ea typeface="微软雅黑" panose="020B0503020204020204" charset="-122"/>
                <a:cs typeface="微软雅黑" panose="020B0503020204020204" charset="-122"/>
                <a:sym typeface="+mn-ea"/>
              </a:rPr>
              <a:t>和右</a:t>
            </a:r>
            <a:r>
              <a:rPr sz="2000" spc="75" dirty="0">
                <a:latin typeface="微软雅黑" panose="020B0503020204020204" charset="-122"/>
                <a:ea typeface="微软雅黑" panose="020B0503020204020204" charset="-122"/>
                <a:cs typeface="微软雅黑" panose="020B0503020204020204" charset="-122"/>
                <a:sym typeface="+mn-ea"/>
              </a:rPr>
              <a:t>脑</a:t>
            </a:r>
            <a:r>
              <a:rPr sz="2000" spc="25" dirty="0">
                <a:latin typeface="微软雅黑" panose="020B0503020204020204" charset="-122"/>
                <a:ea typeface="微软雅黑" panose="020B0503020204020204" charset="-122"/>
                <a:cs typeface="微软雅黑" panose="020B0503020204020204" charset="-122"/>
                <a:sym typeface="+mn-ea"/>
              </a:rPr>
              <a:t>，</a:t>
            </a:r>
            <a:r>
              <a:rPr sz="2000" spc="75" dirty="0">
                <a:latin typeface="微软雅黑" panose="020B0503020204020204" charset="-122"/>
                <a:ea typeface="微软雅黑" panose="020B0503020204020204" charset="-122"/>
                <a:cs typeface="微软雅黑" panose="020B0503020204020204" charset="-122"/>
                <a:sym typeface="+mn-ea"/>
              </a:rPr>
              <a:t>每</a:t>
            </a:r>
            <a:r>
              <a:rPr sz="2000" spc="25" dirty="0">
                <a:latin typeface="微软雅黑" panose="020B0503020204020204" charset="-122"/>
                <a:ea typeface="微软雅黑" panose="020B0503020204020204" charset="-122"/>
                <a:cs typeface="微软雅黑" panose="020B0503020204020204" charset="-122"/>
                <a:sym typeface="+mn-ea"/>
              </a:rPr>
              <a:t>一部</a:t>
            </a:r>
            <a:r>
              <a:rPr sz="2000" spc="75" dirty="0">
                <a:latin typeface="微软雅黑" panose="020B0503020204020204" charset="-122"/>
                <a:ea typeface="微软雅黑" panose="020B0503020204020204" charset="-122"/>
                <a:cs typeface="微软雅黑" panose="020B0503020204020204" charset="-122"/>
                <a:sym typeface="+mn-ea"/>
              </a:rPr>
              <a:t>分</a:t>
            </a:r>
            <a:r>
              <a:rPr sz="2000" spc="25" dirty="0">
                <a:latin typeface="微软雅黑" panose="020B0503020204020204" charset="-122"/>
                <a:ea typeface="微软雅黑" panose="020B0503020204020204" charset="-122"/>
                <a:cs typeface="微软雅黑" panose="020B0503020204020204" charset="-122"/>
                <a:sym typeface="+mn-ea"/>
              </a:rPr>
              <a:t>充当不同的功能和角色。</a:t>
            </a:r>
            <a:endParaRPr sz="2000" dirty="0">
              <a:latin typeface="微软雅黑" panose="020B0503020204020204" charset="-122"/>
              <a:ea typeface="微软雅黑" panose="020B0503020204020204" charset="-122"/>
              <a:cs typeface="微软雅黑" panose="020B0503020204020204" charset="-122"/>
            </a:endParaRPr>
          </a:p>
          <a:p>
            <a:pPr marL="12700" marR="5080" indent="114300" algn="just">
              <a:lnSpc>
                <a:spcPct val="156000"/>
              </a:lnSpc>
              <a:spcBef>
                <a:spcPts val="85"/>
              </a:spcBef>
            </a:pPr>
            <a:endParaRPr lang="zh-CN" altLang="en-US" sz="2000" dirty="0">
              <a:latin typeface="微软雅黑" panose="020B0503020204020204" charset="-122"/>
              <a:ea typeface="微软雅黑" panose="020B0503020204020204" charset="-122"/>
            </a:endParaRPr>
          </a:p>
        </p:txBody>
      </p:sp>
      <p:cxnSp>
        <p:nvCxnSpPr>
          <p:cNvPr id="2" name="直接连接符 1"/>
          <p:cNvCxnSpPr/>
          <p:nvPr/>
        </p:nvCxnSpPr>
        <p:spPr>
          <a:xfrm>
            <a:off x="844042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object 20"/>
          <p:cNvSpPr txBox="1"/>
          <p:nvPr/>
        </p:nvSpPr>
        <p:spPr>
          <a:xfrm>
            <a:off x="8590816" y="2039999"/>
            <a:ext cx="3606800" cy="3324860"/>
          </a:xfrm>
          <a:prstGeom prst="rect">
            <a:avLst/>
          </a:prstGeom>
        </p:spPr>
        <p:txBody>
          <a:bodyPr vert="horz" wrap="square" lIns="0" tIns="133350" rIns="0" bIns="0" rtlCol="0">
            <a:spAutoFit/>
          </a:bodyPr>
          <a:lstStyle/>
          <a:p>
            <a:pPr marL="12700" fontAlgn="auto">
              <a:lnSpc>
                <a:spcPts val="3500"/>
              </a:lnSpc>
              <a:spcBef>
                <a:spcPts val="1050"/>
              </a:spcBef>
            </a:pPr>
            <a:r>
              <a:rPr lang="zh-CN" altLang="en-US" spc="-10" dirty="0">
                <a:latin typeface="微软雅黑" panose="020B0503020204020204" charset="-122"/>
                <a:ea typeface="微软雅黑" panose="020B0503020204020204" charset="-122"/>
                <a:cs typeface="Arial" panose="020B0604020202020204"/>
              </a:rPr>
              <a:t>① </a:t>
            </a:r>
            <a:r>
              <a:rPr lang="en-US" spc="-10" dirty="0">
                <a:latin typeface="微软雅黑" panose="020B0503020204020204" charset="-122"/>
                <a:ea typeface="微软雅黑" panose="020B0503020204020204" charset="-122"/>
                <a:cs typeface="Arial" panose="020B0604020202020204"/>
              </a:rPr>
              <a:t>r</a:t>
            </a:r>
            <a:r>
              <a:rPr spc="-10" dirty="0">
                <a:latin typeface="微软雅黑" panose="020B0503020204020204" charset="-122"/>
                <a:ea typeface="微软雅黑" panose="020B0503020204020204" charset="-122"/>
                <a:cs typeface="Arial" panose="020B0604020202020204"/>
              </a:rPr>
              <a:t>emarkable</a:t>
            </a:r>
            <a:r>
              <a:rPr spc="-5" dirty="0">
                <a:latin typeface="微软雅黑" panose="020B0503020204020204" charset="-122"/>
                <a:ea typeface="微软雅黑" panose="020B0503020204020204" charset="-122"/>
                <a:cs typeface="Arial" panose="020B0604020202020204"/>
              </a:rPr>
              <a:t> </a:t>
            </a:r>
            <a:r>
              <a:rPr spc="-10" dirty="0">
                <a:latin typeface="微软雅黑" panose="020B0503020204020204" charset="-122"/>
                <a:ea typeface="微软雅黑" panose="020B0503020204020204" charset="-122"/>
                <a:cs typeface="Arial" panose="020B0604020202020204"/>
              </a:rPr>
              <a:t>[rɪˈmɑ:kəbl]</a:t>
            </a:r>
            <a:endParaRPr dirty="0">
              <a:latin typeface="微软雅黑" panose="020B0503020204020204" charset="-122"/>
              <a:ea typeface="微软雅黑" panose="020B0503020204020204" charset="-122"/>
              <a:cs typeface="Arial" panose="020B0604020202020204"/>
            </a:endParaRPr>
          </a:p>
          <a:p>
            <a:pPr marL="12700" fontAlgn="auto">
              <a:lnSpc>
                <a:spcPts val="3500"/>
              </a:lnSpc>
              <a:spcBef>
                <a:spcPts val="815"/>
              </a:spcBef>
            </a:pPr>
            <a:r>
              <a:rPr spc="-5" dirty="0">
                <a:latin typeface="微软雅黑" panose="020B0503020204020204" charset="-122"/>
                <a:ea typeface="微软雅黑" panose="020B0503020204020204" charset="-122"/>
                <a:cs typeface="Arial" panose="020B0604020202020204"/>
              </a:rPr>
              <a:t>    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125"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微软雅黑" panose="020B0503020204020204" charset="-122"/>
              </a:rPr>
              <a:t>非凡的，显著的</a:t>
            </a:r>
          </a:p>
          <a:p>
            <a:pPr marL="12700" fontAlgn="auto">
              <a:lnSpc>
                <a:spcPts val="3500"/>
              </a:lnSpc>
              <a:spcBef>
                <a:spcPts val="815"/>
              </a:spcBef>
            </a:pPr>
            <a:r>
              <a:rPr lang="zh-CN" spc="-5" dirty="0">
                <a:latin typeface="微软雅黑" panose="020B0503020204020204" charset="-122"/>
                <a:ea typeface="微软雅黑" panose="020B0503020204020204" charset="-122"/>
                <a:cs typeface="微软雅黑" panose="020B0503020204020204" charset="-122"/>
              </a:rPr>
              <a:t>② </a:t>
            </a:r>
            <a:r>
              <a:rPr spc="5" dirty="0">
                <a:latin typeface="微软雅黑" panose="020B0503020204020204" charset="-122"/>
                <a:ea typeface="微软雅黑" panose="020B0503020204020204" charset="-122"/>
                <a:cs typeface="Arial" panose="020B0604020202020204"/>
                <a:sym typeface="+mn-ea"/>
              </a:rPr>
              <a:t>particularly </a:t>
            </a:r>
            <a:r>
              <a:rPr lang="en-US" spc="5" dirty="0">
                <a:latin typeface="微软雅黑" panose="020B0503020204020204" charset="-122"/>
                <a:ea typeface="微软雅黑" panose="020B0503020204020204" charset="-122"/>
                <a:cs typeface="Arial" panose="020B0604020202020204"/>
                <a:sym typeface="+mn-ea"/>
              </a:rPr>
              <a:t>adv. </a:t>
            </a:r>
            <a:r>
              <a:rPr lang="zh-CN" altLang="en-US" spc="5" dirty="0">
                <a:latin typeface="微软雅黑" panose="020B0503020204020204" charset="-122"/>
                <a:ea typeface="微软雅黑" panose="020B0503020204020204" charset="-122"/>
                <a:cs typeface="Arial" panose="020B0604020202020204"/>
                <a:sym typeface="+mn-ea"/>
              </a:rPr>
              <a:t>特别地、尤其</a:t>
            </a:r>
          </a:p>
          <a:p>
            <a:pPr marL="12700" fontAlgn="auto">
              <a:lnSpc>
                <a:spcPts val="3500"/>
              </a:lnSpc>
              <a:spcBef>
                <a:spcPts val="750"/>
              </a:spcBef>
            </a:pPr>
            <a:r>
              <a:rPr lang="zh-CN" spc="-5" dirty="0">
                <a:latin typeface="微软雅黑" panose="020B0503020204020204" charset="-122"/>
                <a:ea typeface="微软雅黑" panose="020B0503020204020204" charset="-122"/>
                <a:cs typeface="Arial" panose="020B0604020202020204"/>
              </a:rPr>
              <a:t>③ </a:t>
            </a:r>
            <a:r>
              <a:rPr spc="-5" dirty="0">
                <a:latin typeface="微软雅黑" panose="020B0503020204020204" charset="-122"/>
                <a:ea typeface="微软雅黑" panose="020B0503020204020204" charset="-122"/>
                <a:cs typeface="Arial" panose="020B0604020202020204"/>
              </a:rPr>
              <a:t>separate</a:t>
            </a:r>
            <a:r>
              <a:rPr spc="-25"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Arial" panose="020B0604020202020204"/>
              </a:rPr>
              <a:t>['sepəreɪt]</a:t>
            </a:r>
          </a:p>
          <a:p>
            <a:pPr marL="12700" fontAlgn="auto">
              <a:lnSpc>
                <a:spcPts val="3500"/>
              </a:lnSpc>
              <a:spcBef>
                <a:spcPts val="755"/>
              </a:spcBef>
            </a:pPr>
            <a:r>
              <a:rPr spc="-5" dirty="0">
                <a:latin typeface="微软雅黑" panose="020B0503020204020204" charset="-122"/>
                <a:ea typeface="微软雅黑" panose="020B0503020204020204" charset="-122"/>
                <a:cs typeface="Arial" panose="020B0604020202020204"/>
              </a:rPr>
              <a:t>    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105"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微软雅黑" panose="020B0503020204020204" charset="-122"/>
              </a:rPr>
              <a:t>不同的，不相关的</a:t>
            </a:r>
          </a:p>
          <a:p>
            <a:pPr marL="12700" fontAlgn="auto">
              <a:lnSpc>
                <a:spcPts val="3500"/>
              </a:lnSpc>
              <a:spcBef>
                <a:spcPts val="755"/>
              </a:spcBef>
            </a:pPr>
            <a:r>
              <a:rPr lang="zh-CN" dirty="0">
                <a:latin typeface="微软雅黑" panose="020B0503020204020204" charset="-122"/>
                <a:ea typeface="微软雅黑" panose="020B0503020204020204" charset="-122"/>
                <a:cs typeface="微软雅黑" panose="020B0503020204020204" charset="-122"/>
              </a:rPr>
              <a:t>④ </a:t>
            </a:r>
            <a:r>
              <a:rPr spc="5" dirty="0">
                <a:latin typeface="微软雅黑" panose="020B0503020204020204" charset="-122"/>
                <a:ea typeface="微软雅黑" panose="020B0503020204020204" charset="-122"/>
                <a:cs typeface="Arial" panose="020B0604020202020204"/>
                <a:sym typeface="+mn-ea"/>
              </a:rPr>
              <a:t>feature   </a:t>
            </a:r>
            <a:r>
              <a:rPr lang="en-US" spc="5" dirty="0">
                <a:latin typeface="微软雅黑" panose="020B0503020204020204" charset="-122"/>
                <a:ea typeface="微软雅黑" panose="020B0503020204020204" charset="-122"/>
                <a:cs typeface="Arial" panose="020B0604020202020204"/>
                <a:sym typeface="+mn-ea"/>
              </a:rPr>
              <a:t>n. </a:t>
            </a:r>
            <a:r>
              <a:rPr lang="zh-CN" altLang="en-US" spc="5" dirty="0">
                <a:latin typeface="微软雅黑" panose="020B0503020204020204" charset="-122"/>
                <a:ea typeface="微软雅黑" panose="020B0503020204020204" charset="-122"/>
                <a:cs typeface="Arial" panose="020B0604020202020204"/>
                <a:sym typeface="+mn-ea"/>
              </a:rPr>
              <a:t>特色、特征</a:t>
            </a:r>
          </a:p>
        </p:txBody>
      </p:sp>
      <p:cxnSp>
        <p:nvCxnSpPr>
          <p:cNvPr id="8" name="直接连接符 7">
            <a:extLst>
              <a:ext uri="{FF2B5EF4-FFF2-40B4-BE49-F238E27FC236}">
                <a16:creationId xmlns:a16="http://schemas.microsoft.com/office/drawing/2014/main" id="{5766F6FB-0DB7-4F5A-9244-46CE174A57C8}"/>
              </a:ext>
            </a:extLst>
          </p:cNvPr>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E3EC5A77-6DFA-4623-961C-7AE8582244B8}"/>
              </a:ext>
            </a:extLst>
          </p:cNvPr>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10" name="图示 9">
            <a:extLst>
              <a:ext uri="{FF2B5EF4-FFF2-40B4-BE49-F238E27FC236}">
                <a16:creationId xmlns:a16="http://schemas.microsoft.com/office/drawing/2014/main" id="{7E33DBCA-0478-4FFA-885F-6D3FE44B70A0}"/>
              </a:ext>
            </a:extLst>
          </p:cNvPr>
          <p:cNvGraphicFramePr/>
          <p:nvPr>
            <p:extLst>
              <p:ext uri="{D42A27DB-BD31-4B8C-83A1-F6EECF244321}">
                <p14:modId xmlns:p14="http://schemas.microsoft.com/office/powerpoint/2010/main" val="3924622603"/>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06919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7030" y="1769100"/>
            <a:ext cx="6309995"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第一步：确定文章主题（</a:t>
            </a:r>
            <a:r>
              <a:rPr lang="en-US" altLang="zh-CN" sz="2400" dirty="0">
                <a:latin typeface="微软雅黑" panose="020B0503020204020204" charset="-122"/>
                <a:ea typeface="微软雅黑" panose="020B0503020204020204" charset="-122"/>
              </a:rPr>
              <a:t>Introduction</a:t>
            </a:r>
            <a:r>
              <a:rPr lang="zh-CN" altLang="en-US" sz="2400" dirty="0">
                <a:latin typeface="微软雅黑" panose="020B0503020204020204" charset="-122"/>
                <a:ea typeface="微软雅黑" panose="020B0503020204020204" charset="-122"/>
              </a:rPr>
              <a:t>中的</a:t>
            </a:r>
            <a:r>
              <a:rPr lang="en-US" altLang="zh-CN" sz="2400" dirty="0">
                <a:latin typeface="微软雅黑" panose="020B0503020204020204" charset="-122"/>
                <a:ea typeface="微软雅黑" panose="020B0503020204020204" charset="-122"/>
              </a:rPr>
              <a:t>A</a:t>
            </a:r>
            <a:r>
              <a:rPr lang="zh-CN" altLang="en-US" sz="2400" dirty="0">
                <a:latin typeface="微软雅黑" panose="020B0503020204020204" charset="-122"/>
                <a:ea typeface="微软雅黑" panose="020B0503020204020204" charset="-122"/>
              </a:rPr>
              <a:t>）</a:t>
            </a:r>
          </a:p>
        </p:txBody>
      </p:sp>
      <p:sp>
        <p:nvSpPr>
          <p:cNvPr id="2" name="object 17"/>
          <p:cNvSpPr txBox="1"/>
          <p:nvPr/>
        </p:nvSpPr>
        <p:spPr>
          <a:xfrm>
            <a:off x="367030" y="2623810"/>
            <a:ext cx="11421745" cy="1576705"/>
          </a:xfrm>
          <a:prstGeom prst="rect">
            <a:avLst/>
          </a:prstGeom>
        </p:spPr>
        <p:txBody>
          <a:bodyPr vert="horz" wrap="square" lIns="0" tIns="12700" rIns="0" bIns="0" rtlCol="0">
            <a:spAutoFit/>
          </a:bodyPr>
          <a:lstStyle/>
          <a:p>
            <a:pPr marL="12700" fontAlgn="auto">
              <a:lnSpc>
                <a:spcPts val="4000"/>
              </a:lnSpc>
              <a:spcBef>
                <a:spcPts val="100"/>
              </a:spcBef>
            </a:pPr>
            <a:r>
              <a:rPr sz="2000" spc="5" dirty="0">
                <a:solidFill>
                  <a:schemeClr val="tx1"/>
                </a:solidFill>
                <a:latin typeface="微软雅黑" panose="020B0503020204020204" charset="-122"/>
                <a:ea typeface="微软雅黑" panose="020B0503020204020204" charset="-122"/>
                <a:cs typeface="微软雅黑" panose="020B0503020204020204" charset="-122"/>
              </a:rPr>
              <a:t>Human</a:t>
            </a:r>
            <a:r>
              <a:rPr sz="2000" spc="-150" dirty="0">
                <a:solidFill>
                  <a:schemeClr val="tx1"/>
                </a:solidFill>
                <a:latin typeface="微软雅黑" panose="020B0503020204020204" charset="-122"/>
                <a:ea typeface="微软雅黑" panose="020B0503020204020204" charset="-122"/>
                <a:cs typeface="微软雅黑" panose="020B0503020204020204" charset="-122"/>
              </a:rPr>
              <a:t> </a:t>
            </a:r>
            <a:r>
              <a:rPr sz="2000" dirty="0">
                <a:solidFill>
                  <a:schemeClr val="tx1"/>
                </a:solidFill>
                <a:latin typeface="微软雅黑" panose="020B0503020204020204" charset="-122"/>
                <a:ea typeface="微软雅黑" panose="020B0503020204020204" charset="-122"/>
                <a:cs typeface="微软雅黑" panose="020B0503020204020204" charset="-122"/>
              </a:rPr>
              <a:t>Brain</a:t>
            </a:r>
          </a:p>
          <a:p>
            <a:pPr marL="12700" fontAlgn="auto">
              <a:lnSpc>
                <a:spcPts val="4000"/>
              </a:lnSpc>
              <a:spcBef>
                <a:spcPts val="100"/>
              </a:spcBef>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Topic</a:t>
            </a:r>
            <a:r>
              <a:rPr 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T</a:t>
            </a:r>
            <a:r>
              <a:rPr sz="2000" spc="5" dirty="0">
                <a:latin typeface="微软雅黑" panose="020B0503020204020204" charset="-122"/>
                <a:ea typeface="微软雅黑" panose="020B0503020204020204" charset="-122"/>
                <a:cs typeface="Times New Roman" panose="02020603050405020304"/>
                <a:sym typeface="+mn-ea"/>
              </a:rPr>
              <a:t>he structure </a:t>
            </a:r>
            <a:r>
              <a:rPr sz="2000" spc="10" dirty="0">
                <a:latin typeface="微软雅黑" panose="020B0503020204020204" charset="-122"/>
                <a:ea typeface="微软雅黑" panose="020B0503020204020204" charset="-122"/>
                <a:cs typeface="Times New Roman" panose="02020603050405020304"/>
                <a:sym typeface="+mn-ea"/>
              </a:rPr>
              <a:t>and functions </a:t>
            </a:r>
            <a:r>
              <a:rPr sz="2000" spc="25" dirty="0">
                <a:latin typeface="微软雅黑" panose="020B0503020204020204" charset="-122"/>
                <a:ea typeface="微软雅黑" panose="020B0503020204020204" charset="-122"/>
                <a:cs typeface="Times New Roman" panose="02020603050405020304"/>
                <a:sym typeface="+mn-ea"/>
              </a:rPr>
              <a:t>of </a:t>
            </a:r>
            <a:r>
              <a:rPr sz="2000" spc="15" dirty="0">
                <a:latin typeface="微软雅黑" panose="020B0503020204020204" charset="-122"/>
                <a:ea typeface="微软雅黑" panose="020B0503020204020204" charset="-122"/>
                <a:cs typeface="Times New Roman" panose="02020603050405020304"/>
                <a:sym typeface="+mn-ea"/>
              </a:rPr>
              <a:t>human</a:t>
            </a:r>
            <a:r>
              <a:rPr sz="2000" spc="50" dirty="0">
                <a:latin typeface="微软雅黑" panose="020B0503020204020204" charset="-122"/>
                <a:ea typeface="微软雅黑" panose="020B0503020204020204" charset="-122"/>
                <a:cs typeface="Times New Roman" panose="02020603050405020304"/>
                <a:sym typeface="+mn-ea"/>
              </a:rPr>
              <a:t> </a:t>
            </a:r>
            <a:r>
              <a:rPr sz="2000" spc="10" dirty="0">
                <a:latin typeface="微软雅黑" panose="020B0503020204020204" charset="-122"/>
                <a:ea typeface="微软雅黑" panose="020B0503020204020204" charset="-122"/>
                <a:cs typeface="Times New Roman" panose="02020603050405020304"/>
                <a:sym typeface="+mn-ea"/>
              </a:rPr>
              <a:t>brains</a:t>
            </a:r>
            <a:endParaRPr sz="2000">
              <a:latin typeface="微软雅黑" panose="020B0503020204020204" charset="-122"/>
              <a:ea typeface="微软雅黑" panose="020B0503020204020204" charset="-122"/>
              <a:cs typeface="Times New Roman" panose="02020603050405020304"/>
            </a:endParaRPr>
          </a:p>
          <a:p>
            <a:pPr marL="12700" fontAlgn="auto">
              <a:lnSpc>
                <a:spcPts val="4000"/>
              </a:lnSpc>
              <a:spcBef>
                <a:spcPts val="100"/>
              </a:spcBef>
            </a:pPr>
            <a:endParaRPr 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cxnSp>
        <p:nvCxnSpPr>
          <p:cNvPr id="4" name="直接连接符 3">
            <a:extLst>
              <a:ext uri="{FF2B5EF4-FFF2-40B4-BE49-F238E27FC236}">
                <a16:creationId xmlns:a16="http://schemas.microsoft.com/office/drawing/2014/main" id="{67547A11-86DF-455E-AF96-67B34AB16378}"/>
              </a:ext>
            </a:extLst>
          </p:cNvPr>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6F2C3D87-C343-42CF-B47C-57C77587DBC3}"/>
              </a:ext>
            </a:extLst>
          </p:cNvPr>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7" name="图示 6">
            <a:extLst>
              <a:ext uri="{FF2B5EF4-FFF2-40B4-BE49-F238E27FC236}">
                <a16:creationId xmlns:a16="http://schemas.microsoft.com/office/drawing/2014/main" id="{707FDED6-1C0E-4395-ABCF-8934ECEE878C}"/>
              </a:ext>
            </a:extLst>
          </p:cNvPr>
          <p:cNvGraphicFramePr/>
          <p:nvPr>
            <p:extLst>
              <p:ext uri="{D42A27DB-BD31-4B8C-83A1-F6EECF244321}">
                <p14:modId xmlns:p14="http://schemas.microsoft.com/office/powerpoint/2010/main" val="3924622603"/>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54585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7030" y="1769100"/>
            <a:ext cx="6309995"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第一步：确定文章主题（</a:t>
            </a:r>
            <a:r>
              <a:rPr lang="en-US" altLang="zh-CN" sz="2400" dirty="0">
                <a:latin typeface="微软雅黑" panose="020B0503020204020204" charset="-122"/>
                <a:ea typeface="微软雅黑" panose="020B0503020204020204" charset="-122"/>
              </a:rPr>
              <a:t>Introduction</a:t>
            </a:r>
            <a:r>
              <a:rPr lang="zh-CN" altLang="en-US" sz="2400" dirty="0">
                <a:latin typeface="微软雅黑" panose="020B0503020204020204" charset="-122"/>
                <a:ea typeface="微软雅黑" panose="020B0503020204020204" charset="-122"/>
              </a:rPr>
              <a:t>中的</a:t>
            </a:r>
            <a:r>
              <a:rPr lang="en-US" altLang="zh-CN" sz="2400" dirty="0">
                <a:latin typeface="微软雅黑" panose="020B0503020204020204" charset="-122"/>
                <a:ea typeface="微软雅黑" panose="020B0503020204020204" charset="-122"/>
              </a:rPr>
              <a:t>A</a:t>
            </a:r>
            <a:r>
              <a:rPr lang="zh-CN" altLang="en-US" sz="2400" dirty="0">
                <a:latin typeface="微软雅黑" panose="020B0503020204020204" charset="-122"/>
                <a:ea typeface="微软雅黑" panose="020B0503020204020204" charset="-122"/>
              </a:rPr>
              <a:t>）</a:t>
            </a:r>
          </a:p>
        </p:txBody>
      </p:sp>
      <p:sp>
        <p:nvSpPr>
          <p:cNvPr id="2" name="object 17"/>
          <p:cNvSpPr txBox="1"/>
          <p:nvPr/>
        </p:nvSpPr>
        <p:spPr>
          <a:xfrm>
            <a:off x="367030" y="2623810"/>
            <a:ext cx="11421745" cy="2102485"/>
          </a:xfrm>
          <a:prstGeom prst="rect">
            <a:avLst/>
          </a:prstGeom>
        </p:spPr>
        <p:txBody>
          <a:bodyPr vert="horz" wrap="square" lIns="0" tIns="12700" rIns="0" bIns="0" rtlCol="0">
            <a:spAutoFit/>
          </a:bodyPr>
          <a:lstStyle/>
          <a:p>
            <a:pPr marL="12700" fontAlgn="auto">
              <a:lnSpc>
                <a:spcPts val="4000"/>
              </a:lnSpc>
              <a:spcBef>
                <a:spcPts val="100"/>
              </a:spcBef>
            </a:pPr>
            <a:r>
              <a:rPr sz="2000" spc="5" dirty="0">
                <a:solidFill>
                  <a:schemeClr val="tx1"/>
                </a:solidFill>
                <a:latin typeface="微软雅黑" panose="020B0503020204020204" charset="-122"/>
                <a:ea typeface="微软雅黑" panose="020B0503020204020204" charset="-122"/>
                <a:cs typeface="微软雅黑" panose="020B0503020204020204" charset="-122"/>
              </a:rPr>
              <a:t>Human</a:t>
            </a:r>
            <a:r>
              <a:rPr sz="2000" spc="-150" dirty="0">
                <a:solidFill>
                  <a:schemeClr val="tx1"/>
                </a:solidFill>
                <a:latin typeface="微软雅黑" panose="020B0503020204020204" charset="-122"/>
                <a:ea typeface="微软雅黑" panose="020B0503020204020204" charset="-122"/>
                <a:cs typeface="微软雅黑" panose="020B0503020204020204" charset="-122"/>
              </a:rPr>
              <a:t> </a:t>
            </a:r>
            <a:r>
              <a:rPr sz="2000" dirty="0">
                <a:solidFill>
                  <a:schemeClr val="tx1"/>
                </a:solidFill>
                <a:latin typeface="微软雅黑" panose="020B0503020204020204" charset="-122"/>
                <a:ea typeface="微软雅黑" panose="020B0503020204020204" charset="-122"/>
                <a:cs typeface="微软雅黑" panose="020B0503020204020204" charset="-122"/>
              </a:rPr>
              <a:t>Brain</a:t>
            </a:r>
          </a:p>
          <a:p>
            <a:pPr marL="12700" fontAlgn="auto">
              <a:lnSpc>
                <a:spcPts val="4000"/>
              </a:lnSpc>
              <a:spcBef>
                <a:spcPts val="100"/>
              </a:spcBef>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Topic</a:t>
            </a:r>
            <a:r>
              <a:rPr 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T</a:t>
            </a:r>
            <a:r>
              <a:rPr sz="2000" spc="5" dirty="0">
                <a:latin typeface="微软雅黑" panose="020B0503020204020204" charset="-122"/>
                <a:ea typeface="微软雅黑" panose="020B0503020204020204" charset="-122"/>
                <a:cs typeface="Times New Roman" panose="02020603050405020304"/>
                <a:sym typeface="+mn-ea"/>
              </a:rPr>
              <a:t>he structure </a:t>
            </a:r>
            <a:r>
              <a:rPr sz="2000" spc="10" dirty="0">
                <a:latin typeface="微软雅黑" panose="020B0503020204020204" charset="-122"/>
                <a:ea typeface="微软雅黑" panose="020B0503020204020204" charset="-122"/>
                <a:cs typeface="Times New Roman" panose="02020603050405020304"/>
                <a:sym typeface="+mn-ea"/>
              </a:rPr>
              <a:t>and functions </a:t>
            </a:r>
            <a:r>
              <a:rPr sz="2000" spc="25" dirty="0">
                <a:latin typeface="微软雅黑" panose="020B0503020204020204" charset="-122"/>
                <a:ea typeface="微软雅黑" panose="020B0503020204020204" charset="-122"/>
                <a:cs typeface="Times New Roman" panose="02020603050405020304"/>
                <a:sym typeface="+mn-ea"/>
              </a:rPr>
              <a:t>of </a:t>
            </a:r>
            <a:r>
              <a:rPr sz="2000" spc="15" dirty="0">
                <a:latin typeface="微软雅黑" panose="020B0503020204020204" charset="-122"/>
                <a:ea typeface="微软雅黑" panose="020B0503020204020204" charset="-122"/>
                <a:cs typeface="Times New Roman" panose="02020603050405020304"/>
                <a:sym typeface="+mn-ea"/>
              </a:rPr>
              <a:t>human</a:t>
            </a:r>
            <a:r>
              <a:rPr sz="2000" spc="50" dirty="0">
                <a:latin typeface="微软雅黑" panose="020B0503020204020204" charset="-122"/>
                <a:ea typeface="微软雅黑" panose="020B0503020204020204" charset="-122"/>
                <a:cs typeface="Times New Roman" panose="02020603050405020304"/>
                <a:sym typeface="+mn-ea"/>
              </a:rPr>
              <a:t> </a:t>
            </a:r>
            <a:r>
              <a:rPr sz="2000" spc="10" dirty="0">
                <a:latin typeface="微软雅黑" panose="020B0503020204020204" charset="-122"/>
                <a:ea typeface="微软雅黑" panose="020B0503020204020204" charset="-122"/>
                <a:cs typeface="Times New Roman" panose="02020603050405020304"/>
                <a:sym typeface="+mn-ea"/>
              </a:rPr>
              <a:t>brains</a:t>
            </a:r>
            <a:endParaRPr sz="2000">
              <a:latin typeface="微软雅黑" panose="020B0503020204020204" charset="-122"/>
              <a:ea typeface="微软雅黑" panose="020B0503020204020204" charset="-122"/>
              <a:cs typeface="Times New Roman" panose="02020603050405020304"/>
            </a:endParaRPr>
          </a:p>
          <a:p>
            <a:pPr marL="12700" fontAlgn="auto">
              <a:lnSpc>
                <a:spcPts val="4000"/>
              </a:lnSpc>
              <a:spcBef>
                <a:spcPts val="100"/>
              </a:spcBef>
            </a:pPr>
            <a:r>
              <a:rPr lang="zh-CN" sz="2000" dirty="0">
                <a:solidFill>
                  <a:schemeClr val="tx1"/>
                </a:solidFill>
                <a:latin typeface="微软雅黑" panose="020B0503020204020204" charset="-122"/>
                <a:ea typeface="微软雅黑" panose="020B0503020204020204" charset="-122"/>
                <a:cs typeface="微软雅黑" panose="020B0503020204020204" charset="-122"/>
              </a:rPr>
              <a:t>参考答案：</a:t>
            </a:r>
            <a:r>
              <a:rPr sz="2000" dirty="0">
                <a:latin typeface="微软雅黑" panose="020B0503020204020204" charset="-122"/>
                <a:ea typeface="微软雅黑" panose="020B0503020204020204" charset="-122"/>
                <a:cs typeface="Times New Roman" panose="02020603050405020304"/>
                <a:sym typeface="+mn-ea"/>
              </a:rPr>
              <a:t>People</a:t>
            </a:r>
            <a:r>
              <a:rPr lang="en-US" sz="2000" dirty="0">
                <a:latin typeface="微软雅黑" panose="020B0503020204020204" charset="-122"/>
                <a:ea typeface="微软雅黑" panose="020B0503020204020204" charset="-122"/>
                <a:cs typeface="Times New Roman" panose="02020603050405020304"/>
                <a:sym typeface="+mn-ea"/>
              </a:rPr>
              <a:t>' </a:t>
            </a:r>
            <a:r>
              <a:rPr sz="2000" dirty="0">
                <a:latin typeface="微软雅黑" panose="020B0503020204020204" charset="-122"/>
                <a:ea typeface="微软雅黑" panose="020B0503020204020204" charset="-122"/>
                <a:cs typeface="Times New Roman" panose="02020603050405020304"/>
                <a:sym typeface="+mn-ea"/>
              </a:rPr>
              <a:t>s </a:t>
            </a:r>
            <a:r>
              <a:rPr sz="2000" spc="10" dirty="0">
                <a:latin typeface="微软雅黑" panose="020B0503020204020204" charset="-122"/>
                <a:ea typeface="微软雅黑" panose="020B0503020204020204" charset="-122"/>
                <a:cs typeface="Times New Roman" panose="02020603050405020304"/>
                <a:sym typeface="+mn-ea"/>
              </a:rPr>
              <a:t>concern </a:t>
            </a:r>
            <a:r>
              <a:rPr sz="2000" spc="25" dirty="0">
                <a:latin typeface="微软雅黑" panose="020B0503020204020204" charset="-122"/>
                <a:ea typeface="微软雅黑" panose="020B0503020204020204" charset="-122"/>
                <a:cs typeface="Times New Roman" panose="02020603050405020304"/>
                <a:sym typeface="+mn-ea"/>
              </a:rPr>
              <a:t>about </a:t>
            </a:r>
            <a:r>
              <a:rPr sz="2000" spc="5" dirty="0">
                <a:latin typeface="微软雅黑" panose="020B0503020204020204" charset="-122"/>
                <a:ea typeface="微软雅黑" panose="020B0503020204020204" charset="-122"/>
                <a:cs typeface="Times New Roman" panose="02020603050405020304"/>
                <a:sym typeface="+mn-ea"/>
              </a:rPr>
              <a:t>the structure </a:t>
            </a:r>
            <a:r>
              <a:rPr sz="2000" spc="10" dirty="0">
                <a:latin typeface="微软雅黑" panose="020B0503020204020204" charset="-122"/>
                <a:ea typeface="微软雅黑" panose="020B0503020204020204" charset="-122"/>
                <a:cs typeface="Times New Roman" panose="02020603050405020304"/>
                <a:sym typeface="+mn-ea"/>
              </a:rPr>
              <a:t>and functions </a:t>
            </a:r>
            <a:r>
              <a:rPr sz="2000" spc="25" dirty="0">
                <a:latin typeface="微软雅黑" panose="020B0503020204020204" charset="-122"/>
                <a:ea typeface="微软雅黑" panose="020B0503020204020204" charset="-122"/>
                <a:cs typeface="Times New Roman" panose="02020603050405020304"/>
                <a:sym typeface="+mn-ea"/>
              </a:rPr>
              <a:t>of </a:t>
            </a:r>
            <a:r>
              <a:rPr sz="2000" spc="15" dirty="0">
                <a:latin typeface="微软雅黑" panose="020B0503020204020204" charset="-122"/>
                <a:ea typeface="微软雅黑" panose="020B0503020204020204" charset="-122"/>
                <a:cs typeface="Times New Roman" panose="02020603050405020304"/>
                <a:sym typeface="+mn-ea"/>
              </a:rPr>
              <a:t>human</a:t>
            </a:r>
            <a:r>
              <a:rPr sz="2000" spc="50" dirty="0">
                <a:latin typeface="微软雅黑" panose="020B0503020204020204" charset="-122"/>
                <a:ea typeface="微软雅黑" panose="020B0503020204020204" charset="-122"/>
                <a:cs typeface="Times New Roman" panose="02020603050405020304"/>
                <a:sym typeface="+mn-ea"/>
              </a:rPr>
              <a:t> </a:t>
            </a:r>
            <a:r>
              <a:rPr sz="2000" spc="10" dirty="0">
                <a:latin typeface="微软雅黑" panose="020B0503020204020204" charset="-122"/>
                <a:ea typeface="微软雅黑" panose="020B0503020204020204" charset="-122"/>
                <a:cs typeface="Times New Roman" panose="02020603050405020304"/>
                <a:sym typeface="+mn-ea"/>
              </a:rPr>
              <a:t>brains</a:t>
            </a:r>
            <a:endParaRPr sz="2000">
              <a:latin typeface="微软雅黑" panose="020B0503020204020204" charset="-122"/>
              <a:ea typeface="微软雅黑" panose="020B0503020204020204" charset="-122"/>
              <a:cs typeface="Times New Roman" panose="02020603050405020304"/>
            </a:endParaRPr>
          </a:p>
          <a:p>
            <a:pPr marL="12700" fontAlgn="auto">
              <a:lnSpc>
                <a:spcPts val="4000"/>
              </a:lnSpc>
              <a:spcBef>
                <a:spcPts val="100"/>
              </a:spcBef>
            </a:pPr>
            <a:endParaRPr 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cxnSp>
        <p:nvCxnSpPr>
          <p:cNvPr id="4" name="直接连接符 3">
            <a:extLst>
              <a:ext uri="{FF2B5EF4-FFF2-40B4-BE49-F238E27FC236}">
                <a16:creationId xmlns:a16="http://schemas.microsoft.com/office/drawing/2014/main" id="{C6C06765-2A85-41B8-9EAC-BE1F8FBF1A0B}"/>
              </a:ext>
            </a:extLst>
          </p:cNvPr>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821D663-D69D-4A01-A08E-B7B43622287E}"/>
              </a:ext>
            </a:extLst>
          </p:cNvPr>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7" name="图示 6">
            <a:extLst>
              <a:ext uri="{FF2B5EF4-FFF2-40B4-BE49-F238E27FC236}">
                <a16:creationId xmlns:a16="http://schemas.microsoft.com/office/drawing/2014/main" id="{5D3EF48B-05CF-414D-983C-1294F0E3E166}"/>
              </a:ext>
            </a:extLst>
          </p:cNvPr>
          <p:cNvGraphicFramePr/>
          <p:nvPr>
            <p:extLst>
              <p:ext uri="{D42A27DB-BD31-4B8C-83A1-F6EECF244321}">
                <p14:modId xmlns:p14="http://schemas.microsoft.com/office/powerpoint/2010/main" val="3924622603"/>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66208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7030" y="1664928"/>
            <a:ext cx="6309995"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第一步：确定文章主题（</a:t>
            </a:r>
            <a:r>
              <a:rPr lang="en-US" altLang="zh-CN" sz="2400" dirty="0">
                <a:latin typeface="微软雅黑" panose="020B0503020204020204" charset="-122"/>
                <a:ea typeface="微软雅黑" panose="020B0503020204020204" charset="-122"/>
              </a:rPr>
              <a:t>Introduction</a:t>
            </a:r>
            <a:r>
              <a:rPr lang="zh-CN" altLang="en-US" sz="2400" dirty="0">
                <a:latin typeface="微软雅黑" panose="020B0503020204020204" charset="-122"/>
                <a:ea typeface="微软雅黑" panose="020B0503020204020204" charset="-122"/>
              </a:rPr>
              <a:t>中的</a:t>
            </a:r>
            <a:r>
              <a:rPr lang="en-US" altLang="zh-CN" sz="2400" dirty="0">
                <a:latin typeface="微软雅黑" panose="020B0503020204020204" charset="-122"/>
                <a:ea typeface="微软雅黑" panose="020B0503020204020204" charset="-122"/>
              </a:rPr>
              <a:t>A</a:t>
            </a:r>
            <a:r>
              <a:rPr lang="zh-CN" altLang="en-US" sz="2400" dirty="0">
                <a:latin typeface="微软雅黑" panose="020B0503020204020204" charset="-122"/>
                <a:ea typeface="微软雅黑" panose="020B0503020204020204" charset="-122"/>
              </a:rPr>
              <a:t>）</a:t>
            </a:r>
          </a:p>
        </p:txBody>
      </p:sp>
      <p:sp>
        <p:nvSpPr>
          <p:cNvPr id="2" name="object 17"/>
          <p:cNvSpPr txBox="1"/>
          <p:nvPr/>
        </p:nvSpPr>
        <p:spPr>
          <a:xfrm>
            <a:off x="367030" y="2519638"/>
            <a:ext cx="11421745" cy="2102485"/>
          </a:xfrm>
          <a:prstGeom prst="rect">
            <a:avLst/>
          </a:prstGeom>
        </p:spPr>
        <p:txBody>
          <a:bodyPr vert="horz" wrap="square" lIns="0" tIns="12700" rIns="0" bIns="0" rtlCol="0">
            <a:spAutoFit/>
          </a:bodyPr>
          <a:lstStyle/>
          <a:p>
            <a:pPr marL="12700" fontAlgn="auto">
              <a:lnSpc>
                <a:spcPts val="4000"/>
              </a:lnSpc>
              <a:spcBef>
                <a:spcPts val="100"/>
              </a:spcBef>
            </a:pPr>
            <a:r>
              <a:rPr sz="2000" spc="5" dirty="0">
                <a:solidFill>
                  <a:schemeClr val="tx1"/>
                </a:solidFill>
                <a:latin typeface="微软雅黑" panose="020B0503020204020204" charset="-122"/>
                <a:ea typeface="微软雅黑" panose="020B0503020204020204" charset="-122"/>
                <a:cs typeface="微软雅黑" panose="020B0503020204020204" charset="-122"/>
              </a:rPr>
              <a:t>Human</a:t>
            </a:r>
            <a:r>
              <a:rPr sz="2000" spc="-150" dirty="0">
                <a:solidFill>
                  <a:schemeClr val="tx1"/>
                </a:solidFill>
                <a:latin typeface="微软雅黑" panose="020B0503020204020204" charset="-122"/>
                <a:ea typeface="微软雅黑" panose="020B0503020204020204" charset="-122"/>
                <a:cs typeface="微软雅黑" panose="020B0503020204020204" charset="-122"/>
              </a:rPr>
              <a:t> </a:t>
            </a:r>
            <a:r>
              <a:rPr sz="2000" dirty="0">
                <a:solidFill>
                  <a:schemeClr val="tx1"/>
                </a:solidFill>
                <a:latin typeface="微软雅黑" panose="020B0503020204020204" charset="-122"/>
                <a:ea typeface="微软雅黑" panose="020B0503020204020204" charset="-122"/>
                <a:cs typeface="微软雅黑" panose="020B0503020204020204" charset="-122"/>
              </a:rPr>
              <a:t>Brain</a:t>
            </a:r>
          </a:p>
          <a:p>
            <a:pPr marL="12700" fontAlgn="auto">
              <a:lnSpc>
                <a:spcPts val="4000"/>
              </a:lnSpc>
              <a:spcBef>
                <a:spcPts val="100"/>
              </a:spcBef>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Topic</a:t>
            </a:r>
            <a:r>
              <a:rPr 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T</a:t>
            </a:r>
            <a:r>
              <a:rPr sz="2000" spc="5" dirty="0">
                <a:latin typeface="微软雅黑" panose="020B0503020204020204" charset="-122"/>
                <a:ea typeface="微软雅黑" panose="020B0503020204020204" charset="-122"/>
                <a:cs typeface="Times New Roman" panose="02020603050405020304"/>
                <a:sym typeface="+mn-ea"/>
              </a:rPr>
              <a:t>he structure </a:t>
            </a:r>
            <a:r>
              <a:rPr sz="2000" spc="10" dirty="0">
                <a:latin typeface="微软雅黑" panose="020B0503020204020204" charset="-122"/>
                <a:ea typeface="微软雅黑" panose="020B0503020204020204" charset="-122"/>
                <a:cs typeface="Times New Roman" panose="02020603050405020304"/>
                <a:sym typeface="+mn-ea"/>
              </a:rPr>
              <a:t>and functions </a:t>
            </a:r>
            <a:r>
              <a:rPr sz="2000" spc="25" dirty="0">
                <a:latin typeface="微软雅黑" panose="020B0503020204020204" charset="-122"/>
                <a:ea typeface="微软雅黑" panose="020B0503020204020204" charset="-122"/>
                <a:cs typeface="Times New Roman" panose="02020603050405020304"/>
                <a:sym typeface="+mn-ea"/>
              </a:rPr>
              <a:t>of </a:t>
            </a:r>
            <a:r>
              <a:rPr sz="2000" spc="15" dirty="0">
                <a:latin typeface="微软雅黑" panose="020B0503020204020204" charset="-122"/>
                <a:ea typeface="微软雅黑" panose="020B0503020204020204" charset="-122"/>
                <a:cs typeface="Times New Roman" panose="02020603050405020304"/>
                <a:sym typeface="+mn-ea"/>
              </a:rPr>
              <a:t>human</a:t>
            </a:r>
            <a:r>
              <a:rPr sz="2000" spc="50" dirty="0">
                <a:latin typeface="微软雅黑" panose="020B0503020204020204" charset="-122"/>
                <a:ea typeface="微软雅黑" panose="020B0503020204020204" charset="-122"/>
                <a:cs typeface="Times New Roman" panose="02020603050405020304"/>
                <a:sym typeface="+mn-ea"/>
              </a:rPr>
              <a:t> </a:t>
            </a:r>
            <a:r>
              <a:rPr sz="2000" spc="10" dirty="0">
                <a:latin typeface="微软雅黑" panose="020B0503020204020204" charset="-122"/>
                <a:ea typeface="微软雅黑" panose="020B0503020204020204" charset="-122"/>
                <a:cs typeface="Times New Roman" panose="02020603050405020304"/>
                <a:sym typeface="+mn-ea"/>
              </a:rPr>
              <a:t>brains</a:t>
            </a:r>
            <a:endParaRPr sz="2000">
              <a:latin typeface="微软雅黑" panose="020B0503020204020204" charset="-122"/>
              <a:ea typeface="微软雅黑" panose="020B0503020204020204" charset="-122"/>
              <a:cs typeface="Times New Roman" panose="02020603050405020304"/>
            </a:endParaRPr>
          </a:p>
          <a:p>
            <a:pPr marL="12700" fontAlgn="auto">
              <a:lnSpc>
                <a:spcPts val="4000"/>
              </a:lnSpc>
              <a:spcBef>
                <a:spcPts val="100"/>
              </a:spcBef>
            </a:pPr>
            <a:r>
              <a:rPr lang="zh-CN" sz="2000" dirty="0">
                <a:solidFill>
                  <a:schemeClr val="tx1"/>
                </a:solidFill>
                <a:latin typeface="微软雅黑" panose="020B0503020204020204" charset="-122"/>
                <a:ea typeface="微软雅黑" panose="020B0503020204020204" charset="-122"/>
                <a:cs typeface="微软雅黑" panose="020B0503020204020204" charset="-122"/>
              </a:rPr>
              <a:t>参考答案：</a:t>
            </a:r>
            <a:r>
              <a:rPr sz="2000" dirty="0">
                <a:latin typeface="微软雅黑" panose="020B0503020204020204" charset="-122"/>
                <a:ea typeface="微软雅黑" panose="020B0503020204020204" charset="-122"/>
                <a:cs typeface="Times New Roman" panose="02020603050405020304"/>
                <a:sym typeface="+mn-ea"/>
              </a:rPr>
              <a:t>People</a:t>
            </a:r>
            <a:r>
              <a:rPr lang="en-US" sz="2000" dirty="0">
                <a:latin typeface="微软雅黑" panose="020B0503020204020204" charset="-122"/>
                <a:ea typeface="微软雅黑" panose="020B0503020204020204" charset="-122"/>
                <a:cs typeface="Times New Roman" panose="02020603050405020304"/>
                <a:sym typeface="+mn-ea"/>
              </a:rPr>
              <a:t>' </a:t>
            </a:r>
            <a:r>
              <a:rPr sz="2000" dirty="0">
                <a:latin typeface="微软雅黑" panose="020B0503020204020204" charset="-122"/>
                <a:ea typeface="微软雅黑" panose="020B0503020204020204" charset="-122"/>
                <a:cs typeface="Times New Roman" panose="02020603050405020304"/>
                <a:sym typeface="+mn-ea"/>
              </a:rPr>
              <a:t>s </a:t>
            </a:r>
            <a:r>
              <a:rPr sz="2000" spc="10" dirty="0">
                <a:latin typeface="微软雅黑" panose="020B0503020204020204" charset="-122"/>
                <a:ea typeface="微软雅黑" panose="020B0503020204020204" charset="-122"/>
                <a:cs typeface="Times New Roman" panose="02020603050405020304"/>
                <a:sym typeface="+mn-ea"/>
              </a:rPr>
              <a:t>concern </a:t>
            </a:r>
            <a:r>
              <a:rPr sz="2000" spc="25" dirty="0">
                <a:latin typeface="微软雅黑" panose="020B0503020204020204" charset="-122"/>
                <a:ea typeface="微软雅黑" panose="020B0503020204020204" charset="-122"/>
                <a:cs typeface="Times New Roman" panose="02020603050405020304"/>
                <a:sym typeface="+mn-ea"/>
              </a:rPr>
              <a:t>about </a:t>
            </a:r>
            <a:r>
              <a:rPr sz="2000" spc="5" dirty="0">
                <a:latin typeface="微软雅黑" panose="020B0503020204020204" charset="-122"/>
                <a:ea typeface="微软雅黑" panose="020B0503020204020204" charset="-122"/>
                <a:cs typeface="Times New Roman" panose="02020603050405020304"/>
                <a:sym typeface="+mn-ea"/>
              </a:rPr>
              <a:t>the structure </a:t>
            </a:r>
            <a:r>
              <a:rPr sz="2000" spc="10" dirty="0">
                <a:latin typeface="微软雅黑" panose="020B0503020204020204" charset="-122"/>
                <a:ea typeface="微软雅黑" panose="020B0503020204020204" charset="-122"/>
                <a:cs typeface="Times New Roman" panose="02020603050405020304"/>
                <a:sym typeface="+mn-ea"/>
              </a:rPr>
              <a:t>and functions </a:t>
            </a:r>
            <a:r>
              <a:rPr sz="2000" spc="25" dirty="0">
                <a:latin typeface="微软雅黑" panose="020B0503020204020204" charset="-122"/>
                <a:ea typeface="微软雅黑" panose="020B0503020204020204" charset="-122"/>
                <a:cs typeface="Times New Roman" panose="02020603050405020304"/>
                <a:sym typeface="+mn-ea"/>
              </a:rPr>
              <a:t>of </a:t>
            </a:r>
            <a:r>
              <a:rPr sz="2000" spc="15" dirty="0">
                <a:latin typeface="微软雅黑" panose="020B0503020204020204" charset="-122"/>
                <a:ea typeface="微软雅黑" panose="020B0503020204020204" charset="-122"/>
                <a:cs typeface="Times New Roman" panose="02020603050405020304"/>
                <a:sym typeface="+mn-ea"/>
              </a:rPr>
              <a:t>human</a:t>
            </a:r>
            <a:r>
              <a:rPr sz="2000" spc="50" dirty="0">
                <a:latin typeface="微软雅黑" panose="020B0503020204020204" charset="-122"/>
                <a:ea typeface="微软雅黑" panose="020B0503020204020204" charset="-122"/>
                <a:cs typeface="Times New Roman" panose="02020603050405020304"/>
                <a:sym typeface="+mn-ea"/>
              </a:rPr>
              <a:t> </a:t>
            </a:r>
            <a:r>
              <a:rPr sz="2000" spc="10" dirty="0">
                <a:latin typeface="微软雅黑" panose="020B0503020204020204" charset="-122"/>
                <a:ea typeface="微软雅黑" panose="020B0503020204020204" charset="-122"/>
                <a:cs typeface="Times New Roman" panose="02020603050405020304"/>
                <a:sym typeface="+mn-ea"/>
              </a:rPr>
              <a:t>brains</a:t>
            </a:r>
            <a:endParaRPr sz="2000">
              <a:latin typeface="微软雅黑" panose="020B0503020204020204" charset="-122"/>
              <a:ea typeface="微软雅黑" panose="020B0503020204020204" charset="-122"/>
              <a:cs typeface="Times New Roman" panose="02020603050405020304"/>
            </a:endParaRPr>
          </a:p>
          <a:p>
            <a:pPr marL="12700" fontAlgn="auto">
              <a:lnSpc>
                <a:spcPts val="4000"/>
              </a:lnSpc>
              <a:spcBef>
                <a:spcPts val="100"/>
              </a:spcBef>
            </a:pPr>
            <a:endParaRPr 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 name="矩形 2"/>
          <p:cNvSpPr/>
          <p:nvPr/>
        </p:nvSpPr>
        <p:spPr>
          <a:xfrm>
            <a:off x="367030" y="4622123"/>
            <a:ext cx="5325110"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第二步：确定主题句</a:t>
            </a:r>
            <a:r>
              <a:rPr lang="en-US" altLang="zh-CN" sz="2400" dirty="0">
                <a:latin typeface="微软雅黑" panose="020B0503020204020204" charset="-122"/>
                <a:ea typeface="微软雅黑" panose="020B0503020204020204" charset="-122"/>
              </a:rPr>
              <a:t>Thesis</a:t>
            </a:r>
            <a:r>
              <a:rPr lang="zh-CN" altLang="en-US" sz="2400" dirty="0">
                <a:latin typeface="微软雅黑" panose="020B0503020204020204" charset="-122"/>
                <a:ea typeface="微软雅黑" panose="020B0503020204020204" charset="-122"/>
              </a:rPr>
              <a:t>（首段）</a:t>
            </a:r>
          </a:p>
        </p:txBody>
      </p:sp>
      <p:cxnSp>
        <p:nvCxnSpPr>
          <p:cNvPr id="6" name="直接连接符 5">
            <a:extLst>
              <a:ext uri="{FF2B5EF4-FFF2-40B4-BE49-F238E27FC236}">
                <a16:creationId xmlns:a16="http://schemas.microsoft.com/office/drawing/2014/main" id="{43C3BDC7-DD72-4CD4-8263-4E57CA6A14B3}"/>
              </a:ext>
            </a:extLst>
          </p:cNvPr>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84B8AD5-6599-487E-B6AF-1AE00CDEC808}"/>
              </a:ext>
            </a:extLst>
          </p:cNvPr>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8" name="图示 7">
            <a:extLst>
              <a:ext uri="{FF2B5EF4-FFF2-40B4-BE49-F238E27FC236}">
                <a16:creationId xmlns:a16="http://schemas.microsoft.com/office/drawing/2014/main" id="{3D188356-08B6-4268-BDEE-A60867DEA7B2}"/>
              </a:ext>
            </a:extLst>
          </p:cNvPr>
          <p:cNvGraphicFramePr/>
          <p:nvPr>
            <p:extLst>
              <p:ext uri="{D42A27DB-BD31-4B8C-83A1-F6EECF244321}">
                <p14:modId xmlns:p14="http://schemas.microsoft.com/office/powerpoint/2010/main" val="3924622603"/>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4986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695325" y="988695"/>
            <a:ext cx="8301355" cy="1570355"/>
          </a:xfrm>
          <a:prstGeom prst="rect">
            <a:avLst/>
          </a:prstGeom>
        </p:spPr>
        <p:txBody>
          <a:bodyPr vert="horz" wrap="square" lIns="0" tIns="16510" rIns="0" bIns="0" rtlCol="0">
            <a:spAutoFit/>
          </a:bodyPr>
          <a:lstStyle/>
          <a:p>
            <a:pPr marL="12700">
              <a:lnSpc>
                <a:spcPct val="100000"/>
              </a:lnSpc>
              <a:spcBef>
                <a:spcPts val="130"/>
              </a:spcBef>
            </a:pPr>
            <a:r>
              <a:rPr sz="2400" b="1" spc="25" dirty="0">
                <a:solidFill>
                  <a:srgbClr val="DDEBED"/>
                </a:solidFill>
                <a:latin typeface="微软雅黑" panose="020B0503020204020204" charset="-122"/>
                <a:ea typeface="微软雅黑" panose="020B0503020204020204" charset="-122"/>
                <a:cs typeface="微软雅黑" panose="020B0503020204020204" charset="-122"/>
              </a:rPr>
              <a:t>一、提纲类型</a:t>
            </a:r>
          </a:p>
          <a:p>
            <a:pPr marL="19050" marR="5080">
              <a:lnSpc>
                <a:spcPct val="150000"/>
              </a:lnSpc>
              <a:spcBef>
                <a:spcPts val="1020"/>
              </a:spcBef>
            </a:pPr>
            <a:r>
              <a:rPr sz="2000" spc="-20" dirty="0">
                <a:latin typeface="微软雅黑" panose="020B0503020204020204" charset="-122"/>
                <a:ea typeface="微软雅黑" panose="020B0503020204020204" charset="-122"/>
                <a:cs typeface="Times New Roman" panose="02020603050405020304"/>
              </a:rPr>
              <a:t>Read </a:t>
            </a:r>
            <a:r>
              <a:rPr sz="2000" spc="-15" dirty="0">
                <a:latin typeface="微软雅黑" panose="020B0503020204020204" charset="-122"/>
                <a:ea typeface="微软雅黑" panose="020B0503020204020204" charset="-122"/>
                <a:cs typeface="Times New Roman" panose="02020603050405020304"/>
              </a:rPr>
              <a:t>the </a:t>
            </a:r>
            <a:r>
              <a:rPr sz="2000" spc="-20" dirty="0">
                <a:latin typeface="微软雅黑" panose="020B0503020204020204" charset="-122"/>
                <a:ea typeface="微软雅黑" panose="020B0503020204020204" charset="-122"/>
                <a:cs typeface="Times New Roman" panose="02020603050405020304"/>
              </a:rPr>
              <a:t>following </a:t>
            </a:r>
            <a:r>
              <a:rPr sz="2000" spc="-15" dirty="0">
                <a:latin typeface="微软雅黑" panose="020B0503020204020204" charset="-122"/>
                <a:ea typeface="微软雅黑" panose="020B0503020204020204" charset="-122"/>
                <a:cs typeface="Times New Roman" panose="02020603050405020304"/>
              </a:rPr>
              <a:t>passage </a:t>
            </a:r>
            <a:r>
              <a:rPr sz="2000" spc="-35" dirty="0">
                <a:latin typeface="微软雅黑" panose="020B0503020204020204" charset="-122"/>
                <a:ea typeface="微软雅黑" panose="020B0503020204020204" charset="-122"/>
                <a:cs typeface="Times New Roman" panose="02020603050405020304"/>
              </a:rPr>
              <a:t>carefully </a:t>
            </a:r>
            <a:r>
              <a:rPr sz="2000" spc="-40" dirty="0">
                <a:latin typeface="微软雅黑" panose="020B0503020204020204" charset="-122"/>
                <a:ea typeface="微软雅黑" panose="020B0503020204020204" charset="-122"/>
                <a:cs typeface="Times New Roman" panose="02020603050405020304"/>
              </a:rPr>
              <a:t>and </a:t>
            </a:r>
            <a:r>
              <a:rPr sz="2000" spc="-10" dirty="0">
                <a:latin typeface="微软雅黑" panose="020B0503020204020204" charset="-122"/>
                <a:ea typeface="微软雅黑" panose="020B0503020204020204" charset="-122"/>
                <a:cs typeface="Times New Roman" panose="02020603050405020304"/>
              </a:rPr>
              <a:t>compose </a:t>
            </a:r>
            <a:r>
              <a:rPr sz="2000" dirty="0">
                <a:latin typeface="微软雅黑" panose="020B0503020204020204" charset="-122"/>
                <a:ea typeface="微软雅黑" panose="020B0503020204020204" charset="-122"/>
                <a:cs typeface="Times New Roman" panose="02020603050405020304"/>
              </a:rPr>
              <a:t>a</a:t>
            </a:r>
            <a:r>
              <a:rPr sz="2000" b="1" dirty="0">
                <a:latin typeface="Times New Roman" panose="02020603050405020304"/>
                <a:cs typeface="Times New Roman" panose="02020603050405020304"/>
              </a:rPr>
              <a:t>  </a:t>
            </a:r>
          </a:p>
          <a:p>
            <a:pPr marL="19050" marR="5080">
              <a:lnSpc>
                <a:spcPct val="150000"/>
              </a:lnSpc>
              <a:spcBef>
                <a:spcPts val="1020"/>
              </a:spcBef>
            </a:pPr>
            <a:r>
              <a:rPr sz="2000" spc="-20" dirty="0">
                <a:latin typeface="微软雅黑" panose="020B0503020204020204" charset="-122"/>
                <a:ea typeface="微软雅黑" panose="020B0503020204020204" charset="-122"/>
                <a:cs typeface="Times New Roman" panose="02020603050405020304"/>
              </a:rPr>
              <a:t>Read </a:t>
            </a:r>
            <a:r>
              <a:rPr sz="2000" spc="-15" dirty="0">
                <a:latin typeface="微软雅黑" panose="020B0503020204020204" charset="-122"/>
                <a:ea typeface="微软雅黑" panose="020B0503020204020204" charset="-122"/>
                <a:cs typeface="Times New Roman" panose="02020603050405020304"/>
              </a:rPr>
              <a:t>the </a:t>
            </a:r>
            <a:r>
              <a:rPr sz="2000" spc="-20" dirty="0">
                <a:latin typeface="微软雅黑" panose="020B0503020204020204" charset="-122"/>
                <a:ea typeface="微软雅黑" panose="020B0503020204020204" charset="-122"/>
                <a:cs typeface="Times New Roman" panose="02020603050405020304"/>
              </a:rPr>
              <a:t>following </a:t>
            </a:r>
            <a:r>
              <a:rPr sz="2000" spc="-15" dirty="0">
                <a:latin typeface="微软雅黑" panose="020B0503020204020204" charset="-122"/>
                <a:ea typeface="微软雅黑" panose="020B0503020204020204" charset="-122"/>
                <a:cs typeface="Times New Roman" panose="02020603050405020304"/>
              </a:rPr>
              <a:t>passage </a:t>
            </a:r>
            <a:r>
              <a:rPr sz="2000" spc="-35" dirty="0">
                <a:latin typeface="微软雅黑" panose="020B0503020204020204" charset="-122"/>
                <a:ea typeface="微软雅黑" panose="020B0503020204020204" charset="-122"/>
                <a:cs typeface="Times New Roman" panose="02020603050405020304"/>
              </a:rPr>
              <a:t>carefully </a:t>
            </a:r>
            <a:r>
              <a:rPr sz="2000" spc="-40" dirty="0">
                <a:latin typeface="微软雅黑" panose="020B0503020204020204" charset="-122"/>
                <a:ea typeface="微软雅黑" panose="020B0503020204020204" charset="-122"/>
                <a:cs typeface="Times New Roman" panose="02020603050405020304"/>
              </a:rPr>
              <a:t>and </a:t>
            </a:r>
            <a:r>
              <a:rPr sz="2000" spc="-10" dirty="0">
                <a:latin typeface="微软雅黑" panose="020B0503020204020204" charset="-122"/>
                <a:ea typeface="微软雅黑" panose="020B0503020204020204" charset="-122"/>
                <a:cs typeface="Times New Roman" panose="02020603050405020304"/>
              </a:rPr>
              <a:t>compose</a:t>
            </a:r>
            <a:r>
              <a:rPr sz="2000" spc="25" dirty="0">
                <a:latin typeface="微软雅黑" panose="020B0503020204020204" charset="-122"/>
                <a:ea typeface="微软雅黑" panose="020B0503020204020204" charset="-122"/>
                <a:cs typeface="Times New Roman" panose="02020603050405020304"/>
              </a:rPr>
              <a:t> </a:t>
            </a:r>
            <a:r>
              <a:rPr sz="2000" dirty="0">
                <a:latin typeface="微软雅黑" panose="020B0503020204020204" charset="-122"/>
                <a:ea typeface="微软雅黑" panose="020B0503020204020204" charset="-122"/>
                <a:cs typeface="Times New Roman" panose="02020603050405020304"/>
              </a:rPr>
              <a:t>a</a:t>
            </a:r>
            <a:endParaRPr sz="2000">
              <a:latin typeface="微软雅黑" panose="020B0503020204020204" charset="-122"/>
              <a:ea typeface="微软雅黑" panose="020B0503020204020204" charset="-122"/>
              <a:cs typeface="Times New Roman" panose="02020603050405020304"/>
            </a:endParaRPr>
          </a:p>
        </p:txBody>
      </p:sp>
      <p:sp>
        <p:nvSpPr>
          <p:cNvPr id="13" name="object 13"/>
          <p:cNvSpPr txBox="1"/>
          <p:nvPr/>
        </p:nvSpPr>
        <p:spPr>
          <a:xfrm>
            <a:off x="7059930" y="1685290"/>
            <a:ext cx="2385695" cy="248285"/>
          </a:xfrm>
          <a:prstGeom prst="rect">
            <a:avLst/>
          </a:prstGeom>
          <a:solidFill>
            <a:srgbClr val="FFFF00"/>
          </a:solidFill>
        </p:spPr>
        <p:txBody>
          <a:bodyPr vert="horz" wrap="square" lIns="0" tIns="0" rIns="0" bIns="0" rtlCol="0">
            <a:spAutoFit/>
          </a:bodyPr>
          <a:lstStyle/>
          <a:p>
            <a:pPr marL="4445">
              <a:lnSpc>
                <a:spcPts val="1940"/>
              </a:lnSpc>
            </a:pPr>
            <a:r>
              <a:rPr sz="2000" b="1" spc="-15" dirty="0">
                <a:latin typeface="微软雅黑" panose="020B0503020204020204" charset="-122"/>
                <a:ea typeface="微软雅黑" panose="020B0503020204020204" charset="-122"/>
                <a:cs typeface="Times New Roman" panose="02020603050405020304"/>
              </a:rPr>
              <a:t>“</a:t>
            </a:r>
            <a:r>
              <a:rPr sz="2000" spc="-15" dirty="0">
                <a:latin typeface="微软雅黑" panose="020B0503020204020204" charset="-122"/>
                <a:ea typeface="微软雅黑" panose="020B0503020204020204" charset="-122"/>
                <a:cs typeface="Times New Roman" panose="02020603050405020304"/>
              </a:rPr>
              <a:t>sentence</a:t>
            </a:r>
            <a:r>
              <a:rPr sz="2000" spc="75" dirty="0">
                <a:latin typeface="微软雅黑" panose="020B0503020204020204" charset="-122"/>
                <a:ea typeface="微软雅黑" panose="020B0503020204020204" charset="-122"/>
                <a:cs typeface="Times New Roman" panose="02020603050405020304"/>
              </a:rPr>
              <a:t> </a:t>
            </a:r>
            <a:r>
              <a:rPr sz="2000" spc="-20" dirty="0">
                <a:latin typeface="微软雅黑" panose="020B0503020204020204" charset="-122"/>
                <a:ea typeface="微软雅黑" panose="020B0503020204020204" charset="-122"/>
                <a:cs typeface="Times New Roman" panose="02020603050405020304"/>
              </a:rPr>
              <a:t>outline”</a:t>
            </a:r>
            <a:endParaRPr sz="2000">
              <a:latin typeface="微软雅黑" panose="020B0503020204020204" charset="-122"/>
              <a:ea typeface="微软雅黑" panose="020B0503020204020204" charset="-122"/>
              <a:cs typeface="Times New Roman" panose="02020603050405020304"/>
            </a:endParaRPr>
          </a:p>
        </p:txBody>
      </p:sp>
      <p:sp>
        <p:nvSpPr>
          <p:cNvPr id="14" name="object 14"/>
          <p:cNvSpPr txBox="1"/>
          <p:nvPr/>
        </p:nvSpPr>
        <p:spPr>
          <a:xfrm>
            <a:off x="9073515" y="2239010"/>
            <a:ext cx="1268730" cy="320040"/>
          </a:xfrm>
          <a:prstGeom prst="rect">
            <a:avLst/>
          </a:prstGeom>
        </p:spPr>
        <p:txBody>
          <a:bodyPr vert="horz" wrap="square" lIns="0" tIns="12700" rIns="0" bIns="0" rtlCol="0">
            <a:spAutoFit/>
          </a:bodyPr>
          <a:lstStyle/>
          <a:p>
            <a:pPr marL="12700">
              <a:lnSpc>
                <a:spcPct val="100000"/>
              </a:lnSpc>
              <a:spcBef>
                <a:spcPts val="100"/>
              </a:spcBef>
            </a:pPr>
            <a:r>
              <a:rPr sz="2000" dirty="0">
                <a:latin typeface="微软雅黑" panose="020B0503020204020204" charset="-122"/>
                <a:ea typeface="微软雅黑" panose="020B0503020204020204" charset="-122"/>
                <a:cs typeface="Times New Roman" panose="02020603050405020304"/>
              </a:rPr>
              <a:t>for</a:t>
            </a:r>
            <a:r>
              <a:rPr sz="2000" spc="-125" dirty="0">
                <a:latin typeface="微软雅黑" panose="020B0503020204020204" charset="-122"/>
                <a:ea typeface="微软雅黑" panose="020B0503020204020204" charset="-122"/>
                <a:cs typeface="Times New Roman" panose="02020603050405020304"/>
              </a:rPr>
              <a:t> </a:t>
            </a:r>
            <a:r>
              <a:rPr sz="2000" spc="-10" dirty="0">
                <a:latin typeface="微软雅黑" panose="020B0503020204020204" charset="-122"/>
                <a:ea typeface="微软雅黑" panose="020B0503020204020204" charset="-122"/>
                <a:cs typeface="Times New Roman" panose="02020603050405020304"/>
              </a:rPr>
              <a:t>it.</a:t>
            </a:r>
            <a:endParaRPr sz="2000">
              <a:latin typeface="微软雅黑" panose="020B0503020204020204" charset="-122"/>
              <a:ea typeface="微软雅黑" panose="020B0503020204020204" charset="-122"/>
              <a:cs typeface="Times New Roman" panose="02020603050405020304"/>
            </a:endParaRPr>
          </a:p>
        </p:txBody>
      </p:sp>
      <p:sp>
        <p:nvSpPr>
          <p:cNvPr id="16" name="object 16"/>
          <p:cNvSpPr txBox="1"/>
          <p:nvPr/>
        </p:nvSpPr>
        <p:spPr>
          <a:xfrm>
            <a:off x="6994525" y="2239010"/>
            <a:ext cx="2002155" cy="320040"/>
          </a:xfrm>
          <a:prstGeom prst="rect">
            <a:avLst/>
          </a:prstGeom>
          <a:solidFill>
            <a:srgbClr val="FFFF00"/>
          </a:solidFill>
        </p:spPr>
        <p:txBody>
          <a:bodyPr vert="horz" wrap="square" lIns="0" tIns="12700" rIns="0" bIns="0" rtlCol="0">
            <a:spAutoFit/>
          </a:bodyPr>
          <a:lstStyle/>
          <a:p>
            <a:pPr marL="4445">
              <a:lnSpc>
                <a:spcPct val="100000"/>
              </a:lnSpc>
              <a:spcBef>
                <a:spcPts val="100"/>
              </a:spcBef>
            </a:pPr>
            <a:r>
              <a:rPr sz="2000" dirty="0">
                <a:latin typeface="微软雅黑" panose="020B0503020204020204" charset="-122"/>
                <a:ea typeface="微软雅黑" panose="020B0503020204020204" charset="-122"/>
                <a:cs typeface="Times New Roman" panose="02020603050405020304"/>
              </a:rPr>
              <a:t>“topic </a:t>
            </a:r>
            <a:r>
              <a:rPr sz="2000" spc="-20" dirty="0">
                <a:latin typeface="微软雅黑" panose="020B0503020204020204" charset="-122"/>
                <a:ea typeface="微软雅黑" panose="020B0503020204020204" charset="-122"/>
                <a:cs typeface="Times New Roman" panose="02020603050405020304"/>
              </a:rPr>
              <a:t>outline”</a:t>
            </a:r>
            <a:r>
              <a:rPr sz="1800" b="1" spc="-20" dirty="0">
                <a:latin typeface="Times New Roman" panose="02020603050405020304"/>
                <a:cs typeface="Times New Roman" panose="02020603050405020304"/>
              </a:rPr>
              <a:t> </a:t>
            </a:r>
            <a:endParaRPr sz="1800">
              <a:latin typeface="Times New Roman" panose="02020603050405020304"/>
              <a:cs typeface="Times New Roman" panose="02020603050405020304"/>
            </a:endParaRPr>
          </a:p>
        </p:txBody>
      </p:sp>
      <p:sp>
        <p:nvSpPr>
          <p:cNvPr id="2" name="object 14"/>
          <p:cNvSpPr txBox="1"/>
          <p:nvPr/>
        </p:nvSpPr>
        <p:spPr>
          <a:xfrm>
            <a:off x="9445625" y="1649730"/>
            <a:ext cx="896620" cy="320040"/>
          </a:xfrm>
          <a:prstGeom prst="rect">
            <a:avLst/>
          </a:prstGeom>
        </p:spPr>
        <p:txBody>
          <a:bodyPr vert="horz" wrap="square" lIns="0" tIns="12700" rIns="0" bIns="0" rtlCol="0">
            <a:spAutoFit/>
          </a:bodyPr>
          <a:lstStyle/>
          <a:p>
            <a:pPr marL="12700">
              <a:lnSpc>
                <a:spcPct val="100000"/>
              </a:lnSpc>
              <a:spcBef>
                <a:spcPts val="100"/>
              </a:spcBef>
            </a:pPr>
            <a:r>
              <a:rPr sz="2000" dirty="0">
                <a:latin typeface="微软雅黑" panose="020B0503020204020204" charset="-122"/>
                <a:ea typeface="微软雅黑" panose="020B0503020204020204" charset="-122"/>
                <a:cs typeface="Times New Roman" panose="02020603050405020304"/>
              </a:rPr>
              <a:t>for</a:t>
            </a:r>
            <a:r>
              <a:rPr sz="2000" spc="-125" dirty="0">
                <a:latin typeface="微软雅黑" panose="020B0503020204020204" charset="-122"/>
                <a:ea typeface="微软雅黑" panose="020B0503020204020204" charset="-122"/>
                <a:cs typeface="Times New Roman" panose="02020603050405020304"/>
              </a:rPr>
              <a:t> </a:t>
            </a:r>
            <a:r>
              <a:rPr sz="2000" spc="-10" dirty="0">
                <a:latin typeface="微软雅黑" panose="020B0503020204020204" charset="-122"/>
                <a:ea typeface="微软雅黑" panose="020B0503020204020204" charset="-122"/>
                <a:cs typeface="Times New Roman" panose="02020603050405020304"/>
              </a:rPr>
              <a:t>it</a:t>
            </a:r>
            <a:r>
              <a:rPr sz="1800" b="1" spc="-10" dirty="0">
                <a:latin typeface="Times New Roman" panose="02020603050405020304"/>
                <a:cs typeface="Times New Roman" panose="02020603050405020304"/>
              </a:rPr>
              <a:t>.</a:t>
            </a:r>
            <a:endParaRPr sz="1800">
              <a:latin typeface="Times New Roman" panose="02020603050405020304"/>
              <a:cs typeface="Times New Roman" panose="02020603050405020304"/>
            </a:endParaRPr>
          </a:p>
        </p:txBody>
      </p:sp>
      <p:sp>
        <p:nvSpPr>
          <p:cNvPr id="6" name="圆角矩形 5"/>
          <p:cNvSpPr/>
          <p:nvPr/>
        </p:nvSpPr>
        <p:spPr>
          <a:xfrm>
            <a:off x="746760" y="2885440"/>
            <a:ext cx="2567940" cy="136017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85825" y="3211830"/>
            <a:ext cx="2289810" cy="706755"/>
          </a:xfrm>
          <a:prstGeom prst="rect">
            <a:avLst/>
          </a:prstGeom>
          <a:noFill/>
        </p:spPr>
        <p:txBody>
          <a:bodyPr wrap="square" rtlCol="0">
            <a:spAutoFit/>
          </a:bodyPr>
          <a:lstStyle/>
          <a:p>
            <a:r>
              <a:rPr lang="zh-CN" altLang="en-US" sz="4000">
                <a:solidFill>
                  <a:schemeClr val="bg1"/>
                </a:solidFill>
                <a:latin typeface="微软雅黑" panose="020B0503020204020204" charset="-122"/>
                <a:ea typeface="微软雅黑" panose="020B0503020204020204" charset="-122"/>
              </a:rPr>
              <a:t>句子提纲</a:t>
            </a:r>
          </a:p>
        </p:txBody>
      </p:sp>
      <p:sp>
        <p:nvSpPr>
          <p:cNvPr id="9" name="燕尾形箭头 8"/>
          <p:cNvSpPr/>
          <p:nvPr/>
        </p:nvSpPr>
        <p:spPr>
          <a:xfrm>
            <a:off x="3550920" y="3414395"/>
            <a:ext cx="1582420" cy="389255"/>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10" name="圆角矩形 9"/>
          <p:cNvSpPr/>
          <p:nvPr/>
        </p:nvSpPr>
        <p:spPr>
          <a:xfrm>
            <a:off x="5258435" y="3115945"/>
            <a:ext cx="2887345" cy="98679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1" name="文本框 10"/>
          <p:cNvSpPr txBox="1"/>
          <p:nvPr/>
        </p:nvSpPr>
        <p:spPr>
          <a:xfrm>
            <a:off x="5445760" y="3242310"/>
            <a:ext cx="2512695" cy="645160"/>
          </a:xfrm>
          <a:prstGeom prst="rect">
            <a:avLst/>
          </a:prstGeom>
          <a:noFill/>
        </p:spPr>
        <p:txBody>
          <a:bodyPr wrap="square" rtlCol="0">
            <a:spAutoFit/>
          </a:bodyPr>
          <a:lstStyle/>
          <a:p>
            <a:r>
              <a:rPr lang="zh-CN" altLang="en-US" sz="3600">
                <a:solidFill>
                  <a:schemeClr val="tx1"/>
                </a:solidFill>
                <a:latin typeface="微软雅黑" panose="020B0503020204020204" charset="-122"/>
                <a:ea typeface="微软雅黑" panose="020B0503020204020204" charset="-122"/>
              </a:rPr>
              <a:t>由句子构成</a:t>
            </a:r>
          </a:p>
        </p:txBody>
      </p:sp>
      <p:sp>
        <p:nvSpPr>
          <p:cNvPr id="12" name="圆角矩形 11"/>
          <p:cNvSpPr/>
          <p:nvPr/>
        </p:nvSpPr>
        <p:spPr>
          <a:xfrm>
            <a:off x="746760" y="4845050"/>
            <a:ext cx="2567940" cy="136017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885825" y="5171440"/>
            <a:ext cx="2289810" cy="706755"/>
          </a:xfrm>
          <a:prstGeom prst="rect">
            <a:avLst/>
          </a:prstGeom>
          <a:noFill/>
        </p:spPr>
        <p:txBody>
          <a:bodyPr wrap="square" rtlCol="0">
            <a:spAutoFit/>
          </a:bodyPr>
          <a:lstStyle/>
          <a:p>
            <a:r>
              <a:rPr lang="zh-CN" altLang="en-US" sz="4000">
                <a:solidFill>
                  <a:schemeClr val="bg1"/>
                </a:solidFill>
                <a:latin typeface="微软雅黑" panose="020B0503020204020204" charset="-122"/>
                <a:ea typeface="微软雅黑" panose="020B0503020204020204" charset="-122"/>
              </a:rPr>
              <a:t>论点提纲</a:t>
            </a:r>
          </a:p>
        </p:txBody>
      </p:sp>
      <p:sp>
        <p:nvSpPr>
          <p:cNvPr id="22" name="燕尾形箭头 21"/>
          <p:cNvSpPr/>
          <p:nvPr/>
        </p:nvSpPr>
        <p:spPr>
          <a:xfrm>
            <a:off x="3550920" y="5330825"/>
            <a:ext cx="1582420" cy="389255"/>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23" name="圆角矩形 22"/>
          <p:cNvSpPr/>
          <p:nvPr/>
        </p:nvSpPr>
        <p:spPr>
          <a:xfrm>
            <a:off x="5258435" y="5013960"/>
            <a:ext cx="2887345" cy="98679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4" name="文本框 23"/>
          <p:cNvSpPr txBox="1"/>
          <p:nvPr/>
        </p:nvSpPr>
        <p:spPr>
          <a:xfrm>
            <a:off x="5445760" y="5171440"/>
            <a:ext cx="2512695" cy="645160"/>
          </a:xfrm>
          <a:prstGeom prst="rect">
            <a:avLst/>
          </a:prstGeom>
          <a:noFill/>
        </p:spPr>
        <p:txBody>
          <a:bodyPr wrap="square" rtlCol="0">
            <a:spAutoFit/>
          </a:bodyPr>
          <a:lstStyle/>
          <a:p>
            <a:r>
              <a:rPr lang="zh-CN" altLang="en-US" sz="3600">
                <a:solidFill>
                  <a:schemeClr val="tx1"/>
                </a:solidFill>
                <a:latin typeface="微软雅黑" panose="020B0503020204020204" charset="-122"/>
                <a:ea typeface="微软雅黑" panose="020B0503020204020204" charset="-122"/>
              </a:rPr>
              <a:t>由短语构成</a:t>
            </a:r>
          </a:p>
        </p:txBody>
      </p:sp>
      <p:sp>
        <p:nvSpPr>
          <p:cNvPr id="5" name="文本框 4"/>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 </a:t>
            </a:r>
            <a:r>
              <a:rPr lang="zh-CN" altLang="en-US" sz="2800" b="1" dirty="0">
                <a:solidFill>
                  <a:schemeClr val="accent1">
                    <a:lumMod val="90000"/>
                  </a:schemeClr>
                </a:solidFill>
                <a:latin typeface="微软雅黑" panose="020B0503020204020204" charset="-122"/>
                <a:ea typeface="微软雅黑" panose="020B0503020204020204" charset="-122"/>
              </a:rPr>
              <a:t>列提纲</a:t>
            </a:r>
          </a:p>
        </p:txBody>
      </p:sp>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graphicFrame>
        <p:nvGraphicFramePr>
          <p:cNvPr id="3" name="图示 2">
            <a:extLst>
              <a:ext uri="{FF2B5EF4-FFF2-40B4-BE49-F238E27FC236}">
                <a16:creationId xmlns:a16="http://schemas.microsoft.com/office/drawing/2014/main" id="{7B4BF636-6FB1-4C8E-B990-15A9333BE70D}"/>
              </a:ext>
            </a:extLst>
          </p:cNvPr>
          <p:cNvGraphicFramePr/>
          <p:nvPr>
            <p:extLst>
              <p:ext uri="{D42A27DB-BD31-4B8C-83A1-F6EECF244321}">
                <p14:modId xmlns:p14="http://schemas.microsoft.com/office/powerpoint/2010/main" val="837101748"/>
              </p:ext>
            </p:extLst>
          </p:nvPr>
        </p:nvGraphicFramePr>
        <p:xfrm>
          <a:off x="9289075" y="1121"/>
          <a:ext cx="2693971" cy="16841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97791" y="1524386"/>
            <a:ext cx="8258175" cy="5188087"/>
          </a:xfrm>
          <a:prstGeom prst="rect">
            <a:avLst/>
          </a:prstGeom>
          <a:noFill/>
          <a:ln w="9525">
            <a:noFill/>
          </a:ln>
        </p:spPr>
        <p:txBody>
          <a:bodyPr wrap="square">
            <a:spAutoFit/>
          </a:bodyPr>
          <a:lstStyle/>
          <a:p>
            <a:pPr marL="12700" marR="5080" indent="114300" algn="just">
              <a:lnSpc>
                <a:spcPct val="156000"/>
              </a:lnSpc>
              <a:spcBef>
                <a:spcPts val="85"/>
              </a:spcBef>
            </a:pPr>
            <a:r>
              <a:rPr sz="2000" spc="10" dirty="0">
                <a:latin typeface="微软雅黑" panose="020B0503020204020204" charset="-122"/>
                <a:ea typeface="微软雅黑" panose="020B0503020204020204" charset="-122"/>
                <a:cs typeface="微软雅黑" panose="020B0503020204020204" charset="-122"/>
                <a:sym typeface="+mn-ea"/>
              </a:rPr>
              <a:t>①</a:t>
            </a:r>
            <a:r>
              <a:rPr sz="2000" spc="10" dirty="0">
                <a:latin typeface="微软雅黑" panose="020B0503020204020204" charset="-122"/>
                <a:ea typeface="微软雅黑" panose="020B0503020204020204" charset="-122"/>
                <a:cs typeface="Arial" panose="020B0604020202020204"/>
                <a:sym typeface="+mn-ea"/>
              </a:rPr>
              <a:t>For </a:t>
            </a:r>
            <a:r>
              <a:rPr sz="2000" spc="5" dirty="0">
                <a:latin typeface="微软雅黑" panose="020B0503020204020204" charset="-122"/>
                <a:ea typeface="微软雅黑" panose="020B0503020204020204" charset="-122"/>
                <a:cs typeface="Arial" panose="020B0604020202020204"/>
                <a:sym typeface="+mn-ea"/>
              </a:rPr>
              <a:t>centuries, </a:t>
            </a:r>
            <a:r>
              <a:rPr sz="2000" spc="-5" dirty="0">
                <a:latin typeface="微软雅黑" panose="020B0503020204020204" charset="-122"/>
                <a:ea typeface="微软雅黑" panose="020B0503020204020204" charset="-122"/>
                <a:cs typeface="Arial" panose="020B0604020202020204"/>
                <a:sym typeface="+mn-ea"/>
              </a:rPr>
              <a:t>people </a:t>
            </a:r>
            <a:r>
              <a:rPr sz="2000" spc="10" dirty="0">
                <a:latin typeface="微软雅黑" panose="020B0503020204020204" charset="-122"/>
                <a:ea typeface="微软雅黑" panose="020B0503020204020204" charset="-122"/>
                <a:cs typeface="Arial" panose="020B0604020202020204"/>
                <a:sym typeface="+mn-ea"/>
              </a:rPr>
              <a:t>wondered </a:t>
            </a:r>
            <a:r>
              <a:rPr sz="2000" spc="15" dirty="0">
                <a:latin typeface="微软雅黑" panose="020B0503020204020204" charset="-122"/>
                <a:ea typeface="微软雅黑" panose="020B0503020204020204" charset="-122"/>
                <a:cs typeface="Arial" panose="020B0604020202020204"/>
                <a:sym typeface="+mn-ea"/>
              </a:rPr>
              <a:t>about how </a:t>
            </a:r>
            <a:r>
              <a:rPr sz="2000" dirty="0">
                <a:latin typeface="微软雅黑" panose="020B0503020204020204" charset="-122"/>
                <a:ea typeface="微软雅黑" panose="020B0503020204020204" charset="-122"/>
                <a:cs typeface="Arial" panose="020B0604020202020204"/>
                <a:sym typeface="+mn-ea"/>
              </a:rPr>
              <a:t>the</a:t>
            </a:r>
            <a:r>
              <a:rPr sz="2000" spc="380" dirty="0">
                <a:latin typeface="微软雅黑" panose="020B0503020204020204" charset="-122"/>
                <a:ea typeface="微软雅黑" panose="020B0503020204020204" charset="-122"/>
                <a:cs typeface="Arial" panose="020B0604020202020204"/>
                <a:sym typeface="+mn-ea"/>
              </a:rPr>
              <a:t> </a:t>
            </a:r>
            <a:r>
              <a:rPr sz="2000" spc="10" dirty="0">
                <a:latin typeface="微软雅黑" panose="020B0503020204020204" charset="-122"/>
                <a:ea typeface="微软雅黑" panose="020B0503020204020204" charset="-122"/>
                <a:cs typeface="Arial" panose="020B0604020202020204"/>
                <a:sym typeface="+mn-ea"/>
              </a:rPr>
              <a:t>human brain </a:t>
            </a:r>
            <a:r>
              <a:rPr sz="2000" dirty="0">
                <a:latin typeface="微软雅黑" panose="020B0503020204020204" charset="-122"/>
                <a:ea typeface="微软雅黑" panose="020B0503020204020204" charset="-122"/>
                <a:cs typeface="Arial" panose="020B0604020202020204"/>
                <a:sym typeface="+mn-ea"/>
              </a:rPr>
              <a:t>works.  </a:t>
            </a:r>
            <a:r>
              <a:rPr sz="2000" spc="10" dirty="0">
                <a:latin typeface="微软雅黑" panose="020B0503020204020204" charset="-122"/>
                <a:ea typeface="微软雅黑" panose="020B0503020204020204" charset="-122"/>
                <a:cs typeface="Arial" panose="020B0604020202020204"/>
                <a:sym typeface="+mn-ea"/>
              </a:rPr>
              <a:t>Researchers </a:t>
            </a:r>
            <a:r>
              <a:rPr sz="2000" spc="-10" dirty="0">
                <a:latin typeface="微软雅黑" panose="020B0503020204020204" charset="-122"/>
                <a:ea typeface="微软雅黑" panose="020B0503020204020204" charset="-122"/>
                <a:cs typeface="Arial" panose="020B0604020202020204"/>
                <a:sym typeface="+mn-ea"/>
              </a:rPr>
              <a:t>were </a:t>
            </a:r>
            <a:r>
              <a:rPr sz="2000" spc="5" dirty="0">
                <a:latin typeface="微软雅黑" panose="020B0503020204020204" charset="-122"/>
                <a:ea typeface="微软雅黑" panose="020B0503020204020204" charset="-122"/>
                <a:cs typeface="Arial" panose="020B0604020202020204"/>
                <a:sym typeface="+mn-ea"/>
              </a:rPr>
              <a:t>particularly </a:t>
            </a:r>
            <a:r>
              <a:rPr sz="2000" spc="10" dirty="0">
                <a:latin typeface="微软雅黑" panose="020B0503020204020204" charset="-122"/>
                <a:ea typeface="微软雅黑" panose="020B0503020204020204" charset="-122"/>
                <a:cs typeface="Arial" panose="020B0604020202020204"/>
                <a:sym typeface="+mn-ea"/>
              </a:rPr>
              <a:t>concerned about </a:t>
            </a:r>
            <a:r>
              <a:rPr sz="2000" spc="-5" dirty="0">
                <a:latin typeface="微软雅黑" panose="020B0503020204020204" charset="-122"/>
                <a:ea typeface="微软雅黑" panose="020B0503020204020204" charset="-122"/>
                <a:cs typeface="Arial" panose="020B0604020202020204"/>
                <a:sym typeface="+mn-ea"/>
              </a:rPr>
              <a:t>its </a:t>
            </a:r>
            <a:r>
              <a:rPr sz="2000" spc="5" dirty="0">
                <a:latin typeface="微软雅黑" panose="020B0503020204020204" charset="-122"/>
                <a:ea typeface="微软雅黑" panose="020B0503020204020204" charset="-122"/>
                <a:cs typeface="Arial" panose="020B0604020202020204"/>
                <a:sym typeface="+mn-ea"/>
              </a:rPr>
              <a:t>structure </a:t>
            </a:r>
            <a:r>
              <a:rPr sz="2000" spc="15" dirty="0">
                <a:latin typeface="微软雅黑" panose="020B0503020204020204" charset="-122"/>
                <a:ea typeface="微软雅黑" panose="020B0503020204020204" charset="-122"/>
                <a:cs typeface="Arial" panose="020B0604020202020204"/>
                <a:sym typeface="+mn-ea"/>
              </a:rPr>
              <a:t>and </a:t>
            </a:r>
            <a:r>
              <a:rPr sz="2000" spc="10" dirty="0">
                <a:latin typeface="微软雅黑" panose="020B0503020204020204" charset="-122"/>
                <a:ea typeface="微软雅黑" panose="020B0503020204020204" charset="-122"/>
                <a:cs typeface="Arial" panose="020B0604020202020204"/>
                <a:sym typeface="+mn-ea"/>
              </a:rPr>
              <a:t>functions.</a:t>
            </a:r>
            <a:r>
              <a:rPr sz="2000" spc="10" dirty="0">
                <a:solidFill>
                  <a:srgbClr val="FF0000"/>
                </a:solidFill>
                <a:latin typeface="微软雅黑" panose="020B0503020204020204" charset="-122"/>
                <a:ea typeface="微软雅黑" panose="020B0503020204020204" charset="-122"/>
                <a:cs typeface="Arial" panose="020B0604020202020204"/>
                <a:sym typeface="+mn-ea"/>
              </a:rPr>
              <a:t> </a:t>
            </a:r>
            <a:r>
              <a:rPr sz="2000" spc="-5" dirty="0">
                <a:solidFill>
                  <a:srgbClr val="FF0000"/>
                </a:solidFill>
                <a:latin typeface="微软雅黑" panose="020B0503020204020204" charset="-122"/>
                <a:ea typeface="微软雅黑" panose="020B0503020204020204" charset="-122"/>
                <a:cs typeface="Arial" panose="020B0604020202020204"/>
                <a:sym typeface="+mn-ea"/>
              </a:rPr>
              <a:t>It </a:t>
            </a:r>
            <a:r>
              <a:rPr sz="2000" spc="-15" dirty="0">
                <a:solidFill>
                  <a:srgbClr val="FF0000"/>
                </a:solidFill>
                <a:latin typeface="微软雅黑" panose="020B0503020204020204" charset="-122"/>
                <a:ea typeface="微软雅黑" panose="020B0503020204020204" charset="-122"/>
                <a:cs typeface="Arial" panose="020B0604020202020204"/>
                <a:sym typeface="+mn-ea"/>
              </a:rPr>
              <a:t>was </a:t>
            </a:r>
            <a:r>
              <a:rPr sz="2000" spc="-5" dirty="0">
                <a:solidFill>
                  <a:srgbClr val="FF0000"/>
                </a:solidFill>
                <a:latin typeface="微软雅黑" panose="020B0503020204020204" charset="-122"/>
                <a:ea typeface="微软雅黑" panose="020B0503020204020204" charset="-122"/>
                <a:cs typeface="Arial" panose="020B0604020202020204"/>
                <a:sym typeface="+mn-ea"/>
              </a:rPr>
              <a:t>not </a:t>
            </a:r>
            <a:r>
              <a:rPr sz="2000" spc="10" dirty="0">
                <a:solidFill>
                  <a:srgbClr val="FF0000"/>
                </a:solidFill>
                <a:latin typeface="微软雅黑" panose="020B0503020204020204" charset="-122"/>
                <a:ea typeface="微软雅黑" panose="020B0503020204020204" charset="-122"/>
                <a:cs typeface="Arial" panose="020B0604020202020204"/>
                <a:sym typeface="+mn-ea"/>
              </a:rPr>
              <a:t>long </a:t>
            </a:r>
            <a:r>
              <a:rPr sz="2000" dirty="0">
                <a:solidFill>
                  <a:srgbClr val="FF0000"/>
                </a:solidFill>
                <a:latin typeface="微软雅黑" panose="020B0503020204020204" charset="-122"/>
                <a:ea typeface="微软雅黑" panose="020B0503020204020204" charset="-122"/>
                <a:cs typeface="Arial" panose="020B0604020202020204"/>
                <a:sym typeface="+mn-ea"/>
              </a:rPr>
              <a:t>ago that </a:t>
            </a:r>
            <a:r>
              <a:rPr sz="2000" spc="5" dirty="0">
                <a:solidFill>
                  <a:srgbClr val="FF0000"/>
                </a:solidFill>
                <a:latin typeface="微软雅黑" panose="020B0503020204020204" charset="-122"/>
                <a:ea typeface="微软雅黑" panose="020B0503020204020204" charset="-122"/>
                <a:cs typeface="Arial" panose="020B0604020202020204"/>
                <a:sym typeface="+mn-ea"/>
              </a:rPr>
              <a:t>scientists </a:t>
            </a:r>
            <a:r>
              <a:rPr sz="2000" dirty="0">
                <a:solidFill>
                  <a:srgbClr val="FF0000"/>
                </a:solidFill>
                <a:latin typeface="微软雅黑" panose="020B0503020204020204" charset="-122"/>
                <a:ea typeface="微软雅黑" panose="020B0503020204020204" charset="-122"/>
                <a:cs typeface="Arial" panose="020B0604020202020204"/>
                <a:sym typeface="+mn-ea"/>
              </a:rPr>
              <a:t>made the </a:t>
            </a:r>
            <a:r>
              <a:rPr sz="2000" spc="10" dirty="0">
                <a:solidFill>
                  <a:srgbClr val="FF0000"/>
                </a:solidFill>
                <a:latin typeface="微软雅黑" panose="020B0503020204020204" charset="-122"/>
                <a:ea typeface="微软雅黑" panose="020B0503020204020204" charset="-122"/>
                <a:cs typeface="Arial" panose="020B0604020202020204"/>
                <a:sym typeface="+mn-ea"/>
              </a:rPr>
              <a:t>remarkable </a:t>
            </a:r>
            <a:r>
              <a:rPr sz="2000" spc="5" dirty="0">
                <a:solidFill>
                  <a:srgbClr val="FF0000"/>
                </a:solidFill>
                <a:latin typeface="微软雅黑" panose="020B0503020204020204" charset="-122"/>
                <a:ea typeface="微软雅黑" panose="020B0503020204020204" charset="-122"/>
                <a:cs typeface="Arial" panose="020B0604020202020204"/>
                <a:sym typeface="+mn-ea"/>
              </a:rPr>
              <a:t>discovery </a:t>
            </a:r>
            <a:r>
              <a:rPr sz="2000" dirty="0">
                <a:solidFill>
                  <a:srgbClr val="FF0000"/>
                </a:solidFill>
                <a:latin typeface="微软雅黑" panose="020B0503020204020204" charset="-122"/>
                <a:ea typeface="微软雅黑" panose="020B0503020204020204" charset="-122"/>
                <a:cs typeface="Arial" panose="020B0604020202020204"/>
                <a:sym typeface="+mn-ea"/>
              </a:rPr>
              <a:t>that</a:t>
            </a:r>
            <a:r>
              <a:rPr sz="2000" b="1" u="sng" dirty="0">
                <a:solidFill>
                  <a:srgbClr val="00B050"/>
                </a:solidFill>
                <a:latin typeface="微软雅黑" panose="020B0503020204020204" charset="-122"/>
                <a:ea typeface="微软雅黑" panose="020B0503020204020204" charset="-122"/>
                <a:cs typeface="Arial" panose="020B0604020202020204"/>
                <a:sym typeface="+mn-ea"/>
              </a:rPr>
              <a:t> </a:t>
            </a:r>
            <a:r>
              <a:rPr sz="2000" b="1" u="sng" spc="10" dirty="0">
                <a:solidFill>
                  <a:srgbClr val="1C981C"/>
                </a:solidFill>
                <a:latin typeface="微软雅黑" panose="020B0503020204020204" charset="-122"/>
                <a:ea typeface="微软雅黑" panose="020B0503020204020204" charset="-122"/>
                <a:cs typeface="Arial" panose="020B0604020202020204"/>
                <a:sym typeface="+mn-ea"/>
              </a:rPr>
              <a:t>our </a:t>
            </a:r>
            <a:r>
              <a:rPr sz="2000" b="1" u="sng" dirty="0">
                <a:solidFill>
                  <a:srgbClr val="1C981C"/>
                </a:solidFill>
                <a:latin typeface="微软雅黑" panose="020B0503020204020204" charset="-122"/>
                <a:ea typeface="微软雅黑" panose="020B0503020204020204" charset="-122"/>
                <a:cs typeface="Arial" panose="020B0604020202020204"/>
                <a:sym typeface="+mn-ea"/>
              </a:rPr>
              <a:t>brains </a:t>
            </a:r>
            <a:r>
              <a:rPr sz="2000" b="1" u="sng" spc="10" dirty="0">
                <a:solidFill>
                  <a:srgbClr val="1C981C"/>
                </a:solidFill>
                <a:latin typeface="微软雅黑" panose="020B0503020204020204" charset="-122"/>
                <a:ea typeface="微软雅黑" panose="020B0503020204020204" charset="-122"/>
                <a:cs typeface="Arial" panose="020B0604020202020204"/>
                <a:sym typeface="+mn-ea"/>
              </a:rPr>
              <a:t>are divided </a:t>
            </a:r>
            <a:r>
              <a:rPr sz="2000" b="1" u="sng" dirty="0">
                <a:solidFill>
                  <a:srgbClr val="1C981C"/>
                </a:solidFill>
                <a:latin typeface="微软雅黑" panose="020B0503020204020204" charset="-122"/>
                <a:ea typeface="微软雅黑" panose="020B0503020204020204" charset="-122"/>
                <a:cs typeface="Arial" panose="020B0604020202020204"/>
                <a:sym typeface="+mn-ea"/>
              </a:rPr>
              <a:t>into</a:t>
            </a:r>
            <a:r>
              <a:rPr sz="2000" b="1" u="sng" spc="380" dirty="0">
                <a:solidFill>
                  <a:srgbClr val="1C981C"/>
                </a:solidFill>
                <a:latin typeface="微软雅黑" panose="020B0503020204020204" charset="-122"/>
                <a:ea typeface="微软雅黑" panose="020B0503020204020204" charset="-122"/>
                <a:cs typeface="Arial" panose="020B0604020202020204"/>
                <a:sym typeface="+mn-ea"/>
              </a:rPr>
              <a:t> </a:t>
            </a:r>
            <a:r>
              <a:rPr sz="2000" b="1" u="sng" spc="5" dirty="0">
                <a:solidFill>
                  <a:srgbClr val="1C981C"/>
                </a:solidFill>
                <a:latin typeface="微软雅黑" panose="020B0503020204020204" charset="-122"/>
                <a:ea typeface="微软雅黑" panose="020B0503020204020204" charset="-122"/>
                <a:cs typeface="Arial" panose="020B0604020202020204"/>
                <a:sym typeface="+mn-ea"/>
              </a:rPr>
              <a:t>two </a:t>
            </a:r>
            <a:r>
              <a:rPr sz="2000" b="1" u="sng" dirty="0">
                <a:solidFill>
                  <a:srgbClr val="1C981C"/>
                </a:solidFill>
                <a:latin typeface="微软雅黑" panose="020B0503020204020204" charset="-122"/>
                <a:ea typeface="微软雅黑" panose="020B0503020204020204" charset="-122"/>
                <a:cs typeface="Arial" panose="020B0604020202020204"/>
                <a:sym typeface="+mn-ea"/>
              </a:rPr>
              <a:t>halves—left </a:t>
            </a:r>
            <a:r>
              <a:rPr sz="2000" b="1" u="sng" spc="10" dirty="0">
                <a:solidFill>
                  <a:srgbClr val="1C981C"/>
                </a:solidFill>
                <a:latin typeface="微软雅黑" panose="020B0503020204020204" charset="-122"/>
                <a:ea typeface="微软雅黑" panose="020B0503020204020204" charset="-122"/>
                <a:cs typeface="Arial" panose="020B0604020202020204"/>
                <a:sym typeface="+mn-ea"/>
              </a:rPr>
              <a:t>brain </a:t>
            </a:r>
            <a:r>
              <a:rPr sz="2000" b="1" u="sng" spc="30" dirty="0">
                <a:solidFill>
                  <a:srgbClr val="1C981C"/>
                </a:solidFill>
                <a:latin typeface="微软雅黑" panose="020B0503020204020204" charset="-122"/>
                <a:ea typeface="微软雅黑" panose="020B0503020204020204" charset="-122"/>
                <a:cs typeface="Arial" panose="020B0604020202020204"/>
                <a:sym typeface="+mn-ea"/>
              </a:rPr>
              <a:t>and </a:t>
            </a:r>
            <a:r>
              <a:rPr sz="2000" b="1" u="sng" spc="5" dirty="0">
                <a:solidFill>
                  <a:srgbClr val="1C981C"/>
                </a:solidFill>
                <a:latin typeface="微软雅黑" panose="020B0503020204020204" charset="-122"/>
                <a:ea typeface="微软雅黑" panose="020B0503020204020204" charset="-122"/>
                <a:cs typeface="Arial" panose="020B0604020202020204"/>
                <a:sym typeface="+mn-ea"/>
              </a:rPr>
              <a:t>right </a:t>
            </a:r>
            <a:r>
              <a:rPr sz="2000" b="1" u="sng" dirty="0">
                <a:solidFill>
                  <a:srgbClr val="1C981C"/>
                </a:solidFill>
                <a:latin typeface="微软雅黑" panose="020B0503020204020204" charset="-122"/>
                <a:ea typeface="微软雅黑" panose="020B0503020204020204" charset="-122"/>
                <a:cs typeface="Arial" panose="020B0604020202020204"/>
                <a:sym typeface="+mn-ea"/>
              </a:rPr>
              <a:t>brain, </a:t>
            </a:r>
            <a:r>
              <a:rPr sz="2000" b="1" u="sng" spc="35" dirty="0">
                <a:solidFill>
                  <a:srgbClr val="1C981C"/>
                </a:solidFill>
                <a:latin typeface="微软雅黑" panose="020B0503020204020204" charset="-122"/>
                <a:ea typeface="微软雅黑" panose="020B0503020204020204" charset="-122"/>
                <a:cs typeface="Arial" panose="020B0604020202020204"/>
                <a:sym typeface="+mn-ea"/>
              </a:rPr>
              <a:t>and </a:t>
            </a:r>
            <a:r>
              <a:rPr sz="2000" b="1" u="sng" spc="15" dirty="0">
                <a:solidFill>
                  <a:srgbClr val="1C981C"/>
                </a:solidFill>
                <a:latin typeface="微软雅黑" panose="020B0503020204020204" charset="-122"/>
                <a:ea typeface="微软雅黑" panose="020B0503020204020204" charset="-122"/>
                <a:cs typeface="Arial" panose="020B0604020202020204"/>
                <a:sym typeface="+mn-ea"/>
              </a:rPr>
              <a:t>that each </a:t>
            </a:r>
            <a:r>
              <a:rPr sz="2000" b="1" u="sng" spc="-5" dirty="0">
                <a:solidFill>
                  <a:srgbClr val="1C981C"/>
                </a:solidFill>
                <a:latin typeface="微软雅黑" panose="020B0503020204020204" charset="-122"/>
                <a:ea typeface="微软雅黑" panose="020B0503020204020204" charset="-122"/>
                <a:cs typeface="Arial" panose="020B0604020202020204"/>
                <a:sym typeface="+mn-ea"/>
              </a:rPr>
              <a:t>half </a:t>
            </a:r>
            <a:r>
              <a:rPr sz="2000" b="1" u="sng" dirty="0">
                <a:solidFill>
                  <a:srgbClr val="1C981C"/>
                </a:solidFill>
                <a:latin typeface="微软雅黑" panose="020B0503020204020204" charset="-122"/>
                <a:ea typeface="微软雅黑" panose="020B0503020204020204" charset="-122"/>
                <a:cs typeface="Arial" panose="020B0604020202020204"/>
                <a:sym typeface="+mn-ea"/>
              </a:rPr>
              <a:t>has  </a:t>
            </a:r>
            <a:r>
              <a:rPr sz="2000" b="1" u="sng" spc="5" dirty="0">
                <a:solidFill>
                  <a:srgbClr val="1C981C"/>
                </a:solidFill>
                <a:latin typeface="微软雅黑" panose="020B0503020204020204" charset="-122"/>
                <a:ea typeface="微软雅黑" panose="020B0503020204020204" charset="-122"/>
                <a:cs typeface="Arial" panose="020B0604020202020204"/>
                <a:sym typeface="+mn-ea"/>
              </a:rPr>
              <a:t>separate features </a:t>
            </a:r>
            <a:r>
              <a:rPr sz="2000" b="1" u="sng" dirty="0">
                <a:solidFill>
                  <a:srgbClr val="1C981C"/>
                </a:solidFill>
                <a:latin typeface="微软雅黑" panose="020B0503020204020204" charset="-122"/>
                <a:ea typeface="微软雅黑" panose="020B0503020204020204" charset="-122"/>
                <a:cs typeface="Arial" panose="020B0604020202020204"/>
                <a:sym typeface="+mn-ea"/>
              </a:rPr>
              <a:t>and</a:t>
            </a:r>
            <a:r>
              <a:rPr sz="2000" b="1" u="sng" spc="125" dirty="0">
                <a:solidFill>
                  <a:srgbClr val="1C981C"/>
                </a:solidFill>
                <a:latin typeface="微软雅黑" panose="020B0503020204020204" charset="-122"/>
                <a:ea typeface="微软雅黑" panose="020B0503020204020204" charset="-122"/>
                <a:cs typeface="Arial" panose="020B0604020202020204"/>
                <a:sym typeface="+mn-ea"/>
              </a:rPr>
              <a:t> </a:t>
            </a:r>
            <a:r>
              <a:rPr sz="2000" b="1" u="sng" dirty="0">
                <a:solidFill>
                  <a:srgbClr val="1C981C"/>
                </a:solidFill>
                <a:latin typeface="微软雅黑" panose="020B0503020204020204" charset="-122"/>
                <a:ea typeface="微软雅黑" panose="020B0503020204020204" charset="-122"/>
                <a:cs typeface="Arial" panose="020B0604020202020204"/>
                <a:sym typeface="+mn-ea"/>
              </a:rPr>
              <a:t>roles.</a:t>
            </a:r>
          </a:p>
          <a:p>
            <a:pPr marL="12700" marR="5080" indent="114300" algn="just">
              <a:lnSpc>
                <a:spcPct val="156000"/>
              </a:lnSpc>
              <a:spcBef>
                <a:spcPts val="85"/>
              </a:spcBef>
            </a:pPr>
            <a:endParaRPr sz="2000" dirty="0">
              <a:latin typeface="微软雅黑" panose="020B0503020204020204" charset="-122"/>
              <a:ea typeface="微软雅黑" panose="020B0503020204020204" charset="-122"/>
              <a:cs typeface="Arial" panose="020B0604020202020204"/>
              <a:sym typeface="+mn-ea"/>
            </a:endParaRPr>
          </a:p>
          <a:p>
            <a:pPr marL="12700" marR="5080" indent="114300" algn="just">
              <a:lnSpc>
                <a:spcPct val="156000"/>
              </a:lnSpc>
              <a:spcBef>
                <a:spcPts val="85"/>
              </a:spcBef>
            </a:pPr>
            <a:endParaRPr sz="2000" dirty="0">
              <a:latin typeface="微软雅黑" panose="020B0503020204020204" charset="-122"/>
              <a:ea typeface="微软雅黑" panose="020B0503020204020204" charset="-122"/>
              <a:cs typeface="Arial" panose="020B0604020202020204"/>
              <a:sym typeface="+mn-ea"/>
            </a:endParaRPr>
          </a:p>
          <a:p>
            <a:pPr marL="127000">
              <a:lnSpc>
                <a:spcPct val="100000"/>
              </a:lnSpc>
              <a:spcBef>
                <a:spcPts val="1355"/>
              </a:spcBef>
            </a:pPr>
            <a:r>
              <a:rPr sz="2000" spc="25" dirty="0">
                <a:latin typeface="微软雅黑" panose="020B0503020204020204" charset="-122"/>
                <a:ea typeface="微软雅黑" panose="020B0503020204020204" charset="-122"/>
                <a:cs typeface="微软雅黑" panose="020B0503020204020204" charset="-122"/>
                <a:sym typeface="+mn-ea"/>
              </a:rPr>
              <a:t>段意</a:t>
            </a:r>
            <a:r>
              <a:rPr sz="2000" spc="80" dirty="0">
                <a:latin typeface="微软雅黑" panose="020B0503020204020204" charset="-122"/>
                <a:ea typeface="微软雅黑" panose="020B0503020204020204" charset="-122"/>
                <a:cs typeface="微软雅黑" panose="020B0503020204020204" charset="-122"/>
                <a:sym typeface="+mn-ea"/>
              </a:rPr>
              <a:t>：</a:t>
            </a:r>
            <a:r>
              <a:rPr sz="2000" spc="25" dirty="0">
                <a:latin typeface="微软雅黑" panose="020B0503020204020204" charset="-122"/>
                <a:ea typeface="微软雅黑" panose="020B0503020204020204" charset="-122"/>
                <a:cs typeface="微软雅黑" panose="020B0503020204020204" charset="-122"/>
                <a:sym typeface="+mn-ea"/>
              </a:rPr>
              <a:t>研究</a:t>
            </a:r>
            <a:r>
              <a:rPr sz="2000" spc="80" dirty="0">
                <a:latin typeface="微软雅黑" panose="020B0503020204020204" charset="-122"/>
                <a:ea typeface="微软雅黑" panose="020B0503020204020204" charset="-122"/>
                <a:cs typeface="微软雅黑" panose="020B0503020204020204" charset="-122"/>
                <a:sym typeface="+mn-ea"/>
              </a:rPr>
              <a:t>者</a:t>
            </a:r>
            <a:r>
              <a:rPr sz="2000" spc="25" dirty="0">
                <a:latin typeface="微软雅黑" panose="020B0503020204020204" charset="-122"/>
                <a:ea typeface="微软雅黑" panose="020B0503020204020204" charset="-122"/>
                <a:cs typeface="微软雅黑" panose="020B0503020204020204" charset="-122"/>
                <a:sym typeface="+mn-ea"/>
              </a:rPr>
              <a:t>关</a:t>
            </a:r>
            <a:r>
              <a:rPr sz="2000" spc="80" dirty="0">
                <a:latin typeface="微软雅黑" panose="020B0503020204020204" charset="-122"/>
                <a:ea typeface="微软雅黑" panose="020B0503020204020204" charset="-122"/>
                <a:cs typeface="微软雅黑" panose="020B0503020204020204" charset="-122"/>
                <a:sym typeface="+mn-ea"/>
              </a:rPr>
              <a:t>注</a:t>
            </a:r>
            <a:r>
              <a:rPr sz="2000" spc="25" dirty="0">
                <a:latin typeface="微软雅黑" panose="020B0503020204020204" charset="-122"/>
                <a:ea typeface="微软雅黑" panose="020B0503020204020204" charset="-122"/>
                <a:cs typeface="微软雅黑" panose="020B0503020204020204" charset="-122"/>
                <a:sym typeface="+mn-ea"/>
              </a:rPr>
              <a:t>大脑</a:t>
            </a:r>
            <a:r>
              <a:rPr sz="2000" spc="80" dirty="0">
                <a:latin typeface="微软雅黑" panose="020B0503020204020204" charset="-122"/>
                <a:ea typeface="微软雅黑" panose="020B0503020204020204" charset="-122"/>
                <a:cs typeface="微软雅黑" panose="020B0503020204020204" charset="-122"/>
                <a:sym typeface="+mn-ea"/>
              </a:rPr>
              <a:t>的</a:t>
            </a:r>
            <a:r>
              <a:rPr sz="2000" spc="25" dirty="0">
                <a:latin typeface="微软雅黑" panose="020B0503020204020204" charset="-122"/>
                <a:ea typeface="微软雅黑" panose="020B0503020204020204" charset="-122"/>
                <a:cs typeface="微软雅黑" panose="020B0503020204020204" charset="-122"/>
                <a:sym typeface="+mn-ea"/>
              </a:rPr>
              <a:t>结</a:t>
            </a:r>
            <a:r>
              <a:rPr sz="2000" spc="80" dirty="0">
                <a:latin typeface="微软雅黑" panose="020B0503020204020204" charset="-122"/>
                <a:ea typeface="微软雅黑" panose="020B0503020204020204" charset="-122"/>
                <a:cs typeface="微软雅黑" panose="020B0503020204020204" charset="-122"/>
                <a:sym typeface="+mn-ea"/>
              </a:rPr>
              <a:t>构</a:t>
            </a:r>
            <a:r>
              <a:rPr sz="2000" spc="25" dirty="0">
                <a:latin typeface="微软雅黑" panose="020B0503020204020204" charset="-122"/>
                <a:ea typeface="微软雅黑" panose="020B0503020204020204" charset="-122"/>
                <a:cs typeface="微软雅黑" panose="020B0503020204020204" charset="-122"/>
                <a:sym typeface="+mn-ea"/>
              </a:rPr>
              <a:t>和</a:t>
            </a:r>
            <a:r>
              <a:rPr sz="2000" spc="80" dirty="0">
                <a:latin typeface="微软雅黑" panose="020B0503020204020204" charset="-122"/>
                <a:ea typeface="微软雅黑" panose="020B0503020204020204" charset="-122"/>
                <a:cs typeface="微软雅黑" panose="020B0503020204020204" charset="-122"/>
                <a:sym typeface="+mn-ea"/>
              </a:rPr>
              <a:t>功</a:t>
            </a:r>
            <a:r>
              <a:rPr sz="2000" spc="15" dirty="0">
                <a:latin typeface="微软雅黑" panose="020B0503020204020204" charset="-122"/>
                <a:ea typeface="微软雅黑" panose="020B0503020204020204" charset="-122"/>
                <a:cs typeface="微软雅黑" panose="020B0503020204020204" charset="-122"/>
                <a:sym typeface="+mn-ea"/>
              </a:rPr>
              <a:t>能</a:t>
            </a:r>
            <a:r>
              <a:rPr sz="2000" spc="25" dirty="0">
                <a:latin typeface="微软雅黑" panose="020B0503020204020204" charset="-122"/>
                <a:ea typeface="微软雅黑" panose="020B0503020204020204" charset="-122"/>
                <a:cs typeface="微软雅黑" panose="020B0503020204020204" charset="-122"/>
                <a:sym typeface="+mn-ea"/>
              </a:rPr>
              <a:t>，</a:t>
            </a:r>
            <a:r>
              <a:rPr sz="2000" spc="80" dirty="0">
                <a:latin typeface="微软雅黑" panose="020B0503020204020204" charset="-122"/>
                <a:ea typeface="微软雅黑" panose="020B0503020204020204" charset="-122"/>
                <a:cs typeface="微软雅黑" panose="020B0503020204020204" charset="-122"/>
                <a:sym typeface="+mn-ea"/>
              </a:rPr>
              <a:t>科</a:t>
            </a:r>
            <a:r>
              <a:rPr sz="2000" spc="25" dirty="0">
                <a:latin typeface="微软雅黑" panose="020B0503020204020204" charset="-122"/>
                <a:ea typeface="微软雅黑" panose="020B0503020204020204" charset="-122"/>
                <a:cs typeface="微软雅黑" panose="020B0503020204020204" charset="-122"/>
                <a:sym typeface="+mn-ea"/>
              </a:rPr>
              <a:t>学</a:t>
            </a:r>
            <a:r>
              <a:rPr sz="2000" spc="80" dirty="0">
                <a:latin typeface="微软雅黑" panose="020B0503020204020204" charset="-122"/>
                <a:ea typeface="微软雅黑" panose="020B0503020204020204" charset="-122"/>
                <a:cs typeface="微软雅黑" panose="020B0503020204020204" charset="-122"/>
                <a:sym typeface="+mn-ea"/>
              </a:rPr>
              <a:t>家</a:t>
            </a:r>
            <a:r>
              <a:rPr sz="2000" spc="25" dirty="0">
                <a:latin typeface="微软雅黑" panose="020B0503020204020204" charset="-122"/>
                <a:ea typeface="微软雅黑" panose="020B0503020204020204" charset="-122"/>
                <a:cs typeface="微软雅黑" panose="020B0503020204020204" charset="-122"/>
                <a:sym typeface="+mn-ea"/>
              </a:rPr>
              <a:t>发现</a:t>
            </a:r>
            <a:r>
              <a:rPr sz="2000" spc="80" dirty="0">
                <a:latin typeface="微软雅黑" panose="020B0503020204020204" charset="-122"/>
                <a:ea typeface="微软雅黑" panose="020B0503020204020204" charset="-122"/>
                <a:cs typeface="微软雅黑" panose="020B0503020204020204" charset="-122"/>
                <a:sym typeface="+mn-ea"/>
              </a:rPr>
              <a:t>：</a:t>
            </a:r>
            <a:r>
              <a:rPr sz="2000" spc="25" dirty="0">
                <a:latin typeface="微软雅黑" panose="020B0503020204020204" charset="-122"/>
                <a:ea typeface="微软雅黑" panose="020B0503020204020204" charset="-122"/>
                <a:cs typeface="微软雅黑" panose="020B0503020204020204" charset="-122"/>
                <a:sym typeface="+mn-ea"/>
              </a:rPr>
              <a:t>左</a:t>
            </a:r>
            <a:r>
              <a:rPr sz="2000" spc="80" dirty="0">
                <a:latin typeface="微软雅黑" panose="020B0503020204020204" charset="-122"/>
                <a:ea typeface="微软雅黑" panose="020B0503020204020204" charset="-122"/>
                <a:cs typeface="微软雅黑" panose="020B0503020204020204" charset="-122"/>
                <a:sym typeface="+mn-ea"/>
              </a:rPr>
              <a:t>脑</a:t>
            </a:r>
            <a:r>
              <a:rPr sz="2000" spc="25" dirty="0">
                <a:latin typeface="微软雅黑" panose="020B0503020204020204" charset="-122"/>
                <a:ea typeface="微软雅黑" panose="020B0503020204020204" charset="-122"/>
                <a:cs typeface="微软雅黑" panose="020B0503020204020204" charset="-122"/>
                <a:sym typeface="+mn-ea"/>
              </a:rPr>
              <a:t>和右</a:t>
            </a:r>
            <a:r>
              <a:rPr sz="2000" spc="75" dirty="0">
                <a:latin typeface="微软雅黑" panose="020B0503020204020204" charset="-122"/>
                <a:ea typeface="微软雅黑" panose="020B0503020204020204" charset="-122"/>
                <a:cs typeface="微软雅黑" panose="020B0503020204020204" charset="-122"/>
                <a:sym typeface="+mn-ea"/>
              </a:rPr>
              <a:t>脑</a:t>
            </a:r>
            <a:r>
              <a:rPr sz="2000" spc="25" dirty="0">
                <a:latin typeface="微软雅黑" panose="020B0503020204020204" charset="-122"/>
                <a:ea typeface="微软雅黑" panose="020B0503020204020204" charset="-122"/>
                <a:cs typeface="微软雅黑" panose="020B0503020204020204" charset="-122"/>
                <a:sym typeface="+mn-ea"/>
              </a:rPr>
              <a:t>，</a:t>
            </a:r>
            <a:r>
              <a:rPr sz="2000" spc="75" dirty="0">
                <a:latin typeface="微软雅黑" panose="020B0503020204020204" charset="-122"/>
                <a:ea typeface="微软雅黑" panose="020B0503020204020204" charset="-122"/>
                <a:cs typeface="微软雅黑" panose="020B0503020204020204" charset="-122"/>
                <a:sym typeface="+mn-ea"/>
              </a:rPr>
              <a:t>每</a:t>
            </a:r>
            <a:r>
              <a:rPr sz="2000" spc="25" dirty="0">
                <a:latin typeface="微软雅黑" panose="020B0503020204020204" charset="-122"/>
                <a:ea typeface="微软雅黑" panose="020B0503020204020204" charset="-122"/>
                <a:cs typeface="微软雅黑" panose="020B0503020204020204" charset="-122"/>
                <a:sym typeface="+mn-ea"/>
              </a:rPr>
              <a:t>一部</a:t>
            </a:r>
            <a:r>
              <a:rPr sz="2000" spc="75" dirty="0">
                <a:latin typeface="微软雅黑" panose="020B0503020204020204" charset="-122"/>
                <a:ea typeface="微软雅黑" panose="020B0503020204020204" charset="-122"/>
                <a:cs typeface="微软雅黑" panose="020B0503020204020204" charset="-122"/>
                <a:sym typeface="+mn-ea"/>
              </a:rPr>
              <a:t>分</a:t>
            </a:r>
            <a:r>
              <a:rPr sz="2000" spc="25" dirty="0">
                <a:latin typeface="微软雅黑" panose="020B0503020204020204" charset="-122"/>
                <a:ea typeface="微软雅黑" panose="020B0503020204020204" charset="-122"/>
                <a:cs typeface="微软雅黑" panose="020B0503020204020204" charset="-122"/>
                <a:sym typeface="+mn-ea"/>
              </a:rPr>
              <a:t>充当不同的功能和角色。</a:t>
            </a:r>
            <a:endParaRPr sz="2000" dirty="0">
              <a:latin typeface="微软雅黑" panose="020B0503020204020204" charset="-122"/>
              <a:ea typeface="微软雅黑" panose="020B0503020204020204" charset="-122"/>
              <a:cs typeface="微软雅黑" panose="020B0503020204020204" charset="-122"/>
            </a:endParaRPr>
          </a:p>
          <a:p>
            <a:pPr marL="12700" marR="5080" indent="114300" algn="just">
              <a:lnSpc>
                <a:spcPct val="156000"/>
              </a:lnSpc>
              <a:spcBef>
                <a:spcPts val="85"/>
              </a:spcBef>
            </a:pPr>
            <a:endParaRPr lang="zh-CN" altLang="en-US" sz="2000" dirty="0">
              <a:latin typeface="微软雅黑" panose="020B0503020204020204" charset="-122"/>
              <a:ea typeface="微软雅黑" panose="020B0503020204020204" charset="-122"/>
            </a:endParaRPr>
          </a:p>
        </p:txBody>
      </p:sp>
      <p:cxnSp>
        <p:nvCxnSpPr>
          <p:cNvPr id="2" name="直接连接符 1"/>
          <p:cNvCxnSpPr/>
          <p:nvPr/>
        </p:nvCxnSpPr>
        <p:spPr>
          <a:xfrm>
            <a:off x="844042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object 20"/>
          <p:cNvSpPr txBox="1"/>
          <p:nvPr/>
        </p:nvSpPr>
        <p:spPr>
          <a:xfrm>
            <a:off x="8590817" y="2039999"/>
            <a:ext cx="3606800" cy="3324860"/>
          </a:xfrm>
          <a:prstGeom prst="rect">
            <a:avLst/>
          </a:prstGeom>
        </p:spPr>
        <p:txBody>
          <a:bodyPr vert="horz" wrap="square" lIns="0" tIns="133350" rIns="0" bIns="0" rtlCol="0">
            <a:spAutoFit/>
          </a:bodyPr>
          <a:lstStyle/>
          <a:p>
            <a:pPr marL="12700" fontAlgn="auto">
              <a:lnSpc>
                <a:spcPts val="3500"/>
              </a:lnSpc>
              <a:spcBef>
                <a:spcPts val="1050"/>
              </a:spcBef>
            </a:pPr>
            <a:r>
              <a:rPr lang="zh-CN" altLang="en-US" spc="-10" dirty="0">
                <a:latin typeface="微软雅黑" panose="020B0503020204020204" charset="-122"/>
                <a:ea typeface="微软雅黑" panose="020B0503020204020204" charset="-122"/>
                <a:cs typeface="Arial" panose="020B0604020202020204"/>
              </a:rPr>
              <a:t>① </a:t>
            </a:r>
            <a:r>
              <a:rPr lang="en-US" spc="-10" dirty="0">
                <a:latin typeface="微软雅黑" panose="020B0503020204020204" charset="-122"/>
                <a:ea typeface="微软雅黑" panose="020B0503020204020204" charset="-122"/>
                <a:cs typeface="Arial" panose="020B0604020202020204"/>
              </a:rPr>
              <a:t>r</a:t>
            </a:r>
            <a:r>
              <a:rPr spc="-10" dirty="0">
                <a:latin typeface="微软雅黑" panose="020B0503020204020204" charset="-122"/>
                <a:ea typeface="微软雅黑" panose="020B0503020204020204" charset="-122"/>
                <a:cs typeface="Arial" panose="020B0604020202020204"/>
              </a:rPr>
              <a:t>emarkable</a:t>
            </a:r>
            <a:r>
              <a:rPr spc="-5" dirty="0">
                <a:latin typeface="微软雅黑" panose="020B0503020204020204" charset="-122"/>
                <a:ea typeface="微软雅黑" panose="020B0503020204020204" charset="-122"/>
                <a:cs typeface="Arial" panose="020B0604020202020204"/>
              </a:rPr>
              <a:t> </a:t>
            </a:r>
            <a:r>
              <a:rPr spc="-10" dirty="0">
                <a:latin typeface="微软雅黑" panose="020B0503020204020204" charset="-122"/>
                <a:ea typeface="微软雅黑" panose="020B0503020204020204" charset="-122"/>
                <a:cs typeface="Arial" panose="020B0604020202020204"/>
              </a:rPr>
              <a:t>[rɪˈmɑ:kəbl]</a:t>
            </a:r>
            <a:endParaRPr>
              <a:latin typeface="微软雅黑" panose="020B0503020204020204" charset="-122"/>
              <a:ea typeface="微软雅黑" panose="020B0503020204020204" charset="-122"/>
              <a:cs typeface="Arial" panose="020B0604020202020204"/>
            </a:endParaRPr>
          </a:p>
          <a:p>
            <a:pPr marL="12700" fontAlgn="auto">
              <a:lnSpc>
                <a:spcPts val="3500"/>
              </a:lnSpc>
              <a:spcBef>
                <a:spcPts val="815"/>
              </a:spcBef>
            </a:pPr>
            <a:r>
              <a:rPr spc="-5" dirty="0">
                <a:latin typeface="微软雅黑" panose="020B0503020204020204" charset="-122"/>
                <a:ea typeface="微软雅黑" panose="020B0503020204020204" charset="-122"/>
                <a:cs typeface="Arial" panose="020B0604020202020204"/>
              </a:rPr>
              <a:t>    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125"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微软雅黑" panose="020B0503020204020204" charset="-122"/>
              </a:rPr>
              <a:t>非凡的，显著的</a:t>
            </a:r>
          </a:p>
          <a:p>
            <a:pPr marL="12700" fontAlgn="auto">
              <a:lnSpc>
                <a:spcPts val="3500"/>
              </a:lnSpc>
              <a:spcBef>
                <a:spcPts val="815"/>
              </a:spcBef>
            </a:pPr>
            <a:r>
              <a:rPr lang="zh-CN" spc="-5" dirty="0">
                <a:latin typeface="微软雅黑" panose="020B0503020204020204" charset="-122"/>
                <a:ea typeface="微软雅黑" panose="020B0503020204020204" charset="-122"/>
                <a:cs typeface="微软雅黑" panose="020B0503020204020204" charset="-122"/>
              </a:rPr>
              <a:t>② </a:t>
            </a:r>
            <a:r>
              <a:rPr spc="5" dirty="0">
                <a:latin typeface="微软雅黑" panose="020B0503020204020204" charset="-122"/>
                <a:ea typeface="微软雅黑" panose="020B0503020204020204" charset="-122"/>
                <a:cs typeface="Arial" panose="020B0604020202020204"/>
                <a:sym typeface="+mn-ea"/>
              </a:rPr>
              <a:t>particularly </a:t>
            </a:r>
            <a:r>
              <a:rPr lang="en-US" spc="5" dirty="0">
                <a:latin typeface="微软雅黑" panose="020B0503020204020204" charset="-122"/>
                <a:ea typeface="微软雅黑" panose="020B0503020204020204" charset="-122"/>
                <a:cs typeface="Arial" panose="020B0604020202020204"/>
                <a:sym typeface="+mn-ea"/>
              </a:rPr>
              <a:t>adv. </a:t>
            </a:r>
            <a:r>
              <a:rPr lang="zh-CN" altLang="en-US" spc="5" dirty="0">
                <a:latin typeface="微软雅黑" panose="020B0503020204020204" charset="-122"/>
                <a:ea typeface="微软雅黑" panose="020B0503020204020204" charset="-122"/>
                <a:cs typeface="Arial" panose="020B0604020202020204"/>
                <a:sym typeface="+mn-ea"/>
              </a:rPr>
              <a:t>特别地、尤其</a:t>
            </a:r>
          </a:p>
          <a:p>
            <a:pPr marL="12700" fontAlgn="auto">
              <a:lnSpc>
                <a:spcPts val="3500"/>
              </a:lnSpc>
              <a:spcBef>
                <a:spcPts val="750"/>
              </a:spcBef>
            </a:pPr>
            <a:r>
              <a:rPr lang="zh-CN" spc="-5" dirty="0">
                <a:latin typeface="微软雅黑" panose="020B0503020204020204" charset="-122"/>
                <a:ea typeface="微软雅黑" panose="020B0503020204020204" charset="-122"/>
                <a:cs typeface="Arial" panose="020B0604020202020204"/>
              </a:rPr>
              <a:t>③ </a:t>
            </a:r>
            <a:r>
              <a:rPr spc="-5" dirty="0">
                <a:latin typeface="微软雅黑" panose="020B0503020204020204" charset="-122"/>
                <a:ea typeface="微软雅黑" panose="020B0503020204020204" charset="-122"/>
                <a:cs typeface="Arial" panose="020B0604020202020204"/>
              </a:rPr>
              <a:t>separate</a:t>
            </a:r>
            <a:r>
              <a:rPr spc="-25"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Arial" panose="020B0604020202020204"/>
              </a:rPr>
              <a:t>['sepəreɪt]</a:t>
            </a:r>
            <a:endParaRPr>
              <a:latin typeface="微软雅黑" panose="020B0503020204020204" charset="-122"/>
              <a:ea typeface="微软雅黑" panose="020B0503020204020204" charset="-122"/>
              <a:cs typeface="Arial" panose="020B0604020202020204"/>
            </a:endParaRPr>
          </a:p>
          <a:p>
            <a:pPr marL="12700" fontAlgn="auto">
              <a:lnSpc>
                <a:spcPts val="3500"/>
              </a:lnSpc>
              <a:spcBef>
                <a:spcPts val="755"/>
              </a:spcBef>
            </a:pPr>
            <a:r>
              <a:rPr spc="-5" dirty="0">
                <a:latin typeface="微软雅黑" panose="020B0503020204020204" charset="-122"/>
                <a:ea typeface="微软雅黑" panose="020B0503020204020204" charset="-122"/>
                <a:cs typeface="Arial" panose="020B0604020202020204"/>
              </a:rPr>
              <a:t>    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105"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微软雅黑" panose="020B0503020204020204" charset="-122"/>
              </a:rPr>
              <a:t>不同的，不相关的</a:t>
            </a:r>
          </a:p>
          <a:p>
            <a:pPr marL="12700" fontAlgn="auto">
              <a:lnSpc>
                <a:spcPts val="3500"/>
              </a:lnSpc>
              <a:spcBef>
                <a:spcPts val="755"/>
              </a:spcBef>
            </a:pPr>
            <a:r>
              <a:rPr lang="zh-CN">
                <a:latin typeface="微软雅黑" panose="020B0503020204020204" charset="-122"/>
                <a:ea typeface="微软雅黑" panose="020B0503020204020204" charset="-122"/>
                <a:cs typeface="微软雅黑" panose="020B0503020204020204" charset="-122"/>
              </a:rPr>
              <a:t>④ </a:t>
            </a:r>
            <a:r>
              <a:rPr spc="5" dirty="0">
                <a:latin typeface="微软雅黑" panose="020B0503020204020204" charset="-122"/>
                <a:ea typeface="微软雅黑" panose="020B0503020204020204" charset="-122"/>
                <a:cs typeface="Arial" panose="020B0604020202020204"/>
                <a:sym typeface="+mn-ea"/>
              </a:rPr>
              <a:t>feature   </a:t>
            </a:r>
            <a:r>
              <a:rPr lang="en-US" spc="5" dirty="0">
                <a:latin typeface="微软雅黑" panose="020B0503020204020204" charset="-122"/>
                <a:ea typeface="微软雅黑" panose="020B0503020204020204" charset="-122"/>
                <a:cs typeface="Arial" panose="020B0604020202020204"/>
                <a:sym typeface="+mn-ea"/>
              </a:rPr>
              <a:t>n. </a:t>
            </a:r>
            <a:r>
              <a:rPr lang="zh-CN" altLang="en-US" spc="5" dirty="0">
                <a:latin typeface="微软雅黑" panose="020B0503020204020204" charset="-122"/>
                <a:ea typeface="微软雅黑" panose="020B0503020204020204" charset="-122"/>
                <a:cs typeface="Arial" panose="020B0604020202020204"/>
                <a:sym typeface="+mn-ea"/>
              </a:rPr>
              <a:t>特色、特征</a:t>
            </a:r>
          </a:p>
        </p:txBody>
      </p:sp>
      <p:cxnSp>
        <p:nvCxnSpPr>
          <p:cNvPr id="5" name="直接连接符 4">
            <a:extLst>
              <a:ext uri="{FF2B5EF4-FFF2-40B4-BE49-F238E27FC236}">
                <a16:creationId xmlns:a16="http://schemas.microsoft.com/office/drawing/2014/main" id="{0C64526F-769E-462C-8266-3F59004A111E}"/>
              </a:ext>
            </a:extLst>
          </p:cNvPr>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00172897-1997-4B03-96A2-798FB9D7DDF6}"/>
              </a:ext>
            </a:extLst>
          </p:cNvPr>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7" name="图示 6">
            <a:extLst>
              <a:ext uri="{FF2B5EF4-FFF2-40B4-BE49-F238E27FC236}">
                <a16:creationId xmlns:a16="http://schemas.microsoft.com/office/drawing/2014/main" id="{C3D8D0CE-4177-4536-B662-5D3D33520F4A}"/>
              </a:ext>
            </a:extLst>
          </p:cNvPr>
          <p:cNvGraphicFramePr/>
          <p:nvPr>
            <p:extLst>
              <p:ext uri="{D42A27DB-BD31-4B8C-83A1-F6EECF244321}">
                <p14:modId xmlns:p14="http://schemas.microsoft.com/office/powerpoint/2010/main" val="3924622603"/>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33759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7030" y="1456584"/>
            <a:ext cx="6309995"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第一步：确定文章主题（</a:t>
            </a:r>
            <a:r>
              <a:rPr lang="en-US" altLang="zh-CN" sz="2400" dirty="0">
                <a:latin typeface="微软雅黑" panose="020B0503020204020204" charset="-122"/>
                <a:ea typeface="微软雅黑" panose="020B0503020204020204" charset="-122"/>
              </a:rPr>
              <a:t>Introduction</a:t>
            </a:r>
            <a:r>
              <a:rPr lang="zh-CN" altLang="en-US" sz="2400" dirty="0">
                <a:latin typeface="微软雅黑" panose="020B0503020204020204" charset="-122"/>
                <a:ea typeface="微软雅黑" panose="020B0503020204020204" charset="-122"/>
              </a:rPr>
              <a:t>中的</a:t>
            </a:r>
            <a:r>
              <a:rPr lang="en-US" altLang="zh-CN" sz="2400" dirty="0">
                <a:latin typeface="微软雅黑" panose="020B0503020204020204" charset="-122"/>
                <a:ea typeface="微软雅黑" panose="020B0503020204020204" charset="-122"/>
              </a:rPr>
              <a:t>A</a:t>
            </a:r>
            <a:r>
              <a:rPr lang="zh-CN" altLang="en-US" sz="2400" dirty="0">
                <a:latin typeface="微软雅黑" panose="020B0503020204020204" charset="-122"/>
                <a:ea typeface="微软雅黑" panose="020B0503020204020204" charset="-122"/>
              </a:rPr>
              <a:t>）</a:t>
            </a:r>
          </a:p>
        </p:txBody>
      </p:sp>
      <p:sp>
        <p:nvSpPr>
          <p:cNvPr id="2" name="object 17"/>
          <p:cNvSpPr txBox="1"/>
          <p:nvPr/>
        </p:nvSpPr>
        <p:spPr>
          <a:xfrm>
            <a:off x="367030" y="2311294"/>
            <a:ext cx="11421745" cy="2102485"/>
          </a:xfrm>
          <a:prstGeom prst="rect">
            <a:avLst/>
          </a:prstGeom>
        </p:spPr>
        <p:txBody>
          <a:bodyPr vert="horz" wrap="square" lIns="0" tIns="12700" rIns="0" bIns="0" rtlCol="0">
            <a:spAutoFit/>
          </a:bodyPr>
          <a:lstStyle/>
          <a:p>
            <a:pPr marL="12700" fontAlgn="auto">
              <a:lnSpc>
                <a:spcPts val="4000"/>
              </a:lnSpc>
              <a:spcBef>
                <a:spcPts val="100"/>
              </a:spcBef>
            </a:pPr>
            <a:r>
              <a:rPr sz="2000" spc="5" dirty="0">
                <a:solidFill>
                  <a:schemeClr val="tx1"/>
                </a:solidFill>
                <a:latin typeface="微软雅黑" panose="020B0503020204020204" charset="-122"/>
                <a:ea typeface="微软雅黑" panose="020B0503020204020204" charset="-122"/>
                <a:cs typeface="微软雅黑" panose="020B0503020204020204" charset="-122"/>
              </a:rPr>
              <a:t>Human</a:t>
            </a:r>
            <a:r>
              <a:rPr sz="2000" spc="-150" dirty="0">
                <a:solidFill>
                  <a:schemeClr val="tx1"/>
                </a:solidFill>
                <a:latin typeface="微软雅黑" panose="020B0503020204020204" charset="-122"/>
                <a:ea typeface="微软雅黑" panose="020B0503020204020204" charset="-122"/>
                <a:cs typeface="微软雅黑" panose="020B0503020204020204" charset="-122"/>
              </a:rPr>
              <a:t> </a:t>
            </a:r>
            <a:r>
              <a:rPr sz="2000" dirty="0">
                <a:solidFill>
                  <a:schemeClr val="tx1"/>
                </a:solidFill>
                <a:latin typeface="微软雅黑" panose="020B0503020204020204" charset="-122"/>
                <a:ea typeface="微软雅黑" panose="020B0503020204020204" charset="-122"/>
                <a:cs typeface="微软雅黑" panose="020B0503020204020204" charset="-122"/>
              </a:rPr>
              <a:t>Brain</a:t>
            </a:r>
          </a:p>
          <a:p>
            <a:pPr marL="12700" fontAlgn="auto">
              <a:lnSpc>
                <a:spcPts val="4000"/>
              </a:lnSpc>
              <a:spcBef>
                <a:spcPts val="100"/>
              </a:spcBef>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Topic</a:t>
            </a:r>
            <a:r>
              <a:rPr 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T</a:t>
            </a:r>
            <a:r>
              <a:rPr sz="2000" spc="5" dirty="0">
                <a:latin typeface="微软雅黑" panose="020B0503020204020204" charset="-122"/>
                <a:ea typeface="微软雅黑" panose="020B0503020204020204" charset="-122"/>
                <a:cs typeface="Times New Roman" panose="02020603050405020304"/>
                <a:sym typeface="+mn-ea"/>
              </a:rPr>
              <a:t>he structure </a:t>
            </a:r>
            <a:r>
              <a:rPr sz="2000" spc="10" dirty="0">
                <a:latin typeface="微软雅黑" panose="020B0503020204020204" charset="-122"/>
                <a:ea typeface="微软雅黑" panose="020B0503020204020204" charset="-122"/>
                <a:cs typeface="Times New Roman" panose="02020603050405020304"/>
                <a:sym typeface="+mn-ea"/>
              </a:rPr>
              <a:t>and functions </a:t>
            </a:r>
            <a:r>
              <a:rPr sz="2000" spc="25" dirty="0">
                <a:latin typeface="微软雅黑" panose="020B0503020204020204" charset="-122"/>
                <a:ea typeface="微软雅黑" panose="020B0503020204020204" charset="-122"/>
                <a:cs typeface="Times New Roman" panose="02020603050405020304"/>
                <a:sym typeface="+mn-ea"/>
              </a:rPr>
              <a:t>of </a:t>
            </a:r>
            <a:r>
              <a:rPr sz="2000" spc="15" dirty="0">
                <a:latin typeface="微软雅黑" panose="020B0503020204020204" charset="-122"/>
                <a:ea typeface="微软雅黑" panose="020B0503020204020204" charset="-122"/>
                <a:cs typeface="Times New Roman" panose="02020603050405020304"/>
                <a:sym typeface="+mn-ea"/>
              </a:rPr>
              <a:t>human</a:t>
            </a:r>
            <a:r>
              <a:rPr sz="2000" spc="50" dirty="0">
                <a:latin typeface="微软雅黑" panose="020B0503020204020204" charset="-122"/>
                <a:ea typeface="微软雅黑" panose="020B0503020204020204" charset="-122"/>
                <a:cs typeface="Times New Roman" panose="02020603050405020304"/>
                <a:sym typeface="+mn-ea"/>
              </a:rPr>
              <a:t> </a:t>
            </a:r>
            <a:r>
              <a:rPr sz="2000" spc="10" dirty="0">
                <a:latin typeface="微软雅黑" panose="020B0503020204020204" charset="-122"/>
                <a:ea typeface="微软雅黑" panose="020B0503020204020204" charset="-122"/>
                <a:cs typeface="Times New Roman" panose="02020603050405020304"/>
                <a:sym typeface="+mn-ea"/>
              </a:rPr>
              <a:t>brains</a:t>
            </a:r>
            <a:endParaRPr sz="2000">
              <a:latin typeface="微软雅黑" panose="020B0503020204020204" charset="-122"/>
              <a:ea typeface="微软雅黑" panose="020B0503020204020204" charset="-122"/>
              <a:cs typeface="Times New Roman" panose="02020603050405020304"/>
            </a:endParaRPr>
          </a:p>
          <a:p>
            <a:pPr marL="12700" fontAlgn="auto">
              <a:lnSpc>
                <a:spcPts val="4000"/>
              </a:lnSpc>
              <a:spcBef>
                <a:spcPts val="100"/>
              </a:spcBef>
            </a:pPr>
            <a:r>
              <a:rPr lang="zh-CN" sz="2000" dirty="0">
                <a:solidFill>
                  <a:schemeClr val="tx1"/>
                </a:solidFill>
                <a:latin typeface="微软雅黑" panose="020B0503020204020204" charset="-122"/>
                <a:ea typeface="微软雅黑" panose="020B0503020204020204" charset="-122"/>
                <a:cs typeface="微软雅黑" panose="020B0503020204020204" charset="-122"/>
              </a:rPr>
              <a:t>参考答案：</a:t>
            </a:r>
            <a:r>
              <a:rPr sz="2000" dirty="0">
                <a:latin typeface="微软雅黑" panose="020B0503020204020204" charset="-122"/>
                <a:ea typeface="微软雅黑" panose="020B0503020204020204" charset="-122"/>
                <a:cs typeface="Times New Roman" panose="02020603050405020304"/>
                <a:sym typeface="+mn-ea"/>
              </a:rPr>
              <a:t>People</a:t>
            </a:r>
            <a:r>
              <a:rPr lang="en-US" sz="2000" dirty="0">
                <a:latin typeface="微软雅黑" panose="020B0503020204020204" charset="-122"/>
                <a:ea typeface="微软雅黑" panose="020B0503020204020204" charset="-122"/>
                <a:cs typeface="Times New Roman" panose="02020603050405020304"/>
                <a:sym typeface="+mn-ea"/>
              </a:rPr>
              <a:t>' </a:t>
            </a:r>
            <a:r>
              <a:rPr sz="2000" dirty="0">
                <a:latin typeface="微软雅黑" panose="020B0503020204020204" charset="-122"/>
                <a:ea typeface="微软雅黑" panose="020B0503020204020204" charset="-122"/>
                <a:cs typeface="Times New Roman" panose="02020603050405020304"/>
                <a:sym typeface="+mn-ea"/>
              </a:rPr>
              <a:t>s </a:t>
            </a:r>
            <a:r>
              <a:rPr sz="2000" spc="10" dirty="0">
                <a:latin typeface="微软雅黑" panose="020B0503020204020204" charset="-122"/>
                <a:ea typeface="微软雅黑" panose="020B0503020204020204" charset="-122"/>
                <a:cs typeface="Times New Roman" panose="02020603050405020304"/>
                <a:sym typeface="+mn-ea"/>
              </a:rPr>
              <a:t>concern </a:t>
            </a:r>
            <a:r>
              <a:rPr sz="2000" spc="25" dirty="0">
                <a:latin typeface="微软雅黑" panose="020B0503020204020204" charset="-122"/>
                <a:ea typeface="微软雅黑" panose="020B0503020204020204" charset="-122"/>
                <a:cs typeface="Times New Roman" panose="02020603050405020304"/>
                <a:sym typeface="+mn-ea"/>
              </a:rPr>
              <a:t>about </a:t>
            </a:r>
            <a:r>
              <a:rPr sz="2000" spc="5" dirty="0">
                <a:latin typeface="微软雅黑" panose="020B0503020204020204" charset="-122"/>
                <a:ea typeface="微软雅黑" panose="020B0503020204020204" charset="-122"/>
                <a:cs typeface="Times New Roman" panose="02020603050405020304"/>
                <a:sym typeface="+mn-ea"/>
              </a:rPr>
              <a:t>the structure </a:t>
            </a:r>
            <a:r>
              <a:rPr sz="2000" spc="10" dirty="0">
                <a:latin typeface="微软雅黑" panose="020B0503020204020204" charset="-122"/>
                <a:ea typeface="微软雅黑" panose="020B0503020204020204" charset="-122"/>
                <a:cs typeface="Times New Roman" panose="02020603050405020304"/>
                <a:sym typeface="+mn-ea"/>
              </a:rPr>
              <a:t>and functions </a:t>
            </a:r>
            <a:r>
              <a:rPr sz="2000" spc="25" dirty="0">
                <a:latin typeface="微软雅黑" panose="020B0503020204020204" charset="-122"/>
                <a:ea typeface="微软雅黑" panose="020B0503020204020204" charset="-122"/>
                <a:cs typeface="Times New Roman" panose="02020603050405020304"/>
                <a:sym typeface="+mn-ea"/>
              </a:rPr>
              <a:t>of </a:t>
            </a:r>
            <a:r>
              <a:rPr sz="2000" spc="15" dirty="0">
                <a:latin typeface="微软雅黑" panose="020B0503020204020204" charset="-122"/>
                <a:ea typeface="微软雅黑" panose="020B0503020204020204" charset="-122"/>
                <a:cs typeface="Times New Roman" panose="02020603050405020304"/>
                <a:sym typeface="+mn-ea"/>
              </a:rPr>
              <a:t>human</a:t>
            </a:r>
            <a:r>
              <a:rPr sz="2000" spc="50" dirty="0">
                <a:latin typeface="微软雅黑" panose="020B0503020204020204" charset="-122"/>
                <a:ea typeface="微软雅黑" panose="020B0503020204020204" charset="-122"/>
                <a:cs typeface="Times New Roman" panose="02020603050405020304"/>
                <a:sym typeface="+mn-ea"/>
              </a:rPr>
              <a:t> </a:t>
            </a:r>
            <a:r>
              <a:rPr sz="2000" spc="10" dirty="0">
                <a:latin typeface="微软雅黑" panose="020B0503020204020204" charset="-122"/>
                <a:ea typeface="微软雅黑" panose="020B0503020204020204" charset="-122"/>
                <a:cs typeface="Times New Roman" panose="02020603050405020304"/>
                <a:sym typeface="+mn-ea"/>
              </a:rPr>
              <a:t>brains</a:t>
            </a:r>
            <a:endParaRPr sz="2000">
              <a:latin typeface="微软雅黑" panose="020B0503020204020204" charset="-122"/>
              <a:ea typeface="微软雅黑" panose="020B0503020204020204" charset="-122"/>
              <a:cs typeface="Times New Roman" panose="02020603050405020304"/>
            </a:endParaRPr>
          </a:p>
          <a:p>
            <a:pPr marL="12700" fontAlgn="auto">
              <a:lnSpc>
                <a:spcPts val="4000"/>
              </a:lnSpc>
              <a:spcBef>
                <a:spcPts val="100"/>
              </a:spcBef>
            </a:pPr>
            <a:endParaRPr 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 name="矩形 2"/>
          <p:cNvSpPr/>
          <p:nvPr/>
        </p:nvSpPr>
        <p:spPr>
          <a:xfrm>
            <a:off x="367030" y="4413779"/>
            <a:ext cx="5325110"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第二步：确定主题句</a:t>
            </a:r>
            <a:r>
              <a:rPr lang="en-US" altLang="zh-CN" sz="2400" dirty="0">
                <a:latin typeface="微软雅黑" panose="020B0503020204020204" charset="-122"/>
                <a:ea typeface="微软雅黑" panose="020B0503020204020204" charset="-122"/>
              </a:rPr>
              <a:t>Thesis</a:t>
            </a:r>
            <a:r>
              <a:rPr lang="zh-CN" altLang="en-US" sz="2400" dirty="0">
                <a:latin typeface="微软雅黑" panose="020B0503020204020204" charset="-122"/>
                <a:ea typeface="微软雅黑" panose="020B0503020204020204" charset="-122"/>
              </a:rPr>
              <a:t>（首段）</a:t>
            </a:r>
          </a:p>
        </p:txBody>
      </p:sp>
      <p:sp>
        <p:nvSpPr>
          <p:cNvPr id="4" name="文本框 3"/>
          <p:cNvSpPr txBox="1"/>
          <p:nvPr/>
        </p:nvSpPr>
        <p:spPr>
          <a:xfrm>
            <a:off x="295275" y="5281189"/>
            <a:ext cx="11601450" cy="1116965"/>
          </a:xfrm>
          <a:prstGeom prst="rect">
            <a:avLst/>
          </a:prstGeom>
          <a:noFill/>
        </p:spPr>
        <p:txBody>
          <a:bodyPr wrap="square" rtlCol="0" anchor="t">
            <a:spAutoFit/>
          </a:bodyPr>
          <a:lstStyle/>
          <a:p>
            <a:pPr marL="12700" fontAlgn="auto">
              <a:lnSpc>
                <a:spcPts val="4000"/>
              </a:lnSpc>
              <a:spcBef>
                <a:spcPts val="100"/>
              </a:spcBef>
            </a:pPr>
            <a:r>
              <a:rPr lang="en-US" altLang="zh-CN" sz="2000" spc="5" dirty="0">
                <a:solidFill>
                  <a:schemeClr val="tx1"/>
                </a:solidFill>
                <a:latin typeface="微软雅黑" panose="020B0503020204020204" charset="-122"/>
                <a:ea typeface="微软雅黑" panose="020B0503020204020204" charset="-122"/>
                <a:cs typeface="Arial" panose="020B0604020202020204"/>
                <a:sym typeface="+mn-ea"/>
              </a:rPr>
              <a:t>Thesis</a:t>
            </a:r>
            <a:r>
              <a:rPr lang="zh-CN" sz="2000" spc="5" dirty="0">
                <a:solidFill>
                  <a:schemeClr val="tx1"/>
                </a:solidFill>
                <a:latin typeface="微软雅黑" panose="020B0503020204020204" charset="-122"/>
                <a:ea typeface="微软雅黑" panose="020B0503020204020204" charset="-122"/>
                <a:cs typeface="Arial" panose="020B0604020202020204"/>
                <a:sym typeface="+mn-ea"/>
              </a:rPr>
              <a:t>：</a:t>
            </a:r>
            <a:r>
              <a:rPr sz="2000" spc="5" dirty="0">
                <a:solidFill>
                  <a:schemeClr val="tx1"/>
                </a:solidFill>
                <a:latin typeface="微软雅黑" panose="020B0503020204020204" charset="-122"/>
                <a:ea typeface="微软雅黑" panose="020B0503020204020204" charset="-122"/>
                <a:cs typeface="Arial" panose="020B0604020202020204"/>
                <a:sym typeface="+mn-ea"/>
              </a:rPr>
              <a:t>Our</a:t>
            </a:r>
            <a:r>
              <a:rPr sz="2000" spc="-20" dirty="0">
                <a:solidFill>
                  <a:schemeClr val="tx1"/>
                </a:solidFill>
                <a:latin typeface="微软雅黑" panose="020B0503020204020204" charset="-122"/>
                <a:ea typeface="微软雅黑" panose="020B0503020204020204" charset="-122"/>
                <a:cs typeface="Arial" panose="020B0604020202020204"/>
                <a:sym typeface="+mn-ea"/>
              </a:rPr>
              <a:t> </a:t>
            </a:r>
            <a:r>
              <a:rPr sz="2000" dirty="0">
                <a:solidFill>
                  <a:schemeClr val="tx1"/>
                </a:solidFill>
                <a:latin typeface="微软雅黑" panose="020B0503020204020204" charset="-122"/>
                <a:ea typeface="微软雅黑" panose="020B0503020204020204" charset="-122"/>
                <a:cs typeface="Arial" panose="020B0604020202020204"/>
                <a:sym typeface="+mn-ea"/>
              </a:rPr>
              <a:t>brains</a:t>
            </a:r>
            <a:r>
              <a:rPr sz="2000" spc="-55" dirty="0">
                <a:solidFill>
                  <a:schemeClr val="tx1"/>
                </a:solidFill>
                <a:latin typeface="微软雅黑" panose="020B0503020204020204" charset="-122"/>
                <a:ea typeface="微软雅黑" panose="020B0503020204020204" charset="-122"/>
                <a:cs typeface="Arial" panose="020B0604020202020204"/>
                <a:sym typeface="+mn-ea"/>
              </a:rPr>
              <a:t> </a:t>
            </a:r>
            <a:r>
              <a:rPr sz="2000" dirty="0">
                <a:solidFill>
                  <a:schemeClr val="tx1"/>
                </a:solidFill>
                <a:latin typeface="微软雅黑" panose="020B0503020204020204" charset="-122"/>
                <a:ea typeface="微软雅黑" panose="020B0503020204020204" charset="-122"/>
                <a:cs typeface="Arial" panose="020B0604020202020204"/>
                <a:sym typeface="+mn-ea"/>
              </a:rPr>
              <a:t>are</a:t>
            </a:r>
            <a:r>
              <a:rPr sz="2000" spc="-20" dirty="0">
                <a:solidFill>
                  <a:schemeClr val="tx1"/>
                </a:solidFill>
                <a:latin typeface="微软雅黑" panose="020B0503020204020204" charset="-122"/>
                <a:ea typeface="微软雅黑" panose="020B0503020204020204" charset="-122"/>
                <a:cs typeface="Arial" panose="020B0604020202020204"/>
                <a:sym typeface="+mn-ea"/>
              </a:rPr>
              <a:t> </a:t>
            </a:r>
            <a:r>
              <a:rPr sz="2000" dirty="0">
                <a:solidFill>
                  <a:schemeClr val="tx1"/>
                </a:solidFill>
                <a:latin typeface="微软雅黑" panose="020B0503020204020204" charset="-122"/>
                <a:ea typeface="微软雅黑" panose="020B0503020204020204" charset="-122"/>
                <a:cs typeface="Arial" panose="020B0604020202020204"/>
                <a:sym typeface="+mn-ea"/>
              </a:rPr>
              <a:t>divided</a:t>
            </a:r>
            <a:r>
              <a:rPr sz="2000" spc="-25" dirty="0">
                <a:solidFill>
                  <a:schemeClr val="tx1"/>
                </a:solidFill>
                <a:latin typeface="微软雅黑" panose="020B0503020204020204" charset="-122"/>
                <a:ea typeface="微软雅黑" panose="020B0503020204020204" charset="-122"/>
                <a:cs typeface="Arial" panose="020B0604020202020204"/>
                <a:sym typeface="+mn-ea"/>
              </a:rPr>
              <a:t> </a:t>
            </a:r>
            <a:r>
              <a:rPr sz="2000" spc="5" dirty="0">
                <a:solidFill>
                  <a:schemeClr val="tx1"/>
                </a:solidFill>
                <a:latin typeface="微软雅黑" panose="020B0503020204020204" charset="-122"/>
                <a:ea typeface="微软雅黑" panose="020B0503020204020204" charset="-122"/>
                <a:cs typeface="Arial" panose="020B0604020202020204"/>
                <a:sym typeface="+mn-ea"/>
              </a:rPr>
              <a:t>into</a:t>
            </a:r>
            <a:r>
              <a:rPr sz="2000" spc="-20" dirty="0">
                <a:solidFill>
                  <a:schemeClr val="tx1"/>
                </a:solidFill>
                <a:latin typeface="微软雅黑" panose="020B0503020204020204" charset="-122"/>
                <a:ea typeface="微软雅黑" panose="020B0503020204020204" charset="-122"/>
                <a:cs typeface="Arial" panose="020B0604020202020204"/>
                <a:sym typeface="+mn-ea"/>
              </a:rPr>
              <a:t> </a:t>
            </a:r>
            <a:r>
              <a:rPr sz="2000" dirty="0">
                <a:solidFill>
                  <a:schemeClr val="tx1"/>
                </a:solidFill>
                <a:latin typeface="微软雅黑" panose="020B0503020204020204" charset="-122"/>
                <a:ea typeface="微软雅黑" panose="020B0503020204020204" charset="-122"/>
                <a:cs typeface="Arial" panose="020B0604020202020204"/>
                <a:sym typeface="+mn-ea"/>
              </a:rPr>
              <a:t>two</a:t>
            </a:r>
            <a:r>
              <a:rPr sz="2000" spc="-80" dirty="0">
                <a:solidFill>
                  <a:schemeClr val="tx1"/>
                </a:solidFill>
                <a:latin typeface="微软雅黑" panose="020B0503020204020204" charset="-122"/>
                <a:ea typeface="微软雅黑" panose="020B0503020204020204" charset="-122"/>
                <a:cs typeface="Arial" panose="020B0604020202020204"/>
                <a:sym typeface="+mn-ea"/>
              </a:rPr>
              <a:t> </a:t>
            </a:r>
            <a:r>
              <a:rPr sz="2000" dirty="0">
                <a:solidFill>
                  <a:schemeClr val="tx1"/>
                </a:solidFill>
                <a:latin typeface="微软雅黑" panose="020B0503020204020204" charset="-122"/>
                <a:ea typeface="微软雅黑" panose="020B0503020204020204" charset="-122"/>
                <a:cs typeface="Arial" panose="020B0604020202020204"/>
                <a:sym typeface="+mn-ea"/>
              </a:rPr>
              <a:t>halves—left</a:t>
            </a:r>
            <a:r>
              <a:rPr sz="2000" spc="-55" dirty="0">
                <a:solidFill>
                  <a:schemeClr val="tx1"/>
                </a:solidFill>
                <a:latin typeface="微软雅黑" panose="020B0503020204020204" charset="-122"/>
                <a:ea typeface="微软雅黑" panose="020B0503020204020204" charset="-122"/>
                <a:cs typeface="Arial" panose="020B0604020202020204"/>
                <a:sym typeface="+mn-ea"/>
              </a:rPr>
              <a:t> </a:t>
            </a:r>
            <a:r>
              <a:rPr sz="2000" dirty="0">
                <a:solidFill>
                  <a:schemeClr val="tx1"/>
                </a:solidFill>
                <a:latin typeface="微软雅黑" panose="020B0503020204020204" charset="-122"/>
                <a:ea typeface="微软雅黑" panose="020B0503020204020204" charset="-122"/>
                <a:cs typeface="Arial" panose="020B0604020202020204"/>
                <a:sym typeface="+mn-ea"/>
              </a:rPr>
              <a:t>brain</a:t>
            </a:r>
            <a:r>
              <a:rPr sz="2000" spc="-25" dirty="0">
                <a:solidFill>
                  <a:schemeClr val="tx1"/>
                </a:solidFill>
                <a:latin typeface="微软雅黑" panose="020B0503020204020204" charset="-122"/>
                <a:ea typeface="微软雅黑" panose="020B0503020204020204" charset="-122"/>
                <a:cs typeface="Arial" panose="020B0604020202020204"/>
                <a:sym typeface="+mn-ea"/>
              </a:rPr>
              <a:t> </a:t>
            </a:r>
            <a:r>
              <a:rPr sz="2000" spc="5" dirty="0">
                <a:solidFill>
                  <a:schemeClr val="tx1"/>
                </a:solidFill>
                <a:latin typeface="微软雅黑" panose="020B0503020204020204" charset="-122"/>
                <a:ea typeface="微软雅黑" panose="020B0503020204020204" charset="-122"/>
                <a:cs typeface="Arial" panose="020B0604020202020204"/>
                <a:sym typeface="+mn-ea"/>
              </a:rPr>
              <a:t>and</a:t>
            </a:r>
            <a:r>
              <a:rPr sz="2000" spc="-25" dirty="0">
                <a:solidFill>
                  <a:schemeClr val="tx1"/>
                </a:solidFill>
                <a:latin typeface="微软雅黑" panose="020B0503020204020204" charset="-122"/>
                <a:ea typeface="微软雅黑" panose="020B0503020204020204" charset="-122"/>
                <a:cs typeface="Arial" panose="020B0604020202020204"/>
                <a:sym typeface="+mn-ea"/>
              </a:rPr>
              <a:t> </a:t>
            </a:r>
            <a:r>
              <a:rPr sz="2000" dirty="0">
                <a:solidFill>
                  <a:schemeClr val="tx1"/>
                </a:solidFill>
                <a:latin typeface="微软雅黑" panose="020B0503020204020204" charset="-122"/>
                <a:ea typeface="微软雅黑" panose="020B0503020204020204" charset="-122"/>
                <a:cs typeface="Arial" panose="020B0604020202020204"/>
                <a:sym typeface="+mn-ea"/>
              </a:rPr>
              <a:t>right</a:t>
            </a:r>
            <a:r>
              <a:rPr sz="2000" spc="-55" dirty="0">
                <a:solidFill>
                  <a:schemeClr val="tx1"/>
                </a:solidFill>
                <a:latin typeface="微软雅黑" panose="020B0503020204020204" charset="-122"/>
                <a:ea typeface="微软雅黑" panose="020B0503020204020204" charset="-122"/>
                <a:cs typeface="Arial" panose="020B0604020202020204"/>
                <a:sym typeface="+mn-ea"/>
              </a:rPr>
              <a:t> </a:t>
            </a:r>
            <a:r>
              <a:rPr sz="2000" dirty="0">
                <a:solidFill>
                  <a:schemeClr val="tx1"/>
                </a:solidFill>
                <a:latin typeface="微软雅黑" panose="020B0503020204020204" charset="-122"/>
                <a:ea typeface="微软雅黑" panose="020B0503020204020204" charset="-122"/>
                <a:cs typeface="Arial" panose="020B0604020202020204"/>
                <a:sym typeface="+mn-ea"/>
              </a:rPr>
              <a:t>brain, </a:t>
            </a:r>
            <a:r>
              <a:rPr sz="2000" spc="5" dirty="0">
                <a:solidFill>
                  <a:schemeClr val="tx1"/>
                </a:solidFill>
                <a:latin typeface="微软雅黑" panose="020B0503020204020204" charset="-122"/>
                <a:ea typeface="微软雅黑" panose="020B0503020204020204" charset="-122"/>
                <a:cs typeface="Arial" panose="020B0604020202020204"/>
                <a:sym typeface="+mn-ea"/>
              </a:rPr>
              <a:t>and</a:t>
            </a:r>
            <a:r>
              <a:rPr sz="2000" spc="-35" dirty="0">
                <a:solidFill>
                  <a:schemeClr val="tx1"/>
                </a:solidFill>
                <a:latin typeface="微软雅黑" panose="020B0503020204020204" charset="-122"/>
                <a:ea typeface="微软雅黑" panose="020B0503020204020204" charset="-122"/>
                <a:cs typeface="Arial" panose="020B0604020202020204"/>
                <a:sym typeface="+mn-ea"/>
              </a:rPr>
              <a:t> </a:t>
            </a:r>
            <a:r>
              <a:rPr sz="2000" spc="10" dirty="0">
                <a:solidFill>
                  <a:schemeClr val="tx1"/>
                </a:solidFill>
                <a:latin typeface="微软雅黑" panose="020B0503020204020204" charset="-122"/>
                <a:ea typeface="微软雅黑" panose="020B0503020204020204" charset="-122"/>
                <a:cs typeface="Arial" panose="020B0604020202020204"/>
                <a:sym typeface="+mn-ea"/>
              </a:rPr>
              <a:t>that</a:t>
            </a:r>
            <a:r>
              <a:rPr sz="2000" spc="-65" dirty="0">
                <a:solidFill>
                  <a:schemeClr val="tx1"/>
                </a:solidFill>
                <a:latin typeface="微软雅黑" panose="020B0503020204020204" charset="-122"/>
                <a:ea typeface="微软雅黑" panose="020B0503020204020204" charset="-122"/>
                <a:cs typeface="Arial" panose="020B0604020202020204"/>
                <a:sym typeface="+mn-ea"/>
              </a:rPr>
              <a:t> </a:t>
            </a:r>
            <a:r>
              <a:rPr sz="2000" spc="10" dirty="0">
                <a:solidFill>
                  <a:schemeClr val="tx1"/>
                </a:solidFill>
                <a:latin typeface="微软雅黑" panose="020B0503020204020204" charset="-122"/>
                <a:ea typeface="微软雅黑" panose="020B0503020204020204" charset="-122"/>
                <a:cs typeface="Arial" panose="020B0604020202020204"/>
                <a:sym typeface="+mn-ea"/>
              </a:rPr>
              <a:t>each</a:t>
            </a:r>
            <a:r>
              <a:rPr sz="2000" spc="-90" dirty="0">
                <a:solidFill>
                  <a:schemeClr val="tx1"/>
                </a:solidFill>
                <a:latin typeface="微软雅黑" panose="020B0503020204020204" charset="-122"/>
                <a:ea typeface="微软雅黑" panose="020B0503020204020204" charset="-122"/>
                <a:cs typeface="Arial" panose="020B0604020202020204"/>
                <a:sym typeface="+mn-ea"/>
              </a:rPr>
              <a:t> </a:t>
            </a:r>
            <a:r>
              <a:rPr sz="2000" dirty="0">
                <a:solidFill>
                  <a:schemeClr val="tx1"/>
                </a:solidFill>
                <a:latin typeface="微软雅黑" panose="020B0503020204020204" charset="-122"/>
                <a:ea typeface="微软雅黑" panose="020B0503020204020204" charset="-122"/>
                <a:cs typeface="Arial" panose="020B0604020202020204"/>
                <a:sym typeface="+mn-ea"/>
              </a:rPr>
              <a:t>half</a:t>
            </a:r>
            <a:r>
              <a:rPr sz="2000" spc="-5" dirty="0">
                <a:solidFill>
                  <a:schemeClr val="tx1"/>
                </a:solidFill>
                <a:latin typeface="微软雅黑" panose="020B0503020204020204" charset="-122"/>
                <a:ea typeface="微软雅黑" panose="020B0503020204020204" charset="-122"/>
                <a:cs typeface="Arial" panose="020B0604020202020204"/>
                <a:sym typeface="+mn-ea"/>
              </a:rPr>
              <a:t> </a:t>
            </a:r>
            <a:r>
              <a:rPr sz="2000" spc="5" dirty="0">
                <a:solidFill>
                  <a:schemeClr val="tx1"/>
                </a:solidFill>
                <a:latin typeface="微软雅黑" panose="020B0503020204020204" charset="-122"/>
                <a:ea typeface="微软雅黑" panose="020B0503020204020204" charset="-122"/>
                <a:cs typeface="Arial" panose="020B0604020202020204"/>
                <a:sym typeface="+mn-ea"/>
              </a:rPr>
              <a:t>has</a:t>
            </a:r>
            <a:r>
              <a:rPr sz="2000" spc="-65" dirty="0">
                <a:solidFill>
                  <a:schemeClr val="tx1"/>
                </a:solidFill>
                <a:latin typeface="微软雅黑" panose="020B0503020204020204" charset="-122"/>
                <a:ea typeface="微软雅黑" panose="020B0503020204020204" charset="-122"/>
                <a:cs typeface="Arial" panose="020B0604020202020204"/>
                <a:sym typeface="+mn-ea"/>
              </a:rPr>
              <a:t> </a:t>
            </a:r>
            <a:r>
              <a:rPr sz="2000" spc="5" dirty="0">
                <a:solidFill>
                  <a:schemeClr val="tx1"/>
                </a:solidFill>
                <a:latin typeface="微软雅黑" panose="020B0503020204020204" charset="-122"/>
                <a:ea typeface="微软雅黑" panose="020B0503020204020204" charset="-122"/>
                <a:cs typeface="Arial" panose="020B0604020202020204"/>
                <a:sym typeface="+mn-ea"/>
              </a:rPr>
              <a:t>separate</a:t>
            </a:r>
            <a:r>
              <a:rPr sz="2000" spc="-150" dirty="0">
                <a:solidFill>
                  <a:schemeClr val="tx1"/>
                </a:solidFill>
                <a:latin typeface="微软雅黑" panose="020B0503020204020204" charset="-122"/>
                <a:ea typeface="微软雅黑" panose="020B0503020204020204" charset="-122"/>
                <a:cs typeface="Arial" panose="020B0604020202020204"/>
                <a:sym typeface="+mn-ea"/>
              </a:rPr>
              <a:t> </a:t>
            </a:r>
            <a:r>
              <a:rPr sz="2000" dirty="0">
                <a:solidFill>
                  <a:schemeClr val="tx1"/>
                </a:solidFill>
                <a:latin typeface="微软雅黑" panose="020B0503020204020204" charset="-122"/>
                <a:ea typeface="微软雅黑" panose="020B0503020204020204" charset="-122"/>
                <a:cs typeface="Arial" panose="020B0604020202020204"/>
                <a:sym typeface="+mn-ea"/>
              </a:rPr>
              <a:t>features</a:t>
            </a:r>
            <a:r>
              <a:rPr sz="2000" spc="-65" dirty="0">
                <a:solidFill>
                  <a:schemeClr val="tx1"/>
                </a:solidFill>
                <a:latin typeface="微软雅黑" panose="020B0503020204020204" charset="-122"/>
                <a:ea typeface="微软雅黑" panose="020B0503020204020204" charset="-122"/>
                <a:cs typeface="Arial" panose="020B0604020202020204"/>
                <a:sym typeface="+mn-ea"/>
              </a:rPr>
              <a:t> </a:t>
            </a:r>
            <a:r>
              <a:rPr sz="2000" spc="5" dirty="0">
                <a:solidFill>
                  <a:schemeClr val="tx1"/>
                </a:solidFill>
                <a:latin typeface="微软雅黑" panose="020B0503020204020204" charset="-122"/>
                <a:ea typeface="微软雅黑" panose="020B0503020204020204" charset="-122"/>
                <a:cs typeface="Arial" panose="020B0604020202020204"/>
                <a:sym typeface="+mn-ea"/>
              </a:rPr>
              <a:t>and</a:t>
            </a:r>
            <a:r>
              <a:rPr sz="2000" spc="-35" dirty="0">
                <a:solidFill>
                  <a:schemeClr val="tx1"/>
                </a:solidFill>
                <a:latin typeface="微软雅黑" panose="020B0503020204020204" charset="-122"/>
                <a:ea typeface="微软雅黑" panose="020B0503020204020204" charset="-122"/>
                <a:cs typeface="Arial" panose="020B0604020202020204"/>
                <a:sym typeface="+mn-ea"/>
              </a:rPr>
              <a:t> </a:t>
            </a:r>
            <a:r>
              <a:rPr sz="2000" spc="5" dirty="0">
                <a:solidFill>
                  <a:schemeClr val="tx1"/>
                </a:solidFill>
                <a:latin typeface="微软雅黑" panose="020B0503020204020204" charset="-122"/>
                <a:ea typeface="微软雅黑" panose="020B0503020204020204" charset="-122"/>
                <a:cs typeface="Arial" panose="020B0604020202020204"/>
                <a:sym typeface="+mn-ea"/>
              </a:rPr>
              <a:t>roles.</a:t>
            </a:r>
            <a:endParaRPr lang="zh-CN" altLang="en-US" sz="2000" spc="5" dirty="0">
              <a:solidFill>
                <a:schemeClr val="tx1"/>
              </a:solidFill>
              <a:latin typeface="微软雅黑" panose="020B0503020204020204" charset="-122"/>
              <a:ea typeface="微软雅黑" panose="020B0503020204020204" charset="-122"/>
              <a:cs typeface="Arial" panose="020B0604020202020204"/>
              <a:sym typeface="+mn-ea"/>
            </a:endParaRPr>
          </a:p>
        </p:txBody>
      </p:sp>
      <p:cxnSp>
        <p:nvCxnSpPr>
          <p:cNvPr id="6" name="直接连接符 5">
            <a:extLst>
              <a:ext uri="{FF2B5EF4-FFF2-40B4-BE49-F238E27FC236}">
                <a16:creationId xmlns:a16="http://schemas.microsoft.com/office/drawing/2014/main" id="{DDD5D59B-070F-413C-972D-8012730815A6}"/>
              </a:ext>
            </a:extLst>
          </p:cNvPr>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A527E13C-5D86-472C-AF52-D45426EFB6AC}"/>
              </a:ext>
            </a:extLst>
          </p:cNvPr>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8" name="图示 7">
            <a:extLst>
              <a:ext uri="{FF2B5EF4-FFF2-40B4-BE49-F238E27FC236}">
                <a16:creationId xmlns:a16="http://schemas.microsoft.com/office/drawing/2014/main" id="{D9C43AF6-EEBC-4C9A-B171-6F416AFF12BF}"/>
              </a:ext>
            </a:extLst>
          </p:cNvPr>
          <p:cNvGraphicFramePr/>
          <p:nvPr>
            <p:extLst>
              <p:ext uri="{D42A27DB-BD31-4B8C-83A1-F6EECF244321}">
                <p14:modId xmlns:p14="http://schemas.microsoft.com/office/powerpoint/2010/main" val="3924622603"/>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9290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7030" y="1456584"/>
            <a:ext cx="5462905"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第三步：总结段落大意，分第一层次</a:t>
            </a:r>
          </a:p>
        </p:txBody>
      </p:sp>
      <p:sp>
        <p:nvSpPr>
          <p:cNvPr id="17" name="object 17"/>
          <p:cNvSpPr txBox="1"/>
          <p:nvPr/>
        </p:nvSpPr>
        <p:spPr>
          <a:xfrm>
            <a:off x="257810" y="2457979"/>
            <a:ext cx="11700510" cy="4076700"/>
          </a:xfrm>
          <a:prstGeom prst="rect">
            <a:avLst/>
          </a:prstGeom>
        </p:spPr>
        <p:txBody>
          <a:bodyPr vert="horz" wrap="square" lIns="0" tIns="16510" rIns="0" bIns="0" rtlCol="0">
            <a:spAutoFit/>
          </a:bodyPr>
          <a:lstStyle/>
          <a:p>
            <a:pPr marL="12700">
              <a:lnSpc>
                <a:spcPct val="100000"/>
              </a:lnSpc>
              <a:spcBef>
                <a:spcPts val="130"/>
              </a:spcBef>
            </a:pPr>
            <a:r>
              <a:rPr sz="2000" spc="25" dirty="0">
                <a:latin typeface="微软雅黑" panose="020B0503020204020204" charset="-122"/>
                <a:ea typeface="微软雅黑" panose="020B0503020204020204" charset="-122"/>
                <a:cs typeface="微软雅黑" panose="020B0503020204020204" charset="-122"/>
              </a:rPr>
              <a:t>①研究者关注大脑的结构和功能，</a:t>
            </a:r>
            <a:r>
              <a:rPr sz="2000" spc="75" dirty="0">
                <a:latin typeface="微软雅黑" panose="020B0503020204020204" charset="-122"/>
                <a:ea typeface="微软雅黑" panose="020B0503020204020204" charset="-122"/>
                <a:cs typeface="微软雅黑" panose="020B0503020204020204" charset="-122"/>
              </a:rPr>
              <a:t>科</a:t>
            </a:r>
            <a:r>
              <a:rPr sz="2000" spc="25" dirty="0">
                <a:latin typeface="微软雅黑" panose="020B0503020204020204" charset="-122"/>
                <a:ea typeface="微软雅黑" panose="020B0503020204020204" charset="-122"/>
                <a:cs typeface="微软雅黑" panose="020B0503020204020204" charset="-122"/>
              </a:rPr>
              <a:t>学家</a:t>
            </a:r>
            <a:r>
              <a:rPr sz="2000" spc="75" dirty="0">
                <a:latin typeface="微软雅黑" panose="020B0503020204020204" charset="-122"/>
                <a:ea typeface="微软雅黑" panose="020B0503020204020204" charset="-122"/>
                <a:cs typeface="微软雅黑" panose="020B0503020204020204" charset="-122"/>
              </a:rPr>
              <a:t>发</a:t>
            </a:r>
            <a:r>
              <a:rPr sz="2000" spc="25" dirty="0">
                <a:latin typeface="微软雅黑" panose="020B0503020204020204" charset="-122"/>
                <a:ea typeface="微软雅黑" panose="020B0503020204020204" charset="-122"/>
                <a:cs typeface="微软雅黑" panose="020B0503020204020204" charset="-122"/>
              </a:rPr>
              <a:t>现：</a:t>
            </a:r>
            <a:r>
              <a:rPr sz="2000" spc="75" dirty="0">
                <a:latin typeface="微软雅黑" panose="020B0503020204020204" charset="-122"/>
                <a:ea typeface="微软雅黑" panose="020B0503020204020204" charset="-122"/>
                <a:cs typeface="微软雅黑" panose="020B0503020204020204" charset="-122"/>
              </a:rPr>
              <a:t>左</a:t>
            </a:r>
            <a:r>
              <a:rPr sz="2000" spc="25" dirty="0">
                <a:latin typeface="微软雅黑" panose="020B0503020204020204" charset="-122"/>
                <a:ea typeface="微软雅黑" panose="020B0503020204020204" charset="-122"/>
                <a:cs typeface="微软雅黑" panose="020B0503020204020204" charset="-122"/>
              </a:rPr>
              <a:t>脑和</a:t>
            </a:r>
            <a:r>
              <a:rPr sz="2000" spc="75" dirty="0">
                <a:latin typeface="微软雅黑" panose="020B0503020204020204" charset="-122"/>
                <a:ea typeface="微软雅黑" panose="020B0503020204020204" charset="-122"/>
                <a:cs typeface="微软雅黑" panose="020B0503020204020204" charset="-122"/>
              </a:rPr>
              <a:t>右</a:t>
            </a:r>
            <a:r>
              <a:rPr sz="2000" spc="25" dirty="0">
                <a:latin typeface="微软雅黑" panose="020B0503020204020204" charset="-122"/>
                <a:ea typeface="微软雅黑" panose="020B0503020204020204" charset="-122"/>
                <a:cs typeface="微软雅黑" panose="020B0503020204020204" charset="-122"/>
              </a:rPr>
              <a:t>脑，</a:t>
            </a:r>
            <a:r>
              <a:rPr sz="2000" spc="75" dirty="0">
                <a:latin typeface="微软雅黑" panose="020B0503020204020204" charset="-122"/>
                <a:ea typeface="微软雅黑" panose="020B0503020204020204" charset="-122"/>
                <a:cs typeface="微软雅黑" panose="020B0503020204020204" charset="-122"/>
              </a:rPr>
              <a:t>每</a:t>
            </a:r>
            <a:r>
              <a:rPr sz="2000" spc="25" dirty="0">
                <a:latin typeface="微软雅黑" panose="020B0503020204020204" charset="-122"/>
                <a:ea typeface="微软雅黑" panose="020B0503020204020204" charset="-122"/>
                <a:cs typeface="微软雅黑" panose="020B0503020204020204" charset="-122"/>
              </a:rPr>
              <a:t>一部</a:t>
            </a:r>
            <a:r>
              <a:rPr sz="2000" spc="75" dirty="0">
                <a:latin typeface="微软雅黑" panose="020B0503020204020204" charset="-122"/>
                <a:ea typeface="微软雅黑" panose="020B0503020204020204" charset="-122"/>
                <a:cs typeface="微软雅黑" panose="020B0503020204020204" charset="-122"/>
              </a:rPr>
              <a:t>分</a:t>
            </a:r>
            <a:r>
              <a:rPr sz="2000" spc="25" dirty="0">
                <a:latin typeface="微软雅黑" panose="020B0503020204020204" charset="-122"/>
                <a:ea typeface="微软雅黑" panose="020B0503020204020204" charset="-122"/>
                <a:cs typeface="微软雅黑" panose="020B0503020204020204" charset="-122"/>
              </a:rPr>
              <a:t>充当</a:t>
            </a:r>
            <a:r>
              <a:rPr sz="2000" spc="75" dirty="0">
                <a:latin typeface="微软雅黑" panose="020B0503020204020204" charset="-122"/>
                <a:ea typeface="微软雅黑" panose="020B0503020204020204" charset="-122"/>
                <a:cs typeface="微软雅黑" panose="020B0503020204020204" charset="-122"/>
              </a:rPr>
              <a:t>不</a:t>
            </a:r>
            <a:r>
              <a:rPr sz="2000" spc="25" dirty="0">
                <a:latin typeface="微软雅黑" panose="020B0503020204020204" charset="-122"/>
                <a:ea typeface="微软雅黑" panose="020B0503020204020204" charset="-122"/>
                <a:cs typeface="微软雅黑" panose="020B0503020204020204" charset="-122"/>
              </a:rPr>
              <a:t>同的</a:t>
            </a:r>
            <a:r>
              <a:rPr sz="2000" spc="75" dirty="0">
                <a:latin typeface="微软雅黑" panose="020B0503020204020204" charset="-122"/>
                <a:ea typeface="微软雅黑" panose="020B0503020204020204" charset="-122"/>
                <a:cs typeface="微软雅黑" panose="020B0503020204020204" charset="-122"/>
              </a:rPr>
              <a:t>功</a:t>
            </a:r>
            <a:r>
              <a:rPr sz="2000" spc="25" dirty="0">
                <a:latin typeface="微软雅黑" panose="020B0503020204020204" charset="-122"/>
                <a:ea typeface="微软雅黑" panose="020B0503020204020204" charset="-122"/>
                <a:cs typeface="微软雅黑" panose="020B0503020204020204" charset="-122"/>
              </a:rPr>
              <a:t>能和</a:t>
            </a:r>
            <a:r>
              <a:rPr sz="2000" spc="75" dirty="0">
                <a:latin typeface="微软雅黑" panose="020B0503020204020204" charset="-122"/>
                <a:ea typeface="微软雅黑" panose="020B0503020204020204" charset="-122"/>
                <a:cs typeface="微软雅黑" panose="020B0503020204020204" charset="-122"/>
              </a:rPr>
              <a:t>角</a:t>
            </a:r>
            <a:r>
              <a:rPr sz="2000" spc="25" dirty="0">
                <a:latin typeface="微软雅黑" panose="020B0503020204020204" charset="-122"/>
                <a:ea typeface="微软雅黑" panose="020B0503020204020204" charset="-122"/>
                <a:cs typeface="微软雅黑" panose="020B0503020204020204" charset="-122"/>
              </a:rPr>
              <a:t>色。</a:t>
            </a:r>
            <a:endParaRPr sz="2000">
              <a:latin typeface="微软雅黑" panose="020B0503020204020204" charset="-122"/>
              <a:ea typeface="微软雅黑" panose="020B0503020204020204" charset="-122"/>
              <a:cs typeface="微软雅黑" panose="020B0503020204020204" charset="-122"/>
            </a:endParaRPr>
          </a:p>
          <a:p>
            <a:pPr>
              <a:lnSpc>
                <a:spcPct val="100000"/>
              </a:lnSpc>
              <a:spcBef>
                <a:spcPts val="20"/>
              </a:spcBef>
            </a:pPr>
            <a:endParaRPr sz="2000">
              <a:latin typeface="微软雅黑" panose="020B0503020204020204" charset="-122"/>
              <a:ea typeface="微软雅黑" panose="020B0503020204020204" charset="-122"/>
              <a:cs typeface="Times New Roman" panose="02020603050405020304"/>
            </a:endParaRPr>
          </a:p>
          <a:p>
            <a:pPr marL="12700">
              <a:lnSpc>
                <a:spcPct val="100000"/>
              </a:lnSpc>
            </a:pPr>
            <a:r>
              <a:rPr sz="2000" spc="25" dirty="0">
                <a:latin typeface="微软雅黑" panose="020B0503020204020204" charset="-122"/>
                <a:ea typeface="微软雅黑" panose="020B0503020204020204" charset="-122"/>
                <a:cs typeface="微软雅黑" panose="020B0503020204020204" charset="-122"/>
              </a:rPr>
              <a:t>②左脑是逻辑脑，我们用左脑处理</a:t>
            </a:r>
            <a:r>
              <a:rPr sz="2000" spc="75" dirty="0">
                <a:latin typeface="微软雅黑" panose="020B0503020204020204" charset="-122"/>
                <a:ea typeface="微软雅黑" panose="020B0503020204020204" charset="-122"/>
                <a:cs typeface="微软雅黑" panose="020B0503020204020204" charset="-122"/>
              </a:rPr>
              <a:t>数</a:t>
            </a:r>
            <a:r>
              <a:rPr sz="2000" spc="25" dirty="0">
                <a:latin typeface="微软雅黑" panose="020B0503020204020204" charset="-122"/>
                <a:ea typeface="微软雅黑" panose="020B0503020204020204" charset="-122"/>
                <a:cs typeface="微软雅黑" panose="020B0503020204020204" charset="-122"/>
              </a:rPr>
              <a:t>学问</a:t>
            </a:r>
            <a:r>
              <a:rPr sz="2000" spc="75" dirty="0">
                <a:latin typeface="微软雅黑" panose="020B0503020204020204" charset="-122"/>
                <a:ea typeface="微软雅黑" panose="020B0503020204020204" charset="-122"/>
                <a:cs typeface="微软雅黑" panose="020B0503020204020204" charset="-122"/>
              </a:rPr>
              <a:t>题</a:t>
            </a:r>
            <a:r>
              <a:rPr sz="2000" spc="25" dirty="0">
                <a:latin typeface="微软雅黑" panose="020B0503020204020204" charset="-122"/>
                <a:ea typeface="微软雅黑" panose="020B0503020204020204" charset="-122"/>
                <a:cs typeface="微软雅黑" panose="020B0503020204020204" charset="-122"/>
              </a:rPr>
              <a:t>，进</a:t>
            </a:r>
            <a:r>
              <a:rPr sz="2000" spc="75" dirty="0">
                <a:latin typeface="微软雅黑" panose="020B0503020204020204" charset="-122"/>
                <a:ea typeface="微软雅黑" panose="020B0503020204020204" charset="-122"/>
                <a:cs typeface="微软雅黑" panose="020B0503020204020204" charset="-122"/>
              </a:rPr>
              <a:t>行</a:t>
            </a:r>
            <a:r>
              <a:rPr sz="2000" spc="25" dirty="0">
                <a:latin typeface="微软雅黑" panose="020B0503020204020204" charset="-122"/>
                <a:ea typeface="微软雅黑" panose="020B0503020204020204" charset="-122"/>
                <a:cs typeface="微软雅黑" panose="020B0503020204020204" charset="-122"/>
              </a:rPr>
              <a:t>逻辑</a:t>
            </a:r>
            <a:r>
              <a:rPr sz="2000" spc="75" dirty="0">
                <a:latin typeface="微软雅黑" panose="020B0503020204020204" charset="-122"/>
                <a:ea typeface="微软雅黑" panose="020B0503020204020204" charset="-122"/>
                <a:cs typeface="微软雅黑" panose="020B0503020204020204" charset="-122"/>
              </a:rPr>
              <a:t>思</a:t>
            </a:r>
            <a:r>
              <a:rPr sz="2000" spc="25" dirty="0">
                <a:latin typeface="微软雅黑" panose="020B0503020204020204" charset="-122"/>
                <a:ea typeface="微软雅黑" panose="020B0503020204020204" charset="-122"/>
                <a:cs typeface="微软雅黑" panose="020B0503020204020204" charset="-122"/>
              </a:rPr>
              <a:t>考。</a:t>
            </a:r>
            <a:endParaRPr sz="2000">
              <a:latin typeface="微软雅黑" panose="020B0503020204020204" charset="-122"/>
              <a:ea typeface="微软雅黑" panose="020B0503020204020204" charset="-122"/>
              <a:cs typeface="微软雅黑" panose="020B0503020204020204" charset="-122"/>
            </a:endParaRPr>
          </a:p>
          <a:p>
            <a:pPr>
              <a:lnSpc>
                <a:spcPct val="100000"/>
              </a:lnSpc>
              <a:spcBef>
                <a:spcPts val="20"/>
              </a:spcBef>
            </a:pPr>
            <a:endParaRPr sz="2000">
              <a:latin typeface="微软雅黑" panose="020B0503020204020204" charset="-122"/>
              <a:ea typeface="微软雅黑" panose="020B0503020204020204" charset="-122"/>
              <a:cs typeface="Times New Roman" panose="02020603050405020304"/>
            </a:endParaRPr>
          </a:p>
          <a:p>
            <a:pPr marL="12700">
              <a:lnSpc>
                <a:spcPct val="100000"/>
              </a:lnSpc>
            </a:pPr>
            <a:r>
              <a:rPr sz="2000" spc="25" dirty="0">
                <a:latin typeface="微软雅黑" panose="020B0503020204020204" charset="-122"/>
                <a:ea typeface="微软雅黑" panose="020B0503020204020204" charset="-122"/>
                <a:cs typeface="微软雅黑" panose="020B0503020204020204" charset="-122"/>
              </a:rPr>
              <a:t>③右脑叫做创意脑，能够让我们创</a:t>
            </a:r>
            <a:r>
              <a:rPr sz="2000" spc="75" dirty="0">
                <a:latin typeface="微软雅黑" panose="020B0503020204020204" charset="-122"/>
                <a:ea typeface="微软雅黑" panose="020B0503020204020204" charset="-122"/>
                <a:cs typeface="微软雅黑" panose="020B0503020204020204" charset="-122"/>
              </a:rPr>
              <a:t>造</a:t>
            </a:r>
            <a:r>
              <a:rPr sz="2000" spc="25" dirty="0">
                <a:latin typeface="微软雅黑" panose="020B0503020204020204" charset="-122"/>
                <a:ea typeface="微软雅黑" panose="020B0503020204020204" charset="-122"/>
                <a:cs typeface="微软雅黑" panose="020B0503020204020204" charset="-122"/>
              </a:rPr>
              <a:t>性地</a:t>
            </a:r>
            <a:r>
              <a:rPr sz="2000" spc="75" dirty="0">
                <a:latin typeface="微软雅黑" panose="020B0503020204020204" charset="-122"/>
                <a:ea typeface="微软雅黑" panose="020B0503020204020204" charset="-122"/>
                <a:cs typeface="微软雅黑" panose="020B0503020204020204" charset="-122"/>
              </a:rPr>
              <a:t>思</a:t>
            </a:r>
            <a:r>
              <a:rPr sz="2000" spc="25" dirty="0">
                <a:latin typeface="微软雅黑" panose="020B0503020204020204" charset="-122"/>
                <a:ea typeface="微软雅黑" panose="020B0503020204020204" charset="-122"/>
                <a:cs typeface="微软雅黑" panose="020B0503020204020204" charset="-122"/>
              </a:rPr>
              <a:t>考，</a:t>
            </a:r>
            <a:r>
              <a:rPr sz="2000" spc="75" dirty="0">
                <a:latin typeface="微软雅黑" panose="020B0503020204020204" charset="-122"/>
                <a:ea typeface="微软雅黑" panose="020B0503020204020204" charset="-122"/>
                <a:cs typeface="微软雅黑" panose="020B0503020204020204" charset="-122"/>
              </a:rPr>
              <a:t>右</a:t>
            </a:r>
            <a:r>
              <a:rPr sz="2000" spc="25" dirty="0">
                <a:latin typeface="微软雅黑" panose="020B0503020204020204" charset="-122"/>
                <a:ea typeface="微软雅黑" panose="020B0503020204020204" charset="-122"/>
                <a:cs typeface="微软雅黑" panose="020B0503020204020204" charset="-122"/>
              </a:rPr>
              <a:t>脑包</a:t>
            </a:r>
            <a:r>
              <a:rPr sz="2000" spc="75" dirty="0">
                <a:latin typeface="微软雅黑" panose="020B0503020204020204" charset="-122"/>
                <a:ea typeface="微软雅黑" panose="020B0503020204020204" charset="-122"/>
                <a:cs typeface="微软雅黑" panose="020B0503020204020204" charset="-122"/>
              </a:rPr>
              <a:t>含</a:t>
            </a:r>
            <a:r>
              <a:rPr sz="2000" spc="25" dirty="0">
                <a:latin typeface="微软雅黑" panose="020B0503020204020204" charset="-122"/>
                <a:ea typeface="微软雅黑" panose="020B0503020204020204" charset="-122"/>
                <a:cs typeface="微软雅黑" panose="020B0503020204020204" charset="-122"/>
              </a:rPr>
              <a:t>所有</a:t>
            </a:r>
            <a:r>
              <a:rPr sz="2000" spc="75" dirty="0">
                <a:latin typeface="微软雅黑" panose="020B0503020204020204" charset="-122"/>
                <a:ea typeface="微软雅黑" panose="020B0503020204020204" charset="-122"/>
                <a:cs typeface="微软雅黑" panose="020B0503020204020204" charset="-122"/>
              </a:rPr>
              <a:t>的</a:t>
            </a:r>
            <a:r>
              <a:rPr sz="2000" spc="25" dirty="0">
                <a:latin typeface="微软雅黑" panose="020B0503020204020204" charset="-122"/>
                <a:ea typeface="微软雅黑" panose="020B0503020204020204" charset="-122"/>
                <a:cs typeface="微软雅黑" panose="020B0503020204020204" charset="-122"/>
              </a:rPr>
              <a:t>艺术</a:t>
            </a:r>
            <a:r>
              <a:rPr sz="2000" spc="75" dirty="0">
                <a:latin typeface="微软雅黑" panose="020B0503020204020204" charset="-122"/>
                <a:ea typeface="微软雅黑" panose="020B0503020204020204" charset="-122"/>
                <a:cs typeface="微软雅黑" panose="020B0503020204020204" charset="-122"/>
              </a:rPr>
              <a:t>功</a:t>
            </a:r>
            <a:r>
              <a:rPr sz="2000" spc="25" dirty="0">
                <a:latin typeface="微软雅黑" panose="020B0503020204020204" charset="-122"/>
                <a:ea typeface="微软雅黑" panose="020B0503020204020204" charset="-122"/>
                <a:cs typeface="微软雅黑" panose="020B0503020204020204" charset="-122"/>
              </a:rPr>
              <a:t>能。</a:t>
            </a:r>
            <a:endParaRPr sz="2000">
              <a:latin typeface="微软雅黑" panose="020B0503020204020204" charset="-122"/>
              <a:ea typeface="微软雅黑" panose="020B0503020204020204" charset="-122"/>
              <a:cs typeface="微软雅黑" panose="020B0503020204020204" charset="-122"/>
            </a:endParaRPr>
          </a:p>
          <a:p>
            <a:pPr marL="172720" marR="362585" indent="-160020">
              <a:lnSpc>
                <a:spcPct val="208000"/>
              </a:lnSpc>
              <a:spcBef>
                <a:spcPts val="5"/>
              </a:spcBef>
            </a:pPr>
            <a:r>
              <a:rPr sz="2000" spc="25" dirty="0">
                <a:latin typeface="微软雅黑" panose="020B0503020204020204" charset="-122"/>
                <a:ea typeface="微软雅黑" panose="020B0503020204020204" charset="-122"/>
                <a:cs typeface="微软雅黑" panose="020B0503020204020204" charset="-122"/>
              </a:rPr>
              <a:t>④左脑型的人擅长数学和语言表达</a:t>
            </a:r>
            <a:r>
              <a:rPr sz="2000" spc="75" dirty="0">
                <a:latin typeface="微软雅黑" panose="020B0503020204020204" charset="-122"/>
                <a:ea typeface="微软雅黑" panose="020B0503020204020204" charset="-122"/>
                <a:cs typeface="微软雅黑" panose="020B0503020204020204" charset="-122"/>
              </a:rPr>
              <a:t>，</a:t>
            </a:r>
            <a:r>
              <a:rPr sz="2000" spc="25" dirty="0">
                <a:latin typeface="微软雅黑" panose="020B0503020204020204" charset="-122"/>
                <a:ea typeface="微软雅黑" panose="020B0503020204020204" charset="-122"/>
                <a:cs typeface="微软雅黑" panose="020B0503020204020204" charset="-122"/>
              </a:rPr>
              <a:t>他们</a:t>
            </a:r>
            <a:r>
              <a:rPr sz="2000" spc="75" dirty="0">
                <a:latin typeface="微软雅黑" panose="020B0503020204020204" charset="-122"/>
                <a:ea typeface="微软雅黑" panose="020B0503020204020204" charset="-122"/>
                <a:cs typeface="微软雅黑" panose="020B0503020204020204" charset="-122"/>
              </a:rPr>
              <a:t>不</a:t>
            </a:r>
            <a:r>
              <a:rPr sz="2000" spc="25" dirty="0">
                <a:latin typeface="微软雅黑" panose="020B0503020204020204" charset="-122"/>
                <a:ea typeface="微软雅黑" panose="020B0503020204020204" charset="-122"/>
                <a:cs typeface="微软雅黑" panose="020B0503020204020204" charset="-122"/>
              </a:rPr>
              <a:t>敏感</a:t>
            </a:r>
            <a:r>
              <a:rPr sz="2000" spc="75" dirty="0">
                <a:latin typeface="微软雅黑" panose="020B0503020204020204" charset="-122"/>
                <a:ea typeface="微软雅黑" panose="020B0503020204020204" charset="-122"/>
                <a:cs typeface="微软雅黑" panose="020B0503020204020204" charset="-122"/>
              </a:rPr>
              <a:t>，</a:t>
            </a:r>
            <a:r>
              <a:rPr sz="2000" spc="25" dirty="0">
                <a:latin typeface="微软雅黑" panose="020B0503020204020204" charset="-122"/>
                <a:ea typeface="微软雅黑" panose="020B0503020204020204" charset="-122"/>
                <a:cs typeface="微软雅黑" panose="020B0503020204020204" charset="-122"/>
              </a:rPr>
              <a:t>相信</a:t>
            </a:r>
            <a:r>
              <a:rPr sz="2000" spc="75" dirty="0">
                <a:latin typeface="微软雅黑" panose="020B0503020204020204" charset="-122"/>
                <a:ea typeface="微软雅黑" panose="020B0503020204020204" charset="-122"/>
                <a:cs typeface="微软雅黑" panose="020B0503020204020204" charset="-122"/>
              </a:rPr>
              <a:t>推</a:t>
            </a:r>
            <a:r>
              <a:rPr sz="2000" spc="25" dirty="0">
                <a:latin typeface="微软雅黑" panose="020B0503020204020204" charset="-122"/>
                <a:ea typeface="微软雅黑" panose="020B0503020204020204" charset="-122"/>
                <a:cs typeface="微软雅黑" panose="020B0503020204020204" charset="-122"/>
              </a:rPr>
              <a:t>理。</a:t>
            </a:r>
            <a:r>
              <a:rPr sz="2000" spc="75" dirty="0">
                <a:latin typeface="微软雅黑" panose="020B0503020204020204" charset="-122"/>
                <a:ea typeface="微软雅黑" panose="020B0503020204020204" charset="-122"/>
                <a:cs typeface="微软雅黑" panose="020B0503020204020204" charset="-122"/>
              </a:rPr>
              <a:t>右</a:t>
            </a:r>
            <a:r>
              <a:rPr sz="2000" spc="25" dirty="0">
                <a:latin typeface="微软雅黑" panose="020B0503020204020204" charset="-122"/>
                <a:ea typeface="微软雅黑" panose="020B0503020204020204" charset="-122"/>
                <a:cs typeface="微软雅黑" panose="020B0503020204020204" charset="-122"/>
              </a:rPr>
              <a:t>脑型</a:t>
            </a:r>
            <a:r>
              <a:rPr sz="2000" spc="75" dirty="0">
                <a:latin typeface="微软雅黑" panose="020B0503020204020204" charset="-122"/>
                <a:ea typeface="微软雅黑" panose="020B0503020204020204" charset="-122"/>
                <a:cs typeface="微软雅黑" panose="020B0503020204020204" charset="-122"/>
              </a:rPr>
              <a:t>的</a:t>
            </a:r>
            <a:r>
              <a:rPr sz="2000" spc="25" dirty="0">
                <a:latin typeface="微软雅黑" panose="020B0503020204020204" charset="-122"/>
                <a:ea typeface="微软雅黑" panose="020B0503020204020204" charset="-122"/>
                <a:cs typeface="微软雅黑" panose="020B0503020204020204" charset="-122"/>
              </a:rPr>
              <a:t>人有</a:t>
            </a:r>
            <a:r>
              <a:rPr sz="2000" spc="75" dirty="0">
                <a:latin typeface="微软雅黑" panose="020B0503020204020204" charset="-122"/>
                <a:ea typeface="微软雅黑" panose="020B0503020204020204" charset="-122"/>
                <a:cs typeface="微软雅黑" panose="020B0503020204020204" charset="-122"/>
              </a:rPr>
              <a:t>艺</a:t>
            </a:r>
            <a:r>
              <a:rPr sz="2000" spc="25" dirty="0">
                <a:latin typeface="微软雅黑" panose="020B0503020204020204" charset="-122"/>
                <a:ea typeface="微软雅黑" panose="020B0503020204020204" charset="-122"/>
                <a:cs typeface="微软雅黑" panose="020B0503020204020204" charset="-122"/>
              </a:rPr>
              <a:t>术气</a:t>
            </a:r>
            <a:r>
              <a:rPr sz="2000" spc="75" dirty="0">
                <a:latin typeface="微软雅黑" panose="020B0503020204020204" charset="-122"/>
                <a:ea typeface="微软雅黑" panose="020B0503020204020204" charset="-122"/>
                <a:cs typeface="微软雅黑" panose="020B0503020204020204" charset="-122"/>
              </a:rPr>
              <a:t>息</a:t>
            </a:r>
            <a:r>
              <a:rPr sz="2000" spc="25" dirty="0">
                <a:latin typeface="微软雅黑" panose="020B0503020204020204" charset="-122"/>
                <a:ea typeface="微软雅黑" panose="020B0503020204020204" charset="-122"/>
                <a:cs typeface="微软雅黑" panose="020B0503020204020204" charset="-122"/>
              </a:rPr>
              <a:t>，善</a:t>
            </a:r>
            <a:r>
              <a:rPr lang="zh-CN" sz="2000" spc="25" dirty="0">
                <a:latin typeface="微软雅黑" panose="020B0503020204020204" charset="-122"/>
                <a:ea typeface="微软雅黑" panose="020B0503020204020204" charset="-122"/>
                <a:cs typeface="微软雅黑" panose="020B0503020204020204" charset="-122"/>
              </a:rPr>
              <a:t>于</a:t>
            </a:r>
            <a:r>
              <a:rPr sz="2000" spc="25" dirty="0">
                <a:latin typeface="微软雅黑" panose="020B0503020204020204" charset="-122"/>
                <a:ea typeface="微软雅黑" panose="020B0503020204020204" charset="-122"/>
                <a:cs typeface="微软雅黑" panose="020B0503020204020204" charset="-122"/>
              </a:rPr>
              <a:t>鉴赏音乐，他们敏感，情绪化，开放</a:t>
            </a:r>
            <a:r>
              <a:rPr sz="2000" spc="75" dirty="0">
                <a:latin typeface="微软雅黑" panose="020B0503020204020204" charset="-122"/>
                <a:ea typeface="微软雅黑" panose="020B0503020204020204" charset="-122"/>
                <a:cs typeface="微软雅黑" panose="020B0503020204020204" charset="-122"/>
              </a:rPr>
              <a:t>，</a:t>
            </a:r>
            <a:r>
              <a:rPr sz="2000" spc="25" dirty="0">
                <a:latin typeface="微软雅黑" panose="020B0503020204020204" charset="-122"/>
                <a:ea typeface="微软雅黑" panose="020B0503020204020204" charset="-122"/>
                <a:cs typeface="微软雅黑" panose="020B0503020204020204" charset="-122"/>
              </a:rPr>
              <a:t>更容</a:t>
            </a:r>
            <a:r>
              <a:rPr sz="2000" spc="75" dirty="0">
                <a:latin typeface="微软雅黑" panose="020B0503020204020204" charset="-122"/>
                <a:ea typeface="微软雅黑" panose="020B0503020204020204" charset="-122"/>
                <a:cs typeface="微软雅黑" panose="020B0503020204020204" charset="-122"/>
              </a:rPr>
              <a:t>易</a:t>
            </a:r>
            <a:r>
              <a:rPr sz="2000" spc="25" dirty="0">
                <a:latin typeface="微软雅黑" panose="020B0503020204020204" charset="-122"/>
                <a:ea typeface="微软雅黑" panose="020B0503020204020204" charset="-122"/>
                <a:cs typeface="微软雅黑" panose="020B0503020204020204" charset="-122"/>
              </a:rPr>
              <a:t>激进。</a:t>
            </a:r>
            <a:endParaRPr sz="2000">
              <a:latin typeface="微软雅黑" panose="020B0503020204020204" charset="-122"/>
              <a:ea typeface="微软雅黑" panose="020B0503020204020204" charset="-122"/>
              <a:cs typeface="微软雅黑" panose="020B0503020204020204" charset="-122"/>
            </a:endParaRPr>
          </a:p>
          <a:p>
            <a:pPr>
              <a:lnSpc>
                <a:spcPct val="100000"/>
              </a:lnSpc>
              <a:spcBef>
                <a:spcPts val="15"/>
              </a:spcBef>
            </a:pPr>
            <a:endParaRPr sz="2000">
              <a:latin typeface="微软雅黑" panose="020B0503020204020204" charset="-122"/>
              <a:ea typeface="微软雅黑" panose="020B0503020204020204" charset="-122"/>
              <a:cs typeface="Times New Roman" panose="02020603050405020304"/>
            </a:endParaRPr>
          </a:p>
          <a:p>
            <a:pPr marL="12700">
              <a:lnSpc>
                <a:spcPct val="100000"/>
              </a:lnSpc>
            </a:pPr>
            <a:r>
              <a:rPr sz="2000" spc="25" dirty="0">
                <a:latin typeface="微软雅黑" panose="020B0503020204020204" charset="-122"/>
                <a:ea typeface="微软雅黑" panose="020B0503020204020204" charset="-122"/>
                <a:cs typeface="微软雅黑" panose="020B0503020204020204" charset="-122"/>
              </a:rPr>
              <a:t>⑤左脑右脑同样重要。想要有效地</a:t>
            </a:r>
            <a:r>
              <a:rPr sz="2000" spc="75" dirty="0">
                <a:latin typeface="微软雅黑" panose="020B0503020204020204" charset="-122"/>
                <a:ea typeface="微软雅黑" panose="020B0503020204020204" charset="-122"/>
                <a:cs typeface="微软雅黑" panose="020B0503020204020204" charset="-122"/>
              </a:rPr>
              <a:t>运</a:t>
            </a:r>
            <a:r>
              <a:rPr sz="2000" spc="25" dirty="0">
                <a:latin typeface="微软雅黑" panose="020B0503020204020204" charset="-122"/>
                <a:ea typeface="微软雅黑" panose="020B0503020204020204" charset="-122"/>
                <a:cs typeface="微软雅黑" panose="020B0503020204020204" charset="-122"/>
              </a:rPr>
              <a:t>转，</a:t>
            </a:r>
            <a:r>
              <a:rPr sz="2000" spc="75" dirty="0">
                <a:latin typeface="微软雅黑" panose="020B0503020204020204" charset="-122"/>
                <a:ea typeface="微软雅黑" panose="020B0503020204020204" charset="-122"/>
                <a:cs typeface="微软雅黑" panose="020B0503020204020204" charset="-122"/>
              </a:rPr>
              <a:t>人</a:t>
            </a:r>
            <a:r>
              <a:rPr sz="2000" spc="25" dirty="0">
                <a:latin typeface="微软雅黑" panose="020B0503020204020204" charset="-122"/>
                <a:ea typeface="微软雅黑" panose="020B0503020204020204" charset="-122"/>
                <a:cs typeface="微软雅黑" panose="020B0503020204020204" charset="-122"/>
              </a:rPr>
              <a:t>们必</a:t>
            </a:r>
            <a:r>
              <a:rPr sz="2000" spc="75" dirty="0">
                <a:latin typeface="微软雅黑" panose="020B0503020204020204" charset="-122"/>
                <a:ea typeface="微软雅黑" panose="020B0503020204020204" charset="-122"/>
                <a:cs typeface="微软雅黑" panose="020B0503020204020204" charset="-122"/>
              </a:rPr>
              <a:t>须</a:t>
            </a:r>
            <a:r>
              <a:rPr sz="2000" spc="25" dirty="0">
                <a:latin typeface="微软雅黑" panose="020B0503020204020204" charset="-122"/>
                <a:ea typeface="微软雅黑" panose="020B0503020204020204" charset="-122"/>
                <a:cs typeface="微软雅黑" panose="020B0503020204020204" charset="-122"/>
              </a:rPr>
              <a:t>学会</a:t>
            </a:r>
            <a:r>
              <a:rPr sz="2000" spc="75" dirty="0">
                <a:latin typeface="微软雅黑" panose="020B0503020204020204" charset="-122"/>
                <a:ea typeface="微软雅黑" panose="020B0503020204020204" charset="-122"/>
                <a:cs typeface="微软雅黑" panose="020B0503020204020204" charset="-122"/>
              </a:rPr>
              <a:t>利</a:t>
            </a:r>
            <a:r>
              <a:rPr sz="2000" spc="25" dirty="0">
                <a:latin typeface="微软雅黑" panose="020B0503020204020204" charset="-122"/>
                <a:ea typeface="微软雅黑" panose="020B0503020204020204" charset="-122"/>
                <a:cs typeface="微软雅黑" panose="020B0503020204020204" charset="-122"/>
              </a:rPr>
              <a:t>用左</a:t>
            </a:r>
            <a:r>
              <a:rPr sz="2000" spc="75" dirty="0">
                <a:latin typeface="微软雅黑" panose="020B0503020204020204" charset="-122"/>
                <a:ea typeface="微软雅黑" panose="020B0503020204020204" charset="-122"/>
                <a:cs typeface="微软雅黑" panose="020B0503020204020204" charset="-122"/>
              </a:rPr>
              <a:t>右</a:t>
            </a:r>
            <a:r>
              <a:rPr sz="2000" spc="25" dirty="0">
                <a:latin typeface="微软雅黑" panose="020B0503020204020204" charset="-122"/>
                <a:ea typeface="微软雅黑" panose="020B0503020204020204" charset="-122"/>
                <a:cs typeface="微软雅黑" panose="020B0503020204020204" charset="-122"/>
              </a:rPr>
              <a:t>脑。</a:t>
            </a:r>
            <a:endParaRPr sz="2000">
              <a:latin typeface="微软雅黑" panose="020B0503020204020204" charset="-122"/>
              <a:ea typeface="微软雅黑" panose="020B0503020204020204" charset="-122"/>
              <a:cs typeface="微软雅黑" panose="020B0503020204020204" charset="-122"/>
            </a:endParaRPr>
          </a:p>
          <a:p>
            <a:pPr>
              <a:lnSpc>
                <a:spcPct val="100000"/>
              </a:lnSpc>
              <a:spcBef>
                <a:spcPts val="20"/>
              </a:spcBef>
            </a:pPr>
            <a:endParaRPr sz="2000">
              <a:latin typeface="微软雅黑" panose="020B0503020204020204" charset="-122"/>
              <a:ea typeface="微软雅黑" panose="020B0503020204020204" charset="-122"/>
              <a:cs typeface="Times New Roman" panose="02020603050405020304"/>
            </a:endParaRPr>
          </a:p>
          <a:p>
            <a:pPr marL="12700">
              <a:lnSpc>
                <a:spcPct val="100000"/>
              </a:lnSpc>
            </a:pPr>
            <a:r>
              <a:rPr sz="2000" spc="25" dirty="0">
                <a:latin typeface="微软雅黑" panose="020B0503020204020204" charset="-122"/>
                <a:ea typeface="微软雅黑" panose="020B0503020204020204" charset="-122"/>
                <a:cs typeface="微软雅黑" panose="020B0503020204020204" charset="-122"/>
              </a:rPr>
              <a:t>⑥了解关于大脑的这些有趣知识很</a:t>
            </a:r>
            <a:r>
              <a:rPr sz="2000" spc="75" dirty="0">
                <a:latin typeface="微软雅黑" panose="020B0503020204020204" charset="-122"/>
                <a:ea typeface="微软雅黑" panose="020B0503020204020204" charset="-122"/>
                <a:cs typeface="微软雅黑" panose="020B0503020204020204" charset="-122"/>
              </a:rPr>
              <a:t>重</a:t>
            </a:r>
            <a:r>
              <a:rPr sz="2000" spc="25" dirty="0">
                <a:latin typeface="微软雅黑" panose="020B0503020204020204" charset="-122"/>
                <a:ea typeface="微软雅黑" panose="020B0503020204020204" charset="-122"/>
                <a:cs typeface="微软雅黑" panose="020B0503020204020204" charset="-122"/>
              </a:rPr>
              <a:t>要，</a:t>
            </a:r>
            <a:r>
              <a:rPr sz="2000" spc="75" dirty="0">
                <a:latin typeface="微软雅黑" panose="020B0503020204020204" charset="-122"/>
                <a:ea typeface="微软雅黑" panose="020B0503020204020204" charset="-122"/>
                <a:cs typeface="微软雅黑" panose="020B0503020204020204" charset="-122"/>
              </a:rPr>
              <a:t>经</a:t>
            </a:r>
            <a:r>
              <a:rPr sz="2000" spc="25" dirty="0">
                <a:latin typeface="微软雅黑" panose="020B0503020204020204" charset="-122"/>
                <a:ea typeface="微软雅黑" panose="020B0503020204020204" charset="-122"/>
                <a:cs typeface="微软雅黑" panose="020B0503020204020204" charset="-122"/>
              </a:rPr>
              <a:t>过科</a:t>
            </a:r>
            <a:r>
              <a:rPr sz="2000" spc="75" dirty="0">
                <a:latin typeface="微软雅黑" panose="020B0503020204020204" charset="-122"/>
                <a:ea typeface="微软雅黑" panose="020B0503020204020204" charset="-122"/>
                <a:cs typeface="微软雅黑" panose="020B0503020204020204" charset="-122"/>
              </a:rPr>
              <a:t>学</a:t>
            </a:r>
            <a:r>
              <a:rPr sz="2000" spc="25" dirty="0">
                <a:latin typeface="微软雅黑" panose="020B0503020204020204" charset="-122"/>
                <a:ea typeface="微软雅黑" panose="020B0503020204020204" charset="-122"/>
                <a:cs typeface="微软雅黑" panose="020B0503020204020204" charset="-122"/>
              </a:rPr>
              <a:t>家不</a:t>
            </a:r>
            <a:r>
              <a:rPr sz="2000" spc="75" dirty="0">
                <a:latin typeface="微软雅黑" panose="020B0503020204020204" charset="-122"/>
                <a:ea typeface="微软雅黑" panose="020B0503020204020204" charset="-122"/>
                <a:cs typeface="微软雅黑" panose="020B0503020204020204" charset="-122"/>
              </a:rPr>
              <a:t>懈</a:t>
            </a:r>
            <a:r>
              <a:rPr sz="2000" spc="25" dirty="0">
                <a:latin typeface="微软雅黑" panose="020B0503020204020204" charset="-122"/>
                <a:ea typeface="微软雅黑" panose="020B0503020204020204" charset="-122"/>
                <a:cs typeface="微软雅黑" panose="020B0503020204020204" charset="-122"/>
              </a:rPr>
              <a:t>努力</a:t>
            </a:r>
            <a:r>
              <a:rPr sz="2000" spc="75" dirty="0">
                <a:latin typeface="微软雅黑" panose="020B0503020204020204" charset="-122"/>
                <a:ea typeface="微软雅黑" panose="020B0503020204020204" charset="-122"/>
                <a:cs typeface="微软雅黑" panose="020B0503020204020204" charset="-122"/>
              </a:rPr>
              <a:t>，</a:t>
            </a:r>
            <a:r>
              <a:rPr sz="2000" spc="25" dirty="0">
                <a:latin typeface="微软雅黑" panose="020B0503020204020204" charset="-122"/>
                <a:ea typeface="微软雅黑" panose="020B0503020204020204" charset="-122"/>
                <a:cs typeface="微软雅黑" panose="020B0503020204020204" charset="-122"/>
              </a:rPr>
              <a:t>越来</a:t>
            </a:r>
            <a:r>
              <a:rPr sz="2000" spc="75" dirty="0">
                <a:latin typeface="微软雅黑" panose="020B0503020204020204" charset="-122"/>
                <a:ea typeface="微软雅黑" panose="020B0503020204020204" charset="-122"/>
                <a:cs typeface="微软雅黑" panose="020B0503020204020204" charset="-122"/>
              </a:rPr>
              <a:t>越</a:t>
            </a:r>
            <a:r>
              <a:rPr sz="2000" spc="25" dirty="0">
                <a:latin typeface="微软雅黑" panose="020B0503020204020204" charset="-122"/>
                <a:ea typeface="微软雅黑" panose="020B0503020204020204" charset="-122"/>
                <a:cs typeface="微软雅黑" panose="020B0503020204020204" charset="-122"/>
              </a:rPr>
              <a:t>多的</a:t>
            </a:r>
            <a:r>
              <a:rPr sz="2000" spc="75" dirty="0">
                <a:latin typeface="微软雅黑" panose="020B0503020204020204" charset="-122"/>
                <a:ea typeface="微软雅黑" panose="020B0503020204020204" charset="-122"/>
                <a:cs typeface="微软雅黑" panose="020B0503020204020204" charset="-122"/>
              </a:rPr>
              <a:t>大</a:t>
            </a:r>
            <a:r>
              <a:rPr sz="2000" spc="25" dirty="0">
                <a:latin typeface="微软雅黑" panose="020B0503020204020204" charset="-122"/>
                <a:ea typeface="微软雅黑" panose="020B0503020204020204" charset="-122"/>
                <a:cs typeface="微软雅黑" panose="020B0503020204020204" charset="-122"/>
              </a:rPr>
              <a:t>脑奥</a:t>
            </a:r>
            <a:r>
              <a:rPr sz="2000" spc="75" dirty="0">
                <a:latin typeface="微软雅黑" panose="020B0503020204020204" charset="-122"/>
                <a:ea typeface="微软雅黑" panose="020B0503020204020204" charset="-122"/>
                <a:cs typeface="微软雅黑" panose="020B0503020204020204" charset="-122"/>
              </a:rPr>
              <a:t>秘</a:t>
            </a:r>
            <a:r>
              <a:rPr sz="2000" spc="25" dirty="0">
                <a:latin typeface="微软雅黑" panose="020B0503020204020204" charset="-122"/>
                <a:ea typeface="微软雅黑" panose="020B0503020204020204" charset="-122"/>
                <a:cs typeface="微软雅黑" panose="020B0503020204020204" charset="-122"/>
              </a:rPr>
              <a:t>将被</a:t>
            </a:r>
            <a:r>
              <a:rPr sz="2000" spc="75" dirty="0">
                <a:latin typeface="微软雅黑" panose="020B0503020204020204" charset="-122"/>
                <a:ea typeface="微软雅黑" panose="020B0503020204020204" charset="-122"/>
                <a:cs typeface="微软雅黑" panose="020B0503020204020204" charset="-122"/>
              </a:rPr>
              <a:t>揭</a:t>
            </a:r>
            <a:r>
              <a:rPr sz="2000" spc="25" dirty="0">
                <a:latin typeface="微软雅黑" panose="020B0503020204020204" charset="-122"/>
                <a:ea typeface="微软雅黑" panose="020B0503020204020204" charset="-122"/>
                <a:cs typeface="微软雅黑" panose="020B0503020204020204" charset="-122"/>
              </a:rPr>
              <a:t>开。</a:t>
            </a:r>
            <a:endParaRPr sz="2000">
              <a:latin typeface="微软雅黑" panose="020B0503020204020204" charset="-122"/>
              <a:ea typeface="微软雅黑" panose="020B0503020204020204" charset="-122"/>
              <a:cs typeface="微软雅黑" panose="020B0503020204020204" charset="-122"/>
            </a:endParaRPr>
          </a:p>
        </p:txBody>
      </p:sp>
      <p:cxnSp>
        <p:nvCxnSpPr>
          <p:cNvPr id="4" name="直接连接符 3">
            <a:extLst>
              <a:ext uri="{FF2B5EF4-FFF2-40B4-BE49-F238E27FC236}">
                <a16:creationId xmlns:a16="http://schemas.microsoft.com/office/drawing/2014/main" id="{CB19A7AC-FCE6-45CC-B183-E0B361A8C9AD}"/>
              </a:ext>
            </a:extLst>
          </p:cNvPr>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7C904555-FC23-4400-B9B5-C21FD428DFC5}"/>
              </a:ext>
            </a:extLst>
          </p:cNvPr>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7" name="图示 6">
            <a:extLst>
              <a:ext uri="{FF2B5EF4-FFF2-40B4-BE49-F238E27FC236}">
                <a16:creationId xmlns:a16="http://schemas.microsoft.com/office/drawing/2014/main" id="{61733BC1-DB84-4CE9-BA13-DC27A1EEA50A}"/>
              </a:ext>
            </a:extLst>
          </p:cNvPr>
          <p:cNvGraphicFramePr/>
          <p:nvPr>
            <p:extLst>
              <p:ext uri="{D42A27DB-BD31-4B8C-83A1-F6EECF244321}">
                <p14:modId xmlns:p14="http://schemas.microsoft.com/office/powerpoint/2010/main" val="3924622603"/>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70402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7030" y="1560756"/>
            <a:ext cx="5462905"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第三步：总结段落大意，分第一层次</a:t>
            </a:r>
          </a:p>
        </p:txBody>
      </p:sp>
      <p:sp>
        <p:nvSpPr>
          <p:cNvPr id="2" name="object 17"/>
          <p:cNvSpPr txBox="1"/>
          <p:nvPr/>
        </p:nvSpPr>
        <p:spPr>
          <a:xfrm>
            <a:off x="257810" y="2562151"/>
            <a:ext cx="11700510" cy="4076700"/>
          </a:xfrm>
          <a:prstGeom prst="rect">
            <a:avLst/>
          </a:prstGeom>
        </p:spPr>
        <p:txBody>
          <a:bodyPr vert="horz" wrap="square" lIns="0" tIns="16510" rIns="0" bIns="0" rtlCol="0">
            <a:spAutoFit/>
          </a:bodyPr>
          <a:lstStyle/>
          <a:p>
            <a:pPr marL="12700">
              <a:lnSpc>
                <a:spcPct val="100000"/>
              </a:lnSpc>
              <a:spcBef>
                <a:spcPts val="130"/>
              </a:spcBef>
            </a:pPr>
            <a:r>
              <a:rPr sz="2000" spc="25" dirty="0">
                <a:solidFill>
                  <a:srgbClr val="FF0000"/>
                </a:solidFill>
                <a:latin typeface="微软雅黑" panose="020B0503020204020204" charset="-122"/>
                <a:ea typeface="微软雅黑" panose="020B0503020204020204" charset="-122"/>
                <a:cs typeface="微软雅黑" panose="020B0503020204020204" charset="-122"/>
              </a:rPr>
              <a:t>①研究者关注大脑的结构和功能，</a:t>
            </a:r>
            <a:r>
              <a:rPr sz="2000" spc="75" dirty="0">
                <a:solidFill>
                  <a:srgbClr val="FF0000"/>
                </a:solidFill>
                <a:latin typeface="微软雅黑" panose="020B0503020204020204" charset="-122"/>
                <a:ea typeface="微软雅黑" panose="020B0503020204020204" charset="-122"/>
                <a:cs typeface="微软雅黑" panose="020B0503020204020204" charset="-122"/>
              </a:rPr>
              <a:t>科</a:t>
            </a:r>
            <a:r>
              <a:rPr sz="2000" spc="25" dirty="0">
                <a:solidFill>
                  <a:srgbClr val="FF0000"/>
                </a:solidFill>
                <a:latin typeface="微软雅黑" panose="020B0503020204020204" charset="-122"/>
                <a:ea typeface="微软雅黑" panose="020B0503020204020204" charset="-122"/>
                <a:cs typeface="微软雅黑" panose="020B0503020204020204" charset="-122"/>
              </a:rPr>
              <a:t>学家</a:t>
            </a:r>
            <a:r>
              <a:rPr sz="2000" spc="75" dirty="0">
                <a:solidFill>
                  <a:srgbClr val="FF0000"/>
                </a:solidFill>
                <a:latin typeface="微软雅黑" panose="020B0503020204020204" charset="-122"/>
                <a:ea typeface="微软雅黑" panose="020B0503020204020204" charset="-122"/>
                <a:cs typeface="微软雅黑" panose="020B0503020204020204" charset="-122"/>
              </a:rPr>
              <a:t>发</a:t>
            </a:r>
            <a:r>
              <a:rPr sz="2000" spc="25" dirty="0">
                <a:solidFill>
                  <a:srgbClr val="FF0000"/>
                </a:solidFill>
                <a:latin typeface="微软雅黑" panose="020B0503020204020204" charset="-122"/>
                <a:ea typeface="微软雅黑" panose="020B0503020204020204" charset="-122"/>
                <a:cs typeface="微软雅黑" panose="020B0503020204020204" charset="-122"/>
              </a:rPr>
              <a:t>现：</a:t>
            </a:r>
            <a:r>
              <a:rPr sz="2000" spc="75" dirty="0">
                <a:solidFill>
                  <a:srgbClr val="FF0000"/>
                </a:solidFill>
                <a:latin typeface="微软雅黑" panose="020B0503020204020204" charset="-122"/>
                <a:ea typeface="微软雅黑" panose="020B0503020204020204" charset="-122"/>
                <a:cs typeface="微软雅黑" panose="020B0503020204020204" charset="-122"/>
              </a:rPr>
              <a:t>左</a:t>
            </a:r>
            <a:r>
              <a:rPr sz="2000" spc="25" dirty="0">
                <a:solidFill>
                  <a:srgbClr val="FF0000"/>
                </a:solidFill>
                <a:latin typeface="微软雅黑" panose="020B0503020204020204" charset="-122"/>
                <a:ea typeface="微软雅黑" panose="020B0503020204020204" charset="-122"/>
                <a:cs typeface="微软雅黑" panose="020B0503020204020204" charset="-122"/>
              </a:rPr>
              <a:t>脑和</a:t>
            </a:r>
            <a:r>
              <a:rPr sz="2000" spc="75" dirty="0">
                <a:solidFill>
                  <a:srgbClr val="FF0000"/>
                </a:solidFill>
                <a:latin typeface="微软雅黑" panose="020B0503020204020204" charset="-122"/>
                <a:ea typeface="微软雅黑" panose="020B0503020204020204" charset="-122"/>
                <a:cs typeface="微软雅黑" panose="020B0503020204020204" charset="-122"/>
              </a:rPr>
              <a:t>右</a:t>
            </a:r>
            <a:r>
              <a:rPr sz="2000" spc="25" dirty="0">
                <a:solidFill>
                  <a:srgbClr val="FF0000"/>
                </a:solidFill>
                <a:latin typeface="微软雅黑" panose="020B0503020204020204" charset="-122"/>
                <a:ea typeface="微软雅黑" panose="020B0503020204020204" charset="-122"/>
                <a:cs typeface="微软雅黑" panose="020B0503020204020204" charset="-122"/>
              </a:rPr>
              <a:t>脑，</a:t>
            </a:r>
            <a:r>
              <a:rPr sz="2000" spc="75" dirty="0">
                <a:solidFill>
                  <a:srgbClr val="FF0000"/>
                </a:solidFill>
                <a:latin typeface="微软雅黑" panose="020B0503020204020204" charset="-122"/>
                <a:ea typeface="微软雅黑" panose="020B0503020204020204" charset="-122"/>
                <a:cs typeface="微软雅黑" panose="020B0503020204020204" charset="-122"/>
              </a:rPr>
              <a:t>每</a:t>
            </a:r>
            <a:r>
              <a:rPr sz="2000" spc="25" dirty="0">
                <a:solidFill>
                  <a:srgbClr val="FF0000"/>
                </a:solidFill>
                <a:latin typeface="微软雅黑" panose="020B0503020204020204" charset="-122"/>
                <a:ea typeface="微软雅黑" panose="020B0503020204020204" charset="-122"/>
                <a:cs typeface="微软雅黑" panose="020B0503020204020204" charset="-122"/>
              </a:rPr>
              <a:t>一部</a:t>
            </a:r>
            <a:r>
              <a:rPr sz="2000" spc="75" dirty="0">
                <a:solidFill>
                  <a:srgbClr val="FF0000"/>
                </a:solidFill>
                <a:latin typeface="微软雅黑" panose="020B0503020204020204" charset="-122"/>
                <a:ea typeface="微软雅黑" panose="020B0503020204020204" charset="-122"/>
                <a:cs typeface="微软雅黑" panose="020B0503020204020204" charset="-122"/>
              </a:rPr>
              <a:t>分</a:t>
            </a:r>
            <a:r>
              <a:rPr sz="2000" spc="25" dirty="0">
                <a:solidFill>
                  <a:srgbClr val="FF0000"/>
                </a:solidFill>
                <a:latin typeface="微软雅黑" panose="020B0503020204020204" charset="-122"/>
                <a:ea typeface="微软雅黑" panose="020B0503020204020204" charset="-122"/>
                <a:cs typeface="微软雅黑" panose="020B0503020204020204" charset="-122"/>
              </a:rPr>
              <a:t>充当</a:t>
            </a:r>
            <a:r>
              <a:rPr sz="2000" spc="75" dirty="0">
                <a:solidFill>
                  <a:srgbClr val="FF0000"/>
                </a:solidFill>
                <a:latin typeface="微软雅黑" panose="020B0503020204020204" charset="-122"/>
                <a:ea typeface="微软雅黑" panose="020B0503020204020204" charset="-122"/>
                <a:cs typeface="微软雅黑" panose="020B0503020204020204" charset="-122"/>
              </a:rPr>
              <a:t>不</a:t>
            </a:r>
            <a:r>
              <a:rPr sz="2000" spc="25" dirty="0">
                <a:solidFill>
                  <a:srgbClr val="FF0000"/>
                </a:solidFill>
                <a:latin typeface="微软雅黑" panose="020B0503020204020204" charset="-122"/>
                <a:ea typeface="微软雅黑" panose="020B0503020204020204" charset="-122"/>
                <a:cs typeface="微软雅黑" panose="020B0503020204020204" charset="-122"/>
              </a:rPr>
              <a:t>同的</a:t>
            </a:r>
            <a:r>
              <a:rPr sz="2000" spc="75" dirty="0">
                <a:solidFill>
                  <a:srgbClr val="FF0000"/>
                </a:solidFill>
                <a:latin typeface="微软雅黑" panose="020B0503020204020204" charset="-122"/>
                <a:ea typeface="微软雅黑" panose="020B0503020204020204" charset="-122"/>
                <a:cs typeface="微软雅黑" panose="020B0503020204020204" charset="-122"/>
              </a:rPr>
              <a:t>功</a:t>
            </a:r>
            <a:r>
              <a:rPr sz="2000" spc="25" dirty="0">
                <a:solidFill>
                  <a:srgbClr val="FF0000"/>
                </a:solidFill>
                <a:latin typeface="微软雅黑" panose="020B0503020204020204" charset="-122"/>
                <a:ea typeface="微软雅黑" panose="020B0503020204020204" charset="-122"/>
                <a:cs typeface="微软雅黑" panose="020B0503020204020204" charset="-122"/>
              </a:rPr>
              <a:t>能和</a:t>
            </a:r>
            <a:r>
              <a:rPr sz="2000" spc="75" dirty="0">
                <a:solidFill>
                  <a:srgbClr val="FF0000"/>
                </a:solidFill>
                <a:latin typeface="微软雅黑" panose="020B0503020204020204" charset="-122"/>
                <a:ea typeface="微软雅黑" panose="020B0503020204020204" charset="-122"/>
                <a:cs typeface="微软雅黑" panose="020B0503020204020204" charset="-122"/>
              </a:rPr>
              <a:t>角</a:t>
            </a:r>
            <a:r>
              <a:rPr sz="2000" spc="25" dirty="0">
                <a:solidFill>
                  <a:srgbClr val="FF0000"/>
                </a:solidFill>
                <a:latin typeface="微软雅黑" panose="020B0503020204020204" charset="-122"/>
                <a:ea typeface="微软雅黑" panose="020B0503020204020204" charset="-122"/>
                <a:cs typeface="微软雅黑" panose="020B0503020204020204" charset="-122"/>
              </a:rPr>
              <a:t>色。</a:t>
            </a:r>
          </a:p>
          <a:p>
            <a:pPr>
              <a:lnSpc>
                <a:spcPct val="100000"/>
              </a:lnSpc>
              <a:spcBef>
                <a:spcPts val="20"/>
              </a:spcBef>
            </a:pPr>
            <a:endParaRPr sz="2000" spc="25" dirty="0">
              <a:solidFill>
                <a:srgbClr val="FF0000"/>
              </a:solidFill>
              <a:latin typeface="微软雅黑" panose="020B0503020204020204" charset="-122"/>
              <a:ea typeface="微软雅黑" panose="020B0503020204020204" charset="-122"/>
              <a:cs typeface="微软雅黑" panose="020B0503020204020204" charset="-122"/>
            </a:endParaRPr>
          </a:p>
          <a:p>
            <a:pPr marL="12700">
              <a:lnSpc>
                <a:spcPct val="100000"/>
              </a:lnSpc>
            </a:pPr>
            <a:r>
              <a:rPr sz="2000" spc="25" dirty="0">
                <a:solidFill>
                  <a:srgbClr val="4472C4">
                    <a:lumMod val="50000"/>
                  </a:srgbClr>
                </a:solidFill>
                <a:latin typeface="微软雅黑" panose="020B0503020204020204" charset="-122"/>
                <a:ea typeface="微软雅黑" panose="020B0503020204020204" charset="-122"/>
                <a:cs typeface="微软雅黑" panose="020B0503020204020204" charset="-122"/>
              </a:rPr>
              <a:t>②左脑是逻辑脑，我们用左脑处理</a:t>
            </a:r>
            <a:r>
              <a:rPr sz="2000" spc="75" dirty="0">
                <a:solidFill>
                  <a:srgbClr val="4472C4">
                    <a:lumMod val="50000"/>
                  </a:srgbClr>
                </a:solidFill>
                <a:latin typeface="微软雅黑" panose="020B0503020204020204" charset="-122"/>
                <a:ea typeface="微软雅黑" panose="020B0503020204020204" charset="-122"/>
                <a:cs typeface="微软雅黑" panose="020B0503020204020204" charset="-122"/>
              </a:rPr>
              <a:t>数</a:t>
            </a:r>
            <a:r>
              <a:rPr sz="2000" spc="25" dirty="0">
                <a:solidFill>
                  <a:srgbClr val="4472C4">
                    <a:lumMod val="50000"/>
                  </a:srgbClr>
                </a:solidFill>
                <a:latin typeface="微软雅黑" panose="020B0503020204020204" charset="-122"/>
                <a:ea typeface="微软雅黑" panose="020B0503020204020204" charset="-122"/>
                <a:cs typeface="微软雅黑" panose="020B0503020204020204" charset="-122"/>
              </a:rPr>
              <a:t>学问</a:t>
            </a:r>
            <a:r>
              <a:rPr sz="2000" spc="75" dirty="0">
                <a:solidFill>
                  <a:srgbClr val="4472C4">
                    <a:lumMod val="50000"/>
                  </a:srgbClr>
                </a:solidFill>
                <a:latin typeface="微软雅黑" panose="020B0503020204020204" charset="-122"/>
                <a:ea typeface="微软雅黑" panose="020B0503020204020204" charset="-122"/>
                <a:cs typeface="微软雅黑" panose="020B0503020204020204" charset="-122"/>
              </a:rPr>
              <a:t>题</a:t>
            </a:r>
            <a:r>
              <a:rPr sz="2000" spc="25" dirty="0">
                <a:solidFill>
                  <a:srgbClr val="4472C4">
                    <a:lumMod val="50000"/>
                  </a:srgbClr>
                </a:solidFill>
                <a:latin typeface="微软雅黑" panose="020B0503020204020204" charset="-122"/>
                <a:ea typeface="微软雅黑" panose="020B0503020204020204" charset="-122"/>
                <a:cs typeface="微软雅黑" panose="020B0503020204020204" charset="-122"/>
              </a:rPr>
              <a:t>，进</a:t>
            </a:r>
            <a:r>
              <a:rPr sz="2000" spc="75" dirty="0">
                <a:solidFill>
                  <a:srgbClr val="4472C4">
                    <a:lumMod val="50000"/>
                  </a:srgbClr>
                </a:solidFill>
                <a:latin typeface="微软雅黑" panose="020B0503020204020204" charset="-122"/>
                <a:ea typeface="微软雅黑" panose="020B0503020204020204" charset="-122"/>
                <a:cs typeface="微软雅黑" panose="020B0503020204020204" charset="-122"/>
              </a:rPr>
              <a:t>行</a:t>
            </a:r>
            <a:r>
              <a:rPr sz="2000" spc="25" dirty="0">
                <a:solidFill>
                  <a:srgbClr val="4472C4">
                    <a:lumMod val="50000"/>
                  </a:srgbClr>
                </a:solidFill>
                <a:latin typeface="微软雅黑" panose="020B0503020204020204" charset="-122"/>
                <a:ea typeface="微软雅黑" panose="020B0503020204020204" charset="-122"/>
                <a:cs typeface="微软雅黑" panose="020B0503020204020204" charset="-122"/>
              </a:rPr>
              <a:t>逻辑</a:t>
            </a:r>
            <a:r>
              <a:rPr sz="2000" spc="75" dirty="0">
                <a:solidFill>
                  <a:srgbClr val="4472C4">
                    <a:lumMod val="50000"/>
                  </a:srgbClr>
                </a:solidFill>
                <a:latin typeface="微软雅黑" panose="020B0503020204020204" charset="-122"/>
                <a:ea typeface="微软雅黑" panose="020B0503020204020204" charset="-122"/>
                <a:cs typeface="微软雅黑" panose="020B0503020204020204" charset="-122"/>
              </a:rPr>
              <a:t>思</a:t>
            </a:r>
            <a:r>
              <a:rPr sz="2000" spc="25" dirty="0">
                <a:solidFill>
                  <a:srgbClr val="4472C4">
                    <a:lumMod val="50000"/>
                  </a:srgbClr>
                </a:solidFill>
                <a:latin typeface="微软雅黑" panose="020B0503020204020204" charset="-122"/>
                <a:ea typeface="微软雅黑" panose="020B0503020204020204" charset="-122"/>
                <a:cs typeface="微软雅黑" panose="020B0503020204020204" charset="-122"/>
              </a:rPr>
              <a:t>考。</a:t>
            </a:r>
          </a:p>
          <a:p>
            <a:pPr>
              <a:lnSpc>
                <a:spcPct val="100000"/>
              </a:lnSpc>
              <a:spcBef>
                <a:spcPts val="20"/>
              </a:spcBef>
            </a:pPr>
            <a:endParaRPr sz="2000" spc="25" dirty="0">
              <a:solidFill>
                <a:srgbClr val="4472C4">
                  <a:lumMod val="50000"/>
                </a:srgbClr>
              </a:solidFill>
              <a:latin typeface="微软雅黑" panose="020B0503020204020204" charset="-122"/>
              <a:ea typeface="微软雅黑" panose="020B0503020204020204" charset="-122"/>
              <a:cs typeface="微软雅黑" panose="020B0503020204020204" charset="-122"/>
            </a:endParaRPr>
          </a:p>
          <a:p>
            <a:pPr marL="12700">
              <a:lnSpc>
                <a:spcPct val="100000"/>
              </a:lnSpc>
            </a:pPr>
            <a:r>
              <a:rPr sz="2000" spc="25" dirty="0">
                <a:solidFill>
                  <a:srgbClr val="4472C4">
                    <a:lumMod val="50000"/>
                  </a:srgbClr>
                </a:solidFill>
                <a:latin typeface="微软雅黑" panose="020B0503020204020204" charset="-122"/>
                <a:ea typeface="微软雅黑" panose="020B0503020204020204" charset="-122"/>
                <a:cs typeface="微软雅黑" panose="020B0503020204020204" charset="-122"/>
              </a:rPr>
              <a:t>③右脑叫做创意脑，能够让我们创</a:t>
            </a:r>
            <a:r>
              <a:rPr sz="2000" spc="75" dirty="0">
                <a:solidFill>
                  <a:srgbClr val="4472C4">
                    <a:lumMod val="50000"/>
                  </a:srgbClr>
                </a:solidFill>
                <a:latin typeface="微软雅黑" panose="020B0503020204020204" charset="-122"/>
                <a:ea typeface="微软雅黑" panose="020B0503020204020204" charset="-122"/>
                <a:cs typeface="微软雅黑" panose="020B0503020204020204" charset="-122"/>
              </a:rPr>
              <a:t>造</a:t>
            </a:r>
            <a:r>
              <a:rPr sz="2000" spc="25" dirty="0">
                <a:solidFill>
                  <a:srgbClr val="4472C4">
                    <a:lumMod val="50000"/>
                  </a:srgbClr>
                </a:solidFill>
                <a:latin typeface="微软雅黑" panose="020B0503020204020204" charset="-122"/>
                <a:ea typeface="微软雅黑" panose="020B0503020204020204" charset="-122"/>
                <a:cs typeface="微软雅黑" panose="020B0503020204020204" charset="-122"/>
              </a:rPr>
              <a:t>性地</a:t>
            </a:r>
            <a:r>
              <a:rPr sz="2000" spc="75" dirty="0">
                <a:solidFill>
                  <a:srgbClr val="4472C4">
                    <a:lumMod val="50000"/>
                  </a:srgbClr>
                </a:solidFill>
                <a:latin typeface="微软雅黑" panose="020B0503020204020204" charset="-122"/>
                <a:ea typeface="微软雅黑" panose="020B0503020204020204" charset="-122"/>
                <a:cs typeface="微软雅黑" panose="020B0503020204020204" charset="-122"/>
              </a:rPr>
              <a:t>思</a:t>
            </a:r>
            <a:r>
              <a:rPr sz="2000" spc="25" dirty="0">
                <a:solidFill>
                  <a:srgbClr val="4472C4">
                    <a:lumMod val="50000"/>
                  </a:srgbClr>
                </a:solidFill>
                <a:latin typeface="微软雅黑" panose="020B0503020204020204" charset="-122"/>
                <a:ea typeface="微软雅黑" panose="020B0503020204020204" charset="-122"/>
                <a:cs typeface="微软雅黑" panose="020B0503020204020204" charset="-122"/>
              </a:rPr>
              <a:t>考，</a:t>
            </a:r>
            <a:r>
              <a:rPr sz="2000" spc="75" dirty="0">
                <a:solidFill>
                  <a:srgbClr val="4472C4">
                    <a:lumMod val="50000"/>
                  </a:srgbClr>
                </a:solidFill>
                <a:latin typeface="微软雅黑" panose="020B0503020204020204" charset="-122"/>
                <a:ea typeface="微软雅黑" panose="020B0503020204020204" charset="-122"/>
                <a:cs typeface="微软雅黑" panose="020B0503020204020204" charset="-122"/>
              </a:rPr>
              <a:t>右</a:t>
            </a:r>
            <a:r>
              <a:rPr sz="2000" spc="25" dirty="0">
                <a:solidFill>
                  <a:srgbClr val="4472C4">
                    <a:lumMod val="50000"/>
                  </a:srgbClr>
                </a:solidFill>
                <a:latin typeface="微软雅黑" panose="020B0503020204020204" charset="-122"/>
                <a:ea typeface="微软雅黑" panose="020B0503020204020204" charset="-122"/>
                <a:cs typeface="微软雅黑" panose="020B0503020204020204" charset="-122"/>
              </a:rPr>
              <a:t>脑包</a:t>
            </a:r>
            <a:r>
              <a:rPr sz="2000" spc="75" dirty="0">
                <a:solidFill>
                  <a:srgbClr val="4472C4">
                    <a:lumMod val="50000"/>
                  </a:srgbClr>
                </a:solidFill>
                <a:latin typeface="微软雅黑" panose="020B0503020204020204" charset="-122"/>
                <a:ea typeface="微软雅黑" panose="020B0503020204020204" charset="-122"/>
                <a:cs typeface="微软雅黑" panose="020B0503020204020204" charset="-122"/>
              </a:rPr>
              <a:t>含</a:t>
            </a:r>
            <a:r>
              <a:rPr sz="2000" spc="25" dirty="0">
                <a:solidFill>
                  <a:srgbClr val="4472C4">
                    <a:lumMod val="50000"/>
                  </a:srgbClr>
                </a:solidFill>
                <a:latin typeface="微软雅黑" panose="020B0503020204020204" charset="-122"/>
                <a:ea typeface="微软雅黑" panose="020B0503020204020204" charset="-122"/>
                <a:cs typeface="微软雅黑" panose="020B0503020204020204" charset="-122"/>
              </a:rPr>
              <a:t>所有</a:t>
            </a:r>
            <a:r>
              <a:rPr sz="2000" spc="75" dirty="0">
                <a:solidFill>
                  <a:srgbClr val="4472C4">
                    <a:lumMod val="50000"/>
                  </a:srgbClr>
                </a:solidFill>
                <a:latin typeface="微软雅黑" panose="020B0503020204020204" charset="-122"/>
                <a:ea typeface="微软雅黑" panose="020B0503020204020204" charset="-122"/>
                <a:cs typeface="微软雅黑" panose="020B0503020204020204" charset="-122"/>
              </a:rPr>
              <a:t>的</a:t>
            </a:r>
            <a:r>
              <a:rPr sz="2000" spc="25" dirty="0">
                <a:solidFill>
                  <a:srgbClr val="4472C4">
                    <a:lumMod val="50000"/>
                  </a:srgbClr>
                </a:solidFill>
                <a:latin typeface="微软雅黑" panose="020B0503020204020204" charset="-122"/>
                <a:ea typeface="微软雅黑" panose="020B0503020204020204" charset="-122"/>
                <a:cs typeface="微软雅黑" panose="020B0503020204020204" charset="-122"/>
              </a:rPr>
              <a:t>艺术</a:t>
            </a:r>
            <a:r>
              <a:rPr sz="2000" spc="75" dirty="0">
                <a:solidFill>
                  <a:srgbClr val="4472C4">
                    <a:lumMod val="50000"/>
                  </a:srgbClr>
                </a:solidFill>
                <a:latin typeface="微软雅黑" panose="020B0503020204020204" charset="-122"/>
                <a:ea typeface="微软雅黑" panose="020B0503020204020204" charset="-122"/>
                <a:cs typeface="微软雅黑" panose="020B0503020204020204" charset="-122"/>
              </a:rPr>
              <a:t>功</a:t>
            </a:r>
            <a:r>
              <a:rPr sz="2000" spc="25" dirty="0">
                <a:solidFill>
                  <a:srgbClr val="4472C4">
                    <a:lumMod val="50000"/>
                  </a:srgbClr>
                </a:solidFill>
                <a:latin typeface="微软雅黑" panose="020B0503020204020204" charset="-122"/>
                <a:ea typeface="微软雅黑" panose="020B0503020204020204" charset="-122"/>
                <a:cs typeface="微软雅黑" panose="020B0503020204020204" charset="-122"/>
              </a:rPr>
              <a:t>能。</a:t>
            </a:r>
          </a:p>
          <a:p>
            <a:pPr marL="172720" marR="362585" indent="-160020">
              <a:lnSpc>
                <a:spcPct val="208000"/>
              </a:lnSpc>
              <a:spcBef>
                <a:spcPts val="5"/>
              </a:spcBef>
            </a:pP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④左脑型的人擅长数学和语言表达</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他们</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不</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敏感</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相信</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推</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理。</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右</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脑型</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的</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人有</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艺</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术气</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息</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，善</a:t>
            </a:r>
            <a:r>
              <a:rPr lang="zh-CN"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于</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鉴赏音乐，他们敏感，情绪化，开放</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更容</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易</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激进。</a:t>
            </a:r>
          </a:p>
          <a:p>
            <a:pPr>
              <a:lnSpc>
                <a:spcPct val="100000"/>
              </a:lnSpc>
              <a:spcBef>
                <a:spcPts val="15"/>
              </a:spcBef>
            </a:pPr>
            <a:endPar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endParaRPr>
          </a:p>
          <a:p>
            <a:pPr marL="12700">
              <a:lnSpc>
                <a:spcPct val="100000"/>
              </a:lnSpc>
            </a:pP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⑤左脑右脑同样重要。想要有效地</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运</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转，</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人</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们必</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须</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学会</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利</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用左</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右</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脑。</a:t>
            </a:r>
          </a:p>
          <a:p>
            <a:pPr>
              <a:lnSpc>
                <a:spcPct val="100000"/>
              </a:lnSpc>
              <a:spcBef>
                <a:spcPts val="20"/>
              </a:spcBef>
            </a:pPr>
            <a:endPar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endParaRPr>
          </a:p>
          <a:p>
            <a:pPr marL="12700">
              <a:lnSpc>
                <a:spcPct val="100000"/>
              </a:lnSpc>
            </a:pP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⑥了解关于大脑的这些有趣知识很</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重</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要，</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经</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过科</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学</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家不</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懈</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努力</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越来</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越</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多的</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大</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脑奥</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秘</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将被</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揭</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开。</a:t>
            </a:r>
          </a:p>
        </p:txBody>
      </p:sp>
      <p:cxnSp>
        <p:nvCxnSpPr>
          <p:cNvPr id="4" name="直接连接符 3">
            <a:extLst>
              <a:ext uri="{FF2B5EF4-FFF2-40B4-BE49-F238E27FC236}">
                <a16:creationId xmlns:a16="http://schemas.microsoft.com/office/drawing/2014/main" id="{F25056A0-821B-4CCF-A685-75BDD21CF7B9}"/>
              </a:ext>
            </a:extLst>
          </p:cNvPr>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D51BD57B-2EA6-4A76-B174-BA15AC8C0716}"/>
              </a:ext>
            </a:extLst>
          </p:cNvPr>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7" name="图示 6">
            <a:extLst>
              <a:ext uri="{FF2B5EF4-FFF2-40B4-BE49-F238E27FC236}">
                <a16:creationId xmlns:a16="http://schemas.microsoft.com/office/drawing/2014/main" id="{5B05CB24-1922-4E2E-B9C4-08A422188414}"/>
              </a:ext>
            </a:extLst>
          </p:cNvPr>
          <p:cNvGraphicFramePr/>
          <p:nvPr>
            <p:extLst>
              <p:ext uri="{D42A27DB-BD31-4B8C-83A1-F6EECF244321}">
                <p14:modId xmlns:p14="http://schemas.microsoft.com/office/powerpoint/2010/main" val="3924622603"/>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34711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7129" y="1489125"/>
            <a:ext cx="9396307" cy="954405"/>
          </a:xfrm>
          <a:prstGeom prst="rect">
            <a:avLst/>
          </a:prstGeom>
        </p:spPr>
        <p:txBody>
          <a:bodyPr vert="horz" wrap="square" lIns="0" tIns="46566" rIns="0" bIns="0" rtlCol="0">
            <a:spAutoFit/>
          </a:bodyPr>
          <a:lstStyle/>
          <a:p>
            <a:pPr marL="12700">
              <a:lnSpc>
                <a:spcPct val="100000"/>
              </a:lnSpc>
              <a:spcBef>
                <a:spcPts val="275"/>
              </a:spcBef>
            </a:pPr>
            <a:r>
              <a:rPr sz="2000" b="1" spc="0" dirty="0">
                <a:latin typeface="微软雅黑" panose="020B0503020204020204" charset="-122"/>
                <a:ea typeface="微软雅黑" panose="020B0503020204020204" charset="-122"/>
                <a:cs typeface="Times New Roman" panose="02020603050405020304"/>
              </a:rPr>
              <a:t>I. </a:t>
            </a:r>
            <a:r>
              <a:rPr sz="2000" b="1" spc="10" dirty="0">
                <a:latin typeface="微软雅黑" panose="020B0503020204020204" charset="-122"/>
                <a:ea typeface="微软雅黑" panose="020B0503020204020204" charset="-122"/>
                <a:cs typeface="Times New Roman" panose="02020603050405020304"/>
              </a:rPr>
              <a:t>Introduction</a:t>
            </a:r>
            <a:r>
              <a:rPr sz="2000" b="1" spc="50" dirty="0">
                <a:latin typeface="微软雅黑" panose="020B0503020204020204" charset="-122"/>
                <a:ea typeface="微软雅黑" panose="020B0503020204020204" charset="-122"/>
                <a:cs typeface="Times New Roman" panose="02020603050405020304"/>
              </a:rPr>
              <a:t> </a:t>
            </a:r>
            <a:r>
              <a:rPr sz="2000" b="1" spc="25" dirty="0">
                <a:latin typeface="微软雅黑" panose="020B0503020204020204" charset="-122"/>
                <a:ea typeface="微软雅黑" panose="020B0503020204020204" charset="-122"/>
                <a:cs typeface="Times New Roman" panose="02020603050405020304"/>
              </a:rPr>
              <a:t>(</a:t>
            </a:r>
            <a:r>
              <a:rPr lang="en-US" sz="2000" b="1" spc="25" dirty="0">
                <a:latin typeface="微软雅黑" panose="020B0503020204020204" charset="-122"/>
                <a:ea typeface="微软雅黑" panose="020B0503020204020204" charset="-122"/>
                <a:cs typeface="Times New Roman" panose="02020603050405020304"/>
              </a:rPr>
              <a:t>P</a:t>
            </a:r>
            <a:r>
              <a:rPr sz="2000" b="1" spc="25" dirty="0">
                <a:latin typeface="微软雅黑" panose="020B0503020204020204" charset="-122"/>
                <a:ea typeface="微软雅黑" panose="020B0503020204020204" charset="-122"/>
                <a:cs typeface="Times New Roman" panose="02020603050405020304"/>
              </a:rPr>
              <a:t>ara.1)</a:t>
            </a:r>
            <a:endParaRPr dirty="0">
              <a:latin typeface="Times New Roman" panose="02020603050405020304"/>
              <a:cs typeface="Times New Roman" panose="02020603050405020304"/>
            </a:endParaRPr>
          </a:p>
          <a:p>
            <a:pPr marL="12700" indent="0">
              <a:lnSpc>
                <a:spcPct val="100000"/>
              </a:lnSpc>
              <a:spcBef>
                <a:spcPts val="185"/>
              </a:spcBef>
              <a:buNone/>
              <a:tabLst>
                <a:tab pos="233045" algn="l"/>
              </a:tabLst>
            </a:pPr>
            <a:endParaRPr dirty="0">
              <a:latin typeface="Times New Roman" panose="02020603050405020304"/>
              <a:cs typeface="Times New Roman" panose="02020603050405020304"/>
            </a:endParaRPr>
          </a:p>
          <a:p>
            <a:pPr marL="12700">
              <a:lnSpc>
                <a:spcPct val="100000"/>
              </a:lnSpc>
              <a:spcBef>
                <a:spcPts val="180"/>
              </a:spcBef>
            </a:pPr>
            <a:endParaRPr dirty="0">
              <a:latin typeface="Times New Roman" panose="02020603050405020304"/>
              <a:cs typeface="Times New Roman" panose="02020603050405020304"/>
            </a:endParaRPr>
          </a:p>
        </p:txBody>
      </p:sp>
      <p:cxnSp>
        <p:nvCxnSpPr>
          <p:cNvPr id="3" name="直接连接符 2">
            <a:extLst>
              <a:ext uri="{FF2B5EF4-FFF2-40B4-BE49-F238E27FC236}">
                <a16:creationId xmlns:a16="http://schemas.microsoft.com/office/drawing/2014/main" id="{D2365A3A-05E6-4150-AADC-988745CFE000}"/>
              </a:ext>
            </a:extLst>
          </p:cNvPr>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FCE3AA0F-E86B-4AE5-997E-26CF9E4C1256}"/>
              </a:ext>
            </a:extLst>
          </p:cNvPr>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5" name="图示 4">
            <a:extLst>
              <a:ext uri="{FF2B5EF4-FFF2-40B4-BE49-F238E27FC236}">
                <a16:creationId xmlns:a16="http://schemas.microsoft.com/office/drawing/2014/main" id="{5819B072-DC28-4D10-B28E-F1FA26D7F361}"/>
              </a:ext>
            </a:extLst>
          </p:cNvPr>
          <p:cNvGraphicFramePr/>
          <p:nvPr>
            <p:extLst>
              <p:ext uri="{D42A27DB-BD31-4B8C-83A1-F6EECF244321}">
                <p14:modId xmlns:p14="http://schemas.microsoft.com/office/powerpoint/2010/main" val="3924622603"/>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57717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7030" y="1456584"/>
            <a:ext cx="6309995"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第一步：确定文章主题（</a:t>
            </a:r>
            <a:r>
              <a:rPr lang="en-US" altLang="zh-CN" sz="2400" dirty="0">
                <a:latin typeface="微软雅黑" panose="020B0503020204020204" charset="-122"/>
                <a:ea typeface="微软雅黑" panose="020B0503020204020204" charset="-122"/>
              </a:rPr>
              <a:t>Introduction</a:t>
            </a:r>
            <a:r>
              <a:rPr lang="zh-CN" altLang="en-US" sz="2400" dirty="0">
                <a:latin typeface="微软雅黑" panose="020B0503020204020204" charset="-122"/>
                <a:ea typeface="微软雅黑" panose="020B0503020204020204" charset="-122"/>
              </a:rPr>
              <a:t>中的</a:t>
            </a:r>
            <a:r>
              <a:rPr lang="en-US" altLang="zh-CN" sz="2400" dirty="0">
                <a:latin typeface="微软雅黑" panose="020B0503020204020204" charset="-122"/>
                <a:ea typeface="微软雅黑" panose="020B0503020204020204" charset="-122"/>
              </a:rPr>
              <a:t>A</a:t>
            </a:r>
            <a:r>
              <a:rPr lang="zh-CN" altLang="en-US" sz="2400" dirty="0">
                <a:latin typeface="微软雅黑" panose="020B0503020204020204" charset="-122"/>
                <a:ea typeface="微软雅黑" panose="020B0503020204020204" charset="-122"/>
              </a:rPr>
              <a:t>）</a:t>
            </a:r>
          </a:p>
        </p:txBody>
      </p:sp>
      <p:sp>
        <p:nvSpPr>
          <p:cNvPr id="2" name="object 17"/>
          <p:cNvSpPr txBox="1"/>
          <p:nvPr/>
        </p:nvSpPr>
        <p:spPr>
          <a:xfrm>
            <a:off x="367030" y="2311294"/>
            <a:ext cx="11421745" cy="2102485"/>
          </a:xfrm>
          <a:prstGeom prst="rect">
            <a:avLst/>
          </a:prstGeom>
        </p:spPr>
        <p:txBody>
          <a:bodyPr vert="horz" wrap="square" lIns="0" tIns="12700" rIns="0" bIns="0" rtlCol="0">
            <a:spAutoFit/>
          </a:bodyPr>
          <a:lstStyle/>
          <a:p>
            <a:pPr marL="12700" fontAlgn="auto">
              <a:lnSpc>
                <a:spcPts val="4000"/>
              </a:lnSpc>
              <a:spcBef>
                <a:spcPts val="100"/>
              </a:spcBef>
            </a:pPr>
            <a:r>
              <a:rPr sz="2000" spc="5" dirty="0">
                <a:solidFill>
                  <a:schemeClr val="tx1"/>
                </a:solidFill>
                <a:latin typeface="微软雅黑" panose="020B0503020204020204" charset="-122"/>
                <a:ea typeface="微软雅黑" panose="020B0503020204020204" charset="-122"/>
                <a:cs typeface="微软雅黑" panose="020B0503020204020204" charset="-122"/>
              </a:rPr>
              <a:t>Human</a:t>
            </a:r>
            <a:r>
              <a:rPr sz="2000" spc="-150" dirty="0">
                <a:solidFill>
                  <a:schemeClr val="tx1"/>
                </a:solidFill>
                <a:latin typeface="微软雅黑" panose="020B0503020204020204" charset="-122"/>
                <a:ea typeface="微软雅黑" panose="020B0503020204020204" charset="-122"/>
                <a:cs typeface="微软雅黑" panose="020B0503020204020204" charset="-122"/>
              </a:rPr>
              <a:t> </a:t>
            </a:r>
            <a:r>
              <a:rPr sz="2000" dirty="0">
                <a:solidFill>
                  <a:schemeClr val="tx1"/>
                </a:solidFill>
                <a:latin typeface="微软雅黑" panose="020B0503020204020204" charset="-122"/>
                <a:ea typeface="微软雅黑" panose="020B0503020204020204" charset="-122"/>
                <a:cs typeface="微软雅黑" panose="020B0503020204020204" charset="-122"/>
              </a:rPr>
              <a:t>Brain</a:t>
            </a:r>
          </a:p>
          <a:p>
            <a:pPr marL="12700" fontAlgn="auto">
              <a:lnSpc>
                <a:spcPts val="4000"/>
              </a:lnSpc>
              <a:spcBef>
                <a:spcPts val="100"/>
              </a:spcBef>
            </a:pPr>
            <a:r>
              <a:rPr lang="en-US" altLang="zh-CN" sz="2000" dirty="0">
                <a:solidFill>
                  <a:schemeClr val="bg2">
                    <a:lumMod val="50000"/>
                  </a:schemeClr>
                </a:solidFill>
                <a:latin typeface="微软雅黑" panose="020B0503020204020204" charset="-122"/>
                <a:ea typeface="微软雅黑" panose="020B0503020204020204" charset="-122"/>
                <a:cs typeface="微软雅黑" panose="020B0503020204020204" charset="-122"/>
              </a:rPr>
              <a:t>Topic</a:t>
            </a:r>
            <a:r>
              <a:rPr lang="zh-CN" sz="2000" dirty="0">
                <a:solidFill>
                  <a:schemeClr val="bg2">
                    <a:lumMod val="50000"/>
                  </a:schemeClr>
                </a:solidFill>
                <a:latin typeface="微软雅黑" panose="020B0503020204020204" charset="-122"/>
                <a:ea typeface="微软雅黑" panose="020B0503020204020204" charset="-122"/>
                <a:cs typeface="微软雅黑" panose="020B0503020204020204" charset="-122"/>
              </a:rPr>
              <a:t>：</a:t>
            </a:r>
            <a:r>
              <a:rPr lang="en-US" altLang="zh-CN" sz="2000" dirty="0">
                <a:solidFill>
                  <a:schemeClr val="bg2">
                    <a:lumMod val="50000"/>
                  </a:schemeClr>
                </a:solidFill>
                <a:latin typeface="微软雅黑" panose="020B0503020204020204" charset="-122"/>
                <a:ea typeface="微软雅黑" panose="020B0503020204020204" charset="-122"/>
                <a:cs typeface="微软雅黑" panose="020B0503020204020204" charset="-122"/>
              </a:rPr>
              <a:t>T</a:t>
            </a:r>
            <a:r>
              <a:rPr sz="2000" spc="5" dirty="0">
                <a:solidFill>
                  <a:schemeClr val="bg2">
                    <a:lumMod val="50000"/>
                  </a:schemeClr>
                </a:solidFill>
                <a:latin typeface="微软雅黑" panose="020B0503020204020204" charset="-122"/>
                <a:ea typeface="微软雅黑" panose="020B0503020204020204" charset="-122"/>
                <a:cs typeface="Times New Roman" panose="02020603050405020304"/>
                <a:sym typeface="+mn-ea"/>
              </a:rPr>
              <a:t>he structure </a:t>
            </a:r>
            <a:r>
              <a:rPr sz="2000" spc="10" dirty="0">
                <a:solidFill>
                  <a:schemeClr val="bg2">
                    <a:lumMod val="50000"/>
                  </a:schemeClr>
                </a:solidFill>
                <a:latin typeface="微软雅黑" panose="020B0503020204020204" charset="-122"/>
                <a:ea typeface="微软雅黑" panose="020B0503020204020204" charset="-122"/>
                <a:cs typeface="Times New Roman" panose="02020603050405020304"/>
                <a:sym typeface="+mn-ea"/>
              </a:rPr>
              <a:t>and functions </a:t>
            </a:r>
            <a:r>
              <a:rPr sz="2000" spc="25" dirty="0">
                <a:solidFill>
                  <a:schemeClr val="bg2">
                    <a:lumMod val="50000"/>
                  </a:schemeClr>
                </a:solidFill>
                <a:latin typeface="微软雅黑" panose="020B0503020204020204" charset="-122"/>
                <a:ea typeface="微软雅黑" panose="020B0503020204020204" charset="-122"/>
                <a:cs typeface="Times New Roman" panose="02020603050405020304"/>
                <a:sym typeface="+mn-ea"/>
              </a:rPr>
              <a:t>of </a:t>
            </a:r>
            <a:r>
              <a:rPr sz="2000" spc="15" dirty="0">
                <a:solidFill>
                  <a:schemeClr val="bg2">
                    <a:lumMod val="50000"/>
                  </a:schemeClr>
                </a:solidFill>
                <a:latin typeface="微软雅黑" panose="020B0503020204020204" charset="-122"/>
                <a:ea typeface="微软雅黑" panose="020B0503020204020204" charset="-122"/>
                <a:cs typeface="Times New Roman" panose="02020603050405020304"/>
                <a:sym typeface="+mn-ea"/>
              </a:rPr>
              <a:t>human</a:t>
            </a:r>
            <a:r>
              <a:rPr sz="2000" spc="50" dirty="0">
                <a:solidFill>
                  <a:schemeClr val="bg2">
                    <a:lumMod val="50000"/>
                  </a:schemeClr>
                </a:solidFill>
                <a:latin typeface="微软雅黑" panose="020B0503020204020204" charset="-122"/>
                <a:ea typeface="微软雅黑" panose="020B0503020204020204" charset="-122"/>
                <a:cs typeface="Times New Roman" panose="02020603050405020304"/>
                <a:sym typeface="+mn-ea"/>
              </a:rPr>
              <a:t> </a:t>
            </a:r>
            <a:r>
              <a:rPr sz="2000" spc="10" dirty="0">
                <a:solidFill>
                  <a:schemeClr val="bg2">
                    <a:lumMod val="50000"/>
                  </a:schemeClr>
                </a:solidFill>
                <a:latin typeface="微软雅黑" panose="020B0503020204020204" charset="-122"/>
                <a:ea typeface="微软雅黑" panose="020B0503020204020204" charset="-122"/>
                <a:cs typeface="Times New Roman" panose="02020603050405020304"/>
                <a:sym typeface="+mn-ea"/>
              </a:rPr>
              <a:t>brains</a:t>
            </a:r>
            <a:endParaRPr sz="2000">
              <a:latin typeface="微软雅黑" panose="020B0503020204020204" charset="-122"/>
              <a:ea typeface="微软雅黑" panose="020B0503020204020204" charset="-122"/>
              <a:cs typeface="Times New Roman" panose="02020603050405020304"/>
            </a:endParaRPr>
          </a:p>
          <a:p>
            <a:pPr marL="12700" fontAlgn="auto">
              <a:lnSpc>
                <a:spcPts val="4000"/>
              </a:lnSpc>
              <a:spcBef>
                <a:spcPts val="100"/>
              </a:spcBef>
            </a:pPr>
            <a:r>
              <a:rPr lang="zh-CN" sz="2000" dirty="0">
                <a:solidFill>
                  <a:schemeClr val="tx1"/>
                </a:solidFill>
                <a:latin typeface="微软雅黑" panose="020B0503020204020204" charset="-122"/>
                <a:ea typeface="微软雅黑" panose="020B0503020204020204" charset="-122"/>
                <a:cs typeface="微软雅黑" panose="020B0503020204020204" charset="-122"/>
              </a:rPr>
              <a:t>参考答案：</a:t>
            </a:r>
            <a:r>
              <a:rPr sz="2000" dirty="0">
                <a:latin typeface="微软雅黑" panose="020B0503020204020204" charset="-122"/>
                <a:ea typeface="微软雅黑" panose="020B0503020204020204" charset="-122"/>
                <a:cs typeface="Times New Roman" panose="02020603050405020304"/>
                <a:sym typeface="+mn-ea"/>
              </a:rPr>
              <a:t>People</a:t>
            </a:r>
            <a:r>
              <a:rPr lang="en-US" sz="2000" dirty="0">
                <a:latin typeface="微软雅黑" panose="020B0503020204020204" charset="-122"/>
                <a:ea typeface="微软雅黑" panose="020B0503020204020204" charset="-122"/>
                <a:cs typeface="Times New Roman" panose="02020603050405020304"/>
                <a:sym typeface="+mn-ea"/>
              </a:rPr>
              <a:t>' </a:t>
            </a:r>
            <a:r>
              <a:rPr sz="2000" dirty="0">
                <a:latin typeface="微软雅黑" panose="020B0503020204020204" charset="-122"/>
                <a:ea typeface="微软雅黑" panose="020B0503020204020204" charset="-122"/>
                <a:cs typeface="Times New Roman" panose="02020603050405020304"/>
                <a:sym typeface="+mn-ea"/>
              </a:rPr>
              <a:t>s </a:t>
            </a:r>
            <a:r>
              <a:rPr sz="2000" spc="10" dirty="0">
                <a:latin typeface="微软雅黑" panose="020B0503020204020204" charset="-122"/>
                <a:ea typeface="微软雅黑" panose="020B0503020204020204" charset="-122"/>
                <a:cs typeface="Times New Roman" panose="02020603050405020304"/>
                <a:sym typeface="+mn-ea"/>
              </a:rPr>
              <a:t>concern </a:t>
            </a:r>
            <a:r>
              <a:rPr sz="2000" spc="25" dirty="0">
                <a:latin typeface="微软雅黑" panose="020B0503020204020204" charset="-122"/>
                <a:ea typeface="微软雅黑" panose="020B0503020204020204" charset="-122"/>
                <a:cs typeface="Times New Roman" panose="02020603050405020304"/>
                <a:sym typeface="+mn-ea"/>
              </a:rPr>
              <a:t>about </a:t>
            </a:r>
            <a:r>
              <a:rPr sz="2000" spc="5" dirty="0">
                <a:latin typeface="微软雅黑" panose="020B0503020204020204" charset="-122"/>
                <a:ea typeface="微软雅黑" panose="020B0503020204020204" charset="-122"/>
                <a:cs typeface="Times New Roman" panose="02020603050405020304"/>
                <a:sym typeface="+mn-ea"/>
              </a:rPr>
              <a:t>the structure </a:t>
            </a:r>
            <a:r>
              <a:rPr sz="2000" spc="10" dirty="0">
                <a:latin typeface="微软雅黑" panose="020B0503020204020204" charset="-122"/>
                <a:ea typeface="微软雅黑" panose="020B0503020204020204" charset="-122"/>
                <a:cs typeface="Times New Roman" panose="02020603050405020304"/>
                <a:sym typeface="+mn-ea"/>
              </a:rPr>
              <a:t>and functions </a:t>
            </a:r>
            <a:r>
              <a:rPr sz="2000" spc="25" dirty="0">
                <a:latin typeface="微软雅黑" panose="020B0503020204020204" charset="-122"/>
                <a:ea typeface="微软雅黑" panose="020B0503020204020204" charset="-122"/>
                <a:cs typeface="Times New Roman" panose="02020603050405020304"/>
                <a:sym typeface="+mn-ea"/>
              </a:rPr>
              <a:t>of </a:t>
            </a:r>
            <a:r>
              <a:rPr sz="2000" spc="15" dirty="0">
                <a:latin typeface="微软雅黑" panose="020B0503020204020204" charset="-122"/>
                <a:ea typeface="微软雅黑" panose="020B0503020204020204" charset="-122"/>
                <a:cs typeface="Times New Roman" panose="02020603050405020304"/>
                <a:sym typeface="+mn-ea"/>
              </a:rPr>
              <a:t>human</a:t>
            </a:r>
            <a:r>
              <a:rPr sz="2000" spc="50" dirty="0">
                <a:latin typeface="微软雅黑" panose="020B0503020204020204" charset="-122"/>
                <a:ea typeface="微软雅黑" panose="020B0503020204020204" charset="-122"/>
                <a:cs typeface="Times New Roman" panose="02020603050405020304"/>
                <a:sym typeface="+mn-ea"/>
              </a:rPr>
              <a:t> </a:t>
            </a:r>
            <a:r>
              <a:rPr sz="2000" spc="10" dirty="0">
                <a:latin typeface="微软雅黑" panose="020B0503020204020204" charset="-122"/>
                <a:ea typeface="微软雅黑" panose="020B0503020204020204" charset="-122"/>
                <a:cs typeface="Times New Roman" panose="02020603050405020304"/>
                <a:sym typeface="+mn-ea"/>
              </a:rPr>
              <a:t>brains</a:t>
            </a:r>
            <a:endParaRPr sz="2000">
              <a:latin typeface="微软雅黑" panose="020B0503020204020204" charset="-122"/>
              <a:ea typeface="微软雅黑" panose="020B0503020204020204" charset="-122"/>
              <a:cs typeface="Times New Roman" panose="02020603050405020304"/>
            </a:endParaRPr>
          </a:p>
          <a:p>
            <a:pPr marL="12700" fontAlgn="auto">
              <a:lnSpc>
                <a:spcPts val="4000"/>
              </a:lnSpc>
              <a:spcBef>
                <a:spcPts val="100"/>
              </a:spcBef>
            </a:pPr>
            <a:endParaRPr 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 name="矩形 2"/>
          <p:cNvSpPr/>
          <p:nvPr/>
        </p:nvSpPr>
        <p:spPr>
          <a:xfrm>
            <a:off x="367030" y="4413779"/>
            <a:ext cx="5325110"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第二步：确定主题句</a:t>
            </a:r>
            <a:r>
              <a:rPr lang="en-US" altLang="zh-CN" sz="2400" dirty="0">
                <a:latin typeface="微软雅黑" panose="020B0503020204020204" charset="-122"/>
                <a:ea typeface="微软雅黑" panose="020B0503020204020204" charset="-122"/>
              </a:rPr>
              <a:t>Thesis</a:t>
            </a:r>
            <a:r>
              <a:rPr lang="zh-CN" altLang="en-US" sz="2400" dirty="0">
                <a:latin typeface="微软雅黑" panose="020B0503020204020204" charset="-122"/>
                <a:ea typeface="微软雅黑" panose="020B0503020204020204" charset="-122"/>
              </a:rPr>
              <a:t>（首段）</a:t>
            </a:r>
          </a:p>
        </p:txBody>
      </p:sp>
      <p:sp>
        <p:nvSpPr>
          <p:cNvPr id="4" name="文本框 3"/>
          <p:cNvSpPr txBox="1"/>
          <p:nvPr/>
        </p:nvSpPr>
        <p:spPr>
          <a:xfrm>
            <a:off x="295275" y="5281189"/>
            <a:ext cx="11601450" cy="1116965"/>
          </a:xfrm>
          <a:prstGeom prst="rect">
            <a:avLst/>
          </a:prstGeom>
          <a:noFill/>
        </p:spPr>
        <p:txBody>
          <a:bodyPr wrap="square" rtlCol="0" anchor="t">
            <a:spAutoFit/>
          </a:bodyPr>
          <a:lstStyle/>
          <a:p>
            <a:pPr marL="12700" fontAlgn="auto">
              <a:lnSpc>
                <a:spcPts val="4000"/>
              </a:lnSpc>
              <a:spcBef>
                <a:spcPts val="100"/>
              </a:spcBef>
            </a:pPr>
            <a:r>
              <a:rPr lang="en-US" altLang="zh-CN" sz="2000" spc="5" dirty="0">
                <a:solidFill>
                  <a:schemeClr val="bg2">
                    <a:lumMod val="50000"/>
                  </a:schemeClr>
                </a:solidFill>
                <a:latin typeface="微软雅黑" panose="020B0503020204020204" charset="-122"/>
                <a:ea typeface="微软雅黑" panose="020B0503020204020204" charset="-122"/>
                <a:cs typeface="Arial" panose="020B0604020202020204"/>
                <a:sym typeface="+mn-ea"/>
              </a:rPr>
              <a:t>Thesis</a:t>
            </a:r>
            <a:r>
              <a:rPr lang="zh-CN" sz="2000" spc="5" dirty="0">
                <a:solidFill>
                  <a:schemeClr val="bg2">
                    <a:lumMod val="50000"/>
                  </a:schemeClr>
                </a:solidFill>
                <a:latin typeface="微软雅黑" panose="020B0503020204020204" charset="-122"/>
                <a:ea typeface="微软雅黑" panose="020B0503020204020204" charset="-122"/>
                <a:cs typeface="Arial" panose="020B0604020202020204"/>
                <a:sym typeface="+mn-ea"/>
              </a:rPr>
              <a:t>：</a:t>
            </a:r>
            <a:r>
              <a:rPr sz="2000" spc="5" dirty="0">
                <a:solidFill>
                  <a:schemeClr val="bg2">
                    <a:lumMod val="50000"/>
                  </a:schemeClr>
                </a:solidFill>
                <a:latin typeface="微软雅黑" panose="020B0503020204020204" charset="-122"/>
                <a:ea typeface="微软雅黑" panose="020B0503020204020204" charset="-122"/>
                <a:cs typeface="Arial" panose="020B0604020202020204"/>
                <a:sym typeface="+mn-ea"/>
              </a:rPr>
              <a:t>Our</a:t>
            </a:r>
            <a:r>
              <a:rPr sz="2000" spc="-20" dirty="0">
                <a:solidFill>
                  <a:schemeClr val="bg2">
                    <a:lumMod val="50000"/>
                  </a:schemeClr>
                </a:solidFill>
                <a:latin typeface="微软雅黑" panose="020B0503020204020204" charset="-122"/>
                <a:ea typeface="微软雅黑" panose="020B0503020204020204" charset="-122"/>
                <a:cs typeface="Arial" panose="020B0604020202020204"/>
                <a:sym typeface="+mn-ea"/>
              </a:rPr>
              <a:t> </a:t>
            </a:r>
            <a:r>
              <a:rPr sz="2000" dirty="0">
                <a:solidFill>
                  <a:schemeClr val="bg2">
                    <a:lumMod val="50000"/>
                  </a:schemeClr>
                </a:solidFill>
                <a:latin typeface="微软雅黑" panose="020B0503020204020204" charset="-122"/>
                <a:ea typeface="微软雅黑" panose="020B0503020204020204" charset="-122"/>
                <a:cs typeface="Arial" panose="020B0604020202020204"/>
                <a:sym typeface="+mn-ea"/>
              </a:rPr>
              <a:t>brains</a:t>
            </a:r>
            <a:r>
              <a:rPr sz="2000" spc="-55" dirty="0">
                <a:solidFill>
                  <a:schemeClr val="bg2">
                    <a:lumMod val="50000"/>
                  </a:schemeClr>
                </a:solidFill>
                <a:latin typeface="微软雅黑" panose="020B0503020204020204" charset="-122"/>
                <a:ea typeface="微软雅黑" panose="020B0503020204020204" charset="-122"/>
                <a:cs typeface="Arial" panose="020B0604020202020204"/>
                <a:sym typeface="+mn-ea"/>
              </a:rPr>
              <a:t> </a:t>
            </a:r>
            <a:r>
              <a:rPr sz="2000" dirty="0">
                <a:solidFill>
                  <a:schemeClr val="bg2">
                    <a:lumMod val="50000"/>
                  </a:schemeClr>
                </a:solidFill>
                <a:latin typeface="微软雅黑" panose="020B0503020204020204" charset="-122"/>
                <a:ea typeface="微软雅黑" panose="020B0503020204020204" charset="-122"/>
                <a:cs typeface="Arial" panose="020B0604020202020204"/>
                <a:sym typeface="+mn-ea"/>
              </a:rPr>
              <a:t>are</a:t>
            </a:r>
            <a:r>
              <a:rPr sz="2000" spc="-20" dirty="0">
                <a:solidFill>
                  <a:schemeClr val="bg2">
                    <a:lumMod val="50000"/>
                  </a:schemeClr>
                </a:solidFill>
                <a:latin typeface="微软雅黑" panose="020B0503020204020204" charset="-122"/>
                <a:ea typeface="微软雅黑" panose="020B0503020204020204" charset="-122"/>
                <a:cs typeface="Arial" panose="020B0604020202020204"/>
                <a:sym typeface="+mn-ea"/>
              </a:rPr>
              <a:t> </a:t>
            </a:r>
            <a:r>
              <a:rPr sz="2000" dirty="0">
                <a:solidFill>
                  <a:schemeClr val="bg2">
                    <a:lumMod val="50000"/>
                  </a:schemeClr>
                </a:solidFill>
                <a:latin typeface="微软雅黑" panose="020B0503020204020204" charset="-122"/>
                <a:ea typeface="微软雅黑" panose="020B0503020204020204" charset="-122"/>
                <a:cs typeface="Arial" panose="020B0604020202020204"/>
                <a:sym typeface="+mn-ea"/>
              </a:rPr>
              <a:t>divided</a:t>
            </a:r>
            <a:r>
              <a:rPr sz="2000" spc="-25" dirty="0">
                <a:solidFill>
                  <a:schemeClr val="bg2">
                    <a:lumMod val="50000"/>
                  </a:schemeClr>
                </a:solidFill>
                <a:latin typeface="微软雅黑" panose="020B0503020204020204" charset="-122"/>
                <a:ea typeface="微软雅黑" panose="020B0503020204020204" charset="-122"/>
                <a:cs typeface="Arial" panose="020B0604020202020204"/>
                <a:sym typeface="+mn-ea"/>
              </a:rPr>
              <a:t> </a:t>
            </a:r>
            <a:r>
              <a:rPr sz="2000" spc="5" dirty="0">
                <a:solidFill>
                  <a:schemeClr val="bg2">
                    <a:lumMod val="50000"/>
                  </a:schemeClr>
                </a:solidFill>
                <a:latin typeface="微软雅黑" panose="020B0503020204020204" charset="-122"/>
                <a:ea typeface="微软雅黑" panose="020B0503020204020204" charset="-122"/>
                <a:cs typeface="Arial" panose="020B0604020202020204"/>
                <a:sym typeface="+mn-ea"/>
              </a:rPr>
              <a:t>into</a:t>
            </a:r>
            <a:r>
              <a:rPr sz="2000" spc="-20" dirty="0">
                <a:solidFill>
                  <a:schemeClr val="bg2">
                    <a:lumMod val="50000"/>
                  </a:schemeClr>
                </a:solidFill>
                <a:latin typeface="微软雅黑" panose="020B0503020204020204" charset="-122"/>
                <a:ea typeface="微软雅黑" panose="020B0503020204020204" charset="-122"/>
                <a:cs typeface="Arial" panose="020B0604020202020204"/>
                <a:sym typeface="+mn-ea"/>
              </a:rPr>
              <a:t> </a:t>
            </a:r>
            <a:r>
              <a:rPr sz="2000" dirty="0">
                <a:solidFill>
                  <a:schemeClr val="bg2">
                    <a:lumMod val="50000"/>
                  </a:schemeClr>
                </a:solidFill>
                <a:latin typeface="微软雅黑" panose="020B0503020204020204" charset="-122"/>
                <a:ea typeface="微软雅黑" panose="020B0503020204020204" charset="-122"/>
                <a:cs typeface="Arial" panose="020B0604020202020204"/>
                <a:sym typeface="+mn-ea"/>
              </a:rPr>
              <a:t>two</a:t>
            </a:r>
            <a:r>
              <a:rPr sz="2000" spc="-80" dirty="0">
                <a:solidFill>
                  <a:schemeClr val="bg2">
                    <a:lumMod val="50000"/>
                  </a:schemeClr>
                </a:solidFill>
                <a:latin typeface="微软雅黑" panose="020B0503020204020204" charset="-122"/>
                <a:ea typeface="微软雅黑" panose="020B0503020204020204" charset="-122"/>
                <a:cs typeface="Arial" panose="020B0604020202020204"/>
                <a:sym typeface="+mn-ea"/>
              </a:rPr>
              <a:t> </a:t>
            </a:r>
            <a:r>
              <a:rPr sz="2000" dirty="0">
                <a:solidFill>
                  <a:schemeClr val="bg2">
                    <a:lumMod val="50000"/>
                  </a:schemeClr>
                </a:solidFill>
                <a:latin typeface="微软雅黑" panose="020B0503020204020204" charset="-122"/>
                <a:ea typeface="微软雅黑" panose="020B0503020204020204" charset="-122"/>
                <a:cs typeface="Arial" panose="020B0604020202020204"/>
                <a:sym typeface="+mn-ea"/>
              </a:rPr>
              <a:t>halves—left</a:t>
            </a:r>
            <a:r>
              <a:rPr sz="2000" spc="-55" dirty="0">
                <a:solidFill>
                  <a:schemeClr val="bg2">
                    <a:lumMod val="50000"/>
                  </a:schemeClr>
                </a:solidFill>
                <a:latin typeface="微软雅黑" panose="020B0503020204020204" charset="-122"/>
                <a:ea typeface="微软雅黑" panose="020B0503020204020204" charset="-122"/>
                <a:cs typeface="Arial" panose="020B0604020202020204"/>
                <a:sym typeface="+mn-ea"/>
              </a:rPr>
              <a:t> </a:t>
            </a:r>
            <a:r>
              <a:rPr sz="2000" dirty="0">
                <a:solidFill>
                  <a:schemeClr val="bg2">
                    <a:lumMod val="50000"/>
                  </a:schemeClr>
                </a:solidFill>
                <a:latin typeface="微软雅黑" panose="020B0503020204020204" charset="-122"/>
                <a:ea typeface="微软雅黑" panose="020B0503020204020204" charset="-122"/>
                <a:cs typeface="Arial" panose="020B0604020202020204"/>
                <a:sym typeface="+mn-ea"/>
              </a:rPr>
              <a:t>brain</a:t>
            </a:r>
            <a:r>
              <a:rPr sz="2000" spc="-25" dirty="0">
                <a:solidFill>
                  <a:schemeClr val="bg2">
                    <a:lumMod val="50000"/>
                  </a:schemeClr>
                </a:solidFill>
                <a:latin typeface="微软雅黑" panose="020B0503020204020204" charset="-122"/>
                <a:ea typeface="微软雅黑" panose="020B0503020204020204" charset="-122"/>
                <a:cs typeface="Arial" panose="020B0604020202020204"/>
                <a:sym typeface="+mn-ea"/>
              </a:rPr>
              <a:t> </a:t>
            </a:r>
            <a:r>
              <a:rPr sz="2000" spc="5" dirty="0">
                <a:solidFill>
                  <a:schemeClr val="bg2">
                    <a:lumMod val="50000"/>
                  </a:schemeClr>
                </a:solidFill>
                <a:latin typeface="微软雅黑" panose="020B0503020204020204" charset="-122"/>
                <a:ea typeface="微软雅黑" panose="020B0503020204020204" charset="-122"/>
                <a:cs typeface="Arial" panose="020B0604020202020204"/>
                <a:sym typeface="+mn-ea"/>
              </a:rPr>
              <a:t>and</a:t>
            </a:r>
            <a:r>
              <a:rPr sz="2000" spc="-25" dirty="0">
                <a:solidFill>
                  <a:schemeClr val="bg2">
                    <a:lumMod val="50000"/>
                  </a:schemeClr>
                </a:solidFill>
                <a:latin typeface="微软雅黑" panose="020B0503020204020204" charset="-122"/>
                <a:ea typeface="微软雅黑" panose="020B0503020204020204" charset="-122"/>
                <a:cs typeface="Arial" panose="020B0604020202020204"/>
                <a:sym typeface="+mn-ea"/>
              </a:rPr>
              <a:t> </a:t>
            </a:r>
            <a:r>
              <a:rPr sz="2000" dirty="0">
                <a:solidFill>
                  <a:schemeClr val="bg2">
                    <a:lumMod val="50000"/>
                  </a:schemeClr>
                </a:solidFill>
                <a:latin typeface="微软雅黑" panose="020B0503020204020204" charset="-122"/>
                <a:ea typeface="微软雅黑" panose="020B0503020204020204" charset="-122"/>
                <a:cs typeface="Arial" panose="020B0604020202020204"/>
                <a:sym typeface="+mn-ea"/>
              </a:rPr>
              <a:t>right</a:t>
            </a:r>
            <a:r>
              <a:rPr sz="2000" spc="-55" dirty="0">
                <a:solidFill>
                  <a:schemeClr val="bg2">
                    <a:lumMod val="50000"/>
                  </a:schemeClr>
                </a:solidFill>
                <a:latin typeface="微软雅黑" panose="020B0503020204020204" charset="-122"/>
                <a:ea typeface="微软雅黑" panose="020B0503020204020204" charset="-122"/>
                <a:cs typeface="Arial" panose="020B0604020202020204"/>
                <a:sym typeface="+mn-ea"/>
              </a:rPr>
              <a:t> </a:t>
            </a:r>
            <a:r>
              <a:rPr sz="2000" dirty="0">
                <a:solidFill>
                  <a:schemeClr val="bg2">
                    <a:lumMod val="50000"/>
                  </a:schemeClr>
                </a:solidFill>
                <a:latin typeface="微软雅黑" panose="020B0503020204020204" charset="-122"/>
                <a:ea typeface="微软雅黑" panose="020B0503020204020204" charset="-122"/>
                <a:cs typeface="Arial" panose="020B0604020202020204"/>
                <a:sym typeface="+mn-ea"/>
              </a:rPr>
              <a:t>brain, </a:t>
            </a:r>
            <a:r>
              <a:rPr sz="2000" spc="5" dirty="0">
                <a:solidFill>
                  <a:schemeClr val="bg2">
                    <a:lumMod val="50000"/>
                  </a:schemeClr>
                </a:solidFill>
                <a:latin typeface="微软雅黑" panose="020B0503020204020204" charset="-122"/>
                <a:ea typeface="微软雅黑" panose="020B0503020204020204" charset="-122"/>
                <a:cs typeface="Arial" panose="020B0604020202020204"/>
                <a:sym typeface="+mn-ea"/>
              </a:rPr>
              <a:t>and</a:t>
            </a:r>
            <a:r>
              <a:rPr sz="2000" spc="-35" dirty="0">
                <a:solidFill>
                  <a:schemeClr val="bg2">
                    <a:lumMod val="50000"/>
                  </a:schemeClr>
                </a:solidFill>
                <a:latin typeface="微软雅黑" panose="020B0503020204020204" charset="-122"/>
                <a:ea typeface="微软雅黑" panose="020B0503020204020204" charset="-122"/>
                <a:cs typeface="Arial" panose="020B0604020202020204"/>
                <a:sym typeface="+mn-ea"/>
              </a:rPr>
              <a:t> </a:t>
            </a:r>
            <a:r>
              <a:rPr sz="2000" spc="10" dirty="0">
                <a:solidFill>
                  <a:schemeClr val="bg2">
                    <a:lumMod val="50000"/>
                  </a:schemeClr>
                </a:solidFill>
                <a:latin typeface="微软雅黑" panose="020B0503020204020204" charset="-122"/>
                <a:ea typeface="微软雅黑" panose="020B0503020204020204" charset="-122"/>
                <a:cs typeface="Arial" panose="020B0604020202020204"/>
                <a:sym typeface="+mn-ea"/>
              </a:rPr>
              <a:t>that</a:t>
            </a:r>
            <a:r>
              <a:rPr sz="2000" spc="-65" dirty="0">
                <a:solidFill>
                  <a:schemeClr val="bg2">
                    <a:lumMod val="50000"/>
                  </a:schemeClr>
                </a:solidFill>
                <a:latin typeface="微软雅黑" panose="020B0503020204020204" charset="-122"/>
                <a:ea typeface="微软雅黑" panose="020B0503020204020204" charset="-122"/>
                <a:cs typeface="Arial" panose="020B0604020202020204"/>
                <a:sym typeface="+mn-ea"/>
              </a:rPr>
              <a:t> </a:t>
            </a:r>
            <a:r>
              <a:rPr sz="2000" spc="10" dirty="0">
                <a:solidFill>
                  <a:schemeClr val="bg2">
                    <a:lumMod val="50000"/>
                  </a:schemeClr>
                </a:solidFill>
                <a:latin typeface="微软雅黑" panose="020B0503020204020204" charset="-122"/>
                <a:ea typeface="微软雅黑" panose="020B0503020204020204" charset="-122"/>
                <a:cs typeface="Arial" panose="020B0604020202020204"/>
                <a:sym typeface="+mn-ea"/>
              </a:rPr>
              <a:t>each</a:t>
            </a:r>
            <a:r>
              <a:rPr sz="2000" spc="-90" dirty="0">
                <a:solidFill>
                  <a:schemeClr val="bg2">
                    <a:lumMod val="50000"/>
                  </a:schemeClr>
                </a:solidFill>
                <a:latin typeface="微软雅黑" panose="020B0503020204020204" charset="-122"/>
                <a:ea typeface="微软雅黑" panose="020B0503020204020204" charset="-122"/>
                <a:cs typeface="Arial" panose="020B0604020202020204"/>
                <a:sym typeface="+mn-ea"/>
              </a:rPr>
              <a:t> </a:t>
            </a:r>
            <a:r>
              <a:rPr sz="2000" dirty="0">
                <a:solidFill>
                  <a:schemeClr val="bg2">
                    <a:lumMod val="50000"/>
                  </a:schemeClr>
                </a:solidFill>
                <a:latin typeface="微软雅黑" panose="020B0503020204020204" charset="-122"/>
                <a:ea typeface="微软雅黑" panose="020B0503020204020204" charset="-122"/>
                <a:cs typeface="Arial" panose="020B0604020202020204"/>
                <a:sym typeface="+mn-ea"/>
              </a:rPr>
              <a:t>half</a:t>
            </a:r>
            <a:r>
              <a:rPr sz="2000" spc="-5" dirty="0">
                <a:solidFill>
                  <a:schemeClr val="bg2">
                    <a:lumMod val="50000"/>
                  </a:schemeClr>
                </a:solidFill>
                <a:latin typeface="微软雅黑" panose="020B0503020204020204" charset="-122"/>
                <a:ea typeface="微软雅黑" panose="020B0503020204020204" charset="-122"/>
                <a:cs typeface="Arial" panose="020B0604020202020204"/>
                <a:sym typeface="+mn-ea"/>
              </a:rPr>
              <a:t> </a:t>
            </a:r>
            <a:r>
              <a:rPr sz="2000" spc="5" dirty="0">
                <a:solidFill>
                  <a:schemeClr val="bg2">
                    <a:lumMod val="50000"/>
                  </a:schemeClr>
                </a:solidFill>
                <a:latin typeface="微软雅黑" panose="020B0503020204020204" charset="-122"/>
                <a:ea typeface="微软雅黑" panose="020B0503020204020204" charset="-122"/>
                <a:cs typeface="Arial" panose="020B0604020202020204"/>
                <a:sym typeface="+mn-ea"/>
              </a:rPr>
              <a:t>has</a:t>
            </a:r>
            <a:r>
              <a:rPr sz="2000" spc="-65" dirty="0">
                <a:solidFill>
                  <a:schemeClr val="bg2">
                    <a:lumMod val="50000"/>
                  </a:schemeClr>
                </a:solidFill>
                <a:latin typeface="微软雅黑" panose="020B0503020204020204" charset="-122"/>
                <a:ea typeface="微软雅黑" panose="020B0503020204020204" charset="-122"/>
                <a:cs typeface="Arial" panose="020B0604020202020204"/>
                <a:sym typeface="+mn-ea"/>
              </a:rPr>
              <a:t> </a:t>
            </a:r>
            <a:r>
              <a:rPr sz="2000" spc="5" dirty="0">
                <a:solidFill>
                  <a:schemeClr val="bg2">
                    <a:lumMod val="50000"/>
                  </a:schemeClr>
                </a:solidFill>
                <a:latin typeface="微软雅黑" panose="020B0503020204020204" charset="-122"/>
                <a:ea typeface="微软雅黑" panose="020B0503020204020204" charset="-122"/>
                <a:cs typeface="Arial" panose="020B0604020202020204"/>
                <a:sym typeface="+mn-ea"/>
              </a:rPr>
              <a:t>separate</a:t>
            </a:r>
            <a:r>
              <a:rPr sz="2000" spc="-150" dirty="0">
                <a:solidFill>
                  <a:schemeClr val="bg2">
                    <a:lumMod val="50000"/>
                  </a:schemeClr>
                </a:solidFill>
                <a:latin typeface="微软雅黑" panose="020B0503020204020204" charset="-122"/>
                <a:ea typeface="微软雅黑" panose="020B0503020204020204" charset="-122"/>
                <a:cs typeface="Arial" panose="020B0604020202020204"/>
                <a:sym typeface="+mn-ea"/>
              </a:rPr>
              <a:t> </a:t>
            </a:r>
            <a:r>
              <a:rPr sz="2000" dirty="0">
                <a:solidFill>
                  <a:schemeClr val="bg2">
                    <a:lumMod val="50000"/>
                  </a:schemeClr>
                </a:solidFill>
                <a:latin typeface="微软雅黑" panose="020B0503020204020204" charset="-122"/>
                <a:ea typeface="微软雅黑" panose="020B0503020204020204" charset="-122"/>
                <a:cs typeface="Arial" panose="020B0604020202020204"/>
                <a:sym typeface="+mn-ea"/>
              </a:rPr>
              <a:t>features</a:t>
            </a:r>
            <a:r>
              <a:rPr sz="2000" spc="-65" dirty="0">
                <a:solidFill>
                  <a:schemeClr val="bg2">
                    <a:lumMod val="50000"/>
                  </a:schemeClr>
                </a:solidFill>
                <a:latin typeface="微软雅黑" panose="020B0503020204020204" charset="-122"/>
                <a:ea typeface="微软雅黑" panose="020B0503020204020204" charset="-122"/>
                <a:cs typeface="Arial" panose="020B0604020202020204"/>
                <a:sym typeface="+mn-ea"/>
              </a:rPr>
              <a:t> </a:t>
            </a:r>
            <a:r>
              <a:rPr sz="2000" spc="5" dirty="0">
                <a:solidFill>
                  <a:schemeClr val="bg2">
                    <a:lumMod val="50000"/>
                  </a:schemeClr>
                </a:solidFill>
                <a:latin typeface="微软雅黑" panose="020B0503020204020204" charset="-122"/>
                <a:ea typeface="微软雅黑" panose="020B0503020204020204" charset="-122"/>
                <a:cs typeface="Arial" panose="020B0604020202020204"/>
                <a:sym typeface="+mn-ea"/>
              </a:rPr>
              <a:t>and</a:t>
            </a:r>
            <a:r>
              <a:rPr sz="2000" spc="-35" dirty="0">
                <a:solidFill>
                  <a:schemeClr val="bg2">
                    <a:lumMod val="50000"/>
                  </a:schemeClr>
                </a:solidFill>
                <a:latin typeface="微软雅黑" panose="020B0503020204020204" charset="-122"/>
                <a:ea typeface="微软雅黑" panose="020B0503020204020204" charset="-122"/>
                <a:cs typeface="Arial" panose="020B0604020202020204"/>
                <a:sym typeface="+mn-ea"/>
              </a:rPr>
              <a:t> </a:t>
            </a:r>
            <a:r>
              <a:rPr sz="2000" spc="5" dirty="0">
                <a:solidFill>
                  <a:schemeClr val="bg2">
                    <a:lumMod val="50000"/>
                  </a:schemeClr>
                </a:solidFill>
                <a:latin typeface="微软雅黑" panose="020B0503020204020204" charset="-122"/>
                <a:ea typeface="微软雅黑" panose="020B0503020204020204" charset="-122"/>
                <a:cs typeface="Arial" panose="020B0604020202020204"/>
                <a:sym typeface="+mn-ea"/>
              </a:rPr>
              <a:t>roles.</a:t>
            </a:r>
            <a:endParaRPr lang="zh-CN" altLang="en-US" sz="2000" spc="5" dirty="0">
              <a:solidFill>
                <a:schemeClr val="bg2">
                  <a:lumMod val="50000"/>
                </a:schemeClr>
              </a:solidFill>
              <a:latin typeface="微软雅黑" panose="020B0503020204020204" charset="-122"/>
              <a:ea typeface="微软雅黑" panose="020B0503020204020204" charset="-122"/>
              <a:cs typeface="Arial" panose="020B0604020202020204"/>
              <a:sym typeface="+mn-ea"/>
            </a:endParaRPr>
          </a:p>
        </p:txBody>
      </p:sp>
      <p:cxnSp>
        <p:nvCxnSpPr>
          <p:cNvPr id="6" name="直接连接符 5">
            <a:extLst>
              <a:ext uri="{FF2B5EF4-FFF2-40B4-BE49-F238E27FC236}">
                <a16:creationId xmlns:a16="http://schemas.microsoft.com/office/drawing/2014/main" id="{89BBCA1E-3716-48FE-A4B5-D498319F185A}"/>
              </a:ext>
            </a:extLst>
          </p:cNvPr>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2327231-4113-4F10-8B0E-5F3EDFB07C44}"/>
              </a:ext>
            </a:extLst>
          </p:cNvPr>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8" name="图示 7">
            <a:extLst>
              <a:ext uri="{FF2B5EF4-FFF2-40B4-BE49-F238E27FC236}">
                <a16:creationId xmlns:a16="http://schemas.microsoft.com/office/drawing/2014/main" id="{3D098104-DF94-4F7E-84B1-E0A76A8118DD}"/>
              </a:ext>
            </a:extLst>
          </p:cNvPr>
          <p:cNvGraphicFramePr/>
          <p:nvPr>
            <p:extLst>
              <p:ext uri="{D42A27DB-BD31-4B8C-83A1-F6EECF244321}">
                <p14:modId xmlns:p14="http://schemas.microsoft.com/office/powerpoint/2010/main" val="3924622603"/>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05305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9380" y="1828155"/>
            <a:ext cx="12310110" cy="1934845"/>
          </a:xfrm>
          <a:prstGeom prst="rect">
            <a:avLst/>
          </a:prstGeom>
        </p:spPr>
        <p:txBody>
          <a:bodyPr vert="horz" wrap="square" lIns="0" tIns="46566" rIns="0" bIns="0" rtlCol="0">
            <a:spAutoFit/>
          </a:bodyPr>
          <a:lstStyle/>
          <a:p>
            <a:pPr marL="12700" indent="0" fontAlgn="auto">
              <a:lnSpc>
                <a:spcPts val="3500"/>
              </a:lnSpc>
              <a:spcBef>
                <a:spcPts val="275"/>
              </a:spcBef>
            </a:pPr>
            <a:r>
              <a:rPr sz="2000" b="1" spc="0" dirty="0">
                <a:latin typeface="微软雅黑" panose="020B0503020204020204" charset="-122"/>
                <a:ea typeface="微软雅黑" panose="020B0503020204020204" charset="-122"/>
                <a:cs typeface="Times New Roman" panose="02020603050405020304"/>
              </a:rPr>
              <a:t>I. </a:t>
            </a:r>
            <a:r>
              <a:rPr sz="2000" b="1" spc="10" dirty="0">
                <a:latin typeface="微软雅黑" panose="020B0503020204020204" charset="-122"/>
                <a:ea typeface="微软雅黑" panose="020B0503020204020204" charset="-122"/>
                <a:cs typeface="Times New Roman" panose="02020603050405020304"/>
              </a:rPr>
              <a:t>Introduction</a:t>
            </a:r>
            <a:r>
              <a:rPr sz="2000" b="1" spc="50" dirty="0">
                <a:latin typeface="微软雅黑" panose="020B0503020204020204" charset="-122"/>
                <a:ea typeface="微软雅黑" panose="020B0503020204020204" charset="-122"/>
                <a:cs typeface="Times New Roman" panose="02020603050405020304"/>
              </a:rPr>
              <a:t> </a:t>
            </a:r>
            <a:r>
              <a:rPr sz="2000" b="1" spc="25" dirty="0">
                <a:latin typeface="微软雅黑" panose="020B0503020204020204" charset="-122"/>
                <a:ea typeface="微软雅黑" panose="020B0503020204020204" charset="-122"/>
                <a:cs typeface="Times New Roman" panose="02020603050405020304"/>
              </a:rPr>
              <a:t>(</a:t>
            </a:r>
            <a:r>
              <a:rPr lang="en-US" sz="2000" b="1" spc="25" dirty="0">
                <a:latin typeface="微软雅黑" panose="020B0503020204020204" charset="-122"/>
                <a:ea typeface="微软雅黑" panose="020B0503020204020204" charset="-122"/>
                <a:cs typeface="Times New Roman" panose="02020603050405020304"/>
              </a:rPr>
              <a:t>P</a:t>
            </a:r>
            <a:r>
              <a:rPr sz="2000" b="1" spc="25" dirty="0">
                <a:latin typeface="微软雅黑" panose="020B0503020204020204" charset="-122"/>
                <a:ea typeface="微软雅黑" panose="020B0503020204020204" charset="-122"/>
                <a:cs typeface="Times New Roman" panose="02020603050405020304"/>
              </a:rPr>
              <a:t>ara.1)</a:t>
            </a:r>
          </a:p>
          <a:p>
            <a:pPr marL="12700" indent="0" fontAlgn="auto">
              <a:lnSpc>
                <a:spcPts val="3500"/>
              </a:lnSpc>
              <a:spcBef>
                <a:spcPts val="275"/>
              </a:spcBef>
            </a:pPr>
            <a:r>
              <a:rPr lang="en-US" sz="2000" dirty="0">
                <a:latin typeface="微软雅黑" panose="020B0503020204020204" charset="-122"/>
                <a:ea typeface="微软雅黑" panose="020B0503020204020204" charset="-122"/>
                <a:cs typeface="Times New Roman" panose="02020603050405020304"/>
                <a:sym typeface="+mn-ea"/>
              </a:rPr>
              <a:t>A. </a:t>
            </a:r>
            <a:r>
              <a:rPr sz="2000" dirty="0">
                <a:latin typeface="微软雅黑" panose="020B0503020204020204" charset="-122"/>
                <a:ea typeface="微软雅黑" panose="020B0503020204020204" charset="-122"/>
                <a:cs typeface="Times New Roman" panose="02020603050405020304"/>
                <a:sym typeface="+mn-ea"/>
              </a:rPr>
              <a:t>People</a:t>
            </a:r>
            <a:r>
              <a:rPr lang="en-US" sz="2000" dirty="0">
                <a:latin typeface="微软雅黑" panose="020B0503020204020204" charset="-122"/>
                <a:ea typeface="微软雅黑" panose="020B0503020204020204" charset="-122"/>
                <a:cs typeface="Times New Roman" panose="02020603050405020304"/>
                <a:sym typeface="+mn-ea"/>
              </a:rPr>
              <a:t>'</a:t>
            </a:r>
            <a:r>
              <a:rPr sz="2000" dirty="0">
                <a:latin typeface="微软雅黑" panose="020B0503020204020204" charset="-122"/>
                <a:ea typeface="微软雅黑" panose="020B0503020204020204" charset="-122"/>
                <a:cs typeface="Times New Roman" panose="02020603050405020304"/>
                <a:sym typeface="+mn-ea"/>
              </a:rPr>
              <a:t>s </a:t>
            </a:r>
            <a:r>
              <a:rPr sz="2000" spc="10" dirty="0">
                <a:latin typeface="微软雅黑" panose="020B0503020204020204" charset="-122"/>
                <a:ea typeface="微软雅黑" panose="020B0503020204020204" charset="-122"/>
                <a:cs typeface="Times New Roman" panose="02020603050405020304"/>
                <a:sym typeface="+mn-ea"/>
              </a:rPr>
              <a:t>concern </a:t>
            </a:r>
            <a:r>
              <a:rPr sz="2000" spc="25" dirty="0">
                <a:latin typeface="微软雅黑" panose="020B0503020204020204" charset="-122"/>
                <a:ea typeface="微软雅黑" panose="020B0503020204020204" charset="-122"/>
                <a:cs typeface="Times New Roman" panose="02020603050405020304"/>
                <a:sym typeface="+mn-ea"/>
              </a:rPr>
              <a:t>about </a:t>
            </a:r>
            <a:r>
              <a:rPr sz="2000" spc="5" dirty="0">
                <a:latin typeface="微软雅黑" panose="020B0503020204020204" charset="-122"/>
                <a:ea typeface="微软雅黑" panose="020B0503020204020204" charset="-122"/>
                <a:cs typeface="Times New Roman" panose="02020603050405020304"/>
                <a:sym typeface="+mn-ea"/>
              </a:rPr>
              <a:t>the structure </a:t>
            </a:r>
            <a:r>
              <a:rPr sz="2000" spc="10" dirty="0">
                <a:latin typeface="微软雅黑" panose="020B0503020204020204" charset="-122"/>
                <a:ea typeface="微软雅黑" panose="020B0503020204020204" charset="-122"/>
                <a:cs typeface="Times New Roman" panose="02020603050405020304"/>
                <a:sym typeface="+mn-ea"/>
              </a:rPr>
              <a:t>and functions </a:t>
            </a:r>
            <a:r>
              <a:rPr sz="2000" spc="25" dirty="0">
                <a:latin typeface="微软雅黑" panose="020B0503020204020204" charset="-122"/>
                <a:ea typeface="微软雅黑" panose="020B0503020204020204" charset="-122"/>
                <a:cs typeface="Times New Roman" panose="02020603050405020304"/>
                <a:sym typeface="+mn-ea"/>
              </a:rPr>
              <a:t>of </a:t>
            </a:r>
            <a:r>
              <a:rPr sz="2000" spc="15" dirty="0">
                <a:latin typeface="微软雅黑" panose="020B0503020204020204" charset="-122"/>
                <a:ea typeface="微软雅黑" panose="020B0503020204020204" charset="-122"/>
                <a:cs typeface="Times New Roman" panose="02020603050405020304"/>
                <a:sym typeface="+mn-ea"/>
              </a:rPr>
              <a:t>human</a:t>
            </a:r>
            <a:r>
              <a:rPr sz="2000" spc="50" dirty="0">
                <a:latin typeface="微软雅黑" panose="020B0503020204020204" charset="-122"/>
                <a:ea typeface="微软雅黑" panose="020B0503020204020204" charset="-122"/>
                <a:cs typeface="Times New Roman" panose="02020603050405020304"/>
                <a:sym typeface="+mn-ea"/>
              </a:rPr>
              <a:t> </a:t>
            </a:r>
            <a:r>
              <a:rPr sz="2000" spc="10" dirty="0">
                <a:latin typeface="微软雅黑" panose="020B0503020204020204" charset="-122"/>
                <a:ea typeface="微软雅黑" panose="020B0503020204020204" charset="-122"/>
                <a:cs typeface="Times New Roman" panose="02020603050405020304"/>
                <a:sym typeface="+mn-ea"/>
              </a:rPr>
              <a:t>brains</a:t>
            </a:r>
          </a:p>
          <a:p>
            <a:pPr marL="12700" indent="0" fontAlgn="auto">
              <a:lnSpc>
                <a:spcPts val="3500"/>
              </a:lnSpc>
              <a:spcBef>
                <a:spcPts val="275"/>
              </a:spcBef>
            </a:pPr>
            <a:r>
              <a:rPr lang="en-US" sz="2000" spc="10" dirty="0">
                <a:latin typeface="微软雅黑" panose="020B0503020204020204" charset="-122"/>
                <a:ea typeface="微软雅黑" panose="020B0503020204020204" charset="-122"/>
                <a:cs typeface="Times New Roman" panose="02020603050405020304"/>
                <a:sym typeface="+mn-ea"/>
              </a:rPr>
              <a:t>B. </a:t>
            </a:r>
            <a:r>
              <a:rPr sz="2000" dirty="0">
                <a:latin typeface="微软雅黑" panose="020B0503020204020204" charset="-122"/>
                <a:ea typeface="微软雅黑" panose="020B0503020204020204" charset="-122"/>
                <a:cs typeface="Times New Roman" panose="02020603050405020304"/>
                <a:sym typeface="+mn-ea"/>
              </a:rPr>
              <a:t>Thesis: Human </a:t>
            </a:r>
            <a:r>
              <a:rPr sz="2000" spc="10" dirty="0">
                <a:latin typeface="微软雅黑" panose="020B0503020204020204" charset="-122"/>
                <a:ea typeface="微软雅黑" panose="020B0503020204020204" charset="-122"/>
                <a:cs typeface="Times New Roman" panose="02020603050405020304"/>
                <a:sym typeface="+mn-ea"/>
              </a:rPr>
              <a:t>brains </a:t>
            </a:r>
            <a:r>
              <a:rPr sz="2000" spc="5" dirty="0">
                <a:latin typeface="微软雅黑" panose="020B0503020204020204" charset="-122"/>
                <a:ea typeface="微软雅黑" panose="020B0503020204020204" charset="-122"/>
                <a:cs typeface="Times New Roman" panose="02020603050405020304"/>
                <a:sym typeface="+mn-ea"/>
              </a:rPr>
              <a:t>are </a:t>
            </a:r>
            <a:r>
              <a:rPr sz="2000" spc="10" dirty="0">
                <a:latin typeface="微软雅黑" panose="020B0503020204020204" charset="-122"/>
                <a:ea typeface="微软雅黑" panose="020B0503020204020204" charset="-122"/>
                <a:cs typeface="Times New Roman" panose="02020603050405020304"/>
                <a:sym typeface="+mn-ea"/>
              </a:rPr>
              <a:t>divided </a:t>
            </a:r>
            <a:r>
              <a:rPr sz="2000" dirty="0">
                <a:latin typeface="微软雅黑" panose="020B0503020204020204" charset="-122"/>
                <a:ea typeface="微软雅黑" panose="020B0503020204020204" charset="-122"/>
                <a:cs typeface="Times New Roman" panose="02020603050405020304"/>
                <a:sym typeface="+mn-ea"/>
              </a:rPr>
              <a:t>into </a:t>
            </a:r>
            <a:r>
              <a:rPr sz="2000" spc="5" dirty="0">
                <a:latin typeface="微软雅黑" panose="020B0503020204020204" charset="-122"/>
                <a:ea typeface="微软雅黑" panose="020B0503020204020204" charset="-122"/>
                <a:cs typeface="Times New Roman" panose="02020603050405020304"/>
                <a:sym typeface="+mn-ea"/>
              </a:rPr>
              <a:t>two halves, </a:t>
            </a:r>
            <a:r>
              <a:rPr sz="2000" spc="10" dirty="0">
                <a:latin typeface="微软雅黑" panose="020B0503020204020204" charset="-122"/>
                <a:ea typeface="微软雅黑" panose="020B0503020204020204" charset="-122"/>
                <a:cs typeface="Times New Roman" panose="02020603050405020304"/>
                <a:sym typeface="+mn-ea"/>
              </a:rPr>
              <a:t>and </a:t>
            </a:r>
            <a:r>
              <a:rPr sz="2000" dirty="0">
                <a:latin typeface="微软雅黑" panose="020B0503020204020204" charset="-122"/>
                <a:ea typeface="微软雅黑" panose="020B0503020204020204" charset="-122"/>
                <a:cs typeface="Times New Roman" panose="02020603050405020304"/>
                <a:sym typeface="+mn-ea"/>
              </a:rPr>
              <a:t>each half </a:t>
            </a:r>
            <a:r>
              <a:rPr sz="2000" spc="10" dirty="0">
                <a:latin typeface="微软雅黑" panose="020B0503020204020204" charset="-122"/>
                <a:ea typeface="微软雅黑" panose="020B0503020204020204" charset="-122"/>
                <a:cs typeface="Times New Roman" panose="02020603050405020304"/>
                <a:sym typeface="+mn-ea"/>
              </a:rPr>
              <a:t>has </a:t>
            </a:r>
            <a:r>
              <a:rPr sz="2000" dirty="0">
                <a:latin typeface="微软雅黑" panose="020B0503020204020204" charset="-122"/>
                <a:ea typeface="微软雅黑" panose="020B0503020204020204" charset="-122"/>
                <a:cs typeface="Times New Roman" panose="02020603050405020304"/>
                <a:sym typeface="+mn-ea"/>
              </a:rPr>
              <a:t>separate</a:t>
            </a:r>
            <a:r>
              <a:rPr sz="2000" spc="-175" dirty="0">
                <a:latin typeface="微软雅黑" panose="020B0503020204020204" charset="-122"/>
                <a:ea typeface="微软雅黑" panose="020B0503020204020204" charset="-122"/>
                <a:cs typeface="Times New Roman" panose="02020603050405020304"/>
                <a:sym typeface="+mn-ea"/>
              </a:rPr>
              <a:t> </a:t>
            </a:r>
            <a:r>
              <a:rPr sz="2000" dirty="0">
                <a:latin typeface="微软雅黑" panose="020B0503020204020204" charset="-122"/>
                <a:ea typeface="微软雅黑" panose="020B0503020204020204" charset="-122"/>
                <a:cs typeface="Times New Roman" panose="02020603050405020304"/>
                <a:sym typeface="+mn-ea"/>
              </a:rPr>
              <a:t>features </a:t>
            </a:r>
            <a:r>
              <a:rPr sz="2000" spc="10" dirty="0">
                <a:latin typeface="微软雅黑" panose="020B0503020204020204" charset="-122"/>
                <a:ea typeface="微软雅黑" panose="020B0503020204020204" charset="-122"/>
                <a:cs typeface="Times New Roman" panose="02020603050405020304"/>
                <a:sym typeface="+mn-ea"/>
              </a:rPr>
              <a:t>and </a:t>
            </a:r>
            <a:r>
              <a:rPr sz="2000" dirty="0">
                <a:latin typeface="微软雅黑" panose="020B0503020204020204" charset="-122"/>
                <a:ea typeface="微软雅黑" panose="020B0503020204020204" charset="-122"/>
                <a:cs typeface="Times New Roman" panose="02020603050405020304"/>
                <a:sym typeface="+mn-ea"/>
              </a:rPr>
              <a:t>roles</a:t>
            </a:r>
            <a:r>
              <a:rPr dirty="0">
                <a:latin typeface="Times New Roman" panose="02020603050405020304"/>
                <a:cs typeface="Times New Roman" panose="02020603050405020304"/>
                <a:sym typeface="+mn-ea"/>
              </a:rPr>
              <a:t>.</a:t>
            </a:r>
            <a:endParaRPr>
              <a:latin typeface="Times New Roman" panose="02020603050405020304"/>
              <a:cs typeface="Times New Roman" panose="02020603050405020304"/>
            </a:endParaRPr>
          </a:p>
          <a:p>
            <a:pPr marL="12700" indent="0" fontAlgn="auto">
              <a:lnSpc>
                <a:spcPts val="3500"/>
              </a:lnSpc>
              <a:spcBef>
                <a:spcPts val="180"/>
              </a:spcBef>
            </a:pPr>
            <a:endParaRPr>
              <a:latin typeface="Times New Roman" panose="02020603050405020304"/>
              <a:cs typeface="Times New Roman" panose="02020603050405020304"/>
            </a:endParaRPr>
          </a:p>
        </p:txBody>
      </p:sp>
      <p:cxnSp>
        <p:nvCxnSpPr>
          <p:cNvPr id="3" name="直接连接符 2">
            <a:extLst>
              <a:ext uri="{FF2B5EF4-FFF2-40B4-BE49-F238E27FC236}">
                <a16:creationId xmlns:a16="http://schemas.microsoft.com/office/drawing/2014/main" id="{847B7AC7-B06B-412F-94FE-94172CED56F4}"/>
              </a:ext>
            </a:extLst>
          </p:cNvPr>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78C6EBB1-9383-4656-8E00-86627BC94595}"/>
              </a:ext>
            </a:extLst>
          </p:cNvPr>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5" name="图示 4">
            <a:extLst>
              <a:ext uri="{FF2B5EF4-FFF2-40B4-BE49-F238E27FC236}">
                <a16:creationId xmlns:a16="http://schemas.microsoft.com/office/drawing/2014/main" id="{1297760A-17CE-4DD3-848F-1CD8BD67396B}"/>
              </a:ext>
            </a:extLst>
          </p:cNvPr>
          <p:cNvGraphicFramePr/>
          <p:nvPr>
            <p:extLst>
              <p:ext uri="{D42A27DB-BD31-4B8C-83A1-F6EECF244321}">
                <p14:modId xmlns:p14="http://schemas.microsoft.com/office/powerpoint/2010/main" val="3924622603"/>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6702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7030" y="1178793"/>
            <a:ext cx="5462905"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第三步：总结段落大意，分第一层次</a:t>
            </a:r>
          </a:p>
        </p:txBody>
      </p:sp>
      <p:sp>
        <p:nvSpPr>
          <p:cNvPr id="2" name="object 17"/>
          <p:cNvSpPr txBox="1"/>
          <p:nvPr/>
        </p:nvSpPr>
        <p:spPr>
          <a:xfrm>
            <a:off x="257810" y="2180188"/>
            <a:ext cx="11700510" cy="4076700"/>
          </a:xfrm>
          <a:prstGeom prst="rect">
            <a:avLst/>
          </a:prstGeom>
        </p:spPr>
        <p:txBody>
          <a:bodyPr vert="horz" wrap="square" lIns="0" tIns="16510" rIns="0" bIns="0" rtlCol="0">
            <a:spAutoFit/>
          </a:bodyPr>
          <a:lstStyle/>
          <a:p>
            <a:pPr marL="12700">
              <a:lnSpc>
                <a:spcPct val="100000"/>
              </a:lnSpc>
              <a:spcBef>
                <a:spcPts val="130"/>
              </a:spcBef>
            </a:pP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①研究者关注大脑的结构和功能，</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科</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学家</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发</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现：</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左</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脑和</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右</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脑，</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每</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一部</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分</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充当</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不</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同的</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功</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能和</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角</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色。</a:t>
            </a:r>
          </a:p>
          <a:p>
            <a:pPr>
              <a:lnSpc>
                <a:spcPct val="100000"/>
              </a:lnSpc>
              <a:spcBef>
                <a:spcPts val="20"/>
              </a:spcBef>
            </a:pPr>
            <a:endParaRPr sz="2000" spc="25" dirty="0">
              <a:solidFill>
                <a:srgbClr val="FF0000"/>
              </a:solidFill>
              <a:latin typeface="微软雅黑" panose="020B0503020204020204" charset="-122"/>
              <a:ea typeface="微软雅黑" panose="020B0503020204020204" charset="-122"/>
              <a:cs typeface="微软雅黑" panose="020B0503020204020204" charset="-122"/>
            </a:endParaRPr>
          </a:p>
          <a:p>
            <a:pPr marL="12700">
              <a:lnSpc>
                <a:spcPct val="100000"/>
              </a:lnSpc>
            </a:pPr>
            <a:r>
              <a:rPr sz="2000" spc="25" dirty="0">
                <a:solidFill>
                  <a:srgbClr val="4472C4">
                    <a:lumMod val="50000"/>
                  </a:srgbClr>
                </a:solidFill>
                <a:latin typeface="微软雅黑" panose="020B0503020204020204" charset="-122"/>
                <a:ea typeface="微软雅黑" panose="020B0503020204020204" charset="-122"/>
                <a:cs typeface="微软雅黑" panose="020B0503020204020204" charset="-122"/>
              </a:rPr>
              <a:t>②左脑是逻辑脑，我们用左脑处理</a:t>
            </a:r>
            <a:r>
              <a:rPr sz="2000" spc="75" dirty="0">
                <a:solidFill>
                  <a:srgbClr val="4472C4">
                    <a:lumMod val="50000"/>
                  </a:srgbClr>
                </a:solidFill>
                <a:latin typeface="微软雅黑" panose="020B0503020204020204" charset="-122"/>
                <a:ea typeface="微软雅黑" panose="020B0503020204020204" charset="-122"/>
                <a:cs typeface="微软雅黑" panose="020B0503020204020204" charset="-122"/>
              </a:rPr>
              <a:t>数</a:t>
            </a:r>
            <a:r>
              <a:rPr sz="2000" spc="25" dirty="0">
                <a:solidFill>
                  <a:srgbClr val="4472C4">
                    <a:lumMod val="50000"/>
                  </a:srgbClr>
                </a:solidFill>
                <a:latin typeface="微软雅黑" panose="020B0503020204020204" charset="-122"/>
                <a:ea typeface="微软雅黑" panose="020B0503020204020204" charset="-122"/>
                <a:cs typeface="微软雅黑" panose="020B0503020204020204" charset="-122"/>
              </a:rPr>
              <a:t>学问</a:t>
            </a:r>
            <a:r>
              <a:rPr sz="2000" spc="75" dirty="0">
                <a:solidFill>
                  <a:srgbClr val="4472C4">
                    <a:lumMod val="50000"/>
                  </a:srgbClr>
                </a:solidFill>
                <a:latin typeface="微软雅黑" panose="020B0503020204020204" charset="-122"/>
                <a:ea typeface="微软雅黑" panose="020B0503020204020204" charset="-122"/>
                <a:cs typeface="微软雅黑" panose="020B0503020204020204" charset="-122"/>
              </a:rPr>
              <a:t>题</a:t>
            </a:r>
            <a:r>
              <a:rPr sz="2000" spc="25" dirty="0">
                <a:solidFill>
                  <a:srgbClr val="4472C4">
                    <a:lumMod val="50000"/>
                  </a:srgbClr>
                </a:solidFill>
                <a:latin typeface="微软雅黑" panose="020B0503020204020204" charset="-122"/>
                <a:ea typeface="微软雅黑" panose="020B0503020204020204" charset="-122"/>
                <a:cs typeface="微软雅黑" panose="020B0503020204020204" charset="-122"/>
              </a:rPr>
              <a:t>，进</a:t>
            </a:r>
            <a:r>
              <a:rPr sz="2000" spc="75" dirty="0">
                <a:solidFill>
                  <a:srgbClr val="4472C4">
                    <a:lumMod val="50000"/>
                  </a:srgbClr>
                </a:solidFill>
                <a:latin typeface="微软雅黑" panose="020B0503020204020204" charset="-122"/>
                <a:ea typeface="微软雅黑" panose="020B0503020204020204" charset="-122"/>
                <a:cs typeface="微软雅黑" panose="020B0503020204020204" charset="-122"/>
              </a:rPr>
              <a:t>行</a:t>
            </a:r>
            <a:r>
              <a:rPr sz="2000" spc="25" dirty="0">
                <a:solidFill>
                  <a:srgbClr val="4472C4">
                    <a:lumMod val="50000"/>
                  </a:srgbClr>
                </a:solidFill>
                <a:latin typeface="微软雅黑" panose="020B0503020204020204" charset="-122"/>
                <a:ea typeface="微软雅黑" panose="020B0503020204020204" charset="-122"/>
                <a:cs typeface="微软雅黑" panose="020B0503020204020204" charset="-122"/>
              </a:rPr>
              <a:t>逻辑</a:t>
            </a:r>
            <a:r>
              <a:rPr sz="2000" spc="75" dirty="0">
                <a:solidFill>
                  <a:srgbClr val="4472C4">
                    <a:lumMod val="50000"/>
                  </a:srgbClr>
                </a:solidFill>
                <a:latin typeface="微软雅黑" panose="020B0503020204020204" charset="-122"/>
                <a:ea typeface="微软雅黑" panose="020B0503020204020204" charset="-122"/>
                <a:cs typeface="微软雅黑" panose="020B0503020204020204" charset="-122"/>
              </a:rPr>
              <a:t>思</a:t>
            </a:r>
            <a:r>
              <a:rPr sz="2000" spc="25" dirty="0">
                <a:solidFill>
                  <a:srgbClr val="4472C4">
                    <a:lumMod val="50000"/>
                  </a:srgbClr>
                </a:solidFill>
                <a:latin typeface="微软雅黑" panose="020B0503020204020204" charset="-122"/>
                <a:ea typeface="微软雅黑" panose="020B0503020204020204" charset="-122"/>
                <a:cs typeface="微软雅黑" panose="020B0503020204020204" charset="-122"/>
              </a:rPr>
              <a:t>考。</a:t>
            </a:r>
          </a:p>
          <a:p>
            <a:pPr>
              <a:lnSpc>
                <a:spcPct val="100000"/>
              </a:lnSpc>
              <a:spcBef>
                <a:spcPts val="20"/>
              </a:spcBef>
            </a:pPr>
            <a:endParaRPr sz="2000" spc="25" dirty="0">
              <a:solidFill>
                <a:srgbClr val="4472C4">
                  <a:lumMod val="50000"/>
                </a:srgbClr>
              </a:solidFill>
              <a:latin typeface="微软雅黑" panose="020B0503020204020204" charset="-122"/>
              <a:ea typeface="微软雅黑" panose="020B0503020204020204" charset="-122"/>
              <a:cs typeface="微软雅黑" panose="020B0503020204020204" charset="-122"/>
            </a:endParaRPr>
          </a:p>
          <a:p>
            <a:pPr marL="12700">
              <a:lnSpc>
                <a:spcPct val="100000"/>
              </a:lnSpc>
            </a:pPr>
            <a:r>
              <a:rPr sz="2000" spc="25" dirty="0">
                <a:solidFill>
                  <a:srgbClr val="4472C4">
                    <a:lumMod val="50000"/>
                  </a:srgbClr>
                </a:solidFill>
                <a:latin typeface="微软雅黑" panose="020B0503020204020204" charset="-122"/>
                <a:ea typeface="微软雅黑" panose="020B0503020204020204" charset="-122"/>
                <a:cs typeface="微软雅黑" panose="020B0503020204020204" charset="-122"/>
              </a:rPr>
              <a:t>③右脑叫做创意脑，能够让我们创</a:t>
            </a:r>
            <a:r>
              <a:rPr sz="2000" spc="75" dirty="0">
                <a:solidFill>
                  <a:srgbClr val="4472C4">
                    <a:lumMod val="50000"/>
                  </a:srgbClr>
                </a:solidFill>
                <a:latin typeface="微软雅黑" panose="020B0503020204020204" charset="-122"/>
                <a:ea typeface="微软雅黑" panose="020B0503020204020204" charset="-122"/>
                <a:cs typeface="微软雅黑" panose="020B0503020204020204" charset="-122"/>
              </a:rPr>
              <a:t>造</a:t>
            </a:r>
            <a:r>
              <a:rPr sz="2000" spc="25" dirty="0">
                <a:solidFill>
                  <a:srgbClr val="4472C4">
                    <a:lumMod val="50000"/>
                  </a:srgbClr>
                </a:solidFill>
                <a:latin typeface="微软雅黑" panose="020B0503020204020204" charset="-122"/>
                <a:ea typeface="微软雅黑" panose="020B0503020204020204" charset="-122"/>
                <a:cs typeface="微软雅黑" panose="020B0503020204020204" charset="-122"/>
              </a:rPr>
              <a:t>性地</a:t>
            </a:r>
            <a:r>
              <a:rPr sz="2000" spc="75" dirty="0">
                <a:solidFill>
                  <a:srgbClr val="4472C4">
                    <a:lumMod val="50000"/>
                  </a:srgbClr>
                </a:solidFill>
                <a:latin typeface="微软雅黑" panose="020B0503020204020204" charset="-122"/>
                <a:ea typeface="微软雅黑" panose="020B0503020204020204" charset="-122"/>
                <a:cs typeface="微软雅黑" panose="020B0503020204020204" charset="-122"/>
              </a:rPr>
              <a:t>思</a:t>
            </a:r>
            <a:r>
              <a:rPr sz="2000" spc="25" dirty="0">
                <a:solidFill>
                  <a:srgbClr val="4472C4">
                    <a:lumMod val="50000"/>
                  </a:srgbClr>
                </a:solidFill>
                <a:latin typeface="微软雅黑" panose="020B0503020204020204" charset="-122"/>
                <a:ea typeface="微软雅黑" panose="020B0503020204020204" charset="-122"/>
                <a:cs typeface="微软雅黑" panose="020B0503020204020204" charset="-122"/>
              </a:rPr>
              <a:t>考，</a:t>
            </a:r>
            <a:r>
              <a:rPr sz="2000" spc="75" dirty="0">
                <a:solidFill>
                  <a:srgbClr val="4472C4">
                    <a:lumMod val="50000"/>
                  </a:srgbClr>
                </a:solidFill>
                <a:latin typeface="微软雅黑" panose="020B0503020204020204" charset="-122"/>
                <a:ea typeface="微软雅黑" panose="020B0503020204020204" charset="-122"/>
                <a:cs typeface="微软雅黑" panose="020B0503020204020204" charset="-122"/>
              </a:rPr>
              <a:t>右</a:t>
            </a:r>
            <a:r>
              <a:rPr sz="2000" spc="25" dirty="0">
                <a:solidFill>
                  <a:srgbClr val="4472C4">
                    <a:lumMod val="50000"/>
                  </a:srgbClr>
                </a:solidFill>
                <a:latin typeface="微软雅黑" panose="020B0503020204020204" charset="-122"/>
                <a:ea typeface="微软雅黑" panose="020B0503020204020204" charset="-122"/>
                <a:cs typeface="微软雅黑" panose="020B0503020204020204" charset="-122"/>
              </a:rPr>
              <a:t>脑包</a:t>
            </a:r>
            <a:r>
              <a:rPr sz="2000" spc="75" dirty="0">
                <a:solidFill>
                  <a:srgbClr val="4472C4">
                    <a:lumMod val="50000"/>
                  </a:srgbClr>
                </a:solidFill>
                <a:latin typeface="微软雅黑" panose="020B0503020204020204" charset="-122"/>
                <a:ea typeface="微软雅黑" panose="020B0503020204020204" charset="-122"/>
                <a:cs typeface="微软雅黑" panose="020B0503020204020204" charset="-122"/>
              </a:rPr>
              <a:t>含</a:t>
            </a:r>
            <a:r>
              <a:rPr sz="2000" spc="25" dirty="0">
                <a:solidFill>
                  <a:srgbClr val="4472C4">
                    <a:lumMod val="50000"/>
                  </a:srgbClr>
                </a:solidFill>
                <a:latin typeface="微软雅黑" panose="020B0503020204020204" charset="-122"/>
                <a:ea typeface="微软雅黑" panose="020B0503020204020204" charset="-122"/>
                <a:cs typeface="微软雅黑" panose="020B0503020204020204" charset="-122"/>
              </a:rPr>
              <a:t>所有</a:t>
            </a:r>
            <a:r>
              <a:rPr sz="2000" spc="75" dirty="0">
                <a:solidFill>
                  <a:srgbClr val="4472C4">
                    <a:lumMod val="50000"/>
                  </a:srgbClr>
                </a:solidFill>
                <a:latin typeface="微软雅黑" panose="020B0503020204020204" charset="-122"/>
                <a:ea typeface="微软雅黑" panose="020B0503020204020204" charset="-122"/>
                <a:cs typeface="微软雅黑" panose="020B0503020204020204" charset="-122"/>
              </a:rPr>
              <a:t>的</a:t>
            </a:r>
            <a:r>
              <a:rPr sz="2000" spc="25" dirty="0">
                <a:solidFill>
                  <a:srgbClr val="4472C4">
                    <a:lumMod val="50000"/>
                  </a:srgbClr>
                </a:solidFill>
                <a:latin typeface="微软雅黑" panose="020B0503020204020204" charset="-122"/>
                <a:ea typeface="微软雅黑" panose="020B0503020204020204" charset="-122"/>
                <a:cs typeface="微软雅黑" panose="020B0503020204020204" charset="-122"/>
              </a:rPr>
              <a:t>艺术</a:t>
            </a:r>
            <a:r>
              <a:rPr sz="2000" spc="75" dirty="0">
                <a:solidFill>
                  <a:srgbClr val="4472C4">
                    <a:lumMod val="50000"/>
                  </a:srgbClr>
                </a:solidFill>
                <a:latin typeface="微软雅黑" panose="020B0503020204020204" charset="-122"/>
                <a:ea typeface="微软雅黑" panose="020B0503020204020204" charset="-122"/>
                <a:cs typeface="微软雅黑" panose="020B0503020204020204" charset="-122"/>
              </a:rPr>
              <a:t>功</a:t>
            </a:r>
            <a:r>
              <a:rPr sz="2000" spc="25" dirty="0">
                <a:solidFill>
                  <a:srgbClr val="4472C4">
                    <a:lumMod val="50000"/>
                  </a:srgbClr>
                </a:solidFill>
                <a:latin typeface="微软雅黑" panose="020B0503020204020204" charset="-122"/>
                <a:ea typeface="微软雅黑" panose="020B0503020204020204" charset="-122"/>
                <a:cs typeface="微软雅黑" panose="020B0503020204020204" charset="-122"/>
              </a:rPr>
              <a:t>能。</a:t>
            </a:r>
          </a:p>
          <a:p>
            <a:pPr marL="172720" marR="362585" indent="-160020">
              <a:lnSpc>
                <a:spcPct val="208000"/>
              </a:lnSpc>
              <a:spcBef>
                <a:spcPts val="5"/>
              </a:spcBef>
            </a:pP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④左脑型的人擅长数学和语言表达</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他们</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不</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敏感</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相信</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推</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理。</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右</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脑型</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的</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人有</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艺</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术气</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息</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，善</a:t>
            </a:r>
            <a:r>
              <a:rPr lang="zh-CN"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于</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鉴赏音乐，他们敏感，情绪化，开放</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更容</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易</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激进。</a:t>
            </a:r>
          </a:p>
          <a:p>
            <a:pPr>
              <a:lnSpc>
                <a:spcPct val="100000"/>
              </a:lnSpc>
              <a:spcBef>
                <a:spcPts val="15"/>
              </a:spcBef>
            </a:pPr>
            <a:endPar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endParaRPr>
          </a:p>
          <a:p>
            <a:pPr marL="12700">
              <a:lnSpc>
                <a:spcPct val="100000"/>
              </a:lnSpc>
            </a:pP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⑤左脑右脑同样重要。想要有效地</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运</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转，</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人</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们必</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须</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学会</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利</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用左</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右</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脑。</a:t>
            </a:r>
          </a:p>
          <a:p>
            <a:pPr>
              <a:lnSpc>
                <a:spcPct val="100000"/>
              </a:lnSpc>
              <a:spcBef>
                <a:spcPts val="20"/>
              </a:spcBef>
            </a:pPr>
            <a:endPar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endParaRPr>
          </a:p>
          <a:p>
            <a:pPr marL="12700">
              <a:lnSpc>
                <a:spcPct val="100000"/>
              </a:lnSpc>
            </a:pP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⑥了解关于大脑的这些有趣知识很</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重</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要，</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经</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过科</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学</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家不</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懈</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努力</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越来</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越</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多的</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大</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脑奥</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秘</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将被</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揭</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开。</a:t>
            </a:r>
          </a:p>
        </p:txBody>
      </p:sp>
      <p:cxnSp>
        <p:nvCxnSpPr>
          <p:cNvPr id="4" name="直接连接符 3">
            <a:extLst>
              <a:ext uri="{FF2B5EF4-FFF2-40B4-BE49-F238E27FC236}">
                <a16:creationId xmlns:a16="http://schemas.microsoft.com/office/drawing/2014/main" id="{211E193F-837E-4583-8CAB-D9E8E4FE989C}"/>
              </a:ext>
            </a:extLst>
          </p:cNvPr>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77B9A13A-5E98-499E-94EA-99ECE1E449BD}"/>
              </a:ext>
            </a:extLst>
          </p:cNvPr>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7" name="图示 6">
            <a:extLst>
              <a:ext uri="{FF2B5EF4-FFF2-40B4-BE49-F238E27FC236}">
                <a16:creationId xmlns:a16="http://schemas.microsoft.com/office/drawing/2014/main" id="{3001779A-17A6-4716-9A18-769AB444E4EE}"/>
              </a:ext>
            </a:extLst>
          </p:cNvPr>
          <p:cNvGraphicFramePr/>
          <p:nvPr>
            <p:extLst>
              <p:ext uri="{D42A27DB-BD31-4B8C-83A1-F6EECF244321}">
                <p14:modId xmlns:p14="http://schemas.microsoft.com/office/powerpoint/2010/main" val="3924622603"/>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79922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82245" y="1443362"/>
            <a:ext cx="8258175" cy="7192010"/>
          </a:xfrm>
          <a:prstGeom prst="rect">
            <a:avLst/>
          </a:prstGeom>
          <a:noFill/>
          <a:ln w="9525">
            <a:noFill/>
          </a:ln>
        </p:spPr>
        <p:txBody>
          <a:bodyPr wrap="square">
            <a:spAutoFit/>
          </a:bodyPr>
          <a:lstStyle/>
          <a:p>
            <a:pPr marL="12700" marR="5080" indent="114300" algn="just">
              <a:lnSpc>
                <a:spcPct val="156000"/>
              </a:lnSpc>
              <a:spcBef>
                <a:spcPts val="85"/>
              </a:spcBef>
            </a:pPr>
            <a:r>
              <a:rPr sz="2000" spc="10" dirty="0">
                <a:latin typeface="微软雅黑" panose="020B0503020204020204" charset="-122"/>
                <a:ea typeface="微软雅黑" panose="020B0503020204020204" charset="-122"/>
                <a:cs typeface="微软雅黑" panose="020B0503020204020204" charset="-122"/>
                <a:sym typeface="+mn-ea"/>
              </a:rPr>
              <a:t>①</a:t>
            </a:r>
            <a:r>
              <a:rPr sz="2000" spc="10" dirty="0">
                <a:latin typeface="微软雅黑" panose="020B0503020204020204" charset="-122"/>
                <a:ea typeface="微软雅黑" panose="020B0503020204020204" charset="-122"/>
                <a:cs typeface="Arial" panose="020B0604020202020204"/>
                <a:sym typeface="+mn-ea"/>
              </a:rPr>
              <a:t>For </a:t>
            </a:r>
            <a:r>
              <a:rPr sz="2000" spc="5" dirty="0">
                <a:latin typeface="微软雅黑" panose="020B0503020204020204" charset="-122"/>
                <a:ea typeface="微软雅黑" panose="020B0503020204020204" charset="-122"/>
                <a:cs typeface="Arial" panose="020B0604020202020204"/>
                <a:sym typeface="+mn-ea"/>
              </a:rPr>
              <a:t>centuries, </a:t>
            </a:r>
            <a:r>
              <a:rPr sz="2000" spc="-5" dirty="0">
                <a:latin typeface="微软雅黑" panose="020B0503020204020204" charset="-122"/>
                <a:ea typeface="微软雅黑" panose="020B0503020204020204" charset="-122"/>
                <a:cs typeface="Arial" panose="020B0604020202020204"/>
                <a:sym typeface="+mn-ea"/>
              </a:rPr>
              <a:t>people </a:t>
            </a:r>
            <a:r>
              <a:rPr sz="2000" spc="10" dirty="0">
                <a:latin typeface="微软雅黑" panose="020B0503020204020204" charset="-122"/>
                <a:ea typeface="微软雅黑" panose="020B0503020204020204" charset="-122"/>
                <a:cs typeface="Arial" panose="020B0604020202020204"/>
                <a:sym typeface="+mn-ea"/>
              </a:rPr>
              <a:t>wondered </a:t>
            </a:r>
            <a:r>
              <a:rPr sz="2000" spc="15" dirty="0">
                <a:latin typeface="微软雅黑" panose="020B0503020204020204" charset="-122"/>
                <a:ea typeface="微软雅黑" panose="020B0503020204020204" charset="-122"/>
                <a:cs typeface="Arial" panose="020B0604020202020204"/>
                <a:sym typeface="+mn-ea"/>
              </a:rPr>
              <a:t>about how </a:t>
            </a:r>
            <a:r>
              <a:rPr sz="2000" dirty="0">
                <a:latin typeface="微软雅黑" panose="020B0503020204020204" charset="-122"/>
                <a:ea typeface="微软雅黑" panose="020B0503020204020204" charset="-122"/>
                <a:cs typeface="Arial" panose="020B0604020202020204"/>
                <a:sym typeface="+mn-ea"/>
              </a:rPr>
              <a:t>the</a:t>
            </a:r>
            <a:r>
              <a:rPr sz="2000" spc="380" dirty="0">
                <a:latin typeface="微软雅黑" panose="020B0503020204020204" charset="-122"/>
                <a:ea typeface="微软雅黑" panose="020B0503020204020204" charset="-122"/>
                <a:cs typeface="Arial" panose="020B0604020202020204"/>
                <a:sym typeface="+mn-ea"/>
              </a:rPr>
              <a:t> </a:t>
            </a:r>
            <a:r>
              <a:rPr sz="2000" spc="10" dirty="0">
                <a:latin typeface="微软雅黑" panose="020B0503020204020204" charset="-122"/>
                <a:ea typeface="微软雅黑" panose="020B0503020204020204" charset="-122"/>
                <a:cs typeface="Arial" panose="020B0604020202020204"/>
                <a:sym typeface="+mn-ea"/>
              </a:rPr>
              <a:t>human brain </a:t>
            </a:r>
            <a:r>
              <a:rPr sz="2000" dirty="0">
                <a:latin typeface="微软雅黑" panose="020B0503020204020204" charset="-122"/>
                <a:ea typeface="微软雅黑" panose="020B0503020204020204" charset="-122"/>
                <a:cs typeface="Arial" panose="020B0604020202020204"/>
                <a:sym typeface="+mn-ea"/>
              </a:rPr>
              <a:t>works.  </a:t>
            </a:r>
            <a:r>
              <a:rPr sz="2000" spc="10" dirty="0">
                <a:latin typeface="微软雅黑" panose="020B0503020204020204" charset="-122"/>
                <a:ea typeface="微软雅黑" panose="020B0503020204020204" charset="-122"/>
                <a:cs typeface="Arial" panose="020B0604020202020204"/>
                <a:sym typeface="+mn-ea"/>
              </a:rPr>
              <a:t>Researchers </a:t>
            </a:r>
            <a:r>
              <a:rPr sz="2000" spc="-10" dirty="0">
                <a:latin typeface="微软雅黑" panose="020B0503020204020204" charset="-122"/>
                <a:ea typeface="微软雅黑" panose="020B0503020204020204" charset="-122"/>
                <a:cs typeface="Arial" panose="020B0604020202020204"/>
                <a:sym typeface="+mn-ea"/>
              </a:rPr>
              <a:t>were </a:t>
            </a:r>
            <a:r>
              <a:rPr sz="2000" spc="5" dirty="0">
                <a:latin typeface="微软雅黑" panose="020B0503020204020204" charset="-122"/>
                <a:ea typeface="微软雅黑" panose="020B0503020204020204" charset="-122"/>
                <a:cs typeface="Arial" panose="020B0604020202020204"/>
                <a:sym typeface="+mn-ea"/>
              </a:rPr>
              <a:t>particularly </a:t>
            </a:r>
            <a:r>
              <a:rPr sz="2000" spc="10" dirty="0">
                <a:latin typeface="微软雅黑" panose="020B0503020204020204" charset="-122"/>
                <a:ea typeface="微软雅黑" panose="020B0503020204020204" charset="-122"/>
                <a:cs typeface="Arial" panose="020B0604020202020204"/>
                <a:sym typeface="+mn-ea"/>
              </a:rPr>
              <a:t>concerned about </a:t>
            </a:r>
            <a:r>
              <a:rPr sz="2000" spc="-5" dirty="0">
                <a:latin typeface="微软雅黑" panose="020B0503020204020204" charset="-122"/>
                <a:ea typeface="微软雅黑" panose="020B0503020204020204" charset="-122"/>
                <a:cs typeface="Arial" panose="020B0604020202020204"/>
                <a:sym typeface="+mn-ea"/>
              </a:rPr>
              <a:t>its </a:t>
            </a:r>
            <a:r>
              <a:rPr sz="2000" spc="5" dirty="0">
                <a:latin typeface="微软雅黑" panose="020B0503020204020204" charset="-122"/>
                <a:ea typeface="微软雅黑" panose="020B0503020204020204" charset="-122"/>
                <a:cs typeface="Arial" panose="020B0604020202020204"/>
                <a:sym typeface="+mn-ea"/>
              </a:rPr>
              <a:t>structure </a:t>
            </a:r>
            <a:r>
              <a:rPr sz="2000" spc="15" dirty="0">
                <a:latin typeface="微软雅黑" panose="020B0503020204020204" charset="-122"/>
                <a:ea typeface="微软雅黑" panose="020B0503020204020204" charset="-122"/>
                <a:cs typeface="Arial" panose="020B0604020202020204"/>
                <a:sym typeface="+mn-ea"/>
              </a:rPr>
              <a:t>and </a:t>
            </a:r>
            <a:r>
              <a:rPr sz="2000" spc="10" dirty="0">
                <a:latin typeface="微软雅黑" panose="020B0503020204020204" charset="-122"/>
                <a:ea typeface="微软雅黑" panose="020B0503020204020204" charset="-122"/>
                <a:cs typeface="Arial" panose="020B0604020202020204"/>
                <a:sym typeface="+mn-ea"/>
              </a:rPr>
              <a:t>functions.</a:t>
            </a:r>
            <a:r>
              <a:rPr sz="2000" spc="10" dirty="0">
                <a:solidFill>
                  <a:srgbClr val="FF0000"/>
                </a:solidFill>
                <a:latin typeface="微软雅黑" panose="020B0503020204020204" charset="-122"/>
                <a:ea typeface="微软雅黑" panose="020B0503020204020204" charset="-122"/>
                <a:cs typeface="Arial" panose="020B0604020202020204"/>
                <a:sym typeface="+mn-ea"/>
              </a:rPr>
              <a:t> </a:t>
            </a:r>
            <a:r>
              <a:rPr sz="2000" spc="-5" dirty="0">
                <a:solidFill>
                  <a:schemeClr val="tx1"/>
                </a:solidFill>
                <a:latin typeface="微软雅黑" panose="020B0503020204020204" charset="-122"/>
                <a:ea typeface="微软雅黑" panose="020B0503020204020204" charset="-122"/>
                <a:cs typeface="Arial" panose="020B0604020202020204"/>
                <a:sym typeface="+mn-ea"/>
              </a:rPr>
              <a:t>It </a:t>
            </a:r>
            <a:r>
              <a:rPr sz="2000" spc="-15" dirty="0">
                <a:solidFill>
                  <a:schemeClr val="tx1"/>
                </a:solidFill>
                <a:latin typeface="微软雅黑" panose="020B0503020204020204" charset="-122"/>
                <a:ea typeface="微软雅黑" panose="020B0503020204020204" charset="-122"/>
                <a:cs typeface="Arial" panose="020B0604020202020204"/>
                <a:sym typeface="+mn-ea"/>
              </a:rPr>
              <a:t>was </a:t>
            </a:r>
            <a:r>
              <a:rPr sz="2000" spc="-5" dirty="0">
                <a:solidFill>
                  <a:schemeClr val="tx1"/>
                </a:solidFill>
                <a:latin typeface="微软雅黑" panose="020B0503020204020204" charset="-122"/>
                <a:ea typeface="微软雅黑" panose="020B0503020204020204" charset="-122"/>
                <a:cs typeface="Arial" panose="020B0604020202020204"/>
                <a:sym typeface="+mn-ea"/>
              </a:rPr>
              <a:t>not </a:t>
            </a:r>
            <a:r>
              <a:rPr sz="2000" spc="10" dirty="0">
                <a:solidFill>
                  <a:schemeClr val="tx1"/>
                </a:solidFill>
                <a:latin typeface="微软雅黑" panose="020B0503020204020204" charset="-122"/>
                <a:ea typeface="微软雅黑" panose="020B0503020204020204" charset="-122"/>
                <a:cs typeface="Arial" panose="020B0604020202020204"/>
                <a:sym typeface="+mn-ea"/>
              </a:rPr>
              <a:t>long </a:t>
            </a:r>
            <a:r>
              <a:rPr sz="2000" dirty="0">
                <a:solidFill>
                  <a:schemeClr val="tx1"/>
                </a:solidFill>
                <a:latin typeface="微软雅黑" panose="020B0503020204020204" charset="-122"/>
                <a:ea typeface="微软雅黑" panose="020B0503020204020204" charset="-122"/>
                <a:cs typeface="Arial" panose="020B0604020202020204"/>
                <a:sym typeface="+mn-ea"/>
              </a:rPr>
              <a:t>ago that </a:t>
            </a:r>
            <a:r>
              <a:rPr sz="2000" spc="5" dirty="0">
                <a:solidFill>
                  <a:schemeClr val="tx1"/>
                </a:solidFill>
                <a:latin typeface="微软雅黑" panose="020B0503020204020204" charset="-122"/>
                <a:ea typeface="微软雅黑" panose="020B0503020204020204" charset="-122"/>
                <a:cs typeface="Arial" panose="020B0604020202020204"/>
                <a:sym typeface="+mn-ea"/>
              </a:rPr>
              <a:t>scientists </a:t>
            </a:r>
            <a:r>
              <a:rPr sz="2000" dirty="0">
                <a:solidFill>
                  <a:schemeClr val="tx1"/>
                </a:solidFill>
                <a:latin typeface="微软雅黑" panose="020B0503020204020204" charset="-122"/>
                <a:ea typeface="微软雅黑" panose="020B0503020204020204" charset="-122"/>
                <a:cs typeface="Arial" panose="020B0604020202020204"/>
                <a:sym typeface="+mn-ea"/>
              </a:rPr>
              <a:t>made the </a:t>
            </a:r>
            <a:r>
              <a:rPr sz="2000" spc="10" dirty="0">
                <a:solidFill>
                  <a:schemeClr val="tx1"/>
                </a:solidFill>
                <a:latin typeface="微软雅黑" panose="020B0503020204020204" charset="-122"/>
                <a:ea typeface="微软雅黑" panose="020B0503020204020204" charset="-122"/>
                <a:cs typeface="Arial" panose="020B0604020202020204"/>
                <a:sym typeface="+mn-ea"/>
              </a:rPr>
              <a:t>remarkable </a:t>
            </a:r>
            <a:r>
              <a:rPr sz="2000" spc="5" dirty="0">
                <a:solidFill>
                  <a:schemeClr val="tx1"/>
                </a:solidFill>
                <a:latin typeface="微软雅黑" panose="020B0503020204020204" charset="-122"/>
                <a:ea typeface="微软雅黑" panose="020B0503020204020204" charset="-122"/>
                <a:cs typeface="Arial" panose="020B0604020202020204"/>
                <a:sym typeface="+mn-ea"/>
              </a:rPr>
              <a:t>discovery </a:t>
            </a:r>
            <a:r>
              <a:rPr sz="2000" dirty="0">
                <a:solidFill>
                  <a:schemeClr val="tx1"/>
                </a:solidFill>
                <a:latin typeface="微软雅黑" panose="020B0503020204020204" charset="-122"/>
                <a:ea typeface="微软雅黑" panose="020B0503020204020204" charset="-122"/>
                <a:cs typeface="Arial" panose="020B0604020202020204"/>
                <a:sym typeface="+mn-ea"/>
              </a:rPr>
              <a:t>that</a:t>
            </a:r>
            <a:r>
              <a:rPr sz="2000" b="1" u="sng" dirty="0">
                <a:solidFill>
                  <a:srgbClr val="00B050"/>
                </a:solidFill>
                <a:latin typeface="微软雅黑" panose="020B0503020204020204" charset="-122"/>
                <a:ea typeface="微软雅黑" panose="020B0503020204020204" charset="-122"/>
                <a:cs typeface="Arial" panose="020B0604020202020204"/>
                <a:sym typeface="+mn-ea"/>
              </a:rPr>
              <a:t> </a:t>
            </a:r>
            <a:r>
              <a:rPr sz="2000" b="1" u="sng" spc="10" dirty="0">
                <a:solidFill>
                  <a:srgbClr val="1C981C"/>
                </a:solidFill>
                <a:latin typeface="微软雅黑" panose="020B0503020204020204" charset="-122"/>
                <a:ea typeface="微软雅黑" panose="020B0503020204020204" charset="-122"/>
                <a:cs typeface="Arial" panose="020B0604020202020204"/>
                <a:sym typeface="+mn-ea"/>
              </a:rPr>
              <a:t>our </a:t>
            </a:r>
            <a:r>
              <a:rPr sz="2000" b="1" u="sng" dirty="0">
                <a:solidFill>
                  <a:srgbClr val="1C981C"/>
                </a:solidFill>
                <a:latin typeface="微软雅黑" panose="020B0503020204020204" charset="-122"/>
                <a:ea typeface="微软雅黑" panose="020B0503020204020204" charset="-122"/>
                <a:cs typeface="Arial" panose="020B0604020202020204"/>
                <a:sym typeface="+mn-ea"/>
              </a:rPr>
              <a:t>brains </a:t>
            </a:r>
            <a:r>
              <a:rPr sz="2000" b="1" u="sng" spc="10" dirty="0">
                <a:solidFill>
                  <a:srgbClr val="1C981C"/>
                </a:solidFill>
                <a:latin typeface="微软雅黑" panose="020B0503020204020204" charset="-122"/>
                <a:ea typeface="微软雅黑" panose="020B0503020204020204" charset="-122"/>
                <a:cs typeface="Arial" panose="020B0604020202020204"/>
                <a:sym typeface="+mn-ea"/>
              </a:rPr>
              <a:t>are divided </a:t>
            </a:r>
            <a:r>
              <a:rPr sz="2000" b="1" u="sng" dirty="0">
                <a:solidFill>
                  <a:srgbClr val="1C981C"/>
                </a:solidFill>
                <a:latin typeface="微软雅黑" panose="020B0503020204020204" charset="-122"/>
                <a:ea typeface="微软雅黑" panose="020B0503020204020204" charset="-122"/>
                <a:cs typeface="Arial" panose="020B0604020202020204"/>
                <a:sym typeface="+mn-ea"/>
              </a:rPr>
              <a:t>into</a:t>
            </a:r>
            <a:r>
              <a:rPr sz="2000" b="1" u="sng" spc="380" dirty="0">
                <a:solidFill>
                  <a:srgbClr val="1C981C"/>
                </a:solidFill>
                <a:latin typeface="微软雅黑" panose="020B0503020204020204" charset="-122"/>
                <a:ea typeface="微软雅黑" panose="020B0503020204020204" charset="-122"/>
                <a:cs typeface="Arial" panose="020B0604020202020204"/>
                <a:sym typeface="+mn-ea"/>
              </a:rPr>
              <a:t> </a:t>
            </a:r>
            <a:r>
              <a:rPr sz="2000" b="1" u="sng" spc="5" dirty="0">
                <a:solidFill>
                  <a:srgbClr val="1C981C"/>
                </a:solidFill>
                <a:latin typeface="微软雅黑" panose="020B0503020204020204" charset="-122"/>
                <a:ea typeface="微软雅黑" panose="020B0503020204020204" charset="-122"/>
                <a:cs typeface="Arial" panose="020B0604020202020204"/>
                <a:sym typeface="+mn-ea"/>
              </a:rPr>
              <a:t>two </a:t>
            </a:r>
            <a:r>
              <a:rPr sz="2000" b="1" u="sng" dirty="0">
                <a:solidFill>
                  <a:srgbClr val="1C981C"/>
                </a:solidFill>
                <a:latin typeface="微软雅黑" panose="020B0503020204020204" charset="-122"/>
                <a:ea typeface="微软雅黑" panose="020B0503020204020204" charset="-122"/>
                <a:cs typeface="Arial" panose="020B0604020202020204"/>
                <a:sym typeface="+mn-ea"/>
              </a:rPr>
              <a:t>halves—left </a:t>
            </a:r>
            <a:r>
              <a:rPr sz="2000" b="1" u="sng" spc="10" dirty="0">
                <a:solidFill>
                  <a:srgbClr val="1C981C"/>
                </a:solidFill>
                <a:latin typeface="微软雅黑" panose="020B0503020204020204" charset="-122"/>
                <a:ea typeface="微软雅黑" panose="020B0503020204020204" charset="-122"/>
                <a:cs typeface="Arial" panose="020B0604020202020204"/>
                <a:sym typeface="+mn-ea"/>
              </a:rPr>
              <a:t>brain </a:t>
            </a:r>
            <a:r>
              <a:rPr sz="2000" b="1" u="sng" spc="30" dirty="0">
                <a:solidFill>
                  <a:srgbClr val="1C981C"/>
                </a:solidFill>
                <a:latin typeface="微软雅黑" panose="020B0503020204020204" charset="-122"/>
                <a:ea typeface="微软雅黑" panose="020B0503020204020204" charset="-122"/>
                <a:cs typeface="Arial" panose="020B0604020202020204"/>
                <a:sym typeface="+mn-ea"/>
              </a:rPr>
              <a:t>and </a:t>
            </a:r>
            <a:r>
              <a:rPr sz="2000" b="1" u="sng" spc="5" dirty="0">
                <a:solidFill>
                  <a:srgbClr val="1C981C"/>
                </a:solidFill>
                <a:latin typeface="微软雅黑" panose="020B0503020204020204" charset="-122"/>
                <a:ea typeface="微软雅黑" panose="020B0503020204020204" charset="-122"/>
                <a:cs typeface="Arial" panose="020B0604020202020204"/>
                <a:sym typeface="+mn-ea"/>
              </a:rPr>
              <a:t>right </a:t>
            </a:r>
            <a:r>
              <a:rPr sz="2000" b="1" u="sng" dirty="0">
                <a:solidFill>
                  <a:srgbClr val="1C981C"/>
                </a:solidFill>
                <a:latin typeface="微软雅黑" panose="020B0503020204020204" charset="-122"/>
                <a:ea typeface="微软雅黑" panose="020B0503020204020204" charset="-122"/>
                <a:cs typeface="Arial" panose="020B0604020202020204"/>
                <a:sym typeface="+mn-ea"/>
              </a:rPr>
              <a:t>brain, </a:t>
            </a:r>
            <a:r>
              <a:rPr sz="2000" b="1" u="sng" spc="35" dirty="0">
                <a:solidFill>
                  <a:srgbClr val="1C981C"/>
                </a:solidFill>
                <a:latin typeface="微软雅黑" panose="020B0503020204020204" charset="-122"/>
                <a:ea typeface="微软雅黑" panose="020B0503020204020204" charset="-122"/>
                <a:cs typeface="Arial" panose="020B0604020202020204"/>
                <a:sym typeface="+mn-ea"/>
              </a:rPr>
              <a:t>and </a:t>
            </a:r>
            <a:r>
              <a:rPr sz="2000" b="1" u="sng" spc="15" dirty="0">
                <a:solidFill>
                  <a:srgbClr val="1C981C"/>
                </a:solidFill>
                <a:latin typeface="微软雅黑" panose="020B0503020204020204" charset="-122"/>
                <a:ea typeface="微软雅黑" panose="020B0503020204020204" charset="-122"/>
                <a:cs typeface="Arial" panose="020B0604020202020204"/>
                <a:sym typeface="+mn-ea"/>
              </a:rPr>
              <a:t>that each </a:t>
            </a:r>
            <a:r>
              <a:rPr sz="2000" b="1" u="sng" spc="-5" dirty="0">
                <a:solidFill>
                  <a:srgbClr val="1C981C"/>
                </a:solidFill>
                <a:latin typeface="微软雅黑" panose="020B0503020204020204" charset="-122"/>
                <a:ea typeface="微软雅黑" panose="020B0503020204020204" charset="-122"/>
                <a:cs typeface="Arial" panose="020B0604020202020204"/>
                <a:sym typeface="+mn-ea"/>
              </a:rPr>
              <a:t>half </a:t>
            </a:r>
            <a:r>
              <a:rPr sz="2000" b="1" u="sng" dirty="0">
                <a:solidFill>
                  <a:srgbClr val="1C981C"/>
                </a:solidFill>
                <a:latin typeface="微软雅黑" panose="020B0503020204020204" charset="-122"/>
                <a:ea typeface="微软雅黑" panose="020B0503020204020204" charset="-122"/>
                <a:cs typeface="Arial" panose="020B0604020202020204"/>
                <a:sym typeface="+mn-ea"/>
              </a:rPr>
              <a:t>has  </a:t>
            </a:r>
            <a:r>
              <a:rPr sz="2000" b="1" u="sng" spc="5" dirty="0">
                <a:solidFill>
                  <a:srgbClr val="1C981C"/>
                </a:solidFill>
                <a:latin typeface="微软雅黑" panose="020B0503020204020204" charset="-122"/>
                <a:ea typeface="微软雅黑" panose="020B0503020204020204" charset="-122"/>
                <a:cs typeface="Arial" panose="020B0604020202020204"/>
                <a:sym typeface="+mn-ea"/>
              </a:rPr>
              <a:t>separate </a:t>
            </a:r>
            <a:r>
              <a:rPr sz="2000" b="1" u="sng" spc="5" dirty="0">
                <a:solidFill>
                  <a:srgbClr val="FF0000"/>
                </a:solidFill>
                <a:latin typeface="微软雅黑" panose="020B0503020204020204" charset="-122"/>
                <a:ea typeface="微软雅黑" panose="020B0503020204020204" charset="-122"/>
                <a:cs typeface="Arial" panose="020B0604020202020204"/>
                <a:sym typeface="+mn-ea"/>
              </a:rPr>
              <a:t>features </a:t>
            </a:r>
            <a:r>
              <a:rPr sz="2000" b="1" u="sng" dirty="0">
                <a:solidFill>
                  <a:srgbClr val="FF0000"/>
                </a:solidFill>
                <a:latin typeface="微软雅黑" panose="020B0503020204020204" charset="-122"/>
                <a:ea typeface="微软雅黑" panose="020B0503020204020204" charset="-122"/>
                <a:cs typeface="Arial" panose="020B0604020202020204"/>
                <a:sym typeface="+mn-ea"/>
              </a:rPr>
              <a:t>and</a:t>
            </a:r>
            <a:r>
              <a:rPr sz="2000" b="1" u="sng" spc="125" dirty="0">
                <a:solidFill>
                  <a:srgbClr val="FF0000"/>
                </a:solidFill>
                <a:latin typeface="微软雅黑" panose="020B0503020204020204" charset="-122"/>
                <a:ea typeface="微软雅黑" panose="020B0503020204020204" charset="-122"/>
                <a:cs typeface="Arial" panose="020B0604020202020204"/>
                <a:sym typeface="+mn-ea"/>
              </a:rPr>
              <a:t> </a:t>
            </a:r>
            <a:r>
              <a:rPr sz="2000" b="1" u="sng" dirty="0">
                <a:solidFill>
                  <a:srgbClr val="FF0000"/>
                </a:solidFill>
                <a:latin typeface="微软雅黑" panose="020B0503020204020204" charset="-122"/>
                <a:ea typeface="微软雅黑" panose="020B0503020204020204" charset="-122"/>
                <a:cs typeface="Arial" panose="020B0604020202020204"/>
                <a:sym typeface="+mn-ea"/>
              </a:rPr>
              <a:t>roles.</a:t>
            </a:r>
            <a:endParaRPr sz="2000" b="1" u="sng" dirty="0">
              <a:solidFill>
                <a:srgbClr val="1C981C"/>
              </a:solidFill>
              <a:latin typeface="微软雅黑" panose="020B0503020204020204" charset="-122"/>
              <a:ea typeface="微软雅黑" panose="020B0503020204020204" charset="-122"/>
              <a:cs typeface="Arial" panose="020B0604020202020204"/>
              <a:sym typeface="+mn-ea"/>
            </a:endParaRPr>
          </a:p>
          <a:p>
            <a:pPr marL="12700" marR="5080" indent="114300" algn="just">
              <a:lnSpc>
                <a:spcPct val="156000"/>
              </a:lnSpc>
              <a:spcBef>
                <a:spcPts val="85"/>
              </a:spcBef>
            </a:pPr>
            <a:endParaRPr sz="2000" dirty="0">
              <a:latin typeface="微软雅黑" panose="020B0503020204020204" charset="-122"/>
              <a:ea typeface="微软雅黑" panose="020B0503020204020204" charset="-122"/>
              <a:cs typeface="Arial" panose="020B0604020202020204"/>
              <a:sym typeface="+mn-ea"/>
            </a:endParaRPr>
          </a:p>
          <a:p>
            <a:pPr marL="12700" marR="5080" indent="114300" algn="just">
              <a:lnSpc>
                <a:spcPct val="156000"/>
              </a:lnSpc>
              <a:spcBef>
                <a:spcPts val="85"/>
              </a:spcBef>
            </a:pPr>
            <a:endParaRPr sz="2000" dirty="0">
              <a:latin typeface="微软雅黑" panose="020B0503020204020204" charset="-122"/>
              <a:ea typeface="微软雅黑" panose="020B0503020204020204" charset="-122"/>
              <a:cs typeface="Arial" panose="020B0604020202020204"/>
              <a:sym typeface="+mn-ea"/>
            </a:endParaRPr>
          </a:p>
          <a:p>
            <a:pPr marL="12700" marR="5080" indent="114300" algn="just">
              <a:lnSpc>
                <a:spcPct val="156000"/>
              </a:lnSpc>
              <a:spcBef>
                <a:spcPts val="85"/>
              </a:spcBef>
            </a:pPr>
            <a:endParaRPr sz="2000" dirty="0">
              <a:latin typeface="微软雅黑" panose="020B0503020204020204" charset="-122"/>
              <a:ea typeface="微软雅黑" panose="020B0503020204020204" charset="-122"/>
              <a:cs typeface="Arial" panose="020B0604020202020204"/>
              <a:sym typeface="+mn-ea"/>
            </a:endParaRPr>
          </a:p>
          <a:p>
            <a:pPr marL="127000">
              <a:lnSpc>
                <a:spcPct val="100000"/>
              </a:lnSpc>
              <a:spcBef>
                <a:spcPts val="1355"/>
              </a:spcBef>
            </a:pPr>
            <a:r>
              <a:rPr sz="2000" spc="25" dirty="0">
                <a:latin typeface="微软雅黑" panose="020B0503020204020204" charset="-122"/>
                <a:ea typeface="微软雅黑" panose="020B0503020204020204" charset="-122"/>
                <a:cs typeface="微软雅黑" panose="020B0503020204020204" charset="-122"/>
                <a:sym typeface="+mn-ea"/>
              </a:rPr>
              <a:t>段意</a:t>
            </a:r>
            <a:r>
              <a:rPr sz="2000" spc="80" dirty="0">
                <a:latin typeface="微软雅黑" panose="020B0503020204020204" charset="-122"/>
                <a:ea typeface="微软雅黑" panose="020B0503020204020204" charset="-122"/>
                <a:cs typeface="微软雅黑" panose="020B0503020204020204" charset="-122"/>
                <a:sym typeface="+mn-ea"/>
              </a:rPr>
              <a:t>：</a:t>
            </a:r>
            <a:r>
              <a:rPr sz="2000" spc="25" dirty="0">
                <a:latin typeface="微软雅黑" panose="020B0503020204020204" charset="-122"/>
                <a:ea typeface="微软雅黑" panose="020B0503020204020204" charset="-122"/>
                <a:cs typeface="微软雅黑" panose="020B0503020204020204" charset="-122"/>
                <a:sym typeface="+mn-ea"/>
              </a:rPr>
              <a:t>研究</a:t>
            </a:r>
            <a:r>
              <a:rPr sz="2000" spc="80" dirty="0">
                <a:latin typeface="微软雅黑" panose="020B0503020204020204" charset="-122"/>
                <a:ea typeface="微软雅黑" panose="020B0503020204020204" charset="-122"/>
                <a:cs typeface="微软雅黑" panose="020B0503020204020204" charset="-122"/>
                <a:sym typeface="+mn-ea"/>
              </a:rPr>
              <a:t>者</a:t>
            </a:r>
            <a:r>
              <a:rPr sz="2000" spc="25" dirty="0">
                <a:latin typeface="微软雅黑" panose="020B0503020204020204" charset="-122"/>
                <a:ea typeface="微软雅黑" panose="020B0503020204020204" charset="-122"/>
                <a:cs typeface="微软雅黑" panose="020B0503020204020204" charset="-122"/>
                <a:sym typeface="+mn-ea"/>
              </a:rPr>
              <a:t>关</a:t>
            </a:r>
            <a:r>
              <a:rPr sz="2000" spc="80" dirty="0">
                <a:latin typeface="微软雅黑" panose="020B0503020204020204" charset="-122"/>
                <a:ea typeface="微软雅黑" panose="020B0503020204020204" charset="-122"/>
                <a:cs typeface="微软雅黑" panose="020B0503020204020204" charset="-122"/>
                <a:sym typeface="+mn-ea"/>
              </a:rPr>
              <a:t>注</a:t>
            </a:r>
            <a:r>
              <a:rPr sz="2000" spc="25" dirty="0">
                <a:latin typeface="微软雅黑" panose="020B0503020204020204" charset="-122"/>
                <a:ea typeface="微软雅黑" panose="020B0503020204020204" charset="-122"/>
                <a:cs typeface="微软雅黑" panose="020B0503020204020204" charset="-122"/>
                <a:sym typeface="+mn-ea"/>
              </a:rPr>
              <a:t>大脑</a:t>
            </a:r>
            <a:r>
              <a:rPr sz="2000" spc="80" dirty="0">
                <a:latin typeface="微软雅黑" panose="020B0503020204020204" charset="-122"/>
                <a:ea typeface="微软雅黑" panose="020B0503020204020204" charset="-122"/>
                <a:cs typeface="微软雅黑" panose="020B0503020204020204" charset="-122"/>
                <a:sym typeface="+mn-ea"/>
              </a:rPr>
              <a:t>的</a:t>
            </a:r>
            <a:r>
              <a:rPr sz="2000" spc="25" dirty="0">
                <a:latin typeface="微软雅黑" panose="020B0503020204020204" charset="-122"/>
                <a:ea typeface="微软雅黑" panose="020B0503020204020204" charset="-122"/>
                <a:cs typeface="微软雅黑" panose="020B0503020204020204" charset="-122"/>
                <a:sym typeface="+mn-ea"/>
              </a:rPr>
              <a:t>结</a:t>
            </a:r>
            <a:r>
              <a:rPr sz="2000" spc="80" dirty="0">
                <a:latin typeface="微软雅黑" panose="020B0503020204020204" charset="-122"/>
                <a:ea typeface="微软雅黑" panose="020B0503020204020204" charset="-122"/>
                <a:cs typeface="微软雅黑" panose="020B0503020204020204" charset="-122"/>
                <a:sym typeface="+mn-ea"/>
              </a:rPr>
              <a:t>构</a:t>
            </a:r>
            <a:r>
              <a:rPr sz="2000" spc="25" dirty="0">
                <a:latin typeface="微软雅黑" panose="020B0503020204020204" charset="-122"/>
                <a:ea typeface="微软雅黑" panose="020B0503020204020204" charset="-122"/>
                <a:cs typeface="微软雅黑" panose="020B0503020204020204" charset="-122"/>
                <a:sym typeface="+mn-ea"/>
              </a:rPr>
              <a:t>和</a:t>
            </a:r>
            <a:r>
              <a:rPr sz="2000" spc="80" dirty="0">
                <a:latin typeface="微软雅黑" panose="020B0503020204020204" charset="-122"/>
                <a:ea typeface="微软雅黑" panose="020B0503020204020204" charset="-122"/>
                <a:cs typeface="微软雅黑" panose="020B0503020204020204" charset="-122"/>
                <a:sym typeface="+mn-ea"/>
              </a:rPr>
              <a:t>功</a:t>
            </a:r>
            <a:r>
              <a:rPr sz="2000" spc="15" dirty="0">
                <a:latin typeface="微软雅黑" panose="020B0503020204020204" charset="-122"/>
                <a:ea typeface="微软雅黑" panose="020B0503020204020204" charset="-122"/>
                <a:cs typeface="微软雅黑" panose="020B0503020204020204" charset="-122"/>
                <a:sym typeface="+mn-ea"/>
              </a:rPr>
              <a:t>能</a:t>
            </a:r>
            <a:r>
              <a:rPr sz="2000" spc="25" dirty="0">
                <a:latin typeface="微软雅黑" panose="020B0503020204020204" charset="-122"/>
                <a:ea typeface="微软雅黑" panose="020B0503020204020204" charset="-122"/>
                <a:cs typeface="微软雅黑" panose="020B0503020204020204" charset="-122"/>
                <a:sym typeface="+mn-ea"/>
              </a:rPr>
              <a:t>，</a:t>
            </a:r>
            <a:r>
              <a:rPr sz="2000" spc="80" dirty="0">
                <a:latin typeface="微软雅黑" panose="020B0503020204020204" charset="-122"/>
                <a:ea typeface="微软雅黑" panose="020B0503020204020204" charset="-122"/>
                <a:cs typeface="微软雅黑" panose="020B0503020204020204" charset="-122"/>
                <a:sym typeface="+mn-ea"/>
              </a:rPr>
              <a:t>科</a:t>
            </a:r>
            <a:r>
              <a:rPr sz="2000" spc="25" dirty="0">
                <a:latin typeface="微软雅黑" panose="020B0503020204020204" charset="-122"/>
                <a:ea typeface="微软雅黑" panose="020B0503020204020204" charset="-122"/>
                <a:cs typeface="微软雅黑" panose="020B0503020204020204" charset="-122"/>
                <a:sym typeface="+mn-ea"/>
              </a:rPr>
              <a:t>学</a:t>
            </a:r>
            <a:r>
              <a:rPr sz="2000" spc="80" dirty="0">
                <a:latin typeface="微软雅黑" panose="020B0503020204020204" charset="-122"/>
                <a:ea typeface="微软雅黑" panose="020B0503020204020204" charset="-122"/>
                <a:cs typeface="微软雅黑" panose="020B0503020204020204" charset="-122"/>
                <a:sym typeface="+mn-ea"/>
              </a:rPr>
              <a:t>家</a:t>
            </a:r>
            <a:r>
              <a:rPr sz="2000" spc="25" dirty="0">
                <a:latin typeface="微软雅黑" panose="020B0503020204020204" charset="-122"/>
                <a:ea typeface="微软雅黑" panose="020B0503020204020204" charset="-122"/>
                <a:cs typeface="微软雅黑" panose="020B0503020204020204" charset="-122"/>
                <a:sym typeface="+mn-ea"/>
              </a:rPr>
              <a:t>发现</a:t>
            </a:r>
            <a:r>
              <a:rPr sz="2000" spc="80" dirty="0">
                <a:latin typeface="微软雅黑" panose="020B0503020204020204" charset="-122"/>
                <a:ea typeface="微软雅黑" panose="020B0503020204020204" charset="-122"/>
                <a:cs typeface="微软雅黑" panose="020B0503020204020204" charset="-122"/>
                <a:sym typeface="+mn-ea"/>
              </a:rPr>
              <a:t>：</a:t>
            </a:r>
            <a:r>
              <a:rPr sz="2000" spc="25" dirty="0">
                <a:latin typeface="微软雅黑" panose="020B0503020204020204" charset="-122"/>
                <a:ea typeface="微软雅黑" panose="020B0503020204020204" charset="-122"/>
                <a:cs typeface="微软雅黑" panose="020B0503020204020204" charset="-122"/>
                <a:sym typeface="+mn-ea"/>
              </a:rPr>
              <a:t>左</a:t>
            </a:r>
            <a:r>
              <a:rPr sz="2000" spc="80" dirty="0">
                <a:latin typeface="微软雅黑" panose="020B0503020204020204" charset="-122"/>
                <a:ea typeface="微软雅黑" panose="020B0503020204020204" charset="-122"/>
                <a:cs typeface="微软雅黑" panose="020B0503020204020204" charset="-122"/>
                <a:sym typeface="+mn-ea"/>
              </a:rPr>
              <a:t>脑</a:t>
            </a:r>
            <a:r>
              <a:rPr sz="2000" spc="25" dirty="0">
                <a:latin typeface="微软雅黑" panose="020B0503020204020204" charset="-122"/>
                <a:ea typeface="微软雅黑" panose="020B0503020204020204" charset="-122"/>
                <a:cs typeface="微软雅黑" panose="020B0503020204020204" charset="-122"/>
                <a:sym typeface="+mn-ea"/>
              </a:rPr>
              <a:t>和右</a:t>
            </a:r>
            <a:r>
              <a:rPr sz="2000" spc="75" dirty="0">
                <a:latin typeface="微软雅黑" panose="020B0503020204020204" charset="-122"/>
                <a:ea typeface="微软雅黑" panose="020B0503020204020204" charset="-122"/>
                <a:cs typeface="微软雅黑" panose="020B0503020204020204" charset="-122"/>
                <a:sym typeface="+mn-ea"/>
              </a:rPr>
              <a:t>脑</a:t>
            </a:r>
            <a:r>
              <a:rPr sz="2000" spc="25" dirty="0">
                <a:latin typeface="微软雅黑" panose="020B0503020204020204" charset="-122"/>
                <a:ea typeface="微软雅黑" panose="020B0503020204020204" charset="-122"/>
                <a:cs typeface="微软雅黑" panose="020B0503020204020204" charset="-122"/>
                <a:sym typeface="+mn-ea"/>
              </a:rPr>
              <a:t>，</a:t>
            </a:r>
            <a:r>
              <a:rPr sz="2000" spc="75" dirty="0">
                <a:latin typeface="微软雅黑" panose="020B0503020204020204" charset="-122"/>
                <a:ea typeface="微软雅黑" panose="020B0503020204020204" charset="-122"/>
                <a:cs typeface="微软雅黑" panose="020B0503020204020204" charset="-122"/>
                <a:sym typeface="+mn-ea"/>
              </a:rPr>
              <a:t>每</a:t>
            </a:r>
            <a:r>
              <a:rPr sz="2000" spc="25" dirty="0">
                <a:latin typeface="微软雅黑" panose="020B0503020204020204" charset="-122"/>
                <a:ea typeface="微软雅黑" panose="020B0503020204020204" charset="-122"/>
                <a:cs typeface="微软雅黑" panose="020B0503020204020204" charset="-122"/>
                <a:sym typeface="+mn-ea"/>
              </a:rPr>
              <a:t>一部</a:t>
            </a:r>
            <a:r>
              <a:rPr sz="2000" spc="75" dirty="0">
                <a:latin typeface="微软雅黑" panose="020B0503020204020204" charset="-122"/>
                <a:ea typeface="微软雅黑" panose="020B0503020204020204" charset="-122"/>
                <a:cs typeface="微软雅黑" panose="020B0503020204020204" charset="-122"/>
                <a:sym typeface="+mn-ea"/>
              </a:rPr>
              <a:t>分</a:t>
            </a:r>
            <a:r>
              <a:rPr sz="2000" spc="25" dirty="0">
                <a:latin typeface="微软雅黑" panose="020B0503020204020204" charset="-122"/>
                <a:ea typeface="微软雅黑" panose="020B0503020204020204" charset="-122"/>
                <a:cs typeface="微软雅黑" panose="020B0503020204020204" charset="-122"/>
                <a:sym typeface="+mn-ea"/>
              </a:rPr>
              <a:t>充当不同的功能和角色。</a:t>
            </a:r>
            <a:endParaRPr sz="2000">
              <a:latin typeface="微软雅黑" panose="020B0503020204020204" charset="-122"/>
              <a:ea typeface="微软雅黑" panose="020B0503020204020204" charset="-122"/>
              <a:cs typeface="微软雅黑" panose="020B0503020204020204" charset="-122"/>
            </a:endParaRPr>
          </a:p>
          <a:p>
            <a:pPr marL="12700" marR="5080" indent="114300" algn="just">
              <a:lnSpc>
                <a:spcPct val="156000"/>
              </a:lnSpc>
              <a:spcBef>
                <a:spcPts val="85"/>
              </a:spcBef>
            </a:pPr>
            <a:endParaRPr sz="2000" dirty="0">
              <a:latin typeface="微软雅黑" panose="020B0503020204020204" charset="-122"/>
              <a:ea typeface="微软雅黑" panose="020B0503020204020204" charset="-122"/>
              <a:cs typeface="Arial" panose="020B0604020202020204"/>
              <a:sym typeface="+mn-ea"/>
            </a:endParaRPr>
          </a:p>
          <a:p>
            <a:pPr marL="12700" marR="5080" indent="114300" algn="just">
              <a:lnSpc>
                <a:spcPct val="156000"/>
              </a:lnSpc>
              <a:spcBef>
                <a:spcPts val="85"/>
              </a:spcBef>
            </a:pPr>
            <a:endParaRPr lang="zh-CN" altLang="en-US" sz="2000">
              <a:latin typeface="微软雅黑" panose="020B0503020204020204" charset="-122"/>
              <a:ea typeface="微软雅黑" panose="020B0503020204020204" charset="-122"/>
            </a:endParaRPr>
          </a:p>
          <a:p>
            <a:pPr marL="12700" marR="5080" indent="114300" algn="just">
              <a:lnSpc>
                <a:spcPct val="156000"/>
              </a:lnSpc>
              <a:spcBef>
                <a:spcPts val="85"/>
              </a:spcBef>
            </a:pPr>
            <a:endParaRPr lang="zh-CN" altLang="en-US" sz="2000">
              <a:latin typeface="微软雅黑" panose="020B0503020204020204" charset="-122"/>
              <a:ea typeface="微软雅黑" panose="020B0503020204020204" charset="-122"/>
            </a:endParaRPr>
          </a:p>
          <a:p>
            <a:pPr marL="12700" marR="5080" indent="114300" algn="just">
              <a:lnSpc>
                <a:spcPct val="156000"/>
              </a:lnSpc>
              <a:spcBef>
                <a:spcPts val="85"/>
              </a:spcBef>
            </a:pPr>
            <a:endParaRPr lang="zh-CN" altLang="en-US" sz="2000">
              <a:latin typeface="微软雅黑" panose="020B0503020204020204" charset="-122"/>
              <a:ea typeface="微软雅黑" panose="020B0503020204020204" charset="-122"/>
            </a:endParaRPr>
          </a:p>
        </p:txBody>
      </p:sp>
      <p:cxnSp>
        <p:nvCxnSpPr>
          <p:cNvPr id="2" name="直接连接符 1"/>
          <p:cNvCxnSpPr/>
          <p:nvPr/>
        </p:nvCxnSpPr>
        <p:spPr>
          <a:xfrm>
            <a:off x="8504201" y="405988"/>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object 20"/>
          <p:cNvSpPr txBox="1"/>
          <p:nvPr/>
        </p:nvSpPr>
        <p:spPr>
          <a:xfrm>
            <a:off x="8524875" y="1794517"/>
            <a:ext cx="3606800" cy="3324860"/>
          </a:xfrm>
          <a:prstGeom prst="rect">
            <a:avLst/>
          </a:prstGeom>
        </p:spPr>
        <p:txBody>
          <a:bodyPr vert="horz" wrap="square" lIns="0" tIns="133350" rIns="0" bIns="0" rtlCol="0">
            <a:spAutoFit/>
          </a:bodyPr>
          <a:lstStyle/>
          <a:p>
            <a:pPr marL="12700" fontAlgn="auto">
              <a:lnSpc>
                <a:spcPts val="3500"/>
              </a:lnSpc>
              <a:spcBef>
                <a:spcPts val="1050"/>
              </a:spcBef>
            </a:pPr>
            <a:r>
              <a:rPr lang="zh-CN" altLang="en-US" spc="-10" dirty="0">
                <a:latin typeface="微软雅黑" panose="020B0503020204020204" charset="-122"/>
                <a:ea typeface="微软雅黑" panose="020B0503020204020204" charset="-122"/>
                <a:cs typeface="Arial" panose="020B0604020202020204"/>
              </a:rPr>
              <a:t>① </a:t>
            </a:r>
            <a:r>
              <a:rPr lang="en-US" spc="-10" dirty="0">
                <a:latin typeface="微软雅黑" panose="020B0503020204020204" charset="-122"/>
                <a:ea typeface="微软雅黑" panose="020B0503020204020204" charset="-122"/>
                <a:cs typeface="Arial" panose="020B0604020202020204"/>
              </a:rPr>
              <a:t>r</a:t>
            </a:r>
            <a:r>
              <a:rPr spc="-10" dirty="0">
                <a:latin typeface="微软雅黑" panose="020B0503020204020204" charset="-122"/>
                <a:ea typeface="微软雅黑" panose="020B0503020204020204" charset="-122"/>
                <a:cs typeface="Arial" panose="020B0604020202020204"/>
              </a:rPr>
              <a:t>emarkable</a:t>
            </a:r>
            <a:r>
              <a:rPr spc="-5" dirty="0">
                <a:latin typeface="微软雅黑" panose="020B0503020204020204" charset="-122"/>
                <a:ea typeface="微软雅黑" panose="020B0503020204020204" charset="-122"/>
                <a:cs typeface="Arial" panose="020B0604020202020204"/>
              </a:rPr>
              <a:t> </a:t>
            </a:r>
            <a:r>
              <a:rPr spc="-10" dirty="0">
                <a:latin typeface="微软雅黑" panose="020B0503020204020204" charset="-122"/>
                <a:ea typeface="微软雅黑" panose="020B0503020204020204" charset="-122"/>
                <a:cs typeface="Arial" panose="020B0604020202020204"/>
              </a:rPr>
              <a:t>[rɪˈmɑ:kəbl]</a:t>
            </a:r>
            <a:endParaRPr>
              <a:latin typeface="微软雅黑" panose="020B0503020204020204" charset="-122"/>
              <a:ea typeface="微软雅黑" panose="020B0503020204020204" charset="-122"/>
              <a:cs typeface="Arial" panose="020B0604020202020204"/>
            </a:endParaRPr>
          </a:p>
          <a:p>
            <a:pPr marL="12700" fontAlgn="auto">
              <a:lnSpc>
                <a:spcPts val="3500"/>
              </a:lnSpc>
              <a:spcBef>
                <a:spcPts val="815"/>
              </a:spcBef>
            </a:pPr>
            <a:r>
              <a:rPr spc="-5" dirty="0">
                <a:latin typeface="微软雅黑" panose="020B0503020204020204" charset="-122"/>
                <a:ea typeface="微软雅黑" panose="020B0503020204020204" charset="-122"/>
                <a:cs typeface="Arial" panose="020B0604020202020204"/>
              </a:rPr>
              <a:t>    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125"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微软雅黑" panose="020B0503020204020204" charset="-122"/>
              </a:rPr>
              <a:t>非凡的，显著的</a:t>
            </a:r>
          </a:p>
          <a:p>
            <a:pPr marL="12700" fontAlgn="auto">
              <a:lnSpc>
                <a:spcPts val="3500"/>
              </a:lnSpc>
              <a:spcBef>
                <a:spcPts val="815"/>
              </a:spcBef>
            </a:pPr>
            <a:r>
              <a:rPr lang="zh-CN" spc="-5" dirty="0">
                <a:latin typeface="微软雅黑" panose="020B0503020204020204" charset="-122"/>
                <a:ea typeface="微软雅黑" panose="020B0503020204020204" charset="-122"/>
                <a:cs typeface="微软雅黑" panose="020B0503020204020204" charset="-122"/>
              </a:rPr>
              <a:t>② </a:t>
            </a:r>
            <a:r>
              <a:rPr spc="5" dirty="0">
                <a:latin typeface="微软雅黑" panose="020B0503020204020204" charset="-122"/>
                <a:ea typeface="微软雅黑" panose="020B0503020204020204" charset="-122"/>
                <a:cs typeface="Arial" panose="020B0604020202020204"/>
                <a:sym typeface="+mn-ea"/>
              </a:rPr>
              <a:t>particularly </a:t>
            </a:r>
            <a:r>
              <a:rPr lang="en-US" spc="5" dirty="0">
                <a:latin typeface="微软雅黑" panose="020B0503020204020204" charset="-122"/>
                <a:ea typeface="微软雅黑" panose="020B0503020204020204" charset="-122"/>
                <a:cs typeface="Arial" panose="020B0604020202020204"/>
                <a:sym typeface="+mn-ea"/>
              </a:rPr>
              <a:t>adv. </a:t>
            </a:r>
            <a:r>
              <a:rPr lang="zh-CN" altLang="en-US" spc="5" dirty="0">
                <a:latin typeface="微软雅黑" panose="020B0503020204020204" charset="-122"/>
                <a:ea typeface="微软雅黑" panose="020B0503020204020204" charset="-122"/>
                <a:cs typeface="Arial" panose="020B0604020202020204"/>
                <a:sym typeface="+mn-ea"/>
              </a:rPr>
              <a:t>特别地、尤其</a:t>
            </a:r>
          </a:p>
          <a:p>
            <a:pPr marL="12700" fontAlgn="auto">
              <a:lnSpc>
                <a:spcPts val="3500"/>
              </a:lnSpc>
              <a:spcBef>
                <a:spcPts val="750"/>
              </a:spcBef>
            </a:pPr>
            <a:r>
              <a:rPr lang="zh-CN" spc="-5" dirty="0">
                <a:latin typeface="微软雅黑" panose="020B0503020204020204" charset="-122"/>
                <a:ea typeface="微软雅黑" panose="020B0503020204020204" charset="-122"/>
                <a:cs typeface="Arial" panose="020B0604020202020204"/>
              </a:rPr>
              <a:t>③ </a:t>
            </a:r>
            <a:r>
              <a:rPr spc="-5" dirty="0">
                <a:latin typeface="微软雅黑" panose="020B0503020204020204" charset="-122"/>
                <a:ea typeface="微软雅黑" panose="020B0503020204020204" charset="-122"/>
                <a:cs typeface="Arial" panose="020B0604020202020204"/>
              </a:rPr>
              <a:t>separate</a:t>
            </a:r>
            <a:r>
              <a:rPr spc="-25"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Arial" panose="020B0604020202020204"/>
              </a:rPr>
              <a:t>['sepəreɪt]</a:t>
            </a:r>
            <a:endParaRPr>
              <a:latin typeface="微软雅黑" panose="020B0503020204020204" charset="-122"/>
              <a:ea typeface="微软雅黑" panose="020B0503020204020204" charset="-122"/>
              <a:cs typeface="Arial" panose="020B0604020202020204"/>
            </a:endParaRPr>
          </a:p>
          <a:p>
            <a:pPr marL="12700" fontAlgn="auto">
              <a:lnSpc>
                <a:spcPts val="3500"/>
              </a:lnSpc>
              <a:spcBef>
                <a:spcPts val="755"/>
              </a:spcBef>
            </a:pPr>
            <a:r>
              <a:rPr spc="-5" dirty="0">
                <a:latin typeface="微软雅黑" panose="020B0503020204020204" charset="-122"/>
                <a:ea typeface="微软雅黑" panose="020B0503020204020204" charset="-122"/>
                <a:cs typeface="Arial" panose="020B0604020202020204"/>
              </a:rPr>
              <a:t>    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105"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微软雅黑" panose="020B0503020204020204" charset="-122"/>
              </a:rPr>
              <a:t>不同的，不相关的</a:t>
            </a:r>
          </a:p>
          <a:p>
            <a:pPr marL="12700" fontAlgn="auto">
              <a:lnSpc>
                <a:spcPts val="3500"/>
              </a:lnSpc>
              <a:spcBef>
                <a:spcPts val="755"/>
              </a:spcBef>
            </a:pPr>
            <a:r>
              <a:rPr lang="zh-CN">
                <a:latin typeface="微软雅黑" panose="020B0503020204020204" charset="-122"/>
                <a:ea typeface="微软雅黑" panose="020B0503020204020204" charset="-122"/>
                <a:cs typeface="微软雅黑" panose="020B0503020204020204" charset="-122"/>
              </a:rPr>
              <a:t>④ </a:t>
            </a:r>
            <a:r>
              <a:rPr spc="5" dirty="0">
                <a:latin typeface="微软雅黑" panose="020B0503020204020204" charset="-122"/>
                <a:ea typeface="微软雅黑" panose="020B0503020204020204" charset="-122"/>
                <a:cs typeface="Arial" panose="020B0604020202020204"/>
                <a:sym typeface="+mn-ea"/>
              </a:rPr>
              <a:t>feature   </a:t>
            </a:r>
            <a:r>
              <a:rPr lang="en-US" spc="5" dirty="0">
                <a:latin typeface="微软雅黑" panose="020B0503020204020204" charset="-122"/>
                <a:ea typeface="微软雅黑" panose="020B0503020204020204" charset="-122"/>
                <a:cs typeface="Arial" panose="020B0604020202020204"/>
                <a:sym typeface="+mn-ea"/>
              </a:rPr>
              <a:t>n. </a:t>
            </a:r>
            <a:r>
              <a:rPr lang="zh-CN" altLang="en-US" spc="5" dirty="0">
                <a:latin typeface="微软雅黑" panose="020B0503020204020204" charset="-122"/>
                <a:ea typeface="微软雅黑" panose="020B0503020204020204" charset="-122"/>
                <a:cs typeface="Arial" panose="020B0604020202020204"/>
                <a:sym typeface="+mn-ea"/>
              </a:rPr>
              <a:t>特色、特征</a:t>
            </a:r>
          </a:p>
        </p:txBody>
      </p:sp>
      <p:cxnSp>
        <p:nvCxnSpPr>
          <p:cNvPr id="5" name="直接连接符 4">
            <a:extLst>
              <a:ext uri="{FF2B5EF4-FFF2-40B4-BE49-F238E27FC236}">
                <a16:creationId xmlns:a16="http://schemas.microsoft.com/office/drawing/2014/main" id="{6BCB558C-5C8A-4262-994B-A26FDD489B58}"/>
              </a:ext>
            </a:extLst>
          </p:cNvPr>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EBCD6EB2-2A65-4D7B-A71D-F0792694EC16}"/>
              </a:ext>
            </a:extLst>
          </p:cNvPr>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7" name="图示 6">
            <a:extLst>
              <a:ext uri="{FF2B5EF4-FFF2-40B4-BE49-F238E27FC236}">
                <a16:creationId xmlns:a16="http://schemas.microsoft.com/office/drawing/2014/main" id="{118E5322-F283-4F29-9063-1D2DBC099384}"/>
              </a:ext>
            </a:extLst>
          </p:cNvPr>
          <p:cNvGraphicFramePr/>
          <p:nvPr>
            <p:extLst>
              <p:ext uri="{D42A27DB-BD31-4B8C-83A1-F6EECF244321}">
                <p14:modId xmlns:p14="http://schemas.microsoft.com/office/powerpoint/2010/main" val="3924622603"/>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27762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9380" y="1330445"/>
            <a:ext cx="12310110" cy="1934845"/>
          </a:xfrm>
          <a:prstGeom prst="rect">
            <a:avLst/>
          </a:prstGeom>
        </p:spPr>
        <p:txBody>
          <a:bodyPr vert="horz" wrap="square" lIns="0" tIns="46566" rIns="0" bIns="0" rtlCol="0">
            <a:spAutoFit/>
          </a:bodyPr>
          <a:lstStyle/>
          <a:p>
            <a:pPr marL="12700" indent="0" fontAlgn="auto">
              <a:lnSpc>
                <a:spcPts val="3500"/>
              </a:lnSpc>
              <a:spcBef>
                <a:spcPts val="275"/>
              </a:spcBef>
            </a:pPr>
            <a:r>
              <a:rPr sz="2000" b="1" spc="0" dirty="0">
                <a:latin typeface="微软雅黑" panose="020B0503020204020204" charset="-122"/>
                <a:ea typeface="微软雅黑" panose="020B0503020204020204" charset="-122"/>
                <a:cs typeface="Times New Roman" panose="02020603050405020304"/>
              </a:rPr>
              <a:t>I. </a:t>
            </a:r>
            <a:r>
              <a:rPr sz="2000" b="1" spc="10" dirty="0">
                <a:latin typeface="微软雅黑" panose="020B0503020204020204" charset="-122"/>
                <a:ea typeface="微软雅黑" panose="020B0503020204020204" charset="-122"/>
                <a:cs typeface="Times New Roman" panose="02020603050405020304"/>
              </a:rPr>
              <a:t>Introduction</a:t>
            </a:r>
            <a:r>
              <a:rPr sz="2000" b="1" spc="50" dirty="0">
                <a:latin typeface="微软雅黑" panose="020B0503020204020204" charset="-122"/>
                <a:ea typeface="微软雅黑" panose="020B0503020204020204" charset="-122"/>
                <a:cs typeface="Times New Roman" panose="02020603050405020304"/>
              </a:rPr>
              <a:t> </a:t>
            </a:r>
            <a:r>
              <a:rPr sz="2000" b="1" spc="25" dirty="0">
                <a:latin typeface="微软雅黑" panose="020B0503020204020204" charset="-122"/>
                <a:ea typeface="微软雅黑" panose="020B0503020204020204" charset="-122"/>
                <a:cs typeface="Times New Roman" panose="02020603050405020304"/>
              </a:rPr>
              <a:t>(</a:t>
            </a:r>
            <a:r>
              <a:rPr lang="en-US" sz="2000" b="1" spc="25" dirty="0">
                <a:latin typeface="微软雅黑" panose="020B0503020204020204" charset="-122"/>
                <a:ea typeface="微软雅黑" panose="020B0503020204020204" charset="-122"/>
                <a:cs typeface="Times New Roman" panose="02020603050405020304"/>
              </a:rPr>
              <a:t>P</a:t>
            </a:r>
            <a:r>
              <a:rPr sz="2000" b="1" spc="25" dirty="0">
                <a:latin typeface="微软雅黑" panose="020B0503020204020204" charset="-122"/>
                <a:ea typeface="微软雅黑" panose="020B0503020204020204" charset="-122"/>
                <a:cs typeface="Times New Roman" panose="02020603050405020304"/>
              </a:rPr>
              <a:t>ara.1)</a:t>
            </a:r>
          </a:p>
          <a:p>
            <a:pPr marL="12700" indent="0" fontAlgn="auto">
              <a:lnSpc>
                <a:spcPts val="3500"/>
              </a:lnSpc>
              <a:spcBef>
                <a:spcPts val="275"/>
              </a:spcBef>
            </a:pPr>
            <a:r>
              <a:rPr lang="en-US" sz="2000" dirty="0">
                <a:latin typeface="微软雅黑" panose="020B0503020204020204" charset="-122"/>
                <a:ea typeface="微软雅黑" panose="020B0503020204020204" charset="-122"/>
                <a:cs typeface="Times New Roman" panose="02020603050405020304"/>
                <a:sym typeface="+mn-ea"/>
              </a:rPr>
              <a:t>A. </a:t>
            </a:r>
            <a:r>
              <a:rPr sz="2000" dirty="0">
                <a:latin typeface="微软雅黑" panose="020B0503020204020204" charset="-122"/>
                <a:ea typeface="微软雅黑" panose="020B0503020204020204" charset="-122"/>
                <a:cs typeface="Times New Roman" panose="02020603050405020304"/>
                <a:sym typeface="+mn-ea"/>
              </a:rPr>
              <a:t>People</a:t>
            </a:r>
            <a:r>
              <a:rPr lang="en-US" sz="2000" dirty="0">
                <a:latin typeface="微软雅黑" panose="020B0503020204020204" charset="-122"/>
                <a:ea typeface="微软雅黑" panose="020B0503020204020204" charset="-122"/>
                <a:cs typeface="Times New Roman" panose="02020603050405020304"/>
                <a:sym typeface="+mn-ea"/>
              </a:rPr>
              <a:t>'</a:t>
            </a:r>
            <a:r>
              <a:rPr sz="2000" dirty="0">
                <a:latin typeface="微软雅黑" panose="020B0503020204020204" charset="-122"/>
                <a:ea typeface="微软雅黑" panose="020B0503020204020204" charset="-122"/>
                <a:cs typeface="Times New Roman" panose="02020603050405020304"/>
                <a:sym typeface="+mn-ea"/>
              </a:rPr>
              <a:t>s </a:t>
            </a:r>
            <a:r>
              <a:rPr sz="2000" spc="10" dirty="0">
                <a:latin typeface="微软雅黑" panose="020B0503020204020204" charset="-122"/>
                <a:ea typeface="微软雅黑" panose="020B0503020204020204" charset="-122"/>
                <a:cs typeface="Times New Roman" panose="02020603050405020304"/>
                <a:sym typeface="+mn-ea"/>
              </a:rPr>
              <a:t>concern </a:t>
            </a:r>
            <a:r>
              <a:rPr sz="2000" spc="25" dirty="0">
                <a:latin typeface="微软雅黑" panose="020B0503020204020204" charset="-122"/>
                <a:ea typeface="微软雅黑" panose="020B0503020204020204" charset="-122"/>
                <a:cs typeface="Times New Roman" panose="02020603050405020304"/>
                <a:sym typeface="+mn-ea"/>
              </a:rPr>
              <a:t>about </a:t>
            </a:r>
            <a:r>
              <a:rPr sz="2000" spc="5" dirty="0">
                <a:latin typeface="微软雅黑" panose="020B0503020204020204" charset="-122"/>
                <a:ea typeface="微软雅黑" panose="020B0503020204020204" charset="-122"/>
                <a:cs typeface="Times New Roman" panose="02020603050405020304"/>
                <a:sym typeface="+mn-ea"/>
              </a:rPr>
              <a:t>the structure </a:t>
            </a:r>
            <a:r>
              <a:rPr sz="2000" spc="10" dirty="0">
                <a:latin typeface="微软雅黑" panose="020B0503020204020204" charset="-122"/>
                <a:ea typeface="微软雅黑" panose="020B0503020204020204" charset="-122"/>
                <a:cs typeface="Times New Roman" panose="02020603050405020304"/>
                <a:sym typeface="+mn-ea"/>
              </a:rPr>
              <a:t>and functions </a:t>
            </a:r>
            <a:r>
              <a:rPr sz="2000" spc="25" dirty="0">
                <a:latin typeface="微软雅黑" panose="020B0503020204020204" charset="-122"/>
                <a:ea typeface="微软雅黑" panose="020B0503020204020204" charset="-122"/>
                <a:cs typeface="Times New Roman" panose="02020603050405020304"/>
                <a:sym typeface="+mn-ea"/>
              </a:rPr>
              <a:t>of </a:t>
            </a:r>
            <a:r>
              <a:rPr sz="2000" spc="15" dirty="0">
                <a:latin typeface="微软雅黑" panose="020B0503020204020204" charset="-122"/>
                <a:ea typeface="微软雅黑" panose="020B0503020204020204" charset="-122"/>
                <a:cs typeface="Times New Roman" panose="02020603050405020304"/>
                <a:sym typeface="+mn-ea"/>
              </a:rPr>
              <a:t>human</a:t>
            </a:r>
            <a:r>
              <a:rPr sz="2000" spc="50" dirty="0">
                <a:latin typeface="微软雅黑" panose="020B0503020204020204" charset="-122"/>
                <a:ea typeface="微软雅黑" panose="020B0503020204020204" charset="-122"/>
                <a:cs typeface="Times New Roman" panose="02020603050405020304"/>
                <a:sym typeface="+mn-ea"/>
              </a:rPr>
              <a:t> </a:t>
            </a:r>
            <a:r>
              <a:rPr sz="2000" spc="10" dirty="0">
                <a:latin typeface="微软雅黑" panose="020B0503020204020204" charset="-122"/>
                <a:ea typeface="微软雅黑" panose="020B0503020204020204" charset="-122"/>
                <a:cs typeface="Times New Roman" panose="02020603050405020304"/>
                <a:sym typeface="+mn-ea"/>
              </a:rPr>
              <a:t>brains</a:t>
            </a:r>
          </a:p>
          <a:p>
            <a:pPr marL="12700" indent="0" fontAlgn="auto">
              <a:lnSpc>
                <a:spcPts val="3500"/>
              </a:lnSpc>
              <a:spcBef>
                <a:spcPts val="275"/>
              </a:spcBef>
            </a:pPr>
            <a:r>
              <a:rPr lang="en-US" sz="2000" spc="10" dirty="0">
                <a:latin typeface="微软雅黑" panose="020B0503020204020204" charset="-122"/>
                <a:ea typeface="微软雅黑" panose="020B0503020204020204" charset="-122"/>
                <a:cs typeface="Times New Roman" panose="02020603050405020304"/>
                <a:sym typeface="+mn-ea"/>
              </a:rPr>
              <a:t>B. </a:t>
            </a:r>
            <a:r>
              <a:rPr sz="2000" dirty="0">
                <a:latin typeface="微软雅黑" panose="020B0503020204020204" charset="-122"/>
                <a:ea typeface="微软雅黑" panose="020B0503020204020204" charset="-122"/>
                <a:cs typeface="Times New Roman" panose="02020603050405020304"/>
                <a:sym typeface="+mn-ea"/>
              </a:rPr>
              <a:t>Thesis: Human </a:t>
            </a:r>
            <a:r>
              <a:rPr sz="2000" spc="10" dirty="0">
                <a:latin typeface="微软雅黑" panose="020B0503020204020204" charset="-122"/>
                <a:ea typeface="微软雅黑" panose="020B0503020204020204" charset="-122"/>
                <a:cs typeface="Times New Roman" panose="02020603050405020304"/>
                <a:sym typeface="+mn-ea"/>
              </a:rPr>
              <a:t>brains </a:t>
            </a:r>
            <a:r>
              <a:rPr sz="2000" spc="5" dirty="0">
                <a:latin typeface="微软雅黑" panose="020B0503020204020204" charset="-122"/>
                <a:ea typeface="微软雅黑" panose="020B0503020204020204" charset="-122"/>
                <a:cs typeface="Times New Roman" panose="02020603050405020304"/>
                <a:sym typeface="+mn-ea"/>
              </a:rPr>
              <a:t>are </a:t>
            </a:r>
            <a:r>
              <a:rPr sz="2000" spc="10" dirty="0">
                <a:latin typeface="微软雅黑" panose="020B0503020204020204" charset="-122"/>
                <a:ea typeface="微软雅黑" panose="020B0503020204020204" charset="-122"/>
                <a:cs typeface="Times New Roman" panose="02020603050405020304"/>
                <a:sym typeface="+mn-ea"/>
              </a:rPr>
              <a:t>divided </a:t>
            </a:r>
            <a:r>
              <a:rPr sz="2000" dirty="0">
                <a:latin typeface="微软雅黑" panose="020B0503020204020204" charset="-122"/>
                <a:ea typeface="微软雅黑" panose="020B0503020204020204" charset="-122"/>
                <a:cs typeface="Times New Roman" panose="02020603050405020304"/>
                <a:sym typeface="+mn-ea"/>
              </a:rPr>
              <a:t>into </a:t>
            </a:r>
            <a:r>
              <a:rPr sz="2000" spc="5" dirty="0">
                <a:latin typeface="微软雅黑" panose="020B0503020204020204" charset="-122"/>
                <a:ea typeface="微软雅黑" panose="020B0503020204020204" charset="-122"/>
                <a:cs typeface="Times New Roman" panose="02020603050405020304"/>
                <a:sym typeface="+mn-ea"/>
              </a:rPr>
              <a:t>two halves, </a:t>
            </a:r>
            <a:r>
              <a:rPr sz="2000" spc="10" dirty="0">
                <a:latin typeface="微软雅黑" panose="020B0503020204020204" charset="-122"/>
                <a:ea typeface="微软雅黑" panose="020B0503020204020204" charset="-122"/>
                <a:cs typeface="Times New Roman" panose="02020603050405020304"/>
                <a:sym typeface="+mn-ea"/>
              </a:rPr>
              <a:t>and </a:t>
            </a:r>
            <a:r>
              <a:rPr sz="2000" dirty="0">
                <a:latin typeface="微软雅黑" panose="020B0503020204020204" charset="-122"/>
                <a:ea typeface="微软雅黑" panose="020B0503020204020204" charset="-122"/>
                <a:cs typeface="Times New Roman" panose="02020603050405020304"/>
                <a:sym typeface="+mn-ea"/>
              </a:rPr>
              <a:t>each half </a:t>
            </a:r>
            <a:r>
              <a:rPr sz="2000" spc="10" dirty="0">
                <a:latin typeface="微软雅黑" panose="020B0503020204020204" charset="-122"/>
                <a:ea typeface="微软雅黑" panose="020B0503020204020204" charset="-122"/>
                <a:cs typeface="Times New Roman" panose="02020603050405020304"/>
                <a:sym typeface="+mn-ea"/>
              </a:rPr>
              <a:t>has </a:t>
            </a:r>
            <a:r>
              <a:rPr sz="2000" dirty="0">
                <a:latin typeface="微软雅黑" panose="020B0503020204020204" charset="-122"/>
                <a:ea typeface="微软雅黑" panose="020B0503020204020204" charset="-122"/>
                <a:cs typeface="Times New Roman" panose="02020603050405020304"/>
                <a:sym typeface="+mn-ea"/>
              </a:rPr>
              <a:t>separate</a:t>
            </a:r>
            <a:r>
              <a:rPr sz="2000" spc="-175" dirty="0">
                <a:latin typeface="微软雅黑" panose="020B0503020204020204" charset="-122"/>
                <a:ea typeface="微软雅黑" panose="020B0503020204020204" charset="-122"/>
                <a:cs typeface="Times New Roman" panose="02020603050405020304"/>
                <a:sym typeface="+mn-ea"/>
              </a:rPr>
              <a:t> </a:t>
            </a:r>
            <a:r>
              <a:rPr sz="2000" dirty="0">
                <a:latin typeface="微软雅黑" panose="020B0503020204020204" charset="-122"/>
                <a:ea typeface="微软雅黑" panose="020B0503020204020204" charset="-122"/>
                <a:cs typeface="Times New Roman" panose="02020603050405020304"/>
                <a:sym typeface="+mn-ea"/>
              </a:rPr>
              <a:t>features </a:t>
            </a:r>
            <a:r>
              <a:rPr sz="2000" spc="10" dirty="0">
                <a:latin typeface="微软雅黑" panose="020B0503020204020204" charset="-122"/>
                <a:ea typeface="微软雅黑" panose="020B0503020204020204" charset="-122"/>
                <a:cs typeface="Times New Roman" panose="02020603050405020304"/>
                <a:sym typeface="+mn-ea"/>
              </a:rPr>
              <a:t>and </a:t>
            </a:r>
            <a:r>
              <a:rPr sz="2000" dirty="0">
                <a:latin typeface="微软雅黑" panose="020B0503020204020204" charset="-122"/>
                <a:ea typeface="微软雅黑" panose="020B0503020204020204" charset="-122"/>
                <a:cs typeface="Times New Roman" panose="02020603050405020304"/>
                <a:sym typeface="+mn-ea"/>
              </a:rPr>
              <a:t>roles</a:t>
            </a:r>
            <a:r>
              <a:rPr dirty="0">
                <a:latin typeface="Times New Roman" panose="02020603050405020304"/>
                <a:cs typeface="Times New Roman" panose="02020603050405020304"/>
                <a:sym typeface="+mn-ea"/>
              </a:rPr>
              <a:t>.</a:t>
            </a:r>
            <a:endParaRPr>
              <a:latin typeface="Times New Roman" panose="02020603050405020304"/>
              <a:cs typeface="Times New Roman" panose="02020603050405020304"/>
            </a:endParaRPr>
          </a:p>
          <a:p>
            <a:pPr marL="12700" indent="0" fontAlgn="auto">
              <a:lnSpc>
                <a:spcPts val="3500"/>
              </a:lnSpc>
              <a:spcBef>
                <a:spcPts val="180"/>
              </a:spcBef>
            </a:pPr>
            <a:r>
              <a:rPr sz="2000" b="1" dirty="0">
                <a:latin typeface="微软雅黑" panose="020B0503020204020204" charset="-122"/>
                <a:ea typeface="微软雅黑" panose="020B0503020204020204" charset="-122"/>
                <a:cs typeface="Times New Roman" panose="02020603050405020304"/>
                <a:sym typeface="+mn-ea"/>
              </a:rPr>
              <a:t>II. </a:t>
            </a:r>
            <a:r>
              <a:rPr sz="2000" b="1" spc="25" dirty="0">
                <a:latin typeface="微软雅黑" panose="020B0503020204020204" charset="-122"/>
                <a:ea typeface="微软雅黑" panose="020B0503020204020204" charset="-122"/>
                <a:cs typeface="Times New Roman" panose="02020603050405020304"/>
                <a:sym typeface="+mn-ea"/>
              </a:rPr>
              <a:t>Features and </a:t>
            </a:r>
            <a:r>
              <a:rPr sz="2000" b="1" dirty="0">
                <a:latin typeface="微软雅黑" panose="020B0503020204020204" charset="-122"/>
                <a:ea typeface="微软雅黑" panose="020B0503020204020204" charset="-122"/>
                <a:cs typeface="Times New Roman" panose="02020603050405020304"/>
                <a:sym typeface="+mn-ea"/>
              </a:rPr>
              <a:t>roles </a:t>
            </a:r>
            <a:r>
              <a:rPr sz="2000" b="1" spc="25" dirty="0">
                <a:latin typeface="微软雅黑" panose="020B0503020204020204" charset="-122"/>
                <a:ea typeface="微软雅黑" panose="020B0503020204020204" charset="-122"/>
                <a:cs typeface="Times New Roman" panose="02020603050405020304"/>
                <a:sym typeface="+mn-ea"/>
              </a:rPr>
              <a:t>of </a:t>
            </a:r>
            <a:r>
              <a:rPr sz="2000" b="1" dirty="0">
                <a:latin typeface="微软雅黑" panose="020B0503020204020204" charset="-122"/>
                <a:ea typeface="微软雅黑" panose="020B0503020204020204" charset="-122"/>
                <a:cs typeface="Times New Roman" panose="02020603050405020304"/>
                <a:sym typeface="+mn-ea"/>
              </a:rPr>
              <a:t>left brain </a:t>
            </a:r>
            <a:r>
              <a:rPr sz="2000" b="1" spc="25" dirty="0">
                <a:latin typeface="微软雅黑" panose="020B0503020204020204" charset="-122"/>
                <a:ea typeface="微软雅黑" panose="020B0503020204020204" charset="-122"/>
                <a:cs typeface="Times New Roman" panose="02020603050405020304"/>
                <a:sym typeface="+mn-ea"/>
              </a:rPr>
              <a:t>and </a:t>
            </a:r>
            <a:r>
              <a:rPr sz="2000" b="1" spc="-5" dirty="0">
                <a:latin typeface="微软雅黑" panose="020B0503020204020204" charset="-122"/>
                <a:ea typeface="微软雅黑" panose="020B0503020204020204" charset="-122"/>
                <a:cs typeface="Times New Roman" panose="02020603050405020304"/>
                <a:sym typeface="+mn-ea"/>
              </a:rPr>
              <a:t>right </a:t>
            </a:r>
            <a:r>
              <a:rPr sz="2000" b="1" dirty="0">
                <a:latin typeface="微软雅黑" panose="020B0503020204020204" charset="-122"/>
                <a:ea typeface="微软雅黑" panose="020B0503020204020204" charset="-122"/>
                <a:cs typeface="Times New Roman" panose="02020603050405020304"/>
                <a:sym typeface="+mn-ea"/>
              </a:rPr>
              <a:t>brain</a:t>
            </a:r>
            <a:r>
              <a:rPr sz="2000" b="1" spc="-135" dirty="0">
                <a:latin typeface="微软雅黑" panose="020B0503020204020204" charset="-122"/>
                <a:ea typeface="微软雅黑" panose="020B0503020204020204" charset="-122"/>
                <a:cs typeface="Times New Roman" panose="02020603050405020304"/>
                <a:sym typeface="+mn-ea"/>
              </a:rPr>
              <a:t> </a:t>
            </a:r>
            <a:r>
              <a:rPr sz="2000" b="1" spc="25" dirty="0">
                <a:latin typeface="微软雅黑" panose="020B0503020204020204" charset="-122"/>
                <a:ea typeface="微软雅黑" panose="020B0503020204020204" charset="-122"/>
                <a:cs typeface="Times New Roman" panose="02020603050405020304"/>
                <a:sym typeface="+mn-ea"/>
              </a:rPr>
              <a:t>(</a:t>
            </a:r>
            <a:r>
              <a:rPr lang="en-US" sz="2000" b="1" spc="25" dirty="0">
                <a:latin typeface="微软雅黑" panose="020B0503020204020204" charset="-122"/>
                <a:ea typeface="微软雅黑" panose="020B0503020204020204" charset="-122"/>
                <a:cs typeface="Times New Roman" panose="02020603050405020304"/>
                <a:sym typeface="+mn-ea"/>
              </a:rPr>
              <a:t>P</a:t>
            </a:r>
            <a:r>
              <a:rPr sz="2000" b="1" spc="25" dirty="0">
                <a:latin typeface="微软雅黑" panose="020B0503020204020204" charset="-122"/>
                <a:ea typeface="微软雅黑" panose="020B0503020204020204" charset="-122"/>
                <a:cs typeface="Times New Roman" panose="02020603050405020304"/>
                <a:sym typeface="+mn-ea"/>
              </a:rPr>
              <a:t>ara</a:t>
            </a:r>
            <a:r>
              <a:rPr lang="en-US" sz="2000" b="1" spc="25" dirty="0">
                <a:latin typeface="微软雅黑" panose="020B0503020204020204" charset="-122"/>
                <a:ea typeface="微软雅黑" panose="020B0503020204020204" charset="-122"/>
                <a:cs typeface="Times New Roman" panose="02020603050405020304"/>
                <a:sym typeface="+mn-ea"/>
              </a:rPr>
              <a:t>s</a:t>
            </a:r>
            <a:r>
              <a:rPr sz="2000" b="1" spc="25" dirty="0">
                <a:latin typeface="微软雅黑" panose="020B0503020204020204" charset="-122"/>
                <a:ea typeface="微软雅黑" panose="020B0503020204020204" charset="-122"/>
                <a:cs typeface="Times New Roman" panose="02020603050405020304"/>
                <a:sym typeface="+mn-ea"/>
              </a:rPr>
              <a:t>.2-3)</a:t>
            </a:r>
            <a:endParaRPr sz="2000">
              <a:latin typeface="微软雅黑" panose="020B0503020204020204" charset="-122"/>
              <a:ea typeface="微软雅黑" panose="020B0503020204020204" charset="-122"/>
              <a:cs typeface="Times New Roman" panose="02020603050405020304"/>
            </a:endParaRPr>
          </a:p>
        </p:txBody>
      </p:sp>
      <p:cxnSp>
        <p:nvCxnSpPr>
          <p:cNvPr id="3" name="直接连接符 2">
            <a:extLst>
              <a:ext uri="{FF2B5EF4-FFF2-40B4-BE49-F238E27FC236}">
                <a16:creationId xmlns:a16="http://schemas.microsoft.com/office/drawing/2014/main" id="{D4946A6F-C8A4-4FBE-881A-3533042DF62D}"/>
              </a:ext>
            </a:extLst>
          </p:cNvPr>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ED7AEACB-2646-4ACE-9544-89DE2C0E08FD}"/>
              </a:ext>
            </a:extLst>
          </p:cNvPr>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5" name="图示 4">
            <a:extLst>
              <a:ext uri="{FF2B5EF4-FFF2-40B4-BE49-F238E27FC236}">
                <a16:creationId xmlns:a16="http://schemas.microsoft.com/office/drawing/2014/main" id="{44601E03-DF85-4B38-9E69-FB25A4AABB8B}"/>
              </a:ext>
            </a:extLst>
          </p:cNvPr>
          <p:cNvGraphicFramePr/>
          <p:nvPr>
            <p:extLst>
              <p:ext uri="{D42A27DB-BD31-4B8C-83A1-F6EECF244321}">
                <p14:modId xmlns:p14="http://schemas.microsoft.com/office/powerpoint/2010/main" val="3924622603"/>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6030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graphicFrame>
        <p:nvGraphicFramePr>
          <p:cNvPr id="3" name="object 14"/>
          <p:cNvGraphicFramePr>
            <a:graphicFrameLocks noGrp="1"/>
          </p:cNvGraphicFramePr>
          <p:nvPr/>
        </p:nvGraphicFramePr>
        <p:xfrm>
          <a:off x="1444943" y="1766570"/>
          <a:ext cx="9302115" cy="4490339"/>
        </p:xfrm>
        <a:graphic>
          <a:graphicData uri="http://schemas.openxmlformats.org/drawingml/2006/table">
            <a:tbl>
              <a:tblPr firstRow="1" bandRow="1">
                <a:tableStyleId>{2D5ABB26-0587-4C30-8999-92F81FD0307C}</a:tableStyleId>
              </a:tblPr>
              <a:tblGrid>
                <a:gridCol w="1383030">
                  <a:extLst>
                    <a:ext uri="{9D8B030D-6E8A-4147-A177-3AD203B41FA5}">
                      <a16:colId xmlns:a16="http://schemas.microsoft.com/office/drawing/2014/main" val="20000"/>
                    </a:ext>
                  </a:extLst>
                </a:gridCol>
                <a:gridCol w="7919085">
                  <a:extLst>
                    <a:ext uri="{9D8B030D-6E8A-4147-A177-3AD203B41FA5}">
                      <a16:colId xmlns:a16="http://schemas.microsoft.com/office/drawing/2014/main" val="20001"/>
                    </a:ext>
                  </a:extLst>
                </a:gridCol>
              </a:tblGrid>
              <a:tr h="399415">
                <a:tc>
                  <a:txBody>
                    <a:bodyPr/>
                    <a:lstStyle/>
                    <a:p>
                      <a:pPr marL="98425" algn="ctr">
                        <a:lnSpc>
                          <a:spcPct val="100000"/>
                        </a:lnSpc>
                        <a:spcBef>
                          <a:spcPts val="315"/>
                        </a:spcBef>
                      </a:pPr>
                      <a:r>
                        <a:rPr sz="2000" b="1" dirty="0">
                          <a:solidFill>
                            <a:srgbClr val="FFFFFF"/>
                          </a:solidFill>
                          <a:latin typeface="微软雅黑" panose="020B0503020204020204" charset="-122"/>
                          <a:ea typeface="微软雅黑" panose="020B0503020204020204" charset="-122"/>
                          <a:cs typeface="微软雅黑" panose="020B0503020204020204" charset="-122"/>
                        </a:rPr>
                        <a:t>提纲类型</a:t>
                      </a: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chemeClr val="accent1"/>
                    </a:solidFill>
                  </a:tcPr>
                </a:tc>
                <a:tc>
                  <a:txBody>
                    <a:bodyPr/>
                    <a:lstStyle/>
                    <a:p>
                      <a:pPr marL="99060" algn="ctr">
                        <a:lnSpc>
                          <a:spcPct val="100000"/>
                        </a:lnSpc>
                        <a:spcBef>
                          <a:spcPts val="315"/>
                        </a:spcBef>
                      </a:pPr>
                      <a:r>
                        <a:rPr sz="2000" b="1" spc="-5" dirty="0">
                          <a:solidFill>
                            <a:srgbClr val="FFFFFF"/>
                          </a:solidFill>
                          <a:latin typeface="微软雅黑" panose="020B0503020204020204" charset="-122"/>
                          <a:ea typeface="微软雅黑" panose="020B0503020204020204" charset="-122"/>
                          <a:cs typeface="微软雅黑" panose="020B0503020204020204" charset="-122"/>
                        </a:rPr>
                        <a:t>特点</a:t>
                      </a: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chemeClr val="accent1"/>
                    </a:solidFill>
                  </a:tcPr>
                </a:tc>
                <a:extLst>
                  <a:ext uri="{0D108BD9-81ED-4DB2-BD59-A6C34878D82A}">
                    <a16:rowId xmlns:a16="http://schemas.microsoft.com/office/drawing/2014/main" val="10000"/>
                  </a:ext>
                </a:extLst>
              </a:tr>
              <a:tr h="1702435">
                <a:tc>
                  <a:txBody>
                    <a:bodyPr/>
                    <a:lstStyle/>
                    <a:p>
                      <a:pPr>
                        <a:lnSpc>
                          <a:spcPct val="100000"/>
                        </a:lnSpc>
                      </a:pPr>
                      <a:endParaRPr sz="2000">
                        <a:latin typeface="微软雅黑" panose="020B0503020204020204" charset="-122"/>
                        <a:ea typeface="微软雅黑" panose="020B0503020204020204" charset="-122"/>
                        <a:cs typeface="Times New Roman" panose="02020603050405020304"/>
                      </a:endParaRPr>
                    </a:p>
                    <a:p>
                      <a:pPr marL="98425" algn="ctr">
                        <a:lnSpc>
                          <a:spcPct val="100000"/>
                        </a:lnSpc>
                        <a:spcBef>
                          <a:spcPts val="1890"/>
                        </a:spcBef>
                      </a:pPr>
                      <a:r>
                        <a:rPr sz="2000" dirty="0">
                          <a:latin typeface="微软雅黑" panose="020B0503020204020204" charset="-122"/>
                          <a:ea typeface="微软雅黑" panose="020B0503020204020204" charset="-122"/>
                          <a:cs typeface="微软雅黑" panose="020B0503020204020204" charset="-122"/>
                        </a:rPr>
                        <a:t>论点提纲</a:t>
                      </a:r>
                      <a:endParaRPr sz="2000">
                        <a:latin typeface="微软雅黑" panose="020B0503020204020204" charset="-122"/>
                        <a:ea typeface="微软雅黑" panose="020B0503020204020204" charset="-122"/>
                        <a:cs typeface="微软雅黑" panose="020B0503020204020204" charset="-122"/>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0D4"/>
                    </a:solidFill>
                  </a:tcPr>
                </a:tc>
                <a:tc>
                  <a:txBody>
                    <a:bodyPr/>
                    <a:lstStyle/>
                    <a:p>
                      <a:pPr marL="99060" marR="1722120">
                        <a:lnSpc>
                          <a:spcPct val="100000"/>
                        </a:lnSpc>
                        <a:spcBef>
                          <a:spcPts val="320"/>
                        </a:spcBef>
                      </a:pPr>
                      <a:r>
                        <a:rPr sz="2000" spc="-5" dirty="0">
                          <a:latin typeface="微软雅黑" panose="020B0503020204020204" charset="-122"/>
                          <a:ea typeface="微软雅黑" panose="020B0503020204020204" charset="-122"/>
                          <a:cs typeface="微软雅黑" panose="020B0503020204020204" charset="-122"/>
                        </a:rPr>
                        <a:t>所有条目都是名词短语或相当于名词的短语。 </a:t>
                      </a:r>
                    </a:p>
                    <a:p>
                      <a:pPr marL="99060" marR="1722120" indent="0" fontAlgn="auto">
                        <a:lnSpc>
                          <a:spcPts val="3000"/>
                        </a:lnSpc>
                        <a:spcBef>
                          <a:spcPts val="320"/>
                        </a:spcBef>
                      </a:pPr>
                      <a:r>
                        <a:rPr sz="2000" dirty="0">
                          <a:latin typeface="微软雅黑" panose="020B0503020204020204" charset="-122"/>
                          <a:ea typeface="微软雅黑" panose="020B0503020204020204" charset="-122"/>
                          <a:cs typeface="微软雅黑" panose="020B0503020204020204" charset="-122"/>
                        </a:rPr>
                        <a:t>例</a:t>
                      </a:r>
                      <a:r>
                        <a:rPr sz="2000" spc="-65" dirty="0">
                          <a:latin typeface="微软雅黑" panose="020B0503020204020204" charset="-122"/>
                          <a:ea typeface="微软雅黑" panose="020B0503020204020204" charset="-122"/>
                          <a:cs typeface="微软雅黑" panose="020B0503020204020204" charset="-122"/>
                        </a:rPr>
                        <a:t> </a:t>
                      </a:r>
                      <a:r>
                        <a:rPr sz="2000" dirty="0">
                          <a:latin typeface="微软雅黑" panose="020B0503020204020204" charset="-122"/>
                          <a:ea typeface="微软雅黑" panose="020B0503020204020204" charset="-122"/>
                          <a:cs typeface="微软雅黑" panose="020B0503020204020204" charset="-122"/>
                        </a:rPr>
                        <a:t> </a:t>
                      </a:r>
                      <a:r>
                        <a:rPr sz="2000" spc="10" dirty="0">
                          <a:latin typeface="微软雅黑" panose="020B0503020204020204" charset="-122"/>
                          <a:ea typeface="微软雅黑" panose="020B0503020204020204" charset="-122"/>
                          <a:cs typeface="Arial" panose="020B0604020202020204"/>
                        </a:rPr>
                        <a:t>I.</a:t>
                      </a:r>
                      <a:r>
                        <a:rPr sz="2000" spc="-65" dirty="0">
                          <a:latin typeface="微软雅黑" panose="020B0503020204020204" charset="-122"/>
                          <a:ea typeface="微软雅黑" panose="020B0503020204020204" charset="-122"/>
                          <a:cs typeface="Arial" panose="020B0604020202020204"/>
                        </a:rPr>
                        <a:t> </a:t>
                      </a:r>
                      <a:r>
                        <a:rPr sz="2000" spc="10" dirty="0">
                          <a:latin typeface="微软雅黑" panose="020B0503020204020204" charset="-122"/>
                          <a:ea typeface="微软雅黑" panose="020B0503020204020204" charset="-122"/>
                          <a:cs typeface="Arial" panose="020B0604020202020204"/>
                        </a:rPr>
                        <a:t>Main</a:t>
                      </a:r>
                      <a:r>
                        <a:rPr sz="2000" spc="-90" dirty="0">
                          <a:latin typeface="微软雅黑" panose="020B0503020204020204" charset="-122"/>
                          <a:ea typeface="微软雅黑" panose="020B0503020204020204" charset="-122"/>
                          <a:cs typeface="Arial" panose="020B0604020202020204"/>
                        </a:rPr>
                        <a:t> </a:t>
                      </a:r>
                      <a:r>
                        <a:rPr sz="2000" spc="10" dirty="0">
                          <a:latin typeface="微软雅黑" panose="020B0503020204020204" charset="-122"/>
                          <a:ea typeface="微软雅黑" panose="020B0503020204020204" charset="-122"/>
                          <a:cs typeface="Arial" panose="020B0604020202020204"/>
                        </a:rPr>
                        <a:t>causes</a:t>
                      </a:r>
                      <a:r>
                        <a:rPr sz="2000" spc="-125" dirty="0">
                          <a:latin typeface="微软雅黑" panose="020B0503020204020204" charset="-122"/>
                          <a:ea typeface="微软雅黑" panose="020B0503020204020204" charset="-122"/>
                          <a:cs typeface="Arial" panose="020B0604020202020204"/>
                        </a:rPr>
                        <a:t> </a:t>
                      </a:r>
                      <a:r>
                        <a:rPr sz="2000" spc="0" dirty="0">
                          <a:latin typeface="微软雅黑" panose="020B0503020204020204" charset="-122"/>
                          <a:ea typeface="微软雅黑" panose="020B0503020204020204" charset="-122"/>
                          <a:cs typeface="Arial" panose="020B0604020202020204"/>
                        </a:rPr>
                        <a:t>of</a:t>
                      </a:r>
                      <a:r>
                        <a:rPr sz="2000" spc="-5" dirty="0">
                          <a:latin typeface="微软雅黑" panose="020B0503020204020204" charset="-122"/>
                          <a:ea typeface="微软雅黑" panose="020B0503020204020204" charset="-122"/>
                          <a:cs typeface="Arial" panose="020B0604020202020204"/>
                        </a:rPr>
                        <a:t> </a:t>
                      </a:r>
                      <a:r>
                        <a:rPr sz="2000" spc="0" dirty="0">
                          <a:latin typeface="微软雅黑" panose="020B0503020204020204" charset="-122"/>
                          <a:ea typeface="微软雅黑" panose="020B0503020204020204" charset="-122"/>
                          <a:cs typeface="Arial" panose="020B0604020202020204"/>
                        </a:rPr>
                        <a:t>air</a:t>
                      </a:r>
                      <a:r>
                        <a:rPr sz="2000" spc="-30" dirty="0">
                          <a:latin typeface="微软雅黑" panose="020B0503020204020204" charset="-122"/>
                          <a:ea typeface="微软雅黑" panose="020B0503020204020204" charset="-122"/>
                          <a:cs typeface="Arial" panose="020B0604020202020204"/>
                        </a:rPr>
                        <a:t> </a:t>
                      </a:r>
                      <a:r>
                        <a:rPr sz="2000" spc="5" dirty="0">
                          <a:latin typeface="微软雅黑" panose="020B0503020204020204" charset="-122"/>
                          <a:ea typeface="微软雅黑" panose="020B0503020204020204" charset="-122"/>
                          <a:cs typeface="Arial" panose="020B0604020202020204"/>
                        </a:rPr>
                        <a:t>pollution</a:t>
                      </a:r>
                      <a:endParaRPr sz="2000">
                        <a:latin typeface="微软雅黑" panose="020B0503020204020204" charset="-122"/>
                        <a:ea typeface="微软雅黑" panose="020B0503020204020204" charset="-122"/>
                        <a:cs typeface="Arial" panose="020B0604020202020204"/>
                      </a:endParaRPr>
                    </a:p>
                    <a:p>
                      <a:pPr marL="899160" indent="0" fontAlgn="auto">
                        <a:lnSpc>
                          <a:spcPts val="3000"/>
                        </a:lnSpc>
                        <a:spcBef>
                          <a:spcPts val="25"/>
                        </a:spcBef>
                        <a:buAutoNum type="alphaUcPeriod"/>
                        <a:tabLst>
                          <a:tab pos="899160" algn="l"/>
                        </a:tabLst>
                      </a:pPr>
                      <a:r>
                        <a:rPr sz="2000" spc="0" dirty="0">
                          <a:latin typeface="微软雅黑" panose="020B0503020204020204" charset="-122"/>
                          <a:ea typeface="微软雅黑" panose="020B0503020204020204" charset="-122"/>
                          <a:cs typeface="Arial" panose="020B0604020202020204"/>
                        </a:rPr>
                        <a:t> Automobiles</a:t>
                      </a:r>
                      <a:endParaRPr sz="2000">
                        <a:latin typeface="微软雅黑" panose="020B0503020204020204" charset="-122"/>
                        <a:ea typeface="微软雅黑" panose="020B0503020204020204" charset="-122"/>
                        <a:cs typeface="Arial" panose="020B0604020202020204"/>
                      </a:endParaRPr>
                    </a:p>
                    <a:p>
                      <a:pPr marL="922655" indent="0" fontAlgn="auto">
                        <a:lnSpc>
                          <a:spcPts val="3000"/>
                        </a:lnSpc>
                        <a:spcBef>
                          <a:spcPts val="5"/>
                        </a:spcBef>
                        <a:buAutoNum type="alphaUcPeriod"/>
                        <a:tabLst>
                          <a:tab pos="923290" algn="l"/>
                        </a:tabLst>
                      </a:pPr>
                      <a:r>
                        <a:rPr sz="2000" spc="10" dirty="0">
                          <a:latin typeface="微软雅黑" panose="020B0503020204020204" charset="-122"/>
                          <a:ea typeface="微软雅黑" panose="020B0503020204020204" charset="-122"/>
                          <a:cs typeface="Arial" panose="020B0604020202020204"/>
                        </a:rPr>
                        <a:t> Industry</a:t>
                      </a:r>
                      <a:endParaRPr sz="2000">
                        <a:latin typeface="微软雅黑" panose="020B0503020204020204" charset="-122"/>
                        <a:ea typeface="微软雅黑" panose="020B0503020204020204" charset="-122"/>
                        <a:cs typeface="Arial" panose="020B0604020202020204"/>
                      </a:endParaRPr>
                    </a:p>
                    <a:p>
                      <a:pPr marL="930275" indent="0" fontAlgn="auto">
                        <a:lnSpc>
                          <a:spcPts val="3000"/>
                        </a:lnSpc>
                        <a:spcBef>
                          <a:spcPts val="5"/>
                        </a:spcBef>
                        <a:buAutoNum type="alphaUcPeriod"/>
                        <a:tabLst>
                          <a:tab pos="930910" algn="l"/>
                        </a:tabLst>
                      </a:pPr>
                      <a:r>
                        <a:rPr sz="2000" spc="10" dirty="0">
                          <a:latin typeface="微软雅黑" panose="020B0503020204020204" charset="-122"/>
                          <a:ea typeface="微软雅黑" panose="020B0503020204020204" charset="-122"/>
                          <a:cs typeface="Arial" panose="020B0604020202020204"/>
                        </a:rPr>
                        <a:t> Rubbish</a:t>
                      </a:r>
                      <a:endParaRPr sz="2000">
                        <a:latin typeface="微软雅黑" panose="020B0503020204020204" charset="-122"/>
                        <a:ea typeface="微软雅黑" panose="020B0503020204020204" charset="-122"/>
                        <a:cs typeface="Arial" panose="020B0604020202020204"/>
                      </a:endParaRPr>
                    </a:p>
                  </a:txBody>
                  <a:tcPr marL="0" marR="0" marT="4064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0D4"/>
                    </a:solidFill>
                  </a:tcPr>
                </a:tc>
                <a:extLst>
                  <a:ext uri="{0D108BD9-81ED-4DB2-BD59-A6C34878D82A}">
                    <a16:rowId xmlns:a16="http://schemas.microsoft.com/office/drawing/2014/main" val="10001"/>
                  </a:ext>
                </a:extLst>
              </a:tr>
              <a:tr h="1982470">
                <a:tc>
                  <a:txBody>
                    <a:bodyPr/>
                    <a:lstStyle/>
                    <a:p>
                      <a:pPr>
                        <a:lnSpc>
                          <a:spcPct val="100000"/>
                        </a:lnSpc>
                      </a:pPr>
                      <a:endParaRPr sz="2000">
                        <a:latin typeface="微软雅黑" panose="020B0503020204020204" charset="-122"/>
                        <a:ea typeface="微软雅黑" panose="020B0503020204020204" charset="-122"/>
                        <a:cs typeface="Times New Roman" panose="02020603050405020304"/>
                      </a:endParaRPr>
                    </a:p>
                    <a:p>
                      <a:pPr marL="98425" algn="ctr">
                        <a:lnSpc>
                          <a:spcPct val="100000"/>
                        </a:lnSpc>
                        <a:spcBef>
                          <a:spcPts val="1905"/>
                        </a:spcBef>
                      </a:pPr>
                      <a:r>
                        <a:rPr sz="2000" dirty="0">
                          <a:latin typeface="微软雅黑" panose="020B0503020204020204" charset="-122"/>
                          <a:ea typeface="微软雅黑" panose="020B0503020204020204" charset="-122"/>
                          <a:cs typeface="微软雅黑" panose="020B0503020204020204" charset="-122"/>
                        </a:rPr>
                        <a:t>句子提纲</a:t>
                      </a:r>
                      <a:endParaRPr sz="2000">
                        <a:latin typeface="微软雅黑" panose="020B0503020204020204" charset="-122"/>
                        <a:ea typeface="微软雅黑" panose="020B0503020204020204" charset="-122"/>
                        <a:cs typeface="微软雅黑" panose="020B0503020204020204"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tc>
                  <a:txBody>
                    <a:bodyPr/>
                    <a:lstStyle/>
                    <a:p>
                      <a:pPr marL="99060">
                        <a:lnSpc>
                          <a:spcPct val="100000"/>
                        </a:lnSpc>
                        <a:spcBef>
                          <a:spcPts val="340"/>
                        </a:spcBef>
                      </a:pPr>
                      <a:r>
                        <a:rPr sz="2000" spc="-5" dirty="0">
                          <a:latin typeface="微软雅黑" panose="020B0503020204020204" charset="-122"/>
                          <a:ea typeface="微软雅黑" panose="020B0503020204020204" charset="-122"/>
                          <a:cs typeface="微软雅黑" panose="020B0503020204020204" charset="-122"/>
                        </a:rPr>
                        <a:t>所有条目必须是完整的句子。</a:t>
                      </a:r>
                      <a:endParaRPr sz="2000">
                        <a:latin typeface="微软雅黑" panose="020B0503020204020204" charset="-122"/>
                        <a:ea typeface="微软雅黑" panose="020B0503020204020204" charset="-122"/>
                        <a:cs typeface="微软雅黑" panose="020B0503020204020204" charset="-122"/>
                      </a:endParaRPr>
                    </a:p>
                    <a:p>
                      <a:pPr marL="99060" indent="0" fontAlgn="auto">
                        <a:lnSpc>
                          <a:spcPts val="3000"/>
                        </a:lnSpc>
                      </a:pPr>
                      <a:r>
                        <a:rPr sz="2000" spc="-5" dirty="0">
                          <a:latin typeface="微软雅黑" panose="020B0503020204020204" charset="-122"/>
                          <a:ea typeface="微软雅黑" panose="020B0503020204020204" charset="-122"/>
                          <a:cs typeface="微软雅黑" panose="020B0503020204020204" charset="-122"/>
                        </a:rPr>
                        <a:t>例</a:t>
                      </a:r>
                      <a:r>
                        <a:rPr lang="zh-CN" sz="2000" spc="-5" dirty="0">
                          <a:latin typeface="微软雅黑" panose="020B0503020204020204" charset="-122"/>
                          <a:ea typeface="微软雅黑" panose="020B0503020204020204" charset="-122"/>
                          <a:cs typeface="微软雅黑" panose="020B0503020204020204" charset="-122"/>
                        </a:rPr>
                        <a:t>：</a:t>
                      </a:r>
                      <a:r>
                        <a:rPr sz="2000" spc="-30" dirty="0">
                          <a:latin typeface="微软雅黑" panose="020B0503020204020204" charset="-122"/>
                          <a:ea typeface="微软雅黑" panose="020B0503020204020204" charset="-122"/>
                          <a:cs typeface="Arial" panose="020B0604020202020204"/>
                        </a:rPr>
                        <a:t>IV</a:t>
                      </a:r>
                      <a:r>
                        <a:rPr sz="2000" spc="90" dirty="0">
                          <a:latin typeface="微软雅黑" panose="020B0503020204020204" charset="-122"/>
                          <a:ea typeface="微软雅黑" panose="020B0503020204020204" charset="-122"/>
                          <a:cs typeface="Arial" panose="020B0604020202020204"/>
                        </a:rPr>
                        <a:t> </a:t>
                      </a:r>
                      <a:r>
                        <a:rPr sz="2000" spc="-5" dirty="0">
                          <a:latin typeface="微软雅黑" panose="020B0503020204020204" charset="-122"/>
                          <a:ea typeface="微软雅黑" panose="020B0503020204020204" charset="-122"/>
                          <a:cs typeface="Arial" panose="020B0604020202020204"/>
                        </a:rPr>
                        <a:t>Traveling</a:t>
                      </a:r>
                      <a:r>
                        <a:rPr sz="2000" spc="-35" dirty="0">
                          <a:latin typeface="微软雅黑" panose="020B0503020204020204" charset="-122"/>
                          <a:ea typeface="微软雅黑" panose="020B0503020204020204" charset="-122"/>
                          <a:cs typeface="Arial" panose="020B0604020202020204"/>
                        </a:rPr>
                        <a:t> </a:t>
                      </a:r>
                      <a:r>
                        <a:rPr sz="2000" dirty="0">
                          <a:latin typeface="微软雅黑" panose="020B0503020204020204" charset="-122"/>
                          <a:ea typeface="微软雅黑" panose="020B0503020204020204" charset="-122"/>
                          <a:cs typeface="Arial" panose="020B0604020202020204"/>
                        </a:rPr>
                        <a:t>gives</a:t>
                      </a:r>
                      <a:r>
                        <a:rPr sz="2000" spc="-60" dirty="0">
                          <a:latin typeface="微软雅黑" panose="020B0503020204020204" charset="-122"/>
                          <a:ea typeface="微软雅黑" panose="020B0503020204020204" charset="-122"/>
                          <a:cs typeface="Arial" panose="020B0604020202020204"/>
                        </a:rPr>
                        <a:t> </a:t>
                      </a:r>
                      <a:r>
                        <a:rPr sz="2000" spc="5" dirty="0">
                          <a:latin typeface="微软雅黑" panose="020B0503020204020204" charset="-122"/>
                          <a:ea typeface="微软雅黑" panose="020B0503020204020204" charset="-122"/>
                          <a:cs typeface="Arial" panose="020B0604020202020204"/>
                        </a:rPr>
                        <a:t>one</a:t>
                      </a:r>
                      <a:r>
                        <a:rPr sz="2000" spc="-35" dirty="0">
                          <a:latin typeface="微软雅黑" panose="020B0503020204020204" charset="-122"/>
                          <a:ea typeface="微软雅黑" panose="020B0503020204020204" charset="-122"/>
                          <a:cs typeface="Arial" panose="020B0604020202020204"/>
                        </a:rPr>
                        <a:t> </a:t>
                      </a:r>
                      <a:r>
                        <a:rPr sz="2000" spc="5" dirty="0">
                          <a:latin typeface="微软雅黑" panose="020B0503020204020204" charset="-122"/>
                          <a:ea typeface="微软雅黑" panose="020B0503020204020204" charset="-122"/>
                          <a:cs typeface="Arial" panose="020B0604020202020204"/>
                        </a:rPr>
                        <a:t>an</a:t>
                      </a:r>
                      <a:r>
                        <a:rPr sz="2000" spc="-30" dirty="0">
                          <a:latin typeface="微软雅黑" panose="020B0503020204020204" charset="-122"/>
                          <a:ea typeface="微软雅黑" panose="020B0503020204020204" charset="-122"/>
                          <a:cs typeface="Arial" panose="020B0604020202020204"/>
                        </a:rPr>
                        <a:t> </a:t>
                      </a:r>
                      <a:r>
                        <a:rPr sz="2000" spc="5" dirty="0">
                          <a:latin typeface="微软雅黑" panose="020B0503020204020204" charset="-122"/>
                          <a:ea typeface="微软雅黑" panose="020B0503020204020204" charset="-122"/>
                          <a:cs typeface="Arial" panose="020B0604020202020204"/>
                        </a:rPr>
                        <a:t>opportunity</a:t>
                      </a:r>
                      <a:r>
                        <a:rPr sz="2000" spc="-120" dirty="0">
                          <a:latin typeface="微软雅黑" panose="020B0503020204020204" charset="-122"/>
                          <a:ea typeface="微软雅黑" panose="020B0503020204020204" charset="-122"/>
                          <a:cs typeface="Arial" panose="020B0604020202020204"/>
                        </a:rPr>
                        <a:t> </a:t>
                      </a:r>
                      <a:r>
                        <a:rPr sz="2000" spc="15" dirty="0">
                          <a:latin typeface="微软雅黑" panose="020B0503020204020204" charset="-122"/>
                          <a:ea typeface="微软雅黑" panose="020B0503020204020204" charset="-122"/>
                          <a:cs typeface="Arial" panose="020B0604020202020204"/>
                        </a:rPr>
                        <a:t>to</a:t>
                      </a:r>
                      <a:r>
                        <a:rPr sz="2000" spc="-90" dirty="0">
                          <a:latin typeface="微软雅黑" panose="020B0503020204020204" charset="-122"/>
                          <a:ea typeface="微软雅黑" panose="020B0503020204020204" charset="-122"/>
                          <a:cs typeface="Arial" panose="020B0604020202020204"/>
                        </a:rPr>
                        <a:t> </a:t>
                      </a:r>
                      <a:r>
                        <a:rPr sz="2000" spc="15" dirty="0">
                          <a:latin typeface="微软雅黑" panose="020B0503020204020204" charset="-122"/>
                          <a:ea typeface="微软雅黑" panose="020B0503020204020204" charset="-122"/>
                          <a:cs typeface="Arial" panose="020B0604020202020204"/>
                        </a:rPr>
                        <a:t>see</a:t>
                      </a:r>
                      <a:r>
                        <a:rPr sz="2000" spc="-30" dirty="0">
                          <a:latin typeface="微软雅黑" panose="020B0503020204020204" charset="-122"/>
                          <a:ea typeface="微软雅黑" panose="020B0503020204020204" charset="-122"/>
                          <a:cs typeface="Arial" panose="020B0604020202020204"/>
                        </a:rPr>
                        <a:t> </a:t>
                      </a:r>
                      <a:r>
                        <a:rPr sz="2000" dirty="0">
                          <a:latin typeface="微软雅黑" panose="020B0503020204020204" charset="-122"/>
                          <a:ea typeface="微软雅黑" panose="020B0503020204020204" charset="-122"/>
                          <a:cs typeface="Arial" panose="020B0604020202020204"/>
                        </a:rPr>
                        <a:t>different</a:t>
                      </a:r>
                      <a:r>
                        <a:rPr sz="2000" spc="-60" dirty="0">
                          <a:latin typeface="微软雅黑" panose="020B0503020204020204" charset="-122"/>
                          <a:ea typeface="微软雅黑" panose="020B0503020204020204" charset="-122"/>
                          <a:cs typeface="Arial" panose="020B0604020202020204"/>
                        </a:rPr>
                        <a:t> </a:t>
                      </a:r>
                      <a:r>
                        <a:rPr sz="2000" spc="5" dirty="0">
                          <a:latin typeface="微软雅黑" panose="020B0503020204020204" charset="-122"/>
                          <a:ea typeface="微软雅黑" panose="020B0503020204020204" charset="-122"/>
                          <a:cs typeface="Arial" panose="020B0604020202020204"/>
                        </a:rPr>
                        <a:t>places.</a:t>
                      </a:r>
                      <a:endParaRPr sz="2000">
                        <a:latin typeface="微软雅黑" panose="020B0503020204020204" charset="-122"/>
                        <a:ea typeface="微软雅黑" panose="020B0503020204020204" charset="-122"/>
                        <a:cs typeface="Arial" panose="020B0604020202020204"/>
                      </a:endParaRPr>
                    </a:p>
                    <a:p>
                      <a:pPr marL="792480" indent="0" fontAlgn="auto">
                        <a:lnSpc>
                          <a:spcPts val="3000"/>
                        </a:lnSpc>
                        <a:spcBef>
                          <a:spcPts val="25"/>
                        </a:spcBef>
                        <a:buAutoNum type="alphaUcPeriod"/>
                        <a:tabLst>
                          <a:tab pos="793115" algn="l"/>
                        </a:tabLst>
                      </a:pPr>
                      <a:r>
                        <a:rPr lang="zh-CN" sz="2000" spc="5" dirty="0">
                          <a:latin typeface="微软雅黑" panose="020B0503020204020204" charset="-122"/>
                          <a:ea typeface="微软雅黑" panose="020B0503020204020204" charset="-122"/>
                          <a:cs typeface="Arial" panose="020B0604020202020204"/>
                        </a:rPr>
                        <a:t> </a:t>
                      </a:r>
                      <a:r>
                        <a:rPr sz="2000" spc="5" dirty="0">
                          <a:latin typeface="微软雅黑" panose="020B0503020204020204" charset="-122"/>
                          <a:ea typeface="微软雅黑" panose="020B0503020204020204" charset="-122"/>
                          <a:cs typeface="Arial" panose="020B0604020202020204"/>
                        </a:rPr>
                        <a:t>One </a:t>
                      </a:r>
                      <a:r>
                        <a:rPr sz="2000" spc="15" dirty="0">
                          <a:latin typeface="微软雅黑" panose="020B0503020204020204" charset="-122"/>
                          <a:ea typeface="微软雅黑" panose="020B0503020204020204" charset="-122"/>
                          <a:cs typeface="Arial" panose="020B0604020202020204"/>
                        </a:rPr>
                        <a:t>can </a:t>
                      </a:r>
                      <a:r>
                        <a:rPr sz="2000" spc="0" dirty="0">
                          <a:latin typeface="微软雅黑" panose="020B0503020204020204" charset="-122"/>
                          <a:ea typeface="微软雅黑" panose="020B0503020204020204" charset="-122"/>
                          <a:cs typeface="Arial" panose="020B0604020202020204"/>
                        </a:rPr>
                        <a:t>learn </a:t>
                      </a:r>
                      <a:r>
                        <a:rPr sz="2000" dirty="0">
                          <a:latin typeface="微软雅黑" panose="020B0503020204020204" charset="-122"/>
                          <a:ea typeface="微软雅黑" panose="020B0503020204020204" charset="-122"/>
                          <a:cs typeface="Arial" panose="020B0604020202020204"/>
                        </a:rPr>
                        <a:t>from </a:t>
                      </a:r>
                      <a:r>
                        <a:rPr sz="2000" spc="5" dirty="0">
                          <a:latin typeface="微软雅黑" panose="020B0503020204020204" charset="-122"/>
                          <a:ea typeface="微软雅黑" panose="020B0503020204020204" charset="-122"/>
                          <a:cs typeface="Arial" panose="020B0604020202020204"/>
                        </a:rPr>
                        <a:t>historic</a:t>
                      </a:r>
                      <a:r>
                        <a:rPr sz="2000" spc="-320" dirty="0">
                          <a:latin typeface="微软雅黑" panose="020B0503020204020204" charset="-122"/>
                          <a:ea typeface="微软雅黑" panose="020B0503020204020204" charset="-122"/>
                          <a:cs typeface="Arial" panose="020B0604020202020204"/>
                        </a:rPr>
                        <a:t> </a:t>
                      </a:r>
                      <a:r>
                        <a:rPr sz="2000" spc="5" dirty="0">
                          <a:latin typeface="微软雅黑" panose="020B0503020204020204" charset="-122"/>
                          <a:ea typeface="微软雅黑" panose="020B0503020204020204" charset="-122"/>
                          <a:cs typeface="Arial" panose="020B0604020202020204"/>
                        </a:rPr>
                        <a:t>places.</a:t>
                      </a:r>
                      <a:endParaRPr sz="2000">
                        <a:latin typeface="微软雅黑" panose="020B0503020204020204" charset="-122"/>
                        <a:ea typeface="微软雅黑" panose="020B0503020204020204" charset="-122"/>
                        <a:cs typeface="Arial" panose="020B0604020202020204"/>
                      </a:endParaRPr>
                    </a:p>
                    <a:p>
                      <a:pPr marL="808355" indent="0" fontAlgn="auto">
                        <a:lnSpc>
                          <a:spcPts val="3000"/>
                        </a:lnSpc>
                        <a:buAutoNum type="alphaUcPeriod"/>
                        <a:tabLst>
                          <a:tab pos="808990" algn="l"/>
                        </a:tabLst>
                      </a:pPr>
                      <a:r>
                        <a:rPr sz="2000" spc="5" dirty="0">
                          <a:latin typeface="微软雅黑" panose="020B0503020204020204" charset="-122"/>
                          <a:ea typeface="微软雅黑" panose="020B0503020204020204" charset="-122"/>
                          <a:cs typeface="Arial" panose="020B0604020202020204"/>
                        </a:rPr>
                        <a:t> One </a:t>
                      </a:r>
                      <a:r>
                        <a:rPr sz="2000" spc="15" dirty="0">
                          <a:latin typeface="微软雅黑" panose="020B0503020204020204" charset="-122"/>
                          <a:ea typeface="微软雅黑" panose="020B0503020204020204" charset="-122"/>
                          <a:cs typeface="Arial" panose="020B0604020202020204"/>
                        </a:rPr>
                        <a:t>can </a:t>
                      </a:r>
                      <a:r>
                        <a:rPr sz="2000" spc="0" dirty="0">
                          <a:latin typeface="微软雅黑" panose="020B0503020204020204" charset="-122"/>
                          <a:ea typeface="微软雅黑" panose="020B0503020204020204" charset="-122"/>
                          <a:cs typeface="Arial" panose="020B0604020202020204"/>
                        </a:rPr>
                        <a:t>enjoy </a:t>
                      </a:r>
                      <a:r>
                        <a:rPr sz="2000" spc="5" dirty="0">
                          <a:latin typeface="微软雅黑" panose="020B0503020204020204" charset="-122"/>
                          <a:ea typeface="微软雅黑" panose="020B0503020204020204" charset="-122"/>
                          <a:cs typeface="Arial" panose="020B0604020202020204"/>
                        </a:rPr>
                        <a:t>natural</a:t>
                      </a:r>
                      <a:r>
                        <a:rPr sz="2000" spc="-315" dirty="0">
                          <a:latin typeface="微软雅黑" panose="020B0503020204020204" charset="-122"/>
                          <a:ea typeface="微软雅黑" panose="020B0503020204020204" charset="-122"/>
                          <a:cs typeface="Arial" panose="020B0604020202020204"/>
                        </a:rPr>
                        <a:t> </a:t>
                      </a:r>
                      <a:r>
                        <a:rPr sz="2000" dirty="0">
                          <a:latin typeface="微软雅黑" panose="020B0503020204020204" charset="-122"/>
                          <a:ea typeface="微软雅黑" panose="020B0503020204020204" charset="-122"/>
                          <a:cs typeface="Arial" panose="020B0604020202020204"/>
                        </a:rPr>
                        <a:t>scenery.</a:t>
                      </a:r>
                      <a:endParaRPr sz="2000">
                        <a:latin typeface="微软雅黑" panose="020B0503020204020204" charset="-122"/>
                        <a:ea typeface="微软雅黑" panose="020B0503020204020204" charset="-122"/>
                        <a:cs typeface="Arial" panose="020B0604020202020204"/>
                      </a:endParaRPr>
                    </a:p>
                    <a:p>
                      <a:pPr marL="815975" indent="0" fontAlgn="auto">
                        <a:lnSpc>
                          <a:spcPts val="3000"/>
                        </a:lnSpc>
                        <a:buAutoNum type="alphaUcPeriod"/>
                        <a:tabLst>
                          <a:tab pos="816610" algn="l"/>
                        </a:tabLst>
                      </a:pPr>
                      <a:r>
                        <a:rPr sz="2000" spc="5" dirty="0">
                          <a:latin typeface="微软雅黑" panose="020B0503020204020204" charset="-122"/>
                          <a:ea typeface="微软雅黑" panose="020B0503020204020204" charset="-122"/>
                          <a:cs typeface="Arial" panose="020B0604020202020204"/>
                        </a:rPr>
                        <a:t> One</a:t>
                      </a:r>
                      <a:r>
                        <a:rPr sz="2000" spc="-35" dirty="0">
                          <a:latin typeface="微软雅黑" panose="020B0503020204020204" charset="-122"/>
                          <a:ea typeface="微软雅黑" panose="020B0503020204020204" charset="-122"/>
                          <a:cs typeface="Arial" panose="020B0604020202020204"/>
                        </a:rPr>
                        <a:t> </a:t>
                      </a:r>
                      <a:r>
                        <a:rPr sz="2000" spc="5" dirty="0">
                          <a:latin typeface="微软雅黑" panose="020B0503020204020204" charset="-122"/>
                          <a:ea typeface="微软雅黑" panose="020B0503020204020204" charset="-122"/>
                          <a:cs typeface="Arial" panose="020B0604020202020204"/>
                        </a:rPr>
                        <a:t>has</a:t>
                      </a:r>
                      <a:r>
                        <a:rPr sz="2000" spc="-65" dirty="0">
                          <a:latin typeface="微软雅黑" panose="020B0503020204020204" charset="-122"/>
                          <a:ea typeface="微软雅黑" panose="020B0503020204020204" charset="-122"/>
                          <a:cs typeface="Arial" panose="020B0604020202020204"/>
                        </a:rPr>
                        <a:t> </a:t>
                      </a:r>
                      <a:r>
                        <a:rPr sz="2000" spc="5" dirty="0">
                          <a:latin typeface="微软雅黑" panose="020B0503020204020204" charset="-122"/>
                          <a:ea typeface="微软雅黑" panose="020B0503020204020204" charset="-122"/>
                          <a:cs typeface="Arial" panose="020B0604020202020204"/>
                        </a:rPr>
                        <a:t>a</a:t>
                      </a:r>
                      <a:r>
                        <a:rPr sz="2000" spc="25" dirty="0">
                          <a:latin typeface="微软雅黑" panose="020B0503020204020204" charset="-122"/>
                          <a:ea typeface="微软雅黑" panose="020B0503020204020204" charset="-122"/>
                          <a:cs typeface="Arial" panose="020B0604020202020204"/>
                        </a:rPr>
                        <a:t> </a:t>
                      </a:r>
                      <a:r>
                        <a:rPr sz="2000" spc="10" dirty="0">
                          <a:latin typeface="微软雅黑" panose="020B0503020204020204" charset="-122"/>
                          <a:ea typeface="微软雅黑" panose="020B0503020204020204" charset="-122"/>
                          <a:cs typeface="Arial" panose="020B0604020202020204"/>
                        </a:rPr>
                        <a:t>chance</a:t>
                      </a:r>
                      <a:r>
                        <a:rPr sz="2000" spc="-150" dirty="0">
                          <a:latin typeface="微软雅黑" panose="020B0503020204020204" charset="-122"/>
                          <a:ea typeface="微软雅黑" panose="020B0503020204020204" charset="-122"/>
                          <a:cs typeface="Arial" panose="020B0604020202020204"/>
                        </a:rPr>
                        <a:t> </a:t>
                      </a:r>
                      <a:r>
                        <a:rPr sz="2000" spc="15" dirty="0">
                          <a:latin typeface="微软雅黑" panose="020B0503020204020204" charset="-122"/>
                          <a:ea typeface="微软雅黑" panose="020B0503020204020204" charset="-122"/>
                          <a:cs typeface="Arial" panose="020B0604020202020204"/>
                        </a:rPr>
                        <a:t>to</a:t>
                      </a:r>
                      <a:r>
                        <a:rPr sz="2000" spc="-30" dirty="0">
                          <a:latin typeface="微软雅黑" panose="020B0503020204020204" charset="-122"/>
                          <a:ea typeface="微软雅黑" panose="020B0503020204020204" charset="-122"/>
                          <a:cs typeface="Arial" panose="020B0604020202020204"/>
                        </a:rPr>
                        <a:t> </a:t>
                      </a:r>
                      <a:r>
                        <a:rPr sz="2000" spc="0" dirty="0">
                          <a:latin typeface="微软雅黑" panose="020B0503020204020204" charset="-122"/>
                          <a:ea typeface="微软雅黑" panose="020B0503020204020204" charset="-122"/>
                          <a:cs typeface="Arial" panose="020B0604020202020204"/>
                        </a:rPr>
                        <a:t>learn</a:t>
                      </a:r>
                      <a:r>
                        <a:rPr sz="2000" spc="-35" dirty="0">
                          <a:latin typeface="微软雅黑" panose="020B0503020204020204" charset="-122"/>
                          <a:ea typeface="微软雅黑" panose="020B0503020204020204" charset="-122"/>
                          <a:cs typeface="Arial" panose="020B0604020202020204"/>
                        </a:rPr>
                        <a:t> </a:t>
                      </a:r>
                      <a:r>
                        <a:rPr sz="2000" spc="0" dirty="0">
                          <a:latin typeface="微软雅黑" panose="020B0503020204020204" charset="-122"/>
                          <a:ea typeface="微软雅黑" panose="020B0503020204020204" charset="-122"/>
                          <a:cs typeface="Arial" panose="020B0604020202020204"/>
                        </a:rPr>
                        <a:t>about</a:t>
                      </a:r>
                      <a:r>
                        <a:rPr sz="2000" spc="-60" dirty="0">
                          <a:latin typeface="微软雅黑" panose="020B0503020204020204" charset="-122"/>
                          <a:ea typeface="微软雅黑" panose="020B0503020204020204" charset="-122"/>
                          <a:cs typeface="Arial" panose="020B0604020202020204"/>
                        </a:rPr>
                        <a:t> </a:t>
                      </a:r>
                      <a:r>
                        <a:rPr sz="2000" spc="5" dirty="0">
                          <a:latin typeface="微软雅黑" panose="020B0503020204020204" charset="-122"/>
                          <a:ea typeface="微软雅黑" panose="020B0503020204020204" charset="-122"/>
                          <a:cs typeface="Arial" panose="020B0604020202020204"/>
                        </a:rPr>
                        <a:t>local</a:t>
                      </a:r>
                      <a:r>
                        <a:rPr sz="2000" spc="-90" dirty="0">
                          <a:latin typeface="微软雅黑" panose="020B0503020204020204" charset="-122"/>
                          <a:ea typeface="微软雅黑" panose="020B0503020204020204" charset="-122"/>
                          <a:cs typeface="Arial" panose="020B0604020202020204"/>
                        </a:rPr>
                        <a:t> </a:t>
                      </a:r>
                      <a:r>
                        <a:rPr sz="2000" spc="5" dirty="0">
                          <a:latin typeface="微软雅黑" panose="020B0503020204020204" charset="-122"/>
                          <a:ea typeface="微软雅黑" panose="020B0503020204020204" charset="-122"/>
                          <a:cs typeface="Arial" panose="020B0604020202020204"/>
                        </a:rPr>
                        <a:t>culture.</a:t>
                      </a:r>
                      <a:endParaRPr sz="2000">
                        <a:latin typeface="微软雅黑" panose="020B0503020204020204" charset="-122"/>
                        <a:ea typeface="微软雅黑" panose="020B0503020204020204" charset="-122"/>
                        <a:cs typeface="Arial" panose="020B0604020202020204"/>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extLst>
                  <a:ext uri="{0D108BD9-81ED-4DB2-BD59-A6C34878D82A}">
                    <a16:rowId xmlns:a16="http://schemas.microsoft.com/office/drawing/2014/main" val="10002"/>
                  </a:ext>
                </a:extLst>
              </a:tr>
            </a:tbl>
          </a:graphicData>
        </a:graphic>
      </p:graphicFrame>
      <p:sp>
        <p:nvSpPr>
          <p:cNvPr id="6" name="文本框 5">
            <a:extLst>
              <a:ext uri="{FF2B5EF4-FFF2-40B4-BE49-F238E27FC236}">
                <a16:creationId xmlns:a16="http://schemas.microsoft.com/office/drawing/2014/main" id="{BEE3EA97-101B-4095-AC7B-431478503FA1}"/>
              </a:ext>
            </a:extLst>
          </p:cNvPr>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 </a:t>
            </a:r>
            <a:r>
              <a:rPr lang="zh-CN" altLang="en-US" sz="2800" b="1" dirty="0">
                <a:solidFill>
                  <a:schemeClr val="accent1">
                    <a:lumMod val="90000"/>
                  </a:schemeClr>
                </a:solidFill>
                <a:latin typeface="微软雅黑" panose="020B0503020204020204" charset="-122"/>
                <a:ea typeface="微软雅黑" panose="020B0503020204020204" charset="-122"/>
              </a:rPr>
              <a:t>列提纲</a:t>
            </a:r>
          </a:p>
        </p:txBody>
      </p:sp>
      <p:graphicFrame>
        <p:nvGraphicFramePr>
          <p:cNvPr id="7" name="图示 6">
            <a:extLst>
              <a:ext uri="{FF2B5EF4-FFF2-40B4-BE49-F238E27FC236}">
                <a16:creationId xmlns:a16="http://schemas.microsoft.com/office/drawing/2014/main" id="{B545B7FC-BEDF-4E78-A5E3-DEE0F5CD3418}"/>
              </a:ext>
            </a:extLst>
          </p:cNvPr>
          <p:cNvGraphicFramePr/>
          <p:nvPr>
            <p:extLst>
              <p:ext uri="{D42A27DB-BD31-4B8C-83A1-F6EECF244321}">
                <p14:modId xmlns:p14="http://schemas.microsoft.com/office/powerpoint/2010/main" val="774900456"/>
              </p:ext>
            </p:extLst>
          </p:nvPr>
        </p:nvGraphicFramePr>
        <p:xfrm>
          <a:off x="9289075" y="1121"/>
          <a:ext cx="2693971" cy="16841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93933" y="1153994"/>
            <a:ext cx="8258175" cy="5366084"/>
          </a:xfrm>
          <a:prstGeom prst="rect">
            <a:avLst/>
          </a:prstGeom>
          <a:noFill/>
          <a:ln w="9525">
            <a:noFill/>
          </a:ln>
        </p:spPr>
        <p:txBody>
          <a:bodyPr wrap="square">
            <a:spAutoFit/>
          </a:bodyPr>
          <a:lstStyle/>
          <a:p>
            <a:pPr marL="12700" marR="5080" indent="114300" algn="just">
              <a:lnSpc>
                <a:spcPct val="156000"/>
              </a:lnSpc>
              <a:spcBef>
                <a:spcPts val="95"/>
              </a:spcBef>
            </a:pPr>
            <a:r>
              <a:rPr sz="2000" dirty="0">
                <a:latin typeface="微软雅黑" panose="020B0503020204020204" charset="-122"/>
                <a:ea typeface="微软雅黑" panose="020B0503020204020204" charset="-122"/>
                <a:cs typeface="微软雅黑" panose="020B0503020204020204" charset="-122"/>
                <a:sym typeface="+mn-ea"/>
              </a:rPr>
              <a:t>②</a:t>
            </a:r>
            <a:r>
              <a:rPr sz="2000" dirty="0">
                <a:latin typeface="微软雅黑" panose="020B0503020204020204" charset="-122"/>
                <a:ea typeface="微软雅黑" panose="020B0503020204020204" charset="-122"/>
                <a:cs typeface="Arial" panose="020B0604020202020204"/>
                <a:sym typeface="+mn-ea"/>
              </a:rPr>
              <a:t>The </a:t>
            </a:r>
            <a:r>
              <a:rPr sz="2000" spc="-5" dirty="0">
                <a:latin typeface="微软雅黑" panose="020B0503020204020204" charset="-122"/>
                <a:ea typeface="微软雅黑" panose="020B0503020204020204" charset="-122"/>
                <a:cs typeface="Arial" panose="020B0604020202020204"/>
                <a:sym typeface="+mn-ea"/>
              </a:rPr>
              <a:t>left </a:t>
            </a:r>
            <a:r>
              <a:rPr sz="2000" dirty="0">
                <a:latin typeface="微软雅黑" panose="020B0503020204020204" charset="-122"/>
                <a:ea typeface="微软雅黑" panose="020B0503020204020204" charset="-122"/>
                <a:cs typeface="Arial" panose="020B0604020202020204"/>
                <a:sym typeface="+mn-ea"/>
              </a:rPr>
              <a:t>brain is </a:t>
            </a:r>
            <a:r>
              <a:rPr sz="2000" spc="10" dirty="0">
                <a:latin typeface="微软雅黑" panose="020B0503020204020204" charset="-122"/>
                <a:ea typeface="微软雅黑" panose="020B0503020204020204" charset="-122"/>
                <a:cs typeface="Arial" panose="020B0604020202020204"/>
                <a:sym typeface="+mn-ea"/>
              </a:rPr>
              <a:t>said </a:t>
            </a:r>
            <a:r>
              <a:rPr sz="2000" dirty="0">
                <a:latin typeface="微软雅黑" panose="020B0503020204020204" charset="-122"/>
                <a:ea typeface="微软雅黑" panose="020B0503020204020204" charset="-122"/>
                <a:cs typeface="Arial" panose="020B0604020202020204"/>
                <a:sym typeface="+mn-ea"/>
              </a:rPr>
              <a:t>to </a:t>
            </a:r>
            <a:r>
              <a:rPr sz="2000" spc="-10" dirty="0">
                <a:latin typeface="微软雅黑" panose="020B0503020204020204" charset="-122"/>
                <a:ea typeface="微软雅黑" panose="020B0503020204020204" charset="-122"/>
                <a:cs typeface="Arial" panose="020B0604020202020204"/>
                <a:sym typeface="+mn-ea"/>
              </a:rPr>
              <a:t>be </a:t>
            </a:r>
            <a:r>
              <a:rPr sz="2000" dirty="0">
                <a:latin typeface="微软雅黑" panose="020B0503020204020204" charset="-122"/>
                <a:ea typeface="微软雅黑" panose="020B0503020204020204" charset="-122"/>
                <a:cs typeface="Arial" panose="020B0604020202020204"/>
                <a:sym typeface="+mn-ea"/>
              </a:rPr>
              <a:t>the </a:t>
            </a:r>
            <a:r>
              <a:rPr sz="2000" spc="5" dirty="0">
                <a:latin typeface="微软雅黑" panose="020B0503020204020204" charset="-122"/>
                <a:ea typeface="微软雅黑" panose="020B0503020204020204" charset="-122"/>
                <a:cs typeface="Arial" panose="020B0604020202020204"/>
                <a:sym typeface="+mn-ea"/>
              </a:rPr>
              <a:t>logical </a:t>
            </a:r>
            <a:r>
              <a:rPr sz="2000" dirty="0">
                <a:latin typeface="微软雅黑" panose="020B0503020204020204" charset="-122"/>
                <a:ea typeface="微软雅黑" panose="020B0503020204020204" charset="-122"/>
                <a:cs typeface="Arial" panose="020B0604020202020204"/>
                <a:sym typeface="+mn-ea"/>
              </a:rPr>
              <a:t>brain. </a:t>
            </a:r>
            <a:r>
              <a:rPr sz="2000" spc="15" dirty="0">
                <a:latin typeface="微软雅黑" panose="020B0503020204020204" charset="-122"/>
                <a:ea typeface="微软雅黑" panose="020B0503020204020204" charset="-122"/>
                <a:cs typeface="Arial" panose="020B0604020202020204"/>
                <a:sym typeface="+mn-ea"/>
              </a:rPr>
              <a:t>It </a:t>
            </a:r>
            <a:r>
              <a:rPr sz="2000" dirty="0">
                <a:latin typeface="微软雅黑" panose="020B0503020204020204" charset="-122"/>
                <a:ea typeface="微软雅黑" panose="020B0503020204020204" charset="-122"/>
                <a:cs typeface="Arial" panose="020B0604020202020204"/>
                <a:sym typeface="+mn-ea"/>
              </a:rPr>
              <a:t>is </a:t>
            </a:r>
            <a:r>
              <a:rPr sz="2000" spc="-10" dirty="0">
                <a:latin typeface="微软雅黑" panose="020B0503020204020204" charset="-122"/>
                <a:ea typeface="微软雅黑" panose="020B0503020204020204" charset="-122"/>
                <a:cs typeface="Arial" panose="020B0604020202020204"/>
                <a:sym typeface="+mn-ea"/>
              </a:rPr>
              <a:t>the </a:t>
            </a:r>
            <a:r>
              <a:rPr sz="2000" spc="-5" dirty="0">
                <a:latin typeface="微软雅黑" panose="020B0503020204020204" charset="-122"/>
                <a:ea typeface="微软雅黑" panose="020B0503020204020204" charset="-122"/>
                <a:cs typeface="Arial" panose="020B0604020202020204"/>
                <a:sym typeface="+mn-ea"/>
              </a:rPr>
              <a:t>left </a:t>
            </a:r>
            <a:r>
              <a:rPr sz="2000" dirty="0">
                <a:latin typeface="微软雅黑" panose="020B0503020204020204" charset="-122"/>
                <a:ea typeface="微软雅黑" panose="020B0503020204020204" charset="-122"/>
                <a:cs typeface="Arial" panose="020B0604020202020204"/>
                <a:sym typeface="+mn-ea"/>
              </a:rPr>
              <a:t>brain </a:t>
            </a:r>
            <a:r>
              <a:rPr sz="2000" spc="5" dirty="0">
                <a:latin typeface="微软雅黑" panose="020B0503020204020204" charset="-122"/>
                <a:ea typeface="微软雅黑" panose="020B0503020204020204" charset="-122"/>
                <a:cs typeface="Arial" panose="020B0604020202020204"/>
                <a:sym typeface="+mn-ea"/>
              </a:rPr>
              <a:t>that </a:t>
            </a:r>
            <a:r>
              <a:rPr sz="2000" dirty="0">
                <a:latin typeface="微软雅黑" panose="020B0503020204020204" charset="-122"/>
                <a:ea typeface="微软雅黑" panose="020B0503020204020204" charset="-122"/>
                <a:cs typeface="Arial" panose="020B0604020202020204"/>
                <a:sym typeface="+mn-ea"/>
              </a:rPr>
              <a:t>we use to </a:t>
            </a:r>
            <a:r>
              <a:rPr sz="2000" spc="5" dirty="0">
                <a:latin typeface="微软雅黑" panose="020B0503020204020204" charset="-122"/>
                <a:ea typeface="微软雅黑" panose="020B0503020204020204" charset="-122"/>
                <a:cs typeface="Arial" panose="020B0604020202020204"/>
                <a:sym typeface="+mn-ea"/>
              </a:rPr>
              <a:t>solve </a:t>
            </a:r>
            <a:r>
              <a:rPr sz="2000" spc="10" dirty="0">
                <a:latin typeface="微软雅黑" panose="020B0503020204020204" charset="-122"/>
                <a:ea typeface="微软雅黑" panose="020B0503020204020204" charset="-122"/>
                <a:cs typeface="Arial" panose="020B0604020202020204"/>
                <a:sym typeface="+mn-ea"/>
              </a:rPr>
              <a:t>mathematical </a:t>
            </a:r>
            <a:r>
              <a:rPr sz="2000" spc="5" dirty="0">
                <a:latin typeface="微软雅黑" panose="020B0503020204020204" charset="-122"/>
                <a:ea typeface="微软雅黑" panose="020B0503020204020204" charset="-122"/>
                <a:cs typeface="Arial" panose="020B0604020202020204"/>
                <a:sym typeface="+mn-ea"/>
              </a:rPr>
              <a:t>problems </a:t>
            </a:r>
            <a:r>
              <a:rPr sz="2000" spc="15" dirty="0">
                <a:latin typeface="微软雅黑" panose="020B0503020204020204" charset="-122"/>
                <a:ea typeface="微软雅黑" panose="020B0503020204020204" charset="-122"/>
                <a:cs typeface="Arial" panose="020B0604020202020204"/>
                <a:sym typeface="+mn-ea"/>
              </a:rPr>
              <a:t>and </a:t>
            </a:r>
            <a:r>
              <a:rPr sz="2000" spc="-10" dirty="0">
                <a:latin typeface="微软雅黑" panose="020B0503020204020204" charset="-122"/>
                <a:ea typeface="微软雅黑" panose="020B0503020204020204" charset="-122"/>
                <a:cs typeface="Arial" panose="020B0604020202020204"/>
                <a:sym typeface="+mn-ea"/>
              </a:rPr>
              <a:t>go </a:t>
            </a:r>
            <a:r>
              <a:rPr sz="2000" dirty="0">
                <a:latin typeface="微软雅黑" panose="020B0503020204020204" charset="-122"/>
                <a:ea typeface="微软雅黑" panose="020B0503020204020204" charset="-122"/>
                <a:cs typeface="Arial" panose="020B0604020202020204"/>
                <a:sym typeface="+mn-ea"/>
              </a:rPr>
              <a:t>think logically. </a:t>
            </a:r>
            <a:r>
              <a:rPr sz="2000" spc="5" dirty="0">
                <a:latin typeface="微软雅黑" panose="020B0503020204020204" charset="-122"/>
                <a:ea typeface="微软雅黑" panose="020B0503020204020204" charset="-122"/>
                <a:cs typeface="Arial" panose="020B0604020202020204"/>
                <a:sym typeface="+mn-ea"/>
              </a:rPr>
              <a:t>For </a:t>
            </a:r>
            <a:r>
              <a:rPr sz="2000" spc="10" dirty="0">
                <a:latin typeface="微软雅黑" panose="020B0503020204020204" charset="-122"/>
                <a:ea typeface="微软雅黑" panose="020B0503020204020204" charset="-122"/>
                <a:cs typeface="Arial" panose="020B0604020202020204"/>
                <a:sym typeface="+mn-ea"/>
              </a:rPr>
              <a:t>example, </a:t>
            </a:r>
            <a:r>
              <a:rPr sz="2000" dirty="0">
                <a:latin typeface="微软雅黑" panose="020B0503020204020204" charset="-122"/>
                <a:ea typeface="微软雅黑" panose="020B0503020204020204" charset="-122"/>
                <a:cs typeface="Arial" panose="020B0604020202020204"/>
                <a:sym typeface="+mn-ea"/>
              </a:rPr>
              <a:t>if you  </a:t>
            </a:r>
            <a:r>
              <a:rPr sz="2000" spc="15" dirty="0">
                <a:latin typeface="微软雅黑" panose="020B0503020204020204" charset="-122"/>
                <a:ea typeface="微软雅黑" panose="020B0503020204020204" charset="-122"/>
                <a:cs typeface="Arial" panose="020B0604020202020204"/>
                <a:sym typeface="+mn-ea"/>
              </a:rPr>
              <a:t>are </a:t>
            </a:r>
            <a:r>
              <a:rPr sz="2000" spc="10" dirty="0">
                <a:latin typeface="微软雅黑" panose="020B0503020204020204" charset="-122"/>
                <a:ea typeface="微软雅黑" panose="020B0503020204020204" charset="-122"/>
                <a:cs typeface="Arial" panose="020B0604020202020204"/>
                <a:sym typeface="+mn-ea"/>
              </a:rPr>
              <a:t>asked </a:t>
            </a:r>
            <a:r>
              <a:rPr sz="2000" spc="15" dirty="0">
                <a:latin typeface="微软雅黑" panose="020B0503020204020204" charset="-122"/>
                <a:ea typeface="微软雅黑" panose="020B0503020204020204" charset="-122"/>
                <a:cs typeface="Arial" panose="020B0604020202020204"/>
                <a:sym typeface="+mn-ea"/>
              </a:rPr>
              <a:t>how </a:t>
            </a:r>
            <a:r>
              <a:rPr sz="2000" dirty="0">
                <a:latin typeface="微软雅黑" panose="020B0503020204020204" charset="-122"/>
                <a:ea typeface="微软雅黑" panose="020B0503020204020204" charset="-122"/>
                <a:cs typeface="Arial" panose="020B0604020202020204"/>
                <a:sym typeface="+mn-ea"/>
              </a:rPr>
              <a:t>to make </a:t>
            </a:r>
            <a:r>
              <a:rPr sz="2000" spc="15" dirty="0">
                <a:latin typeface="微软雅黑" panose="020B0503020204020204" charset="-122"/>
                <a:ea typeface="微软雅黑" panose="020B0503020204020204" charset="-122"/>
                <a:cs typeface="Arial" panose="020B0604020202020204"/>
                <a:sym typeface="+mn-ea"/>
              </a:rPr>
              <a:t>coffee, </a:t>
            </a:r>
            <a:r>
              <a:rPr sz="2000" dirty="0">
                <a:latin typeface="微软雅黑" panose="020B0503020204020204" charset="-122"/>
                <a:ea typeface="微软雅黑" panose="020B0503020204020204" charset="-122"/>
                <a:cs typeface="Arial" panose="020B0604020202020204"/>
                <a:sym typeface="+mn-ea"/>
              </a:rPr>
              <a:t>this is </a:t>
            </a:r>
            <a:r>
              <a:rPr sz="2000" spc="5" dirty="0">
                <a:latin typeface="微软雅黑" panose="020B0503020204020204" charset="-122"/>
                <a:ea typeface="微软雅黑" panose="020B0503020204020204" charset="-122"/>
                <a:cs typeface="Arial" panose="020B0604020202020204"/>
                <a:sym typeface="+mn-ea"/>
              </a:rPr>
              <a:t>what happens. </a:t>
            </a:r>
            <a:r>
              <a:rPr sz="2000" spc="-35" dirty="0">
                <a:latin typeface="微软雅黑" panose="020B0503020204020204" charset="-122"/>
                <a:ea typeface="微软雅黑" panose="020B0503020204020204" charset="-122"/>
                <a:cs typeface="Arial" panose="020B0604020202020204"/>
                <a:sym typeface="+mn-ea"/>
              </a:rPr>
              <a:t>Your </a:t>
            </a:r>
            <a:r>
              <a:rPr sz="2000" spc="-5" dirty="0">
                <a:latin typeface="微软雅黑" panose="020B0503020204020204" charset="-122"/>
                <a:ea typeface="微软雅黑" panose="020B0503020204020204" charset="-122"/>
                <a:cs typeface="Arial" panose="020B0604020202020204"/>
                <a:sym typeface="+mn-ea"/>
              </a:rPr>
              <a:t>left </a:t>
            </a:r>
            <a:r>
              <a:rPr sz="2000" spc="10" dirty="0">
                <a:latin typeface="微软雅黑" panose="020B0503020204020204" charset="-122"/>
                <a:ea typeface="微软雅黑" panose="020B0503020204020204" charset="-122"/>
                <a:cs typeface="Arial" panose="020B0604020202020204"/>
                <a:sym typeface="+mn-ea"/>
              </a:rPr>
              <a:t>brain </a:t>
            </a:r>
            <a:r>
              <a:rPr sz="2000" dirty="0">
                <a:latin typeface="微软雅黑" panose="020B0503020204020204" charset="-122"/>
                <a:ea typeface="微软雅黑" panose="020B0503020204020204" charset="-122"/>
                <a:cs typeface="Arial" panose="020B0604020202020204"/>
                <a:sym typeface="+mn-ea"/>
              </a:rPr>
              <a:t>begins  to </a:t>
            </a:r>
            <a:r>
              <a:rPr sz="2000" spc="10" dirty="0">
                <a:latin typeface="微软雅黑" panose="020B0503020204020204" charset="-122"/>
                <a:ea typeface="微软雅黑" panose="020B0503020204020204" charset="-122"/>
                <a:cs typeface="Arial" panose="020B0604020202020204"/>
                <a:sym typeface="+mn-ea"/>
              </a:rPr>
              <a:t>work; </a:t>
            </a:r>
            <a:r>
              <a:rPr sz="2000" dirty="0">
                <a:latin typeface="微软雅黑" panose="020B0503020204020204" charset="-122"/>
                <a:ea typeface="微软雅黑" panose="020B0503020204020204" charset="-122"/>
                <a:cs typeface="Arial" panose="020B0604020202020204"/>
                <a:sym typeface="+mn-ea"/>
              </a:rPr>
              <a:t>it </a:t>
            </a:r>
            <a:r>
              <a:rPr sz="2000" spc="10" dirty="0">
                <a:latin typeface="微软雅黑" panose="020B0503020204020204" charset="-122"/>
                <a:ea typeface="微软雅黑" panose="020B0503020204020204" charset="-122"/>
                <a:cs typeface="Arial" panose="020B0604020202020204"/>
                <a:sym typeface="+mn-ea"/>
              </a:rPr>
              <a:t>searches its </a:t>
            </a:r>
            <a:r>
              <a:rPr sz="2000" spc="5" dirty="0">
                <a:latin typeface="微软雅黑" panose="020B0503020204020204" charset="-122"/>
                <a:ea typeface="微软雅黑" panose="020B0503020204020204" charset="-122"/>
                <a:cs typeface="Arial" panose="020B0604020202020204"/>
                <a:sym typeface="+mn-ea"/>
              </a:rPr>
              <a:t>files </a:t>
            </a:r>
            <a:r>
              <a:rPr sz="2000" spc="15" dirty="0">
                <a:latin typeface="微软雅黑" panose="020B0503020204020204" charset="-122"/>
                <a:ea typeface="微软雅黑" panose="020B0503020204020204" charset="-122"/>
                <a:cs typeface="Arial" panose="020B0604020202020204"/>
                <a:sym typeface="+mn-ea"/>
              </a:rPr>
              <a:t>for </a:t>
            </a:r>
            <a:r>
              <a:rPr sz="2000" spc="10" dirty="0">
                <a:latin typeface="微软雅黑" panose="020B0503020204020204" charset="-122"/>
                <a:ea typeface="微软雅黑" panose="020B0503020204020204" charset="-122"/>
                <a:cs typeface="Arial" panose="020B0604020202020204"/>
                <a:sym typeface="+mn-ea"/>
              </a:rPr>
              <a:t>information </a:t>
            </a:r>
            <a:r>
              <a:rPr sz="2000" spc="50" dirty="0">
                <a:latin typeface="微软雅黑" panose="020B0503020204020204" charset="-122"/>
                <a:ea typeface="微软雅黑" panose="020B0503020204020204" charset="-122"/>
                <a:cs typeface="Arial" panose="020B0604020202020204"/>
                <a:sym typeface="+mn-ea"/>
              </a:rPr>
              <a:t>on </a:t>
            </a:r>
            <a:r>
              <a:rPr sz="2000" spc="25" dirty="0">
                <a:latin typeface="微软雅黑" panose="020B0503020204020204" charset="-122"/>
                <a:ea typeface="微软雅黑" panose="020B0503020204020204" charset="-122"/>
                <a:cs typeface="Arial" panose="020B0604020202020204"/>
                <a:sym typeface="+mn-ea"/>
              </a:rPr>
              <a:t>coffee </a:t>
            </a:r>
            <a:r>
              <a:rPr sz="2000" spc="5" dirty="0">
                <a:latin typeface="微软雅黑" panose="020B0503020204020204" charset="-122"/>
                <a:ea typeface="微软雅黑" panose="020B0503020204020204" charset="-122"/>
                <a:cs typeface="Arial" panose="020B0604020202020204"/>
                <a:sym typeface="+mn-ea"/>
              </a:rPr>
              <a:t>making. </a:t>
            </a:r>
            <a:r>
              <a:rPr sz="2000" spc="-5" dirty="0">
                <a:latin typeface="微软雅黑" panose="020B0503020204020204" charset="-122"/>
                <a:ea typeface="微软雅黑" panose="020B0503020204020204" charset="-122"/>
                <a:cs typeface="Arial" panose="020B0604020202020204"/>
                <a:sym typeface="+mn-ea"/>
              </a:rPr>
              <a:t>If </a:t>
            </a:r>
            <a:r>
              <a:rPr sz="2000" spc="25" dirty="0">
                <a:latin typeface="微软雅黑" panose="020B0503020204020204" charset="-122"/>
                <a:ea typeface="微软雅黑" panose="020B0503020204020204" charset="-122"/>
                <a:cs typeface="Arial" panose="020B0604020202020204"/>
                <a:sym typeface="+mn-ea"/>
              </a:rPr>
              <a:t>it </a:t>
            </a:r>
            <a:r>
              <a:rPr sz="2000" spc="15" dirty="0">
                <a:latin typeface="微软雅黑" panose="020B0503020204020204" charset="-122"/>
                <a:ea typeface="微软雅黑" panose="020B0503020204020204" charset="-122"/>
                <a:cs typeface="Arial" panose="020B0604020202020204"/>
                <a:sym typeface="+mn-ea"/>
              </a:rPr>
              <a:t>finds </a:t>
            </a:r>
            <a:r>
              <a:rPr sz="2000" dirty="0">
                <a:latin typeface="微软雅黑" panose="020B0503020204020204" charset="-122"/>
                <a:ea typeface="微软雅黑" panose="020B0503020204020204" charset="-122"/>
                <a:cs typeface="Arial" panose="020B0604020202020204"/>
                <a:sym typeface="+mn-ea"/>
              </a:rPr>
              <a:t>the  files, </a:t>
            </a:r>
            <a:r>
              <a:rPr sz="2000" spc="25" dirty="0">
                <a:latin typeface="微软雅黑" panose="020B0503020204020204" charset="-122"/>
                <a:ea typeface="微软雅黑" panose="020B0503020204020204" charset="-122"/>
                <a:cs typeface="Arial" panose="020B0604020202020204"/>
                <a:sym typeface="+mn-ea"/>
              </a:rPr>
              <a:t>it </a:t>
            </a:r>
            <a:r>
              <a:rPr sz="2000" dirty="0">
                <a:latin typeface="微软雅黑" panose="020B0503020204020204" charset="-122"/>
                <a:ea typeface="微软雅黑" panose="020B0503020204020204" charset="-122"/>
                <a:cs typeface="Arial" panose="020B0604020202020204"/>
                <a:sym typeface="+mn-ea"/>
              </a:rPr>
              <a:t>begins </a:t>
            </a:r>
            <a:r>
              <a:rPr sz="2000" spc="10" dirty="0">
                <a:latin typeface="微软雅黑" panose="020B0503020204020204" charset="-122"/>
                <a:ea typeface="微软雅黑" panose="020B0503020204020204" charset="-122"/>
                <a:cs typeface="Arial" panose="020B0604020202020204"/>
                <a:sym typeface="+mn-ea"/>
              </a:rPr>
              <a:t>relating </a:t>
            </a:r>
            <a:r>
              <a:rPr sz="2000" dirty="0">
                <a:latin typeface="微软雅黑" panose="020B0503020204020204" charset="-122"/>
                <a:ea typeface="微软雅黑" panose="020B0503020204020204" charset="-122"/>
                <a:cs typeface="Arial" panose="020B0604020202020204"/>
                <a:sym typeface="+mn-ea"/>
              </a:rPr>
              <a:t>what to </a:t>
            </a:r>
            <a:r>
              <a:rPr sz="2000" spc="-10" dirty="0">
                <a:latin typeface="微软雅黑" panose="020B0503020204020204" charset="-122"/>
                <a:ea typeface="微软雅黑" panose="020B0503020204020204" charset="-122"/>
                <a:cs typeface="Arial" panose="020B0604020202020204"/>
                <a:sym typeface="+mn-ea"/>
              </a:rPr>
              <a:t>do </a:t>
            </a:r>
            <a:r>
              <a:rPr sz="2000" spc="25" dirty="0">
                <a:latin typeface="微软雅黑" panose="020B0503020204020204" charset="-122"/>
                <a:ea typeface="微软雅黑" panose="020B0503020204020204" charset="-122"/>
                <a:cs typeface="Arial" panose="020B0604020202020204"/>
                <a:sym typeface="+mn-ea"/>
              </a:rPr>
              <a:t>step </a:t>
            </a:r>
            <a:r>
              <a:rPr sz="2000" spc="-10" dirty="0">
                <a:latin typeface="微软雅黑" panose="020B0503020204020204" charset="-122"/>
                <a:ea typeface="微软雅黑" panose="020B0503020204020204" charset="-122"/>
                <a:cs typeface="Arial" panose="020B0604020202020204"/>
                <a:sym typeface="+mn-ea"/>
              </a:rPr>
              <a:t>by </a:t>
            </a:r>
            <a:r>
              <a:rPr sz="2000" spc="25" dirty="0">
                <a:latin typeface="微软雅黑" panose="020B0503020204020204" charset="-122"/>
                <a:ea typeface="微软雅黑" panose="020B0503020204020204" charset="-122"/>
                <a:cs typeface="Arial" panose="020B0604020202020204"/>
                <a:sym typeface="+mn-ea"/>
              </a:rPr>
              <a:t>step. </a:t>
            </a:r>
            <a:r>
              <a:rPr sz="2000" spc="-5" dirty="0">
                <a:latin typeface="微软雅黑" panose="020B0503020204020204" charset="-122"/>
                <a:ea typeface="微软雅黑" panose="020B0503020204020204" charset="-122"/>
                <a:cs typeface="Arial" panose="020B0604020202020204"/>
                <a:sym typeface="+mn-ea"/>
              </a:rPr>
              <a:t>If </a:t>
            </a:r>
            <a:r>
              <a:rPr sz="2000" spc="25" dirty="0">
                <a:latin typeface="微软雅黑" panose="020B0503020204020204" charset="-122"/>
                <a:ea typeface="微软雅黑" panose="020B0503020204020204" charset="-122"/>
                <a:cs typeface="Arial" panose="020B0604020202020204"/>
                <a:sym typeface="+mn-ea"/>
              </a:rPr>
              <a:t>it </a:t>
            </a:r>
            <a:r>
              <a:rPr sz="2000" dirty="0">
                <a:latin typeface="微软雅黑" panose="020B0503020204020204" charset="-122"/>
                <a:ea typeface="微软雅黑" panose="020B0503020204020204" charset="-122"/>
                <a:cs typeface="Arial" panose="020B0604020202020204"/>
                <a:sym typeface="+mn-ea"/>
              </a:rPr>
              <a:t>does </a:t>
            </a:r>
            <a:r>
              <a:rPr sz="2000" spc="15" dirty="0">
                <a:latin typeface="微软雅黑" panose="020B0503020204020204" charset="-122"/>
                <a:ea typeface="微软雅黑" panose="020B0503020204020204" charset="-122"/>
                <a:cs typeface="Arial" panose="020B0604020202020204"/>
                <a:sym typeface="+mn-ea"/>
              </a:rPr>
              <a:t>not </a:t>
            </a:r>
            <a:r>
              <a:rPr sz="2000" spc="10" dirty="0">
                <a:latin typeface="微软雅黑" panose="020B0503020204020204" charset="-122"/>
                <a:ea typeface="微软雅黑" panose="020B0503020204020204" charset="-122"/>
                <a:cs typeface="Arial" panose="020B0604020202020204"/>
                <a:sym typeface="+mn-ea"/>
              </a:rPr>
              <a:t>find </a:t>
            </a:r>
            <a:r>
              <a:rPr sz="2000" spc="15" dirty="0">
                <a:latin typeface="微软雅黑" panose="020B0503020204020204" charset="-122"/>
                <a:ea typeface="微软雅黑" panose="020B0503020204020204" charset="-122"/>
                <a:cs typeface="Arial" panose="020B0604020202020204"/>
                <a:sym typeface="+mn-ea"/>
              </a:rPr>
              <a:t>any </a:t>
            </a:r>
            <a:r>
              <a:rPr sz="2000" spc="5" dirty="0">
                <a:latin typeface="微软雅黑" panose="020B0503020204020204" charset="-122"/>
                <a:ea typeface="微软雅黑" panose="020B0503020204020204" charset="-122"/>
                <a:cs typeface="Arial" panose="020B0604020202020204"/>
                <a:sym typeface="+mn-ea"/>
              </a:rPr>
              <a:t>record,  </a:t>
            </a:r>
            <a:r>
              <a:rPr sz="2000" dirty="0">
                <a:latin typeface="微软雅黑" panose="020B0503020204020204" charset="-122"/>
                <a:ea typeface="微软雅黑" panose="020B0503020204020204" charset="-122"/>
                <a:cs typeface="Arial" panose="020B0604020202020204"/>
                <a:sym typeface="+mn-ea"/>
              </a:rPr>
              <a:t>it </a:t>
            </a:r>
            <a:r>
              <a:rPr sz="2000" spc="5" dirty="0">
                <a:latin typeface="微软雅黑" panose="020B0503020204020204" charset="-122"/>
                <a:ea typeface="微软雅黑" panose="020B0503020204020204" charset="-122"/>
                <a:cs typeface="Arial" panose="020B0604020202020204"/>
                <a:sym typeface="+mn-ea"/>
              </a:rPr>
              <a:t>says </a:t>
            </a:r>
            <a:r>
              <a:rPr sz="2000" dirty="0">
                <a:latin typeface="微软雅黑" panose="020B0503020204020204" charset="-122"/>
                <a:ea typeface="微软雅黑" panose="020B0503020204020204" charset="-122"/>
                <a:cs typeface="Arial" panose="020B0604020202020204"/>
                <a:sym typeface="+mn-ea"/>
              </a:rPr>
              <a:t>it does not</a:t>
            </a:r>
            <a:r>
              <a:rPr sz="2000" spc="175" dirty="0">
                <a:latin typeface="微软雅黑" panose="020B0503020204020204" charset="-122"/>
                <a:ea typeface="微软雅黑" panose="020B0503020204020204" charset="-122"/>
                <a:cs typeface="Arial" panose="020B0604020202020204"/>
                <a:sym typeface="+mn-ea"/>
              </a:rPr>
              <a:t> </a:t>
            </a:r>
            <a:r>
              <a:rPr sz="2000" spc="-35" dirty="0">
                <a:latin typeface="微软雅黑" panose="020B0503020204020204" charset="-122"/>
                <a:ea typeface="微软雅黑" panose="020B0503020204020204" charset="-122"/>
                <a:cs typeface="Arial" panose="020B0604020202020204"/>
                <a:sym typeface="+mn-ea"/>
              </a:rPr>
              <a:t>know.</a:t>
            </a:r>
          </a:p>
          <a:p>
            <a:pPr marL="12700" marR="5080" indent="114300" algn="just">
              <a:lnSpc>
                <a:spcPct val="156000"/>
              </a:lnSpc>
              <a:spcBef>
                <a:spcPts val="95"/>
              </a:spcBef>
            </a:pPr>
            <a:endParaRPr lang="zh-CN" altLang="en-US" sz="2000" dirty="0">
              <a:latin typeface="微软雅黑" panose="020B0503020204020204" charset="-122"/>
              <a:ea typeface="微软雅黑" panose="020B0503020204020204" charset="-122"/>
            </a:endParaRPr>
          </a:p>
          <a:p>
            <a:pPr marL="12700" marR="5080" indent="114300" algn="just">
              <a:lnSpc>
                <a:spcPct val="156000"/>
              </a:lnSpc>
              <a:spcBef>
                <a:spcPts val="95"/>
              </a:spcBef>
            </a:pPr>
            <a:endParaRPr lang="zh-CN" altLang="en-US" sz="2000" dirty="0">
              <a:latin typeface="微软雅黑" panose="020B0503020204020204" charset="-122"/>
              <a:ea typeface="微软雅黑" panose="020B0503020204020204" charset="-122"/>
            </a:endParaRPr>
          </a:p>
          <a:p>
            <a:pPr marL="12700" marR="5080" indent="114300" algn="just">
              <a:lnSpc>
                <a:spcPct val="156000"/>
              </a:lnSpc>
              <a:spcBef>
                <a:spcPts val="95"/>
              </a:spcBef>
            </a:pPr>
            <a:r>
              <a:rPr sz="2000" spc="25" dirty="0" err="1">
                <a:latin typeface="微软雅黑" panose="020B0503020204020204" charset="-122"/>
                <a:ea typeface="微软雅黑" panose="020B0503020204020204" charset="-122"/>
                <a:cs typeface="微软雅黑" panose="020B0503020204020204" charset="-122"/>
                <a:sym typeface="+mn-ea"/>
              </a:rPr>
              <a:t>段意：左脑是逻辑脑，我们用左脑</a:t>
            </a:r>
            <a:r>
              <a:rPr sz="2000" spc="75" dirty="0" err="1">
                <a:latin typeface="微软雅黑" panose="020B0503020204020204" charset="-122"/>
                <a:ea typeface="微软雅黑" panose="020B0503020204020204" charset="-122"/>
                <a:cs typeface="微软雅黑" panose="020B0503020204020204" charset="-122"/>
                <a:sym typeface="+mn-ea"/>
              </a:rPr>
              <a:t>处</a:t>
            </a:r>
            <a:r>
              <a:rPr sz="2000" spc="25" dirty="0" err="1">
                <a:latin typeface="微软雅黑" panose="020B0503020204020204" charset="-122"/>
                <a:ea typeface="微软雅黑" panose="020B0503020204020204" charset="-122"/>
                <a:cs typeface="微软雅黑" panose="020B0503020204020204" charset="-122"/>
                <a:sym typeface="+mn-ea"/>
              </a:rPr>
              <a:t>理数</a:t>
            </a:r>
            <a:r>
              <a:rPr sz="2000" spc="75" dirty="0" err="1">
                <a:latin typeface="微软雅黑" panose="020B0503020204020204" charset="-122"/>
                <a:ea typeface="微软雅黑" panose="020B0503020204020204" charset="-122"/>
                <a:cs typeface="微软雅黑" panose="020B0503020204020204" charset="-122"/>
                <a:sym typeface="+mn-ea"/>
              </a:rPr>
              <a:t>学</a:t>
            </a:r>
            <a:r>
              <a:rPr sz="2000" spc="25" dirty="0" err="1">
                <a:latin typeface="微软雅黑" panose="020B0503020204020204" charset="-122"/>
                <a:ea typeface="微软雅黑" panose="020B0503020204020204" charset="-122"/>
                <a:cs typeface="微软雅黑" panose="020B0503020204020204" charset="-122"/>
                <a:sym typeface="+mn-ea"/>
              </a:rPr>
              <a:t>问</a:t>
            </a:r>
            <a:r>
              <a:rPr sz="2000" spc="10" dirty="0" err="1">
                <a:latin typeface="微软雅黑" panose="020B0503020204020204" charset="-122"/>
                <a:ea typeface="微软雅黑" panose="020B0503020204020204" charset="-122"/>
                <a:cs typeface="微软雅黑" panose="020B0503020204020204" charset="-122"/>
                <a:sym typeface="+mn-ea"/>
              </a:rPr>
              <a:t>题</a:t>
            </a:r>
            <a:r>
              <a:rPr sz="2000" spc="75" dirty="0" err="1">
                <a:latin typeface="微软雅黑" panose="020B0503020204020204" charset="-122"/>
                <a:ea typeface="微软雅黑" panose="020B0503020204020204" charset="-122"/>
                <a:cs typeface="微软雅黑" panose="020B0503020204020204" charset="-122"/>
                <a:sym typeface="+mn-ea"/>
              </a:rPr>
              <a:t>，</a:t>
            </a:r>
            <a:r>
              <a:rPr sz="2000" spc="25" dirty="0" err="1">
                <a:latin typeface="微软雅黑" panose="020B0503020204020204" charset="-122"/>
                <a:ea typeface="微软雅黑" panose="020B0503020204020204" charset="-122"/>
                <a:cs typeface="微软雅黑" panose="020B0503020204020204" charset="-122"/>
                <a:sym typeface="+mn-ea"/>
              </a:rPr>
              <a:t>进</a:t>
            </a:r>
            <a:r>
              <a:rPr sz="2000" spc="15" dirty="0" err="1">
                <a:latin typeface="微软雅黑" panose="020B0503020204020204" charset="-122"/>
                <a:ea typeface="微软雅黑" panose="020B0503020204020204" charset="-122"/>
                <a:cs typeface="微软雅黑" panose="020B0503020204020204" charset="-122"/>
                <a:sym typeface="+mn-ea"/>
              </a:rPr>
              <a:t>行</a:t>
            </a:r>
            <a:r>
              <a:rPr sz="2000" spc="75" dirty="0" err="1">
                <a:latin typeface="微软雅黑" panose="020B0503020204020204" charset="-122"/>
                <a:ea typeface="微软雅黑" panose="020B0503020204020204" charset="-122"/>
                <a:cs typeface="微软雅黑" panose="020B0503020204020204" charset="-122"/>
                <a:sym typeface="+mn-ea"/>
              </a:rPr>
              <a:t>逻</a:t>
            </a:r>
            <a:r>
              <a:rPr sz="2000" spc="25" dirty="0" err="1">
                <a:latin typeface="微软雅黑" panose="020B0503020204020204" charset="-122"/>
                <a:ea typeface="微软雅黑" panose="020B0503020204020204" charset="-122"/>
                <a:cs typeface="微软雅黑" panose="020B0503020204020204" charset="-122"/>
                <a:sym typeface="+mn-ea"/>
              </a:rPr>
              <a:t>辑</a:t>
            </a:r>
            <a:r>
              <a:rPr sz="2000" spc="15" dirty="0" err="1">
                <a:latin typeface="微软雅黑" panose="020B0503020204020204" charset="-122"/>
                <a:ea typeface="微软雅黑" panose="020B0503020204020204" charset="-122"/>
                <a:cs typeface="微软雅黑" panose="020B0503020204020204" charset="-122"/>
                <a:sym typeface="+mn-ea"/>
              </a:rPr>
              <a:t>思</a:t>
            </a:r>
            <a:r>
              <a:rPr sz="2000" spc="85" dirty="0" err="1">
                <a:latin typeface="微软雅黑" panose="020B0503020204020204" charset="-122"/>
                <a:ea typeface="微软雅黑" panose="020B0503020204020204" charset="-122"/>
                <a:cs typeface="微软雅黑" panose="020B0503020204020204" charset="-122"/>
                <a:sym typeface="+mn-ea"/>
              </a:rPr>
              <a:t>考</a:t>
            </a:r>
            <a:r>
              <a:rPr sz="2000" spc="25" dirty="0">
                <a:latin typeface="微软雅黑" panose="020B0503020204020204" charset="-122"/>
                <a:ea typeface="微软雅黑" panose="020B0503020204020204" charset="-122"/>
                <a:cs typeface="微软雅黑" panose="020B0503020204020204" charset="-122"/>
                <a:sym typeface="+mn-ea"/>
              </a:rPr>
              <a:t>。</a:t>
            </a:r>
            <a:endParaRPr sz="2000" dirty="0">
              <a:latin typeface="微软雅黑" panose="020B0503020204020204" charset="-122"/>
              <a:ea typeface="微软雅黑" panose="020B0503020204020204" charset="-122"/>
              <a:cs typeface="微软雅黑" panose="020B0503020204020204" charset="-122"/>
            </a:endParaRPr>
          </a:p>
          <a:p>
            <a:pPr marL="12700" marR="5080" indent="114300" algn="just">
              <a:lnSpc>
                <a:spcPct val="156000"/>
              </a:lnSpc>
              <a:spcBef>
                <a:spcPts val="95"/>
              </a:spcBef>
            </a:pPr>
            <a:endParaRPr lang="zh-CN" altLang="en-US" sz="2000" dirty="0">
              <a:latin typeface="微软雅黑" panose="020B0503020204020204" charset="-122"/>
              <a:ea typeface="微软雅黑" panose="020B0503020204020204" charset="-122"/>
            </a:endParaRPr>
          </a:p>
        </p:txBody>
      </p:sp>
      <p:cxnSp>
        <p:nvCxnSpPr>
          <p:cNvPr id="2" name="直接连接符 1"/>
          <p:cNvCxnSpPr/>
          <p:nvPr/>
        </p:nvCxnSpPr>
        <p:spPr>
          <a:xfrm>
            <a:off x="844042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object 20"/>
          <p:cNvSpPr txBox="1"/>
          <p:nvPr/>
        </p:nvSpPr>
        <p:spPr>
          <a:xfrm>
            <a:off x="8524875" y="2651043"/>
            <a:ext cx="3606800" cy="2294890"/>
          </a:xfrm>
          <a:prstGeom prst="rect">
            <a:avLst/>
          </a:prstGeom>
        </p:spPr>
        <p:txBody>
          <a:bodyPr vert="horz" wrap="square" lIns="0" tIns="133350" rIns="0" bIns="0" rtlCol="0">
            <a:spAutoFit/>
          </a:bodyPr>
          <a:lstStyle/>
          <a:p>
            <a:pPr marL="12700" fontAlgn="auto">
              <a:lnSpc>
                <a:spcPts val="3500"/>
              </a:lnSpc>
              <a:spcBef>
                <a:spcPts val="1050"/>
              </a:spcBef>
            </a:pPr>
            <a:r>
              <a:rPr lang="zh-CN" altLang="en-US" spc="-10" dirty="0">
                <a:latin typeface="微软雅黑" panose="020B0503020204020204" charset="-122"/>
                <a:ea typeface="微软雅黑" panose="020B0503020204020204" charset="-122"/>
                <a:cs typeface="Arial" panose="020B0604020202020204"/>
              </a:rPr>
              <a:t>① </a:t>
            </a:r>
            <a:r>
              <a:rPr spc="5" dirty="0">
                <a:latin typeface="微软雅黑" panose="020B0503020204020204" charset="-122"/>
                <a:ea typeface="微软雅黑" panose="020B0503020204020204" charset="-122"/>
                <a:cs typeface="Arial" panose="020B0604020202020204"/>
                <a:sym typeface="+mn-ea"/>
              </a:rPr>
              <a:t>logical </a:t>
            </a:r>
            <a:r>
              <a:rPr lang="en-US" spc="5" dirty="0">
                <a:latin typeface="微软雅黑" panose="020B0503020204020204" charset="-122"/>
                <a:ea typeface="微软雅黑" panose="020B0503020204020204" charset="-122"/>
                <a:cs typeface="Arial" panose="020B0604020202020204"/>
                <a:sym typeface="+mn-ea"/>
              </a:rPr>
              <a:t>adj. </a:t>
            </a:r>
            <a:r>
              <a:rPr lang="zh-CN" altLang="en-US" spc="5" dirty="0">
                <a:latin typeface="微软雅黑" panose="020B0503020204020204" charset="-122"/>
                <a:ea typeface="微软雅黑" panose="020B0503020204020204" charset="-122"/>
                <a:cs typeface="Arial" panose="020B0604020202020204"/>
                <a:sym typeface="+mn-ea"/>
              </a:rPr>
              <a:t>合逻辑的、合理的</a:t>
            </a:r>
          </a:p>
          <a:p>
            <a:pPr marL="12700" fontAlgn="auto">
              <a:lnSpc>
                <a:spcPts val="3500"/>
              </a:lnSpc>
              <a:spcBef>
                <a:spcPts val="1050"/>
              </a:spcBef>
            </a:pPr>
            <a:r>
              <a:rPr lang="zh-CN" spc="-5" dirty="0">
                <a:latin typeface="微软雅黑" panose="020B0503020204020204" charset="-122"/>
                <a:ea typeface="微软雅黑" panose="020B0503020204020204" charset="-122"/>
                <a:cs typeface="微软雅黑" panose="020B0503020204020204" charset="-122"/>
              </a:rPr>
              <a:t>② </a:t>
            </a:r>
            <a:r>
              <a:rPr spc="5" dirty="0">
                <a:latin typeface="微软雅黑" panose="020B0503020204020204" charset="-122"/>
                <a:ea typeface="微软雅黑" panose="020B0503020204020204" charset="-122"/>
                <a:cs typeface="Arial" panose="020B0604020202020204"/>
                <a:sym typeface="+mn-ea"/>
              </a:rPr>
              <a:t>file  </a:t>
            </a:r>
            <a:r>
              <a:rPr lang="en-US" spc="5" dirty="0">
                <a:latin typeface="微软雅黑" panose="020B0503020204020204" charset="-122"/>
                <a:ea typeface="微软雅黑" panose="020B0503020204020204" charset="-122"/>
                <a:cs typeface="Arial" panose="020B0604020202020204"/>
                <a:sym typeface="+mn-ea"/>
              </a:rPr>
              <a:t>n. </a:t>
            </a:r>
            <a:r>
              <a:rPr lang="zh-CN" altLang="en-US" spc="5" dirty="0">
                <a:latin typeface="微软雅黑" panose="020B0503020204020204" charset="-122"/>
                <a:ea typeface="微软雅黑" panose="020B0503020204020204" charset="-122"/>
                <a:cs typeface="Arial" panose="020B0604020202020204"/>
                <a:sym typeface="+mn-ea"/>
              </a:rPr>
              <a:t>文件、档案</a:t>
            </a:r>
          </a:p>
          <a:p>
            <a:pPr marL="12700" fontAlgn="auto">
              <a:lnSpc>
                <a:spcPts val="3500"/>
              </a:lnSpc>
              <a:spcBef>
                <a:spcPts val="1050"/>
              </a:spcBef>
            </a:pPr>
            <a:r>
              <a:rPr lang="zh-CN" spc="-5" dirty="0">
                <a:latin typeface="微软雅黑" panose="020B0503020204020204" charset="-122"/>
                <a:ea typeface="微软雅黑" panose="020B0503020204020204" charset="-122"/>
                <a:cs typeface="Arial" panose="020B0604020202020204"/>
              </a:rPr>
              <a:t>③ </a:t>
            </a:r>
            <a:r>
              <a:rPr lang="en-US" altLang="zh-CN" spc="-5" dirty="0">
                <a:latin typeface="微软雅黑" panose="020B0503020204020204" charset="-122"/>
                <a:ea typeface="微软雅黑" panose="020B0503020204020204" charset="-122"/>
                <a:cs typeface="Arial" panose="020B0604020202020204"/>
              </a:rPr>
              <a:t>relate v. </a:t>
            </a:r>
            <a:r>
              <a:rPr lang="zh-CN" altLang="en-US" spc="-5" dirty="0">
                <a:latin typeface="微软雅黑" panose="020B0503020204020204" charset="-122"/>
                <a:ea typeface="微软雅黑" panose="020B0503020204020204" charset="-122"/>
                <a:cs typeface="Arial" panose="020B0604020202020204"/>
              </a:rPr>
              <a:t>相关联、把</a:t>
            </a:r>
            <a:r>
              <a:rPr lang="en-US" altLang="zh-CN" spc="-5" dirty="0">
                <a:latin typeface="微软雅黑" panose="020B0503020204020204" charset="-122"/>
                <a:ea typeface="微软雅黑" panose="020B0503020204020204" charset="-122"/>
                <a:cs typeface="Arial" panose="020B0604020202020204"/>
              </a:rPr>
              <a:t>...</a:t>
            </a:r>
            <a:r>
              <a:rPr lang="zh-CN" altLang="en-US" spc="-5" dirty="0">
                <a:latin typeface="微软雅黑" panose="020B0503020204020204" charset="-122"/>
                <a:ea typeface="微软雅黑" panose="020B0503020204020204" charset="-122"/>
                <a:cs typeface="Arial" panose="020B0604020202020204"/>
              </a:rPr>
              <a:t>联系起来</a:t>
            </a:r>
          </a:p>
          <a:p>
            <a:pPr marL="12700" fontAlgn="auto">
              <a:lnSpc>
                <a:spcPts val="3500"/>
              </a:lnSpc>
              <a:spcBef>
                <a:spcPts val="755"/>
              </a:spcBef>
            </a:pPr>
            <a:endParaRPr lang="zh-CN" altLang="en-US" spc="5" dirty="0">
              <a:latin typeface="微软雅黑" panose="020B0503020204020204" charset="-122"/>
              <a:ea typeface="微软雅黑" panose="020B0503020204020204" charset="-122"/>
              <a:cs typeface="Arial" panose="020B0604020202020204"/>
              <a:sym typeface="+mn-ea"/>
            </a:endParaRPr>
          </a:p>
        </p:txBody>
      </p:sp>
      <p:cxnSp>
        <p:nvCxnSpPr>
          <p:cNvPr id="5" name="直接连接符 4">
            <a:extLst>
              <a:ext uri="{FF2B5EF4-FFF2-40B4-BE49-F238E27FC236}">
                <a16:creationId xmlns:a16="http://schemas.microsoft.com/office/drawing/2014/main" id="{C21810B3-993F-46F4-9AE9-27214E580257}"/>
              </a:ext>
            </a:extLst>
          </p:cNvPr>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C25D7816-9373-4C8D-AF0E-0F7E0DE04E2C}"/>
              </a:ext>
            </a:extLst>
          </p:cNvPr>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7" name="图示 6">
            <a:extLst>
              <a:ext uri="{FF2B5EF4-FFF2-40B4-BE49-F238E27FC236}">
                <a16:creationId xmlns:a16="http://schemas.microsoft.com/office/drawing/2014/main" id="{E8539277-150A-4412-8BAE-58479EB88BD8}"/>
              </a:ext>
            </a:extLst>
          </p:cNvPr>
          <p:cNvGraphicFramePr/>
          <p:nvPr>
            <p:extLst>
              <p:ext uri="{D42A27DB-BD31-4B8C-83A1-F6EECF244321}">
                <p14:modId xmlns:p14="http://schemas.microsoft.com/office/powerpoint/2010/main" val="3924622603"/>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49921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40018" y="1984871"/>
            <a:ext cx="8258175" cy="4873129"/>
          </a:xfrm>
          <a:prstGeom prst="rect">
            <a:avLst/>
          </a:prstGeom>
          <a:noFill/>
          <a:ln w="9525">
            <a:noFill/>
          </a:ln>
        </p:spPr>
        <p:txBody>
          <a:bodyPr wrap="square">
            <a:spAutoFit/>
          </a:bodyPr>
          <a:lstStyle/>
          <a:p>
            <a:pPr marL="12700" marR="5080" indent="114300" algn="just">
              <a:lnSpc>
                <a:spcPct val="156000"/>
              </a:lnSpc>
              <a:spcBef>
                <a:spcPts val="95"/>
              </a:spcBef>
            </a:pPr>
            <a:r>
              <a:rPr sz="2000" dirty="0">
                <a:latin typeface="微软雅黑" panose="020B0503020204020204" charset="-122"/>
                <a:ea typeface="微软雅黑" panose="020B0503020204020204" charset="-122"/>
                <a:cs typeface="微软雅黑" panose="020B0503020204020204" charset="-122"/>
                <a:sym typeface="+mn-ea"/>
              </a:rPr>
              <a:t>②</a:t>
            </a:r>
            <a:r>
              <a:rPr sz="2000" u="sng" dirty="0">
                <a:latin typeface="微软雅黑" panose="020B0503020204020204" charset="-122"/>
                <a:ea typeface="微软雅黑" panose="020B0503020204020204" charset="-122"/>
                <a:cs typeface="Arial" panose="020B0604020202020204"/>
                <a:sym typeface="+mn-ea"/>
              </a:rPr>
              <a:t>The </a:t>
            </a:r>
            <a:r>
              <a:rPr sz="2000" u="sng" spc="-5" dirty="0">
                <a:latin typeface="微软雅黑" panose="020B0503020204020204" charset="-122"/>
                <a:ea typeface="微软雅黑" panose="020B0503020204020204" charset="-122"/>
                <a:cs typeface="Arial" panose="020B0604020202020204"/>
                <a:sym typeface="+mn-ea"/>
              </a:rPr>
              <a:t>left </a:t>
            </a:r>
            <a:r>
              <a:rPr sz="2000" u="sng" dirty="0">
                <a:latin typeface="微软雅黑" panose="020B0503020204020204" charset="-122"/>
                <a:ea typeface="微软雅黑" panose="020B0503020204020204" charset="-122"/>
                <a:cs typeface="Arial" panose="020B0604020202020204"/>
                <a:sym typeface="+mn-ea"/>
              </a:rPr>
              <a:t>brain is </a:t>
            </a:r>
            <a:r>
              <a:rPr sz="2000" u="sng" spc="10" dirty="0">
                <a:latin typeface="微软雅黑" panose="020B0503020204020204" charset="-122"/>
                <a:ea typeface="微软雅黑" panose="020B0503020204020204" charset="-122"/>
                <a:cs typeface="Arial" panose="020B0604020202020204"/>
                <a:sym typeface="+mn-ea"/>
              </a:rPr>
              <a:t>said </a:t>
            </a:r>
            <a:r>
              <a:rPr sz="2000" u="sng" dirty="0">
                <a:latin typeface="微软雅黑" panose="020B0503020204020204" charset="-122"/>
                <a:ea typeface="微软雅黑" panose="020B0503020204020204" charset="-122"/>
                <a:cs typeface="Arial" panose="020B0604020202020204"/>
                <a:sym typeface="+mn-ea"/>
              </a:rPr>
              <a:t>to </a:t>
            </a:r>
            <a:r>
              <a:rPr sz="2000" u="sng" spc="-10" dirty="0">
                <a:latin typeface="微软雅黑" panose="020B0503020204020204" charset="-122"/>
                <a:ea typeface="微软雅黑" panose="020B0503020204020204" charset="-122"/>
                <a:cs typeface="Arial" panose="020B0604020202020204"/>
                <a:sym typeface="+mn-ea"/>
              </a:rPr>
              <a:t>be </a:t>
            </a:r>
            <a:r>
              <a:rPr sz="2000" u="sng" dirty="0">
                <a:latin typeface="微软雅黑" panose="020B0503020204020204" charset="-122"/>
                <a:ea typeface="微软雅黑" panose="020B0503020204020204" charset="-122"/>
                <a:cs typeface="Arial" panose="020B0604020202020204"/>
                <a:sym typeface="+mn-ea"/>
              </a:rPr>
              <a:t>the </a:t>
            </a:r>
            <a:r>
              <a:rPr sz="2000" u="sng" spc="5" dirty="0">
                <a:latin typeface="微软雅黑" panose="020B0503020204020204" charset="-122"/>
                <a:ea typeface="微软雅黑" panose="020B0503020204020204" charset="-122"/>
                <a:cs typeface="Arial" panose="020B0604020202020204"/>
                <a:sym typeface="+mn-ea"/>
              </a:rPr>
              <a:t>logical </a:t>
            </a:r>
            <a:r>
              <a:rPr sz="2000" u="sng" dirty="0">
                <a:latin typeface="微软雅黑" panose="020B0503020204020204" charset="-122"/>
                <a:ea typeface="微软雅黑" panose="020B0503020204020204" charset="-122"/>
                <a:cs typeface="Arial" panose="020B0604020202020204"/>
                <a:sym typeface="+mn-ea"/>
              </a:rPr>
              <a:t>brain.</a:t>
            </a:r>
            <a:r>
              <a:rPr sz="2000" dirty="0">
                <a:solidFill>
                  <a:srgbClr val="FF0000"/>
                </a:solidFill>
                <a:latin typeface="微软雅黑" panose="020B0503020204020204" charset="-122"/>
                <a:ea typeface="微软雅黑" panose="020B0503020204020204" charset="-122"/>
                <a:cs typeface="Arial" panose="020B0604020202020204"/>
                <a:sym typeface="+mn-ea"/>
              </a:rPr>
              <a:t> </a:t>
            </a:r>
            <a:r>
              <a:rPr sz="2000" spc="15" dirty="0">
                <a:solidFill>
                  <a:srgbClr val="FF0000"/>
                </a:solidFill>
                <a:latin typeface="微软雅黑" panose="020B0503020204020204" charset="-122"/>
                <a:ea typeface="微软雅黑" panose="020B0503020204020204" charset="-122"/>
                <a:cs typeface="Arial" panose="020B0604020202020204"/>
                <a:sym typeface="+mn-ea"/>
              </a:rPr>
              <a:t>It </a:t>
            </a:r>
            <a:r>
              <a:rPr sz="2000" dirty="0">
                <a:solidFill>
                  <a:srgbClr val="FF0000"/>
                </a:solidFill>
                <a:latin typeface="微软雅黑" panose="020B0503020204020204" charset="-122"/>
                <a:ea typeface="微软雅黑" panose="020B0503020204020204" charset="-122"/>
                <a:cs typeface="Arial" panose="020B0604020202020204"/>
                <a:sym typeface="+mn-ea"/>
              </a:rPr>
              <a:t>is </a:t>
            </a:r>
            <a:r>
              <a:rPr sz="2000" spc="-10" dirty="0">
                <a:solidFill>
                  <a:srgbClr val="FF0000"/>
                </a:solidFill>
                <a:latin typeface="微软雅黑" panose="020B0503020204020204" charset="-122"/>
                <a:ea typeface="微软雅黑" panose="020B0503020204020204" charset="-122"/>
                <a:cs typeface="Arial" panose="020B0604020202020204"/>
                <a:sym typeface="+mn-ea"/>
              </a:rPr>
              <a:t>the </a:t>
            </a:r>
            <a:r>
              <a:rPr sz="2000" spc="-5" dirty="0">
                <a:solidFill>
                  <a:srgbClr val="FF0000"/>
                </a:solidFill>
                <a:latin typeface="微软雅黑" panose="020B0503020204020204" charset="-122"/>
                <a:ea typeface="微软雅黑" panose="020B0503020204020204" charset="-122"/>
                <a:cs typeface="Arial" panose="020B0604020202020204"/>
                <a:sym typeface="+mn-ea"/>
              </a:rPr>
              <a:t>left </a:t>
            </a:r>
            <a:r>
              <a:rPr sz="2000" dirty="0">
                <a:solidFill>
                  <a:srgbClr val="FF0000"/>
                </a:solidFill>
                <a:latin typeface="微软雅黑" panose="020B0503020204020204" charset="-122"/>
                <a:ea typeface="微软雅黑" panose="020B0503020204020204" charset="-122"/>
                <a:cs typeface="Arial" panose="020B0604020202020204"/>
                <a:sym typeface="+mn-ea"/>
              </a:rPr>
              <a:t>brain </a:t>
            </a:r>
            <a:r>
              <a:rPr sz="2000" spc="5" dirty="0">
                <a:solidFill>
                  <a:srgbClr val="FF0000"/>
                </a:solidFill>
                <a:latin typeface="微软雅黑" panose="020B0503020204020204" charset="-122"/>
                <a:ea typeface="微软雅黑" panose="020B0503020204020204" charset="-122"/>
                <a:cs typeface="Arial" panose="020B0604020202020204"/>
                <a:sym typeface="+mn-ea"/>
              </a:rPr>
              <a:t>that </a:t>
            </a:r>
            <a:r>
              <a:rPr sz="2000" dirty="0">
                <a:solidFill>
                  <a:srgbClr val="FF0000"/>
                </a:solidFill>
                <a:latin typeface="微软雅黑" panose="020B0503020204020204" charset="-122"/>
                <a:ea typeface="微软雅黑" panose="020B0503020204020204" charset="-122"/>
                <a:cs typeface="Arial" panose="020B0604020202020204"/>
                <a:sym typeface="+mn-ea"/>
              </a:rPr>
              <a:t>we use to </a:t>
            </a:r>
            <a:r>
              <a:rPr sz="2000" spc="5" dirty="0">
                <a:solidFill>
                  <a:srgbClr val="FF0000"/>
                </a:solidFill>
                <a:latin typeface="微软雅黑" panose="020B0503020204020204" charset="-122"/>
                <a:ea typeface="微软雅黑" panose="020B0503020204020204" charset="-122"/>
                <a:cs typeface="Arial" panose="020B0604020202020204"/>
                <a:sym typeface="+mn-ea"/>
              </a:rPr>
              <a:t>solve </a:t>
            </a:r>
            <a:r>
              <a:rPr sz="2000" spc="10" dirty="0">
                <a:solidFill>
                  <a:srgbClr val="FF0000"/>
                </a:solidFill>
                <a:latin typeface="微软雅黑" panose="020B0503020204020204" charset="-122"/>
                <a:ea typeface="微软雅黑" panose="020B0503020204020204" charset="-122"/>
                <a:cs typeface="Arial" panose="020B0604020202020204"/>
                <a:sym typeface="+mn-ea"/>
              </a:rPr>
              <a:t>mathematical </a:t>
            </a:r>
            <a:r>
              <a:rPr sz="2000" spc="5" dirty="0">
                <a:solidFill>
                  <a:srgbClr val="FF0000"/>
                </a:solidFill>
                <a:latin typeface="微软雅黑" panose="020B0503020204020204" charset="-122"/>
                <a:ea typeface="微软雅黑" panose="020B0503020204020204" charset="-122"/>
                <a:cs typeface="Arial" panose="020B0604020202020204"/>
                <a:sym typeface="+mn-ea"/>
              </a:rPr>
              <a:t>problems </a:t>
            </a:r>
            <a:r>
              <a:rPr sz="2000" spc="15" dirty="0">
                <a:solidFill>
                  <a:srgbClr val="FF0000"/>
                </a:solidFill>
                <a:latin typeface="微软雅黑" panose="020B0503020204020204" charset="-122"/>
                <a:ea typeface="微软雅黑" panose="020B0503020204020204" charset="-122"/>
                <a:cs typeface="Arial" panose="020B0604020202020204"/>
                <a:sym typeface="+mn-ea"/>
              </a:rPr>
              <a:t>and </a:t>
            </a:r>
            <a:r>
              <a:rPr sz="2000" spc="-10" dirty="0">
                <a:solidFill>
                  <a:srgbClr val="FF0000"/>
                </a:solidFill>
                <a:latin typeface="微软雅黑" panose="020B0503020204020204" charset="-122"/>
                <a:ea typeface="微软雅黑" panose="020B0503020204020204" charset="-122"/>
                <a:cs typeface="Arial" panose="020B0604020202020204"/>
                <a:sym typeface="+mn-ea"/>
              </a:rPr>
              <a:t>go </a:t>
            </a:r>
            <a:r>
              <a:rPr sz="2000" dirty="0">
                <a:solidFill>
                  <a:srgbClr val="FF0000"/>
                </a:solidFill>
                <a:latin typeface="微软雅黑" panose="020B0503020204020204" charset="-122"/>
                <a:ea typeface="微软雅黑" panose="020B0503020204020204" charset="-122"/>
                <a:cs typeface="Arial" panose="020B0604020202020204"/>
                <a:sym typeface="+mn-ea"/>
              </a:rPr>
              <a:t>think logically. </a:t>
            </a:r>
            <a:r>
              <a:rPr sz="2000" spc="5" dirty="0">
                <a:latin typeface="微软雅黑" panose="020B0503020204020204" charset="-122"/>
                <a:ea typeface="微软雅黑" panose="020B0503020204020204" charset="-122"/>
                <a:cs typeface="Arial" panose="020B0604020202020204"/>
                <a:sym typeface="+mn-ea"/>
              </a:rPr>
              <a:t>For </a:t>
            </a:r>
            <a:r>
              <a:rPr sz="2000" spc="10" dirty="0">
                <a:latin typeface="微软雅黑" panose="020B0503020204020204" charset="-122"/>
                <a:ea typeface="微软雅黑" panose="020B0503020204020204" charset="-122"/>
                <a:cs typeface="Arial" panose="020B0604020202020204"/>
                <a:sym typeface="+mn-ea"/>
              </a:rPr>
              <a:t>example, </a:t>
            </a:r>
            <a:r>
              <a:rPr sz="2000" dirty="0">
                <a:latin typeface="微软雅黑" panose="020B0503020204020204" charset="-122"/>
                <a:ea typeface="微软雅黑" panose="020B0503020204020204" charset="-122"/>
                <a:cs typeface="Arial" panose="020B0604020202020204"/>
                <a:sym typeface="+mn-ea"/>
              </a:rPr>
              <a:t>if you  </a:t>
            </a:r>
            <a:r>
              <a:rPr sz="2000" spc="15" dirty="0">
                <a:latin typeface="微软雅黑" panose="020B0503020204020204" charset="-122"/>
                <a:ea typeface="微软雅黑" panose="020B0503020204020204" charset="-122"/>
                <a:cs typeface="Arial" panose="020B0604020202020204"/>
                <a:sym typeface="+mn-ea"/>
              </a:rPr>
              <a:t>are </a:t>
            </a:r>
            <a:r>
              <a:rPr sz="2000" spc="10" dirty="0">
                <a:latin typeface="微软雅黑" panose="020B0503020204020204" charset="-122"/>
                <a:ea typeface="微软雅黑" panose="020B0503020204020204" charset="-122"/>
                <a:cs typeface="Arial" panose="020B0604020202020204"/>
                <a:sym typeface="+mn-ea"/>
              </a:rPr>
              <a:t>asked </a:t>
            </a:r>
            <a:r>
              <a:rPr sz="2000" spc="15" dirty="0">
                <a:latin typeface="微软雅黑" panose="020B0503020204020204" charset="-122"/>
                <a:ea typeface="微软雅黑" panose="020B0503020204020204" charset="-122"/>
                <a:cs typeface="Arial" panose="020B0604020202020204"/>
                <a:sym typeface="+mn-ea"/>
              </a:rPr>
              <a:t>how </a:t>
            </a:r>
            <a:r>
              <a:rPr sz="2000" dirty="0">
                <a:latin typeface="微软雅黑" panose="020B0503020204020204" charset="-122"/>
                <a:ea typeface="微软雅黑" panose="020B0503020204020204" charset="-122"/>
                <a:cs typeface="Arial" panose="020B0604020202020204"/>
                <a:sym typeface="+mn-ea"/>
              </a:rPr>
              <a:t>to make </a:t>
            </a:r>
            <a:r>
              <a:rPr sz="2000" spc="15" dirty="0">
                <a:latin typeface="微软雅黑" panose="020B0503020204020204" charset="-122"/>
                <a:ea typeface="微软雅黑" panose="020B0503020204020204" charset="-122"/>
                <a:cs typeface="Arial" panose="020B0604020202020204"/>
                <a:sym typeface="+mn-ea"/>
              </a:rPr>
              <a:t>coffee, </a:t>
            </a:r>
            <a:r>
              <a:rPr sz="2000" dirty="0">
                <a:latin typeface="微软雅黑" panose="020B0503020204020204" charset="-122"/>
                <a:ea typeface="微软雅黑" panose="020B0503020204020204" charset="-122"/>
                <a:cs typeface="Arial" panose="020B0604020202020204"/>
                <a:sym typeface="+mn-ea"/>
              </a:rPr>
              <a:t>this is </a:t>
            </a:r>
            <a:r>
              <a:rPr sz="2000" spc="5" dirty="0">
                <a:latin typeface="微软雅黑" panose="020B0503020204020204" charset="-122"/>
                <a:ea typeface="微软雅黑" panose="020B0503020204020204" charset="-122"/>
                <a:cs typeface="Arial" panose="020B0604020202020204"/>
                <a:sym typeface="+mn-ea"/>
              </a:rPr>
              <a:t>what happens. </a:t>
            </a:r>
            <a:r>
              <a:rPr sz="2000" spc="-35" dirty="0">
                <a:latin typeface="微软雅黑" panose="020B0503020204020204" charset="-122"/>
                <a:ea typeface="微软雅黑" panose="020B0503020204020204" charset="-122"/>
                <a:cs typeface="Arial" panose="020B0604020202020204"/>
                <a:sym typeface="+mn-ea"/>
              </a:rPr>
              <a:t>Your </a:t>
            </a:r>
            <a:r>
              <a:rPr sz="2000" spc="-5" dirty="0">
                <a:latin typeface="微软雅黑" panose="020B0503020204020204" charset="-122"/>
                <a:ea typeface="微软雅黑" panose="020B0503020204020204" charset="-122"/>
                <a:cs typeface="Arial" panose="020B0604020202020204"/>
                <a:sym typeface="+mn-ea"/>
              </a:rPr>
              <a:t>left </a:t>
            </a:r>
            <a:r>
              <a:rPr sz="2000" spc="10" dirty="0">
                <a:latin typeface="微软雅黑" panose="020B0503020204020204" charset="-122"/>
                <a:ea typeface="微软雅黑" panose="020B0503020204020204" charset="-122"/>
                <a:cs typeface="Arial" panose="020B0604020202020204"/>
                <a:sym typeface="+mn-ea"/>
              </a:rPr>
              <a:t>brain </a:t>
            </a:r>
            <a:r>
              <a:rPr sz="2000" dirty="0">
                <a:latin typeface="微软雅黑" panose="020B0503020204020204" charset="-122"/>
                <a:ea typeface="微软雅黑" panose="020B0503020204020204" charset="-122"/>
                <a:cs typeface="Arial" panose="020B0604020202020204"/>
                <a:sym typeface="+mn-ea"/>
              </a:rPr>
              <a:t>begins  to </a:t>
            </a:r>
            <a:r>
              <a:rPr sz="2000" spc="10" dirty="0">
                <a:latin typeface="微软雅黑" panose="020B0503020204020204" charset="-122"/>
                <a:ea typeface="微软雅黑" panose="020B0503020204020204" charset="-122"/>
                <a:cs typeface="Arial" panose="020B0604020202020204"/>
                <a:sym typeface="+mn-ea"/>
              </a:rPr>
              <a:t>work; </a:t>
            </a:r>
            <a:r>
              <a:rPr sz="2000" dirty="0">
                <a:latin typeface="微软雅黑" panose="020B0503020204020204" charset="-122"/>
                <a:ea typeface="微软雅黑" panose="020B0503020204020204" charset="-122"/>
                <a:cs typeface="Arial" panose="020B0604020202020204"/>
                <a:sym typeface="+mn-ea"/>
              </a:rPr>
              <a:t>it </a:t>
            </a:r>
            <a:r>
              <a:rPr sz="2000" spc="10" dirty="0">
                <a:latin typeface="微软雅黑" panose="020B0503020204020204" charset="-122"/>
                <a:ea typeface="微软雅黑" panose="020B0503020204020204" charset="-122"/>
                <a:cs typeface="Arial" panose="020B0604020202020204"/>
                <a:sym typeface="+mn-ea"/>
              </a:rPr>
              <a:t>searches its </a:t>
            </a:r>
            <a:r>
              <a:rPr sz="2000" spc="5" dirty="0">
                <a:latin typeface="微软雅黑" panose="020B0503020204020204" charset="-122"/>
                <a:ea typeface="微软雅黑" panose="020B0503020204020204" charset="-122"/>
                <a:cs typeface="Arial" panose="020B0604020202020204"/>
                <a:sym typeface="+mn-ea"/>
              </a:rPr>
              <a:t>files </a:t>
            </a:r>
            <a:r>
              <a:rPr sz="2000" spc="15" dirty="0">
                <a:latin typeface="微软雅黑" panose="020B0503020204020204" charset="-122"/>
                <a:ea typeface="微软雅黑" panose="020B0503020204020204" charset="-122"/>
                <a:cs typeface="Arial" panose="020B0604020202020204"/>
                <a:sym typeface="+mn-ea"/>
              </a:rPr>
              <a:t>for </a:t>
            </a:r>
            <a:r>
              <a:rPr sz="2000" spc="10" dirty="0">
                <a:latin typeface="微软雅黑" panose="020B0503020204020204" charset="-122"/>
                <a:ea typeface="微软雅黑" panose="020B0503020204020204" charset="-122"/>
                <a:cs typeface="Arial" panose="020B0604020202020204"/>
                <a:sym typeface="+mn-ea"/>
              </a:rPr>
              <a:t>information </a:t>
            </a:r>
            <a:r>
              <a:rPr sz="2000" spc="50" dirty="0">
                <a:latin typeface="微软雅黑" panose="020B0503020204020204" charset="-122"/>
                <a:ea typeface="微软雅黑" panose="020B0503020204020204" charset="-122"/>
                <a:cs typeface="Arial" panose="020B0604020202020204"/>
                <a:sym typeface="+mn-ea"/>
              </a:rPr>
              <a:t>on </a:t>
            </a:r>
            <a:r>
              <a:rPr sz="2000" spc="25" dirty="0">
                <a:latin typeface="微软雅黑" panose="020B0503020204020204" charset="-122"/>
                <a:ea typeface="微软雅黑" panose="020B0503020204020204" charset="-122"/>
                <a:cs typeface="Arial" panose="020B0604020202020204"/>
                <a:sym typeface="+mn-ea"/>
              </a:rPr>
              <a:t>coffee </a:t>
            </a:r>
            <a:r>
              <a:rPr sz="2000" spc="5" dirty="0">
                <a:latin typeface="微软雅黑" panose="020B0503020204020204" charset="-122"/>
                <a:ea typeface="微软雅黑" panose="020B0503020204020204" charset="-122"/>
                <a:cs typeface="Arial" panose="020B0604020202020204"/>
                <a:sym typeface="+mn-ea"/>
              </a:rPr>
              <a:t>making. </a:t>
            </a:r>
            <a:r>
              <a:rPr sz="2000" spc="-5" dirty="0">
                <a:latin typeface="微软雅黑" panose="020B0503020204020204" charset="-122"/>
                <a:ea typeface="微软雅黑" panose="020B0503020204020204" charset="-122"/>
                <a:cs typeface="Arial" panose="020B0604020202020204"/>
                <a:sym typeface="+mn-ea"/>
              </a:rPr>
              <a:t>If </a:t>
            </a:r>
            <a:r>
              <a:rPr sz="2000" spc="25" dirty="0">
                <a:latin typeface="微软雅黑" panose="020B0503020204020204" charset="-122"/>
                <a:ea typeface="微软雅黑" panose="020B0503020204020204" charset="-122"/>
                <a:cs typeface="Arial" panose="020B0604020202020204"/>
                <a:sym typeface="+mn-ea"/>
              </a:rPr>
              <a:t>it </a:t>
            </a:r>
            <a:r>
              <a:rPr sz="2000" spc="15" dirty="0">
                <a:latin typeface="微软雅黑" panose="020B0503020204020204" charset="-122"/>
                <a:ea typeface="微软雅黑" panose="020B0503020204020204" charset="-122"/>
                <a:cs typeface="Arial" panose="020B0604020202020204"/>
                <a:sym typeface="+mn-ea"/>
              </a:rPr>
              <a:t>finds </a:t>
            </a:r>
            <a:r>
              <a:rPr sz="2000" dirty="0">
                <a:latin typeface="微软雅黑" panose="020B0503020204020204" charset="-122"/>
                <a:ea typeface="微软雅黑" panose="020B0503020204020204" charset="-122"/>
                <a:cs typeface="Arial" panose="020B0604020202020204"/>
                <a:sym typeface="+mn-ea"/>
              </a:rPr>
              <a:t>the  files, </a:t>
            </a:r>
            <a:r>
              <a:rPr sz="2000" spc="25" dirty="0">
                <a:latin typeface="微软雅黑" panose="020B0503020204020204" charset="-122"/>
                <a:ea typeface="微软雅黑" panose="020B0503020204020204" charset="-122"/>
                <a:cs typeface="Arial" panose="020B0604020202020204"/>
                <a:sym typeface="+mn-ea"/>
              </a:rPr>
              <a:t>it </a:t>
            </a:r>
            <a:r>
              <a:rPr sz="2000" dirty="0">
                <a:latin typeface="微软雅黑" panose="020B0503020204020204" charset="-122"/>
                <a:ea typeface="微软雅黑" panose="020B0503020204020204" charset="-122"/>
                <a:cs typeface="Arial" panose="020B0604020202020204"/>
                <a:sym typeface="+mn-ea"/>
              </a:rPr>
              <a:t>begins </a:t>
            </a:r>
            <a:r>
              <a:rPr sz="2000" spc="10" dirty="0">
                <a:latin typeface="微软雅黑" panose="020B0503020204020204" charset="-122"/>
                <a:ea typeface="微软雅黑" panose="020B0503020204020204" charset="-122"/>
                <a:cs typeface="Arial" panose="020B0604020202020204"/>
                <a:sym typeface="+mn-ea"/>
              </a:rPr>
              <a:t>relating </a:t>
            </a:r>
            <a:r>
              <a:rPr sz="2000" dirty="0">
                <a:latin typeface="微软雅黑" panose="020B0503020204020204" charset="-122"/>
                <a:ea typeface="微软雅黑" panose="020B0503020204020204" charset="-122"/>
                <a:cs typeface="Arial" panose="020B0604020202020204"/>
                <a:sym typeface="+mn-ea"/>
              </a:rPr>
              <a:t>what to </a:t>
            </a:r>
            <a:r>
              <a:rPr sz="2000" spc="-10" dirty="0">
                <a:latin typeface="微软雅黑" panose="020B0503020204020204" charset="-122"/>
                <a:ea typeface="微软雅黑" panose="020B0503020204020204" charset="-122"/>
                <a:cs typeface="Arial" panose="020B0604020202020204"/>
                <a:sym typeface="+mn-ea"/>
              </a:rPr>
              <a:t>do </a:t>
            </a:r>
            <a:r>
              <a:rPr sz="2000" spc="25" dirty="0">
                <a:latin typeface="微软雅黑" panose="020B0503020204020204" charset="-122"/>
                <a:ea typeface="微软雅黑" panose="020B0503020204020204" charset="-122"/>
                <a:cs typeface="Arial" panose="020B0604020202020204"/>
                <a:sym typeface="+mn-ea"/>
              </a:rPr>
              <a:t>step </a:t>
            </a:r>
            <a:r>
              <a:rPr sz="2000" spc="-10" dirty="0">
                <a:latin typeface="微软雅黑" panose="020B0503020204020204" charset="-122"/>
                <a:ea typeface="微软雅黑" panose="020B0503020204020204" charset="-122"/>
                <a:cs typeface="Arial" panose="020B0604020202020204"/>
                <a:sym typeface="+mn-ea"/>
              </a:rPr>
              <a:t>by </a:t>
            </a:r>
            <a:r>
              <a:rPr sz="2000" spc="25" dirty="0">
                <a:latin typeface="微软雅黑" panose="020B0503020204020204" charset="-122"/>
                <a:ea typeface="微软雅黑" panose="020B0503020204020204" charset="-122"/>
                <a:cs typeface="Arial" panose="020B0604020202020204"/>
                <a:sym typeface="+mn-ea"/>
              </a:rPr>
              <a:t>step. </a:t>
            </a:r>
            <a:r>
              <a:rPr sz="2000" spc="-5" dirty="0">
                <a:latin typeface="微软雅黑" panose="020B0503020204020204" charset="-122"/>
                <a:ea typeface="微软雅黑" panose="020B0503020204020204" charset="-122"/>
                <a:cs typeface="Arial" panose="020B0604020202020204"/>
                <a:sym typeface="+mn-ea"/>
              </a:rPr>
              <a:t>If </a:t>
            </a:r>
            <a:r>
              <a:rPr sz="2000" spc="25" dirty="0">
                <a:latin typeface="微软雅黑" panose="020B0503020204020204" charset="-122"/>
                <a:ea typeface="微软雅黑" panose="020B0503020204020204" charset="-122"/>
                <a:cs typeface="Arial" panose="020B0604020202020204"/>
                <a:sym typeface="+mn-ea"/>
              </a:rPr>
              <a:t>it </a:t>
            </a:r>
            <a:r>
              <a:rPr sz="2000" dirty="0">
                <a:latin typeface="微软雅黑" panose="020B0503020204020204" charset="-122"/>
                <a:ea typeface="微软雅黑" panose="020B0503020204020204" charset="-122"/>
                <a:cs typeface="Arial" panose="020B0604020202020204"/>
                <a:sym typeface="+mn-ea"/>
              </a:rPr>
              <a:t>does </a:t>
            </a:r>
            <a:r>
              <a:rPr sz="2000" spc="15" dirty="0">
                <a:latin typeface="微软雅黑" panose="020B0503020204020204" charset="-122"/>
                <a:ea typeface="微软雅黑" panose="020B0503020204020204" charset="-122"/>
                <a:cs typeface="Arial" panose="020B0604020202020204"/>
                <a:sym typeface="+mn-ea"/>
              </a:rPr>
              <a:t>not </a:t>
            </a:r>
            <a:r>
              <a:rPr sz="2000" spc="10" dirty="0">
                <a:latin typeface="微软雅黑" panose="020B0503020204020204" charset="-122"/>
                <a:ea typeface="微软雅黑" panose="020B0503020204020204" charset="-122"/>
                <a:cs typeface="Arial" panose="020B0604020202020204"/>
                <a:sym typeface="+mn-ea"/>
              </a:rPr>
              <a:t>find </a:t>
            </a:r>
            <a:r>
              <a:rPr sz="2000" spc="15" dirty="0">
                <a:latin typeface="微软雅黑" panose="020B0503020204020204" charset="-122"/>
                <a:ea typeface="微软雅黑" panose="020B0503020204020204" charset="-122"/>
                <a:cs typeface="Arial" panose="020B0604020202020204"/>
                <a:sym typeface="+mn-ea"/>
              </a:rPr>
              <a:t>any </a:t>
            </a:r>
            <a:r>
              <a:rPr sz="2000" spc="5" dirty="0">
                <a:latin typeface="微软雅黑" panose="020B0503020204020204" charset="-122"/>
                <a:ea typeface="微软雅黑" panose="020B0503020204020204" charset="-122"/>
                <a:cs typeface="Arial" panose="020B0604020202020204"/>
                <a:sym typeface="+mn-ea"/>
              </a:rPr>
              <a:t>record,  </a:t>
            </a:r>
            <a:r>
              <a:rPr sz="2000" dirty="0">
                <a:latin typeface="微软雅黑" panose="020B0503020204020204" charset="-122"/>
                <a:ea typeface="微软雅黑" panose="020B0503020204020204" charset="-122"/>
                <a:cs typeface="Arial" panose="020B0604020202020204"/>
                <a:sym typeface="+mn-ea"/>
              </a:rPr>
              <a:t>it </a:t>
            </a:r>
            <a:r>
              <a:rPr sz="2000" spc="5" dirty="0">
                <a:latin typeface="微软雅黑" panose="020B0503020204020204" charset="-122"/>
                <a:ea typeface="微软雅黑" panose="020B0503020204020204" charset="-122"/>
                <a:cs typeface="Arial" panose="020B0604020202020204"/>
                <a:sym typeface="+mn-ea"/>
              </a:rPr>
              <a:t>says </a:t>
            </a:r>
            <a:r>
              <a:rPr sz="2000" dirty="0">
                <a:latin typeface="微软雅黑" panose="020B0503020204020204" charset="-122"/>
                <a:ea typeface="微软雅黑" panose="020B0503020204020204" charset="-122"/>
                <a:cs typeface="Arial" panose="020B0604020202020204"/>
                <a:sym typeface="+mn-ea"/>
              </a:rPr>
              <a:t>it does not</a:t>
            </a:r>
            <a:r>
              <a:rPr sz="2000" spc="175" dirty="0">
                <a:latin typeface="微软雅黑" panose="020B0503020204020204" charset="-122"/>
                <a:ea typeface="微软雅黑" panose="020B0503020204020204" charset="-122"/>
                <a:cs typeface="Arial" panose="020B0604020202020204"/>
                <a:sym typeface="+mn-ea"/>
              </a:rPr>
              <a:t> </a:t>
            </a:r>
            <a:r>
              <a:rPr sz="2000" spc="-35" dirty="0">
                <a:latin typeface="微软雅黑" panose="020B0503020204020204" charset="-122"/>
                <a:ea typeface="微软雅黑" panose="020B0503020204020204" charset="-122"/>
                <a:cs typeface="Arial" panose="020B0604020202020204"/>
                <a:sym typeface="+mn-ea"/>
              </a:rPr>
              <a:t>know.</a:t>
            </a:r>
          </a:p>
          <a:p>
            <a:pPr marL="12700" marR="5080" indent="114300" algn="just">
              <a:lnSpc>
                <a:spcPct val="156000"/>
              </a:lnSpc>
              <a:spcBef>
                <a:spcPts val="95"/>
              </a:spcBef>
            </a:pPr>
            <a:endParaRPr lang="zh-CN" altLang="en-US" sz="2000" dirty="0">
              <a:latin typeface="微软雅黑" panose="020B0503020204020204" charset="-122"/>
              <a:ea typeface="微软雅黑" panose="020B0503020204020204" charset="-122"/>
            </a:endParaRPr>
          </a:p>
          <a:p>
            <a:pPr marL="12700" marR="5080" indent="114300" algn="just">
              <a:lnSpc>
                <a:spcPct val="156000"/>
              </a:lnSpc>
              <a:spcBef>
                <a:spcPts val="95"/>
              </a:spcBef>
            </a:pPr>
            <a:r>
              <a:rPr sz="2000" spc="25" dirty="0">
                <a:latin typeface="微软雅黑" panose="020B0503020204020204" charset="-122"/>
                <a:ea typeface="微软雅黑" panose="020B0503020204020204" charset="-122"/>
                <a:cs typeface="微软雅黑" panose="020B0503020204020204" charset="-122"/>
                <a:sym typeface="+mn-ea"/>
              </a:rPr>
              <a:t>段意：左脑是逻辑脑，我们用左脑</a:t>
            </a:r>
            <a:r>
              <a:rPr sz="2000" spc="75" dirty="0">
                <a:latin typeface="微软雅黑" panose="020B0503020204020204" charset="-122"/>
                <a:ea typeface="微软雅黑" panose="020B0503020204020204" charset="-122"/>
                <a:cs typeface="微软雅黑" panose="020B0503020204020204" charset="-122"/>
                <a:sym typeface="+mn-ea"/>
              </a:rPr>
              <a:t>处</a:t>
            </a:r>
            <a:r>
              <a:rPr sz="2000" spc="25" dirty="0">
                <a:latin typeface="微软雅黑" panose="020B0503020204020204" charset="-122"/>
                <a:ea typeface="微软雅黑" panose="020B0503020204020204" charset="-122"/>
                <a:cs typeface="微软雅黑" panose="020B0503020204020204" charset="-122"/>
                <a:sym typeface="+mn-ea"/>
              </a:rPr>
              <a:t>理数</a:t>
            </a:r>
            <a:r>
              <a:rPr sz="2000" spc="75" dirty="0">
                <a:latin typeface="微软雅黑" panose="020B0503020204020204" charset="-122"/>
                <a:ea typeface="微软雅黑" panose="020B0503020204020204" charset="-122"/>
                <a:cs typeface="微软雅黑" panose="020B0503020204020204" charset="-122"/>
                <a:sym typeface="+mn-ea"/>
              </a:rPr>
              <a:t>学</a:t>
            </a:r>
            <a:r>
              <a:rPr sz="2000" spc="25" dirty="0">
                <a:latin typeface="微软雅黑" panose="020B0503020204020204" charset="-122"/>
                <a:ea typeface="微软雅黑" panose="020B0503020204020204" charset="-122"/>
                <a:cs typeface="微软雅黑" panose="020B0503020204020204" charset="-122"/>
                <a:sym typeface="+mn-ea"/>
              </a:rPr>
              <a:t>问</a:t>
            </a:r>
            <a:r>
              <a:rPr sz="2000" spc="10" dirty="0">
                <a:latin typeface="微软雅黑" panose="020B0503020204020204" charset="-122"/>
                <a:ea typeface="微软雅黑" panose="020B0503020204020204" charset="-122"/>
                <a:cs typeface="微软雅黑" panose="020B0503020204020204" charset="-122"/>
                <a:sym typeface="+mn-ea"/>
              </a:rPr>
              <a:t>题</a:t>
            </a:r>
            <a:r>
              <a:rPr sz="2000" spc="75" dirty="0">
                <a:latin typeface="微软雅黑" panose="020B0503020204020204" charset="-122"/>
                <a:ea typeface="微软雅黑" panose="020B0503020204020204" charset="-122"/>
                <a:cs typeface="微软雅黑" panose="020B0503020204020204" charset="-122"/>
                <a:sym typeface="+mn-ea"/>
              </a:rPr>
              <a:t>，</a:t>
            </a:r>
            <a:r>
              <a:rPr sz="2000" spc="25" dirty="0">
                <a:latin typeface="微软雅黑" panose="020B0503020204020204" charset="-122"/>
                <a:ea typeface="微软雅黑" panose="020B0503020204020204" charset="-122"/>
                <a:cs typeface="微软雅黑" panose="020B0503020204020204" charset="-122"/>
                <a:sym typeface="+mn-ea"/>
              </a:rPr>
              <a:t>进</a:t>
            </a:r>
            <a:r>
              <a:rPr sz="2000" spc="15" dirty="0">
                <a:latin typeface="微软雅黑" panose="020B0503020204020204" charset="-122"/>
                <a:ea typeface="微软雅黑" panose="020B0503020204020204" charset="-122"/>
                <a:cs typeface="微软雅黑" panose="020B0503020204020204" charset="-122"/>
                <a:sym typeface="+mn-ea"/>
              </a:rPr>
              <a:t>行</a:t>
            </a:r>
            <a:r>
              <a:rPr sz="2000" spc="75" dirty="0">
                <a:latin typeface="微软雅黑" panose="020B0503020204020204" charset="-122"/>
                <a:ea typeface="微软雅黑" panose="020B0503020204020204" charset="-122"/>
                <a:cs typeface="微软雅黑" panose="020B0503020204020204" charset="-122"/>
                <a:sym typeface="+mn-ea"/>
              </a:rPr>
              <a:t>逻</a:t>
            </a:r>
            <a:r>
              <a:rPr sz="2000" spc="25" dirty="0">
                <a:latin typeface="微软雅黑" panose="020B0503020204020204" charset="-122"/>
                <a:ea typeface="微软雅黑" panose="020B0503020204020204" charset="-122"/>
                <a:cs typeface="微软雅黑" panose="020B0503020204020204" charset="-122"/>
                <a:sym typeface="+mn-ea"/>
              </a:rPr>
              <a:t>辑</a:t>
            </a:r>
            <a:r>
              <a:rPr sz="2000" spc="15" dirty="0">
                <a:latin typeface="微软雅黑" panose="020B0503020204020204" charset="-122"/>
                <a:ea typeface="微软雅黑" panose="020B0503020204020204" charset="-122"/>
                <a:cs typeface="微软雅黑" panose="020B0503020204020204" charset="-122"/>
                <a:sym typeface="+mn-ea"/>
              </a:rPr>
              <a:t>思</a:t>
            </a:r>
            <a:r>
              <a:rPr sz="2000" spc="85" dirty="0">
                <a:latin typeface="微软雅黑" panose="020B0503020204020204" charset="-122"/>
                <a:ea typeface="微软雅黑" panose="020B0503020204020204" charset="-122"/>
                <a:cs typeface="微软雅黑" panose="020B0503020204020204" charset="-122"/>
                <a:sym typeface="+mn-ea"/>
              </a:rPr>
              <a:t>考</a:t>
            </a:r>
            <a:r>
              <a:rPr sz="2000" spc="25" dirty="0">
                <a:latin typeface="微软雅黑" panose="020B0503020204020204" charset="-122"/>
                <a:ea typeface="微软雅黑" panose="020B0503020204020204" charset="-122"/>
                <a:cs typeface="微软雅黑" panose="020B0503020204020204" charset="-122"/>
                <a:sym typeface="+mn-ea"/>
              </a:rPr>
              <a:t>。</a:t>
            </a:r>
            <a:endParaRPr sz="2000" dirty="0">
              <a:latin typeface="微软雅黑" panose="020B0503020204020204" charset="-122"/>
              <a:ea typeface="微软雅黑" panose="020B0503020204020204" charset="-122"/>
              <a:cs typeface="微软雅黑" panose="020B0503020204020204" charset="-122"/>
            </a:endParaRPr>
          </a:p>
          <a:p>
            <a:pPr marL="12700" marR="5080" indent="114300" algn="just">
              <a:lnSpc>
                <a:spcPct val="156000"/>
              </a:lnSpc>
              <a:spcBef>
                <a:spcPts val="95"/>
              </a:spcBef>
            </a:pPr>
            <a:endParaRPr lang="zh-CN" altLang="en-US" sz="2000" dirty="0">
              <a:latin typeface="微软雅黑" panose="020B0503020204020204" charset="-122"/>
              <a:ea typeface="微软雅黑" panose="020B0503020204020204" charset="-122"/>
            </a:endParaRPr>
          </a:p>
        </p:txBody>
      </p:sp>
      <p:cxnSp>
        <p:nvCxnSpPr>
          <p:cNvPr id="2" name="直接连接符 1"/>
          <p:cNvCxnSpPr/>
          <p:nvPr/>
        </p:nvCxnSpPr>
        <p:spPr>
          <a:xfrm>
            <a:off x="844042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object 20"/>
          <p:cNvSpPr txBox="1"/>
          <p:nvPr/>
        </p:nvSpPr>
        <p:spPr>
          <a:xfrm>
            <a:off x="8585200" y="2454275"/>
            <a:ext cx="3606800" cy="2294890"/>
          </a:xfrm>
          <a:prstGeom prst="rect">
            <a:avLst/>
          </a:prstGeom>
        </p:spPr>
        <p:txBody>
          <a:bodyPr vert="horz" wrap="square" lIns="0" tIns="133350" rIns="0" bIns="0" rtlCol="0">
            <a:spAutoFit/>
          </a:bodyPr>
          <a:lstStyle/>
          <a:p>
            <a:pPr marL="12700" fontAlgn="auto">
              <a:lnSpc>
                <a:spcPts val="3500"/>
              </a:lnSpc>
              <a:spcBef>
                <a:spcPts val="1050"/>
              </a:spcBef>
            </a:pPr>
            <a:r>
              <a:rPr lang="zh-CN" altLang="en-US" spc="-10" dirty="0">
                <a:latin typeface="微软雅黑" panose="020B0503020204020204" charset="-122"/>
                <a:ea typeface="微软雅黑" panose="020B0503020204020204" charset="-122"/>
                <a:cs typeface="Arial" panose="020B0604020202020204"/>
              </a:rPr>
              <a:t>① </a:t>
            </a:r>
            <a:r>
              <a:rPr spc="5" dirty="0">
                <a:latin typeface="微软雅黑" panose="020B0503020204020204" charset="-122"/>
                <a:ea typeface="微软雅黑" panose="020B0503020204020204" charset="-122"/>
                <a:cs typeface="Arial" panose="020B0604020202020204"/>
                <a:sym typeface="+mn-ea"/>
              </a:rPr>
              <a:t>logical </a:t>
            </a:r>
            <a:r>
              <a:rPr lang="en-US" spc="5" dirty="0">
                <a:latin typeface="微软雅黑" panose="020B0503020204020204" charset="-122"/>
                <a:ea typeface="微软雅黑" panose="020B0503020204020204" charset="-122"/>
                <a:cs typeface="Arial" panose="020B0604020202020204"/>
                <a:sym typeface="+mn-ea"/>
              </a:rPr>
              <a:t>adj. </a:t>
            </a:r>
            <a:r>
              <a:rPr lang="zh-CN" altLang="en-US" spc="5" dirty="0">
                <a:latin typeface="微软雅黑" panose="020B0503020204020204" charset="-122"/>
                <a:ea typeface="微软雅黑" panose="020B0503020204020204" charset="-122"/>
                <a:cs typeface="Arial" panose="020B0604020202020204"/>
                <a:sym typeface="+mn-ea"/>
              </a:rPr>
              <a:t>合逻辑的、合理的</a:t>
            </a:r>
          </a:p>
          <a:p>
            <a:pPr marL="12700" fontAlgn="auto">
              <a:lnSpc>
                <a:spcPts val="3500"/>
              </a:lnSpc>
              <a:spcBef>
                <a:spcPts val="1050"/>
              </a:spcBef>
            </a:pPr>
            <a:r>
              <a:rPr lang="zh-CN" spc="-5" dirty="0">
                <a:latin typeface="微软雅黑" panose="020B0503020204020204" charset="-122"/>
                <a:ea typeface="微软雅黑" panose="020B0503020204020204" charset="-122"/>
                <a:cs typeface="微软雅黑" panose="020B0503020204020204" charset="-122"/>
              </a:rPr>
              <a:t>② </a:t>
            </a:r>
            <a:r>
              <a:rPr spc="5" dirty="0">
                <a:latin typeface="微软雅黑" panose="020B0503020204020204" charset="-122"/>
                <a:ea typeface="微软雅黑" panose="020B0503020204020204" charset="-122"/>
                <a:cs typeface="Arial" panose="020B0604020202020204"/>
                <a:sym typeface="+mn-ea"/>
              </a:rPr>
              <a:t>file  </a:t>
            </a:r>
            <a:r>
              <a:rPr lang="en-US" spc="5" dirty="0">
                <a:latin typeface="微软雅黑" panose="020B0503020204020204" charset="-122"/>
                <a:ea typeface="微软雅黑" panose="020B0503020204020204" charset="-122"/>
                <a:cs typeface="Arial" panose="020B0604020202020204"/>
                <a:sym typeface="+mn-ea"/>
              </a:rPr>
              <a:t>n. </a:t>
            </a:r>
            <a:r>
              <a:rPr lang="zh-CN" altLang="en-US" spc="5" dirty="0">
                <a:latin typeface="微软雅黑" panose="020B0503020204020204" charset="-122"/>
                <a:ea typeface="微软雅黑" panose="020B0503020204020204" charset="-122"/>
                <a:cs typeface="Arial" panose="020B0604020202020204"/>
                <a:sym typeface="+mn-ea"/>
              </a:rPr>
              <a:t>文件、档案</a:t>
            </a:r>
          </a:p>
          <a:p>
            <a:pPr marL="12700" fontAlgn="auto">
              <a:lnSpc>
                <a:spcPts val="3500"/>
              </a:lnSpc>
              <a:spcBef>
                <a:spcPts val="1050"/>
              </a:spcBef>
            </a:pPr>
            <a:r>
              <a:rPr lang="zh-CN" spc="-5" dirty="0">
                <a:latin typeface="微软雅黑" panose="020B0503020204020204" charset="-122"/>
                <a:ea typeface="微软雅黑" panose="020B0503020204020204" charset="-122"/>
                <a:cs typeface="Arial" panose="020B0604020202020204"/>
              </a:rPr>
              <a:t>③ </a:t>
            </a:r>
            <a:r>
              <a:rPr lang="en-US" altLang="zh-CN" spc="-5" dirty="0">
                <a:latin typeface="微软雅黑" panose="020B0503020204020204" charset="-122"/>
                <a:ea typeface="微软雅黑" panose="020B0503020204020204" charset="-122"/>
                <a:cs typeface="Arial" panose="020B0604020202020204"/>
              </a:rPr>
              <a:t>relate v. </a:t>
            </a:r>
            <a:r>
              <a:rPr lang="zh-CN" altLang="en-US" spc="-5" dirty="0">
                <a:latin typeface="微软雅黑" panose="020B0503020204020204" charset="-122"/>
                <a:ea typeface="微软雅黑" panose="020B0503020204020204" charset="-122"/>
                <a:cs typeface="Arial" panose="020B0604020202020204"/>
              </a:rPr>
              <a:t>相关联、把</a:t>
            </a:r>
            <a:r>
              <a:rPr lang="en-US" altLang="zh-CN" spc="-5" dirty="0">
                <a:latin typeface="微软雅黑" panose="020B0503020204020204" charset="-122"/>
                <a:ea typeface="微软雅黑" panose="020B0503020204020204" charset="-122"/>
                <a:cs typeface="Arial" panose="020B0604020202020204"/>
              </a:rPr>
              <a:t>...</a:t>
            </a:r>
            <a:r>
              <a:rPr lang="zh-CN" altLang="en-US" spc="-5" dirty="0">
                <a:latin typeface="微软雅黑" panose="020B0503020204020204" charset="-122"/>
                <a:ea typeface="微软雅黑" panose="020B0503020204020204" charset="-122"/>
                <a:cs typeface="Arial" panose="020B0604020202020204"/>
              </a:rPr>
              <a:t>联系起来</a:t>
            </a:r>
          </a:p>
          <a:p>
            <a:pPr marL="12700" fontAlgn="auto">
              <a:lnSpc>
                <a:spcPts val="3500"/>
              </a:lnSpc>
              <a:spcBef>
                <a:spcPts val="755"/>
              </a:spcBef>
            </a:pPr>
            <a:endParaRPr lang="zh-CN" altLang="en-US" spc="5" dirty="0">
              <a:latin typeface="微软雅黑" panose="020B0503020204020204" charset="-122"/>
              <a:ea typeface="微软雅黑" panose="020B0503020204020204" charset="-122"/>
              <a:cs typeface="Arial" panose="020B0604020202020204"/>
              <a:sym typeface="+mn-ea"/>
            </a:endParaRPr>
          </a:p>
        </p:txBody>
      </p:sp>
      <p:cxnSp>
        <p:nvCxnSpPr>
          <p:cNvPr id="5" name="直接连接符 4">
            <a:extLst>
              <a:ext uri="{FF2B5EF4-FFF2-40B4-BE49-F238E27FC236}">
                <a16:creationId xmlns:a16="http://schemas.microsoft.com/office/drawing/2014/main" id="{1692876D-4084-4493-839C-A8C565E885EB}"/>
              </a:ext>
            </a:extLst>
          </p:cNvPr>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8E126978-A9AA-414D-B9CF-1270504547B3}"/>
              </a:ext>
            </a:extLst>
          </p:cNvPr>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7" name="图示 6">
            <a:extLst>
              <a:ext uri="{FF2B5EF4-FFF2-40B4-BE49-F238E27FC236}">
                <a16:creationId xmlns:a16="http://schemas.microsoft.com/office/drawing/2014/main" id="{673877EE-98BB-43EE-8EF1-FD0F2459E8B1}"/>
              </a:ext>
            </a:extLst>
          </p:cNvPr>
          <p:cNvGraphicFramePr/>
          <p:nvPr>
            <p:extLst>
              <p:ext uri="{D42A27DB-BD31-4B8C-83A1-F6EECF244321}">
                <p14:modId xmlns:p14="http://schemas.microsoft.com/office/powerpoint/2010/main" val="3924622603"/>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45597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18072" y="1119272"/>
            <a:ext cx="8258175" cy="5846216"/>
          </a:xfrm>
          <a:prstGeom prst="rect">
            <a:avLst/>
          </a:prstGeom>
          <a:noFill/>
          <a:ln w="9525">
            <a:noFill/>
          </a:ln>
        </p:spPr>
        <p:txBody>
          <a:bodyPr wrap="square">
            <a:spAutoFit/>
          </a:bodyPr>
          <a:lstStyle/>
          <a:p>
            <a:pPr marL="12700" marR="5080" indent="114300" algn="just">
              <a:lnSpc>
                <a:spcPct val="156000"/>
              </a:lnSpc>
              <a:spcBef>
                <a:spcPts val="95"/>
              </a:spcBef>
            </a:pPr>
            <a:r>
              <a:rPr sz="2000" dirty="0">
                <a:latin typeface="微软雅黑" panose="020B0503020204020204" charset="-122"/>
                <a:ea typeface="微软雅黑" panose="020B0503020204020204" charset="-122"/>
                <a:cs typeface="微软雅黑" panose="020B0503020204020204" charset="-122"/>
                <a:sym typeface="+mn-ea"/>
              </a:rPr>
              <a:t>③</a:t>
            </a:r>
            <a:r>
              <a:rPr sz="2000" dirty="0">
                <a:latin typeface="微软雅黑" panose="020B0503020204020204" charset="-122"/>
                <a:ea typeface="微软雅黑" panose="020B0503020204020204" charset="-122"/>
                <a:cs typeface="Arial" panose="020B0604020202020204"/>
                <a:sym typeface="+mn-ea"/>
              </a:rPr>
              <a:t>The </a:t>
            </a:r>
            <a:r>
              <a:rPr sz="2000" spc="5" dirty="0">
                <a:latin typeface="微软雅黑" panose="020B0503020204020204" charset="-122"/>
                <a:ea typeface="微软雅黑" panose="020B0503020204020204" charset="-122"/>
                <a:cs typeface="Arial" panose="020B0604020202020204"/>
                <a:sym typeface="+mn-ea"/>
              </a:rPr>
              <a:t>right </a:t>
            </a:r>
            <a:r>
              <a:rPr sz="2000" spc="10" dirty="0">
                <a:latin typeface="微软雅黑" panose="020B0503020204020204" charset="-122"/>
                <a:ea typeface="微软雅黑" panose="020B0503020204020204" charset="-122"/>
                <a:cs typeface="Arial" panose="020B0604020202020204"/>
                <a:sym typeface="+mn-ea"/>
              </a:rPr>
              <a:t>brain </a:t>
            </a:r>
            <a:r>
              <a:rPr sz="2000" dirty="0">
                <a:latin typeface="微软雅黑" panose="020B0503020204020204" charset="-122"/>
                <a:ea typeface="微软雅黑" panose="020B0503020204020204" charset="-122"/>
                <a:cs typeface="Arial" panose="020B0604020202020204"/>
                <a:sym typeface="+mn-ea"/>
              </a:rPr>
              <a:t>is </a:t>
            </a:r>
            <a:r>
              <a:rPr sz="2000" spc="25" dirty="0">
                <a:latin typeface="微软雅黑" panose="020B0503020204020204" charset="-122"/>
                <a:ea typeface="微软雅黑" panose="020B0503020204020204" charset="-122"/>
                <a:cs typeface="Arial" panose="020B0604020202020204"/>
                <a:sym typeface="+mn-ea"/>
              </a:rPr>
              <a:t>often called </a:t>
            </a:r>
            <a:r>
              <a:rPr sz="2000" dirty="0">
                <a:latin typeface="微软雅黑" panose="020B0503020204020204" charset="-122"/>
                <a:ea typeface="微软雅黑" panose="020B0503020204020204" charset="-122"/>
                <a:cs typeface="Arial" panose="020B0604020202020204"/>
                <a:sym typeface="+mn-ea"/>
              </a:rPr>
              <a:t>the creative brain. </a:t>
            </a:r>
            <a:r>
              <a:rPr sz="2000" spc="15" dirty="0">
                <a:latin typeface="微软雅黑" panose="020B0503020204020204" charset="-122"/>
                <a:ea typeface="微软雅黑" panose="020B0503020204020204" charset="-122"/>
                <a:cs typeface="Arial" panose="020B0604020202020204"/>
                <a:sym typeface="+mn-ea"/>
              </a:rPr>
              <a:t>It </a:t>
            </a:r>
            <a:r>
              <a:rPr sz="2000" dirty="0">
                <a:latin typeface="微软雅黑" panose="020B0503020204020204" charset="-122"/>
                <a:ea typeface="微软雅黑" panose="020B0503020204020204" charset="-122"/>
                <a:cs typeface="Arial" panose="020B0604020202020204"/>
                <a:sym typeface="+mn-ea"/>
              </a:rPr>
              <a:t>has the </a:t>
            </a:r>
            <a:r>
              <a:rPr sz="2000" spc="10" dirty="0">
                <a:latin typeface="微软雅黑" panose="020B0503020204020204" charset="-122"/>
                <a:ea typeface="微软雅黑" panose="020B0503020204020204" charset="-122"/>
                <a:cs typeface="Arial" panose="020B0604020202020204"/>
                <a:sym typeface="+mn-ea"/>
              </a:rPr>
              <a:t>function of  </a:t>
            </a:r>
            <a:r>
              <a:rPr sz="2000" spc="5" dirty="0">
                <a:latin typeface="微软雅黑" panose="020B0503020204020204" charset="-122"/>
                <a:ea typeface="微软雅黑" panose="020B0503020204020204" charset="-122"/>
                <a:cs typeface="Arial" panose="020B0604020202020204"/>
                <a:sym typeface="+mn-ea"/>
              </a:rPr>
              <a:t>thinking </a:t>
            </a:r>
            <a:r>
              <a:rPr sz="2000" dirty="0">
                <a:latin typeface="微软雅黑" panose="020B0503020204020204" charset="-122"/>
                <a:ea typeface="微软雅黑" panose="020B0503020204020204" charset="-122"/>
                <a:cs typeface="Arial" panose="020B0604020202020204"/>
                <a:sym typeface="+mn-ea"/>
              </a:rPr>
              <a:t>creatively. </a:t>
            </a:r>
            <a:r>
              <a:rPr sz="2000" spc="5" dirty="0">
                <a:latin typeface="微软雅黑" panose="020B0503020204020204" charset="-122"/>
                <a:ea typeface="微软雅黑" panose="020B0503020204020204" charset="-122"/>
                <a:cs typeface="Arial" panose="020B0604020202020204"/>
                <a:sym typeface="+mn-ea"/>
              </a:rPr>
              <a:t>This </a:t>
            </a:r>
            <a:r>
              <a:rPr sz="2000" spc="10" dirty="0">
                <a:latin typeface="微软雅黑" panose="020B0503020204020204" charset="-122"/>
                <a:ea typeface="微软雅黑" panose="020B0503020204020204" charset="-122"/>
                <a:cs typeface="Arial" panose="020B0604020202020204"/>
                <a:sym typeface="+mn-ea"/>
              </a:rPr>
              <a:t>contains </a:t>
            </a:r>
            <a:r>
              <a:rPr sz="2000" spc="25" dirty="0">
                <a:latin typeface="微软雅黑" panose="020B0503020204020204" charset="-122"/>
                <a:ea typeface="微软雅黑" panose="020B0503020204020204" charset="-122"/>
                <a:cs typeface="Arial" panose="020B0604020202020204"/>
                <a:sym typeface="+mn-ea"/>
              </a:rPr>
              <a:t>all </a:t>
            </a:r>
            <a:r>
              <a:rPr sz="2000" dirty="0">
                <a:latin typeface="微软雅黑" panose="020B0503020204020204" charset="-122"/>
                <a:ea typeface="微软雅黑" panose="020B0503020204020204" charset="-122"/>
                <a:cs typeface="Arial" panose="020B0604020202020204"/>
                <a:sym typeface="+mn-ea"/>
              </a:rPr>
              <a:t>the </a:t>
            </a:r>
            <a:r>
              <a:rPr sz="2000" spc="5" dirty="0">
                <a:latin typeface="微软雅黑" panose="020B0503020204020204" charset="-122"/>
                <a:ea typeface="微软雅黑" panose="020B0503020204020204" charset="-122"/>
                <a:cs typeface="Arial" panose="020B0604020202020204"/>
                <a:sym typeface="+mn-ea"/>
              </a:rPr>
              <a:t>artistic functions, </a:t>
            </a:r>
            <a:r>
              <a:rPr sz="2000" spc="15" dirty="0">
                <a:latin typeface="微软雅黑" panose="020B0503020204020204" charset="-122"/>
                <a:ea typeface="微软雅黑" panose="020B0503020204020204" charset="-122"/>
                <a:cs typeface="Arial" panose="020B0604020202020204"/>
                <a:sym typeface="+mn-ea"/>
              </a:rPr>
              <a:t>including </a:t>
            </a:r>
            <a:r>
              <a:rPr sz="2000" spc="10" dirty="0">
                <a:latin typeface="微软雅黑" panose="020B0503020204020204" charset="-122"/>
                <a:ea typeface="微软雅黑" panose="020B0503020204020204" charset="-122"/>
                <a:cs typeface="Arial" panose="020B0604020202020204"/>
                <a:sym typeface="+mn-ea"/>
              </a:rPr>
              <a:t>art </a:t>
            </a:r>
            <a:r>
              <a:rPr sz="2000" spc="15" dirty="0">
                <a:latin typeface="微软雅黑" panose="020B0503020204020204" charset="-122"/>
                <a:ea typeface="微软雅黑" panose="020B0503020204020204" charset="-122"/>
                <a:cs typeface="Arial" panose="020B0604020202020204"/>
                <a:sym typeface="+mn-ea"/>
              </a:rPr>
              <a:t>and  </a:t>
            </a:r>
            <a:r>
              <a:rPr sz="2000" dirty="0">
                <a:latin typeface="微软雅黑" panose="020B0503020204020204" charset="-122"/>
                <a:ea typeface="微软雅黑" panose="020B0503020204020204" charset="-122"/>
                <a:cs typeface="Arial" panose="020B0604020202020204"/>
                <a:sym typeface="+mn-ea"/>
              </a:rPr>
              <a:t>music </a:t>
            </a:r>
            <a:r>
              <a:rPr sz="2000" spc="10" dirty="0">
                <a:latin typeface="微软雅黑" panose="020B0503020204020204" charset="-122"/>
                <a:ea typeface="微软雅黑" panose="020B0503020204020204" charset="-122"/>
                <a:cs typeface="Arial" panose="020B0604020202020204"/>
                <a:sym typeface="+mn-ea"/>
              </a:rPr>
              <a:t>appreciation. </a:t>
            </a:r>
            <a:r>
              <a:rPr sz="2000" spc="35" dirty="0">
                <a:latin typeface="微软雅黑" panose="020B0503020204020204" charset="-122"/>
                <a:ea typeface="微软雅黑" panose="020B0503020204020204" charset="-122"/>
                <a:cs typeface="Arial" panose="020B0604020202020204"/>
                <a:sym typeface="+mn-ea"/>
              </a:rPr>
              <a:t>When </a:t>
            </a:r>
            <a:r>
              <a:rPr sz="2000" spc="25" dirty="0">
                <a:latin typeface="微软雅黑" panose="020B0503020204020204" charset="-122"/>
                <a:ea typeface="微软雅黑" panose="020B0503020204020204" charset="-122"/>
                <a:cs typeface="Arial" panose="020B0604020202020204"/>
                <a:sym typeface="+mn-ea"/>
              </a:rPr>
              <a:t>you </a:t>
            </a:r>
            <a:r>
              <a:rPr sz="2000" spc="5" dirty="0">
                <a:latin typeface="微软雅黑" panose="020B0503020204020204" charset="-122"/>
                <a:ea typeface="微软雅黑" panose="020B0503020204020204" charset="-122"/>
                <a:cs typeface="Arial" panose="020B0604020202020204"/>
                <a:sym typeface="+mn-ea"/>
              </a:rPr>
              <a:t>want </a:t>
            </a:r>
            <a:r>
              <a:rPr sz="2000" dirty="0">
                <a:latin typeface="微软雅黑" panose="020B0503020204020204" charset="-122"/>
                <a:ea typeface="微软雅黑" panose="020B0503020204020204" charset="-122"/>
                <a:cs typeface="Arial" panose="020B0604020202020204"/>
                <a:sym typeface="+mn-ea"/>
              </a:rPr>
              <a:t>to </a:t>
            </a:r>
            <a:r>
              <a:rPr sz="2000" spc="15" dirty="0">
                <a:latin typeface="微软雅黑" panose="020B0503020204020204" charset="-122"/>
                <a:ea typeface="微软雅黑" panose="020B0503020204020204" charset="-122"/>
                <a:cs typeface="Arial" panose="020B0604020202020204"/>
                <a:sym typeface="+mn-ea"/>
              </a:rPr>
              <a:t>draw </a:t>
            </a:r>
            <a:r>
              <a:rPr sz="2000" spc="10" dirty="0">
                <a:latin typeface="微软雅黑" panose="020B0503020204020204" charset="-122"/>
                <a:ea typeface="微软雅黑" panose="020B0503020204020204" charset="-122"/>
                <a:cs typeface="Arial" panose="020B0604020202020204"/>
                <a:sym typeface="+mn-ea"/>
              </a:rPr>
              <a:t>a </a:t>
            </a:r>
            <a:r>
              <a:rPr sz="2000" dirty="0">
                <a:latin typeface="微软雅黑" panose="020B0503020204020204" charset="-122"/>
                <a:ea typeface="微软雅黑" panose="020B0503020204020204" charset="-122"/>
                <a:cs typeface="Arial" panose="020B0604020202020204"/>
                <a:sym typeface="+mn-ea"/>
              </a:rPr>
              <a:t>picture </a:t>
            </a:r>
            <a:r>
              <a:rPr sz="2000" spc="10" dirty="0">
                <a:latin typeface="微软雅黑" panose="020B0503020204020204" charset="-122"/>
                <a:ea typeface="微软雅黑" panose="020B0503020204020204" charset="-122"/>
                <a:cs typeface="Arial" panose="020B0604020202020204"/>
                <a:sym typeface="+mn-ea"/>
              </a:rPr>
              <a:t>or </a:t>
            </a:r>
            <a:r>
              <a:rPr sz="2000" spc="25" dirty="0">
                <a:latin typeface="微软雅黑" panose="020B0503020204020204" charset="-122"/>
                <a:ea typeface="微软雅黑" panose="020B0503020204020204" charset="-122"/>
                <a:cs typeface="Arial" panose="020B0604020202020204"/>
                <a:sym typeface="+mn-ea"/>
              </a:rPr>
              <a:t>compose </a:t>
            </a:r>
            <a:r>
              <a:rPr sz="2000" spc="10" dirty="0">
                <a:latin typeface="微软雅黑" panose="020B0503020204020204" charset="-122"/>
                <a:ea typeface="微软雅黑" panose="020B0503020204020204" charset="-122"/>
                <a:cs typeface="Arial" panose="020B0604020202020204"/>
                <a:sym typeface="+mn-ea"/>
              </a:rPr>
              <a:t>a piece of  </a:t>
            </a:r>
            <a:r>
              <a:rPr sz="2000" dirty="0">
                <a:latin typeface="微软雅黑" panose="020B0503020204020204" charset="-122"/>
                <a:ea typeface="微软雅黑" panose="020B0503020204020204" charset="-122"/>
                <a:cs typeface="Arial" panose="020B0604020202020204"/>
                <a:sym typeface="+mn-ea"/>
              </a:rPr>
              <a:t>music </a:t>
            </a:r>
            <a:r>
              <a:rPr sz="2000" spc="10" dirty="0">
                <a:latin typeface="微软雅黑" panose="020B0503020204020204" charset="-122"/>
                <a:ea typeface="微软雅黑" panose="020B0503020204020204" charset="-122"/>
                <a:cs typeface="Arial" panose="020B0604020202020204"/>
                <a:sym typeface="+mn-ea"/>
              </a:rPr>
              <a:t>or </a:t>
            </a:r>
            <a:r>
              <a:rPr sz="2000" spc="5" dirty="0">
                <a:latin typeface="微软雅黑" panose="020B0503020204020204" charset="-122"/>
                <a:ea typeface="微软雅黑" panose="020B0503020204020204" charset="-122"/>
                <a:cs typeface="Arial" panose="020B0604020202020204"/>
                <a:sym typeface="+mn-ea"/>
              </a:rPr>
              <a:t>write </a:t>
            </a:r>
            <a:r>
              <a:rPr sz="2000" dirty="0">
                <a:latin typeface="微软雅黑" panose="020B0503020204020204" charset="-122"/>
                <a:ea typeface="微软雅黑" panose="020B0503020204020204" charset="-122"/>
                <a:cs typeface="Arial" panose="020B0604020202020204"/>
                <a:sym typeface="+mn-ea"/>
              </a:rPr>
              <a:t>poetry, it is the </a:t>
            </a:r>
            <a:r>
              <a:rPr sz="2000" spc="15" dirty="0">
                <a:latin typeface="微软雅黑" panose="020B0503020204020204" charset="-122"/>
                <a:ea typeface="微软雅黑" panose="020B0503020204020204" charset="-122"/>
                <a:cs typeface="Arial" panose="020B0604020202020204"/>
                <a:sym typeface="+mn-ea"/>
              </a:rPr>
              <a:t>right </a:t>
            </a:r>
            <a:r>
              <a:rPr sz="2000" dirty="0">
                <a:latin typeface="微软雅黑" panose="020B0503020204020204" charset="-122"/>
                <a:ea typeface="微软雅黑" panose="020B0503020204020204" charset="-122"/>
                <a:cs typeface="Arial" panose="020B0604020202020204"/>
                <a:sym typeface="+mn-ea"/>
              </a:rPr>
              <a:t>brain that is </a:t>
            </a:r>
            <a:r>
              <a:rPr sz="2000" spc="30" dirty="0">
                <a:latin typeface="微软雅黑" panose="020B0503020204020204" charset="-122"/>
                <a:ea typeface="微软雅黑" panose="020B0503020204020204" charset="-122"/>
                <a:cs typeface="Arial" panose="020B0604020202020204"/>
                <a:sym typeface="+mn-ea"/>
              </a:rPr>
              <a:t>in </a:t>
            </a:r>
            <a:r>
              <a:rPr sz="2000" spc="10" dirty="0">
                <a:latin typeface="微软雅黑" panose="020B0503020204020204" charset="-122"/>
                <a:ea typeface="微软雅黑" panose="020B0503020204020204" charset="-122"/>
                <a:cs typeface="Arial" panose="020B0604020202020204"/>
                <a:sym typeface="+mn-ea"/>
              </a:rPr>
              <a:t>operation. </a:t>
            </a:r>
            <a:r>
              <a:rPr sz="2000" spc="35" dirty="0">
                <a:latin typeface="微软雅黑" panose="020B0503020204020204" charset="-122"/>
                <a:ea typeface="微软雅黑" panose="020B0503020204020204" charset="-122"/>
                <a:cs typeface="Arial" panose="020B0604020202020204"/>
                <a:sym typeface="+mn-ea"/>
              </a:rPr>
              <a:t>When </a:t>
            </a:r>
            <a:r>
              <a:rPr sz="2000" dirty="0">
                <a:latin typeface="微软雅黑" panose="020B0503020204020204" charset="-122"/>
                <a:ea typeface="微软雅黑" panose="020B0503020204020204" charset="-122"/>
                <a:cs typeface="Arial" panose="020B0604020202020204"/>
                <a:sym typeface="+mn-ea"/>
              </a:rPr>
              <a:t>you  come </a:t>
            </a:r>
            <a:r>
              <a:rPr sz="2000" spc="25" dirty="0">
                <a:latin typeface="微软雅黑" panose="020B0503020204020204" charset="-122"/>
                <a:ea typeface="微软雅黑" panose="020B0503020204020204" charset="-122"/>
                <a:cs typeface="Arial" panose="020B0604020202020204"/>
                <a:sym typeface="+mn-ea"/>
              </a:rPr>
              <a:t>across </a:t>
            </a:r>
            <a:r>
              <a:rPr sz="2000" spc="10" dirty="0">
                <a:latin typeface="微软雅黑" panose="020B0503020204020204" charset="-122"/>
                <a:ea typeface="微软雅黑" panose="020B0503020204020204" charset="-122"/>
                <a:cs typeface="Arial" panose="020B0604020202020204"/>
                <a:sym typeface="+mn-ea"/>
              </a:rPr>
              <a:t>a </a:t>
            </a:r>
            <a:r>
              <a:rPr sz="2000" spc="15" dirty="0">
                <a:latin typeface="微软雅黑" panose="020B0503020204020204" charset="-122"/>
                <a:ea typeface="微软雅黑" panose="020B0503020204020204" charset="-122"/>
                <a:cs typeface="Arial" panose="020B0604020202020204"/>
                <a:sym typeface="+mn-ea"/>
              </a:rPr>
              <a:t>new situation </a:t>
            </a:r>
            <a:r>
              <a:rPr sz="2000" spc="30" dirty="0">
                <a:latin typeface="微软雅黑" panose="020B0503020204020204" charset="-122"/>
                <a:ea typeface="微软雅黑" panose="020B0503020204020204" charset="-122"/>
                <a:cs typeface="Arial" panose="020B0604020202020204"/>
                <a:sym typeface="+mn-ea"/>
              </a:rPr>
              <a:t>in </a:t>
            </a:r>
            <a:r>
              <a:rPr sz="2000" spc="5" dirty="0">
                <a:latin typeface="微软雅黑" panose="020B0503020204020204" charset="-122"/>
                <a:ea typeface="微软雅黑" panose="020B0503020204020204" charset="-122"/>
                <a:cs typeface="Arial" panose="020B0604020202020204"/>
                <a:sym typeface="+mn-ea"/>
              </a:rPr>
              <a:t>your life, your right </a:t>
            </a:r>
            <a:r>
              <a:rPr sz="2000" spc="10" dirty="0">
                <a:latin typeface="微软雅黑" panose="020B0503020204020204" charset="-122"/>
                <a:ea typeface="微软雅黑" panose="020B0503020204020204" charset="-122"/>
                <a:cs typeface="Arial" panose="020B0604020202020204"/>
                <a:sym typeface="+mn-ea"/>
              </a:rPr>
              <a:t>brain </a:t>
            </a:r>
            <a:r>
              <a:rPr sz="2000" dirty="0">
                <a:latin typeface="微软雅黑" panose="020B0503020204020204" charset="-122"/>
                <a:ea typeface="微软雅黑" panose="020B0503020204020204" charset="-122"/>
                <a:cs typeface="Arial" panose="020B0604020202020204"/>
                <a:sym typeface="+mn-ea"/>
              </a:rPr>
              <a:t>gives ideas </a:t>
            </a:r>
            <a:r>
              <a:rPr sz="2000" spc="50" dirty="0">
                <a:latin typeface="微软雅黑" panose="020B0503020204020204" charset="-122"/>
                <a:ea typeface="微软雅黑" panose="020B0503020204020204" charset="-122"/>
                <a:cs typeface="Arial" panose="020B0604020202020204"/>
                <a:sym typeface="+mn-ea"/>
              </a:rPr>
              <a:t>on </a:t>
            </a:r>
            <a:r>
              <a:rPr sz="2000" spc="15" dirty="0">
                <a:latin typeface="微软雅黑" panose="020B0503020204020204" charset="-122"/>
                <a:ea typeface="微软雅黑" panose="020B0503020204020204" charset="-122"/>
                <a:cs typeface="Arial" panose="020B0604020202020204"/>
                <a:sym typeface="+mn-ea"/>
              </a:rPr>
              <a:t>how  </a:t>
            </a:r>
            <a:r>
              <a:rPr sz="2000" dirty="0">
                <a:latin typeface="微软雅黑" panose="020B0503020204020204" charset="-122"/>
                <a:ea typeface="微软雅黑" panose="020B0503020204020204" charset="-122"/>
                <a:cs typeface="Arial" panose="020B0604020202020204"/>
                <a:sym typeface="+mn-ea"/>
              </a:rPr>
              <a:t>to </a:t>
            </a:r>
            <a:r>
              <a:rPr sz="2000" spc="-5" dirty="0">
                <a:latin typeface="微软雅黑" panose="020B0503020204020204" charset="-122"/>
                <a:ea typeface="微软雅黑" panose="020B0503020204020204" charset="-122"/>
                <a:cs typeface="Arial" panose="020B0604020202020204"/>
                <a:sym typeface="+mn-ea"/>
              </a:rPr>
              <a:t>tackle</a:t>
            </a:r>
            <a:r>
              <a:rPr sz="2000" spc="165" dirty="0">
                <a:latin typeface="微软雅黑" panose="020B0503020204020204" charset="-122"/>
                <a:ea typeface="微软雅黑" panose="020B0503020204020204" charset="-122"/>
                <a:cs typeface="Arial" panose="020B0604020202020204"/>
                <a:sym typeface="+mn-ea"/>
              </a:rPr>
              <a:t> </a:t>
            </a:r>
            <a:r>
              <a:rPr sz="2000" spc="-5" dirty="0">
                <a:latin typeface="微软雅黑" panose="020B0503020204020204" charset="-122"/>
                <a:ea typeface="微软雅黑" panose="020B0503020204020204" charset="-122"/>
                <a:cs typeface="Arial" panose="020B0604020202020204"/>
                <a:sym typeface="+mn-ea"/>
              </a:rPr>
              <a:t>it.</a:t>
            </a:r>
          </a:p>
          <a:p>
            <a:pPr marL="12700" marR="5080" indent="114300" algn="just">
              <a:lnSpc>
                <a:spcPct val="156000"/>
              </a:lnSpc>
              <a:spcBef>
                <a:spcPts val="95"/>
              </a:spcBef>
            </a:pPr>
            <a:endParaRPr sz="2000" spc="25" dirty="0">
              <a:latin typeface="微软雅黑" panose="020B0503020204020204" charset="-122"/>
              <a:ea typeface="微软雅黑" panose="020B0503020204020204" charset="-122"/>
              <a:cs typeface="微软雅黑" panose="020B0503020204020204" charset="-122"/>
              <a:sym typeface="+mn-ea"/>
            </a:endParaRPr>
          </a:p>
          <a:p>
            <a:pPr marL="12700" marR="5080" indent="114300" algn="just">
              <a:lnSpc>
                <a:spcPct val="156000"/>
              </a:lnSpc>
              <a:spcBef>
                <a:spcPts val="95"/>
              </a:spcBef>
            </a:pPr>
            <a:endParaRPr sz="2000" spc="25" dirty="0">
              <a:latin typeface="微软雅黑" panose="020B0503020204020204" charset="-122"/>
              <a:ea typeface="微软雅黑" panose="020B0503020204020204" charset="-122"/>
              <a:cs typeface="微软雅黑" panose="020B0503020204020204" charset="-122"/>
              <a:sym typeface="+mn-ea"/>
            </a:endParaRPr>
          </a:p>
          <a:p>
            <a:pPr marL="12700" marR="5080" indent="114300" algn="just">
              <a:lnSpc>
                <a:spcPct val="156000"/>
              </a:lnSpc>
              <a:spcBef>
                <a:spcPts val="95"/>
              </a:spcBef>
            </a:pPr>
            <a:r>
              <a:rPr sz="2000" spc="25" dirty="0">
                <a:latin typeface="微软雅黑" panose="020B0503020204020204" charset="-122"/>
                <a:ea typeface="微软雅黑" panose="020B0503020204020204" charset="-122"/>
                <a:cs typeface="微软雅黑" panose="020B0503020204020204" charset="-122"/>
                <a:sym typeface="+mn-ea"/>
              </a:rPr>
              <a:t>段意：右脑叫做创意脑，能</a:t>
            </a:r>
            <a:r>
              <a:rPr sz="2000" spc="15" dirty="0">
                <a:latin typeface="微软雅黑" panose="020B0503020204020204" charset="-122"/>
                <a:ea typeface="微软雅黑" panose="020B0503020204020204" charset="-122"/>
                <a:cs typeface="微软雅黑" panose="020B0503020204020204" charset="-122"/>
                <a:sym typeface="+mn-ea"/>
              </a:rPr>
              <a:t>够</a:t>
            </a:r>
            <a:r>
              <a:rPr sz="2000" spc="25" dirty="0">
                <a:latin typeface="微软雅黑" panose="020B0503020204020204" charset="-122"/>
                <a:ea typeface="微软雅黑" panose="020B0503020204020204" charset="-122"/>
                <a:cs typeface="微软雅黑" panose="020B0503020204020204" charset="-122"/>
                <a:sym typeface="+mn-ea"/>
              </a:rPr>
              <a:t>让</a:t>
            </a:r>
            <a:r>
              <a:rPr sz="2000" spc="15" dirty="0">
                <a:latin typeface="微软雅黑" panose="020B0503020204020204" charset="-122"/>
                <a:ea typeface="微软雅黑" panose="020B0503020204020204" charset="-122"/>
                <a:cs typeface="微软雅黑" panose="020B0503020204020204" charset="-122"/>
                <a:sym typeface="+mn-ea"/>
              </a:rPr>
              <a:t>我</a:t>
            </a:r>
            <a:r>
              <a:rPr sz="2000" spc="75" dirty="0">
                <a:latin typeface="微软雅黑" panose="020B0503020204020204" charset="-122"/>
                <a:ea typeface="微软雅黑" panose="020B0503020204020204" charset="-122"/>
                <a:cs typeface="微软雅黑" panose="020B0503020204020204" charset="-122"/>
                <a:sym typeface="+mn-ea"/>
              </a:rPr>
              <a:t>们</a:t>
            </a:r>
            <a:r>
              <a:rPr sz="2000" spc="25" dirty="0">
                <a:latin typeface="微软雅黑" panose="020B0503020204020204" charset="-122"/>
                <a:ea typeface="微软雅黑" panose="020B0503020204020204" charset="-122"/>
                <a:cs typeface="微软雅黑" panose="020B0503020204020204" charset="-122"/>
                <a:sym typeface="+mn-ea"/>
              </a:rPr>
              <a:t>创</a:t>
            </a:r>
            <a:r>
              <a:rPr sz="2000" spc="15" dirty="0">
                <a:latin typeface="微软雅黑" panose="020B0503020204020204" charset="-122"/>
                <a:ea typeface="微软雅黑" panose="020B0503020204020204" charset="-122"/>
                <a:cs typeface="微软雅黑" panose="020B0503020204020204" charset="-122"/>
                <a:sym typeface="+mn-ea"/>
              </a:rPr>
              <a:t>造</a:t>
            </a:r>
            <a:r>
              <a:rPr sz="2000" spc="75" dirty="0">
                <a:latin typeface="微软雅黑" panose="020B0503020204020204" charset="-122"/>
                <a:ea typeface="微软雅黑" panose="020B0503020204020204" charset="-122"/>
                <a:cs typeface="微软雅黑" panose="020B0503020204020204" charset="-122"/>
                <a:sym typeface="+mn-ea"/>
              </a:rPr>
              <a:t>性</a:t>
            </a:r>
            <a:r>
              <a:rPr sz="2000" spc="25" dirty="0">
                <a:latin typeface="微软雅黑" panose="020B0503020204020204" charset="-122"/>
                <a:ea typeface="微软雅黑" panose="020B0503020204020204" charset="-122"/>
                <a:cs typeface="微软雅黑" panose="020B0503020204020204" charset="-122"/>
                <a:sym typeface="+mn-ea"/>
              </a:rPr>
              <a:t>地</a:t>
            </a:r>
            <a:r>
              <a:rPr sz="2000" spc="15" dirty="0">
                <a:latin typeface="微软雅黑" panose="020B0503020204020204" charset="-122"/>
                <a:ea typeface="微软雅黑" panose="020B0503020204020204" charset="-122"/>
                <a:cs typeface="微软雅黑" panose="020B0503020204020204" charset="-122"/>
                <a:sym typeface="+mn-ea"/>
              </a:rPr>
              <a:t>思</a:t>
            </a:r>
            <a:r>
              <a:rPr sz="2000" spc="90" dirty="0">
                <a:latin typeface="微软雅黑" panose="020B0503020204020204" charset="-122"/>
                <a:ea typeface="微软雅黑" panose="020B0503020204020204" charset="-122"/>
                <a:cs typeface="微软雅黑" panose="020B0503020204020204" charset="-122"/>
                <a:sym typeface="+mn-ea"/>
              </a:rPr>
              <a:t>考</a:t>
            </a:r>
            <a:r>
              <a:rPr lang="zh-CN" sz="2000" spc="90" dirty="0">
                <a:latin typeface="微软雅黑" panose="020B0503020204020204" charset="-122"/>
                <a:ea typeface="微软雅黑" panose="020B0503020204020204" charset="-122"/>
                <a:cs typeface="微软雅黑" panose="020B0503020204020204" charset="-122"/>
                <a:sym typeface="+mn-ea"/>
              </a:rPr>
              <a:t>，</a:t>
            </a:r>
            <a:r>
              <a:rPr sz="2000" spc="25" dirty="0">
                <a:latin typeface="微软雅黑" panose="020B0503020204020204" charset="-122"/>
                <a:ea typeface="微软雅黑" panose="020B0503020204020204" charset="-122"/>
                <a:cs typeface="微软雅黑" panose="020B0503020204020204" charset="-122"/>
                <a:sym typeface="+mn-ea"/>
              </a:rPr>
              <a:t>右</a:t>
            </a:r>
            <a:r>
              <a:rPr sz="2000" spc="75" dirty="0">
                <a:latin typeface="微软雅黑" panose="020B0503020204020204" charset="-122"/>
                <a:ea typeface="微软雅黑" panose="020B0503020204020204" charset="-122"/>
                <a:cs typeface="微软雅黑" panose="020B0503020204020204" charset="-122"/>
                <a:sym typeface="+mn-ea"/>
              </a:rPr>
              <a:t>脑</a:t>
            </a:r>
            <a:r>
              <a:rPr sz="2000" spc="25" dirty="0">
                <a:latin typeface="微软雅黑" panose="020B0503020204020204" charset="-122"/>
                <a:ea typeface="微软雅黑" panose="020B0503020204020204" charset="-122"/>
                <a:cs typeface="微软雅黑" panose="020B0503020204020204" charset="-122"/>
                <a:sym typeface="+mn-ea"/>
              </a:rPr>
              <a:t>包含</a:t>
            </a:r>
            <a:r>
              <a:rPr sz="2000" spc="75" dirty="0">
                <a:latin typeface="微软雅黑" panose="020B0503020204020204" charset="-122"/>
                <a:ea typeface="微软雅黑" panose="020B0503020204020204" charset="-122"/>
                <a:cs typeface="微软雅黑" panose="020B0503020204020204" charset="-122"/>
                <a:sym typeface="+mn-ea"/>
              </a:rPr>
              <a:t>所</a:t>
            </a:r>
            <a:r>
              <a:rPr sz="2000" spc="25" dirty="0">
                <a:latin typeface="微软雅黑" panose="020B0503020204020204" charset="-122"/>
                <a:ea typeface="微软雅黑" panose="020B0503020204020204" charset="-122"/>
                <a:cs typeface="微软雅黑" panose="020B0503020204020204" charset="-122"/>
                <a:sym typeface="+mn-ea"/>
              </a:rPr>
              <a:t>有的</a:t>
            </a:r>
            <a:r>
              <a:rPr sz="2000" spc="75" dirty="0">
                <a:latin typeface="微软雅黑" panose="020B0503020204020204" charset="-122"/>
                <a:ea typeface="微软雅黑" panose="020B0503020204020204" charset="-122"/>
                <a:cs typeface="微软雅黑" panose="020B0503020204020204" charset="-122"/>
                <a:sym typeface="+mn-ea"/>
              </a:rPr>
              <a:t>艺</a:t>
            </a:r>
            <a:r>
              <a:rPr sz="2000" spc="25" dirty="0">
                <a:latin typeface="微软雅黑" panose="020B0503020204020204" charset="-122"/>
                <a:ea typeface="微软雅黑" panose="020B0503020204020204" charset="-122"/>
                <a:cs typeface="微软雅黑" panose="020B0503020204020204" charset="-122"/>
                <a:sym typeface="+mn-ea"/>
              </a:rPr>
              <a:t>术功能。</a:t>
            </a:r>
            <a:endParaRPr sz="2000" dirty="0">
              <a:latin typeface="微软雅黑" panose="020B0503020204020204" charset="-122"/>
              <a:ea typeface="微软雅黑" panose="020B0503020204020204" charset="-122"/>
              <a:cs typeface="微软雅黑" panose="020B0503020204020204" charset="-122"/>
            </a:endParaRPr>
          </a:p>
          <a:p>
            <a:pPr marL="12700" marR="5080" indent="114300" algn="just">
              <a:lnSpc>
                <a:spcPct val="156000"/>
              </a:lnSpc>
              <a:spcBef>
                <a:spcPts val="95"/>
              </a:spcBef>
            </a:pPr>
            <a:endParaRPr lang="zh-CN" altLang="en-US" sz="2000" dirty="0">
              <a:latin typeface="微软雅黑" panose="020B0503020204020204" charset="-122"/>
              <a:ea typeface="微软雅黑" panose="020B0503020204020204" charset="-122"/>
            </a:endParaRPr>
          </a:p>
        </p:txBody>
      </p:sp>
      <p:cxnSp>
        <p:nvCxnSpPr>
          <p:cNvPr id="2" name="直接连接符 1"/>
          <p:cNvCxnSpPr/>
          <p:nvPr/>
        </p:nvCxnSpPr>
        <p:spPr>
          <a:xfrm>
            <a:off x="856615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object 20"/>
          <p:cNvSpPr txBox="1"/>
          <p:nvPr/>
        </p:nvSpPr>
        <p:spPr>
          <a:xfrm>
            <a:off x="8652373" y="2039999"/>
            <a:ext cx="3606800" cy="4514850"/>
          </a:xfrm>
          <a:prstGeom prst="rect">
            <a:avLst/>
          </a:prstGeom>
        </p:spPr>
        <p:txBody>
          <a:bodyPr vert="horz" wrap="square" lIns="0" tIns="133350" rIns="0" bIns="0" rtlCol="0">
            <a:spAutoFit/>
          </a:bodyPr>
          <a:lstStyle/>
          <a:p>
            <a:pPr marL="12700" fontAlgn="auto">
              <a:lnSpc>
                <a:spcPts val="3500"/>
              </a:lnSpc>
              <a:spcBef>
                <a:spcPts val="1050"/>
              </a:spcBef>
            </a:pPr>
            <a:r>
              <a:rPr lang="zh-CN" altLang="en-US" spc="-10" dirty="0">
                <a:latin typeface="微软雅黑" panose="020B0503020204020204" charset="-122"/>
                <a:ea typeface="微软雅黑" panose="020B0503020204020204" charset="-122"/>
                <a:cs typeface="Arial" panose="020B0604020202020204"/>
              </a:rPr>
              <a:t>① </a:t>
            </a:r>
            <a:r>
              <a:rPr spc="10" dirty="0">
                <a:latin typeface="微软雅黑" panose="020B0503020204020204" charset="-122"/>
                <a:ea typeface="微软雅黑" panose="020B0503020204020204" charset="-122"/>
                <a:cs typeface="Arial" panose="020B0604020202020204"/>
                <a:sym typeface="+mn-ea"/>
              </a:rPr>
              <a:t>contain  </a:t>
            </a:r>
            <a:r>
              <a:rPr lang="en-US" spc="10" dirty="0">
                <a:latin typeface="微软雅黑" panose="020B0503020204020204" charset="-122"/>
                <a:ea typeface="微软雅黑" panose="020B0503020204020204" charset="-122"/>
                <a:cs typeface="Arial" panose="020B0604020202020204"/>
                <a:sym typeface="+mn-ea"/>
              </a:rPr>
              <a:t>v. </a:t>
            </a:r>
            <a:r>
              <a:rPr lang="zh-CN" altLang="en-US" spc="10" dirty="0">
                <a:latin typeface="微软雅黑" panose="020B0503020204020204" charset="-122"/>
                <a:ea typeface="微软雅黑" panose="020B0503020204020204" charset="-122"/>
                <a:cs typeface="Arial" panose="020B0604020202020204"/>
                <a:sym typeface="+mn-ea"/>
              </a:rPr>
              <a:t>包含、包括</a:t>
            </a:r>
          </a:p>
          <a:p>
            <a:pPr marL="12700" fontAlgn="auto">
              <a:lnSpc>
                <a:spcPts val="3500"/>
              </a:lnSpc>
              <a:spcBef>
                <a:spcPts val="1050"/>
              </a:spcBef>
            </a:pPr>
            <a:r>
              <a:rPr lang="zh-CN" spc="-5" dirty="0">
                <a:latin typeface="微软雅黑" panose="020B0503020204020204" charset="-122"/>
                <a:ea typeface="微软雅黑" panose="020B0503020204020204" charset="-122"/>
                <a:cs typeface="微软雅黑" panose="020B0503020204020204" charset="-122"/>
              </a:rPr>
              <a:t>② </a:t>
            </a:r>
            <a:r>
              <a:rPr spc="10" dirty="0">
                <a:latin typeface="微软雅黑" panose="020B0503020204020204" charset="-122"/>
                <a:ea typeface="微软雅黑" panose="020B0503020204020204" charset="-122"/>
                <a:cs typeface="Arial" panose="020B0604020202020204"/>
                <a:sym typeface="+mn-ea"/>
              </a:rPr>
              <a:t>appreciation</a:t>
            </a:r>
            <a:r>
              <a:rPr lang="zh-CN" spc="-5" dirty="0">
                <a:latin typeface="微软雅黑" panose="020B0503020204020204" charset="-122"/>
                <a:ea typeface="微软雅黑" panose="020B0503020204020204" charset="-122"/>
                <a:cs typeface="微软雅黑" panose="020B0503020204020204" charset="-122"/>
              </a:rPr>
              <a:t> [əpriːʃɪ'eɪʃ(ə)n</a:t>
            </a:r>
            <a:r>
              <a:rPr lang="en-US" altLang="zh-CN" spc="-5" dirty="0">
                <a:latin typeface="微软雅黑" panose="020B0503020204020204" charset="-122"/>
                <a:ea typeface="微软雅黑" panose="020B0503020204020204" charset="-122"/>
                <a:cs typeface="微软雅黑" panose="020B0503020204020204" charset="-122"/>
              </a:rPr>
              <a:t>]</a:t>
            </a:r>
          </a:p>
          <a:p>
            <a:pPr marL="12700" fontAlgn="auto">
              <a:lnSpc>
                <a:spcPts val="3500"/>
              </a:lnSpc>
              <a:spcBef>
                <a:spcPts val="1050"/>
              </a:spcBef>
            </a:pPr>
            <a:r>
              <a:rPr lang="en-US" altLang="zh-CN" spc="-5" dirty="0">
                <a:latin typeface="微软雅黑" panose="020B0503020204020204" charset="-122"/>
                <a:ea typeface="微软雅黑" panose="020B0503020204020204" charset="-122"/>
                <a:cs typeface="微软雅黑" panose="020B0503020204020204" charset="-122"/>
              </a:rPr>
              <a:t>    n. </a:t>
            </a:r>
            <a:r>
              <a:rPr lang="zh-CN" altLang="en-US" spc="-5" dirty="0">
                <a:latin typeface="微软雅黑" panose="020B0503020204020204" charset="-122"/>
                <a:ea typeface="微软雅黑" panose="020B0503020204020204" charset="-122"/>
                <a:cs typeface="微软雅黑" panose="020B0503020204020204" charset="-122"/>
              </a:rPr>
              <a:t>欣赏、鉴赏、感激</a:t>
            </a:r>
          </a:p>
          <a:p>
            <a:pPr marL="12700" fontAlgn="auto">
              <a:lnSpc>
                <a:spcPts val="3500"/>
              </a:lnSpc>
              <a:spcBef>
                <a:spcPts val="1050"/>
              </a:spcBef>
            </a:pPr>
            <a:r>
              <a:rPr lang="zh-CN" spc="-5" dirty="0">
                <a:latin typeface="微软雅黑" panose="020B0503020204020204" charset="-122"/>
                <a:ea typeface="微软雅黑" panose="020B0503020204020204" charset="-122"/>
                <a:cs typeface="Arial" panose="020B0604020202020204"/>
              </a:rPr>
              <a:t>③ </a:t>
            </a:r>
            <a:r>
              <a:rPr spc="25" dirty="0">
                <a:latin typeface="微软雅黑" panose="020B0503020204020204" charset="-122"/>
                <a:ea typeface="微软雅黑" panose="020B0503020204020204" charset="-122"/>
                <a:cs typeface="Arial" panose="020B0604020202020204"/>
                <a:sym typeface="+mn-ea"/>
              </a:rPr>
              <a:t>compose </a:t>
            </a:r>
            <a:r>
              <a:rPr lang="en-US" spc="25" dirty="0">
                <a:latin typeface="微软雅黑" panose="020B0503020204020204" charset="-122"/>
                <a:ea typeface="微软雅黑" panose="020B0503020204020204" charset="-122"/>
                <a:cs typeface="Arial" panose="020B0604020202020204"/>
                <a:sym typeface="+mn-ea"/>
              </a:rPr>
              <a:t>v. </a:t>
            </a:r>
            <a:r>
              <a:rPr lang="zh-CN" altLang="en-US" spc="25" dirty="0">
                <a:latin typeface="微软雅黑" panose="020B0503020204020204" charset="-122"/>
                <a:ea typeface="微软雅黑" panose="020B0503020204020204" charset="-122"/>
                <a:cs typeface="Arial" panose="020B0604020202020204"/>
                <a:sym typeface="+mn-ea"/>
              </a:rPr>
              <a:t>组成、作曲、写作</a:t>
            </a:r>
          </a:p>
          <a:p>
            <a:pPr marL="12700" fontAlgn="auto">
              <a:lnSpc>
                <a:spcPts val="3500"/>
              </a:lnSpc>
              <a:spcBef>
                <a:spcPts val="755"/>
              </a:spcBef>
            </a:pPr>
            <a:r>
              <a:rPr lang="zh-CN" altLang="en-US" spc="5" dirty="0">
                <a:latin typeface="微软雅黑" panose="020B0503020204020204" charset="-122"/>
                <a:ea typeface="微软雅黑" panose="020B0503020204020204" charset="-122"/>
                <a:cs typeface="Arial" panose="020B0604020202020204"/>
                <a:sym typeface="+mn-ea"/>
              </a:rPr>
              <a:t>④ </a:t>
            </a:r>
            <a:r>
              <a:rPr spc="30" dirty="0">
                <a:latin typeface="微软雅黑" panose="020B0503020204020204" charset="-122"/>
                <a:ea typeface="微软雅黑" panose="020B0503020204020204" charset="-122"/>
                <a:cs typeface="Arial" panose="020B0604020202020204"/>
                <a:sym typeface="+mn-ea"/>
              </a:rPr>
              <a:t>in </a:t>
            </a:r>
            <a:r>
              <a:rPr spc="10" dirty="0">
                <a:latin typeface="微软雅黑" panose="020B0503020204020204" charset="-122"/>
                <a:ea typeface="微软雅黑" panose="020B0503020204020204" charset="-122"/>
                <a:cs typeface="Arial" panose="020B0604020202020204"/>
                <a:sym typeface="+mn-ea"/>
              </a:rPr>
              <a:t>operation </a:t>
            </a:r>
            <a:r>
              <a:rPr lang="zh-CN" spc="10" dirty="0">
                <a:latin typeface="微软雅黑" panose="020B0503020204020204" charset="-122"/>
                <a:ea typeface="微软雅黑" panose="020B0503020204020204" charset="-122"/>
                <a:cs typeface="Arial" panose="020B0604020202020204"/>
                <a:sym typeface="+mn-ea"/>
              </a:rPr>
              <a:t>运转中、运行中</a:t>
            </a:r>
          </a:p>
          <a:p>
            <a:pPr marL="12700" fontAlgn="auto">
              <a:lnSpc>
                <a:spcPts val="3500"/>
              </a:lnSpc>
              <a:spcBef>
                <a:spcPts val="755"/>
              </a:spcBef>
            </a:pPr>
            <a:r>
              <a:rPr lang="zh-CN" spc="10" dirty="0">
                <a:latin typeface="微软雅黑" panose="020B0503020204020204" charset="-122"/>
                <a:ea typeface="微软雅黑" panose="020B0503020204020204" charset="-122"/>
                <a:cs typeface="Arial" panose="020B0604020202020204"/>
                <a:sym typeface="+mn-ea"/>
              </a:rPr>
              <a:t>⑤ </a:t>
            </a:r>
            <a:r>
              <a:rPr lang="en-US" altLang="zh-CN" spc="10" dirty="0">
                <a:latin typeface="微软雅黑" panose="020B0503020204020204" charset="-122"/>
                <a:ea typeface="微软雅黑" panose="020B0503020204020204" charset="-122"/>
                <a:cs typeface="Arial" panose="020B0604020202020204"/>
                <a:sym typeface="+mn-ea"/>
              </a:rPr>
              <a:t>come across </a:t>
            </a:r>
            <a:r>
              <a:rPr lang="zh-CN" altLang="en-US" spc="10" dirty="0">
                <a:latin typeface="微软雅黑" panose="020B0503020204020204" charset="-122"/>
                <a:ea typeface="微软雅黑" panose="020B0503020204020204" charset="-122"/>
                <a:cs typeface="Arial" panose="020B0604020202020204"/>
                <a:sym typeface="+mn-ea"/>
              </a:rPr>
              <a:t>偶遇、发现</a:t>
            </a:r>
          </a:p>
          <a:p>
            <a:pPr marL="12700" fontAlgn="auto">
              <a:lnSpc>
                <a:spcPts val="3500"/>
              </a:lnSpc>
              <a:spcBef>
                <a:spcPts val="755"/>
              </a:spcBef>
            </a:pPr>
            <a:r>
              <a:rPr lang="zh-CN" altLang="en-US" spc="10" dirty="0">
                <a:latin typeface="微软雅黑" panose="020B0503020204020204" charset="-122"/>
                <a:ea typeface="微软雅黑" panose="020B0503020204020204" charset="-122"/>
                <a:cs typeface="Arial" panose="020B0604020202020204"/>
                <a:sym typeface="+mn-ea"/>
              </a:rPr>
              <a:t>⑥ </a:t>
            </a:r>
            <a:r>
              <a:rPr spc="-5" dirty="0">
                <a:latin typeface="微软雅黑" panose="020B0503020204020204" charset="-122"/>
                <a:ea typeface="微软雅黑" panose="020B0503020204020204" charset="-122"/>
                <a:cs typeface="Arial" panose="020B0604020202020204"/>
                <a:sym typeface="+mn-ea"/>
              </a:rPr>
              <a:t>tackle  ['tækl]</a:t>
            </a:r>
          </a:p>
          <a:p>
            <a:pPr marL="12700" fontAlgn="auto">
              <a:lnSpc>
                <a:spcPts val="3500"/>
              </a:lnSpc>
              <a:spcBef>
                <a:spcPts val="755"/>
              </a:spcBef>
            </a:pPr>
            <a:r>
              <a:rPr spc="-5" dirty="0">
                <a:latin typeface="微软雅黑" panose="020B0503020204020204" charset="-122"/>
                <a:ea typeface="微软雅黑" panose="020B0503020204020204" charset="-122"/>
                <a:cs typeface="Arial" panose="020B0604020202020204"/>
                <a:sym typeface="+mn-ea"/>
              </a:rPr>
              <a:t>    </a:t>
            </a:r>
            <a:r>
              <a:rPr lang="en-US" spc="-5" dirty="0">
                <a:latin typeface="微软雅黑" panose="020B0503020204020204" charset="-122"/>
                <a:ea typeface="微软雅黑" panose="020B0503020204020204" charset="-122"/>
                <a:cs typeface="Arial" panose="020B0604020202020204"/>
                <a:sym typeface="+mn-ea"/>
              </a:rPr>
              <a:t>v. </a:t>
            </a:r>
            <a:r>
              <a:rPr lang="zh-CN" altLang="en-US" spc="-5" dirty="0">
                <a:latin typeface="微软雅黑" panose="020B0503020204020204" charset="-122"/>
                <a:ea typeface="微软雅黑" panose="020B0503020204020204" charset="-122"/>
                <a:cs typeface="Arial" panose="020B0604020202020204"/>
                <a:sym typeface="+mn-ea"/>
              </a:rPr>
              <a:t>处理、应对</a:t>
            </a:r>
          </a:p>
        </p:txBody>
      </p:sp>
      <p:cxnSp>
        <p:nvCxnSpPr>
          <p:cNvPr id="5" name="直接连接符 4">
            <a:extLst>
              <a:ext uri="{FF2B5EF4-FFF2-40B4-BE49-F238E27FC236}">
                <a16:creationId xmlns:a16="http://schemas.microsoft.com/office/drawing/2014/main" id="{C7CCBACB-0BB6-47B8-B428-F721D54ACBCC}"/>
              </a:ext>
            </a:extLst>
          </p:cNvPr>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321A10CD-3D6E-4ED6-ACD4-EDFFC7FD666F}"/>
              </a:ext>
            </a:extLst>
          </p:cNvPr>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7" name="图示 6">
            <a:extLst>
              <a:ext uri="{FF2B5EF4-FFF2-40B4-BE49-F238E27FC236}">
                <a16:creationId xmlns:a16="http://schemas.microsoft.com/office/drawing/2014/main" id="{D001953E-5DF8-45F4-B2CC-7F7CC1FCDB1A}"/>
              </a:ext>
            </a:extLst>
          </p:cNvPr>
          <p:cNvGraphicFramePr/>
          <p:nvPr>
            <p:extLst>
              <p:ext uri="{D42A27DB-BD31-4B8C-83A1-F6EECF244321}">
                <p14:modId xmlns:p14="http://schemas.microsoft.com/office/powerpoint/2010/main" val="3924622603"/>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54416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17010" y="1385490"/>
            <a:ext cx="8258175" cy="5846216"/>
          </a:xfrm>
          <a:prstGeom prst="rect">
            <a:avLst/>
          </a:prstGeom>
          <a:noFill/>
          <a:ln w="9525">
            <a:noFill/>
          </a:ln>
        </p:spPr>
        <p:txBody>
          <a:bodyPr wrap="square">
            <a:spAutoFit/>
          </a:bodyPr>
          <a:lstStyle/>
          <a:p>
            <a:pPr marL="12700" marR="5080" indent="114300" algn="just">
              <a:lnSpc>
                <a:spcPct val="156000"/>
              </a:lnSpc>
              <a:spcBef>
                <a:spcPts val="95"/>
              </a:spcBef>
            </a:pPr>
            <a:r>
              <a:rPr sz="2000" dirty="0">
                <a:latin typeface="微软雅黑" panose="020B0503020204020204" charset="-122"/>
                <a:ea typeface="微软雅黑" panose="020B0503020204020204" charset="-122"/>
                <a:cs typeface="微软雅黑" panose="020B0503020204020204" charset="-122"/>
                <a:sym typeface="+mn-ea"/>
              </a:rPr>
              <a:t>③</a:t>
            </a:r>
            <a:r>
              <a:rPr sz="2000" u="sng" dirty="0">
                <a:solidFill>
                  <a:schemeClr val="tx1"/>
                </a:solidFill>
                <a:latin typeface="微软雅黑" panose="020B0503020204020204" charset="-122"/>
                <a:ea typeface="微软雅黑" panose="020B0503020204020204" charset="-122"/>
                <a:cs typeface="Arial" panose="020B0604020202020204"/>
                <a:sym typeface="+mn-ea"/>
              </a:rPr>
              <a:t>The </a:t>
            </a:r>
            <a:r>
              <a:rPr sz="2000" u="sng" spc="5" dirty="0">
                <a:solidFill>
                  <a:schemeClr val="tx1"/>
                </a:solidFill>
                <a:latin typeface="微软雅黑" panose="020B0503020204020204" charset="-122"/>
                <a:ea typeface="微软雅黑" panose="020B0503020204020204" charset="-122"/>
                <a:cs typeface="Arial" panose="020B0604020202020204"/>
                <a:sym typeface="+mn-ea"/>
              </a:rPr>
              <a:t>right </a:t>
            </a:r>
            <a:r>
              <a:rPr sz="2000" u="sng" spc="10" dirty="0">
                <a:solidFill>
                  <a:schemeClr val="tx1"/>
                </a:solidFill>
                <a:latin typeface="微软雅黑" panose="020B0503020204020204" charset="-122"/>
                <a:ea typeface="微软雅黑" panose="020B0503020204020204" charset="-122"/>
                <a:cs typeface="Arial" panose="020B0604020202020204"/>
                <a:sym typeface="+mn-ea"/>
              </a:rPr>
              <a:t>brain </a:t>
            </a:r>
            <a:r>
              <a:rPr sz="2000" u="sng" dirty="0">
                <a:solidFill>
                  <a:schemeClr val="tx1"/>
                </a:solidFill>
                <a:latin typeface="微软雅黑" panose="020B0503020204020204" charset="-122"/>
                <a:ea typeface="微软雅黑" panose="020B0503020204020204" charset="-122"/>
                <a:cs typeface="Arial" panose="020B0604020202020204"/>
                <a:sym typeface="+mn-ea"/>
              </a:rPr>
              <a:t>is </a:t>
            </a:r>
            <a:r>
              <a:rPr sz="2000" u="sng" spc="25" dirty="0">
                <a:solidFill>
                  <a:schemeClr val="tx1"/>
                </a:solidFill>
                <a:latin typeface="微软雅黑" panose="020B0503020204020204" charset="-122"/>
                <a:ea typeface="微软雅黑" panose="020B0503020204020204" charset="-122"/>
                <a:cs typeface="Arial" panose="020B0604020202020204"/>
                <a:sym typeface="+mn-ea"/>
              </a:rPr>
              <a:t>often called </a:t>
            </a:r>
            <a:r>
              <a:rPr sz="2000" u="sng" dirty="0">
                <a:solidFill>
                  <a:schemeClr val="tx1"/>
                </a:solidFill>
                <a:latin typeface="微软雅黑" panose="020B0503020204020204" charset="-122"/>
                <a:ea typeface="微软雅黑" panose="020B0503020204020204" charset="-122"/>
                <a:cs typeface="Arial" panose="020B0604020202020204"/>
                <a:sym typeface="+mn-ea"/>
              </a:rPr>
              <a:t>the creative brain.</a:t>
            </a:r>
            <a:r>
              <a:rPr sz="2000" dirty="0">
                <a:latin typeface="微软雅黑" panose="020B0503020204020204" charset="-122"/>
                <a:ea typeface="微软雅黑" panose="020B0503020204020204" charset="-122"/>
                <a:cs typeface="Arial" panose="020B0604020202020204"/>
                <a:sym typeface="+mn-ea"/>
              </a:rPr>
              <a:t> </a:t>
            </a:r>
            <a:r>
              <a:rPr sz="2000" spc="15" dirty="0">
                <a:solidFill>
                  <a:schemeClr val="bg2">
                    <a:lumMod val="50000"/>
                  </a:schemeClr>
                </a:solidFill>
                <a:latin typeface="微软雅黑" panose="020B0503020204020204" charset="-122"/>
                <a:ea typeface="微软雅黑" panose="020B0503020204020204" charset="-122"/>
                <a:cs typeface="Arial" panose="020B0604020202020204"/>
                <a:sym typeface="+mn-ea"/>
              </a:rPr>
              <a:t>It </a:t>
            </a:r>
            <a:r>
              <a:rPr sz="2000" dirty="0">
                <a:solidFill>
                  <a:schemeClr val="bg2">
                    <a:lumMod val="50000"/>
                  </a:schemeClr>
                </a:solidFill>
                <a:latin typeface="微软雅黑" panose="020B0503020204020204" charset="-122"/>
                <a:ea typeface="微软雅黑" panose="020B0503020204020204" charset="-122"/>
                <a:cs typeface="Arial" panose="020B0604020202020204"/>
                <a:sym typeface="+mn-ea"/>
              </a:rPr>
              <a:t>has the </a:t>
            </a:r>
            <a:r>
              <a:rPr sz="2000" spc="10" dirty="0">
                <a:solidFill>
                  <a:schemeClr val="bg2">
                    <a:lumMod val="50000"/>
                  </a:schemeClr>
                </a:solidFill>
                <a:latin typeface="微软雅黑" panose="020B0503020204020204" charset="-122"/>
                <a:ea typeface="微软雅黑" panose="020B0503020204020204" charset="-122"/>
                <a:cs typeface="Arial" panose="020B0604020202020204"/>
                <a:sym typeface="+mn-ea"/>
              </a:rPr>
              <a:t>function of  </a:t>
            </a:r>
            <a:r>
              <a:rPr sz="2000" spc="5" dirty="0">
                <a:solidFill>
                  <a:schemeClr val="bg2">
                    <a:lumMod val="50000"/>
                  </a:schemeClr>
                </a:solidFill>
                <a:latin typeface="微软雅黑" panose="020B0503020204020204" charset="-122"/>
                <a:ea typeface="微软雅黑" panose="020B0503020204020204" charset="-122"/>
                <a:cs typeface="Arial" panose="020B0604020202020204"/>
                <a:sym typeface="+mn-ea"/>
              </a:rPr>
              <a:t>thinking </a:t>
            </a:r>
            <a:r>
              <a:rPr sz="2000" dirty="0">
                <a:solidFill>
                  <a:schemeClr val="bg2">
                    <a:lumMod val="50000"/>
                  </a:schemeClr>
                </a:solidFill>
                <a:latin typeface="微软雅黑" panose="020B0503020204020204" charset="-122"/>
                <a:ea typeface="微软雅黑" panose="020B0503020204020204" charset="-122"/>
                <a:cs typeface="Arial" panose="020B0604020202020204"/>
                <a:sym typeface="+mn-ea"/>
              </a:rPr>
              <a:t>creatively.</a:t>
            </a:r>
            <a:r>
              <a:rPr sz="2000" dirty="0">
                <a:latin typeface="微软雅黑" panose="020B0503020204020204" charset="-122"/>
                <a:ea typeface="微软雅黑" panose="020B0503020204020204" charset="-122"/>
                <a:cs typeface="Arial" panose="020B0604020202020204"/>
                <a:sym typeface="+mn-ea"/>
              </a:rPr>
              <a:t> </a:t>
            </a:r>
            <a:r>
              <a:rPr sz="2000" spc="5" dirty="0">
                <a:latin typeface="微软雅黑" panose="020B0503020204020204" charset="-122"/>
                <a:ea typeface="微软雅黑" panose="020B0503020204020204" charset="-122"/>
                <a:cs typeface="Arial" panose="020B0604020202020204"/>
                <a:sym typeface="+mn-ea"/>
              </a:rPr>
              <a:t>This </a:t>
            </a:r>
            <a:r>
              <a:rPr sz="2000" spc="10" dirty="0">
                <a:latin typeface="微软雅黑" panose="020B0503020204020204" charset="-122"/>
                <a:ea typeface="微软雅黑" panose="020B0503020204020204" charset="-122"/>
                <a:cs typeface="Arial" panose="020B0604020202020204"/>
                <a:sym typeface="+mn-ea"/>
              </a:rPr>
              <a:t>contains </a:t>
            </a:r>
            <a:r>
              <a:rPr sz="2000" spc="25" dirty="0">
                <a:latin typeface="微软雅黑" panose="020B0503020204020204" charset="-122"/>
                <a:ea typeface="微软雅黑" panose="020B0503020204020204" charset="-122"/>
                <a:cs typeface="Arial" panose="020B0604020202020204"/>
                <a:sym typeface="+mn-ea"/>
              </a:rPr>
              <a:t>all </a:t>
            </a:r>
            <a:r>
              <a:rPr sz="2000" dirty="0">
                <a:latin typeface="微软雅黑" panose="020B0503020204020204" charset="-122"/>
                <a:ea typeface="微软雅黑" panose="020B0503020204020204" charset="-122"/>
                <a:cs typeface="Arial" panose="020B0604020202020204"/>
                <a:sym typeface="+mn-ea"/>
              </a:rPr>
              <a:t>the </a:t>
            </a:r>
            <a:r>
              <a:rPr sz="2000" spc="5" dirty="0">
                <a:latin typeface="微软雅黑" panose="020B0503020204020204" charset="-122"/>
                <a:ea typeface="微软雅黑" panose="020B0503020204020204" charset="-122"/>
                <a:cs typeface="Arial" panose="020B0604020202020204"/>
                <a:sym typeface="+mn-ea"/>
              </a:rPr>
              <a:t>artistic functions, </a:t>
            </a:r>
            <a:r>
              <a:rPr sz="2000" spc="15" dirty="0">
                <a:latin typeface="微软雅黑" panose="020B0503020204020204" charset="-122"/>
                <a:ea typeface="微软雅黑" panose="020B0503020204020204" charset="-122"/>
                <a:cs typeface="Arial" panose="020B0604020202020204"/>
                <a:sym typeface="+mn-ea"/>
              </a:rPr>
              <a:t>including </a:t>
            </a:r>
            <a:r>
              <a:rPr sz="2000" spc="10" dirty="0">
                <a:latin typeface="微软雅黑" panose="020B0503020204020204" charset="-122"/>
                <a:ea typeface="微软雅黑" panose="020B0503020204020204" charset="-122"/>
                <a:cs typeface="Arial" panose="020B0604020202020204"/>
                <a:sym typeface="+mn-ea"/>
              </a:rPr>
              <a:t>art </a:t>
            </a:r>
            <a:r>
              <a:rPr sz="2000" spc="15" dirty="0">
                <a:latin typeface="微软雅黑" panose="020B0503020204020204" charset="-122"/>
                <a:ea typeface="微软雅黑" panose="020B0503020204020204" charset="-122"/>
                <a:cs typeface="Arial" panose="020B0604020202020204"/>
                <a:sym typeface="+mn-ea"/>
              </a:rPr>
              <a:t>and  </a:t>
            </a:r>
            <a:r>
              <a:rPr sz="2000" dirty="0">
                <a:latin typeface="微软雅黑" panose="020B0503020204020204" charset="-122"/>
                <a:ea typeface="微软雅黑" panose="020B0503020204020204" charset="-122"/>
                <a:cs typeface="Arial" panose="020B0604020202020204"/>
                <a:sym typeface="+mn-ea"/>
              </a:rPr>
              <a:t>music </a:t>
            </a:r>
            <a:r>
              <a:rPr sz="2000" spc="10" dirty="0">
                <a:latin typeface="微软雅黑" panose="020B0503020204020204" charset="-122"/>
                <a:ea typeface="微软雅黑" panose="020B0503020204020204" charset="-122"/>
                <a:cs typeface="Arial" panose="020B0604020202020204"/>
                <a:sym typeface="+mn-ea"/>
              </a:rPr>
              <a:t>appreciation. </a:t>
            </a:r>
            <a:r>
              <a:rPr sz="2000" spc="35" dirty="0">
                <a:latin typeface="微软雅黑" panose="020B0503020204020204" charset="-122"/>
                <a:ea typeface="微软雅黑" panose="020B0503020204020204" charset="-122"/>
                <a:cs typeface="Arial" panose="020B0604020202020204"/>
                <a:sym typeface="+mn-ea"/>
              </a:rPr>
              <a:t>When </a:t>
            </a:r>
            <a:r>
              <a:rPr sz="2000" spc="25" dirty="0">
                <a:latin typeface="微软雅黑" panose="020B0503020204020204" charset="-122"/>
                <a:ea typeface="微软雅黑" panose="020B0503020204020204" charset="-122"/>
                <a:cs typeface="Arial" panose="020B0604020202020204"/>
                <a:sym typeface="+mn-ea"/>
              </a:rPr>
              <a:t>you </a:t>
            </a:r>
            <a:r>
              <a:rPr sz="2000" spc="5" dirty="0">
                <a:latin typeface="微软雅黑" panose="020B0503020204020204" charset="-122"/>
                <a:ea typeface="微软雅黑" panose="020B0503020204020204" charset="-122"/>
                <a:cs typeface="Arial" panose="020B0604020202020204"/>
                <a:sym typeface="+mn-ea"/>
              </a:rPr>
              <a:t>want </a:t>
            </a:r>
            <a:r>
              <a:rPr sz="2000" dirty="0">
                <a:latin typeface="微软雅黑" panose="020B0503020204020204" charset="-122"/>
                <a:ea typeface="微软雅黑" panose="020B0503020204020204" charset="-122"/>
                <a:cs typeface="Arial" panose="020B0604020202020204"/>
                <a:sym typeface="+mn-ea"/>
              </a:rPr>
              <a:t>to </a:t>
            </a:r>
            <a:r>
              <a:rPr sz="2000" spc="15" dirty="0">
                <a:latin typeface="微软雅黑" panose="020B0503020204020204" charset="-122"/>
                <a:ea typeface="微软雅黑" panose="020B0503020204020204" charset="-122"/>
                <a:cs typeface="Arial" panose="020B0604020202020204"/>
                <a:sym typeface="+mn-ea"/>
              </a:rPr>
              <a:t>draw </a:t>
            </a:r>
            <a:r>
              <a:rPr sz="2000" spc="10" dirty="0">
                <a:latin typeface="微软雅黑" panose="020B0503020204020204" charset="-122"/>
                <a:ea typeface="微软雅黑" panose="020B0503020204020204" charset="-122"/>
                <a:cs typeface="Arial" panose="020B0604020202020204"/>
                <a:sym typeface="+mn-ea"/>
              </a:rPr>
              <a:t>a </a:t>
            </a:r>
            <a:r>
              <a:rPr sz="2000" dirty="0">
                <a:latin typeface="微软雅黑" panose="020B0503020204020204" charset="-122"/>
                <a:ea typeface="微软雅黑" panose="020B0503020204020204" charset="-122"/>
                <a:cs typeface="Arial" panose="020B0604020202020204"/>
                <a:sym typeface="+mn-ea"/>
              </a:rPr>
              <a:t>picture </a:t>
            </a:r>
            <a:r>
              <a:rPr sz="2000" spc="10" dirty="0">
                <a:latin typeface="微软雅黑" panose="020B0503020204020204" charset="-122"/>
                <a:ea typeface="微软雅黑" panose="020B0503020204020204" charset="-122"/>
                <a:cs typeface="Arial" panose="020B0604020202020204"/>
                <a:sym typeface="+mn-ea"/>
              </a:rPr>
              <a:t>or </a:t>
            </a:r>
            <a:r>
              <a:rPr sz="2000" spc="25" dirty="0">
                <a:latin typeface="微软雅黑" panose="020B0503020204020204" charset="-122"/>
                <a:ea typeface="微软雅黑" panose="020B0503020204020204" charset="-122"/>
                <a:cs typeface="Arial" panose="020B0604020202020204"/>
                <a:sym typeface="+mn-ea"/>
              </a:rPr>
              <a:t>compose </a:t>
            </a:r>
            <a:r>
              <a:rPr sz="2000" spc="10" dirty="0">
                <a:latin typeface="微软雅黑" panose="020B0503020204020204" charset="-122"/>
                <a:ea typeface="微软雅黑" panose="020B0503020204020204" charset="-122"/>
                <a:cs typeface="Arial" panose="020B0604020202020204"/>
                <a:sym typeface="+mn-ea"/>
              </a:rPr>
              <a:t>a piece of  </a:t>
            </a:r>
            <a:r>
              <a:rPr sz="2000" dirty="0">
                <a:latin typeface="微软雅黑" panose="020B0503020204020204" charset="-122"/>
                <a:ea typeface="微软雅黑" panose="020B0503020204020204" charset="-122"/>
                <a:cs typeface="Arial" panose="020B0604020202020204"/>
                <a:sym typeface="+mn-ea"/>
              </a:rPr>
              <a:t>music </a:t>
            </a:r>
            <a:r>
              <a:rPr sz="2000" spc="10" dirty="0">
                <a:latin typeface="微软雅黑" panose="020B0503020204020204" charset="-122"/>
                <a:ea typeface="微软雅黑" panose="020B0503020204020204" charset="-122"/>
                <a:cs typeface="Arial" panose="020B0604020202020204"/>
                <a:sym typeface="+mn-ea"/>
              </a:rPr>
              <a:t>or </a:t>
            </a:r>
            <a:r>
              <a:rPr sz="2000" spc="5" dirty="0">
                <a:latin typeface="微软雅黑" panose="020B0503020204020204" charset="-122"/>
                <a:ea typeface="微软雅黑" panose="020B0503020204020204" charset="-122"/>
                <a:cs typeface="Arial" panose="020B0604020202020204"/>
                <a:sym typeface="+mn-ea"/>
              </a:rPr>
              <a:t>write </a:t>
            </a:r>
            <a:r>
              <a:rPr sz="2000" dirty="0">
                <a:latin typeface="微软雅黑" panose="020B0503020204020204" charset="-122"/>
                <a:ea typeface="微软雅黑" panose="020B0503020204020204" charset="-122"/>
                <a:cs typeface="Arial" panose="020B0604020202020204"/>
                <a:sym typeface="+mn-ea"/>
              </a:rPr>
              <a:t>poetry, it is the </a:t>
            </a:r>
            <a:r>
              <a:rPr sz="2000" spc="15" dirty="0">
                <a:latin typeface="微软雅黑" panose="020B0503020204020204" charset="-122"/>
                <a:ea typeface="微软雅黑" panose="020B0503020204020204" charset="-122"/>
                <a:cs typeface="Arial" panose="020B0604020202020204"/>
                <a:sym typeface="+mn-ea"/>
              </a:rPr>
              <a:t>right </a:t>
            </a:r>
            <a:r>
              <a:rPr sz="2000" dirty="0">
                <a:latin typeface="微软雅黑" panose="020B0503020204020204" charset="-122"/>
                <a:ea typeface="微软雅黑" panose="020B0503020204020204" charset="-122"/>
                <a:cs typeface="Arial" panose="020B0604020202020204"/>
                <a:sym typeface="+mn-ea"/>
              </a:rPr>
              <a:t>brain that is </a:t>
            </a:r>
            <a:r>
              <a:rPr sz="2000" spc="30" dirty="0">
                <a:latin typeface="微软雅黑" panose="020B0503020204020204" charset="-122"/>
                <a:ea typeface="微软雅黑" panose="020B0503020204020204" charset="-122"/>
                <a:cs typeface="Arial" panose="020B0604020202020204"/>
                <a:sym typeface="+mn-ea"/>
              </a:rPr>
              <a:t>in </a:t>
            </a:r>
            <a:r>
              <a:rPr sz="2000" spc="10" dirty="0">
                <a:latin typeface="微软雅黑" panose="020B0503020204020204" charset="-122"/>
                <a:ea typeface="微软雅黑" panose="020B0503020204020204" charset="-122"/>
                <a:cs typeface="Arial" panose="020B0604020202020204"/>
                <a:sym typeface="+mn-ea"/>
              </a:rPr>
              <a:t>operation. </a:t>
            </a:r>
            <a:r>
              <a:rPr sz="2000" spc="35" dirty="0">
                <a:latin typeface="微软雅黑" panose="020B0503020204020204" charset="-122"/>
                <a:ea typeface="微软雅黑" panose="020B0503020204020204" charset="-122"/>
                <a:cs typeface="Arial" panose="020B0604020202020204"/>
                <a:sym typeface="+mn-ea"/>
              </a:rPr>
              <a:t>When </a:t>
            </a:r>
            <a:r>
              <a:rPr sz="2000" dirty="0">
                <a:latin typeface="微软雅黑" panose="020B0503020204020204" charset="-122"/>
                <a:ea typeface="微软雅黑" panose="020B0503020204020204" charset="-122"/>
                <a:cs typeface="Arial" panose="020B0604020202020204"/>
                <a:sym typeface="+mn-ea"/>
              </a:rPr>
              <a:t>you  come </a:t>
            </a:r>
            <a:r>
              <a:rPr sz="2000" spc="25" dirty="0">
                <a:latin typeface="微软雅黑" panose="020B0503020204020204" charset="-122"/>
                <a:ea typeface="微软雅黑" panose="020B0503020204020204" charset="-122"/>
                <a:cs typeface="Arial" panose="020B0604020202020204"/>
                <a:sym typeface="+mn-ea"/>
              </a:rPr>
              <a:t>across </a:t>
            </a:r>
            <a:r>
              <a:rPr sz="2000" spc="10" dirty="0">
                <a:latin typeface="微软雅黑" panose="020B0503020204020204" charset="-122"/>
                <a:ea typeface="微软雅黑" panose="020B0503020204020204" charset="-122"/>
                <a:cs typeface="Arial" panose="020B0604020202020204"/>
                <a:sym typeface="+mn-ea"/>
              </a:rPr>
              <a:t>a </a:t>
            </a:r>
            <a:r>
              <a:rPr sz="2000" spc="15" dirty="0">
                <a:latin typeface="微软雅黑" panose="020B0503020204020204" charset="-122"/>
                <a:ea typeface="微软雅黑" panose="020B0503020204020204" charset="-122"/>
                <a:cs typeface="Arial" panose="020B0604020202020204"/>
                <a:sym typeface="+mn-ea"/>
              </a:rPr>
              <a:t>new situation </a:t>
            </a:r>
            <a:r>
              <a:rPr sz="2000" spc="30" dirty="0">
                <a:latin typeface="微软雅黑" panose="020B0503020204020204" charset="-122"/>
                <a:ea typeface="微软雅黑" panose="020B0503020204020204" charset="-122"/>
                <a:cs typeface="Arial" panose="020B0604020202020204"/>
                <a:sym typeface="+mn-ea"/>
              </a:rPr>
              <a:t>in </a:t>
            </a:r>
            <a:r>
              <a:rPr sz="2000" spc="5" dirty="0">
                <a:latin typeface="微软雅黑" panose="020B0503020204020204" charset="-122"/>
                <a:ea typeface="微软雅黑" panose="020B0503020204020204" charset="-122"/>
                <a:cs typeface="Arial" panose="020B0604020202020204"/>
                <a:sym typeface="+mn-ea"/>
              </a:rPr>
              <a:t>your life, your right </a:t>
            </a:r>
            <a:r>
              <a:rPr sz="2000" spc="10" dirty="0">
                <a:latin typeface="微软雅黑" panose="020B0503020204020204" charset="-122"/>
                <a:ea typeface="微软雅黑" panose="020B0503020204020204" charset="-122"/>
                <a:cs typeface="Arial" panose="020B0604020202020204"/>
                <a:sym typeface="+mn-ea"/>
              </a:rPr>
              <a:t>brain </a:t>
            </a:r>
            <a:r>
              <a:rPr sz="2000" dirty="0">
                <a:latin typeface="微软雅黑" panose="020B0503020204020204" charset="-122"/>
                <a:ea typeface="微软雅黑" panose="020B0503020204020204" charset="-122"/>
                <a:cs typeface="Arial" panose="020B0604020202020204"/>
                <a:sym typeface="+mn-ea"/>
              </a:rPr>
              <a:t>gives ideas </a:t>
            </a:r>
            <a:r>
              <a:rPr sz="2000" spc="50" dirty="0">
                <a:latin typeface="微软雅黑" panose="020B0503020204020204" charset="-122"/>
                <a:ea typeface="微软雅黑" panose="020B0503020204020204" charset="-122"/>
                <a:cs typeface="Arial" panose="020B0604020202020204"/>
                <a:sym typeface="+mn-ea"/>
              </a:rPr>
              <a:t>on </a:t>
            </a:r>
            <a:r>
              <a:rPr sz="2000" spc="15" dirty="0">
                <a:latin typeface="微软雅黑" panose="020B0503020204020204" charset="-122"/>
                <a:ea typeface="微软雅黑" panose="020B0503020204020204" charset="-122"/>
                <a:cs typeface="Arial" panose="020B0604020202020204"/>
                <a:sym typeface="+mn-ea"/>
              </a:rPr>
              <a:t>how  </a:t>
            </a:r>
            <a:r>
              <a:rPr sz="2000" dirty="0">
                <a:latin typeface="微软雅黑" panose="020B0503020204020204" charset="-122"/>
                <a:ea typeface="微软雅黑" panose="020B0503020204020204" charset="-122"/>
                <a:cs typeface="Arial" panose="020B0604020202020204"/>
                <a:sym typeface="+mn-ea"/>
              </a:rPr>
              <a:t>to </a:t>
            </a:r>
            <a:r>
              <a:rPr sz="2000" spc="-5" dirty="0">
                <a:latin typeface="微软雅黑" panose="020B0503020204020204" charset="-122"/>
                <a:ea typeface="微软雅黑" panose="020B0503020204020204" charset="-122"/>
                <a:cs typeface="Arial" panose="020B0604020202020204"/>
                <a:sym typeface="+mn-ea"/>
              </a:rPr>
              <a:t>tackle</a:t>
            </a:r>
            <a:r>
              <a:rPr sz="2000" spc="165" dirty="0">
                <a:latin typeface="微软雅黑" panose="020B0503020204020204" charset="-122"/>
                <a:ea typeface="微软雅黑" panose="020B0503020204020204" charset="-122"/>
                <a:cs typeface="Arial" panose="020B0604020202020204"/>
                <a:sym typeface="+mn-ea"/>
              </a:rPr>
              <a:t> </a:t>
            </a:r>
            <a:r>
              <a:rPr sz="2000" spc="-5" dirty="0">
                <a:latin typeface="微软雅黑" panose="020B0503020204020204" charset="-122"/>
                <a:ea typeface="微软雅黑" panose="020B0503020204020204" charset="-122"/>
                <a:cs typeface="Arial" panose="020B0604020202020204"/>
                <a:sym typeface="+mn-ea"/>
              </a:rPr>
              <a:t>it.</a:t>
            </a:r>
          </a:p>
          <a:p>
            <a:pPr marL="12700" marR="5080" indent="114300" algn="just">
              <a:lnSpc>
                <a:spcPct val="156000"/>
              </a:lnSpc>
              <a:spcBef>
                <a:spcPts val="95"/>
              </a:spcBef>
            </a:pPr>
            <a:endParaRPr sz="2000" spc="25" dirty="0">
              <a:latin typeface="微软雅黑" panose="020B0503020204020204" charset="-122"/>
              <a:ea typeface="微软雅黑" panose="020B0503020204020204" charset="-122"/>
              <a:cs typeface="微软雅黑" panose="020B0503020204020204" charset="-122"/>
              <a:sym typeface="+mn-ea"/>
            </a:endParaRPr>
          </a:p>
          <a:p>
            <a:pPr marL="12700" marR="5080" indent="114300" algn="just">
              <a:lnSpc>
                <a:spcPct val="156000"/>
              </a:lnSpc>
              <a:spcBef>
                <a:spcPts val="95"/>
              </a:spcBef>
            </a:pPr>
            <a:endParaRPr sz="2000" spc="25" dirty="0">
              <a:latin typeface="微软雅黑" panose="020B0503020204020204" charset="-122"/>
              <a:ea typeface="微软雅黑" panose="020B0503020204020204" charset="-122"/>
              <a:cs typeface="微软雅黑" panose="020B0503020204020204" charset="-122"/>
              <a:sym typeface="+mn-ea"/>
            </a:endParaRPr>
          </a:p>
          <a:p>
            <a:pPr marL="12700" marR="5080" indent="114300" algn="just">
              <a:lnSpc>
                <a:spcPct val="156000"/>
              </a:lnSpc>
              <a:spcBef>
                <a:spcPts val="95"/>
              </a:spcBef>
            </a:pPr>
            <a:r>
              <a:rPr sz="2000" spc="25" dirty="0">
                <a:latin typeface="微软雅黑" panose="020B0503020204020204" charset="-122"/>
                <a:ea typeface="微软雅黑" panose="020B0503020204020204" charset="-122"/>
                <a:cs typeface="微软雅黑" panose="020B0503020204020204" charset="-122"/>
                <a:sym typeface="+mn-ea"/>
              </a:rPr>
              <a:t>段意：右脑叫做创意脑，能</a:t>
            </a:r>
            <a:r>
              <a:rPr sz="2000" spc="15" dirty="0">
                <a:latin typeface="微软雅黑" panose="020B0503020204020204" charset="-122"/>
                <a:ea typeface="微软雅黑" panose="020B0503020204020204" charset="-122"/>
                <a:cs typeface="微软雅黑" panose="020B0503020204020204" charset="-122"/>
                <a:sym typeface="+mn-ea"/>
              </a:rPr>
              <a:t>够</a:t>
            </a:r>
            <a:r>
              <a:rPr sz="2000" spc="25" dirty="0">
                <a:latin typeface="微软雅黑" panose="020B0503020204020204" charset="-122"/>
                <a:ea typeface="微软雅黑" panose="020B0503020204020204" charset="-122"/>
                <a:cs typeface="微软雅黑" panose="020B0503020204020204" charset="-122"/>
                <a:sym typeface="+mn-ea"/>
              </a:rPr>
              <a:t>让</a:t>
            </a:r>
            <a:r>
              <a:rPr sz="2000" spc="15" dirty="0">
                <a:latin typeface="微软雅黑" panose="020B0503020204020204" charset="-122"/>
                <a:ea typeface="微软雅黑" panose="020B0503020204020204" charset="-122"/>
                <a:cs typeface="微软雅黑" panose="020B0503020204020204" charset="-122"/>
                <a:sym typeface="+mn-ea"/>
              </a:rPr>
              <a:t>我</a:t>
            </a:r>
            <a:r>
              <a:rPr sz="2000" spc="75" dirty="0">
                <a:latin typeface="微软雅黑" panose="020B0503020204020204" charset="-122"/>
                <a:ea typeface="微软雅黑" panose="020B0503020204020204" charset="-122"/>
                <a:cs typeface="微软雅黑" panose="020B0503020204020204" charset="-122"/>
                <a:sym typeface="+mn-ea"/>
              </a:rPr>
              <a:t>们</a:t>
            </a:r>
            <a:r>
              <a:rPr sz="2000" spc="25" dirty="0">
                <a:latin typeface="微软雅黑" panose="020B0503020204020204" charset="-122"/>
                <a:ea typeface="微软雅黑" panose="020B0503020204020204" charset="-122"/>
                <a:cs typeface="微软雅黑" panose="020B0503020204020204" charset="-122"/>
                <a:sym typeface="+mn-ea"/>
              </a:rPr>
              <a:t>创</a:t>
            </a:r>
            <a:r>
              <a:rPr sz="2000" spc="15" dirty="0">
                <a:latin typeface="微软雅黑" panose="020B0503020204020204" charset="-122"/>
                <a:ea typeface="微软雅黑" panose="020B0503020204020204" charset="-122"/>
                <a:cs typeface="微软雅黑" panose="020B0503020204020204" charset="-122"/>
                <a:sym typeface="+mn-ea"/>
              </a:rPr>
              <a:t>造</a:t>
            </a:r>
            <a:r>
              <a:rPr sz="2000" spc="75" dirty="0">
                <a:latin typeface="微软雅黑" panose="020B0503020204020204" charset="-122"/>
                <a:ea typeface="微软雅黑" panose="020B0503020204020204" charset="-122"/>
                <a:cs typeface="微软雅黑" panose="020B0503020204020204" charset="-122"/>
                <a:sym typeface="+mn-ea"/>
              </a:rPr>
              <a:t>性</a:t>
            </a:r>
            <a:r>
              <a:rPr sz="2000" spc="25" dirty="0">
                <a:latin typeface="微软雅黑" panose="020B0503020204020204" charset="-122"/>
                <a:ea typeface="微软雅黑" panose="020B0503020204020204" charset="-122"/>
                <a:cs typeface="微软雅黑" panose="020B0503020204020204" charset="-122"/>
                <a:sym typeface="+mn-ea"/>
              </a:rPr>
              <a:t>地</a:t>
            </a:r>
            <a:r>
              <a:rPr sz="2000" spc="15" dirty="0">
                <a:latin typeface="微软雅黑" panose="020B0503020204020204" charset="-122"/>
                <a:ea typeface="微软雅黑" panose="020B0503020204020204" charset="-122"/>
                <a:cs typeface="微软雅黑" panose="020B0503020204020204" charset="-122"/>
                <a:sym typeface="+mn-ea"/>
              </a:rPr>
              <a:t>思</a:t>
            </a:r>
            <a:r>
              <a:rPr sz="2000" spc="90" dirty="0">
                <a:latin typeface="微软雅黑" panose="020B0503020204020204" charset="-122"/>
                <a:ea typeface="微软雅黑" panose="020B0503020204020204" charset="-122"/>
                <a:cs typeface="微软雅黑" panose="020B0503020204020204" charset="-122"/>
                <a:sym typeface="+mn-ea"/>
              </a:rPr>
              <a:t>考</a:t>
            </a:r>
            <a:r>
              <a:rPr lang="zh-CN" sz="2000" spc="90" dirty="0">
                <a:latin typeface="微软雅黑" panose="020B0503020204020204" charset="-122"/>
                <a:ea typeface="微软雅黑" panose="020B0503020204020204" charset="-122"/>
                <a:cs typeface="微软雅黑" panose="020B0503020204020204" charset="-122"/>
                <a:sym typeface="+mn-ea"/>
              </a:rPr>
              <a:t>，</a:t>
            </a:r>
            <a:r>
              <a:rPr sz="2000" spc="25" dirty="0">
                <a:latin typeface="微软雅黑" panose="020B0503020204020204" charset="-122"/>
                <a:ea typeface="微软雅黑" panose="020B0503020204020204" charset="-122"/>
                <a:cs typeface="微软雅黑" panose="020B0503020204020204" charset="-122"/>
                <a:sym typeface="+mn-ea"/>
              </a:rPr>
              <a:t>右</a:t>
            </a:r>
            <a:r>
              <a:rPr sz="2000" spc="75" dirty="0">
                <a:latin typeface="微软雅黑" panose="020B0503020204020204" charset="-122"/>
                <a:ea typeface="微软雅黑" panose="020B0503020204020204" charset="-122"/>
                <a:cs typeface="微软雅黑" panose="020B0503020204020204" charset="-122"/>
                <a:sym typeface="+mn-ea"/>
              </a:rPr>
              <a:t>脑</a:t>
            </a:r>
            <a:r>
              <a:rPr sz="2000" spc="25" dirty="0">
                <a:latin typeface="微软雅黑" panose="020B0503020204020204" charset="-122"/>
                <a:ea typeface="微软雅黑" panose="020B0503020204020204" charset="-122"/>
                <a:cs typeface="微软雅黑" panose="020B0503020204020204" charset="-122"/>
                <a:sym typeface="+mn-ea"/>
              </a:rPr>
              <a:t>包含</a:t>
            </a:r>
            <a:r>
              <a:rPr sz="2000" spc="75" dirty="0">
                <a:latin typeface="微软雅黑" panose="020B0503020204020204" charset="-122"/>
                <a:ea typeface="微软雅黑" panose="020B0503020204020204" charset="-122"/>
                <a:cs typeface="微软雅黑" panose="020B0503020204020204" charset="-122"/>
                <a:sym typeface="+mn-ea"/>
              </a:rPr>
              <a:t>所</a:t>
            </a:r>
            <a:r>
              <a:rPr sz="2000" spc="25" dirty="0">
                <a:latin typeface="微软雅黑" panose="020B0503020204020204" charset="-122"/>
                <a:ea typeface="微软雅黑" panose="020B0503020204020204" charset="-122"/>
                <a:cs typeface="微软雅黑" panose="020B0503020204020204" charset="-122"/>
                <a:sym typeface="+mn-ea"/>
              </a:rPr>
              <a:t>有的</a:t>
            </a:r>
            <a:r>
              <a:rPr sz="2000" spc="75" dirty="0">
                <a:latin typeface="微软雅黑" panose="020B0503020204020204" charset="-122"/>
                <a:ea typeface="微软雅黑" panose="020B0503020204020204" charset="-122"/>
                <a:cs typeface="微软雅黑" panose="020B0503020204020204" charset="-122"/>
                <a:sym typeface="+mn-ea"/>
              </a:rPr>
              <a:t>艺</a:t>
            </a:r>
            <a:r>
              <a:rPr sz="2000" spc="25" dirty="0">
                <a:latin typeface="微软雅黑" panose="020B0503020204020204" charset="-122"/>
                <a:ea typeface="微软雅黑" panose="020B0503020204020204" charset="-122"/>
                <a:cs typeface="微软雅黑" panose="020B0503020204020204" charset="-122"/>
                <a:sym typeface="+mn-ea"/>
              </a:rPr>
              <a:t>术功能。</a:t>
            </a:r>
            <a:endParaRPr sz="2000" dirty="0">
              <a:latin typeface="微软雅黑" panose="020B0503020204020204" charset="-122"/>
              <a:ea typeface="微软雅黑" panose="020B0503020204020204" charset="-122"/>
              <a:cs typeface="微软雅黑" panose="020B0503020204020204" charset="-122"/>
            </a:endParaRPr>
          </a:p>
          <a:p>
            <a:pPr marL="12700" marR="5080" indent="114300" algn="just">
              <a:lnSpc>
                <a:spcPct val="156000"/>
              </a:lnSpc>
              <a:spcBef>
                <a:spcPts val="95"/>
              </a:spcBef>
            </a:pPr>
            <a:endParaRPr lang="zh-CN" altLang="en-US" sz="2000" dirty="0">
              <a:latin typeface="微软雅黑" panose="020B0503020204020204" charset="-122"/>
              <a:ea typeface="微软雅黑" panose="020B0503020204020204" charset="-122"/>
            </a:endParaRPr>
          </a:p>
        </p:txBody>
      </p:sp>
      <p:cxnSp>
        <p:nvCxnSpPr>
          <p:cNvPr id="2" name="直接连接符 1"/>
          <p:cNvCxnSpPr/>
          <p:nvPr/>
        </p:nvCxnSpPr>
        <p:spPr>
          <a:xfrm>
            <a:off x="856615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object 20"/>
          <p:cNvSpPr txBox="1"/>
          <p:nvPr/>
        </p:nvSpPr>
        <p:spPr>
          <a:xfrm>
            <a:off x="8651311" y="2261006"/>
            <a:ext cx="3606800" cy="4514850"/>
          </a:xfrm>
          <a:prstGeom prst="rect">
            <a:avLst/>
          </a:prstGeom>
        </p:spPr>
        <p:txBody>
          <a:bodyPr vert="horz" wrap="square" lIns="0" tIns="133350" rIns="0" bIns="0" rtlCol="0">
            <a:spAutoFit/>
          </a:bodyPr>
          <a:lstStyle/>
          <a:p>
            <a:pPr marL="12700" fontAlgn="auto">
              <a:lnSpc>
                <a:spcPts val="3500"/>
              </a:lnSpc>
              <a:spcBef>
                <a:spcPts val="1050"/>
              </a:spcBef>
            </a:pPr>
            <a:r>
              <a:rPr lang="zh-CN" altLang="en-US" spc="-10" dirty="0">
                <a:latin typeface="微软雅黑" panose="020B0503020204020204" charset="-122"/>
                <a:ea typeface="微软雅黑" panose="020B0503020204020204" charset="-122"/>
                <a:cs typeface="Arial" panose="020B0604020202020204"/>
              </a:rPr>
              <a:t>① </a:t>
            </a:r>
            <a:r>
              <a:rPr spc="10" dirty="0">
                <a:latin typeface="微软雅黑" panose="020B0503020204020204" charset="-122"/>
                <a:ea typeface="微软雅黑" panose="020B0503020204020204" charset="-122"/>
                <a:cs typeface="Arial" panose="020B0604020202020204"/>
                <a:sym typeface="+mn-ea"/>
              </a:rPr>
              <a:t>contain  </a:t>
            </a:r>
            <a:r>
              <a:rPr lang="en-US" spc="10" dirty="0">
                <a:latin typeface="微软雅黑" panose="020B0503020204020204" charset="-122"/>
                <a:ea typeface="微软雅黑" panose="020B0503020204020204" charset="-122"/>
                <a:cs typeface="Arial" panose="020B0604020202020204"/>
                <a:sym typeface="+mn-ea"/>
              </a:rPr>
              <a:t>v. </a:t>
            </a:r>
            <a:r>
              <a:rPr lang="zh-CN" altLang="en-US" spc="10" dirty="0">
                <a:latin typeface="微软雅黑" panose="020B0503020204020204" charset="-122"/>
                <a:ea typeface="微软雅黑" panose="020B0503020204020204" charset="-122"/>
                <a:cs typeface="Arial" panose="020B0604020202020204"/>
                <a:sym typeface="+mn-ea"/>
              </a:rPr>
              <a:t>包含、包括</a:t>
            </a:r>
          </a:p>
          <a:p>
            <a:pPr marL="12700" fontAlgn="auto">
              <a:lnSpc>
                <a:spcPts val="3500"/>
              </a:lnSpc>
              <a:spcBef>
                <a:spcPts val="1050"/>
              </a:spcBef>
            </a:pPr>
            <a:r>
              <a:rPr lang="zh-CN" spc="-5" dirty="0">
                <a:latin typeface="微软雅黑" panose="020B0503020204020204" charset="-122"/>
                <a:ea typeface="微软雅黑" panose="020B0503020204020204" charset="-122"/>
                <a:cs typeface="微软雅黑" panose="020B0503020204020204" charset="-122"/>
              </a:rPr>
              <a:t>② </a:t>
            </a:r>
            <a:r>
              <a:rPr spc="10" dirty="0">
                <a:latin typeface="微软雅黑" panose="020B0503020204020204" charset="-122"/>
                <a:ea typeface="微软雅黑" panose="020B0503020204020204" charset="-122"/>
                <a:cs typeface="Arial" panose="020B0604020202020204"/>
                <a:sym typeface="+mn-ea"/>
              </a:rPr>
              <a:t>appreciation</a:t>
            </a:r>
            <a:r>
              <a:rPr lang="zh-CN" spc="-5" dirty="0">
                <a:latin typeface="微软雅黑" panose="020B0503020204020204" charset="-122"/>
                <a:ea typeface="微软雅黑" panose="020B0503020204020204" charset="-122"/>
                <a:cs typeface="微软雅黑" panose="020B0503020204020204" charset="-122"/>
              </a:rPr>
              <a:t> [əpriːʃɪ'eɪʃ(ə)n</a:t>
            </a:r>
            <a:r>
              <a:rPr lang="en-US" altLang="zh-CN" spc="-5" dirty="0">
                <a:latin typeface="微软雅黑" panose="020B0503020204020204" charset="-122"/>
                <a:ea typeface="微软雅黑" panose="020B0503020204020204" charset="-122"/>
                <a:cs typeface="微软雅黑" panose="020B0503020204020204" charset="-122"/>
              </a:rPr>
              <a:t>]</a:t>
            </a:r>
          </a:p>
          <a:p>
            <a:pPr marL="12700" fontAlgn="auto">
              <a:lnSpc>
                <a:spcPts val="3500"/>
              </a:lnSpc>
              <a:spcBef>
                <a:spcPts val="1050"/>
              </a:spcBef>
            </a:pPr>
            <a:r>
              <a:rPr lang="en-US" altLang="zh-CN" spc="-5" dirty="0">
                <a:latin typeface="微软雅黑" panose="020B0503020204020204" charset="-122"/>
                <a:ea typeface="微软雅黑" panose="020B0503020204020204" charset="-122"/>
                <a:cs typeface="微软雅黑" panose="020B0503020204020204" charset="-122"/>
              </a:rPr>
              <a:t>    n. </a:t>
            </a:r>
            <a:r>
              <a:rPr lang="zh-CN" altLang="en-US" spc="-5" dirty="0">
                <a:latin typeface="微软雅黑" panose="020B0503020204020204" charset="-122"/>
                <a:ea typeface="微软雅黑" panose="020B0503020204020204" charset="-122"/>
                <a:cs typeface="微软雅黑" panose="020B0503020204020204" charset="-122"/>
              </a:rPr>
              <a:t>欣赏、鉴赏、感激</a:t>
            </a:r>
          </a:p>
          <a:p>
            <a:pPr marL="12700" fontAlgn="auto">
              <a:lnSpc>
                <a:spcPts val="3500"/>
              </a:lnSpc>
              <a:spcBef>
                <a:spcPts val="1050"/>
              </a:spcBef>
            </a:pPr>
            <a:r>
              <a:rPr lang="zh-CN" spc="-5" dirty="0">
                <a:latin typeface="微软雅黑" panose="020B0503020204020204" charset="-122"/>
                <a:ea typeface="微软雅黑" panose="020B0503020204020204" charset="-122"/>
                <a:cs typeface="Arial" panose="020B0604020202020204"/>
              </a:rPr>
              <a:t>③ </a:t>
            </a:r>
            <a:r>
              <a:rPr spc="25" dirty="0">
                <a:latin typeface="微软雅黑" panose="020B0503020204020204" charset="-122"/>
                <a:ea typeface="微软雅黑" panose="020B0503020204020204" charset="-122"/>
                <a:cs typeface="Arial" panose="020B0604020202020204"/>
                <a:sym typeface="+mn-ea"/>
              </a:rPr>
              <a:t>compose </a:t>
            </a:r>
            <a:r>
              <a:rPr lang="en-US" spc="25" dirty="0">
                <a:latin typeface="微软雅黑" panose="020B0503020204020204" charset="-122"/>
                <a:ea typeface="微软雅黑" panose="020B0503020204020204" charset="-122"/>
                <a:cs typeface="Arial" panose="020B0604020202020204"/>
                <a:sym typeface="+mn-ea"/>
              </a:rPr>
              <a:t>v. </a:t>
            </a:r>
            <a:r>
              <a:rPr lang="zh-CN" altLang="en-US" spc="25" dirty="0">
                <a:latin typeface="微软雅黑" panose="020B0503020204020204" charset="-122"/>
                <a:ea typeface="微软雅黑" panose="020B0503020204020204" charset="-122"/>
                <a:cs typeface="Arial" panose="020B0604020202020204"/>
                <a:sym typeface="+mn-ea"/>
              </a:rPr>
              <a:t>组成、作曲、写作</a:t>
            </a:r>
          </a:p>
          <a:p>
            <a:pPr marL="12700" fontAlgn="auto">
              <a:lnSpc>
                <a:spcPts val="3500"/>
              </a:lnSpc>
              <a:spcBef>
                <a:spcPts val="755"/>
              </a:spcBef>
            </a:pPr>
            <a:r>
              <a:rPr lang="zh-CN" altLang="en-US" spc="5" dirty="0">
                <a:latin typeface="微软雅黑" panose="020B0503020204020204" charset="-122"/>
                <a:ea typeface="微软雅黑" panose="020B0503020204020204" charset="-122"/>
                <a:cs typeface="Arial" panose="020B0604020202020204"/>
                <a:sym typeface="+mn-ea"/>
              </a:rPr>
              <a:t>④ </a:t>
            </a:r>
            <a:r>
              <a:rPr spc="30" dirty="0">
                <a:latin typeface="微软雅黑" panose="020B0503020204020204" charset="-122"/>
                <a:ea typeface="微软雅黑" panose="020B0503020204020204" charset="-122"/>
                <a:cs typeface="Arial" panose="020B0604020202020204"/>
                <a:sym typeface="+mn-ea"/>
              </a:rPr>
              <a:t>in </a:t>
            </a:r>
            <a:r>
              <a:rPr spc="10" dirty="0">
                <a:latin typeface="微软雅黑" panose="020B0503020204020204" charset="-122"/>
                <a:ea typeface="微软雅黑" panose="020B0503020204020204" charset="-122"/>
                <a:cs typeface="Arial" panose="020B0604020202020204"/>
                <a:sym typeface="+mn-ea"/>
              </a:rPr>
              <a:t>operation </a:t>
            </a:r>
            <a:r>
              <a:rPr lang="zh-CN" spc="10" dirty="0">
                <a:latin typeface="微软雅黑" panose="020B0503020204020204" charset="-122"/>
                <a:ea typeface="微软雅黑" panose="020B0503020204020204" charset="-122"/>
                <a:cs typeface="Arial" panose="020B0604020202020204"/>
                <a:sym typeface="+mn-ea"/>
              </a:rPr>
              <a:t>运转中、运行中</a:t>
            </a:r>
          </a:p>
          <a:p>
            <a:pPr marL="12700" fontAlgn="auto">
              <a:lnSpc>
                <a:spcPts val="3500"/>
              </a:lnSpc>
              <a:spcBef>
                <a:spcPts val="755"/>
              </a:spcBef>
            </a:pPr>
            <a:r>
              <a:rPr lang="zh-CN" spc="10" dirty="0">
                <a:latin typeface="微软雅黑" panose="020B0503020204020204" charset="-122"/>
                <a:ea typeface="微软雅黑" panose="020B0503020204020204" charset="-122"/>
                <a:cs typeface="Arial" panose="020B0604020202020204"/>
                <a:sym typeface="+mn-ea"/>
              </a:rPr>
              <a:t>⑤ </a:t>
            </a:r>
            <a:r>
              <a:rPr lang="en-US" altLang="zh-CN" spc="10" dirty="0">
                <a:latin typeface="微软雅黑" panose="020B0503020204020204" charset="-122"/>
                <a:ea typeface="微软雅黑" panose="020B0503020204020204" charset="-122"/>
                <a:cs typeface="Arial" panose="020B0604020202020204"/>
                <a:sym typeface="+mn-ea"/>
              </a:rPr>
              <a:t>come across </a:t>
            </a:r>
            <a:r>
              <a:rPr lang="zh-CN" altLang="en-US" spc="10" dirty="0">
                <a:latin typeface="微软雅黑" panose="020B0503020204020204" charset="-122"/>
                <a:ea typeface="微软雅黑" panose="020B0503020204020204" charset="-122"/>
                <a:cs typeface="Arial" panose="020B0604020202020204"/>
                <a:sym typeface="+mn-ea"/>
              </a:rPr>
              <a:t>偶遇、发现</a:t>
            </a:r>
          </a:p>
          <a:p>
            <a:pPr marL="12700" fontAlgn="auto">
              <a:lnSpc>
                <a:spcPts val="3500"/>
              </a:lnSpc>
              <a:spcBef>
                <a:spcPts val="755"/>
              </a:spcBef>
            </a:pPr>
            <a:r>
              <a:rPr lang="zh-CN" altLang="en-US" spc="10" dirty="0">
                <a:latin typeface="微软雅黑" panose="020B0503020204020204" charset="-122"/>
                <a:ea typeface="微软雅黑" panose="020B0503020204020204" charset="-122"/>
                <a:cs typeface="Arial" panose="020B0604020202020204"/>
                <a:sym typeface="+mn-ea"/>
              </a:rPr>
              <a:t>⑥ </a:t>
            </a:r>
            <a:r>
              <a:rPr spc="-5" dirty="0">
                <a:latin typeface="微软雅黑" panose="020B0503020204020204" charset="-122"/>
                <a:ea typeface="微软雅黑" panose="020B0503020204020204" charset="-122"/>
                <a:cs typeface="Arial" panose="020B0604020202020204"/>
                <a:sym typeface="+mn-ea"/>
              </a:rPr>
              <a:t>tackle  ['tækl]</a:t>
            </a:r>
          </a:p>
          <a:p>
            <a:pPr marL="12700" fontAlgn="auto">
              <a:lnSpc>
                <a:spcPts val="3500"/>
              </a:lnSpc>
              <a:spcBef>
                <a:spcPts val="755"/>
              </a:spcBef>
            </a:pPr>
            <a:r>
              <a:rPr spc="-5" dirty="0">
                <a:latin typeface="微软雅黑" panose="020B0503020204020204" charset="-122"/>
                <a:ea typeface="微软雅黑" panose="020B0503020204020204" charset="-122"/>
                <a:cs typeface="Arial" panose="020B0604020202020204"/>
                <a:sym typeface="+mn-ea"/>
              </a:rPr>
              <a:t>    </a:t>
            </a:r>
            <a:r>
              <a:rPr lang="en-US" spc="-5" dirty="0">
                <a:latin typeface="微软雅黑" panose="020B0503020204020204" charset="-122"/>
                <a:ea typeface="微软雅黑" panose="020B0503020204020204" charset="-122"/>
                <a:cs typeface="Arial" panose="020B0604020202020204"/>
                <a:sym typeface="+mn-ea"/>
              </a:rPr>
              <a:t>v. </a:t>
            </a:r>
            <a:r>
              <a:rPr lang="zh-CN" altLang="en-US" spc="-5" dirty="0">
                <a:latin typeface="微软雅黑" panose="020B0503020204020204" charset="-122"/>
                <a:ea typeface="微软雅黑" panose="020B0503020204020204" charset="-122"/>
                <a:cs typeface="Arial" panose="020B0604020202020204"/>
                <a:sym typeface="+mn-ea"/>
              </a:rPr>
              <a:t>处理、应对</a:t>
            </a:r>
          </a:p>
        </p:txBody>
      </p:sp>
      <p:cxnSp>
        <p:nvCxnSpPr>
          <p:cNvPr id="5" name="直接连接符 4">
            <a:extLst>
              <a:ext uri="{FF2B5EF4-FFF2-40B4-BE49-F238E27FC236}">
                <a16:creationId xmlns:a16="http://schemas.microsoft.com/office/drawing/2014/main" id="{E21F72FE-9F80-4F23-84D8-4BA219958218}"/>
              </a:ext>
            </a:extLst>
          </p:cNvPr>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9D3D6BF3-8560-4D65-B300-DEF94BC81C64}"/>
              </a:ext>
            </a:extLst>
          </p:cNvPr>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7" name="图示 6">
            <a:extLst>
              <a:ext uri="{FF2B5EF4-FFF2-40B4-BE49-F238E27FC236}">
                <a16:creationId xmlns:a16="http://schemas.microsoft.com/office/drawing/2014/main" id="{0C50589B-846C-4C83-9082-E44D4FBC1415}"/>
              </a:ext>
            </a:extLst>
          </p:cNvPr>
          <p:cNvGraphicFramePr/>
          <p:nvPr>
            <p:extLst>
              <p:ext uri="{D42A27DB-BD31-4B8C-83A1-F6EECF244321}">
                <p14:modId xmlns:p14="http://schemas.microsoft.com/office/powerpoint/2010/main" val="3924622603"/>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04259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3206" y="1654537"/>
            <a:ext cx="12310110" cy="2925445"/>
          </a:xfrm>
          <a:prstGeom prst="rect">
            <a:avLst/>
          </a:prstGeom>
        </p:spPr>
        <p:txBody>
          <a:bodyPr vert="horz" wrap="square" lIns="0" tIns="46566" rIns="0" bIns="0" rtlCol="0">
            <a:spAutoFit/>
          </a:bodyPr>
          <a:lstStyle/>
          <a:p>
            <a:pPr marL="12700" indent="0" fontAlgn="auto">
              <a:lnSpc>
                <a:spcPts val="3560"/>
              </a:lnSpc>
              <a:spcBef>
                <a:spcPts val="275"/>
              </a:spcBef>
            </a:pPr>
            <a:r>
              <a:rPr sz="2000" b="1" spc="0" dirty="0">
                <a:latin typeface="微软雅黑" panose="020B0503020204020204" charset="-122"/>
                <a:ea typeface="微软雅黑" panose="020B0503020204020204" charset="-122"/>
                <a:cs typeface="Times New Roman" panose="02020603050405020304"/>
              </a:rPr>
              <a:t>I. </a:t>
            </a:r>
            <a:r>
              <a:rPr sz="2000" b="1" spc="10" dirty="0">
                <a:latin typeface="微软雅黑" panose="020B0503020204020204" charset="-122"/>
                <a:ea typeface="微软雅黑" panose="020B0503020204020204" charset="-122"/>
                <a:cs typeface="Times New Roman" panose="02020603050405020304"/>
              </a:rPr>
              <a:t>Introduction</a:t>
            </a:r>
            <a:r>
              <a:rPr sz="2000" b="1" spc="50" dirty="0">
                <a:latin typeface="微软雅黑" panose="020B0503020204020204" charset="-122"/>
                <a:ea typeface="微软雅黑" panose="020B0503020204020204" charset="-122"/>
                <a:cs typeface="Times New Roman" panose="02020603050405020304"/>
              </a:rPr>
              <a:t> </a:t>
            </a:r>
            <a:r>
              <a:rPr sz="2000" b="1" spc="25" dirty="0">
                <a:latin typeface="微软雅黑" panose="020B0503020204020204" charset="-122"/>
                <a:ea typeface="微软雅黑" panose="020B0503020204020204" charset="-122"/>
                <a:cs typeface="Times New Roman" panose="02020603050405020304"/>
              </a:rPr>
              <a:t>(</a:t>
            </a:r>
            <a:r>
              <a:rPr lang="en-US" sz="2000" b="1" spc="25" dirty="0">
                <a:latin typeface="微软雅黑" panose="020B0503020204020204" charset="-122"/>
                <a:ea typeface="微软雅黑" panose="020B0503020204020204" charset="-122"/>
                <a:cs typeface="Times New Roman" panose="02020603050405020304"/>
              </a:rPr>
              <a:t>P</a:t>
            </a:r>
            <a:r>
              <a:rPr sz="2000" b="1" spc="25" dirty="0">
                <a:latin typeface="微软雅黑" panose="020B0503020204020204" charset="-122"/>
                <a:ea typeface="微软雅黑" panose="020B0503020204020204" charset="-122"/>
                <a:cs typeface="Times New Roman" panose="02020603050405020304"/>
              </a:rPr>
              <a:t>ara.1)</a:t>
            </a:r>
          </a:p>
          <a:p>
            <a:pPr marL="12700" indent="0" fontAlgn="auto">
              <a:lnSpc>
                <a:spcPts val="3560"/>
              </a:lnSpc>
              <a:spcBef>
                <a:spcPts val="275"/>
              </a:spcBef>
            </a:pPr>
            <a:r>
              <a:rPr lang="en-US" sz="2000" dirty="0">
                <a:latin typeface="微软雅黑" panose="020B0503020204020204" charset="-122"/>
                <a:ea typeface="微软雅黑" panose="020B0503020204020204" charset="-122"/>
                <a:cs typeface="Times New Roman" panose="02020603050405020304"/>
                <a:sym typeface="+mn-ea"/>
              </a:rPr>
              <a:t>A. </a:t>
            </a:r>
            <a:r>
              <a:rPr sz="2000" dirty="0">
                <a:latin typeface="微软雅黑" panose="020B0503020204020204" charset="-122"/>
                <a:ea typeface="微软雅黑" panose="020B0503020204020204" charset="-122"/>
                <a:cs typeface="Times New Roman" panose="02020603050405020304"/>
                <a:sym typeface="+mn-ea"/>
              </a:rPr>
              <a:t>People</a:t>
            </a:r>
            <a:r>
              <a:rPr lang="en-US" sz="2000" dirty="0">
                <a:latin typeface="微软雅黑" panose="020B0503020204020204" charset="-122"/>
                <a:ea typeface="微软雅黑" panose="020B0503020204020204" charset="-122"/>
                <a:cs typeface="Times New Roman" panose="02020603050405020304"/>
                <a:sym typeface="+mn-ea"/>
              </a:rPr>
              <a:t>'</a:t>
            </a:r>
            <a:r>
              <a:rPr sz="2000" dirty="0">
                <a:latin typeface="微软雅黑" panose="020B0503020204020204" charset="-122"/>
                <a:ea typeface="微软雅黑" panose="020B0503020204020204" charset="-122"/>
                <a:cs typeface="Times New Roman" panose="02020603050405020304"/>
                <a:sym typeface="+mn-ea"/>
              </a:rPr>
              <a:t>s </a:t>
            </a:r>
            <a:r>
              <a:rPr sz="2000" spc="10" dirty="0">
                <a:latin typeface="微软雅黑" panose="020B0503020204020204" charset="-122"/>
                <a:ea typeface="微软雅黑" panose="020B0503020204020204" charset="-122"/>
                <a:cs typeface="Times New Roman" panose="02020603050405020304"/>
                <a:sym typeface="+mn-ea"/>
              </a:rPr>
              <a:t>concern </a:t>
            </a:r>
            <a:r>
              <a:rPr sz="2000" spc="25" dirty="0">
                <a:latin typeface="微软雅黑" panose="020B0503020204020204" charset="-122"/>
                <a:ea typeface="微软雅黑" panose="020B0503020204020204" charset="-122"/>
                <a:cs typeface="Times New Roman" panose="02020603050405020304"/>
                <a:sym typeface="+mn-ea"/>
              </a:rPr>
              <a:t>about </a:t>
            </a:r>
            <a:r>
              <a:rPr sz="2000" spc="5" dirty="0">
                <a:latin typeface="微软雅黑" panose="020B0503020204020204" charset="-122"/>
                <a:ea typeface="微软雅黑" panose="020B0503020204020204" charset="-122"/>
                <a:cs typeface="Times New Roman" panose="02020603050405020304"/>
                <a:sym typeface="+mn-ea"/>
              </a:rPr>
              <a:t>the structure </a:t>
            </a:r>
            <a:r>
              <a:rPr sz="2000" spc="10" dirty="0">
                <a:latin typeface="微软雅黑" panose="020B0503020204020204" charset="-122"/>
                <a:ea typeface="微软雅黑" panose="020B0503020204020204" charset="-122"/>
                <a:cs typeface="Times New Roman" panose="02020603050405020304"/>
                <a:sym typeface="+mn-ea"/>
              </a:rPr>
              <a:t>and functions </a:t>
            </a:r>
            <a:r>
              <a:rPr sz="2000" spc="25" dirty="0">
                <a:latin typeface="微软雅黑" panose="020B0503020204020204" charset="-122"/>
                <a:ea typeface="微软雅黑" panose="020B0503020204020204" charset="-122"/>
                <a:cs typeface="Times New Roman" panose="02020603050405020304"/>
                <a:sym typeface="+mn-ea"/>
              </a:rPr>
              <a:t>of </a:t>
            </a:r>
            <a:r>
              <a:rPr sz="2000" spc="15" dirty="0">
                <a:latin typeface="微软雅黑" panose="020B0503020204020204" charset="-122"/>
                <a:ea typeface="微软雅黑" panose="020B0503020204020204" charset="-122"/>
                <a:cs typeface="Times New Roman" panose="02020603050405020304"/>
                <a:sym typeface="+mn-ea"/>
              </a:rPr>
              <a:t>human</a:t>
            </a:r>
            <a:r>
              <a:rPr sz="2000" spc="50" dirty="0">
                <a:latin typeface="微软雅黑" panose="020B0503020204020204" charset="-122"/>
                <a:ea typeface="微软雅黑" panose="020B0503020204020204" charset="-122"/>
                <a:cs typeface="Times New Roman" panose="02020603050405020304"/>
                <a:sym typeface="+mn-ea"/>
              </a:rPr>
              <a:t> </a:t>
            </a:r>
            <a:r>
              <a:rPr sz="2000" spc="10" dirty="0">
                <a:latin typeface="微软雅黑" panose="020B0503020204020204" charset="-122"/>
                <a:ea typeface="微软雅黑" panose="020B0503020204020204" charset="-122"/>
                <a:cs typeface="Times New Roman" panose="02020603050405020304"/>
                <a:sym typeface="+mn-ea"/>
              </a:rPr>
              <a:t>brains</a:t>
            </a:r>
          </a:p>
          <a:p>
            <a:pPr marL="12700" indent="0" fontAlgn="auto">
              <a:lnSpc>
                <a:spcPts val="3560"/>
              </a:lnSpc>
              <a:spcBef>
                <a:spcPts val="275"/>
              </a:spcBef>
            </a:pPr>
            <a:r>
              <a:rPr lang="en-US" sz="2000" spc="10" dirty="0">
                <a:latin typeface="微软雅黑" panose="020B0503020204020204" charset="-122"/>
                <a:ea typeface="微软雅黑" panose="020B0503020204020204" charset="-122"/>
                <a:cs typeface="Times New Roman" panose="02020603050405020304"/>
                <a:sym typeface="+mn-ea"/>
              </a:rPr>
              <a:t>B. </a:t>
            </a:r>
            <a:r>
              <a:rPr sz="2000" dirty="0">
                <a:latin typeface="微软雅黑" panose="020B0503020204020204" charset="-122"/>
                <a:ea typeface="微软雅黑" panose="020B0503020204020204" charset="-122"/>
                <a:cs typeface="Times New Roman" panose="02020603050405020304"/>
                <a:sym typeface="+mn-ea"/>
              </a:rPr>
              <a:t>Thesis: Human </a:t>
            </a:r>
            <a:r>
              <a:rPr sz="2000" spc="10" dirty="0">
                <a:latin typeface="微软雅黑" panose="020B0503020204020204" charset="-122"/>
                <a:ea typeface="微软雅黑" panose="020B0503020204020204" charset="-122"/>
                <a:cs typeface="Times New Roman" panose="02020603050405020304"/>
                <a:sym typeface="+mn-ea"/>
              </a:rPr>
              <a:t>brains </a:t>
            </a:r>
            <a:r>
              <a:rPr sz="2000" spc="5" dirty="0">
                <a:latin typeface="微软雅黑" panose="020B0503020204020204" charset="-122"/>
                <a:ea typeface="微软雅黑" panose="020B0503020204020204" charset="-122"/>
                <a:cs typeface="Times New Roman" panose="02020603050405020304"/>
                <a:sym typeface="+mn-ea"/>
              </a:rPr>
              <a:t>are </a:t>
            </a:r>
            <a:r>
              <a:rPr sz="2000" spc="10" dirty="0">
                <a:latin typeface="微软雅黑" panose="020B0503020204020204" charset="-122"/>
                <a:ea typeface="微软雅黑" panose="020B0503020204020204" charset="-122"/>
                <a:cs typeface="Times New Roman" panose="02020603050405020304"/>
                <a:sym typeface="+mn-ea"/>
              </a:rPr>
              <a:t>divided </a:t>
            </a:r>
            <a:r>
              <a:rPr sz="2000" dirty="0">
                <a:latin typeface="微软雅黑" panose="020B0503020204020204" charset="-122"/>
                <a:ea typeface="微软雅黑" panose="020B0503020204020204" charset="-122"/>
                <a:cs typeface="Times New Roman" panose="02020603050405020304"/>
                <a:sym typeface="+mn-ea"/>
              </a:rPr>
              <a:t>into </a:t>
            </a:r>
            <a:r>
              <a:rPr sz="2000" spc="5" dirty="0">
                <a:latin typeface="微软雅黑" panose="020B0503020204020204" charset="-122"/>
                <a:ea typeface="微软雅黑" panose="020B0503020204020204" charset="-122"/>
                <a:cs typeface="Times New Roman" panose="02020603050405020304"/>
                <a:sym typeface="+mn-ea"/>
              </a:rPr>
              <a:t>two halves, </a:t>
            </a:r>
            <a:r>
              <a:rPr sz="2000" spc="10" dirty="0">
                <a:latin typeface="微软雅黑" panose="020B0503020204020204" charset="-122"/>
                <a:ea typeface="微软雅黑" panose="020B0503020204020204" charset="-122"/>
                <a:cs typeface="Times New Roman" panose="02020603050405020304"/>
                <a:sym typeface="+mn-ea"/>
              </a:rPr>
              <a:t>and </a:t>
            </a:r>
            <a:r>
              <a:rPr sz="2000" dirty="0">
                <a:latin typeface="微软雅黑" panose="020B0503020204020204" charset="-122"/>
                <a:ea typeface="微软雅黑" panose="020B0503020204020204" charset="-122"/>
                <a:cs typeface="Times New Roman" panose="02020603050405020304"/>
                <a:sym typeface="+mn-ea"/>
              </a:rPr>
              <a:t>each half </a:t>
            </a:r>
            <a:r>
              <a:rPr sz="2000" spc="10" dirty="0">
                <a:latin typeface="微软雅黑" panose="020B0503020204020204" charset="-122"/>
                <a:ea typeface="微软雅黑" panose="020B0503020204020204" charset="-122"/>
                <a:cs typeface="Times New Roman" panose="02020603050405020304"/>
                <a:sym typeface="+mn-ea"/>
              </a:rPr>
              <a:t>has </a:t>
            </a:r>
            <a:r>
              <a:rPr sz="2000" dirty="0">
                <a:latin typeface="微软雅黑" panose="020B0503020204020204" charset="-122"/>
                <a:ea typeface="微软雅黑" panose="020B0503020204020204" charset="-122"/>
                <a:cs typeface="Times New Roman" panose="02020603050405020304"/>
                <a:sym typeface="+mn-ea"/>
              </a:rPr>
              <a:t>separate</a:t>
            </a:r>
            <a:r>
              <a:rPr sz="2000" spc="-175" dirty="0">
                <a:latin typeface="微软雅黑" panose="020B0503020204020204" charset="-122"/>
                <a:ea typeface="微软雅黑" panose="020B0503020204020204" charset="-122"/>
                <a:cs typeface="Times New Roman" panose="02020603050405020304"/>
                <a:sym typeface="+mn-ea"/>
              </a:rPr>
              <a:t> </a:t>
            </a:r>
            <a:r>
              <a:rPr sz="2000" dirty="0">
                <a:latin typeface="微软雅黑" panose="020B0503020204020204" charset="-122"/>
                <a:ea typeface="微软雅黑" panose="020B0503020204020204" charset="-122"/>
                <a:cs typeface="Times New Roman" panose="02020603050405020304"/>
                <a:sym typeface="+mn-ea"/>
              </a:rPr>
              <a:t>features </a:t>
            </a:r>
            <a:r>
              <a:rPr sz="2000" spc="10" dirty="0">
                <a:latin typeface="微软雅黑" panose="020B0503020204020204" charset="-122"/>
                <a:ea typeface="微软雅黑" panose="020B0503020204020204" charset="-122"/>
                <a:cs typeface="Times New Roman" panose="02020603050405020304"/>
                <a:sym typeface="+mn-ea"/>
              </a:rPr>
              <a:t>and </a:t>
            </a:r>
            <a:r>
              <a:rPr sz="2000" dirty="0">
                <a:latin typeface="微软雅黑" panose="020B0503020204020204" charset="-122"/>
                <a:ea typeface="微软雅黑" panose="020B0503020204020204" charset="-122"/>
                <a:cs typeface="Times New Roman" panose="02020603050405020304"/>
                <a:sym typeface="+mn-ea"/>
              </a:rPr>
              <a:t>roles</a:t>
            </a:r>
            <a:r>
              <a:rPr dirty="0">
                <a:latin typeface="Times New Roman" panose="02020603050405020304"/>
                <a:cs typeface="Times New Roman" panose="02020603050405020304"/>
                <a:sym typeface="+mn-ea"/>
              </a:rPr>
              <a:t>.</a:t>
            </a:r>
            <a:endParaRPr dirty="0">
              <a:latin typeface="Times New Roman" panose="02020603050405020304"/>
              <a:cs typeface="Times New Roman" panose="02020603050405020304"/>
            </a:endParaRPr>
          </a:p>
          <a:p>
            <a:pPr marL="12700" indent="0" fontAlgn="auto">
              <a:lnSpc>
                <a:spcPts val="3560"/>
              </a:lnSpc>
              <a:spcBef>
                <a:spcPts val="180"/>
              </a:spcBef>
            </a:pPr>
            <a:r>
              <a:rPr sz="2000" b="1" dirty="0">
                <a:latin typeface="微软雅黑" panose="020B0503020204020204" charset="-122"/>
                <a:ea typeface="微软雅黑" panose="020B0503020204020204" charset="-122"/>
                <a:cs typeface="Times New Roman" panose="02020603050405020304"/>
                <a:sym typeface="+mn-ea"/>
              </a:rPr>
              <a:t>II. </a:t>
            </a:r>
            <a:r>
              <a:rPr sz="2000" b="1" spc="25" dirty="0">
                <a:latin typeface="微软雅黑" panose="020B0503020204020204" charset="-122"/>
                <a:ea typeface="微软雅黑" panose="020B0503020204020204" charset="-122"/>
                <a:cs typeface="Times New Roman" panose="02020603050405020304"/>
                <a:sym typeface="+mn-ea"/>
              </a:rPr>
              <a:t>Features and </a:t>
            </a:r>
            <a:r>
              <a:rPr sz="2000" b="1" dirty="0">
                <a:latin typeface="微软雅黑" panose="020B0503020204020204" charset="-122"/>
                <a:ea typeface="微软雅黑" panose="020B0503020204020204" charset="-122"/>
                <a:cs typeface="Times New Roman" panose="02020603050405020304"/>
                <a:sym typeface="+mn-ea"/>
              </a:rPr>
              <a:t>roles </a:t>
            </a:r>
            <a:r>
              <a:rPr sz="2000" b="1" spc="25" dirty="0">
                <a:latin typeface="微软雅黑" panose="020B0503020204020204" charset="-122"/>
                <a:ea typeface="微软雅黑" panose="020B0503020204020204" charset="-122"/>
                <a:cs typeface="Times New Roman" panose="02020603050405020304"/>
                <a:sym typeface="+mn-ea"/>
              </a:rPr>
              <a:t>of </a:t>
            </a:r>
            <a:r>
              <a:rPr sz="2000" b="1" dirty="0">
                <a:latin typeface="微软雅黑" panose="020B0503020204020204" charset="-122"/>
                <a:ea typeface="微软雅黑" panose="020B0503020204020204" charset="-122"/>
                <a:cs typeface="Times New Roman" panose="02020603050405020304"/>
                <a:sym typeface="+mn-ea"/>
              </a:rPr>
              <a:t>left brain </a:t>
            </a:r>
            <a:r>
              <a:rPr sz="2000" b="1" spc="25" dirty="0">
                <a:latin typeface="微软雅黑" panose="020B0503020204020204" charset="-122"/>
                <a:ea typeface="微软雅黑" panose="020B0503020204020204" charset="-122"/>
                <a:cs typeface="Times New Roman" panose="02020603050405020304"/>
                <a:sym typeface="+mn-ea"/>
              </a:rPr>
              <a:t>and </a:t>
            </a:r>
            <a:r>
              <a:rPr sz="2000" b="1" spc="-5" dirty="0">
                <a:latin typeface="微软雅黑" panose="020B0503020204020204" charset="-122"/>
                <a:ea typeface="微软雅黑" panose="020B0503020204020204" charset="-122"/>
                <a:cs typeface="Times New Roman" panose="02020603050405020304"/>
                <a:sym typeface="+mn-ea"/>
              </a:rPr>
              <a:t>right </a:t>
            </a:r>
            <a:r>
              <a:rPr sz="2000" b="1" dirty="0">
                <a:latin typeface="微软雅黑" panose="020B0503020204020204" charset="-122"/>
                <a:ea typeface="微软雅黑" panose="020B0503020204020204" charset="-122"/>
                <a:cs typeface="Times New Roman" panose="02020603050405020304"/>
                <a:sym typeface="+mn-ea"/>
              </a:rPr>
              <a:t>brain</a:t>
            </a:r>
            <a:r>
              <a:rPr sz="2000" b="1" spc="-135" dirty="0">
                <a:latin typeface="微软雅黑" panose="020B0503020204020204" charset="-122"/>
                <a:ea typeface="微软雅黑" panose="020B0503020204020204" charset="-122"/>
                <a:cs typeface="Times New Roman" panose="02020603050405020304"/>
                <a:sym typeface="+mn-ea"/>
              </a:rPr>
              <a:t> </a:t>
            </a:r>
            <a:r>
              <a:rPr sz="2000" b="1" spc="25" dirty="0">
                <a:latin typeface="微软雅黑" panose="020B0503020204020204" charset="-122"/>
                <a:ea typeface="微软雅黑" panose="020B0503020204020204" charset="-122"/>
                <a:cs typeface="Times New Roman" panose="02020603050405020304"/>
                <a:sym typeface="+mn-ea"/>
              </a:rPr>
              <a:t>(</a:t>
            </a:r>
            <a:r>
              <a:rPr lang="en-US" sz="2000" b="1" spc="25" dirty="0">
                <a:latin typeface="微软雅黑" panose="020B0503020204020204" charset="-122"/>
                <a:ea typeface="微软雅黑" panose="020B0503020204020204" charset="-122"/>
                <a:cs typeface="Times New Roman" panose="02020603050405020304"/>
                <a:sym typeface="+mn-ea"/>
              </a:rPr>
              <a:t>P</a:t>
            </a:r>
            <a:r>
              <a:rPr sz="2000" b="1" spc="25" dirty="0">
                <a:latin typeface="微软雅黑" panose="020B0503020204020204" charset="-122"/>
                <a:ea typeface="微软雅黑" panose="020B0503020204020204" charset="-122"/>
                <a:cs typeface="Times New Roman" panose="02020603050405020304"/>
                <a:sym typeface="+mn-ea"/>
              </a:rPr>
              <a:t>ara</a:t>
            </a:r>
            <a:r>
              <a:rPr lang="en-US" sz="2000" b="1" spc="25" dirty="0">
                <a:latin typeface="微软雅黑" panose="020B0503020204020204" charset="-122"/>
                <a:ea typeface="微软雅黑" panose="020B0503020204020204" charset="-122"/>
                <a:cs typeface="Times New Roman" panose="02020603050405020304"/>
                <a:sym typeface="+mn-ea"/>
              </a:rPr>
              <a:t>s</a:t>
            </a:r>
            <a:r>
              <a:rPr sz="2000" b="1" spc="25" dirty="0">
                <a:latin typeface="微软雅黑" panose="020B0503020204020204" charset="-122"/>
                <a:ea typeface="微软雅黑" panose="020B0503020204020204" charset="-122"/>
                <a:cs typeface="Times New Roman" panose="02020603050405020304"/>
                <a:sym typeface="+mn-ea"/>
              </a:rPr>
              <a:t>.2-3)</a:t>
            </a:r>
          </a:p>
          <a:p>
            <a:pPr marL="12700"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603050405020304"/>
                <a:sym typeface="+mn-ea"/>
              </a:rPr>
              <a:t>A. </a:t>
            </a:r>
            <a:r>
              <a:rPr sz="2000" spc="-5" dirty="0">
                <a:latin typeface="微软雅黑" panose="020B0503020204020204" charset="-122"/>
                <a:ea typeface="微软雅黑" panose="020B0503020204020204" charset="-122"/>
                <a:cs typeface="Times New Roman" panose="02020603050405020304"/>
                <a:sym typeface="+mn-ea"/>
              </a:rPr>
              <a:t>Left </a:t>
            </a:r>
            <a:r>
              <a:rPr sz="2000" spc="5" dirty="0">
                <a:latin typeface="微软雅黑" panose="020B0503020204020204" charset="-122"/>
                <a:ea typeface="微软雅黑" panose="020B0503020204020204" charset="-122"/>
                <a:cs typeface="Times New Roman" panose="02020603050405020304"/>
                <a:sym typeface="+mn-ea"/>
              </a:rPr>
              <a:t>brain </a:t>
            </a:r>
            <a:r>
              <a:rPr sz="2000" dirty="0">
                <a:latin typeface="微软雅黑" panose="020B0503020204020204" charset="-122"/>
                <a:ea typeface="微软雅黑" panose="020B0503020204020204" charset="-122"/>
                <a:cs typeface="Times New Roman" panose="02020603050405020304"/>
                <a:sym typeface="+mn-ea"/>
              </a:rPr>
              <a:t>with </a:t>
            </a:r>
            <a:r>
              <a:rPr sz="2000" spc="5" dirty="0">
                <a:latin typeface="微软雅黑" panose="020B0503020204020204" charset="-122"/>
                <a:ea typeface="微软雅黑" panose="020B0503020204020204" charset="-122"/>
                <a:cs typeface="Times New Roman" panose="02020603050405020304"/>
                <a:sym typeface="+mn-ea"/>
              </a:rPr>
              <a:t>the </a:t>
            </a:r>
            <a:r>
              <a:rPr sz="2000" spc="10" dirty="0">
                <a:latin typeface="微软雅黑" panose="020B0503020204020204" charset="-122"/>
                <a:ea typeface="微软雅黑" panose="020B0503020204020204" charset="-122"/>
                <a:cs typeface="Times New Roman" panose="02020603050405020304"/>
                <a:sym typeface="+mn-ea"/>
              </a:rPr>
              <a:t>function </a:t>
            </a:r>
            <a:r>
              <a:rPr sz="2000" spc="25" dirty="0">
                <a:latin typeface="微软雅黑" panose="020B0503020204020204" charset="-122"/>
                <a:ea typeface="微软雅黑" panose="020B0503020204020204" charset="-122"/>
                <a:cs typeface="Times New Roman" panose="02020603050405020304"/>
                <a:sym typeface="+mn-ea"/>
              </a:rPr>
              <a:t>of </a:t>
            </a:r>
            <a:r>
              <a:rPr sz="2000" spc="10" dirty="0">
                <a:latin typeface="微软雅黑" panose="020B0503020204020204" charset="-122"/>
                <a:ea typeface="微软雅黑" panose="020B0503020204020204" charset="-122"/>
                <a:cs typeface="Times New Roman" panose="02020603050405020304"/>
                <a:sym typeface="+mn-ea"/>
              </a:rPr>
              <a:t>thinking</a:t>
            </a:r>
            <a:r>
              <a:rPr sz="2000" spc="155" dirty="0">
                <a:latin typeface="微软雅黑" panose="020B0503020204020204" charset="-122"/>
                <a:ea typeface="微软雅黑" panose="020B0503020204020204" charset="-122"/>
                <a:cs typeface="Times New Roman" panose="02020603050405020304"/>
                <a:sym typeface="+mn-ea"/>
              </a:rPr>
              <a:t> </a:t>
            </a:r>
            <a:r>
              <a:rPr sz="2000" spc="-5" dirty="0">
                <a:latin typeface="微软雅黑" panose="020B0503020204020204" charset="-122"/>
                <a:ea typeface="微软雅黑" panose="020B0503020204020204" charset="-122"/>
                <a:cs typeface="Times New Roman" panose="02020603050405020304"/>
                <a:sym typeface="+mn-ea"/>
              </a:rPr>
              <a:t>logically</a:t>
            </a:r>
          </a:p>
          <a:p>
            <a:pPr marL="12700" indent="0" fontAlgn="auto">
              <a:lnSpc>
                <a:spcPts val="3560"/>
              </a:lnSpc>
              <a:spcBef>
                <a:spcPts val="180"/>
              </a:spcBef>
            </a:pPr>
            <a:r>
              <a:rPr lang="en-US" sz="2000" spc="-5" dirty="0">
                <a:latin typeface="微软雅黑" panose="020B0503020204020204" charset="-122"/>
                <a:ea typeface="微软雅黑" panose="020B0503020204020204" charset="-122"/>
                <a:cs typeface="Times New Roman" panose="02020603050405020304"/>
                <a:sym typeface="+mn-ea"/>
              </a:rPr>
              <a:t>B. </a:t>
            </a:r>
            <a:r>
              <a:rPr sz="2000" dirty="0">
                <a:latin typeface="微软雅黑" panose="020B0503020204020204" charset="-122"/>
                <a:ea typeface="微软雅黑" panose="020B0503020204020204" charset="-122"/>
                <a:cs typeface="Times New Roman" panose="02020603050405020304"/>
                <a:sym typeface="+mn-ea"/>
              </a:rPr>
              <a:t>Right </a:t>
            </a:r>
            <a:r>
              <a:rPr sz="2000" spc="5" dirty="0">
                <a:latin typeface="微软雅黑" panose="020B0503020204020204" charset="-122"/>
                <a:ea typeface="微软雅黑" panose="020B0503020204020204" charset="-122"/>
                <a:cs typeface="Times New Roman" panose="02020603050405020304"/>
                <a:sym typeface="+mn-ea"/>
              </a:rPr>
              <a:t>brain </a:t>
            </a:r>
            <a:r>
              <a:rPr sz="2000" dirty="0">
                <a:latin typeface="微软雅黑" panose="020B0503020204020204" charset="-122"/>
                <a:ea typeface="微软雅黑" panose="020B0503020204020204" charset="-122"/>
                <a:cs typeface="Times New Roman" panose="02020603050405020304"/>
                <a:sym typeface="+mn-ea"/>
              </a:rPr>
              <a:t>with </a:t>
            </a:r>
            <a:r>
              <a:rPr sz="2000" spc="5" dirty="0">
                <a:latin typeface="微软雅黑" panose="020B0503020204020204" charset="-122"/>
                <a:ea typeface="微软雅黑" panose="020B0503020204020204" charset="-122"/>
                <a:cs typeface="Times New Roman" panose="02020603050405020304"/>
                <a:sym typeface="+mn-ea"/>
              </a:rPr>
              <a:t>the </a:t>
            </a:r>
            <a:r>
              <a:rPr sz="2000" spc="10" dirty="0">
                <a:latin typeface="微软雅黑" panose="020B0503020204020204" charset="-122"/>
                <a:ea typeface="微软雅黑" panose="020B0503020204020204" charset="-122"/>
                <a:cs typeface="Times New Roman" panose="02020603050405020304"/>
                <a:sym typeface="+mn-ea"/>
              </a:rPr>
              <a:t>function </a:t>
            </a:r>
            <a:r>
              <a:rPr sz="2000" spc="25" dirty="0">
                <a:latin typeface="微软雅黑" panose="020B0503020204020204" charset="-122"/>
                <a:ea typeface="微软雅黑" panose="020B0503020204020204" charset="-122"/>
                <a:cs typeface="Times New Roman" panose="02020603050405020304"/>
                <a:sym typeface="+mn-ea"/>
              </a:rPr>
              <a:t>of </a:t>
            </a:r>
            <a:r>
              <a:rPr sz="2000" spc="10" dirty="0">
                <a:latin typeface="微软雅黑" panose="020B0503020204020204" charset="-122"/>
                <a:ea typeface="微软雅黑" panose="020B0503020204020204" charset="-122"/>
                <a:cs typeface="Times New Roman" panose="02020603050405020304"/>
                <a:sym typeface="+mn-ea"/>
              </a:rPr>
              <a:t>thinking</a:t>
            </a:r>
            <a:r>
              <a:rPr sz="2000" spc="-125" dirty="0">
                <a:latin typeface="微软雅黑" panose="020B0503020204020204" charset="-122"/>
                <a:ea typeface="微软雅黑" panose="020B0503020204020204" charset="-122"/>
                <a:cs typeface="Times New Roman" panose="02020603050405020304"/>
                <a:sym typeface="+mn-ea"/>
              </a:rPr>
              <a:t> </a:t>
            </a:r>
            <a:r>
              <a:rPr sz="2000" dirty="0">
                <a:latin typeface="微软雅黑" panose="020B0503020204020204" charset="-122"/>
                <a:ea typeface="微软雅黑" panose="020B0503020204020204" charset="-122"/>
                <a:cs typeface="Times New Roman" panose="02020603050405020304"/>
                <a:sym typeface="+mn-ea"/>
              </a:rPr>
              <a:t>creatively</a:t>
            </a:r>
            <a:endParaRPr sz="2000" dirty="0">
              <a:latin typeface="微软雅黑" panose="020B0503020204020204" charset="-122"/>
              <a:ea typeface="微软雅黑" panose="020B0503020204020204" charset="-122"/>
              <a:cs typeface="Times New Roman" panose="02020603050405020304"/>
            </a:endParaRPr>
          </a:p>
        </p:txBody>
      </p:sp>
      <p:cxnSp>
        <p:nvCxnSpPr>
          <p:cNvPr id="3" name="直接连接符 2">
            <a:extLst>
              <a:ext uri="{FF2B5EF4-FFF2-40B4-BE49-F238E27FC236}">
                <a16:creationId xmlns:a16="http://schemas.microsoft.com/office/drawing/2014/main" id="{F933ED8C-0640-4E93-8BF7-1D48977C5C79}"/>
              </a:ext>
            </a:extLst>
          </p:cNvPr>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89FEB491-A8B3-4506-9607-A38F74286D37}"/>
              </a:ext>
            </a:extLst>
          </p:cNvPr>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5" name="图示 4">
            <a:extLst>
              <a:ext uri="{FF2B5EF4-FFF2-40B4-BE49-F238E27FC236}">
                <a16:creationId xmlns:a16="http://schemas.microsoft.com/office/drawing/2014/main" id="{70F88C67-9DB1-4E98-BD66-79C560AFE949}"/>
              </a:ext>
            </a:extLst>
          </p:cNvPr>
          <p:cNvGraphicFramePr/>
          <p:nvPr>
            <p:extLst>
              <p:ext uri="{D42A27DB-BD31-4B8C-83A1-F6EECF244321}">
                <p14:modId xmlns:p14="http://schemas.microsoft.com/office/powerpoint/2010/main" val="3924622603"/>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47730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7030" y="1178793"/>
            <a:ext cx="5462905"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第三步：总结段落大意，分第一层次</a:t>
            </a:r>
          </a:p>
        </p:txBody>
      </p:sp>
      <p:sp>
        <p:nvSpPr>
          <p:cNvPr id="2" name="object 17"/>
          <p:cNvSpPr txBox="1"/>
          <p:nvPr/>
        </p:nvSpPr>
        <p:spPr>
          <a:xfrm>
            <a:off x="257810" y="2180188"/>
            <a:ext cx="11700510" cy="4076700"/>
          </a:xfrm>
          <a:prstGeom prst="rect">
            <a:avLst/>
          </a:prstGeom>
        </p:spPr>
        <p:txBody>
          <a:bodyPr vert="horz" wrap="square" lIns="0" tIns="16510" rIns="0" bIns="0" rtlCol="0">
            <a:spAutoFit/>
          </a:bodyPr>
          <a:lstStyle/>
          <a:p>
            <a:pPr marL="12700">
              <a:lnSpc>
                <a:spcPct val="100000"/>
              </a:lnSpc>
              <a:spcBef>
                <a:spcPts val="130"/>
              </a:spcBef>
            </a:pP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①研究者关注大脑的结构和功能，</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科</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学家</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发</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现：</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左</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脑和</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右</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脑，</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每</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一部</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分</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充当</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不</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同的</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功</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能和</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角</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色。</a:t>
            </a:r>
          </a:p>
          <a:p>
            <a:pPr>
              <a:lnSpc>
                <a:spcPct val="100000"/>
              </a:lnSpc>
              <a:spcBef>
                <a:spcPts val="20"/>
              </a:spcBef>
            </a:pPr>
            <a:endParaRPr sz="2000" spc="25" dirty="0">
              <a:solidFill>
                <a:srgbClr val="FF0000"/>
              </a:solidFill>
              <a:latin typeface="微软雅黑" panose="020B0503020204020204" charset="-122"/>
              <a:ea typeface="微软雅黑" panose="020B0503020204020204" charset="-122"/>
              <a:cs typeface="微软雅黑" panose="020B0503020204020204" charset="-122"/>
            </a:endParaRPr>
          </a:p>
          <a:p>
            <a:pPr marL="12700">
              <a:lnSpc>
                <a:spcPct val="100000"/>
              </a:lnSpc>
            </a:pP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②左脑是逻辑脑，我们用左脑处理</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数</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学问</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题</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，进</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行</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逻辑</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思</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考。</a:t>
            </a:r>
          </a:p>
          <a:p>
            <a:pPr>
              <a:lnSpc>
                <a:spcPct val="100000"/>
              </a:lnSpc>
              <a:spcBef>
                <a:spcPts val="20"/>
              </a:spcBef>
            </a:pPr>
            <a:endPar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endParaRPr>
          </a:p>
          <a:p>
            <a:pPr marL="12700">
              <a:lnSpc>
                <a:spcPct val="100000"/>
              </a:lnSpc>
            </a:pP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③右脑叫做创意脑，能够让我们创</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造</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性地</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思</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考，</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右</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脑包</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含</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所有</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的</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艺术</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功</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能。</a:t>
            </a:r>
          </a:p>
          <a:p>
            <a:pPr marL="172720" marR="362585" indent="-160020">
              <a:lnSpc>
                <a:spcPct val="208000"/>
              </a:lnSpc>
              <a:spcBef>
                <a:spcPts val="5"/>
              </a:spcBef>
            </a:pP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④左脑型的人擅长数学和语言表达</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他们</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不</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敏感</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相信</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推</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理。</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右</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脑型</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的</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人有</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艺</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术气</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息</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，善</a:t>
            </a:r>
            <a:r>
              <a:rPr lang="zh-CN"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于</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鉴赏音乐，他们敏感，情绪化，开放</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更容</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易</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激进。</a:t>
            </a:r>
          </a:p>
          <a:p>
            <a:pPr>
              <a:lnSpc>
                <a:spcPct val="100000"/>
              </a:lnSpc>
              <a:spcBef>
                <a:spcPts val="15"/>
              </a:spcBef>
            </a:pPr>
            <a:endPar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endParaRPr>
          </a:p>
          <a:p>
            <a:pPr marL="12700">
              <a:lnSpc>
                <a:spcPct val="100000"/>
              </a:lnSpc>
            </a:pP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⑤左脑右脑同样重要。想要有效地</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运</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转，</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人</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们必</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须</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学会</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利</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用左</a:t>
            </a:r>
            <a:r>
              <a:rPr sz="2000" spc="75" dirty="0">
                <a:solidFill>
                  <a:srgbClr val="70AD47">
                    <a:lumMod val="75000"/>
                  </a:srgbClr>
                </a:solidFill>
                <a:latin typeface="微软雅黑" panose="020B0503020204020204" charset="-122"/>
                <a:ea typeface="微软雅黑" panose="020B0503020204020204" charset="-122"/>
                <a:cs typeface="微软雅黑" panose="020B0503020204020204" charset="-122"/>
              </a:rPr>
              <a:t>右</a:t>
            </a:r>
            <a:r>
              <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rPr>
              <a:t>脑。</a:t>
            </a:r>
          </a:p>
          <a:p>
            <a:pPr>
              <a:lnSpc>
                <a:spcPct val="100000"/>
              </a:lnSpc>
              <a:spcBef>
                <a:spcPts val="20"/>
              </a:spcBef>
            </a:pPr>
            <a:endParaRPr sz="2000" spc="25" dirty="0">
              <a:solidFill>
                <a:srgbClr val="70AD47">
                  <a:lumMod val="75000"/>
                </a:srgbClr>
              </a:solidFill>
              <a:latin typeface="微软雅黑" panose="020B0503020204020204" charset="-122"/>
              <a:ea typeface="微软雅黑" panose="020B0503020204020204" charset="-122"/>
              <a:cs typeface="微软雅黑" panose="020B0503020204020204" charset="-122"/>
            </a:endParaRPr>
          </a:p>
          <a:p>
            <a:pPr marL="12700">
              <a:lnSpc>
                <a:spcPct val="100000"/>
              </a:lnSpc>
            </a:pP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⑥了解关于大脑的这些有趣知识很</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重</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要，</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经</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过科</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学</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家不</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懈</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努力</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越来</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越</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多的</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大</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脑奥</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秘</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将被</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揭</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开。</a:t>
            </a:r>
          </a:p>
        </p:txBody>
      </p:sp>
      <p:cxnSp>
        <p:nvCxnSpPr>
          <p:cNvPr id="4" name="直接连接符 3">
            <a:extLst>
              <a:ext uri="{FF2B5EF4-FFF2-40B4-BE49-F238E27FC236}">
                <a16:creationId xmlns:a16="http://schemas.microsoft.com/office/drawing/2014/main" id="{A1E5A528-335E-4DC3-A508-CA2E2C38B41A}"/>
              </a:ext>
            </a:extLst>
          </p:cNvPr>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AEC096F7-5824-4020-B747-8E1CAE2B174B}"/>
              </a:ext>
            </a:extLst>
          </p:cNvPr>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7" name="图示 6">
            <a:extLst>
              <a:ext uri="{FF2B5EF4-FFF2-40B4-BE49-F238E27FC236}">
                <a16:creationId xmlns:a16="http://schemas.microsoft.com/office/drawing/2014/main" id="{9984C134-C78B-4263-B773-337B49118B93}"/>
              </a:ext>
            </a:extLst>
          </p:cNvPr>
          <p:cNvGraphicFramePr/>
          <p:nvPr>
            <p:extLst>
              <p:ext uri="{D42A27DB-BD31-4B8C-83A1-F6EECF244321}">
                <p14:modId xmlns:p14="http://schemas.microsoft.com/office/powerpoint/2010/main" val="3924622603"/>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4213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235585" y="948344"/>
            <a:ext cx="8258175" cy="5815823"/>
          </a:xfrm>
          <a:prstGeom prst="rect">
            <a:avLst/>
          </a:prstGeom>
          <a:noFill/>
          <a:ln w="9525">
            <a:noFill/>
          </a:ln>
        </p:spPr>
        <p:txBody>
          <a:bodyPr wrap="square">
            <a:spAutoFit/>
          </a:bodyPr>
          <a:lstStyle/>
          <a:p>
            <a:pPr marL="12700" marR="5080" indent="114300" algn="just">
              <a:lnSpc>
                <a:spcPct val="156000"/>
              </a:lnSpc>
              <a:spcBef>
                <a:spcPts val="85"/>
              </a:spcBef>
            </a:pPr>
            <a:r>
              <a:rPr spc="-40" dirty="0">
                <a:latin typeface="微软雅黑" panose="020B0503020204020204" charset="-122"/>
                <a:ea typeface="微软雅黑" panose="020B0503020204020204" charset="-122"/>
                <a:cs typeface="微软雅黑" panose="020B0503020204020204" charset="-122"/>
                <a:sym typeface="+mn-ea"/>
              </a:rPr>
              <a:t>④</a:t>
            </a:r>
            <a:r>
              <a:rPr spc="-40" dirty="0">
                <a:latin typeface="微软雅黑" panose="020B0503020204020204" charset="-122"/>
                <a:ea typeface="微软雅黑" panose="020B0503020204020204" charset="-122"/>
                <a:cs typeface="Arial" panose="020B0604020202020204"/>
                <a:sym typeface="+mn-ea"/>
              </a:rPr>
              <a:t>To </a:t>
            </a:r>
            <a:r>
              <a:rPr spc="15" dirty="0">
                <a:latin typeface="微软雅黑" panose="020B0503020204020204" charset="-122"/>
                <a:ea typeface="微软雅黑" panose="020B0503020204020204" charset="-122"/>
                <a:cs typeface="Arial" panose="020B0604020202020204"/>
                <a:sym typeface="+mn-ea"/>
              </a:rPr>
              <a:t>some </a:t>
            </a:r>
            <a:r>
              <a:rPr dirty="0">
                <a:latin typeface="微软雅黑" panose="020B0503020204020204" charset="-122"/>
                <a:ea typeface="微软雅黑" panose="020B0503020204020204" charset="-122"/>
                <a:cs typeface="Arial" panose="020B0604020202020204"/>
                <a:sym typeface="+mn-ea"/>
              </a:rPr>
              <a:t>people, </a:t>
            </a:r>
            <a:r>
              <a:rPr spc="-15" dirty="0">
                <a:latin typeface="微软雅黑" panose="020B0503020204020204" charset="-122"/>
                <a:ea typeface="微软雅黑" panose="020B0503020204020204" charset="-122"/>
                <a:cs typeface="Arial" panose="020B0604020202020204"/>
                <a:sym typeface="+mn-ea"/>
              </a:rPr>
              <a:t>the </a:t>
            </a:r>
            <a:r>
              <a:rPr spc="10" dirty="0">
                <a:latin typeface="微软雅黑" panose="020B0503020204020204" charset="-122"/>
                <a:ea typeface="微软雅黑" panose="020B0503020204020204" charset="-122"/>
                <a:cs typeface="Arial" panose="020B0604020202020204"/>
                <a:sym typeface="+mn-ea"/>
              </a:rPr>
              <a:t>left brain </a:t>
            </a:r>
            <a:r>
              <a:rPr dirty="0">
                <a:latin typeface="微软雅黑" panose="020B0503020204020204" charset="-122"/>
                <a:ea typeface="微软雅黑" panose="020B0503020204020204" charset="-122"/>
                <a:cs typeface="Arial" panose="020B0604020202020204"/>
                <a:sym typeface="+mn-ea"/>
              </a:rPr>
              <a:t>is </a:t>
            </a:r>
            <a:r>
              <a:rPr spc="10" dirty="0">
                <a:latin typeface="微软雅黑" panose="020B0503020204020204" charset="-122"/>
                <a:ea typeface="微软雅黑" panose="020B0503020204020204" charset="-122"/>
                <a:cs typeface="Arial" panose="020B0604020202020204"/>
                <a:sym typeface="+mn-ea"/>
              </a:rPr>
              <a:t>dominant </a:t>
            </a:r>
            <a:r>
              <a:rPr spc="30" dirty="0">
                <a:latin typeface="微软雅黑" panose="020B0503020204020204" charset="-122"/>
                <a:ea typeface="微软雅黑" panose="020B0503020204020204" charset="-122"/>
                <a:cs typeface="Arial" panose="020B0604020202020204"/>
                <a:sym typeface="+mn-ea"/>
              </a:rPr>
              <a:t>and </a:t>
            </a:r>
            <a:r>
              <a:rPr dirty="0">
                <a:latin typeface="微软雅黑" panose="020B0503020204020204" charset="-122"/>
                <a:ea typeface="微软雅黑" panose="020B0503020204020204" charset="-122"/>
                <a:cs typeface="Arial" panose="020B0604020202020204"/>
                <a:sym typeface="+mn-ea"/>
              </a:rPr>
              <a:t>to </a:t>
            </a:r>
            <a:r>
              <a:rPr spc="10" dirty="0">
                <a:latin typeface="微软雅黑" panose="020B0503020204020204" charset="-122"/>
                <a:ea typeface="微软雅黑" panose="020B0503020204020204" charset="-122"/>
                <a:cs typeface="Arial" panose="020B0604020202020204"/>
                <a:sym typeface="+mn-ea"/>
              </a:rPr>
              <a:t>others, </a:t>
            </a:r>
            <a:r>
              <a:rPr dirty="0">
                <a:latin typeface="微软雅黑" panose="020B0503020204020204" charset="-122"/>
                <a:ea typeface="微软雅黑" panose="020B0503020204020204" charset="-122"/>
                <a:cs typeface="Arial" panose="020B0604020202020204"/>
                <a:sym typeface="+mn-ea"/>
              </a:rPr>
              <a:t>the </a:t>
            </a:r>
            <a:r>
              <a:rPr spc="10" dirty="0">
                <a:latin typeface="微软雅黑" panose="020B0503020204020204" charset="-122"/>
                <a:ea typeface="微软雅黑" panose="020B0503020204020204" charset="-122"/>
                <a:cs typeface="Arial" panose="020B0604020202020204"/>
                <a:sym typeface="+mn-ea"/>
              </a:rPr>
              <a:t>right </a:t>
            </a:r>
            <a:r>
              <a:rPr dirty="0">
                <a:latin typeface="微软雅黑" panose="020B0503020204020204" charset="-122"/>
                <a:ea typeface="微软雅黑" panose="020B0503020204020204" charset="-122"/>
                <a:cs typeface="Arial" panose="020B0604020202020204"/>
                <a:sym typeface="+mn-ea"/>
              </a:rPr>
              <a:t>brain  </a:t>
            </a:r>
            <a:r>
              <a:rPr spc="10" dirty="0">
                <a:latin typeface="微软雅黑" panose="020B0503020204020204" charset="-122"/>
                <a:ea typeface="微软雅黑" panose="020B0503020204020204" charset="-122"/>
                <a:cs typeface="Arial" panose="020B0604020202020204"/>
                <a:sym typeface="+mn-ea"/>
              </a:rPr>
              <a:t>is. Of </a:t>
            </a:r>
            <a:r>
              <a:rPr dirty="0">
                <a:latin typeface="微软雅黑" panose="020B0503020204020204" charset="-122"/>
                <a:ea typeface="微软雅黑" panose="020B0503020204020204" charset="-122"/>
                <a:cs typeface="Arial" panose="020B0604020202020204"/>
                <a:sym typeface="+mn-ea"/>
              </a:rPr>
              <a:t>people who </a:t>
            </a:r>
            <a:r>
              <a:rPr spc="10" dirty="0">
                <a:latin typeface="微软雅黑" panose="020B0503020204020204" charset="-122"/>
                <a:ea typeface="微软雅黑" panose="020B0503020204020204" charset="-122"/>
                <a:cs typeface="Arial" panose="020B0604020202020204"/>
                <a:sym typeface="+mn-ea"/>
              </a:rPr>
              <a:t>are </a:t>
            </a:r>
            <a:r>
              <a:rPr spc="15" dirty="0">
                <a:latin typeface="微软雅黑" panose="020B0503020204020204" charset="-122"/>
                <a:ea typeface="微软雅黑" panose="020B0503020204020204" charset="-122"/>
                <a:cs typeface="Arial" panose="020B0604020202020204"/>
                <a:sym typeface="+mn-ea"/>
              </a:rPr>
              <a:t>good </a:t>
            </a:r>
            <a:r>
              <a:rPr spc="30" dirty="0">
                <a:latin typeface="微软雅黑" panose="020B0503020204020204" charset="-122"/>
                <a:ea typeface="微软雅黑" panose="020B0503020204020204" charset="-122"/>
                <a:cs typeface="Arial" panose="020B0604020202020204"/>
                <a:sym typeface="+mn-ea"/>
              </a:rPr>
              <a:t>in </a:t>
            </a:r>
            <a:r>
              <a:rPr spc="10" dirty="0">
                <a:latin typeface="微软雅黑" panose="020B0503020204020204" charset="-122"/>
                <a:ea typeface="微软雅黑" panose="020B0503020204020204" charset="-122"/>
                <a:cs typeface="Arial" panose="020B0604020202020204"/>
                <a:sym typeface="+mn-ea"/>
              </a:rPr>
              <a:t>mathematics </a:t>
            </a:r>
            <a:r>
              <a:rPr spc="15" dirty="0">
                <a:latin typeface="微软雅黑" panose="020B0503020204020204" charset="-122"/>
                <a:ea typeface="微软雅黑" panose="020B0503020204020204" charset="-122"/>
                <a:cs typeface="Arial" panose="020B0604020202020204"/>
                <a:sym typeface="+mn-ea"/>
              </a:rPr>
              <a:t>and </a:t>
            </a:r>
            <a:r>
              <a:rPr spc="5" dirty="0">
                <a:latin typeface="微软雅黑" panose="020B0503020204020204" charset="-122"/>
                <a:ea typeface="微软雅黑" panose="020B0503020204020204" charset="-122"/>
                <a:cs typeface="Arial" panose="020B0604020202020204"/>
                <a:sym typeface="+mn-ea"/>
              </a:rPr>
              <a:t>language </a:t>
            </a:r>
            <a:r>
              <a:rPr spc="10" dirty="0">
                <a:latin typeface="微软雅黑" panose="020B0503020204020204" charset="-122"/>
                <a:ea typeface="微软雅黑" panose="020B0503020204020204" charset="-122"/>
                <a:cs typeface="Arial" panose="020B0604020202020204"/>
                <a:sym typeface="+mn-ea"/>
              </a:rPr>
              <a:t>expression—that  is, putting </a:t>
            </a:r>
            <a:r>
              <a:rPr dirty="0">
                <a:latin typeface="微软雅黑" panose="020B0503020204020204" charset="-122"/>
                <a:ea typeface="微软雅黑" panose="020B0503020204020204" charset="-122"/>
                <a:cs typeface="Arial" panose="020B0604020202020204"/>
                <a:sym typeface="+mn-ea"/>
              </a:rPr>
              <a:t>into </a:t>
            </a:r>
            <a:r>
              <a:rPr spc="5" dirty="0">
                <a:latin typeface="微软雅黑" panose="020B0503020204020204" charset="-122"/>
                <a:ea typeface="微软雅黑" panose="020B0503020204020204" charset="-122"/>
                <a:cs typeface="Arial" panose="020B0604020202020204"/>
                <a:sym typeface="+mn-ea"/>
              </a:rPr>
              <a:t>practice </a:t>
            </a:r>
            <a:r>
              <a:rPr spc="15" dirty="0">
                <a:latin typeface="微软雅黑" panose="020B0503020204020204" charset="-122"/>
                <a:ea typeface="微软雅黑" panose="020B0503020204020204" charset="-122"/>
                <a:cs typeface="Arial" panose="020B0604020202020204"/>
                <a:sym typeface="+mn-ea"/>
              </a:rPr>
              <a:t>what </a:t>
            </a:r>
            <a:r>
              <a:rPr dirty="0">
                <a:latin typeface="微软雅黑" panose="020B0503020204020204" charset="-122"/>
                <a:ea typeface="微软雅黑" panose="020B0503020204020204" charset="-122"/>
                <a:cs typeface="Arial" panose="020B0604020202020204"/>
                <a:sym typeface="+mn-ea"/>
              </a:rPr>
              <a:t>they </a:t>
            </a:r>
            <a:r>
              <a:rPr spc="-5" dirty="0">
                <a:latin typeface="微软雅黑" panose="020B0503020204020204" charset="-122"/>
                <a:ea typeface="微软雅黑" panose="020B0503020204020204" charset="-122"/>
                <a:cs typeface="Arial" panose="020B0604020202020204"/>
                <a:sym typeface="+mn-ea"/>
              </a:rPr>
              <a:t>have </a:t>
            </a:r>
            <a:r>
              <a:rPr dirty="0">
                <a:latin typeface="微软雅黑" panose="020B0503020204020204" charset="-122"/>
                <a:ea typeface="微软雅黑" panose="020B0503020204020204" charset="-122"/>
                <a:cs typeface="Arial" panose="020B0604020202020204"/>
                <a:sym typeface="+mn-ea"/>
              </a:rPr>
              <a:t>learnt, we </a:t>
            </a:r>
            <a:r>
              <a:rPr spc="40" dirty="0">
                <a:latin typeface="微软雅黑" panose="020B0503020204020204" charset="-122"/>
                <a:ea typeface="微软雅黑" panose="020B0503020204020204" charset="-122"/>
                <a:cs typeface="Arial" panose="020B0604020202020204"/>
                <a:sym typeface="+mn-ea"/>
              </a:rPr>
              <a:t>say </a:t>
            </a:r>
            <a:r>
              <a:rPr dirty="0">
                <a:latin typeface="微软雅黑" panose="020B0503020204020204" charset="-122"/>
                <a:ea typeface="微软雅黑" panose="020B0503020204020204" charset="-122"/>
                <a:cs typeface="Arial" panose="020B0604020202020204"/>
                <a:sym typeface="+mn-ea"/>
              </a:rPr>
              <a:t>that they </a:t>
            </a:r>
            <a:r>
              <a:rPr spc="10" dirty="0">
                <a:latin typeface="微软雅黑" panose="020B0503020204020204" charset="-122"/>
                <a:ea typeface="微软雅黑" panose="020B0503020204020204" charset="-122"/>
                <a:cs typeface="Arial" panose="020B0604020202020204"/>
                <a:sym typeface="+mn-ea"/>
              </a:rPr>
              <a:t>are </a:t>
            </a:r>
            <a:r>
              <a:rPr dirty="0">
                <a:latin typeface="微软雅黑" panose="020B0503020204020204" charset="-122"/>
                <a:ea typeface="微软雅黑" panose="020B0503020204020204" charset="-122"/>
                <a:cs typeface="Arial" panose="020B0604020202020204"/>
                <a:sym typeface="+mn-ea"/>
              </a:rPr>
              <a:t>more </a:t>
            </a:r>
            <a:r>
              <a:rPr spc="-5" dirty="0">
                <a:latin typeface="微软雅黑" panose="020B0503020204020204" charset="-122"/>
                <a:ea typeface="微软雅黑" panose="020B0503020204020204" charset="-122"/>
                <a:cs typeface="Arial" panose="020B0604020202020204"/>
                <a:sym typeface="+mn-ea"/>
              </a:rPr>
              <a:t>left-  </a:t>
            </a:r>
            <a:r>
              <a:rPr spc="5" dirty="0">
                <a:latin typeface="微软雅黑" panose="020B0503020204020204" charset="-122"/>
                <a:ea typeface="微软雅黑" panose="020B0503020204020204" charset="-122"/>
                <a:cs typeface="Arial" panose="020B0604020202020204"/>
                <a:sym typeface="+mn-ea"/>
              </a:rPr>
              <a:t>brained. </a:t>
            </a:r>
            <a:r>
              <a:rPr spc="25" dirty="0">
                <a:latin typeface="微软雅黑" panose="020B0503020204020204" charset="-122"/>
                <a:ea typeface="微软雅黑" panose="020B0503020204020204" charset="-122"/>
                <a:cs typeface="Arial" panose="020B0604020202020204"/>
                <a:sym typeface="+mn-ea"/>
              </a:rPr>
              <a:t>They </a:t>
            </a:r>
            <a:r>
              <a:rPr spc="10" dirty="0">
                <a:latin typeface="微软雅黑" panose="020B0503020204020204" charset="-122"/>
                <a:ea typeface="微软雅黑" panose="020B0503020204020204" charset="-122"/>
                <a:cs typeface="Arial" panose="020B0604020202020204"/>
                <a:sym typeface="+mn-ea"/>
              </a:rPr>
              <a:t>are </a:t>
            </a:r>
            <a:r>
              <a:rPr spc="-5" dirty="0">
                <a:latin typeface="微软雅黑" panose="020B0503020204020204" charset="-122"/>
                <a:ea typeface="微软雅黑" panose="020B0503020204020204" charset="-122"/>
                <a:cs typeface="Arial" panose="020B0604020202020204"/>
                <a:sym typeface="+mn-ea"/>
              </a:rPr>
              <a:t>not </a:t>
            </a:r>
            <a:r>
              <a:rPr dirty="0">
                <a:latin typeface="微软雅黑" panose="020B0503020204020204" charset="-122"/>
                <a:ea typeface="微软雅黑" panose="020B0503020204020204" charset="-122"/>
                <a:cs typeface="Arial" panose="020B0604020202020204"/>
                <a:sym typeface="+mn-ea"/>
              </a:rPr>
              <a:t>very </a:t>
            </a:r>
            <a:r>
              <a:rPr spc="5" dirty="0">
                <a:latin typeface="微软雅黑" panose="020B0503020204020204" charset="-122"/>
                <a:ea typeface="微软雅黑" panose="020B0503020204020204" charset="-122"/>
                <a:cs typeface="Arial" panose="020B0604020202020204"/>
                <a:sym typeface="+mn-ea"/>
              </a:rPr>
              <a:t>sensitive </a:t>
            </a:r>
            <a:r>
              <a:rPr spc="15" dirty="0">
                <a:latin typeface="微软雅黑" panose="020B0503020204020204" charset="-122"/>
                <a:ea typeface="微软雅黑" panose="020B0503020204020204" charset="-122"/>
                <a:cs typeface="Arial" panose="020B0604020202020204"/>
                <a:sym typeface="+mn-ea"/>
              </a:rPr>
              <a:t>and </a:t>
            </a:r>
            <a:r>
              <a:rPr dirty="0">
                <a:latin typeface="微软雅黑" panose="020B0503020204020204" charset="-122"/>
                <a:ea typeface="微软雅黑" panose="020B0503020204020204" charset="-122"/>
                <a:cs typeface="Arial" panose="020B0604020202020204"/>
                <a:sym typeface="+mn-ea"/>
              </a:rPr>
              <a:t>believe </a:t>
            </a:r>
            <a:r>
              <a:rPr spc="30" dirty="0">
                <a:latin typeface="微软雅黑" panose="020B0503020204020204" charset="-122"/>
                <a:ea typeface="微软雅黑" panose="020B0503020204020204" charset="-122"/>
                <a:cs typeface="Arial" panose="020B0604020202020204"/>
                <a:sym typeface="+mn-ea"/>
              </a:rPr>
              <a:t>in </a:t>
            </a:r>
            <a:r>
              <a:rPr spc="10" dirty="0">
                <a:latin typeface="微软雅黑" panose="020B0503020204020204" charset="-122"/>
                <a:ea typeface="微软雅黑" panose="020B0503020204020204" charset="-122"/>
                <a:cs typeface="Arial" panose="020B0604020202020204"/>
                <a:sym typeface="+mn-ea"/>
              </a:rPr>
              <a:t>doing </a:t>
            </a:r>
            <a:r>
              <a:rPr spc="15" dirty="0">
                <a:latin typeface="微软雅黑" panose="020B0503020204020204" charset="-122"/>
                <a:ea typeface="微软雅黑" panose="020B0503020204020204" charset="-122"/>
                <a:cs typeface="Arial" panose="020B0604020202020204"/>
                <a:sym typeface="+mn-ea"/>
              </a:rPr>
              <a:t>everything </a:t>
            </a:r>
            <a:r>
              <a:rPr spc="5" dirty="0">
                <a:latin typeface="微软雅黑" panose="020B0503020204020204" charset="-122"/>
                <a:ea typeface="微软雅黑" panose="020B0503020204020204" charset="-122"/>
                <a:cs typeface="Arial" panose="020B0604020202020204"/>
                <a:sym typeface="+mn-ea"/>
              </a:rPr>
              <a:t>only  after </a:t>
            </a:r>
            <a:r>
              <a:rPr spc="10" dirty="0">
                <a:latin typeface="微软雅黑" panose="020B0503020204020204" charset="-122"/>
                <a:ea typeface="微软雅黑" panose="020B0503020204020204" charset="-122"/>
                <a:cs typeface="Arial" panose="020B0604020202020204"/>
                <a:sym typeface="+mn-ea"/>
              </a:rPr>
              <a:t>reasoning. </a:t>
            </a:r>
            <a:r>
              <a:rPr spc="15" dirty="0">
                <a:latin typeface="微软雅黑" panose="020B0503020204020204" charset="-122"/>
                <a:ea typeface="微软雅黑" panose="020B0503020204020204" charset="-122"/>
                <a:cs typeface="Arial" panose="020B0604020202020204"/>
                <a:sym typeface="+mn-ea"/>
              </a:rPr>
              <a:t>They are </a:t>
            </a:r>
            <a:r>
              <a:rPr spc="5" dirty="0">
                <a:latin typeface="微软雅黑" panose="020B0503020204020204" charset="-122"/>
                <a:ea typeface="微软雅黑" panose="020B0503020204020204" charset="-122"/>
                <a:cs typeface="Arial" panose="020B0604020202020204"/>
                <a:sym typeface="+mn-ea"/>
              </a:rPr>
              <a:t>very </a:t>
            </a:r>
            <a:r>
              <a:rPr spc="25" dirty="0">
                <a:latin typeface="微软雅黑" panose="020B0503020204020204" charset="-122"/>
                <a:ea typeface="微软雅黑" panose="020B0503020204020204" charset="-122"/>
                <a:cs typeface="Arial" panose="020B0604020202020204"/>
                <a:sym typeface="+mn-ea"/>
              </a:rPr>
              <a:t>sharp </a:t>
            </a:r>
            <a:r>
              <a:rPr spc="40" dirty="0">
                <a:latin typeface="微软雅黑" panose="020B0503020204020204" charset="-122"/>
                <a:ea typeface="微软雅黑" panose="020B0503020204020204" charset="-122"/>
                <a:cs typeface="Arial" panose="020B0604020202020204"/>
                <a:sym typeface="+mn-ea"/>
              </a:rPr>
              <a:t>at </a:t>
            </a:r>
            <a:r>
              <a:rPr spc="10" dirty="0">
                <a:latin typeface="微软雅黑" panose="020B0503020204020204" charset="-122"/>
                <a:ea typeface="微软雅黑" panose="020B0503020204020204" charset="-122"/>
                <a:cs typeface="Arial" panose="020B0604020202020204"/>
                <a:sym typeface="+mn-ea"/>
              </a:rPr>
              <a:t>arguments. They are </a:t>
            </a:r>
            <a:r>
              <a:rPr spc="-15" dirty="0">
                <a:latin typeface="微软雅黑" panose="020B0503020204020204" charset="-122"/>
                <a:ea typeface="微软雅黑" panose="020B0503020204020204" charset="-122"/>
                <a:cs typeface="Arial" panose="020B0604020202020204"/>
                <a:sym typeface="+mn-ea"/>
              </a:rPr>
              <a:t>the </a:t>
            </a:r>
            <a:r>
              <a:rPr dirty="0">
                <a:latin typeface="微软雅黑" panose="020B0503020204020204" charset="-122"/>
                <a:ea typeface="微软雅黑" panose="020B0503020204020204" charset="-122"/>
                <a:cs typeface="Arial" panose="020B0604020202020204"/>
                <a:sym typeface="+mn-ea"/>
              </a:rPr>
              <a:t>type </a:t>
            </a:r>
            <a:r>
              <a:rPr spc="-15" dirty="0">
                <a:latin typeface="微软雅黑" panose="020B0503020204020204" charset="-122"/>
                <a:ea typeface="微软雅黑" panose="020B0503020204020204" charset="-122"/>
                <a:cs typeface="Arial" panose="020B0604020202020204"/>
                <a:sym typeface="+mn-ea"/>
              </a:rPr>
              <a:t>who  </a:t>
            </a:r>
            <a:r>
              <a:rPr spc="5" dirty="0">
                <a:latin typeface="微软雅黑" panose="020B0503020204020204" charset="-122"/>
                <a:ea typeface="微软雅黑" panose="020B0503020204020204" charset="-122"/>
                <a:cs typeface="Arial" panose="020B0604020202020204"/>
                <a:sym typeface="+mn-ea"/>
              </a:rPr>
              <a:t>will </a:t>
            </a:r>
            <a:r>
              <a:rPr spc="-5" dirty="0">
                <a:latin typeface="微软雅黑" panose="020B0503020204020204" charset="-122"/>
                <a:ea typeface="微软雅黑" panose="020B0503020204020204" charset="-122"/>
                <a:cs typeface="Arial" panose="020B0604020202020204"/>
                <a:sym typeface="+mn-ea"/>
              </a:rPr>
              <a:t>not </a:t>
            </a:r>
            <a:r>
              <a:rPr spc="5" dirty="0">
                <a:latin typeface="微软雅黑" panose="020B0503020204020204" charset="-122"/>
                <a:ea typeface="微软雅黑" panose="020B0503020204020204" charset="-122"/>
                <a:cs typeface="Arial" panose="020B0604020202020204"/>
                <a:sym typeface="+mn-ea"/>
              </a:rPr>
              <a:t>believe </a:t>
            </a:r>
            <a:r>
              <a:rPr spc="30" dirty="0">
                <a:latin typeface="微软雅黑" panose="020B0503020204020204" charset="-122"/>
                <a:ea typeface="微软雅黑" panose="020B0503020204020204" charset="-122"/>
                <a:cs typeface="Arial" panose="020B0604020202020204"/>
                <a:sym typeface="+mn-ea"/>
              </a:rPr>
              <a:t>in </a:t>
            </a:r>
            <a:r>
              <a:rPr spc="15" dirty="0">
                <a:latin typeface="微软雅黑" panose="020B0503020204020204" charset="-122"/>
                <a:ea typeface="微软雅黑" panose="020B0503020204020204" charset="-122"/>
                <a:cs typeface="Arial" panose="020B0604020202020204"/>
                <a:sym typeface="+mn-ea"/>
              </a:rPr>
              <a:t>anything </a:t>
            </a:r>
            <a:r>
              <a:rPr dirty="0">
                <a:latin typeface="微软雅黑" panose="020B0503020204020204" charset="-122"/>
                <a:ea typeface="微软雅黑" panose="020B0503020204020204" charset="-122"/>
                <a:cs typeface="Arial" panose="020B0604020202020204"/>
                <a:sym typeface="+mn-ea"/>
              </a:rPr>
              <a:t>until they </a:t>
            </a:r>
            <a:r>
              <a:rPr spc="25" dirty="0">
                <a:latin typeface="微软雅黑" panose="020B0503020204020204" charset="-122"/>
                <a:ea typeface="微软雅黑" panose="020B0503020204020204" charset="-122"/>
                <a:cs typeface="Arial" panose="020B0604020202020204"/>
                <a:sym typeface="+mn-ea"/>
              </a:rPr>
              <a:t>see </a:t>
            </a:r>
            <a:r>
              <a:rPr spc="10" dirty="0">
                <a:latin typeface="微软雅黑" panose="020B0503020204020204" charset="-122"/>
                <a:ea typeface="微软雅黑" panose="020B0503020204020204" charset="-122"/>
                <a:cs typeface="Arial" panose="020B0604020202020204"/>
                <a:sym typeface="+mn-ea"/>
              </a:rPr>
              <a:t>it. Right-brained </a:t>
            </a:r>
            <a:r>
              <a:rPr dirty="0">
                <a:latin typeface="微软雅黑" panose="020B0503020204020204" charset="-122"/>
                <a:ea typeface="微软雅黑" panose="020B0503020204020204" charset="-122"/>
                <a:cs typeface="Arial" panose="020B0604020202020204"/>
                <a:sym typeface="+mn-ea"/>
              </a:rPr>
              <a:t>people </a:t>
            </a:r>
            <a:r>
              <a:rPr spc="10" dirty="0">
                <a:latin typeface="微软雅黑" panose="020B0503020204020204" charset="-122"/>
                <a:ea typeface="微软雅黑" panose="020B0503020204020204" charset="-122"/>
                <a:cs typeface="Arial" panose="020B0604020202020204"/>
                <a:sym typeface="+mn-ea"/>
              </a:rPr>
              <a:t>are </a:t>
            </a:r>
            <a:r>
              <a:rPr dirty="0">
                <a:latin typeface="微软雅黑" panose="020B0503020204020204" charset="-122"/>
                <a:ea typeface="微软雅黑" panose="020B0503020204020204" charset="-122"/>
                <a:cs typeface="Arial" panose="020B0604020202020204"/>
                <a:sym typeface="+mn-ea"/>
              </a:rPr>
              <a:t>more artistic </a:t>
            </a:r>
            <a:r>
              <a:rPr spc="15" dirty="0">
                <a:latin typeface="微软雅黑" panose="020B0503020204020204" charset="-122"/>
                <a:ea typeface="微软雅黑" panose="020B0503020204020204" charset="-122"/>
                <a:cs typeface="Arial" panose="020B0604020202020204"/>
                <a:sym typeface="+mn-ea"/>
              </a:rPr>
              <a:t>and </a:t>
            </a:r>
            <a:r>
              <a:rPr spc="5" dirty="0">
                <a:latin typeface="微软雅黑" panose="020B0503020204020204" charset="-122"/>
                <a:ea typeface="微软雅黑" panose="020B0503020204020204" charset="-122"/>
                <a:cs typeface="Arial" panose="020B0604020202020204"/>
                <a:sym typeface="+mn-ea"/>
              </a:rPr>
              <a:t>have </a:t>
            </a:r>
            <a:r>
              <a:rPr spc="10" dirty="0">
                <a:latin typeface="微软雅黑" panose="020B0503020204020204" charset="-122"/>
                <a:ea typeface="微软雅黑" panose="020B0503020204020204" charset="-122"/>
                <a:cs typeface="Arial" panose="020B0604020202020204"/>
                <a:sym typeface="+mn-ea"/>
              </a:rPr>
              <a:t>a </a:t>
            </a:r>
            <a:r>
              <a:rPr dirty="0">
                <a:latin typeface="微软雅黑" panose="020B0503020204020204" charset="-122"/>
                <a:ea typeface="微软雅黑" panose="020B0503020204020204" charset="-122"/>
                <a:cs typeface="Arial" panose="020B0604020202020204"/>
                <a:sym typeface="+mn-ea"/>
              </a:rPr>
              <a:t>good </a:t>
            </a:r>
            <a:r>
              <a:rPr spc="10" dirty="0">
                <a:latin typeface="微软雅黑" panose="020B0503020204020204" charset="-122"/>
                <a:ea typeface="微软雅黑" panose="020B0503020204020204" charset="-122"/>
                <a:cs typeface="Arial" panose="020B0604020202020204"/>
                <a:sym typeface="+mn-ea"/>
              </a:rPr>
              <a:t>sense of </a:t>
            </a:r>
            <a:r>
              <a:rPr spc="-10" dirty="0">
                <a:latin typeface="微软雅黑" panose="020B0503020204020204" charset="-122"/>
                <a:ea typeface="微软雅黑" panose="020B0503020204020204" charset="-122"/>
                <a:cs typeface="Arial" panose="020B0604020202020204"/>
                <a:sym typeface="+mn-ea"/>
              </a:rPr>
              <a:t>music </a:t>
            </a:r>
            <a:r>
              <a:rPr spc="10" dirty="0">
                <a:latin typeface="微软雅黑" panose="020B0503020204020204" charset="-122"/>
                <a:ea typeface="微软雅黑" panose="020B0503020204020204" charset="-122"/>
                <a:cs typeface="Arial" panose="020B0604020202020204"/>
                <a:sym typeface="+mn-ea"/>
              </a:rPr>
              <a:t>appreciation. </a:t>
            </a:r>
            <a:r>
              <a:rPr spc="25" dirty="0">
                <a:latin typeface="微软雅黑" panose="020B0503020204020204" charset="-122"/>
                <a:ea typeface="微软雅黑" panose="020B0503020204020204" charset="-122"/>
                <a:cs typeface="Arial" panose="020B0604020202020204"/>
                <a:sym typeface="+mn-ea"/>
              </a:rPr>
              <a:t>They </a:t>
            </a:r>
            <a:r>
              <a:rPr spc="10" dirty="0">
                <a:latin typeface="微软雅黑" panose="020B0503020204020204" charset="-122"/>
                <a:ea typeface="微软雅黑" panose="020B0503020204020204" charset="-122"/>
                <a:cs typeface="Arial" panose="020B0604020202020204"/>
                <a:sym typeface="+mn-ea"/>
              </a:rPr>
              <a:t>are also </a:t>
            </a:r>
            <a:r>
              <a:rPr dirty="0">
                <a:latin typeface="微软雅黑" panose="020B0503020204020204" charset="-122"/>
                <a:ea typeface="微软雅黑" panose="020B0503020204020204" charset="-122"/>
                <a:cs typeface="Arial" panose="020B0604020202020204"/>
                <a:sym typeface="+mn-ea"/>
              </a:rPr>
              <a:t>more </a:t>
            </a:r>
            <a:r>
              <a:rPr spc="5" dirty="0">
                <a:latin typeface="微软雅黑" panose="020B0503020204020204" charset="-122"/>
                <a:ea typeface="微软雅黑" panose="020B0503020204020204" charset="-122"/>
                <a:cs typeface="Arial" panose="020B0604020202020204"/>
                <a:sym typeface="+mn-ea"/>
              </a:rPr>
              <a:t>sensitive </a:t>
            </a:r>
            <a:r>
              <a:rPr spc="30" dirty="0">
                <a:latin typeface="微软雅黑" panose="020B0503020204020204" charset="-122"/>
                <a:ea typeface="微软雅黑" panose="020B0503020204020204" charset="-122"/>
                <a:cs typeface="Arial" panose="020B0604020202020204"/>
                <a:sym typeface="+mn-ea"/>
              </a:rPr>
              <a:t>and </a:t>
            </a:r>
            <a:r>
              <a:rPr spc="25" dirty="0">
                <a:latin typeface="微软雅黑" panose="020B0503020204020204" charset="-122"/>
                <a:ea typeface="微软雅黑" panose="020B0503020204020204" charset="-122"/>
                <a:cs typeface="Arial" panose="020B0604020202020204"/>
                <a:sym typeface="+mn-ea"/>
              </a:rPr>
              <a:t>tend </a:t>
            </a:r>
            <a:r>
              <a:rPr dirty="0">
                <a:latin typeface="微软雅黑" panose="020B0503020204020204" charset="-122"/>
                <a:ea typeface="微软雅黑" panose="020B0503020204020204" charset="-122"/>
                <a:cs typeface="Arial" panose="020B0604020202020204"/>
                <a:sym typeface="+mn-ea"/>
              </a:rPr>
              <a:t>to </a:t>
            </a:r>
            <a:r>
              <a:rPr spc="-10" dirty="0">
                <a:latin typeface="微软雅黑" panose="020B0503020204020204" charset="-122"/>
                <a:ea typeface="微软雅黑" panose="020B0503020204020204" charset="-122"/>
                <a:cs typeface="Arial" panose="020B0604020202020204"/>
                <a:sym typeface="+mn-ea"/>
              </a:rPr>
              <a:t>be </a:t>
            </a:r>
            <a:r>
              <a:rPr spc="15" dirty="0">
                <a:latin typeface="微软雅黑" panose="020B0503020204020204" charset="-122"/>
                <a:ea typeface="微软雅黑" panose="020B0503020204020204" charset="-122"/>
                <a:cs typeface="Arial" panose="020B0604020202020204"/>
                <a:sym typeface="+mn-ea"/>
              </a:rPr>
              <a:t>emotional. </a:t>
            </a:r>
            <a:r>
              <a:rPr spc="25" dirty="0">
                <a:latin typeface="微软雅黑" panose="020B0503020204020204" charset="-122"/>
                <a:ea typeface="微软雅黑" panose="020B0503020204020204" charset="-122"/>
                <a:cs typeface="Arial" panose="020B0604020202020204"/>
                <a:sym typeface="+mn-ea"/>
              </a:rPr>
              <a:t>They </a:t>
            </a:r>
            <a:r>
              <a:rPr spc="10" dirty="0">
                <a:latin typeface="微软雅黑" panose="020B0503020204020204" charset="-122"/>
                <a:ea typeface="微软雅黑" panose="020B0503020204020204" charset="-122"/>
                <a:cs typeface="Arial" panose="020B0604020202020204"/>
                <a:sym typeface="+mn-ea"/>
              </a:rPr>
              <a:t>are </a:t>
            </a:r>
            <a:r>
              <a:rPr dirty="0">
                <a:latin typeface="微软雅黑" panose="020B0503020204020204" charset="-122"/>
                <a:ea typeface="微软雅黑" panose="020B0503020204020204" charset="-122"/>
                <a:cs typeface="Arial" panose="020B0604020202020204"/>
                <a:sym typeface="+mn-ea"/>
              </a:rPr>
              <a:t>more </a:t>
            </a:r>
            <a:r>
              <a:rPr spc="15" dirty="0">
                <a:latin typeface="微软雅黑" panose="020B0503020204020204" charset="-122"/>
                <a:ea typeface="微软雅黑" panose="020B0503020204020204" charset="-122"/>
                <a:cs typeface="Arial" panose="020B0604020202020204"/>
                <a:sym typeface="+mn-ea"/>
              </a:rPr>
              <a:t>open </a:t>
            </a:r>
            <a:r>
              <a:rPr dirty="0">
                <a:latin typeface="微软雅黑" panose="020B0503020204020204" charset="-122"/>
                <a:ea typeface="微软雅黑" panose="020B0503020204020204" charset="-122"/>
                <a:cs typeface="Arial" panose="020B0604020202020204"/>
                <a:sym typeface="+mn-ea"/>
              </a:rPr>
              <a:t>to </a:t>
            </a:r>
            <a:r>
              <a:rPr spc="15" dirty="0">
                <a:latin typeface="微软雅黑" panose="020B0503020204020204" charset="-122"/>
                <a:ea typeface="微软雅黑" panose="020B0503020204020204" charset="-122"/>
                <a:cs typeface="Arial" panose="020B0604020202020204"/>
                <a:sym typeface="+mn-ea"/>
              </a:rPr>
              <a:t>new </a:t>
            </a:r>
            <a:r>
              <a:rPr dirty="0">
                <a:latin typeface="微软雅黑" panose="020B0503020204020204" charset="-122"/>
                <a:ea typeface="微软雅黑" panose="020B0503020204020204" charset="-122"/>
                <a:cs typeface="Arial" panose="020B0604020202020204"/>
                <a:sym typeface="+mn-ea"/>
              </a:rPr>
              <a:t>ideas </a:t>
            </a:r>
            <a:r>
              <a:rPr spc="15" dirty="0">
                <a:latin typeface="微软雅黑" panose="020B0503020204020204" charset="-122"/>
                <a:ea typeface="微软雅黑" panose="020B0503020204020204" charset="-122"/>
                <a:cs typeface="Arial" panose="020B0604020202020204"/>
                <a:sym typeface="+mn-ea"/>
              </a:rPr>
              <a:t>and  </a:t>
            </a:r>
            <a:r>
              <a:rPr spc="10" dirty="0">
                <a:latin typeface="微软雅黑" panose="020B0503020204020204" charset="-122"/>
                <a:ea typeface="微软雅黑" panose="020B0503020204020204" charset="-122"/>
                <a:cs typeface="Arial" panose="020B0604020202020204"/>
                <a:sym typeface="+mn-ea"/>
              </a:rPr>
              <a:t>are </a:t>
            </a:r>
            <a:r>
              <a:rPr spc="-20" dirty="0">
                <a:latin typeface="微软雅黑" panose="020B0503020204020204" charset="-122"/>
                <a:ea typeface="微软雅黑" panose="020B0503020204020204" charset="-122"/>
                <a:cs typeface="Arial" panose="020B0604020202020204"/>
                <a:sym typeface="+mn-ea"/>
              </a:rPr>
              <a:t>willing </a:t>
            </a:r>
            <a:r>
              <a:rPr dirty="0">
                <a:latin typeface="微软雅黑" panose="020B0503020204020204" charset="-122"/>
                <a:ea typeface="微软雅黑" panose="020B0503020204020204" charset="-122"/>
                <a:cs typeface="Arial" panose="020B0604020202020204"/>
                <a:sym typeface="+mn-ea"/>
              </a:rPr>
              <a:t>to </a:t>
            </a:r>
            <a:r>
              <a:rPr spc="10" dirty="0">
                <a:latin typeface="微软雅黑" panose="020B0503020204020204" charset="-122"/>
                <a:ea typeface="微软雅黑" panose="020B0503020204020204" charset="-122"/>
                <a:cs typeface="Arial" panose="020B0604020202020204"/>
                <a:sym typeface="+mn-ea"/>
              </a:rPr>
              <a:t>accept </a:t>
            </a:r>
            <a:r>
              <a:rPr spc="5" dirty="0">
                <a:latin typeface="微软雅黑" panose="020B0503020204020204" charset="-122"/>
                <a:ea typeface="微软雅黑" panose="020B0503020204020204" charset="-122"/>
                <a:cs typeface="Arial" panose="020B0604020202020204"/>
                <a:sym typeface="+mn-ea"/>
              </a:rPr>
              <a:t>radical</a:t>
            </a:r>
            <a:r>
              <a:rPr dirty="0">
                <a:latin typeface="微软雅黑" panose="020B0503020204020204" charset="-122"/>
                <a:ea typeface="微软雅黑" panose="020B0503020204020204" charset="-122"/>
                <a:cs typeface="Arial" panose="020B0604020202020204"/>
                <a:sym typeface="+mn-ea"/>
              </a:rPr>
              <a:t> positions.</a:t>
            </a:r>
          </a:p>
          <a:p>
            <a:pPr marL="127000">
              <a:lnSpc>
                <a:spcPct val="100000"/>
              </a:lnSpc>
              <a:spcBef>
                <a:spcPts val="725"/>
              </a:spcBef>
            </a:pPr>
            <a:endParaRPr dirty="0">
              <a:latin typeface="微软雅黑" panose="020B0503020204020204" charset="-122"/>
              <a:ea typeface="微软雅黑" panose="020B0503020204020204" charset="-122"/>
              <a:cs typeface="微软雅黑" panose="020B0503020204020204" charset="-122"/>
              <a:sym typeface="+mn-ea"/>
            </a:endParaRPr>
          </a:p>
          <a:p>
            <a:pPr marL="127000">
              <a:lnSpc>
                <a:spcPct val="100000"/>
              </a:lnSpc>
              <a:spcBef>
                <a:spcPts val="725"/>
              </a:spcBef>
            </a:pPr>
            <a:r>
              <a:rPr dirty="0">
                <a:latin typeface="微软雅黑" panose="020B0503020204020204" charset="-122"/>
                <a:ea typeface="微软雅黑" panose="020B0503020204020204" charset="-122"/>
                <a:cs typeface="微软雅黑" panose="020B0503020204020204" charset="-122"/>
                <a:sym typeface="+mn-ea"/>
              </a:rPr>
              <a:t>段意：</a:t>
            </a:r>
            <a:r>
              <a:rPr spc="50" dirty="0">
                <a:latin typeface="微软雅黑" panose="020B0503020204020204" charset="-122"/>
                <a:ea typeface="微软雅黑" panose="020B0503020204020204" charset="-122"/>
                <a:cs typeface="微软雅黑" panose="020B0503020204020204" charset="-122"/>
                <a:sym typeface="+mn-ea"/>
              </a:rPr>
              <a:t>左</a:t>
            </a:r>
            <a:r>
              <a:rPr dirty="0">
                <a:latin typeface="微软雅黑" panose="020B0503020204020204" charset="-122"/>
                <a:ea typeface="微软雅黑" panose="020B0503020204020204" charset="-122"/>
                <a:cs typeface="微软雅黑" panose="020B0503020204020204" charset="-122"/>
                <a:sym typeface="+mn-ea"/>
              </a:rPr>
              <a:t>脑型</a:t>
            </a:r>
            <a:r>
              <a:rPr spc="50" dirty="0">
                <a:latin typeface="微软雅黑" panose="020B0503020204020204" charset="-122"/>
                <a:ea typeface="微软雅黑" panose="020B0503020204020204" charset="-122"/>
                <a:cs typeface="微软雅黑" panose="020B0503020204020204" charset="-122"/>
                <a:sym typeface="+mn-ea"/>
              </a:rPr>
              <a:t>的</a:t>
            </a:r>
            <a:r>
              <a:rPr dirty="0">
                <a:latin typeface="微软雅黑" panose="020B0503020204020204" charset="-122"/>
                <a:ea typeface="微软雅黑" panose="020B0503020204020204" charset="-122"/>
                <a:cs typeface="微软雅黑" panose="020B0503020204020204" charset="-122"/>
                <a:sym typeface="+mn-ea"/>
              </a:rPr>
              <a:t>人擅长</a:t>
            </a:r>
            <a:r>
              <a:rPr spc="50" dirty="0">
                <a:latin typeface="微软雅黑" panose="020B0503020204020204" charset="-122"/>
                <a:ea typeface="微软雅黑" panose="020B0503020204020204" charset="-122"/>
                <a:cs typeface="微软雅黑" panose="020B0503020204020204" charset="-122"/>
                <a:sym typeface="+mn-ea"/>
              </a:rPr>
              <a:t>数</a:t>
            </a:r>
            <a:r>
              <a:rPr dirty="0">
                <a:latin typeface="微软雅黑" panose="020B0503020204020204" charset="-122"/>
                <a:ea typeface="微软雅黑" panose="020B0503020204020204" charset="-122"/>
                <a:cs typeface="微软雅黑" panose="020B0503020204020204" charset="-122"/>
                <a:sym typeface="+mn-ea"/>
              </a:rPr>
              <a:t>学和</a:t>
            </a:r>
            <a:r>
              <a:rPr spc="50" dirty="0">
                <a:latin typeface="微软雅黑" panose="020B0503020204020204" charset="-122"/>
                <a:ea typeface="微软雅黑" panose="020B0503020204020204" charset="-122"/>
                <a:cs typeface="微软雅黑" panose="020B0503020204020204" charset="-122"/>
                <a:sym typeface="+mn-ea"/>
              </a:rPr>
              <a:t>语</a:t>
            </a:r>
            <a:r>
              <a:rPr dirty="0">
                <a:latin typeface="微软雅黑" panose="020B0503020204020204" charset="-122"/>
                <a:ea typeface="微软雅黑" panose="020B0503020204020204" charset="-122"/>
                <a:cs typeface="微软雅黑" panose="020B0503020204020204" charset="-122"/>
                <a:sym typeface="+mn-ea"/>
              </a:rPr>
              <a:t>言表</a:t>
            </a:r>
            <a:r>
              <a:rPr spc="75" dirty="0">
                <a:latin typeface="微软雅黑" panose="020B0503020204020204" charset="-122"/>
                <a:ea typeface="微软雅黑" panose="020B0503020204020204" charset="-122"/>
                <a:cs typeface="微软雅黑" panose="020B0503020204020204" charset="-122"/>
                <a:sym typeface="+mn-ea"/>
              </a:rPr>
              <a:t>达</a:t>
            </a:r>
            <a:r>
              <a:rPr dirty="0">
                <a:latin typeface="微软雅黑" panose="020B0503020204020204" charset="-122"/>
                <a:ea typeface="微软雅黑" panose="020B0503020204020204" charset="-122"/>
                <a:cs typeface="微软雅黑" panose="020B0503020204020204" charset="-122"/>
                <a:sym typeface="+mn-ea"/>
              </a:rPr>
              <a:t>，他</a:t>
            </a:r>
            <a:r>
              <a:rPr spc="50" dirty="0">
                <a:latin typeface="微软雅黑" panose="020B0503020204020204" charset="-122"/>
                <a:ea typeface="微软雅黑" panose="020B0503020204020204" charset="-122"/>
                <a:cs typeface="微软雅黑" panose="020B0503020204020204" charset="-122"/>
                <a:sym typeface="+mn-ea"/>
              </a:rPr>
              <a:t>们</a:t>
            </a:r>
            <a:r>
              <a:rPr dirty="0">
                <a:latin typeface="微软雅黑" panose="020B0503020204020204" charset="-122"/>
                <a:ea typeface="微软雅黑" panose="020B0503020204020204" charset="-122"/>
                <a:cs typeface="微软雅黑" panose="020B0503020204020204" charset="-122"/>
                <a:sym typeface="+mn-ea"/>
              </a:rPr>
              <a:t>不敏</a:t>
            </a:r>
            <a:r>
              <a:rPr spc="-5" dirty="0">
                <a:latin typeface="微软雅黑" panose="020B0503020204020204" charset="-122"/>
                <a:ea typeface="微软雅黑" panose="020B0503020204020204" charset="-122"/>
                <a:cs typeface="微软雅黑" panose="020B0503020204020204" charset="-122"/>
                <a:sym typeface="+mn-ea"/>
              </a:rPr>
              <a:t>感</a:t>
            </a:r>
            <a:r>
              <a:rPr spc="50" dirty="0">
                <a:latin typeface="微软雅黑" panose="020B0503020204020204" charset="-122"/>
                <a:ea typeface="微软雅黑" panose="020B0503020204020204" charset="-122"/>
                <a:cs typeface="微软雅黑" panose="020B0503020204020204" charset="-122"/>
                <a:sym typeface="+mn-ea"/>
              </a:rPr>
              <a:t>，</a:t>
            </a:r>
            <a:r>
              <a:rPr dirty="0">
                <a:latin typeface="微软雅黑" panose="020B0503020204020204" charset="-122"/>
                <a:ea typeface="微软雅黑" panose="020B0503020204020204" charset="-122"/>
                <a:cs typeface="微软雅黑" panose="020B0503020204020204" charset="-122"/>
                <a:sym typeface="+mn-ea"/>
              </a:rPr>
              <a:t>相信</a:t>
            </a:r>
            <a:r>
              <a:rPr spc="50" dirty="0">
                <a:latin typeface="微软雅黑" panose="020B0503020204020204" charset="-122"/>
                <a:ea typeface="微软雅黑" panose="020B0503020204020204" charset="-122"/>
                <a:cs typeface="微软雅黑" panose="020B0503020204020204" charset="-122"/>
                <a:sym typeface="+mn-ea"/>
              </a:rPr>
              <a:t>推</a:t>
            </a:r>
            <a:r>
              <a:rPr dirty="0">
                <a:latin typeface="微软雅黑" panose="020B0503020204020204" charset="-122"/>
                <a:ea typeface="微软雅黑" panose="020B0503020204020204" charset="-122"/>
                <a:cs typeface="微软雅黑" panose="020B0503020204020204" charset="-122"/>
                <a:sym typeface="+mn-ea"/>
              </a:rPr>
              <a:t>理。</a:t>
            </a:r>
            <a:r>
              <a:rPr spc="50" dirty="0">
                <a:latin typeface="微软雅黑" panose="020B0503020204020204" charset="-122"/>
                <a:ea typeface="微软雅黑" panose="020B0503020204020204" charset="-122"/>
                <a:cs typeface="微软雅黑" panose="020B0503020204020204" charset="-122"/>
                <a:sym typeface="+mn-ea"/>
              </a:rPr>
              <a:t>右</a:t>
            </a:r>
            <a:r>
              <a:rPr dirty="0">
                <a:latin typeface="微软雅黑" panose="020B0503020204020204" charset="-122"/>
                <a:ea typeface="微软雅黑" panose="020B0503020204020204" charset="-122"/>
                <a:cs typeface="微软雅黑" panose="020B0503020204020204" charset="-122"/>
                <a:sym typeface="+mn-ea"/>
              </a:rPr>
              <a:t>脑型</a:t>
            </a:r>
            <a:r>
              <a:rPr spc="50" dirty="0">
                <a:latin typeface="微软雅黑" panose="020B0503020204020204" charset="-122"/>
                <a:ea typeface="微软雅黑" panose="020B0503020204020204" charset="-122"/>
                <a:cs typeface="微软雅黑" panose="020B0503020204020204" charset="-122"/>
                <a:sym typeface="+mn-ea"/>
              </a:rPr>
              <a:t>的</a:t>
            </a:r>
            <a:r>
              <a:rPr dirty="0">
                <a:latin typeface="微软雅黑" panose="020B0503020204020204" charset="-122"/>
                <a:ea typeface="微软雅黑" panose="020B0503020204020204" charset="-122"/>
                <a:cs typeface="微软雅黑" panose="020B0503020204020204" charset="-122"/>
                <a:sym typeface="+mn-ea"/>
              </a:rPr>
              <a:t>人有艺术气</a:t>
            </a:r>
            <a:r>
              <a:rPr spc="-5" dirty="0">
                <a:latin typeface="微软雅黑" panose="020B0503020204020204" charset="-122"/>
                <a:ea typeface="微软雅黑" panose="020B0503020204020204" charset="-122"/>
                <a:cs typeface="微软雅黑" panose="020B0503020204020204" charset="-122"/>
                <a:sym typeface="+mn-ea"/>
              </a:rPr>
              <a:t>息</a:t>
            </a:r>
            <a:r>
              <a:rPr dirty="0">
                <a:latin typeface="微软雅黑" panose="020B0503020204020204" charset="-122"/>
                <a:ea typeface="微软雅黑" panose="020B0503020204020204" charset="-122"/>
                <a:cs typeface="微软雅黑" panose="020B0503020204020204" charset="-122"/>
                <a:sym typeface="+mn-ea"/>
              </a:rPr>
              <a:t>，</a:t>
            </a:r>
            <a:r>
              <a:rPr spc="-5" dirty="0">
                <a:latin typeface="微软雅黑" panose="020B0503020204020204" charset="-122"/>
                <a:ea typeface="微软雅黑" panose="020B0503020204020204" charset="-122"/>
                <a:cs typeface="微软雅黑" panose="020B0503020204020204" charset="-122"/>
                <a:sym typeface="+mn-ea"/>
              </a:rPr>
              <a:t>善于鉴赏音</a:t>
            </a:r>
            <a:r>
              <a:rPr dirty="0">
                <a:latin typeface="微软雅黑" panose="020B0503020204020204" charset="-122"/>
                <a:ea typeface="微软雅黑" panose="020B0503020204020204" charset="-122"/>
                <a:cs typeface="微软雅黑" panose="020B0503020204020204" charset="-122"/>
                <a:sym typeface="+mn-ea"/>
              </a:rPr>
              <a:t>乐</a:t>
            </a:r>
            <a:r>
              <a:rPr spc="-5" dirty="0">
                <a:latin typeface="微软雅黑" panose="020B0503020204020204" charset="-122"/>
                <a:ea typeface="微软雅黑" panose="020B0503020204020204" charset="-122"/>
                <a:cs typeface="微软雅黑" panose="020B0503020204020204" charset="-122"/>
                <a:sym typeface="+mn-ea"/>
              </a:rPr>
              <a:t>，</a:t>
            </a:r>
            <a:r>
              <a:rPr dirty="0">
                <a:latin typeface="微软雅黑" panose="020B0503020204020204" charset="-122"/>
                <a:ea typeface="微软雅黑" panose="020B0503020204020204" charset="-122"/>
                <a:cs typeface="微软雅黑" panose="020B0503020204020204" charset="-122"/>
                <a:sym typeface="+mn-ea"/>
              </a:rPr>
              <a:t>他们敏</a:t>
            </a:r>
            <a:r>
              <a:rPr spc="-5" dirty="0">
                <a:latin typeface="微软雅黑" panose="020B0503020204020204" charset="-122"/>
                <a:ea typeface="微软雅黑" panose="020B0503020204020204" charset="-122"/>
                <a:cs typeface="微软雅黑" panose="020B0503020204020204" charset="-122"/>
                <a:sym typeface="+mn-ea"/>
              </a:rPr>
              <a:t>感，</a:t>
            </a:r>
            <a:r>
              <a:rPr dirty="0">
                <a:latin typeface="微软雅黑" panose="020B0503020204020204" charset="-122"/>
                <a:ea typeface="微软雅黑" panose="020B0503020204020204" charset="-122"/>
                <a:cs typeface="微软雅黑" panose="020B0503020204020204" charset="-122"/>
                <a:sym typeface="+mn-ea"/>
              </a:rPr>
              <a:t>情绪</a:t>
            </a:r>
            <a:r>
              <a:rPr spc="-5" dirty="0">
                <a:latin typeface="微软雅黑" panose="020B0503020204020204" charset="-122"/>
                <a:ea typeface="微软雅黑" panose="020B0503020204020204" charset="-122"/>
                <a:cs typeface="微软雅黑" panose="020B0503020204020204" charset="-122"/>
                <a:sym typeface="+mn-ea"/>
              </a:rPr>
              <a:t>化，开</a:t>
            </a:r>
            <a:r>
              <a:rPr dirty="0">
                <a:latin typeface="微软雅黑" panose="020B0503020204020204" charset="-122"/>
                <a:ea typeface="微软雅黑" panose="020B0503020204020204" charset="-122"/>
                <a:cs typeface="微软雅黑" panose="020B0503020204020204" charset="-122"/>
                <a:sym typeface="+mn-ea"/>
              </a:rPr>
              <a:t>放</a:t>
            </a:r>
            <a:r>
              <a:rPr spc="-5" dirty="0">
                <a:latin typeface="微软雅黑" panose="020B0503020204020204" charset="-122"/>
                <a:ea typeface="微软雅黑" panose="020B0503020204020204" charset="-122"/>
                <a:cs typeface="微软雅黑" panose="020B0503020204020204" charset="-122"/>
                <a:sym typeface="+mn-ea"/>
              </a:rPr>
              <a:t>，</a:t>
            </a:r>
            <a:r>
              <a:rPr dirty="0">
                <a:latin typeface="微软雅黑" panose="020B0503020204020204" charset="-122"/>
                <a:ea typeface="微软雅黑" panose="020B0503020204020204" charset="-122"/>
                <a:cs typeface="微软雅黑" panose="020B0503020204020204" charset="-122"/>
                <a:sym typeface="+mn-ea"/>
              </a:rPr>
              <a:t>更容易激</a:t>
            </a:r>
            <a:r>
              <a:rPr spc="-10" dirty="0">
                <a:latin typeface="微软雅黑" panose="020B0503020204020204" charset="-122"/>
                <a:ea typeface="微软雅黑" panose="020B0503020204020204" charset="-122"/>
                <a:cs typeface="微软雅黑" panose="020B0503020204020204" charset="-122"/>
                <a:sym typeface="+mn-ea"/>
              </a:rPr>
              <a:t>进</a:t>
            </a:r>
            <a:r>
              <a:rPr dirty="0">
                <a:latin typeface="微软雅黑" panose="020B0503020204020204" charset="-122"/>
                <a:ea typeface="微软雅黑" panose="020B0503020204020204" charset="-122"/>
                <a:cs typeface="微软雅黑" panose="020B0503020204020204" charset="-122"/>
                <a:sym typeface="+mn-ea"/>
              </a:rPr>
              <a:t>。</a:t>
            </a:r>
            <a:endParaRPr dirty="0">
              <a:latin typeface="微软雅黑" panose="020B0503020204020204" charset="-122"/>
              <a:ea typeface="微软雅黑" panose="020B0503020204020204" charset="-122"/>
              <a:cs typeface="微软雅黑" panose="020B0503020204020204" charset="-122"/>
            </a:endParaRPr>
          </a:p>
          <a:p>
            <a:pPr marL="12700" marR="5080" indent="114300" algn="just">
              <a:lnSpc>
                <a:spcPct val="156000"/>
              </a:lnSpc>
              <a:spcBef>
                <a:spcPts val="85"/>
              </a:spcBef>
            </a:pPr>
            <a:endParaRPr lang="zh-CN" altLang="en-US" dirty="0">
              <a:latin typeface="微软雅黑" panose="020B0503020204020204" charset="-122"/>
              <a:ea typeface="微软雅黑" panose="020B0503020204020204" charset="-122"/>
            </a:endParaRPr>
          </a:p>
        </p:txBody>
      </p:sp>
      <p:cxnSp>
        <p:nvCxnSpPr>
          <p:cNvPr id="2" name="直接连接符 1"/>
          <p:cNvCxnSpPr/>
          <p:nvPr/>
        </p:nvCxnSpPr>
        <p:spPr>
          <a:xfrm>
            <a:off x="856615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object 19"/>
          <p:cNvSpPr txBox="1"/>
          <p:nvPr/>
        </p:nvSpPr>
        <p:spPr>
          <a:xfrm>
            <a:off x="8769886" y="2039999"/>
            <a:ext cx="3271520" cy="4243070"/>
          </a:xfrm>
          <a:prstGeom prst="rect">
            <a:avLst/>
          </a:prstGeom>
        </p:spPr>
        <p:txBody>
          <a:bodyPr vert="horz" wrap="square" lIns="0" tIns="104775" rIns="0" bIns="0" rtlCol="0">
            <a:spAutoFit/>
          </a:bodyPr>
          <a:lstStyle/>
          <a:p>
            <a:pPr marL="12700">
              <a:lnSpc>
                <a:spcPct val="100000"/>
              </a:lnSpc>
              <a:spcBef>
                <a:spcPts val="825"/>
              </a:spcBef>
            </a:pPr>
            <a:r>
              <a:rPr lang="zh-CN" altLang="en-US" spc="-30" dirty="0">
                <a:latin typeface="微软雅黑" panose="020B0503020204020204" charset="-122"/>
                <a:ea typeface="微软雅黑" panose="020B0503020204020204" charset="-122"/>
                <a:cs typeface="Arial" panose="020B0604020202020204"/>
              </a:rPr>
              <a:t>① </a:t>
            </a:r>
            <a:r>
              <a:rPr lang="en-US" spc="-30" dirty="0">
                <a:latin typeface="微软雅黑" panose="020B0503020204020204" charset="-122"/>
                <a:ea typeface="微软雅黑" panose="020B0503020204020204" charset="-122"/>
                <a:cs typeface="Arial" panose="020B0604020202020204"/>
              </a:rPr>
              <a:t>d</a:t>
            </a:r>
            <a:r>
              <a:rPr spc="-30" dirty="0">
                <a:latin typeface="微软雅黑" panose="020B0503020204020204" charset="-122"/>
                <a:ea typeface="微软雅黑" panose="020B0503020204020204" charset="-122"/>
                <a:cs typeface="Arial" panose="020B0604020202020204"/>
              </a:rPr>
              <a:t>ominant</a:t>
            </a:r>
            <a:r>
              <a:rPr spc="150" dirty="0">
                <a:latin typeface="微软雅黑" panose="020B0503020204020204" charset="-122"/>
                <a:ea typeface="微软雅黑" panose="020B0503020204020204" charset="-122"/>
                <a:cs typeface="Arial" panose="020B0604020202020204"/>
              </a:rPr>
              <a:t> </a:t>
            </a:r>
            <a:r>
              <a:rPr spc="-15" dirty="0">
                <a:latin typeface="微软雅黑" panose="020B0503020204020204" charset="-122"/>
                <a:ea typeface="微软雅黑" panose="020B0503020204020204" charset="-122"/>
                <a:cs typeface="Arial" panose="020B0604020202020204"/>
              </a:rPr>
              <a:t>[ˈdɒmɪnənt]</a:t>
            </a:r>
            <a:endParaRPr dirty="0">
              <a:latin typeface="微软雅黑" panose="020B0503020204020204" charset="-122"/>
              <a:ea typeface="微软雅黑" panose="020B0503020204020204" charset="-122"/>
              <a:cs typeface="Arial" panose="020B0604020202020204"/>
            </a:endParaRPr>
          </a:p>
          <a:p>
            <a:pPr marL="12700">
              <a:lnSpc>
                <a:spcPct val="100000"/>
              </a:lnSpc>
              <a:spcBef>
                <a:spcPts val="725"/>
              </a:spcBef>
            </a:pPr>
            <a:r>
              <a:rPr spc="-5" dirty="0">
                <a:latin typeface="微软雅黑" panose="020B0503020204020204" charset="-122"/>
                <a:ea typeface="微软雅黑" panose="020B0503020204020204" charset="-122"/>
                <a:cs typeface="Arial" panose="020B0604020202020204"/>
              </a:rPr>
              <a:t>    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125"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微软雅黑" panose="020B0503020204020204" charset="-122"/>
              </a:rPr>
              <a:t>占优势的</a:t>
            </a:r>
          </a:p>
          <a:p>
            <a:pPr marL="12700" marR="42545">
              <a:lnSpc>
                <a:spcPct val="150000"/>
              </a:lnSpc>
            </a:pPr>
            <a:r>
              <a:rPr lang="zh-CN" spc="-10" dirty="0">
                <a:latin typeface="微软雅黑" panose="020B0503020204020204" charset="-122"/>
                <a:ea typeface="微软雅黑" panose="020B0503020204020204" charset="-122"/>
                <a:cs typeface="Arial" panose="020B0604020202020204"/>
              </a:rPr>
              <a:t>② </a:t>
            </a:r>
            <a:r>
              <a:rPr spc="-10" dirty="0">
                <a:latin typeface="微软雅黑" panose="020B0503020204020204" charset="-122"/>
                <a:ea typeface="微软雅黑" panose="020B0503020204020204" charset="-122"/>
                <a:cs typeface="Arial" panose="020B0604020202020204"/>
              </a:rPr>
              <a:t>left-brained</a:t>
            </a:r>
            <a:r>
              <a:rPr spc="-5"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微软雅黑" panose="020B0503020204020204" charset="-122"/>
              </a:rPr>
              <a:t>左脑型的 </a:t>
            </a:r>
          </a:p>
          <a:p>
            <a:pPr marL="12700" marR="42545">
              <a:lnSpc>
                <a:spcPct val="150000"/>
              </a:lnSpc>
            </a:pPr>
            <a:r>
              <a:rPr lang="zh-CN" spc="-5" dirty="0">
                <a:latin typeface="微软雅黑" panose="020B0503020204020204" charset="-122"/>
                <a:ea typeface="微软雅黑" panose="020B0503020204020204" charset="-122"/>
                <a:cs typeface="微软雅黑" panose="020B0503020204020204" charset="-122"/>
              </a:rPr>
              <a:t>③ </a:t>
            </a:r>
            <a:r>
              <a:rPr spc="-20" dirty="0">
                <a:latin typeface="微软雅黑" panose="020B0503020204020204" charset="-122"/>
                <a:ea typeface="微软雅黑" panose="020B0503020204020204" charset="-122"/>
                <a:cs typeface="Arial" panose="020B0604020202020204"/>
              </a:rPr>
              <a:t>reasoning</a:t>
            </a:r>
            <a:r>
              <a:rPr spc="85" dirty="0">
                <a:latin typeface="微软雅黑" panose="020B0503020204020204" charset="-122"/>
                <a:ea typeface="微软雅黑" panose="020B0503020204020204" charset="-122"/>
                <a:cs typeface="Arial" panose="020B0604020202020204"/>
              </a:rPr>
              <a:t> </a:t>
            </a:r>
            <a:r>
              <a:rPr spc="-35" dirty="0">
                <a:latin typeface="微软雅黑" panose="020B0503020204020204" charset="-122"/>
                <a:ea typeface="微软雅黑" panose="020B0503020204020204" charset="-122"/>
                <a:cs typeface="Arial" panose="020B0604020202020204"/>
              </a:rPr>
              <a:t>n.</a:t>
            </a:r>
            <a:r>
              <a:rPr spc="15"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微软雅黑" panose="020B0503020204020204" charset="-122"/>
              </a:rPr>
              <a:t>推理，</a:t>
            </a:r>
            <a:r>
              <a:rPr dirty="0">
                <a:latin typeface="微软雅黑" panose="020B0503020204020204" charset="-122"/>
                <a:ea typeface="微软雅黑" panose="020B0503020204020204" charset="-122"/>
                <a:cs typeface="微软雅黑" panose="020B0503020204020204" charset="-122"/>
              </a:rPr>
              <a:t>论证 </a:t>
            </a:r>
          </a:p>
          <a:p>
            <a:pPr marL="12700" marR="42545">
              <a:lnSpc>
                <a:spcPct val="150000"/>
              </a:lnSpc>
            </a:pPr>
            <a:r>
              <a:rPr lang="zh-CN" spc="-15" dirty="0">
                <a:latin typeface="微软雅黑" panose="020B0503020204020204" charset="-122"/>
                <a:ea typeface="微软雅黑" panose="020B0503020204020204" charset="-122"/>
                <a:cs typeface="Arial" panose="020B0604020202020204"/>
              </a:rPr>
              <a:t>④ </a:t>
            </a:r>
            <a:r>
              <a:rPr spc="-15" dirty="0">
                <a:latin typeface="微软雅黑" panose="020B0503020204020204" charset="-122"/>
                <a:ea typeface="微软雅黑" panose="020B0503020204020204" charset="-122"/>
                <a:cs typeface="Arial" panose="020B0604020202020204"/>
              </a:rPr>
              <a:t>sharp</a:t>
            </a:r>
            <a:r>
              <a:rPr spc="0"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Arial" panose="020B0604020202020204"/>
              </a:rPr>
              <a:t>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40"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微软雅黑" panose="020B0503020204020204" charset="-122"/>
              </a:rPr>
              <a:t>敏锐的</a:t>
            </a:r>
          </a:p>
          <a:p>
            <a:pPr marL="12700">
              <a:lnSpc>
                <a:spcPct val="100000"/>
              </a:lnSpc>
              <a:spcBef>
                <a:spcPts val="725"/>
              </a:spcBef>
            </a:pPr>
            <a:r>
              <a:rPr lang="zh-CN" spc="-15" dirty="0">
                <a:latin typeface="微软雅黑" panose="020B0503020204020204" charset="-122"/>
                <a:ea typeface="微软雅黑" panose="020B0503020204020204" charset="-122"/>
                <a:cs typeface="Arial" panose="020B0604020202020204"/>
              </a:rPr>
              <a:t>⑤ </a:t>
            </a:r>
            <a:r>
              <a:rPr spc="-15" dirty="0">
                <a:latin typeface="微软雅黑" panose="020B0503020204020204" charset="-122"/>
                <a:ea typeface="微软雅黑" panose="020B0503020204020204" charset="-122"/>
                <a:cs typeface="Arial" panose="020B0604020202020204"/>
              </a:rPr>
              <a:t>right-brained</a:t>
            </a:r>
            <a:r>
              <a:rPr spc="50"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Arial" panose="020B0604020202020204"/>
              </a:rPr>
              <a:t>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30"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微软雅黑" panose="020B0503020204020204" charset="-122"/>
              </a:rPr>
              <a:t>右脑型的</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720"/>
              </a:spcBef>
            </a:pPr>
            <a:r>
              <a:rPr lang="zh-CN" spc="-25" dirty="0">
                <a:latin typeface="微软雅黑" panose="020B0503020204020204" charset="-122"/>
                <a:ea typeface="微软雅黑" panose="020B0503020204020204" charset="-122"/>
                <a:cs typeface="Arial" panose="020B0604020202020204"/>
              </a:rPr>
              <a:t>⑥ </a:t>
            </a:r>
            <a:r>
              <a:rPr spc="-25" dirty="0">
                <a:latin typeface="微软雅黑" panose="020B0503020204020204" charset="-122"/>
                <a:ea typeface="微软雅黑" panose="020B0503020204020204" charset="-122"/>
                <a:cs typeface="Arial" panose="020B0604020202020204"/>
              </a:rPr>
              <a:t>sensitive</a:t>
            </a:r>
            <a:r>
              <a:rPr spc="125" dirty="0">
                <a:latin typeface="微软雅黑" panose="020B0503020204020204" charset="-122"/>
                <a:ea typeface="微软雅黑" panose="020B0503020204020204" charset="-122"/>
                <a:cs typeface="Arial" panose="020B0604020202020204"/>
              </a:rPr>
              <a:t> </a:t>
            </a:r>
            <a:r>
              <a:rPr spc="-10" dirty="0">
                <a:latin typeface="微软雅黑" panose="020B0503020204020204" charset="-122"/>
                <a:ea typeface="微软雅黑" panose="020B0503020204020204" charset="-122"/>
                <a:cs typeface="Arial" panose="020B0604020202020204"/>
              </a:rPr>
              <a:t>[ˈsɛnsɪtɪv]</a:t>
            </a:r>
            <a:endParaRPr dirty="0">
              <a:latin typeface="微软雅黑" panose="020B0503020204020204" charset="-122"/>
              <a:ea typeface="微软雅黑" panose="020B0503020204020204" charset="-122"/>
              <a:cs typeface="Arial" panose="020B0604020202020204"/>
            </a:endParaRPr>
          </a:p>
          <a:p>
            <a:pPr marL="12700">
              <a:lnSpc>
                <a:spcPct val="100000"/>
              </a:lnSpc>
              <a:spcBef>
                <a:spcPts val="725"/>
              </a:spcBef>
            </a:pPr>
            <a:r>
              <a:rPr spc="-5" dirty="0">
                <a:latin typeface="微软雅黑" panose="020B0503020204020204" charset="-122"/>
                <a:ea typeface="微软雅黑" panose="020B0503020204020204" charset="-122"/>
                <a:cs typeface="Arial" panose="020B0604020202020204"/>
              </a:rPr>
              <a:t>    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125"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微软雅黑" panose="020B0503020204020204" charset="-122"/>
              </a:rPr>
              <a:t>敏感的</a:t>
            </a:r>
          </a:p>
          <a:p>
            <a:pPr marL="12700">
              <a:lnSpc>
                <a:spcPct val="100000"/>
              </a:lnSpc>
              <a:spcBef>
                <a:spcPts val="755"/>
              </a:spcBef>
            </a:pPr>
            <a:r>
              <a:rPr lang="zh-CN" spc="-10" dirty="0">
                <a:latin typeface="微软雅黑" panose="020B0503020204020204" charset="-122"/>
                <a:ea typeface="微软雅黑" panose="020B0503020204020204" charset="-122"/>
                <a:cs typeface="Arial" panose="020B0604020202020204"/>
              </a:rPr>
              <a:t>⑦ </a:t>
            </a:r>
            <a:r>
              <a:rPr spc="-10" dirty="0">
                <a:latin typeface="微软雅黑" panose="020B0503020204020204" charset="-122"/>
                <a:ea typeface="微软雅黑" panose="020B0503020204020204" charset="-122"/>
                <a:cs typeface="Arial" panose="020B0604020202020204"/>
              </a:rPr>
              <a:t>radical [rædɪkḷ]</a:t>
            </a:r>
            <a:endParaRPr dirty="0">
              <a:latin typeface="微软雅黑" panose="020B0503020204020204" charset="-122"/>
              <a:ea typeface="微软雅黑" panose="020B0503020204020204" charset="-122"/>
              <a:cs typeface="Arial" panose="020B0604020202020204"/>
            </a:endParaRPr>
          </a:p>
          <a:p>
            <a:pPr marL="12700">
              <a:lnSpc>
                <a:spcPct val="100000"/>
              </a:lnSpc>
              <a:spcBef>
                <a:spcPts val="810"/>
              </a:spcBef>
            </a:pPr>
            <a:r>
              <a:rPr spc="-5" dirty="0">
                <a:latin typeface="微软雅黑" panose="020B0503020204020204" charset="-122"/>
                <a:ea typeface="微软雅黑" panose="020B0503020204020204" charset="-122"/>
                <a:cs typeface="Arial" panose="020B0604020202020204"/>
              </a:rPr>
              <a:t>    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15"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微软雅黑" panose="020B0503020204020204" charset="-122"/>
              </a:rPr>
              <a:t>激进的</a:t>
            </a:r>
          </a:p>
          <a:p>
            <a:pPr marL="12700">
              <a:lnSpc>
                <a:spcPct val="100000"/>
              </a:lnSpc>
              <a:spcBef>
                <a:spcPts val="810"/>
              </a:spcBef>
            </a:pPr>
            <a:r>
              <a:rPr lang="zh-CN" altLang="en-US" dirty="0">
                <a:latin typeface="微软雅黑" panose="020B0503020204020204" charset="-122"/>
                <a:ea typeface="微软雅黑" panose="020B0503020204020204" charset="-122"/>
                <a:cs typeface="微软雅黑" panose="020B0503020204020204" charset="-122"/>
              </a:rPr>
              <a:t>⑧ </a:t>
            </a:r>
            <a:r>
              <a:rPr dirty="0">
                <a:latin typeface="微软雅黑" panose="020B0503020204020204" charset="-122"/>
                <a:ea typeface="微软雅黑" panose="020B0503020204020204" charset="-122"/>
                <a:cs typeface="Arial" panose="020B0604020202020204"/>
                <a:sym typeface="+mn-ea"/>
              </a:rPr>
              <a:t>position  </a:t>
            </a:r>
            <a:r>
              <a:rPr lang="en-US" dirty="0">
                <a:latin typeface="微软雅黑" panose="020B0503020204020204" charset="-122"/>
                <a:ea typeface="微软雅黑" panose="020B0503020204020204" charset="-122"/>
                <a:cs typeface="Arial" panose="020B0604020202020204"/>
                <a:sym typeface="+mn-ea"/>
              </a:rPr>
              <a:t>n. </a:t>
            </a:r>
            <a:r>
              <a:rPr lang="zh-CN" altLang="en-US" dirty="0">
                <a:latin typeface="微软雅黑" panose="020B0503020204020204" charset="-122"/>
                <a:ea typeface="微软雅黑" panose="020B0503020204020204" charset="-122"/>
                <a:cs typeface="Arial" panose="020B0604020202020204"/>
                <a:sym typeface="+mn-ea"/>
              </a:rPr>
              <a:t>立场、处境</a:t>
            </a:r>
          </a:p>
        </p:txBody>
      </p:sp>
      <p:cxnSp>
        <p:nvCxnSpPr>
          <p:cNvPr id="5" name="直接连接符 4">
            <a:extLst>
              <a:ext uri="{FF2B5EF4-FFF2-40B4-BE49-F238E27FC236}">
                <a16:creationId xmlns:a16="http://schemas.microsoft.com/office/drawing/2014/main" id="{E62982EB-71AE-4733-9002-8927C4F9FE8D}"/>
              </a:ext>
            </a:extLst>
          </p:cNvPr>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DE7F73CB-CFD0-43CD-B311-E9B2577F028B}"/>
              </a:ext>
            </a:extLst>
          </p:cNvPr>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7" name="图示 6">
            <a:extLst>
              <a:ext uri="{FF2B5EF4-FFF2-40B4-BE49-F238E27FC236}">
                <a16:creationId xmlns:a16="http://schemas.microsoft.com/office/drawing/2014/main" id="{66C322B8-D9B6-4AC4-8CCE-B9D728DB4B94}"/>
              </a:ext>
            </a:extLst>
          </p:cNvPr>
          <p:cNvGraphicFramePr/>
          <p:nvPr>
            <p:extLst>
              <p:ext uri="{D42A27DB-BD31-4B8C-83A1-F6EECF244321}">
                <p14:modId xmlns:p14="http://schemas.microsoft.com/office/powerpoint/2010/main" val="3924622603"/>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41916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235585" y="1042177"/>
            <a:ext cx="8258175" cy="5815823"/>
          </a:xfrm>
          <a:prstGeom prst="rect">
            <a:avLst/>
          </a:prstGeom>
          <a:noFill/>
          <a:ln w="9525">
            <a:noFill/>
          </a:ln>
        </p:spPr>
        <p:txBody>
          <a:bodyPr wrap="square">
            <a:spAutoFit/>
          </a:bodyPr>
          <a:lstStyle/>
          <a:p>
            <a:pPr marL="12700" marR="5080" indent="114300" algn="just">
              <a:lnSpc>
                <a:spcPct val="156000"/>
              </a:lnSpc>
              <a:spcBef>
                <a:spcPts val="85"/>
              </a:spcBef>
            </a:pPr>
            <a:r>
              <a:rPr spc="-40" dirty="0">
                <a:latin typeface="微软雅黑" panose="020B0503020204020204" charset="-122"/>
                <a:ea typeface="微软雅黑" panose="020B0503020204020204" charset="-122"/>
                <a:cs typeface="微软雅黑" panose="020B0503020204020204" charset="-122"/>
                <a:sym typeface="+mn-ea"/>
              </a:rPr>
              <a:t>④</a:t>
            </a:r>
            <a:r>
              <a:rPr spc="-40" dirty="0">
                <a:solidFill>
                  <a:srgbClr val="FF0000"/>
                </a:solidFill>
                <a:latin typeface="微软雅黑" panose="020B0503020204020204" charset="-122"/>
                <a:ea typeface="微软雅黑" panose="020B0503020204020204" charset="-122"/>
                <a:cs typeface="Arial" panose="020B0604020202020204"/>
                <a:sym typeface="+mn-ea"/>
              </a:rPr>
              <a:t>To </a:t>
            </a:r>
            <a:r>
              <a:rPr spc="15" dirty="0">
                <a:solidFill>
                  <a:srgbClr val="FF0000"/>
                </a:solidFill>
                <a:latin typeface="微软雅黑" panose="020B0503020204020204" charset="-122"/>
                <a:ea typeface="微软雅黑" panose="020B0503020204020204" charset="-122"/>
                <a:cs typeface="Arial" panose="020B0604020202020204"/>
                <a:sym typeface="+mn-ea"/>
              </a:rPr>
              <a:t>some </a:t>
            </a:r>
            <a:r>
              <a:rPr dirty="0">
                <a:solidFill>
                  <a:srgbClr val="FF0000"/>
                </a:solidFill>
                <a:latin typeface="微软雅黑" panose="020B0503020204020204" charset="-122"/>
                <a:ea typeface="微软雅黑" panose="020B0503020204020204" charset="-122"/>
                <a:cs typeface="Arial" panose="020B0604020202020204"/>
                <a:sym typeface="+mn-ea"/>
              </a:rPr>
              <a:t>people, </a:t>
            </a:r>
            <a:r>
              <a:rPr spc="-15" dirty="0">
                <a:solidFill>
                  <a:srgbClr val="FF0000"/>
                </a:solidFill>
                <a:latin typeface="微软雅黑" panose="020B0503020204020204" charset="-122"/>
                <a:ea typeface="微软雅黑" panose="020B0503020204020204" charset="-122"/>
                <a:cs typeface="Arial" panose="020B0604020202020204"/>
                <a:sym typeface="+mn-ea"/>
              </a:rPr>
              <a:t>the </a:t>
            </a:r>
            <a:r>
              <a:rPr spc="10" dirty="0">
                <a:solidFill>
                  <a:srgbClr val="FF0000"/>
                </a:solidFill>
                <a:latin typeface="微软雅黑" panose="020B0503020204020204" charset="-122"/>
                <a:ea typeface="微软雅黑" panose="020B0503020204020204" charset="-122"/>
                <a:cs typeface="Arial" panose="020B0604020202020204"/>
                <a:sym typeface="+mn-ea"/>
              </a:rPr>
              <a:t>left brain </a:t>
            </a:r>
            <a:r>
              <a:rPr dirty="0">
                <a:solidFill>
                  <a:srgbClr val="FF0000"/>
                </a:solidFill>
                <a:latin typeface="微软雅黑" panose="020B0503020204020204" charset="-122"/>
                <a:ea typeface="微软雅黑" panose="020B0503020204020204" charset="-122"/>
                <a:cs typeface="Arial" panose="020B0604020202020204"/>
                <a:sym typeface="+mn-ea"/>
              </a:rPr>
              <a:t>is </a:t>
            </a:r>
            <a:r>
              <a:rPr spc="10" dirty="0">
                <a:solidFill>
                  <a:srgbClr val="FF0000"/>
                </a:solidFill>
                <a:latin typeface="微软雅黑" panose="020B0503020204020204" charset="-122"/>
                <a:ea typeface="微软雅黑" panose="020B0503020204020204" charset="-122"/>
                <a:cs typeface="Arial" panose="020B0604020202020204"/>
                <a:sym typeface="+mn-ea"/>
              </a:rPr>
              <a:t>dominant </a:t>
            </a:r>
            <a:r>
              <a:rPr spc="30" dirty="0">
                <a:solidFill>
                  <a:srgbClr val="FF0000"/>
                </a:solidFill>
                <a:latin typeface="微软雅黑" panose="020B0503020204020204" charset="-122"/>
                <a:ea typeface="微软雅黑" panose="020B0503020204020204" charset="-122"/>
                <a:cs typeface="Arial" panose="020B0604020202020204"/>
                <a:sym typeface="+mn-ea"/>
              </a:rPr>
              <a:t>and </a:t>
            </a:r>
            <a:r>
              <a:rPr dirty="0">
                <a:solidFill>
                  <a:srgbClr val="FF0000"/>
                </a:solidFill>
                <a:latin typeface="微软雅黑" panose="020B0503020204020204" charset="-122"/>
                <a:ea typeface="微软雅黑" panose="020B0503020204020204" charset="-122"/>
                <a:cs typeface="Arial" panose="020B0604020202020204"/>
                <a:sym typeface="+mn-ea"/>
              </a:rPr>
              <a:t>to </a:t>
            </a:r>
            <a:r>
              <a:rPr spc="10" dirty="0">
                <a:solidFill>
                  <a:srgbClr val="FF0000"/>
                </a:solidFill>
                <a:latin typeface="微软雅黑" panose="020B0503020204020204" charset="-122"/>
                <a:ea typeface="微软雅黑" panose="020B0503020204020204" charset="-122"/>
                <a:cs typeface="Arial" panose="020B0604020202020204"/>
                <a:sym typeface="+mn-ea"/>
              </a:rPr>
              <a:t>others, </a:t>
            </a:r>
            <a:r>
              <a:rPr dirty="0">
                <a:solidFill>
                  <a:srgbClr val="FF0000"/>
                </a:solidFill>
                <a:latin typeface="微软雅黑" panose="020B0503020204020204" charset="-122"/>
                <a:ea typeface="微软雅黑" panose="020B0503020204020204" charset="-122"/>
                <a:cs typeface="Arial" panose="020B0604020202020204"/>
                <a:sym typeface="+mn-ea"/>
              </a:rPr>
              <a:t>the </a:t>
            </a:r>
            <a:r>
              <a:rPr spc="10" dirty="0">
                <a:solidFill>
                  <a:srgbClr val="FF0000"/>
                </a:solidFill>
                <a:latin typeface="微软雅黑" panose="020B0503020204020204" charset="-122"/>
                <a:ea typeface="微软雅黑" panose="020B0503020204020204" charset="-122"/>
                <a:cs typeface="Arial" panose="020B0604020202020204"/>
                <a:sym typeface="+mn-ea"/>
              </a:rPr>
              <a:t>right </a:t>
            </a:r>
            <a:r>
              <a:rPr dirty="0">
                <a:solidFill>
                  <a:srgbClr val="FF0000"/>
                </a:solidFill>
                <a:latin typeface="微软雅黑" panose="020B0503020204020204" charset="-122"/>
                <a:ea typeface="微软雅黑" panose="020B0503020204020204" charset="-122"/>
                <a:cs typeface="Arial" panose="020B0604020202020204"/>
                <a:sym typeface="+mn-ea"/>
              </a:rPr>
              <a:t>brain  </a:t>
            </a:r>
            <a:r>
              <a:rPr spc="10" dirty="0">
                <a:solidFill>
                  <a:srgbClr val="FF0000"/>
                </a:solidFill>
                <a:latin typeface="微软雅黑" panose="020B0503020204020204" charset="-122"/>
                <a:ea typeface="微软雅黑" panose="020B0503020204020204" charset="-122"/>
                <a:cs typeface="Arial" panose="020B0604020202020204"/>
                <a:sym typeface="+mn-ea"/>
              </a:rPr>
              <a:t>is. </a:t>
            </a:r>
            <a:r>
              <a:rPr spc="10" dirty="0">
                <a:latin typeface="微软雅黑" panose="020B0503020204020204" charset="-122"/>
                <a:ea typeface="微软雅黑" panose="020B0503020204020204" charset="-122"/>
                <a:cs typeface="Arial" panose="020B0604020202020204"/>
                <a:sym typeface="+mn-ea"/>
              </a:rPr>
              <a:t>Of </a:t>
            </a:r>
            <a:r>
              <a:rPr dirty="0">
                <a:latin typeface="微软雅黑" panose="020B0503020204020204" charset="-122"/>
                <a:ea typeface="微软雅黑" panose="020B0503020204020204" charset="-122"/>
                <a:cs typeface="Arial" panose="020B0604020202020204"/>
                <a:sym typeface="+mn-ea"/>
              </a:rPr>
              <a:t>people who </a:t>
            </a:r>
            <a:r>
              <a:rPr spc="10" dirty="0">
                <a:latin typeface="微软雅黑" panose="020B0503020204020204" charset="-122"/>
                <a:ea typeface="微软雅黑" panose="020B0503020204020204" charset="-122"/>
                <a:cs typeface="Arial" panose="020B0604020202020204"/>
                <a:sym typeface="+mn-ea"/>
              </a:rPr>
              <a:t>are </a:t>
            </a:r>
            <a:r>
              <a:rPr spc="15" dirty="0">
                <a:latin typeface="微软雅黑" panose="020B0503020204020204" charset="-122"/>
                <a:ea typeface="微软雅黑" panose="020B0503020204020204" charset="-122"/>
                <a:cs typeface="Arial" panose="020B0604020202020204"/>
                <a:sym typeface="+mn-ea"/>
              </a:rPr>
              <a:t>good </a:t>
            </a:r>
            <a:r>
              <a:rPr spc="30" dirty="0">
                <a:latin typeface="微软雅黑" panose="020B0503020204020204" charset="-122"/>
                <a:ea typeface="微软雅黑" panose="020B0503020204020204" charset="-122"/>
                <a:cs typeface="Arial" panose="020B0604020202020204"/>
                <a:sym typeface="+mn-ea"/>
              </a:rPr>
              <a:t>in </a:t>
            </a:r>
            <a:r>
              <a:rPr spc="10" dirty="0">
                <a:latin typeface="微软雅黑" panose="020B0503020204020204" charset="-122"/>
                <a:ea typeface="微软雅黑" panose="020B0503020204020204" charset="-122"/>
                <a:cs typeface="Arial" panose="020B0604020202020204"/>
                <a:sym typeface="+mn-ea"/>
              </a:rPr>
              <a:t>mathematics </a:t>
            </a:r>
            <a:r>
              <a:rPr spc="15" dirty="0">
                <a:latin typeface="微软雅黑" panose="020B0503020204020204" charset="-122"/>
                <a:ea typeface="微软雅黑" panose="020B0503020204020204" charset="-122"/>
                <a:cs typeface="Arial" panose="020B0604020202020204"/>
                <a:sym typeface="+mn-ea"/>
              </a:rPr>
              <a:t>and </a:t>
            </a:r>
            <a:r>
              <a:rPr spc="5" dirty="0">
                <a:latin typeface="微软雅黑" panose="020B0503020204020204" charset="-122"/>
                <a:ea typeface="微软雅黑" panose="020B0503020204020204" charset="-122"/>
                <a:cs typeface="Arial" panose="020B0604020202020204"/>
                <a:sym typeface="+mn-ea"/>
              </a:rPr>
              <a:t>language </a:t>
            </a:r>
            <a:r>
              <a:rPr spc="10" dirty="0">
                <a:latin typeface="微软雅黑" panose="020B0503020204020204" charset="-122"/>
                <a:ea typeface="微软雅黑" panose="020B0503020204020204" charset="-122"/>
                <a:cs typeface="Arial" panose="020B0604020202020204"/>
                <a:sym typeface="+mn-ea"/>
              </a:rPr>
              <a:t>expression—that  is, putting </a:t>
            </a:r>
            <a:r>
              <a:rPr dirty="0">
                <a:latin typeface="微软雅黑" panose="020B0503020204020204" charset="-122"/>
                <a:ea typeface="微软雅黑" panose="020B0503020204020204" charset="-122"/>
                <a:cs typeface="Arial" panose="020B0604020202020204"/>
                <a:sym typeface="+mn-ea"/>
              </a:rPr>
              <a:t>into </a:t>
            </a:r>
            <a:r>
              <a:rPr spc="5" dirty="0">
                <a:latin typeface="微软雅黑" panose="020B0503020204020204" charset="-122"/>
                <a:ea typeface="微软雅黑" panose="020B0503020204020204" charset="-122"/>
                <a:cs typeface="Arial" panose="020B0604020202020204"/>
                <a:sym typeface="+mn-ea"/>
              </a:rPr>
              <a:t>practice </a:t>
            </a:r>
            <a:r>
              <a:rPr spc="15" dirty="0">
                <a:latin typeface="微软雅黑" panose="020B0503020204020204" charset="-122"/>
                <a:ea typeface="微软雅黑" panose="020B0503020204020204" charset="-122"/>
                <a:cs typeface="Arial" panose="020B0604020202020204"/>
                <a:sym typeface="+mn-ea"/>
              </a:rPr>
              <a:t>what </a:t>
            </a:r>
            <a:r>
              <a:rPr dirty="0">
                <a:latin typeface="微软雅黑" panose="020B0503020204020204" charset="-122"/>
                <a:ea typeface="微软雅黑" panose="020B0503020204020204" charset="-122"/>
                <a:cs typeface="Arial" panose="020B0604020202020204"/>
                <a:sym typeface="+mn-ea"/>
              </a:rPr>
              <a:t>they </a:t>
            </a:r>
            <a:r>
              <a:rPr spc="-5" dirty="0">
                <a:latin typeface="微软雅黑" panose="020B0503020204020204" charset="-122"/>
                <a:ea typeface="微软雅黑" panose="020B0503020204020204" charset="-122"/>
                <a:cs typeface="Arial" panose="020B0604020202020204"/>
                <a:sym typeface="+mn-ea"/>
              </a:rPr>
              <a:t>have </a:t>
            </a:r>
            <a:r>
              <a:rPr dirty="0">
                <a:latin typeface="微软雅黑" panose="020B0503020204020204" charset="-122"/>
                <a:ea typeface="微软雅黑" panose="020B0503020204020204" charset="-122"/>
                <a:cs typeface="Arial" panose="020B0604020202020204"/>
                <a:sym typeface="+mn-ea"/>
              </a:rPr>
              <a:t>learnt, we </a:t>
            </a:r>
            <a:r>
              <a:rPr spc="40" dirty="0">
                <a:latin typeface="微软雅黑" panose="020B0503020204020204" charset="-122"/>
                <a:ea typeface="微软雅黑" panose="020B0503020204020204" charset="-122"/>
                <a:cs typeface="Arial" panose="020B0604020202020204"/>
                <a:sym typeface="+mn-ea"/>
              </a:rPr>
              <a:t>say </a:t>
            </a:r>
            <a:r>
              <a:rPr dirty="0">
                <a:latin typeface="微软雅黑" panose="020B0503020204020204" charset="-122"/>
                <a:ea typeface="微软雅黑" panose="020B0503020204020204" charset="-122"/>
                <a:cs typeface="Arial" panose="020B0604020202020204"/>
                <a:sym typeface="+mn-ea"/>
              </a:rPr>
              <a:t>that they </a:t>
            </a:r>
            <a:r>
              <a:rPr spc="10" dirty="0">
                <a:latin typeface="微软雅黑" panose="020B0503020204020204" charset="-122"/>
                <a:ea typeface="微软雅黑" panose="020B0503020204020204" charset="-122"/>
                <a:cs typeface="Arial" panose="020B0604020202020204"/>
                <a:sym typeface="+mn-ea"/>
              </a:rPr>
              <a:t>are </a:t>
            </a:r>
            <a:r>
              <a:rPr dirty="0">
                <a:latin typeface="微软雅黑" panose="020B0503020204020204" charset="-122"/>
                <a:ea typeface="微软雅黑" panose="020B0503020204020204" charset="-122"/>
                <a:cs typeface="Arial" panose="020B0604020202020204"/>
                <a:sym typeface="+mn-ea"/>
              </a:rPr>
              <a:t>more </a:t>
            </a:r>
            <a:r>
              <a:rPr spc="-5" dirty="0">
                <a:latin typeface="微软雅黑" panose="020B0503020204020204" charset="-122"/>
                <a:ea typeface="微软雅黑" panose="020B0503020204020204" charset="-122"/>
                <a:cs typeface="Arial" panose="020B0604020202020204"/>
                <a:sym typeface="+mn-ea"/>
              </a:rPr>
              <a:t>left-  </a:t>
            </a:r>
            <a:r>
              <a:rPr spc="5" dirty="0">
                <a:latin typeface="微软雅黑" panose="020B0503020204020204" charset="-122"/>
                <a:ea typeface="微软雅黑" panose="020B0503020204020204" charset="-122"/>
                <a:cs typeface="Arial" panose="020B0604020202020204"/>
                <a:sym typeface="+mn-ea"/>
              </a:rPr>
              <a:t>brained. </a:t>
            </a:r>
            <a:r>
              <a:rPr spc="25" dirty="0">
                <a:latin typeface="微软雅黑" panose="020B0503020204020204" charset="-122"/>
                <a:ea typeface="微软雅黑" panose="020B0503020204020204" charset="-122"/>
                <a:cs typeface="Arial" panose="020B0604020202020204"/>
                <a:sym typeface="+mn-ea"/>
              </a:rPr>
              <a:t>They </a:t>
            </a:r>
            <a:r>
              <a:rPr spc="10" dirty="0">
                <a:latin typeface="微软雅黑" panose="020B0503020204020204" charset="-122"/>
                <a:ea typeface="微软雅黑" panose="020B0503020204020204" charset="-122"/>
                <a:cs typeface="Arial" panose="020B0604020202020204"/>
                <a:sym typeface="+mn-ea"/>
              </a:rPr>
              <a:t>are </a:t>
            </a:r>
            <a:r>
              <a:rPr spc="-5" dirty="0">
                <a:latin typeface="微软雅黑" panose="020B0503020204020204" charset="-122"/>
                <a:ea typeface="微软雅黑" panose="020B0503020204020204" charset="-122"/>
                <a:cs typeface="Arial" panose="020B0604020202020204"/>
                <a:sym typeface="+mn-ea"/>
              </a:rPr>
              <a:t>not </a:t>
            </a:r>
            <a:r>
              <a:rPr dirty="0">
                <a:latin typeface="微软雅黑" panose="020B0503020204020204" charset="-122"/>
                <a:ea typeface="微软雅黑" panose="020B0503020204020204" charset="-122"/>
                <a:cs typeface="Arial" panose="020B0604020202020204"/>
                <a:sym typeface="+mn-ea"/>
              </a:rPr>
              <a:t>very </a:t>
            </a:r>
            <a:r>
              <a:rPr spc="5" dirty="0">
                <a:latin typeface="微软雅黑" panose="020B0503020204020204" charset="-122"/>
                <a:ea typeface="微软雅黑" panose="020B0503020204020204" charset="-122"/>
                <a:cs typeface="Arial" panose="020B0604020202020204"/>
                <a:sym typeface="+mn-ea"/>
              </a:rPr>
              <a:t>sensitive </a:t>
            </a:r>
            <a:r>
              <a:rPr spc="15" dirty="0">
                <a:latin typeface="微软雅黑" panose="020B0503020204020204" charset="-122"/>
                <a:ea typeface="微软雅黑" panose="020B0503020204020204" charset="-122"/>
                <a:cs typeface="Arial" panose="020B0604020202020204"/>
                <a:sym typeface="+mn-ea"/>
              </a:rPr>
              <a:t>and </a:t>
            </a:r>
            <a:r>
              <a:rPr dirty="0">
                <a:latin typeface="微软雅黑" panose="020B0503020204020204" charset="-122"/>
                <a:ea typeface="微软雅黑" panose="020B0503020204020204" charset="-122"/>
                <a:cs typeface="Arial" panose="020B0604020202020204"/>
                <a:sym typeface="+mn-ea"/>
              </a:rPr>
              <a:t>believe </a:t>
            </a:r>
            <a:r>
              <a:rPr spc="30" dirty="0">
                <a:latin typeface="微软雅黑" panose="020B0503020204020204" charset="-122"/>
                <a:ea typeface="微软雅黑" panose="020B0503020204020204" charset="-122"/>
                <a:cs typeface="Arial" panose="020B0604020202020204"/>
                <a:sym typeface="+mn-ea"/>
              </a:rPr>
              <a:t>in </a:t>
            </a:r>
            <a:r>
              <a:rPr spc="10" dirty="0">
                <a:latin typeface="微软雅黑" panose="020B0503020204020204" charset="-122"/>
                <a:ea typeface="微软雅黑" panose="020B0503020204020204" charset="-122"/>
                <a:cs typeface="Arial" panose="020B0604020202020204"/>
                <a:sym typeface="+mn-ea"/>
              </a:rPr>
              <a:t>doing </a:t>
            </a:r>
            <a:r>
              <a:rPr spc="15" dirty="0">
                <a:latin typeface="微软雅黑" panose="020B0503020204020204" charset="-122"/>
                <a:ea typeface="微软雅黑" panose="020B0503020204020204" charset="-122"/>
                <a:cs typeface="Arial" panose="020B0604020202020204"/>
                <a:sym typeface="+mn-ea"/>
              </a:rPr>
              <a:t>everything </a:t>
            </a:r>
            <a:r>
              <a:rPr spc="5" dirty="0">
                <a:latin typeface="微软雅黑" panose="020B0503020204020204" charset="-122"/>
                <a:ea typeface="微软雅黑" panose="020B0503020204020204" charset="-122"/>
                <a:cs typeface="Arial" panose="020B0604020202020204"/>
                <a:sym typeface="+mn-ea"/>
              </a:rPr>
              <a:t>only  after </a:t>
            </a:r>
            <a:r>
              <a:rPr spc="10" dirty="0">
                <a:latin typeface="微软雅黑" panose="020B0503020204020204" charset="-122"/>
                <a:ea typeface="微软雅黑" panose="020B0503020204020204" charset="-122"/>
                <a:cs typeface="Arial" panose="020B0604020202020204"/>
                <a:sym typeface="+mn-ea"/>
              </a:rPr>
              <a:t>reasoning. </a:t>
            </a:r>
            <a:r>
              <a:rPr spc="15" dirty="0">
                <a:latin typeface="微软雅黑" panose="020B0503020204020204" charset="-122"/>
                <a:ea typeface="微软雅黑" panose="020B0503020204020204" charset="-122"/>
                <a:cs typeface="Arial" panose="020B0604020202020204"/>
                <a:sym typeface="+mn-ea"/>
              </a:rPr>
              <a:t>They are </a:t>
            </a:r>
            <a:r>
              <a:rPr spc="5" dirty="0">
                <a:latin typeface="微软雅黑" panose="020B0503020204020204" charset="-122"/>
                <a:ea typeface="微软雅黑" panose="020B0503020204020204" charset="-122"/>
                <a:cs typeface="Arial" panose="020B0604020202020204"/>
                <a:sym typeface="+mn-ea"/>
              </a:rPr>
              <a:t>very </a:t>
            </a:r>
            <a:r>
              <a:rPr spc="25" dirty="0">
                <a:latin typeface="微软雅黑" panose="020B0503020204020204" charset="-122"/>
                <a:ea typeface="微软雅黑" panose="020B0503020204020204" charset="-122"/>
                <a:cs typeface="Arial" panose="020B0604020202020204"/>
                <a:sym typeface="+mn-ea"/>
              </a:rPr>
              <a:t>sharp </a:t>
            </a:r>
            <a:r>
              <a:rPr spc="40" dirty="0">
                <a:latin typeface="微软雅黑" panose="020B0503020204020204" charset="-122"/>
                <a:ea typeface="微软雅黑" panose="020B0503020204020204" charset="-122"/>
                <a:cs typeface="Arial" panose="020B0604020202020204"/>
                <a:sym typeface="+mn-ea"/>
              </a:rPr>
              <a:t>at </a:t>
            </a:r>
            <a:r>
              <a:rPr spc="10" dirty="0">
                <a:latin typeface="微软雅黑" panose="020B0503020204020204" charset="-122"/>
                <a:ea typeface="微软雅黑" panose="020B0503020204020204" charset="-122"/>
                <a:cs typeface="Arial" panose="020B0604020202020204"/>
                <a:sym typeface="+mn-ea"/>
              </a:rPr>
              <a:t>arguments. They are </a:t>
            </a:r>
            <a:r>
              <a:rPr spc="-15" dirty="0">
                <a:latin typeface="微软雅黑" panose="020B0503020204020204" charset="-122"/>
                <a:ea typeface="微软雅黑" panose="020B0503020204020204" charset="-122"/>
                <a:cs typeface="Arial" panose="020B0604020202020204"/>
                <a:sym typeface="+mn-ea"/>
              </a:rPr>
              <a:t>the </a:t>
            </a:r>
            <a:r>
              <a:rPr dirty="0">
                <a:latin typeface="微软雅黑" panose="020B0503020204020204" charset="-122"/>
                <a:ea typeface="微软雅黑" panose="020B0503020204020204" charset="-122"/>
                <a:cs typeface="Arial" panose="020B0604020202020204"/>
                <a:sym typeface="+mn-ea"/>
              </a:rPr>
              <a:t>type </a:t>
            </a:r>
            <a:r>
              <a:rPr spc="-15" dirty="0">
                <a:latin typeface="微软雅黑" panose="020B0503020204020204" charset="-122"/>
                <a:ea typeface="微软雅黑" panose="020B0503020204020204" charset="-122"/>
                <a:cs typeface="Arial" panose="020B0604020202020204"/>
                <a:sym typeface="+mn-ea"/>
              </a:rPr>
              <a:t>who  </a:t>
            </a:r>
            <a:r>
              <a:rPr spc="5" dirty="0">
                <a:latin typeface="微软雅黑" panose="020B0503020204020204" charset="-122"/>
                <a:ea typeface="微软雅黑" panose="020B0503020204020204" charset="-122"/>
                <a:cs typeface="Arial" panose="020B0604020202020204"/>
                <a:sym typeface="+mn-ea"/>
              </a:rPr>
              <a:t>will </a:t>
            </a:r>
            <a:r>
              <a:rPr spc="-5" dirty="0">
                <a:latin typeface="微软雅黑" panose="020B0503020204020204" charset="-122"/>
                <a:ea typeface="微软雅黑" panose="020B0503020204020204" charset="-122"/>
                <a:cs typeface="Arial" panose="020B0604020202020204"/>
                <a:sym typeface="+mn-ea"/>
              </a:rPr>
              <a:t>not </a:t>
            </a:r>
            <a:r>
              <a:rPr spc="5" dirty="0">
                <a:latin typeface="微软雅黑" panose="020B0503020204020204" charset="-122"/>
                <a:ea typeface="微软雅黑" panose="020B0503020204020204" charset="-122"/>
                <a:cs typeface="Arial" panose="020B0604020202020204"/>
                <a:sym typeface="+mn-ea"/>
              </a:rPr>
              <a:t>believe </a:t>
            </a:r>
            <a:r>
              <a:rPr spc="30" dirty="0">
                <a:latin typeface="微软雅黑" panose="020B0503020204020204" charset="-122"/>
                <a:ea typeface="微软雅黑" panose="020B0503020204020204" charset="-122"/>
                <a:cs typeface="Arial" panose="020B0604020202020204"/>
                <a:sym typeface="+mn-ea"/>
              </a:rPr>
              <a:t>in </a:t>
            </a:r>
            <a:r>
              <a:rPr spc="15" dirty="0">
                <a:latin typeface="微软雅黑" panose="020B0503020204020204" charset="-122"/>
                <a:ea typeface="微软雅黑" panose="020B0503020204020204" charset="-122"/>
                <a:cs typeface="Arial" panose="020B0604020202020204"/>
                <a:sym typeface="+mn-ea"/>
              </a:rPr>
              <a:t>anything </a:t>
            </a:r>
            <a:r>
              <a:rPr dirty="0">
                <a:latin typeface="微软雅黑" panose="020B0503020204020204" charset="-122"/>
                <a:ea typeface="微软雅黑" panose="020B0503020204020204" charset="-122"/>
                <a:cs typeface="Arial" panose="020B0604020202020204"/>
                <a:sym typeface="+mn-ea"/>
              </a:rPr>
              <a:t>until they </a:t>
            </a:r>
            <a:r>
              <a:rPr spc="25" dirty="0">
                <a:latin typeface="微软雅黑" panose="020B0503020204020204" charset="-122"/>
                <a:ea typeface="微软雅黑" panose="020B0503020204020204" charset="-122"/>
                <a:cs typeface="Arial" panose="020B0604020202020204"/>
                <a:sym typeface="+mn-ea"/>
              </a:rPr>
              <a:t>see </a:t>
            </a:r>
            <a:r>
              <a:rPr spc="10" dirty="0">
                <a:latin typeface="微软雅黑" panose="020B0503020204020204" charset="-122"/>
                <a:ea typeface="微软雅黑" panose="020B0503020204020204" charset="-122"/>
                <a:cs typeface="Arial" panose="020B0604020202020204"/>
                <a:sym typeface="+mn-ea"/>
              </a:rPr>
              <a:t>it. Right-brained </a:t>
            </a:r>
            <a:r>
              <a:rPr dirty="0">
                <a:latin typeface="微软雅黑" panose="020B0503020204020204" charset="-122"/>
                <a:ea typeface="微软雅黑" panose="020B0503020204020204" charset="-122"/>
                <a:cs typeface="Arial" panose="020B0604020202020204"/>
                <a:sym typeface="+mn-ea"/>
              </a:rPr>
              <a:t>people </a:t>
            </a:r>
            <a:r>
              <a:rPr spc="10" dirty="0">
                <a:latin typeface="微软雅黑" panose="020B0503020204020204" charset="-122"/>
                <a:ea typeface="微软雅黑" panose="020B0503020204020204" charset="-122"/>
                <a:cs typeface="Arial" panose="020B0604020202020204"/>
                <a:sym typeface="+mn-ea"/>
              </a:rPr>
              <a:t>are </a:t>
            </a:r>
            <a:r>
              <a:rPr dirty="0">
                <a:latin typeface="微软雅黑" panose="020B0503020204020204" charset="-122"/>
                <a:ea typeface="微软雅黑" panose="020B0503020204020204" charset="-122"/>
                <a:cs typeface="Arial" panose="020B0604020202020204"/>
                <a:sym typeface="+mn-ea"/>
              </a:rPr>
              <a:t>more artistic </a:t>
            </a:r>
            <a:r>
              <a:rPr spc="15" dirty="0">
                <a:latin typeface="微软雅黑" panose="020B0503020204020204" charset="-122"/>
                <a:ea typeface="微软雅黑" panose="020B0503020204020204" charset="-122"/>
                <a:cs typeface="Arial" panose="020B0604020202020204"/>
                <a:sym typeface="+mn-ea"/>
              </a:rPr>
              <a:t>and </a:t>
            </a:r>
            <a:r>
              <a:rPr spc="5" dirty="0">
                <a:latin typeface="微软雅黑" panose="020B0503020204020204" charset="-122"/>
                <a:ea typeface="微软雅黑" panose="020B0503020204020204" charset="-122"/>
                <a:cs typeface="Arial" panose="020B0604020202020204"/>
                <a:sym typeface="+mn-ea"/>
              </a:rPr>
              <a:t>have </a:t>
            </a:r>
            <a:r>
              <a:rPr spc="10" dirty="0">
                <a:latin typeface="微软雅黑" panose="020B0503020204020204" charset="-122"/>
                <a:ea typeface="微软雅黑" panose="020B0503020204020204" charset="-122"/>
                <a:cs typeface="Arial" panose="020B0604020202020204"/>
                <a:sym typeface="+mn-ea"/>
              </a:rPr>
              <a:t>a </a:t>
            </a:r>
            <a:r>
              <a:rPr dirty="0">
                <a:latin typeface="微软雅黑" panose="020B0503020204020204" charset="-122"/>
                <a:ea typeface="微软雅黑" panose="020B0503020204020204" charset="-122"/>
                <a:cs typeface="Arial" panose="020B0604020202020204"/>
                <a:sym typeface="+mn-ea"/>
              </a:rPr>
              <a:t>good </a:t>
            </a:r>
            <a:r>
              <a:rPr spc="10" dirty="0">
                <a:latin typeface="微软雅黑" panose="020B0503020204020204" charset="-122"/>
                <a:ea typeface="微软雅黑" panose="020B0503020204020204" charset="-122"/>
                <a:cs typeface="Arial" panose="020B0604020202020204"/>
                <a:sym typeface="+mn-ea"/>
              </a:rPr>
              <a:t>sense of </a:t>
            </a:r>
            <a:r>
              <a:rPr spc="-10" dirty="0">
                <a:latin typeface="微软雅黑" panose="020B0503020204020204" charset="-122"/>
                <a:ea typeface="微软雅黑" panose="020B0503020204020204" charset="-122"/>
                <a:cs typeface="Arial" panose="020B0604020202020204"/>
                <a:sym typeface="+mn-ea"/>
              </a:rPr>
              <a:t>music </a:t>
            </a:r>
            <a:r>
              <a:rPr spc="10" dirty="0">
                <a:latin typeface="微软雅黑" panose="020B0503020204020204" charset="-122"/>
                <a:ea typeface="微软雅黑" panose="020B0503020204020204" charset="-122"/>
                <a:cs typeface="Arial" panose="020B0604020202020204"/>
                <a:sym typeface="+mn-ea"/>
              </a:rPr>
              <a:t>appreciation. </a:t>
            </a:r>
            <a:r>
              <a:rPr spc="25" dirty="0">
                <a:latin typeface="微软雅黑" panose="020B0503020204020204" charset="-122"/>
                <a:ea typeface="微软雅黑" panose="020B0503020204020204" charset="-122"/>
                <a:cs typeface="Arial" panose="020B0604020202020204"/>
                <a:sym typeface="+mn-ea"/>
              </a:rPr>
              <a:t>They </a:t>
            </a:r>
            <a:r>
              <a:rPr spc="10" dirty="0">
                <a:latin typeface="微软雅黑" panose="020B0503020204020204" charset="-122"/>
                <a:ea typeface="微软雅黑" panose="020B0503020204020204" charset="-122"/>
                <a:cs typeface="Arial" panose="020B0604020202020204"/>
                <a:sym typeface="+mn-ea"/>
              </a:rPr>
              <a:t>are also </a:t>
            </a:r>
            <a:r>
              <a:rPr dirty="0">
                <a:latin typeface="微软雅黑" panose="020B0503020204020204" charset="-122"/>
                <a:ea typeface="微软雅黑" panose="020B0503020204020204" charset="-122"/>
                <a:cs typeface="Arial" panose="020B0604020202020204"/>
                <a:sym typeface="+mn-ea"/>
              </a:rPr>
              <a:t>more </a:t>
            </a:r>
            <a:r>
              <a:rPr spc="5" dirty="0">
                <a:latin typeface="微软雅黑" panose="020B0503020204020204" charset="-122"/>
                <a:ea typeface="微软雅黑" panose="020B0503020204020204" charset="-122"/>
                <a:cs typeface="Arial" panose="020B0604020202020204"/>
                <a:sym typeface="+mn-ea"/>
              </a:rPr>
              <a:t>sensitive </a:t>
            </a:r>
            <a:r>
              <a:rPr spc="30" dirty="0">
                <a:latin typeface="微软雅黑" panose="020B0503020204020204" charset="-122"/>
                <a:ea typeface="微软雅黑" panose="020B0503020204020204" charset="-122"/>
                <a:cs typeface="Arial" panose="020B0604020202020204"/>
                <a:sym typeface="+mn-ea"/>
              </a:rPr>
              <a:t>and </a:t>
            </a:r>
            <a:r>
              <a:rPr spc="25" dirty="0">
                <a:latin typeface="微软雅黑" panose="020B0503020204020204" charset="-122"/>
                <a:ea typeface="微软雅黑" panose="020B0503020204020204" charset="-122"/>
                <a:cs typeface="Arial" panose="020B0604020202020204"/>
                <a:sym typeface="+mn-ea"/>
              </a:rPr>
              <a:t>tend </a:t>
            </a:r>
            <a:r>
              <a:rPr dirty="0">
                <a:latin typeface="微软雅黑" panose="020B0503020204020204" charset="-122"/>
                <a:ea typeface="微软雅黑" panose="020B0503020204020204" charset="-122"/>
                <a:cs typeface="Arial" panose="020B0604020202020204"/>
                <a:sym typeface="+mn-ea"/>
              </a:rPr>
              <a:t>to </a:t>
            </a:r>
            <a:r>
              <a:rPr spc="-10" dirty="0">
                <a:latin typeface="微软雅黑" panose="020B0503020204020204" charset="-122"/>
                <a:ea typeface="微软雅黑" panose="020B0503020204020204" charset="-122"/>
                <a:cs typeface="Arial" panose="020B0604020202020204"/>
                <a:sym typeface="+mn-ea"/>
              </a:rPr>
              <a:t>be </a:t>
            </a:r>
            <a:r>
              <a:rPr spc="15" dirty="0">
                <a:latin typeface="微软雅黑" panose="020B0503020204020204" charset="-122"/>
                <a:ea typeface="微软雅黑" panose="020B0503020204020204" charset="-122"/>
                <a:cs typeface="Arial" panose="020B0604020202020204"/>
                <a:sym typeface="+mn-ea"/>
              </a:rPr>
              <a:t>emotional. </a:t>
            </a:r>
            <a:r>
              <a:rPr spc="25" dirty="0">
                <a:latin typeface="微软雅黑" panose="020B0503020204020204" charset="-122"/>
                <a:ea typeface="微软雅黑" panose="020B0503020204020204" charset="-122"/>
                <a:cs typeface="Arial" panose="020B0604020202020204"/>
                <a:sym typeface="+mn-ea"/>
              </a:rPr>
              <a:t>They </a:t>
            </a:r>
            <a:r>
              <a:rPr spc="10" dirty="0">
                <a:latin typeface="微软雅黑" panose="020B0503020204020204" charset="-122"/>
                <a:ea typeface="微软雅黑" panose="020B0503020204020204" charset="-122"/>
                <a:cs typeface="Arial" panose="020B0604020202020204"/>
                <a:sym typeface="+mn-ea"/>
              </a:rPr>
              <a:t>are </a:t>
            </a:r>
            <a:r>
              <a:rPr dirty="0">
                <a:latin typeface="微软雅黑" panose="020B0503020204020204" charset="-122"/>
                <a:ea typeface="微软雅黑" panose="020B0503020204020204" charset="-122"/>
                <a:cs typeface="Arial" panose="020B0604020202020204"/>
                <a:sym typeface="+mn-ea"/>
              </a:rPr>
              <a:t>more </a:t>
            </a:r>
            <a:r>
              <a:rPr spc="15" dirty="0">
                <a:latin typeface="微软雅黑" panose="020B0503020204020204" charset="-122"/>
                <a:ea typeface="微软雅黑" panose="020B0503020204020204" charset="-122"/>
                <a:cs typeface="Arial" panose="020B0604020202020204"/>
                <a:sym typeface="+mn-ea"/>
              </a:rPr>
              <a:t>open </a:t>
            </a:r>
            <a:r>
              <a:rPr dirty="0">
                <a:latin typeface="微软雅黑" panose="020B0503020204020204" charset="-122"/>
                <a:ea typeface="微软雅黑" panose="020B0503020204020204" charset="-122"/>
                <a:cs typeface="Arial" panose="020B0604020202020204"/>
                <a:sym typeface="+mn-ea"/>
              </a:rPr>
              <a:t>to </a:t>
            </a:r>
            <a:r>
              <a:rPr spc="15" dirty="0">
                <a:latin typeface="微软雅黑" panose="020B0503020204020204" charset="-122"/>
                <a:ea typeface="微软雅黑" panose="020B0503020204020204" charset="-122"/>
                <a:cs typeface="Arial" panose="020B0604020202020204"/>
                <a:sym typeface="+mn-ea"/>
              </a:rPr>
              <a:t>new </a:t>
            </a:r>
            <a:r>
              <a:rPr dirty="0">
                <a:latin typeface="微软雅黑" panose="020B0503020204020204" charset="-122"/>
                <a:ea typeface="微软雅黑" panose="020B0503020204020204" charset="-122"/>
                <a:cs typeface="Arial" panose="020B0604020202020204"/>
                <a:sym typeface="+mn-ea"/>
              </a:rPr>
              <a:t>ideas </a:t>
            </a:r>
            <a:r>
              <a:rPr spc="15" dirty="0">
                <a:latin typeface="微软雅黑" panose="020B0503020204020204" charset="-122"/>
                <a:ea typeface="微软雅黑" panose="020B0503020204020204" charset="-122"/>
                <a:cs typeface="Arial" panose="020B0604020202020204"/>
                <a:sym typeface="+mn-ea"/>
              </a:rPr>
              <a:t>and  </a:t>
            </a:r>
            <a:r>
              <a:rPr spc="10" dirty="0">
                <a:latin typeface="微软雅黑" panose="020B0503020204020204" charset="-122"/>
                <a:ea typeface="微软雅黑" panose="020B0503020204020204" charset="-122"/>
                <a:cs typeface="Arial" panose="020B0604020202020204"/>
                <a:sym typeface="+mn-ea"/>
              </a:rPr>
              <a:t>are </a:t>
            </a:r>
            <a:r>
              <a:rPr spc="-20" dirty="0">
                <a:latin typeface="微软雅黑" panose="020B0503020204020204" charset="-122"/>
                <a:ea typeface="微软雅黑" panose="020B0503020204020204" charset="-122"/>
                <a:cs typeface="Arial" panose="020B0604020202020204"/>
                <a:sym typeface="+mn-ea"/>
              </a:rPr>
              <a:t>willing </a:t>
            </a:r>
            <a:r>
              <a:rPr dirty="0">
                <a:latin typeface="微软雅黑" panose="020B0503020204020204" charset="-122"/>
                <a:ea typeface="微软雅黑" panose="020B0503020204020204" charset="-122"/>
                <a:cs typeface="Arial" panose="020B0604020202020204"/>
                <a:sym typeface="+mn-ea"/>
              </a:rPr>
              <a:t>to </a:t>
            </a:r>
            <a:r>
              <a:rPr spc="10" dirty="0">
                <a:latin typeface="微软雅黑" panose="020B0503020204020204" charset="-122"/>
                <a:ea typeface="微软雅黑" panose="020B0503020204020204" charset="-122"/>
                <a:cs typeface="Arial" panose="020B0604020202020204"/>
                <a:sym typeface="+mn-ea"/>
              </a:rPr>
              <a:t>accept </a:t>
            </a:r>
            <a:r>
              <a:rPr spc="5" dirty="0">
                <a:latin typeface="微软雅黑" panose="020B0503020204020204" charset="-122"/>
                <a:ea typeface="微软雅黑" panose="020B0503020204020204" charset="-122"/>
                <a:cs typeface="Arial" panose="020B0604020202020204"/>
                <a:sym typeface="+mn-ea"/>
              </a:rPr>
              <a:t>radical</a:t>
            </a:r>
            <a:r>
              <a:rPr dirty="0">
                <a:latin typeface="微软雅黑" panose="020B0503020204020204" charset="-122"/>
                <a:ea typeface="微软雅黑" panose="020B0503020204020204" charset="-122"/>
                <a:cs typeface="Arial" panose="020B0604020202020204"/>
                <a:sym typeface="+mn-ea"/>
              </a:rPr>
              <a:t> positions.</a:t>
            </a:r>
          </a:p>
          <a:p>
            <a:pPr marL="127000">
              <a:lnSpc>
                <a:spcPct val="100000"/>
              </a:lnSpc>
              <a:spcBef>
                <a:spcPts val="725"/>
              </a:spcBef>
            </a:pPr>
            <a:endParaRPr dirty="0">
              <a:latin typeface="微软雅黑" panose="020B0503020204020204" charset="-122"/>
              <a:ea typeface="微软雅黑" panose="020B0503020204020204" charset="-122"/>
              <a:cs typeface="微软雅黑" panose="020B0503020204020204" charset="-122"/>
              <a:sym typeface="+mn-ea"/>
            </a:endParaRPr>
          </a:p>
          <a:p>
            <a:pPr marL="127000">
              <a:lnSpc>
                <a:spcPct val="100000"/>
              </a:lnSpc>
              <a:spcBef>
                <a:spcPts val="725"/>
              </a:spcBef>
            </a:pPr>
            <a:r>
              <a:rPr dirty="0">
                <a:latin typeface="微软雅黑" panose="020B0503020204020204" charset="-122"/>
                <a:ea typeface="微软雅黑" panose="020B0503020204020204" charset="-122"/>
                <a:cs typeface="微软雅黑" panose="020B0503020204020204" charset="-122"/>
                <a:sym typeface="+mn-ea"/>
              </a:rPr>
              <a:t>段意：</a:t>
            </a:r>
            <a:r>
              <a:rPr spc="50" dirty="0">
                <a:latin typeface="微软雅黑" panose="020B0503020204020204" charset="-122"/>
                <a:ea typeface="微软雅黑" panose="020B0503020204020204" charset="-122"/>
                <a:cs typeface="微软雅黑" panose="020B0503020204020204" charset="-122"/>
                <a:sym typeface="+mn-ea"/>
              </a:rPr>
              <a:t>左</a:t>
            </a:r>
            <a:r>
              <a:rPr dirty="0">
                <a:latin typeface="微软雅黑" panose="020B0503020204020204" charset="-122"/>
                <a:ea typeface="微软雅黑" panose="020B0503020204020204" charset="-122"/>
                <a:cs typeface="微软雅黑" panose="020B0503020204020204" charset="-122"/>
                <a:sym typeface="+mn-ea"/>
              </a:rPr>
              <a:t>脑型</a:t>
            </a:r>
            <a:r>
              <a:rPr spc="50" dirty="0">
                <a:latin typeface="微软雅黑" panose="020B0503020204020204" charset="-122"/>
                <a:ea typeface="微软雅黑" panose="020B0503020204020204" charset="-122"/>
                <a:cs typeface="微软雅黑" panose="020B0503020204020204" charset="-122"/>
                <a:sym typeface="+mn-ea"/>
              </a:rPr>
              <a:t>的</a:t>
            </a:r>
            <a:r>
              <a:rPr dirty="0">
                <a:latin typeface="微软雅黑" panose="020B0503020204020204" charset="-122"/>
                <a:ea typeface="微软雅黑" panose="020B0503020204020204" charset="-122"/>
                <a:cs typeface="微软雅黑" panose="020B0503020204020204" charset="-122"/>
                <a:sym typeface="+mn-ea"/>
              </a:rPr>
              <a:t>人擅长</a:t>
            </a:r>
            <a:r>
              <a:rPr spc="50" dirty="0">
                <a:latin typeface="微软雅黑" panose="020B0503020204020204" charset="-122"/>
                <a:ea typeface="微软雅黑" panose="020B0503020204020204" charset="-122"/>
                <a:cs typeface="微软雅黑" panose="020B0503020204020204" charset="-122"/>
                <a:sym typeface="+mn-ea"/>
              </a:rPr>
              <a:t>数</a:t>
            </a:r>
            <a:r>
              <a:rPr dirty="0">
                <a:latin typeface="微软雅黑" panose="020B0503020204020204" charset="-122"/>
                <a:ea typeface="微软雅黑" panose="020B0503020204020204" charset="-122"/>
                <a:cs typeface="微软雅黑" panose="020B0503020204020204" charset="-122"/>
                <a:sym typeface="+mn-ea"/>
              </a:rPr>
              <a:t>学和</a:t>
            </a:r>
            <a:r>
              <a:rPr spc="50" dirty="0">
                <a:latin typeface="微软雅黑" panose="020B0503020204020204" charset="-122"/>
                <a:ea typeface="微软雅黑" panose="020B0503020204020204" charset="-122"/>
                <a:cs typeface="微软雅黑" panose="020B0503020204020204" charset="-122"/>
                <a:sym typeface="+mn-ea"/>
              </a:rPr>
              <a:t>语</a:t>
            </a:r>
            <a:r>
              <a:rPr dirty="0">
                <a:latin typeface="微软雅黑" panose="020B0503020204020204" charset="-122"/>
                <a:ea typeface="微软雅黑" panose="020B0503020204020204" charset="-122"/>
                <a:cs typeface="微软雅黑" panose="020B0503020204020204" charset="-122"/>
                <a:sym typeface="+mn-ea"/>
              </a:rPr>
              <a:t>言表</a:t>
            </a:r>
            <a:r>
              <a:rPr spc="75" dirty="0">
                <a:latin typeface="微软雅黑" panose="020B0503020204020204" charset="-122"/>
                <a:ea typeface="微软雅黑" panose="020B0503020204020204" charset="-122"/>
                <a:cs typeface="微软雅黑" panose="020B0503020204020204" charset="-122"/>
                <a:sym typeface="+mn-ea"/>
              </a:rPr>
              <a:t>达</a:t>
            </a:r>
            <a:r>
              <a:rPr dirty="0">
                <a:latin typeface="微软雅黑" panose="020B0503020204020204" charset="-122"/>
                <a:ea typeface="微软雅黑" panose="020B0503020204020204" charset="-122"/>
                <a:cs typeface="微软雅黑" panose="020B0503020204020204" charset="-122"/>
                <a:sym typeface="+mn-ea"/>
              </a:rPr>
              <a:t>，他</a:t>
            </a:r>
            <a:r>
              <a:rPr spc="50" dirty="0">
                <a:latin typeface="微软雅黑" panose="020B0503020204020204" charset="-122"/>
                <a:ea typeface="微软雅黑" panose="020B0503020204020204" charset="-122"/>
                <a:cs typeface="微软雅黑" panose="020B0503020204020204" charset="-122"/>
                <a:sym typeface="+mn-ea"/>
              </a:rPr>
              <a:t>们</a:t>
            </a:r>
            <a:r>
              <a:rPr dirty="0">
                <a:latin typeface="微软雅黑" panose="020B0503020204020204" charset="-122"/>
                <a:ea typeface="微软雅黑" panose="020B0503020204020204" charset="-122"/>
                <a:cs typeface="微软雅黑" panose="020B0503020204020204" charset="-122"/>
                <a:sym typeface="+mn-ea"/>
              </a:rPr>
              <a:t>不敏</a:t>
            </a:r>
            <a:r>
              <a:rPr spc="-5" dirty="0">
                <a:latin typeface="微软雅黑" panose="020B0503020204020204" charset="-122"/>
                <a:ea typeface="微软雅黑" panose="020B0503020204020204" charset="-122"/>
                <a:cs typeface="微软雅黑" panose="020B0503020204020204" charset="-122"/>
                <a:sym typeface="+mn-ea"/>
              </a:rPr>
              <a:t>感</a:t>
            </a:r>
            <a:r>
              <a:rPr spc="50" dirty="0">
                <a:latin typeface="微软雅黑" panose="020B0503020204020204" charset="-122"/>
                <a:ea typeface="微软雅黑" panose="020B0503020204020204" charset="-122"/>
                <a:cs typeface="微软雅黑" panose="020B0503020204020204" charset="-122"/>
                <a:sym typeface="+mn-ea"/>
              </a:rPr>
              <a:t>，</a:t>
            </a:r>
            <a:r>
              <a:rPr dirty="0">
                <a:latin typeface="微软雅黑" panose="020B0503020204020204" charset="-122"/>
                <a:ea typeface="微软雅黑" panose="020B0503020204020204" charset="-122"/>
                <a:cs typeface="微软雅黑" panose="020B0503020204020204" charset="-122"/>
                <a:sym typeface="+mn-ea"/>
              </a:rPr>
              <a:t>相信</a:t>
            </a:r>
            <a:r>
              <a:rPr spc="50" dirty="0">
                <a:latin typeface="微软雅黑" panose="020B0503020204020204" charset="-122"/>
                <a:ea typeface="微软雅黑" panose="020B0503020204020204" charset="-122"/>
                <a:cs typeface="微软雅黑" panose="020B0503020204020204" charset="-122"/>
                <a:sym typeface="+mn-ea"/>
              </a:rPr>
              <a:t>推</a:t>
            </a:r>
            <a:r>
              <a:rPr dirty="0">
                <a:latin typeface="微软雅黑" panose="020B0503020204020204" charset="-122"/>
                <a:ea typeface="微软雅黑" panose="020B0503020204020204" charset="-122"/>
                <a:cs typeface="微软雅黑" panose="020B0503020204020204" charset="-122"/>
                <a:sym typeface="+mn-ea"/>
              </a:rPr>
              <a:t>理。</a:t>
            </a:r>
            <a:r>
              <a:rPr spc="50" dirty="0">
                <a:latin typeface="微软雅黑" panose="020B0503020204020204" charset="-122"/>
                <a:ea typeface="微软雅黑" panose="020B0503020204020204" charset="-122"/>
                <a:cs typeface="微软雅黑" panose="020B0503020204020204" charset="-122"/>
                <a:sym typeface="+mn-ea"/>
              </a:rPr>
              <a:t>右</a:t>
            </a:r>
            <a:r>
              <a:rPr dirty="0">
                <a:latin typeface="微软雅黑" panose="020B0503020204020204" charset="-122"/>
                <a:ea typeface="微软雅黑" panose="020B0503020204020204" charset="-122"/>
                <a:cs typeface="微软雅黑" panose="020B0503020204020204" charset="-122"/>
                <a:sym typeface="+mn-ea"/>
              </a:rPr>
              <a:t>脑型</a:t>
            </a:r>
            <a:r>
              <a:rPr spc="50" dirty="0">
                <a:latin typeface="微软雅黑" panose="020B0503020204020204" charset="-122"/>
                <a:ea typeface="微软雅黑" panose="020B0503020204020204" charset="-122"/>
                <a:cs typeface="微软雅黑" panose="020B0503020204020204" charset="-122"/>
                <a:sym typeface="+mn-ea"/>
              </a:rPr>
              <a:t>的</a:t>
            </a:r>
            <a:r>
              <a:rPr dirty="0">
                <a:latin typeface="微软雅黑" panose="020B0503020204020204" charset="-122"/>
                <a:ea typeface="微软雅黑" panose="020B0503020204020204" charset="-122"/>
                <a:cs typeface="微软雅黑" panose="020B0503020204020204" charset="-122"/>
                <a:sym typeface="+mn-ea"/>
              </a:rPr>
              <a:t>人有艺术气</a:t>
            </a:r>
            <a:r>
              <a:rPr spc="-5" dirty="0">
                <a:latin typeface="微软雅黑" panose="020B0503020204020204" charset="-122"/>
                <a:ea typeface="微软雅黑" panose="020B0503020204020204" charset="-122"/>
                <a:cs typeface="微软雅黑" panose="020B0503020204020204" charset="-122"/>
                <a:sym typeface="+mn-ea"/>
              </a:rPr>
              <a:t>息</a:t>
            </a:r>
            <a:r>
              <a:rPr dirty="0">
                <a:latin typeface="微软雅黑" panose="020B0503020204020204" charset="-122"/>
                <a:ea typeface="微软雅黑" panose="020B0503020204020204" charset="-122"/>
                <a:cs typeface="微软雅黑" panose="020B0503020204020204" charset="-122"/>
                <a:sym typeface="+mn-ea"/>
              </a:rPr>
              <a:t>，</a:t>
            </a:r>
            <a:r>
              <a:rPr spc="-5" dirty="0">
                <a:latin typeface="微软雅黑" panose="020B0503020204020204" charset="-122"/>
                <a:ea typeface="微软雅黑" panose="020B0503020204020204" charset="-122"/>
                <a:cs typeface="微软雅黑" panose="020B0503020204020204" charset="-122"/>
                <a:sym typeface="+mn-ea"/>
              </a:rPr>
              <a:t>善于鉴赏音</a:t>
            </a:r>
            <a:r>
              <a:rPr dirty="0">
                <a:latin typeface="微软雅黑" panose="020B0503020204020204" charset="-122"/>
                <a:ea typeface="微软雅黑" panose="020B0503020204020204" charset="-122"/>
                <a:cs typeface="微软雅黑" panose="020B0503020204020204" charset="-122"/>
                <a:sym typeface="+mn-ea"/>
              </a:rPr>
              <a:t>乐</a:t>
            </a:r>
            <a:r>
              <a:rPr spc="-5" dirty="0">
                <a:latin typeface="微软雅黑" panose="020B0503020204020204" charset="-122"/>
                <a:ea typeface="微软雅黑" panose="020B0503020204020204" charset="-122"/>
                <a:cs typeface="微软雅黑" panose="020B0503020204020204" charset="-122"/>
                <a:sym typeface="+mn-ea"/>
              </a:rPr>
              <a:t>，</a:t>
            </a:r>
            <a:r>
              <a:rPr dirty="0">
                <a:latin typeface="微软雅黑" panose="020B0503020204020204" charset="-122"/>
                <a:ea typeface="微软雅黑" panose="020B0503020204020204" charset="-122"/>
                <a:cs typeface="微软雅黑" panose="020B0503020204020204" charset="-122"/>
                <a:sym typeface="+mn-ea"/>
              </a:rPr>
              <a:t>他们敏</a:t>
            </a:r>
            <a:r>
              <a:rPr spc="-5" dirty="0">
                <a:latin typeface="微软雅黑" panose="020B0503020204020204" charset="-122"/>
                <a:ea typeface="微软雅黑" panose="020B0503020204020204" charset="-122"/>
                <a:cs typeface="微软雅黑" panose="020B0503020204020204" charset="-122"/>
                <a:sym typeface="+mn-ea"/>
              </a:rPr>
              <a:t>感，</a:t>
            </a:r>
            <a:r>
              <a:rPr dirty="0">
                <a:latin typeface="微软雅黑" panose="020B0503020204020204" charset="-122"/>
                <a:ea typeface="微软雅黑" panose="020B0503020204020204" charset="-122"/>
                <a:cs typeface="微软雅黑" panose="020B0503020204020204" charset="-122"/>
                <a:sym typeface="+mn-ea"/>
              </a:rPr>
              <a:t>情绪</a:t>
            </a:r>
            <a:r>
              <a:rPr spc="-5" dirty="0">
                <a:latin typeface="微软雅黑" panose="020B0503020204020204" charset="-122"/>
                <a:ea typeface="微软雅黑" panose="020B0503020204020204" charset="-122"/>
                <a:cs typeface="微软雅黑" panose="020B0503020204020204" charset="-122"/>
                <a:sym typeface="+mn-ea"/>
              </a:rPr>
              <a:t>化，开</a:t>
            </a:r>
            <a:r>
              <a:rPr dirty="0">
                <a:latin typeface="微软雅黑" panose="020B0503020204020204" charset="-122"/>
                <a:ea typeface="微软雅黑" panose="020B0503020204020204" charset="-122"/>
                <a:cs typeface="微软雅黑" panose="020B0503020204020204" charset="-122"/>
                <a:sym typeface="+mn-ea"/>
              </a:rPr>
              <a:t>放</a:t>
            </a:r>
            <a:r>
              <a:rPr spc="-5" dirty="0">
                <a:latin typeface="微软雅黑" panose="020B0503020204020204" charset="-122"/>
                <a:ea typeface="微软雅黑" panose="020B0503020204020204" charset="-122"/>
                <a:cs typeface="微软雅黑" panose="020B0503020204020204" charset="-122"/>
                <a:sym typeface="+mn-ea"/>
              </a:rPr>
              <a:t>，</a:t>
            </a:r>
            <a:r>
              <a:rPr dirty="0">
                <a:latin typeface="微软雅黑" panose="020B0503020204020204" charset="-122"/>
                <a:ea typeface="微软雅黑" panose="020B0503020204020204" charset="-122"/>
                <a:cs typeface="微软雅黑" panose="020B0503020204020204" charset="-122"/>
                <a:sym typeface="+mn-ea"/>
              </a:rPr>
              <a:t>更容易激</a:t>
            </a:r>
            <a:r>
              <a:rPr spc="-10" dirty="0">
                <a:latin typeface="微软雅黑" panose="020B0503020204020204" charset="-122"/>
                <a:ea typeface="微软雅黑" panose="020B0503020204020204" charset="-122"/>
                <a:cs typeface="微软雅黑" panose="020B0503020204020204" charset="-122"/>
                <a:sym typeface="+mn-ea"/>
              </a:rPr>
              <a:t>进</a:t>
            </a:r>
            <a:r>
              <a:rPr dirty="0">
                <a:latin typeface="微软雅黑" panose="020B0503020204020204" charset="-122"/>
                <a:ea typeface="微软雅黑" panose="020B0503020204020204" charset="-122"/>
                <a:cs typeface="微软雅黑" panose="020B0503020204020204" charset="-122"/>
                <a:sym typeface="+mn-ea"/>
              </a:rPr>
              <a:t>。</a:t>
            </a:r>
            <a:endParaRPr dirty="0">
              <a:latin typeface="微软雅黑" panose="020B0503020204020204" charset="-122"/>
              <a:ea typeface="微软雅黑" panose="020B0503020204020204" charset="-122"/>
              <a:cs typeface="微软雅黑" panose="020B0503020204020204" charset="-122"/>
            </a:endParaRPr>
          </a:p>
          <a:p>
            <a:pPr marL="12700" marR="5080" indent="114300" algn="just">
              <a:lnSpc>
                <a:spcPct val="156000"/>
              </a:lnSpc>
              <a:spcBef>
                <a:spcPts val="85"/>
              </a:spcBef>
            </a:pPr>
            <a:endParaRPr lang="zh-CN" altLang="en-US" dirty="0">
              <a:latin typeface="微软雅黑" panose="020B0503020204020204" charset="-122"/>
              <a:ea typeface="微软雅黑" panose="020B0503020204020204" charset="-122"/>
            </a:endParaRPr>
          </a:p>
        </p:txBody>
      </p:sp>
      <p:cxnSp>
        <p:nvCxnSpPr>
          <p:cNvPr id="2" name="直接连接符 1"/>
          <p:cNvCxnSpPr/>
          <p:nvPr/>
        </p:nvCxnSpPr>
        <p:spPr>
          <a:xfrm>
            <a:off x="856615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object 19"/>
          <p:cNvSpPr txBox="1"/>
          <p:nvPr/>
        </p:nvSpPr>
        <p:spPr>
          <a:xfrm>
            <a:off x="8769886" y="2039999"/>
            <a:ext cx="3271520" cy="4243070"/>
          </a:xfrm>
          <a:prstGeom prst="rect">
            <a:avLst/>
          </a:prstGeom>
        </p:spPr>
        <p:txBody>
          <a:bodyPr vert="horz" wrap="square" lIns="0" tIns="104775" rIns="0" bIns="0" rtlCol="0">
            <a:spAutoFit/>
          </a:bodyPr>
          <a:lstStyle/>
          <a:p>
            <a:pPr marL="12700">
              <a:lnSpc>
                <a:spcPct val="100000"/>
              </a:lnSpc>
              <a:spcBef>
                <a:spcPts val="825"/>
              </a:spcBef>
            </a:pPr>
            <a:r>
              <a:rPr lang="zh-CN" altLang="en-US" spc="-30" dirty="0">
                <a:latin typeface="微软雅黑" panose="020B0503020204020204" charset="-122"/>
                <a:ea typeface="微软雅黑" panose="020B0503020204020204" charset="-122"/>
                <a:cs typeface="Arial" panose="020B0604020202020204"/>
              </a:rPr>
              <a:t>① </a:t>
            </a:r>
            <a:r>
              <a:rPr lang="en-US" spc="-30" dirty="0">
                <a:latin typeface="微软雅黑" panose="020B0503020204020204" charset="-122"/>
                <a:ea typeface="微软雅黑" panose="020B0503020204020204" charset="-122"/>
                <a:cs typeface="Arial" panose="020B0604020202020204"/>
              </a:rPr>
              <a:t>d</a:t>
            </a:r>
            <a:r>
              <a:rPr spc="-30" dirty="0">
                <a:latin typeface="微软雅黑" panose="020B0503020204020204" charset="-122"/>
                <a:ea typeface="微软雅黑" panose="020B0503020204020204" charset="-122"/>
                <a:cs typeface="Arial" panose="020B0604020202020204"/>
              </a:rPr>
              <a:t>ominant</a:t>
            </a:r>
            <a:r>
              <a:rPr spc="150" dirty="0">
                <a:latin typeface="微软雅黑" panose="020B0503020204020204" charset="-122"/>
                <a:ea typeface="微软雅黑" panose="020B0503020204020204" charset="-122"/>
                <a:cs typeface="Arial" panose="020B0604020202020204"/>
              </a:rPr>
              <a:t> </a:t>
            </a:r>
            <a:r>
              <a:rPr spc="-15" dirty="0">
                <a:latin typeface="微软雅黑" panose="020B0503020204020204" charset="-122"/>
                <a:ea typeface="微软雅黑" panose="020B0503020204020204" charset="-122"/>
                <a:cs typeface="Arial" panose="020B0604020202020204"/>
              </a:rPr>
              <a:t>[ˈdɒmɪnənt]</a:t>
            </a:r>
            <a:endParaRPr dirty="0">
              <a:latin typeface="微软雅黑" panose="020B0503020204020204" charset="-122"/>
              <a:ea typeface="微软雅黑" panose="020B0503020204020204" charset="-122"/>
              <a:cs typeface="Arial" panose="020B0604020202020204"/>
            </a:endParaRPr>
          </a:p>
          <a:p>
            <a:pPr marL="12700">
              <a:lnSpc>
                <a:spcPct val="100000"/>
              </a:lnSpc>
              <a:spcBef>
                <a:spcPts val="725"/>
              </a:spcBef>
            </a:pPr>
            <a:r>
              <a:rPr spc="-5" dirty="0">
                <a:latin typeface="微软雅黑" panose="020B0503020204020204" charset="-122"/>
                <a:ea typeface="微软雅黑" panose="020B0503020204020204" charset="-122"/>
                <a:cs typeface="Arial" panose="020B0604020202020204"/>
              </a:rPr>
              <a:t>    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125"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微软雅黑" panose="020B0503020204020204" charset="-122"/>
              </a:rPr>
              <a:t>占优势的</a:t>
            </a:r>
          </a:p>
          <a:p>
            <a:pPr marL="12700" marR="42545">
              <a:lnSpc>
                <a:spcPct val="150000"/>
              </a:lnSpc>
            </a:pPr>
            <a:r>
              <a:rPr lang="zh-CN" spc="-10" dirty="0">
                <a:latin typeface="微软雅黑" panose="020B0503020204020204" charset="-122"/>
                <a:ea typeface="微软雅黑" panose="020B0503020204020204" charset="-122"/>
                <a:cs typeface="Arial" panose="020B0604020202020204"/>
              </a:rPr>
              <a:t>② </a:t>
            </a:r>
            <a:r>
              <a:rPr spc="-10" dirty="0">
                <a:latin typeface="微软雅黑" panose="020B0503020204020204" charset="-122"/>
                <a:ea typeface="微软雅黑" panose="020B0503020204020204" charset="-122"/>
                <a:cs typeface="Arial" panose="020B0604020202020204"/>
              </a:rPr>
              <a:t>left-brained</a:t>
            </a:r>
            <a:r>
              <a:rPr spc="-5"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微软雅黑" panose="020B0503020204020204" charset="-122"/>
              </a:rPr>
              <a:t>左脑型的 </a:t>
            </a:r>
          </a:p>
          <a:p>
            <a:pPr marL="12700" marR="42545">
              <a:lnSpc>
                <a:spcPct val="150000"/>
              </a:lnSpc>
            </a:pPr>
            <a:r>
              <a:rPr lang="zh-CN" spc="-5" dirty="0">
                <a:latin typeface="微软雅黑" panose="020B0503020204020204" charset="-122"/>
                <a:ea typeface="微软雅黑" panose="020B0503020204020204" charset="-122"/>
                <a:cs typeface="微软雅黑" panose="020B0503020204020204" charset="-122"/>
              </a:rPr>
              <a:t>③ </a:t>
            </a:r>
            <a:r>
              <a:rPr spc="-20" dirty="0">
                <a:latin typeface="微软雅黑" panose="020B0503020204020204" charset="-122"/>
                <a:ea typeface="微软雅黑" panose="020B0503020204020204" charset="-122"/>
                <a:cs typeface="Arial" panose="020B0604020202020204"/>
              </a:rPr>
              <a:t>reasoning</a:t>
            </a:r>
            <a:r>
              <a:rPr spc="85" dirty="0">
                <a:latin typeface="微软雅黑" panose="020B0503020204020204" charset="-122"/>
                <a:ea typeface="微软雅黑" panose="020B0503020204020204" charset="-122"/>
                <a:cs typeface="Arial" panose="020B0604020202020204"/>
              </a:rPr>
              <a:t> </a:t>
            </a:r>
            <a:r>
              <a:rPr spc="-35" dirty="0">
                <a:latin typeface="微软雅黑" panose="020B0503020204020204" charset="-122"/>
                <a:ea typeface="微软雅黑" panose="020B0503020204020204" charset="-122"/>
                <a:cs typeface="Arial" panose="020B0604020202020204"/>
              </a:rPr>
              <a:t>n.</a:t>
            </a:r>
            <a:r>
              <a:rPr spc="15"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微软雅黑" panose="020B0503020204020204" charset="-122"/>
              </a:rPr>
              <a:t>推理，</a:t>
            </a:r>
            <a:r>
              <a:rPr dirty="0">
                <a:latin typeface="微软雅黑" panose="020B0503020204020204" charset="-122"/>
                <a:ea typeface="微软雅黑" panose="020B0503020204020204" charset="-122"/>
                <a:cs typeface="微软雅黑" panose="020B0503020204020204" charset="-122"/>
              </a:rPr>
              <a:t>论证 </a:t>
            </a:r>
          </a:p>
          <a:p>
            <a:pPr marL="12700" marR="42545">
              <a:lnSpc>
                <a:spcPct val="150000"/>
              </a:lnSpc>
            </a:pPr>
            <a:r>
              <a:rPr lang="zh-CN" spc="-15" dirty="0">
                <a:latin typeface="微软雅黑" panose="020B0503020204020204" charset="-122"/>
                <a:ea typeface="微软雅黑" panose="020B0503020204020204" charset="-122"/>
                <a:cs typeface="Arial" panose="020B0604020202020204"/>
              </a:rPr>
              <a:t>④ </a:t>
            </a:r>
            <a:r>
              <a:rPr spc="-15" dirty="0">
                <a:latin typeface="微软雅黑" panose="020B0503020204020204" charset="-122"/>
                <a:ea typeface="微软雅黑" panose="020B0503020204020204" charset="-122"/>
                <a:cs typeface="Arial" panose="020B0604020202020204"/>
              </a:rPr>
              <a:t>sharp</a:t>
            </a:r>
            <a:r>
              <a:rPr spc="0"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Arial" panose="020B0604020202020204"/>
              </a:rPr>
              <a:t>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40"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微软雅黑" panose="020B0503020204020204" charset="-122"/>
              </a:rPr>
              <a:t>敏锐的</a:t>
            </a:r>
          </a:p>
          <a:p>
            <a:pPr marL="12700">
              <a:lnSpc>
                <a:spcPct val="100000"/>
              </a:lnSpc>
              <a:spcBef>
                <a:spcPts val="725"/>
              </a:spcBef>
            </a:pPr>
            <a:r>
              <a:rPr lang="zh-CN" spc="-15" dirty="0">
                <a:latin typeface="微软雅黑" panose="020B0503020204020204" charset="-122"/>
                <a:ea typeface="微软雅黑" panose="020B0503020204020204" charset="-122"/>
                <a:cs typeface="Arial" panose="020B0604020202020204"/>
              </a:rPr>
              <a:t>⑤ </a:t>
            </a:r>
            <a:r>
              <a:rPr spc="-15" dirty="0">
                <a:latin typeface="微软雅黑" panose="020B0503020204020204" charset="-122"/>
                <a:ea typeface="微软雅黑" panose="020B0503020204020204" charset="-122"/>
                <a:cs typeface="Arial" panose="020B0604020202020204"/>
              </a:rPr>
              <a:t>right-brained</a:t>
            </a:r>
            <a:r>
              <a:rPr spc="50"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Arial" panose="020B0604020202020204"/>
              </a:rPr>
              <a:t>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30"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微软雅黑" panose="020B0503020204020204" charset="-122"/>
              </a:rPr>
              <a:t>右脑型的</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720"/>
              </a:spcBef>
            </a:pPr>
            <a:r>
              <a:rPr lang="zh-CN" spc="-25" dirty="0">
                <a:latin typeface="微软雅黑" panose="020B0503020204020204" charset="-122"/>
                <a:ea typeface="微软雅黑" panose="020B0503020204020204" charset="-122"/>
                <a:cs typeface="Arial" panose="020B0604020202020204"/>
              </a:rPr>
              <a:t>⑥ </a:t>
            </a:r>
            <a:r>
              <a:rPr spc="-25" dirty="0">
                <a:latin typeface="微软雅黑" panose="020B0503020204020204" charset="-122"/>
                <a:ea typeface="微软雅黑" panose="020B0503020204020204" charset="-122"/>
                <a:cs typeface="Arial" panose="020B0604020202020204"/>
              </a:rPr>
              <a:t>sensitive</a:t>
            </a:r>
            <a:r>
              <a:rPr spc="125" dirty="0">
                <a:latin typeface="微软雅黑" panose="020B0503020204020204" charset="-122"/>
                <a:ea typeface="微软雅黑" panose="020B0503020204020204" charset="-122"/>
                <a:cs typeface="Arial" panose="020B0604020202020204"/>
              </a:rPr>
              <a:t> </a:t>
            </a:r>
            <a:r>
              <a:rPr spc="-10" dirty="0">
                <a:latin typeface="微软雅黑" panose="020B0503020204020204" charset="-122"/>
                <a:ea typeface="微软雅黑" panose="020B0503020204020204" charset="-122"/>
                <a:cs typeface="Arial" panose="020B0604020202020204"/>
              </a:rPr>
              <a:t>[ˈsɛnsɪtɪv]</a:t>
            </a:r>
            <a:endParaRPr dirty="0">
              <a:latin typeface="微软雅黑" panose="020B0503020204020204" charset="-122"/>
              <a:ea typeface="微软雅黑" panose="020B0503020204020204" charset="-122"/>
              <a:cs typeface="Arial" panose="020B0604020202020204"/>
            </a:endParaRPr>
          </a:p>
          <a:p>
            <a:pPr marL="12700">
              <a:lnSpc>
                <a:spcPct val="100000"/>
              </a:lnSpc>
              <a:spcBef>
                <a:spcPts val="725"/>
              </a:spcBef>
            </a:pPr>
            <a:r>
              <a:rPr spc="-5" dirty="0">
                <a:latin typeface="微软雅黑" panose="020B0503020204020204" charset="-122"/>
                <a:ea typeface="微软雅黑" panose="020B0503020204020204" charset="-122"/>
                <a:cs typeface="Arial" panose="020B0604020202020204"/>
              </a:rPr>
              <a:t>    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125"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微软雅黑" panose="020B0503020204020204" charset="-122"/>
              </a:rPr>
              <a:t>敏感的</a:t>
            </a:r>
          </a:p>
          <a:p>
            <a:pPr marL="12700">
              <a:lnSpc>
                <a:spcPct val="100000"/>
              </a:lnSpc>
              <a:spcBef>
                <a:spcPts val="755"/>
              </a:spcBef>
            </a:pPr>
            <a:r>
              <a:rPr lang="zh-CN" spc="-10" dirty="0">
                <a:latin typeface="微软雅黑" panose="020B0503020204020204" charset="-122"/>
                <a:ea typeface="微软雅黑" panose="020B0503020204020204" charset="-122"/>
                <a:cs typeface="Arial" panose="020B0604020202020204"/>
              </a:rPr>
              <a:t>⑦ </a:t>
            </a:r>
            <a:r>
              <a:rPr spc="-10" dirty="0">
                <a:latin typeface="微软雅黑" panose="020B0503020204020204" charset="-122"/>
                <a:ea typeface="微软雅黑" panose="020B0503020204020204" charset="-122"/>
                <a:cs typeface="Arial" panose="020B0604020202020204"/>
              </a:rPr>
              <a:t>radical [rædɪkḷ]</a:t>
            </a:r>
            <a:endParaRPr dirty="0">
              <a:latin typeface="微软雅黑" panose="020B0503020204020204" charset="-122"/>
              <a:ea typeface="微软雅黑" panose="020B0503020204020204" charset="-122"/>
              <a:cs typeface="Arial" panose="020B0604020202020204"/>
            </a:endParaRPr>
          </a:p>
          <a:p>
            <a:pPr marL="12700">
              <a:lnSpc>
                <a:spcPct val="100000"/>
              </a:lnSpc>
              <a:spcBef>
                <a:spcPts val="810"/>
              </a:spcBef>
            </a:pPr>
            <a:r>
              <a:rPr spc="-5" dirty="0">
                <a:latin typeface="微软雅黑" panose="020B0503020204020204" charset="-122"/>
                <a:ea typeface="微软雅黑" panose="020B0503020204020204" charset="-122"/>
                <a:cs typeface="Arial" panose="020B0604020202020204"/>
              </a:rPr>
              <a:t>    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15"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微软雅黑" panose="020B0503020204020204" charset="-122"/>
              </a:rPr>
              <a:t>激进的</a:t>
            </a:r>
          </a:p>
          <a:p>
            <a:pPr marL="12700">
              <a:lnSpc>
                <a:spcPct val="100000"/>
              </a:lnSpc>
              <a:spcBef>
                <a:spcPts val="810"/>
              </a:spcBef>
            </a:pPr>
            <a:r>
              <a:rPr lang="zh-CN" altLang="en-US" dirty="0">
                <a:latin typeface="微软雅黑" panose="020B0503020204020204" charset="-122"/>
                <a:ea typeface="微软雅黑" panose="020B0503020204020204" charset="-122"/>
                <a:cs typeface="微软雅黑" panose="020B0503020204020204" charset="-122"/>
              </a:rPr>
              <a:t>⑧ </a:t>
            </a:r>
            <a:r>
              <a:rPr dirty="0">
                <a:latin typeface="微软雅黑" panose="020B0503020204020204" charset="-122"/>
                <a:ea typeface="微软雅黑" panose="020B0503020204020204" charset="-122"/>
                <a:cs typeface="Arial" panose="020B0604020202020204"/>
                <a:sym typeface="+mn-ea"/>
              </a:rPr>
              <a:t>position  </a:t>
            </a:r>
            <a:r>
              <a:rPr lang="en-US" dirty="0">
                <a:latin typeface="微软雅黑" panose="020B0503020204020204" charset="-122"/>
                <a:ea typeface="微软雅黑" panose="020B0503020204020204" charset="-122"/>
                <a:cs typeface="Arial" panose="020B0604020202020204"/>
                <a:sym typeface="+mn-ea"/>
              </a:rPr>
              <a:t>n. </a:t>
            </a:r>
            <a:r>
              <a:rPr lang="zh-CN" altLang="en-US" dirty="0">
                <a:latin typeface="微软雅黑" panose="020B0503020204020204" charset="-122"/>
                <a:ea typeface="微软雅黑" panose="020B0503020204020204" charset="-122"/>
                <a:cs typeface="Arial" panose="020B0604020202020204"/>
                <a:sym typeface="+mn-ea"/>
              </a:rPr>
              <a:t>立场、处境</a:t>
            </a:r>
          </a:p>
        </p:txBody>
      </p:sp>
      <p:cxnSp>
        <p:nvCxnSpPr>
          <p:cNvPr id="5" name="直接连接符 4">
            <a:extLst>
              <a:ext uri="{FF2B5EF4-FFF2-40B4-BE49-F238E27FC236}">
                <a16:creationId xmlns:a16="http://schemas.microsoft.com/office/drawing/2014/main" id="{085D9E12-7ECA-45AD-9775-E13288C97539}"/>
              </a:ext>
            </a:extLst>
          </p:cNvPr>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07952F44-5466-4349-9C1E-8626496C3596}"/>
              </a:ext>
            </a:extLst>
          </p:cNvPr>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7" name="图示 6">
            <a:extLst>
              <a:ext uri="{FF2B5EF4-FFF2-40B4-BE49-F238E27FC236}">
                <a16:creationId xmlns:a16="http://schemas.microsoft.com/office/drawing/2014/main" id="{C4F95721-C0DA-48E4-A9AF-B640F5AD60E8}"/>
              </a:ext>
            </a:extLst>
          </p:cNvPr>
          <p:cNvGraphicFramePr/>
          <p:nvPr>
            <p:extLst>
              <p:ext uri="{D42A27DB-BD31-4B8C-83A1-F6EECF244321}">
                <p14:modId xmlns:p14="http://schemas.microsoft.com/office/powerpoint/2010/main" val="3924622603"/>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26876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6230" y="1726565"/>
            <a:ext cx="12310110" cy="3404870"/>
          </a:xfrm>
          <a:prstGeom prst="rect">
            <a:avLst/>
          </a:prstGeom>
        </p:spPr>
        <p:txBody>
          <a:bodyPr vert="horz" wrap="square" lIns="0" tIns="46566" rIns="0" bIns="0" rtlCol="0">
            <a:spAutoFit/>
          </a:bodyPr>
          <a:lstStyle/>
          <a:p>
            <a:pPr marL="12700" indent="0" fontAlgn="auto">
              <a:lnSpc>
                <a:spcPts val="3560"/>
              </a:lnSpc>
              <a:spcBef>
                <a:spcPts val="275"/>
              </a:spcBef>
            </a:pPr>
            <a:r>
              <a:rPr sz="2000" b="1" spc="0" dirty="0">
                <a:latin typeface="微软雅黑" panose="020B0503020204020204" charset="-122"/>
                <a:ea typeface="微软雅黑" panose="020B0503020204020204" charset="-122"/>
                <a:cs typeface="Times New Roman" panose="02020603050405020304"/>
              </a:rPr>
              <a:t>I. </a:t>
            </a:r>
            <a:r>
              <a:rPr sz="2000" b="1" spc="10" dirty="0">
                <a:latin typeface="微软雅黑" panose="020B0503020204020204" charset="-122"/>
                <a:ea typeface="微软雅黑" panose="020B0503020204020204" charset="-122"/>
                <a:cs typeface="Times New Roman" panose="02020603050405020304"/>
              </a:rPr>
              <a:t>Introduction</a:t>
            </a:r>
            <a:r>
              <a:rPr sz="2000" b="1" spc="50" dirty="0">
                <a:latin typeface="微软雅黑" panose="020B0503020204020204" charset="-122"/>
                <a:ea typeface="微软雅黑" panose="020B0503020204020204" charset="-122"/>
                <a:cs typeface="Times New Roman" panose="02020603050405020304"/>
              </a:rPr>
              <a:t> </a:t>
            </a:r>
            <a:r>
              <a:rPr sz="2000" b="1" spc="25" dirty="0">
                <a:latin typeface="微软雅黑" panose="020B0503020204020204" charset="-122"/>
                <a:ea typeface="微软雅黑" panose="020B0503020204020204" charset="-122"/>
                <a:cs typeface="Times New Roman" panose="02020603050405020304"/>
              </a:rPr>
              <a:t>(</a:t>
            </a:r>
            <a:r>
              <a:rPr lang="en-US" sz="2000" b="1" spc="25" dirty="0">
                <a:latin typeface="微软雅黑" panose="020B0503020204020204" charset="-122"/>
                <a:ea typeface="微软雅黑" panose="020B0503020204020204" charset="-122"/>
                <a:cs typeface="Times New Roman" panose="02020603050405020304"/>
              </a:rPr>
              <a:t>P</a:t>
            </a:r>
            <a:r>
              <a:rPr sz="2000" b="1" spc="25" dirty="0">
                <a:latin typeface="微软雅黑" panose="020B0503020204020204" charset="-122"/>
                <a:ea typeface="微软雅黑" panose="020B0503020204020204" charset="-122"/>
                <a:cs typeface="Times New Roman" panose="02020603050405020304"/>
              </a:rPr>
              <a:t>ara.1)</a:t>
            </a:r>
          </a:p>
          <a:p>
            <a:pPr marL="12700" indent="0" fontAlgn="auto">
              <a:lnSpc>
                <a:spcPts val="3560"/>
              </a:lnSpc>
              <a:spcBef>
                <a:spcPts val="275"/>
              </a:spcBef>
            </a:pPr>
            <a:r>
              <a:rPr lang="en-US" sz="2000" dirty="0">
                <a:latin typeface="微软雅黑" panose="020B0503020204020204" charset="-122"/>
                <a:ea typeface="微软雅黑" panose="020B0503020204020204" charset="-122"/>
                <a:cs typeface="Times New Roman" panose="02020603050405020304"/>
                <a:sym typeface="+mn-ea"/>
              </a:rPr>
              <a:t>A. </a:t>
            </a:r>
            <a:r>
              <a:rPr sz="2000" dirty="0">
                <a:latin typeface="微软雅黑" panose="020B0503020204020204" charset="-122"/>
                <a:ea typeface="微软雅黑" panose="020B0503020204020204" charset="-122"/>
                <a:cs typeface="Times New Roman" panose="02020603050405020304"/>
                <a:sym typeface="+mn-ea"/>
              </a:rPr>
              <a:t>People</a:t>
            </a:r>
            <a:r>
              <a:rPr lang="en-US" sz="2000" dirty="0">
                <a:latin typeface="微软雅黑" panose="020B0503020204020204" charset="-122"/>
                <a:ea typeface="微软雅黑" panose="020B0503020204020204" charset="-122"/>
                <a:cs typeface="Times New Roman" panose="02020603050405020304"/>
                <a:sym typeface="+mn-ea"/>
              </a:rPr>
              <a:t>'</a:t>
            </a:r>
            <a:r>
              <a:rPr sz="2000" dirty="0">
                <a:latin typeface="微软雅黑" panose="020B0503020204020204" charset="-122"/>
                <a:ea typeface="微软雅黑" panose="020B0503020204020204" charset="-122"/>
                <a:cs typeface="Times New Roman" panose="02020603050405020304"/>
                <a:sym typeface="+mn-ea"/>
              </a:rPr>
              <a:t>s </a:t>
            </a:r>
            <a:r>
              <a:rPr sz="2000" spc="10" dirty="0">
                <a:latin typeface="微软雅黑" panose="020B0503020204020204" charset="-122"/>
                <a:ea typeface="微软雅黑" panose="020B0503020204020204" charset="-122"/>
                <a:cs typeface="Times New Roman" panose="02020603050405020304"/>
                <a:sym typeface="+mn-ea"/>
              </a:rPr>
              <a:t>concern </a:t>
            </a:r>
            <a:r>
              <a:rPr sz="2000" spc="25" dirty="0">
                <a:latin typeface="微软雅黑" panose="020B0503020204020204" charset="-122"/>
                <a:ea typeface="微软雅黑" panose="020B0503020204020204" charset="-122"/>
                <a:cs typeface="Times New Roman" panose="02020603050405020304"/>
                <a:sym typeface="+mn-ea"/>
              </a:rPr>
              <a:t>about </a:t>
            </a:r>
            <a:r>
              <a:rPr sz="2000" spc="5" dirty="0">
                <a:latin typeface="微软雅黑" panose="020B0503020204020204" charset="-122"/>
                <a:ea typeface="微软雅黑" panose="020B0503020204020204" charset="-122"/>
                <a:cs typeface="Times New Roman" panose="02020603050405020304"/>
                <a:sym typeface="+mn-ea"/>
              </a:rPr>
              <a:t>the structure </a:t>
            </a:r>
            <a:r>
              <a:rPr sz="2000" spc="10" dirty="0">
                <a:latin typeface="微软雅黑" panose="020B0503020204020204" charset="-122"/>
                <a:ea typeface="微软雅黑" panose="020B0503020204020204" charset="-122"/>
                <a:cs typeface="Times New Roman" panose="02020603050405020304"/>
                <a:sym typeface="+mn-ea"/>
              </a:rPr>
              <a:t>and functions </a:t>
            </a:r>
            <a:r>
              <a:rPr sz="2000" spc="25" dirty="0">
                <a:latin typeface="微软雅黑" panose="020B0503020204020204" charset="-122"/>
                <a:ea typeface="微软雅黑" panose="020B0503020204020204" charset="-122"/>
                <a:cs typeface="Times New Roman" panose="02020603050405020304"/>
                <a:sym typeface="+mn-ea"/>
              </a:rPr>
              <a:t>of </a:t>
            </a:r>
            <a:r>
              <a:rPr sz="2000" spc="15" dirty="0">
                <a:latin typeface="微软雅黑" panose="020B0503020204020204" charset="-122"/>
                <a:ea typeface="微软雅黑" panose="020B0503020204020204" charset="-122"/>
                <a:cs typeface="Times New Roman" panose="02020603050405020304"/>
                <a:sym typeface="+mn-ea"/>
              </a:rPr>
              <a:t>human</a:t>
            </a:r>
            <a:r>
              <a:rPr sz="2000" spc="50" dirty="0">
                <a:latin typeface="微软雅黑" panose="020B0503020204020204" charset="-122"/>
                <a:ea typeface="微软雅黑" panose="020B0503020204020204" charset="-122"/>
                <a:cs typeface="Times New Roman" panose="02020603050405020304"/>
                <a:sym typeface="+mn-ea"/>
              </a:rPr>
              <a:t> </a:t>
            </a:r>
            <a:r>
              <a:rPr sz="2000" spc="10" dirty="0">
                <a:latin typeface="微软雅黑" panose="020B0503020204020204" charset="-122"/>
                <a:ea typeface="微软雅黑" panose="020B0503020204020204" charset="-122"/>
                <a:cs typeface="Times New Roman" panose="02020603050405020304"/>
                <a:sym typeface="+mn-ea"/>
              </a:rPr>
              <a:t>brains</a:t>
            </a:r>
          </a:p>
          <a:p>
            <a:pPr marL="12700" indent="0" fontAlgn="auto">
              <a:lnSpc>
                <a:spcPts val="3560"/>
              </a:lnSpc>
              <a:spcBef>
                <a:spcPts val="275"/>
              </a:spcBef>
            </a:pPr>
            <a:r>
              <a:rPr lang="en-US" sz="2000" spc="10" dirty="0">
                <a:latin typeface="微软雅黑" panose="020B0503020204020204" charset="-122"/>
                <a:ea typeface="微软雅黑" panose="020B0503020204020204" charset="-122"/>
                <a:cs typeface="Times New Roman" panose="02020603050405020304"/>
                <a:sym typeface="+mn-ea"/>
              </a:rPr>
              <a:t>B. </a:t>
            </a:r>
            <a:r>
              <a:rPr sz="2000" dirty="0">
                <a:latin typeface="微软雅黑" panose="020B0503020204020204" charset="-122"/>
                <a:ea typeface="微软雅黑" panose="020B0503020204020204" charset="-122"/>
                <a:cs typeface="Times New Roman" panose="02020603050405020304"/>
                <a:sym typeface="+mn-ea"/>
              </a:rPr>
              <a:t>Thesis: Human </a:t>
            </a:r>
            <a:r>
              <a:rPr sz="2000" spc="10" dirty="0">
                <a:latin typeface="微软雅黑" panose="020B0503020204020204" charset="-122"/>
                <a:ea typeface="微软雅黑" panose="020B0503020204020204" charset="-122"/>
                <a:cs typeface="Times New Roman" panose="02020603050405020304"/>
                <a:sym typeface="+mn-ea"/>
              </a:rPr>
              <a:t>brains </a:t>
            </a:r>
            <a:r>
              <a:rPr sz="2000" spc="5" dirty="0">
                <a:latin typeface="微软雅黑" panose="020B0503020204020204" charset="-122"/>
                <a:ea typeface="微软雅黑" panose="020B0503020204020204" charset="-122"/>
                <a:cs typeface="Times New Roman" panose="02020603050405020304"/>
                <a:sym typeface="+mn-ea"/>
              </a:rPr>
              <a:t>are </a:t>
            </a:r>
            <a:r>
              <a:rPr sz="2000" spc="10" dirty="0">
                <a:latin typeface="微软雅黑" panose="020B0503020204020204" charset="-122"/>
                <a:ea typeface="微软雅黑" panose="020B0503020204020204" charset="-122"/>
                <a:cs typeface="Times New Roman" panose="02020603050405020304"/>
                <a:sym typeface="+mn-ea"/>
              </a:rPr>
              <a:t>divided </a:t>
            </a:r>
            <a:r>
              <a:rPr sz="2000" dirty="0">
                <a:latin typeface="微软雅黑" panose="020B0503020204020204" charset="-122"/>
                <a:ea typeface="微软雅黑" panose="020B0503020204020204" charset="-122"/>
                <a:cs typeface="Times New Roman" panose="02020603050405020304"/>
                <a:sym typeface="+mn-ea"/>
              </a:rPr>
              <a:t>into </a:t>
            </a:r>
            <a:r>
              <a:rPr sz="2000" spc="5" dirty="0">
                <a:latin typeface="微软雅黑" panose="020B0503020204020204" charset="-122"/>
                <a:ea typeface="微软雅黑" panose="020B0503020204020204" charset="-122"/>
                <a:cs typeface="Times New Roman" panose="02020603050405020304"/>
                <a:sym typeface="+mn-ea"/>
              </a:rPr>
              <a:t>two halves, </a:t>
            </a:r>
            <a:r>
              <a:rPr sz="2000" spc="10" dirty="0">
                <a:latin typeface="微软雅黑" panose="020B0503020204020204" charset="-122"/>
                <a:ea typeface="微软雅黑" panose="020B0503020204020204" charset="-122"/>
                <a:cs typeface="Times New Roman" panose="02020603050405020304"/>
                <a:sym typeface="+mn-ea"/>
              </a:rPr>
              <a:t>and </a:t>
            </a:r>
            <a:r>
              <a:rPr sz="2000" dirty="0">
                <a:latin typeface="微软雅黑" panose="020B0503020204020204" charset="-122"/>
                <a:ea typeface="微软雅黑" panose="020B0503020204020204" charset="-122"/>
                <a:cs typeface="Times New Roman" panose="02020603050405020304"/>
                <a:sym typeface="+mn-ea"/>
              </a:rPr>
              <a:t>each half </a:t>
            </a:r>
            <a:r>
              <a:rPr sz="2000" spc="10" dirty="0">
                <a:latin typeface="微软雅黑" panose="020B0503020204020204" charset="-122"/>
                <a:ea typeface="微软雅黑" panose="020B0503020204020204" charset="-122"/>
                <a:cs typeface="Times New Roman" panose="02020603050405020304"/>
                <a:sym typeface="+mn-ea"/>
              </a:rPr>
              <a:t>has </a:t>
            </a:r>
            <a:r>
              <a:rPr sz="2000" dirty="0">
                <a:latin typeface="微软雅黑" panose="020B0503020204020204" charset="-122"/>
                <a:ea typeface="微软雅黑" panose="020B0503020204020204" charset="-122"/>
                <a:cs typeface="Times New Roman" panose="02020603050405020304"/>
                <a:sym typeface="+mn-ea"/>
              </a:rPr>
              <a:t>separate</a:t>
            </a:r>
            <a:r>
              <a:rPr sz="2000" spc="-175" dirty="0">
                <a:latin typeface="微软雅黑" panose="020B0503020204020204" charset="-122"/>
                <a:ea typeface="微软雅黑" panose="020B0503020204020204" charset="-122"/>
                <a:cs typeface="Times New Roman" panose="02020603050405020304"/>
                <a:sym typeface="+mn-ea"/>
              </a:rPr>
              <a:t> </a:t>
            </a:r>
            <a:r>
              <a:rPr sz="2000" dirty="0">
                <a:latin typeface="微软雅黑" panose="020B0503020204020204" charset="-122"/>
                <a:ea typeface="微软雅黑" panose="020B0503020204020204" charset="-122"/>
                <a:cs typeface="Times New Roman" panose="02020603050405020304"/>
                <a:sym typeface="+mn-ea"/>
              </a:rPr>
              <a:t>features </a:t>
            </a:r>
            <a:r>
              <a:rPr sz="2000" spc="10" dirty="0">
                <a:latin typeface="微软雅黑" panose="020B0503020204020204" charset="-122"/>
                <a:ea typeface="微软雅黑" panose="020B0503020204020204" charset="-122"/>
                <a:cs typeface="Times New Roman" panose="02020603050405020304"/>
                <a:sym typeface="+mn-ea"/>
              </a:rPr>
              <a:t>and </a:t>
            </a:r>
            <a:r>
              <a:rPr sz="2000" dirty="0">
                <a:latin typeface="微软雅黑" panose="020B0503020204020204" charset="-122"/>
                <a:ea typeface="微软雅黑" panose="020B0503020204020204" charset="-122"/>
                <a:cs typeface="Times New Roman" panose="02020603050405020304"/>
                <a:sym typeface="+mn-ea"/>
              </a:rPr>
              <a:t>roles</a:t>
            </a:r>
            <a:r>
              <a:rPr dirty="0">
                <a:latin typeface="Times New Roman" panose="02020603050405020304"/>
                <a:cs typeface="Times New Roman" panose="02020603050405020304"/>
                <a:sym typeface="+mn-ea"/>
              </a:rPr>
              <a:t>.</a:t>
            </a:r>
            <a:endParaRPr dirty="0">
              <a:latin typeface="Times New Roman" panose="02020603050405020304"/>
              <a:cs typeface="Times New Roman" panose="02020603050405020304"/>
            </a:endParaRPr>
          </a:p>
          <a:p>
            <a:pPr marL="12700" indent="0" fontAlgn="auto">
              <a:lnSpc>
                <a:spcPts val="3560"/>
              </a:lnSpc>
              <a:spcBef>
                <a:spcPts val="180"/>
              </a:spcBef>
            </a:pPr>
            <a:r>
              <a:rPr sz="2000" b="1" dirty="0">
                <a:latin typeface="微软雅黑" panose="020B0503020204020204" charset="-122"/>
                <a:ea typeface="微软雅黑" panose="020B0503020204020204" charset="-122"/>
                <a:cs typeface="Times New Roman" panose="02020603050405020304"/>
                <a:sym typeface="+mn-ea"/>
              </a:rPr>
              <a:t>II. </a:t>
            </a:r>
            <a:r>
              <a:rPr sz="2000" b="1" spc="25" dirty="0">
                <a:latin typeface="微软雅黑" panose="020B0503020204020204" charset="-122"/>
                <a:ea typeface="微软雅黑" panose="020B0503020204020204" charset="-122"/>
                <a:cs typeface="Times New Roman" panose="02020603050405020304"/>
                <a:sym typeface="+mn-ea"/>
              </a:rPr>
              <a:t>Features and </a:t>
            </a:r>
            <a:r>
              <a:rPr sz="2000" b="1" dirty="0">
                <a:latin typeface="微软雅黑" panose="020B0503020204020204" charset="-122"/>
                <a:ea typeface="微软雅黑" panose="020B0503020204020204" charset="-122"/>
                <a:cs typeface="Times New Roman" panose="02020603050405020304"/>
                <a:sym typeface="+mn-ea"/>
              </a:rPr>
              <a:t>roles </a:t>
            </a:r>
            <a:r>
              <a:rPr sz="2000" b="1" spc="25" dirty="0">
                <a:latin typeface="微软雅黑" panose="020B0503020204020204" charset="-122"/>
                <a:ea typeface="微软雅黑" panose="020B0503020204020204" charset="-122"/>
                <a:cs typeface="Times New Roman" panose="02020603050405020304"/>
                <a:sym typeface="+mn-ea"/>
              </a:rPr>
              <a:t>of </a:t>
            </a:r>
            <a:r>
              <a:rPr sz="2000" b="1" dirty="0">
                <a:latin typeface="微软雅黑" panose="020B0503020204020204" charset="-122"/>
                <a:ea typeface="微软雅黑" panose="020B0503020204020204" charset="-122"/>
                <a:cs typeface="Times New Roman" panose="02020603050405020304"/>
                <a:sym typeface="+mn-ea"/>
              </a:rPr>
              <a:t>left brain </a:t>
            </a:r>
            <a:r>
              <a:rPr sz="2000" b="1" spc="25" dirty="0">
                <a:latin typeface="微软雅黑" panose="020B0503020204020204" charset="-122"/>
                <a:ea typeface="微软雅黑" panose="020B0503020204020204" charset="-122"/>
                <a:cs typeface="Times New Roman" panose="02020603050405020304"/>
                <a:sym typeface="+mn-ea"/>
              </a:rPr>
              <a:t>and </a:t>
            </a:r>
            <a:r>
              <a:rPr sz="2000" b="1" spc="-5" dirty="0">
                <a:latin typeface="微软雅黑" panose="020B0503020204020204" charset="-122"/>
                <a:ea typeface="微软雅黑" panose="020B0503020204020204" charset="-122"/>
                <a:cs typeface="Times New Roman" panose="02020603050405020304"/>
                <a:sym typeface="+mn-ea"/>
              </a:rPr>
              <a:t>right </a:t>
            </a:r>
            <a:r>
              <a:rPr sz="2000" b="1" dirty="0">
                <a:latin typeface="微软雅黑" panose="020B0503020204020204" charset="-122"/>
                <a:ea typeface="微软雅黑" panose="020B0503020204020204" charset="-122"/>
                <a:cs typeface="Times New Roman" panose="02020603050405020304"/>
                <a:sym typeface="+mn-ea"/>
              </a:rPr>
              <a:t>brain</a:t>
            </a:r>
            <a:r>
              <a:rPr sz="2000" b="1" spc="-135" dirty="0">
                <a:latin typeface="微软雅黑" panose="020B0503020204020204" charset="-122"/>
                <a:ea typeface="微软雅黑" panose="020B0503020204020204" charset="-122"/>
                <a:cs typeface="Times New Roman" panose="02020603050405020304"/>
                <a:sym typeface="+mn-ea"/>
              </a:rPr>
              <a:t> </a:t>
            </a:r>
            <a:r>
              <a:rPr sz="2000" b="1" spc="25" dirty="0">
                <a:latin typeface="微软雅黑" panose="020B0503020204020204" charset="-122"/>
                <a:ea typeface="微软雅黑" panose="020B0503020204020204" charset="-122"/>
                <a:cs typeface="Times New Roman" panose="02020603050405020304"/>
                <a:sym typeface="+mn-ea"/>
              </a:rPr>
              <a:t>(</a:t>
            </a:r>
            <a:r>
              <a:rPr lang="en-US" sz="2000" b="1" spc="25" dirty="0">
                <a:latin typeface="微软雅黑" panose="020B0503020204020204" charset="-122"/>
                <a:ea typeface="微软雅黑" panose="020B0503020204020204" charset="-122"/>
                <a:cs typeface="Times New Roman" panose="02020603050405020304"/>
                <a:sym typeface="+mn-ea"/>
              </a:rPr>
              <a:t>P</a:t>
            </a:r>
            <a:r>
              <a:rPr sz="2000" b="1" spc="25" dirty="0">
                <a:latin typeface="微软雅黑" panose="020B0503020204020204" charset="-122"/>
                <a:ea typeface="微软雅黑" panose="020B0503020204020204" charset="-122"/>
                <a:cs typeface="Times New Roman" panose="02020603050405020304"/>
                <a:sym typeface="+mn-ea"/>
              </a:rPr>
              <a:t>ara</a:t>
            </a:r>
            <a:r>
              <a:rPr lang="en-US" sz="2000" b="1" spc="25" dirty="0">
                <a:latin typeface="微软雅黑" panose="020B0503020204020204" charset="-122"/>
                <a:ea typeface="微软雅黑" panose="020B0503020204020204" charset="-122"/>
                <a:cs typeface="Times New Roman" panose="02020603050405020304"/>
                <a:sym typeface="+mn-ea"/>
              </a:rPr>
              <a:t>s</a:t>
            </a:r>
            <a:r>
              <a:rPr sz="2000" b="1" spc="25" dirty="0">
                <a:latin typeface="微软雅黑" panose="020B0503020204020204" charset="-122"/>
                <a:ea typeface="微软雅黑" panose="020B0503020204020204" charset="-122"/>
                <a:cs typeface="Times New Roman" panose="02020603050405020304"/>
                <a:sym typeface="+mn-ea"/>
              </a:rPr>
              <a:t>.2-3)</a:t>
            </a:r>
          </a:p>
          <a:p>
            <a:pPr marL="12700"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603050405020304"/>
                <a:sym typeface="+mn-ea"/>
              </a:rPr>
              <a:t>A. </a:t>
            </a:r>
            <a:r>
              <a:rPr sz="2000" spc="-5" dirty="0">
                <a:latin typeface="微软雅黑" panose="020B0503020204020204" charset="-122"/>
                <a:ea typeface="微软雅黑" panose="020B0503020204020204" charset="-122"/>
                <a:cs typeface="Times New Roman" panose="02020603050405020304"/>
                <a:sym typeface="+mn-ea"/>
              </a:rPr>
              <a:t>Left </a:t>
            </a:r>
            <a:r>
              <a:rPr sz="2000" spc="5" dirty="0">
                <a:latin typeface="微软雅黑" panose="020B0503020204020204" charset="-122"/>
                <a:ea typeface="微软雅黑" panose="020B0503020204020204" charset="-122"/>
                <a:cs typeface="Times New Roman" panose="02020603050405020304"/>
                <a:sym typeface="+mn-ea"/>
              </a:rPr>
              <a:t>brain </a:t>
            </a:r>
            <a:r>
              <a:rPr sz="2000" dirty="0">
                <a:latin typeface="微软雅黑" panose="020B0503020204020204" charset="-122"/>
                <a:ea typeface="微软雅黑" panose="020B0503020204020204" charset="-122"/>
                <a:cs typeface="Times New Roman" panose="02020603050405020304"/>
                <a:sym typeface="+mn-ea"/>
              </a:rPr>
              <a:t>with </a:t>
            </a:r>
            <a:r>
              <a:rPr sz="2000" spc="5" dirty="0">
                <a:latin typeface="微软雅黑" panose="020B0503020204020204" charset="-122"/>
                <a:ea typeface="微软雅黑" panose="020B0503020204020204" charset="-122"/>
                <a:cs typeface="Times New Roman" panose="02020603050405020304"/>
                <a:sym typeface="+mn-ea"/>
              </a:rPr>
              <a:t>the </a:t>
            </a:r>
            <a:r>
              <a:rPr sz="2000" spc="10" dirty="0">
                <a:latin typeface="微软雅黑" panose="020B0503020204020204" charset="-122"/>
                <a:ea typeface="微软雅黑" panose="020B0503020204020204" charset="-122"/>
                <a:cs typeface="Times New Roman" panose="02020603050405020304"/>
                <a:sym typeface="+mn-ea"/>
              </a:rPr>
              <a:t>function </a:t>
            </a:r>
            <a:r>
              <a:rPr sz="2000" spc="25" dirty="0">
                <a:latin typeface="微软雅黑" panose="020B0503020204020204" charset="-122"/>
                <a:ea typeface="微软雅黑" panose="020B0503020204020204" charset="-122"/>
                <a:cs typeface="Times New Roman" panose="02020603050405020304"/>
                <a:sym typeface="+mn-ea"/>
              </a:rPr>
              <a:t>of </a:t>
            </a:r>
            <a:r>
              <a:rPr sz="2000" spc="10" dirty="0">
                <a:latin typeface="微软雅黑" panose="020B0503020204020204" charset="-122"/>
                <a:ea typeface="微软雅黑" panose="020B0503020204020204" charset="-122"/>
                <a:cs typeface="Times New Roman" panose="02020603050405020304"/>
                <a:sym typeface="+mn-ea"/>
              </a:rPr>
              <a:t>thinking</a:t>
            </a:r>
            <a:r>
              <a:rPr sz="2000" spc="155" dirty="0">
                <a:latin typeface="微软雅黑" panose="020B0503020204020204" charset="-122"/>
                <a:ea typeface="微软雅黑" panose="020B0503020204020204" charset="-122"/>
                <a:cs typeface="Times New Roman" panose="02020603050405020304"/>
                <a:sym typeface="+mn-ea"/>
              </a:rPr>
              <a:t> </a:t>
            </a:r>
            <a:r>
              <a:rPr sz="2000" spc="-5" dirty="0">
                <a:latin typeface="微软雅黑" panose="020B0503020204020204" charset="-122"/>
                <a:ea typeface="微软雅黑" panose="020B0503020204020204" charset="-122"/>
                <a:cs typeface="Times New Roman" panose="02020603050405020304"/>
                <a:sym typeface="+mn-ea"/>
              </a:rPr>
              <a:t>logically</a:t>
            </a:r>
          </a:p>
          <a:p>
            <a:pPr marL="12700" indent="0" fontAlgn="auto">
              <a:lnSpc>
                <a:spcPts val="3560"/>
              </a:lnSpc>
              <a:spcBef>
                <a:spcPts val="180"/>
              </a:spcBef>
            </a:pPr>
            <a:r>
              <a:rPr lang="en-US" sz="2000" spc="-5" dirty="0">
                <a:latin typeface="微软雅黑" panose="020B0503020204020204" charset="-122"/>
                <a:ea typeface="微软雅黑" panose="020B0503020204020204" charset="-122"/>
                <a:cs typeface="Times New Roman" panose="02020603050405020304"/>
                <a:sym typeface="+mn-ea"/>
              </a:rPr>
              <a:t>B. </a:t>
            </a:r>
            <a:r>
              <a:rPr sz="2000" dirty="0">
                <a:latin typeface="微软雅黑" panose="020B0503020204020204" charset="-122"/>
                <a:ea typeface="微软雅黑" panose="020B0503020204020204" charset="-122"/>
                <a:cs typeface="Times New Roman" panose="02020603050405020304"/>
                <a:sym typeface="+mn-ea"/>
              </a:rPr>
              <a:t>Right </a:t>
            </a:r>
            <a:r>
              <a:rPr sz="2000" spc="5" dirty="0">
                <a:latin typeface="微软雅黑" panose="020B0503020204020204" charset="-122"/>
                <a:ea typeface="微软雅黑" panose="020B0503020204020204" charset="-122"/>
                <a:cs typeface="Times New Roman" panose="02020603050405020304"/>
                <a:sym typeface="+mn-ea"/>
              </a:rPr>
              <a:t>brain </a:t>
            </a:r>
            <a:r>
              <a:rPr sz="2000" dirty="0">
                <a:latin typeface="微软雅黑" panose="020B0503020204020204" charset="-122"/>
                <a:ea typeface="微软雅黑" panose="020B0503020204020204" charset="-122"/>
                <a:cs typeface="Times New Roman" panose="02020603050405020304"/>
                <a:sym typeface="+mn-ea"/>
              </a:rPr>
              <a:t>with </a:t>
            </a:r>
            <a:r>
              <a:rPr sz="2000" spc="5" dirty="0">
                <a:latin typeface="微软雅黑" panose="020B0503020204020204" charset="-122"/>
                <a:ea typeface="微软雅黑" panose="020B0503020204020204" charset="-122"/>
                <a:cs typeface="Times New Roman" panose="02020603050405020304"/>
                <a:sym typeface="+mn-ea"/>
              </a:rPr>
              <a:t>the </a:t>
            </a:r>
            <a:r>
              <a:rPr sz="2000" spc="10" dirty="0">
                <a:latin typeface="微软雅黑" panose="020B0503020204020204" charset="-122"/>
                <a:ea typeface="微软雅黑" panose="020B0503020204020204" charset="-122"/>
                <a:cs typeface="Times New Roman" panose="02020603050405020304"/>
                <a:sym typeface="+mn-ea"/>
              </a:rPr>
              <a:t>function </a:t>
            </a:r>
            <a:r>
              <a:rPr sz="2000" spc="25" dirty="0">
                <a:latin typeface="微软雅黑" panose="020B0503020204020204" charset="-122"/>
                <a:ea typeface="微软雅黑" panose="020B0503020204020204" charset="-122"/>
                <a:cs typeface="Times New Roman" panose="02020603050405020304"/>
                <a:sym typeface="+mn-ea"/>
              </a:rPr>
              <a:t>of </a:t>
            </a:r>
            <a:r>
              <a:rPr sz="2000" spc="10" dirty="0">
                <a:latin typeface="微软雅黑" panose="020B0503020204020204" charset="-122"/>
                <a:ea typeface="微软雅黑" panose="020B0503020204020204" charset="-122"/>
                <a:cs typeface="Times New Roman" panose="02020603050405020304"/>
                <a:sym typeface="+mn-ea"/>
              </a:rPr>
              <a:t>thinking</a:t>
            </a:r>
            <a:r>
              <a:rPr sz="2000" spc="-125" dirty="0">
                <a:latin typeface="微软雅黑" panose="020B0503020204020204" charset="-122"/>
                <a:ea typeface="微软雅黑" panose="020B0503020204020204" charset="-122"/>
                <a:cs typeface="Times New Roman" panose="02020603050405020304"/>
                <a:sym typeface="+mn-ea"/>
              </a:rPr>
              <a:t> </a:t>
            </a:r>
            <a:r>
              <a:rPr sz="2000" dirty="0">
                <a:latin typeface="微软雅黑" panose="020B0503020204020204" charset="-122"/>
                <a:ea typeface="微软雅黑" panose="020B0503020204020204" charset="-122"/>
                <a:cs typeface="Times New Roman" panose="02020603050405020304"/>
                <a:sym typeface="+mn-ea"/>
              </a:rPr>
              <a:t>creatively</a:t>
            </a:r>
          </a:p>
          <a:p>
            <a:pPr marL="12700" indent="0" fontAlgn="auto">
              <a:lnSpc>
                <a:spcPts val="3560"/>
              </a:lnSpc>
              <a:spcBef>
                <a:spcPts val="180"/>
              </a:spcBef>
            </a:pPr>
            <a:r>
              <a:rPr sz="2000" b="1" dirty="0">
                <a:latin typeface="微软雅黑" panose="020B0503020204020204" charset="-122"/>
                <a:ea typeface="微软雅黑" panose="020B0503020204020204" charset="-122"/>
                <a:cs typeface="Times New Roman" panose="02020603050405020304"/>
                <a:sym typeface="+mn-ea"/>
              </a:rPr>
              <a:t>III. </a:t>
            </a:r>
            <a:r>
              <a:rPr sz="2000" b="1" spc="10" dirty="0">
                <a:latin typeface="微软雅黑" panose="020B0503020204020204" charset="-122"/>
                <a:ea typeface="微软雅黑" panose="020B0503020204020204" charset="-122"/>
                <a:cs typeface="Times New Roman" panose="02020603050405020304"/>
                <a:sym typeface="+mn-ea"/>
              </a:rPr>
              <a:t>Dominance </a:t>
            </a:r>
            <a:r>
              <a:rPr sz="2000" b="1" spc="25" dirty="0">
                <a:latin typeface="微软雅黑" panose="020B0503020204020204" charset="-122"/>
                <a:ea typeface="微软雅黑" panose="020B0503020204020204" charset="-122"/>
                <a:cs typeface="Times New Roman" panose="02020603050405020304"/>
                <a:sym typeface="+mn-ea"/>
              </a:rPr>
              <a:t>of </a:t>
            </a:r>
            <a:r>
              <a:rPr sz="2000" b="1" dirty="0">
                <a:latin typeface="微软雅黑" panose="020B0503020204020204" charset="-122"/>
                <a:ea typeface="微软雅黑" panose="020B0503020204020204" charset="-122"/>
                <a:cs typeface="Times New Roman" panose="02020603050405020304"/>
                <a:sym typeface="+mn-ea"/>
              </a:rPr>
              <a:t>left </a:t>
            </a:r>
            <a:r>
              <a:rPr sz="2000" b="1" spc="25" dirty="0">
                <a:latin typeface="微软雅黑" panose="020B0503020204020204" charset="-122"/>
                <a:ea typeface="微软雅黑" panose="020B0503020204020204" charset="-122"/>
                <a:cs typeface="Times New Roman" panose="02020603050405020304"/>
                <a:sym typeface="+mn-ea"/>
              </a:rPr>
              <a:t>or </a:t>
            </a:r>
            <a:r>
              <a:rPr sz="2000" b="1" spc="-5" dirty="0">
                <a:latin typeface="微软雅黑" panose="020B0503020204020204" charset="-122"/>
                <a:ea typeface="微软雅黑" panose="020B0503020204020204" charset="-122"/>
                <a:cs typeface="Times New Roman" panose="02020603050405020304"/>
                <a:sym typeface="+mn-ea"/>
              </a:rPr>
              <a:t>right </a:t>
            </a:r>
            <a:r>
              <a:rPr sz="2000" b="1" dirty="0">
                <a:latin typeface="微软雅黑" panose="020B0503020204020204" charset="-122"/>
                <a:ea typeface="微软雅黑" panose="020B0503020204020204" charset="-122"/>
                <a:cs typeface="Times New Roman" panose="02020603050405020304"/>
                <a:sym typeface="+mn-ea"/>
              </a:rPr>
              <a:t>brain.</a:t>
            </a:r>
            <a:r>
              <a:rPr sz="2000" b="1" spc="-30" dirty="0">
                <a:latin typeface="微软雅黑" panose="020B0503020204020204" charset="-122"/>
                <a:ea typeface="微软雅黑" panose="020B0503020204020204" charset="-122"/>
                <a:cs typeface="Times New Roman" panose="02020603050405020304"/>
                <a:sym typeface="+mn-ea"/>
              </a:rPr>
              <a:t> </a:t>
            </a:r>
            <a:r>
              <a:rPr sz="2000" b="1" spc="25" dirty="0">
                <a:latin typeface="微软雅黑" panose="020B0503020204020204" charset="-122"/>
                <a:ea typeface="微软雅黑" panose="020B0503020204020204" charset="-122"/>
                <a:cs typeface="Times New Roman" panose="02020603050405020304"/>
                <a:sym typeface="+mn-ea"/>
              </a:rPr>
              <a:t>(</a:t>
            </a:r>
            <a:r>
              <a:rPr lang="en-US" sz="2000" b="1" spc="25" dirty="0">
                <a:latin typeface="微软雅黑" panose="020B0503020204020204" charset="-122"/>
                <a:ea typeface="微软雅黑" panose="020B0503020204020204" charset="-122"/>
                <a:cs typeface="Times New Roman" panose="02020603050405020304"/>
                <a:sym typeface="+mn-ea"/>
              </a:rPr>
              <a:t>P</a:t>
            </a:r>
            <a:r>
              <a:rPr sz="2000" b="1" spc="25" dirty="0">
                <a:latin typeface="微软雅黑" panose="020B0503020204020204" charset="-122"/>
                <a:ea typeface="微软雅黑" panose="020B0503020204020204" charset="-122"/>
                <a:cs typeface="Times New Roman" panose="02020603050405020304"/>
                <a:sym typeface="+mn-ea"/>
              </a:rPr>
              <a:t>ara</a:t>
            </a:r>
            <a:r>
              <a:rPr lang="en-US" sz="2000" b="1" spc="25" dirty="0">
                <a:latin typeface="微软雅黑" panose="020B0503020204020204" charset="-122"/>
                <a:ea typeface="微软雅黑" panose="020B0503020204020204" charset="-122"/>
                <a:cs typeface="Times New Roman" panose="02020603050405020304"/>
                <a:sym typeface="+mn-ea"/>
              </a:rPr>
              <a:t>s</a:t>
            </a:r>
            <a:r>
              <a:rPr sz="2000" b="1" spc="25" dirty="0">
                <a:latin typeface="微软雅黑" panose="020B0503020204020204" charset="-122"/>
                <a:ea typeface="微软雅黑" panose="020B0503020204020204" charset="-122"/>
                <a:cs typeface="Times New Roman" panose="02020603050405020304"/>
                <a:sym typeface="+mn-ea"/>
              </a:rPr>
              <a:t>.4-5)</a:t>
            </a:r>
            <a:endParaRPr sz="2000" dirty="0">
              <a:latin typeface="微软雅黑" panose="020B0503020204020204" charset="-122"/>
              <a:ea typeface="微软雅黑" panose="020B0503020204020204" charset="-122"/>
              <a:cs typeface="Times New Roman" panose="02020603050405020304"/>
            </a:endParaRPr>
          </a:p>
        </p:txBody>
      </p:sp>
      <p:cxnSp>
        <p:nvCxnSpPr>
          <p:cNvPr id="3" name="直接连接符 2">
            <a:extLst>
              <a:ext uri="{FF2B5EF4-FFF2-40B4-BE49-F238E27FC236}">
                <a16:creationId xmlns:a16="http://schemas.microsoft.com/office/drawing/2014/main" id="{A3BBF5BC-C2E0-4C9D-89C4-82B5D3C56402}"/>
              </a:ext>
            </a:extLst>
          </p:cNvPr>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509DD116-C44D-4A91-ACE1-792CFFC4AF05}"/>
              </a:ext>
            </a:extLst>
          </p:cNvPr>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5" name="图示 4">
            <a:extLst>
              <a:ext uri="{FF2B5EF4-FFF2-40B4-BE49-F238E27FC236}">
                <a16:creationId xmlns:a16="http://schemas.microsoft.com/office/drawing/2014/main" id="{D2E72DFA-BB06-4717-855D-643BB96B73E1}"/>
              </a:ext>
            </a:extLst>
          </p:cNvPr>
          <p:cNvGraphicFramePr/>
          <p:nvPr>
            <p:extLst>
              <p:ext uri="{D42A27DB-BD31-4B8C-83A1-F6EECF244321}">
                <p14:modId xmlns:p14="http://schemas.microsoft.com/office/powerpoint/2010/main" val="3924622603"/>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46677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63196" y="1042177"/>
            <a:ext cx="8258175" cy="5815823"/>
          </a:xfrm>
          <a:prstGeom prst="rect">
            <a:avLst/>
          </a:prstGeom>
          <a:noFill/>
          <a:ln w="9525">
            <a:noFill/>
          </a:ln>
        </p:spPr>
        <p:txBody>
          <a:bodyPr wrap="square">
            <a:spAutoFit/>
          </a:bodyPr>
          <a:lstStyle/>
          <a:p>
            <a:pPr marL="12700" marR="5080" indent="114300" algn="just">
              <a:lnSpc>
                <a:spcPct val="156000"/>
              </a:lnSpc>
              <a:spcBef>
                <a:spcPts val="85"/>
              </a:spcBef>
            </a:pPr>
            <a:r>
              <a:rPr spc="-40" dirty="0">
                <a:latin typeface="微软雅黑" panose="020B0503020204020204" charset="-122"/>
                <a:ea typeface="微软雅黑" panose="020B0503020204020204" charset="-122"/>
                <a:cs typeface="微软雅黑" panose="020B0503020204020204" charset="-122"/>
                <a:sym typeface="+mn-ea"/>
              </a:rPr>
              <a:t>④</a:t>
            </a:r>
            <a:r>
              <a:rPr spc="-40" dirty="0">
                <a:latin typeface="微软雅黑" panose="020B0503020204020204" charset="-122"/>
                <a:ea typeface="微软雅黑" panose="020B0503020204020204" charset="-122"/>
                <a:cs typeface="Arial" panose="020B0604020202020204"/>
                <a:sym typeface="+mn-ea"/>
              </a:rPr>
              <a:t>To </a:t>
            </a:r>
            <a:r>
              <a:rPr spc="15" dirty="0">
                <a:latin typeface="微软雅黑" panose="020B0503020204020204" charset="-122"/>
                <a:ea typeface="微软雅黑" panose="020B0503020204020204" charset="-122"/>
                <a:cs typeface="Arial" panose="020B0604020202020204"/>
                <a:sym typeface="+mn-ea"/>
              </a:rPr>
              <a:t>some </a:t>
            </a:r>
            <a:r>
              <a:rPr dirty="0">
                <a:latin typeface="微软雅黑" panose="020B0503020204020204" charset="-122"/>
                <a:ea typeface="微软雅黑" panose="020B0503020204020204" charset="-122"/>
                <a:cs typeface="Arial" panose="020B0604020202020204"/>
                <a:sym typeface="+mn-ea"/>
              </a:rPr>
              <a:t>people, </a:t>
            </a:r>
            <a:r>
              <a:rPr spc="-15" dirty="0">
                <a:latin typeface="微软雅黑" panose="020B0503020204020204" charset="-122"/>
                <a:ea typeface="微软雅黑" panose="020B0503020204020204" charset="-122"/>
                <a:cs typeface="Arial" panose="020B0604020202020204"/>
                <a:sym typeface="+mn-ea"/>
              </a:rPr>
              <a:t>the </a:t>
            </a:r>
            <a:r>
              <a:rPr spc="10" dirty="0">
                <a:latin typeface="微软雅黑" panose="020B0503020204020204" charset="-122"/>
                <a:ea typeface="微软雅黑" panose="020B0503020204020204" charset="-122"/>
                <a:cs typeface="Arial" panose="020B0604020202020204"/>
                <a:sym typeface="+mn-ea"/>
              </a:rPr>
              <a:t>left brain </a:t>
            </a:r>
            <a:r>
              <a:rPr dirty="0">
                <a:latin typeface="微软雅黑" panose="020B0503020204020204" charset="-122"/>
                <a:ea typeface="微软雅黑" panose="020B0503020204020204" charset="-122"/>
                <a:cs typeface="Arial" panose="020B0604020202020204"/>
                <a:sym typeface="+mn-ea"/>
              </a:rPr>
              <a:t>is </a:t>
            </a:r>
            <a:r>
              <a:rPr spc="10" dirty="0">
                <a:latin typeface="微软雅黑" panose="020B0503020204020204" charset="-122"/>
                <a:ea typeface="微软雅黑" panose="020B0503020204020204" charset="-122"/>
                <a:cs typeface="Arial" panose="020B0604020202020204"/>
                <a:sym typeface="+mn-ea"/>
              </a:rPr>
              <a:t>dominant </a:t>
            </a:r>
            <a:r>
              <a:rPr spc="30" dirty="0">
                <a:latin typeface="微软雅黑" panose="020B0503020204020204" charset="-122"/>
                <a:ea typeface="微软雅黑" panose="020B0503020204020204" charset="-122"/>
                <a:cs typeface="Arial" panose="020B0604020202020204"/>
                <a:sym typeface="+mn-ea"/>
              </a:rPr>
              <a:t>and </a:t>
            </a:r>
            <a:r>
              <a:rPr dirty="0">
                <a:latin typeface="微软雅黑" panose="020B0503020204020204" charset="-122"/>
                <a:ea typeface="微软雅黑" panose="020B0503020204020204" charset="-122"/>
                <a:cs typeface="Arial" panose="020B0604020202020204"/>
                <a:sym typeface="+mn-ea"/>
              </a:rPr>
              <a:t>to </a:t>
            </a:r>
            <a:r>
              <a:rPr spc="10" dirty="0">
                <a:latin typeface="微软雅黑" panose="020B0503020204020204" charset="-122"/>
                <a:ea typeface="微软雅黑" panose="020B0503020204020204" charset="-122"/>
                <a:cs typeface="Arial" panose="020B0604020202020204"/>
                <a:sym typeface="+mn-ea"/>
              </a:rPr>
              <a:t>others, </a:t>
            </a:r>
            <a:r>
              <a:rPr dirty="0">
                <a:latin typeface="微软雅黑" panose="020B0503020204020204" charset="-122"/>
                <a:ea typeface="微软雅黑" panose="020B0503020204020204" charset="-122"/>
                <a:cs typeface="Arial" panose="020B0604020202020204"/>
                <a:sym typeface="+mn-ea"/>
              </a:rPr>
              <a:t>the </a:t>
            </a:r>
            <a:r>
              <a:rPr spc="10" dirty="0">
                <a:latin typeface="微软雅黑" panose="020B0503020204020204" charset="-122"/>
                <a:ea typeface="微软雅黑" panose="020B0503020204020204" charset="-122"/>
                <a:cs typeface="Arial" panose="020B0604020202020204"/>
                <a:sym typeface="+mn-ea"/>
              </a:rPr>
              <a:t>right </a:t>
            </a:r>
            <a:r>
              <a:rPr dirty="0">
                <a:latin typeface="微软雅黑" panose="020B0503020204020204" charset="-122"/>
                <a:ea typeface="微软雅黑" panose="020B0503020204020204" charset="-122"/>
                <a:cs typeface="Arial" panose="020B0604020202020204"/>
                <a:sym typeface="+mn-ea"/>
              </a:rPr>
              <a:t>brain  </a:t>
            </a:r>
            <a:r>
              <a:rPr spc="10" dirty="0">
                <a:latin typeface="微软雅黑" panose="020B0503020204020204" charset="-122"/>
                <a:ea typeface="微软雅黑" panose="020B0503020204020204" charset="-122"/>
                <a:cs typeface="Arial" panose="020B0604020202020204"/>
                <a:sym typeface="+mn-ea"/>
              </a:rPr>
              <a:t>is. Of </a:t>
            </a:r>
            <a:r>
              <a:rPr dirty="0">
                <a:latin typeface="微软雅黑" panose="020B0503020204020204" charset="-122"/>
                <a:ea typeface="微软雅黑" panose="020B0503020204020204" charset="-122"/>
                <a:cs typeface="Arial" panose="020B0604020202020204"/>
                <a:sym typeface="+mn-ea"/>
              </a:rPr>
              <a:t>people who </a:t>
            </a:r>
            <a:r>
              <a:rPr spc="10" dirty="0">
                <a:latin typeface="微软雅黑" panose="020B0503020204020204" charset="-122"/>
                <a:ea typeface="微软雅黑" panose="020B0503020204020204" charset="-122"/>
                <a:cs typeface="Arial" panose="020B0604020202020204"/>
                <a:sym typeface="+mn-ea"/>
              </a:rPr>
              <a:t>are </a:t>
            </a:r>
            <a:r>
              <a:rPr spc="15" dirty="0">
                <a:latin typeface="微软雅黑" panose="020B0503020204020204" charset="-122"/>
                <a:ea typeface="微软雅黑" panose="020B0503020204020204" charset="-122"/>
                <a:cs typeface="Arial" panose="020B0604020202020204"/>
                <a:sym typeface="+mn-ea"/>
              </a:rPr>
              <a:t>good </a:t>
            </a:r>
            <a:r>
              <a:rPr spc="30" dirty="0">
                <a:latin typeface="微软雅黑" panose="020B0503020204020204" charset="-122"/>
                <a:ea typeface="微软雅黑" panose="020B0503020204020204" charset="-122"/>
                <a:cs typeface="Arial" panose="020B0604020202020204"/>
                <a:sym typeface="+mn-ea"/>
              </a:rPr>
              <a:t>in </a:t>
            </a:r>
            <a:r>
              <a:rPr spc="10" dirty="0">
                <a:latin typeface="微软雅黑" panose="020B0503020204020204" charset="-122"/>
                <a:ea typeface="微软雅黑" panose="020B0503020204020204" charset="-122"/>
                <a:cs typeface="Arial" panose="020B0604020202020204"/>
                <a:sym typeface="+mn-ea"/>
              </a:rPr>
              <a:t>mathematics </a:t>
            </a:r>
            <a:r>
              <a:rPr spc="15" dirty="0">
                <a:latin typeface="微软雅黑" panose="020B0503020204020204" charset="-122"/>
                <a:ea typeface="微软雅黑" panose="020B0503020204020204" charset="-122"/>
                <a:cs typeface="Arial" panose="020B0604020202020204"/>
                <a:sym typeface="+mn-ea"/>
              </a:rPr>
              <a:t>and </a:t>
            </a:r>
            <a:r>
              <a:rPr spc="5" dirty="0">
                <a:latin typeface="微软雅黑" panose="020B0503020204020204" charset="-122"/>
                <a:ea typeface="微软雅黑" panose="020B0503020204020204" charset="-122"/>
                <a:cs typeface="Arial" panose="020B0604020202020204"/>
                <a:sym typeface="+mn-ea"/>
              </a:rPr>
              <a:t>language </a:t>
            </a:r>
            <a:r>
              <a:rPr spc="10" dirty="0">
                <a:latin typeface="微软雅黑" panose="020B0503020204020204" charset="-122"/>
                <a:ea typeface="微软雅黑" panose="020B0503020204020204" charset="-122"/>
                <a:cs typeface="Arial" panose="020B0604020202020204"/>
                <a:sym typeface="+mn-ea"/>
              </a:rPr>
              <a:t>expression—that  is, putting </a:t>
            </a:r>
            <a:r>
              <a:rPr dirty="0">
                <a:latin typeface="微软雅黑" panose="020B0503020204020204" charset="-122"/>
                <a:ea typeface="微软雅黑" panose="020B0503020204020204" charset="-122"/>
                <a:cs typeface="Arial" panose="020B0604020202020204"/>
                <a:sym typeface="+mn-ea"/>
              </a:rPr>
              <a:t>into </a:t>
            </a:r>
            <a:r>
              <a:rPr spc="5" dirty="0">
                <a:latin typeface="微软雅黑" panose="020B0503020204020204" charset="-122"/>
                <a:ea typeface="微软雅黑" panose="020B0503020204020204" charset="-122"/>
                <a:cs typeface="Arial" panose="020B0604020202020204"/>
                <a:sym typeface="+mn-ea"/>
              </a:rPr>
              <a:t>practice </a:t>
            </a:r>
            <a:r>
              <a:rPr spc="15" dirty="0">
                <a:latin typeface="微软雅黑" panose="020B0503020204020204" charset="-122"/>
                <a:ea typeface="微软雅黑" panose="020B0503020204020204" charset="-122"/>
                <a:cs typeface="Arial" panose="020B0604020202020204"/>
                <a:sym typeface="+mn-ea"/>
              </a:rPr>
              <a:t>what </a:t>
            </a:r>
            <a:r>
              <a:rPr dirty="0">
                <a:latin typeface="微软雅黑" panose="020B0503020204020204" charset="-122"/>
                <a:ea typeface="微软雅黑" panose="020B0503020204020204" charset="-122"/>
                <a:cs typeface="Arial" panose="020B0604020202020204"/>
                <a:sym typeface="+mn-ea"/>
              </a:rPr>
              <a:t>they </a:t>
            </a:r>
            <a:r>
              <a:rPr spc="-5" dirty="0">
                <a:latin typeface="微软雅黑" panose="020B0503020204020204" charset="-122"/>
                <a:ea typeface="微软雅黑" panose="020B0503020204020204" charset="-122"/>
                <a:cs typeface="Arial" panose="020B0604020202020204"/>
                <a:sym typeface="+mn-ea"/>
              </a:rPr>
              <a:t>have </a:t>
            </a:r>
            <a:r>
              <a:rPr dirty="0">
                <a:latin typeface="微软雅黑" panose="020B0503020204020204" charset="-122"/>
                <a:ea typeface="微软雅黑" panose="020B0503020204020204" charset="-122"/>
                <a:cs typeface="Arial" panose="020B0604020202020204"/>
                <a:sym typeface="+mn-ea"/>
              </a:rPr>
              <a:t>learnt, we </a:t>
            </a:r>
            <a:r>
              <a:rPr spc="40" dirty="0">
                <a:latin typeface="微软雅黑" panose="020B0503020204020204" charset="-122"/>
                <a:ea typeface="微软雅黑" panose="020B0503020204020204" charset="-122"/>
                <a:cs typeface="Arial" panose="020B0604020202020204"/>
                <a:sym typeface="+mn-ea"/>
              </a:rPr>
              <a:t>say </a:t>
            </a:r>
            <a:r>
              <a:rPr dirty="0">
                <a:latin typeface="微软雅黑" panose="020B0503020204020204" charset="-122"/>
                <a:ea typeface="微软雅黑" panose="020B0503020204020204" charset="-122"/>
                <a:cs typeface="Arial" panose="020B0604020202020204"/>
                <a:sym typeface="+mn-ea"/>
              </a:rPr>
              <a:t>that they </a:t>
            </a:r>
            <a:r>
              <a:rPr spc="10" dirty="0">
                <a:latin typeface="微软雅黑" panose="020B0503020204020204" charset="-122"/>
                <a:ea typeface="微软雅黑" panose="020B0503020204020204" charset="-122"/>
                <a:cs typeface="Arial" panose="020B0604020202020204"/>
                <a:sym typeface="+mn-ea"/>
              </a:rPr>
              <a:t>are </a:t>
            </a:r>
            <a:r>
              <a:rPr dirty="0">
                <a:latin typeface="微软雅黑" panose="020B0503020204020204" charset="-122"/>
                <a:ea typeface="微软雅黑" panose="020B0503020204020204" charset="-122"/>
                <a:cs typeface="Arial" panose="020B0604020202020204"/>
                <a:sym typeface="+mn-ea"/>
              </a:rPr>
              <a:t>more </a:t>
            </a:r>
            <a:r>
              <a:rPr spc="-5" dirty="0">
                <a:solidFill>
                  <a:srgbClr val="FF0000"/>
                </a:solidFill>
                <a:latin typeface="微软雅黑" panose="020B0503020204020204" charset="-122"/>
                <a:ea typeface="微软雅黑" panose="020B0503020204020204" charset="-122"/>
                <a:cs typeface="Arial" panose="020B0604020202020204"/>
                <a:sym typeface="+mn-ea"/>
              </a:rPr>
              <a:t>left-</a:t>
            </a:r>
            <a:r>
              <a:rPr spc="5" dirty="0">
                <a:solidFill>
                  <a:srgbClr val="FF0000"/>
                </a:solidFill>
                <a:latin typeface="微软雅黑" panose="020B0503020204020204" charset="-122"/>
                <a:ea typeface="微软雅黑" panose="020B0503020204020204" charset="-122"/>
                <a:cs typeface="Arial" panose="020B0604020202020204"/>
                <a:sym typeface="+mn-ea"/>
              </a:rPr>
              <a:t>brained</a:t>
            </a:r>
            <a:r>
              <a:rPr spc="5" dirty="0">
                <a:latin typeface="微软雅黑" panose="020B0503020204020204" charset="-122"/>
                <a:ea typeface="微软雅黑" panose="020B0503020204020204" charset="-122"/>
                <a:cs typeface="Arial" panose="020B0604020202020204"/>
                <a:sym typeface="+mn-ea"/>
              </a:rPr>
              <a:t>. </a:t>
            </a:r>
            <a:r>
              <a:rPr spc="25" dirty="0">
                <a:latin typeface="微软雅黑" panose="020B0503020204020204" charset="-122"/>
                <a:ea typeface="微软雅黑" panose="020B0503020204020204" charset="-122"/>
                <a:cs typeface="Arial" panose="020B0604020202020204"/>
                <a:sym typeface="+mn-ea"/>
              </a:rPr>
              <a:t>They </a:t>
            </a:r>
            <a:r>
              <a:rPr spc="10" dirty="0">
                <a:latin typeface="微软雅黑" panose="020B0503020204020204" charset="-122"/>
                <a:ea typeface="微软雅黑" panose="020B0503020204020204" charset="-122"/>
                <a:cs typeface="Arial" panose="020B0604020202020204"/>
                <a:sym typeface="+mn-ea"/>
              </a:rPr>
              <a:t>are </a:t>
            </a:r>
            <a:r>
              <a:rPr spc="-5" dirty="0">
                <a:latin typeface="微软雅黑" panose="020B0503020204020204" charset="-122"/>
                <a:ea typeface="微软雅黑" panose="020B0503020204020204" charset="-122"/>
                <a:cs typeface="Arial" panose="020B0604020202020204"/>
                <a:sym typeface="+mn-ea"/>
              </a:rPr>
              <a:t>not </a:t>
            </a:r>
            <a:r>
              <a:rPr dirty="0">
                <a:latin typeface="微软雅黑" panose="020B0503020204020204" charset="-122"/>
                <a:ea typeface="微软雅黑" panose="020B0503020204020204" charset="-122"/>
                <a:cs typeface="Arial" panose="020B0604020202020204"/>
                <a:sym typeface="+mn-ea"/>
              </a:rPr>
              <a:t>very </a:t>
            </a:r>
            <a:r>
              <a:rPr spc="5" dirty="0">
                <a:latin typeface="微软雅黑" panose="020B0503020204020204" charset="-122"/>
                <a:ea typeface="微软雅黑" panose="020B0503020204020204" charset="-122"/>
                <a:cs typeface="Arial" panose="020B0604020202020204"/>
                <a:sym typeface="+mn-ea"/>
              </a:rPr>
              <a:t>sensitive </a:t>
            </a:r>
            <a:r>
              <a:rPr spc="15" dirty="0">
                <a:latin typeface="微软雅黑" panose="020B0503020204020204" charset="-122"/>
                <a:ea typeface="微软雅黑" panose="020B0503020204020204" charset="-122"/>
                <a:cs typeface="Arial" panose="020B0604020202020204"/>
                <a:sym typeface="+mn-ea"/>
              </a:rPr>
              <a:t>and </a:t>
            </a:r>
            <a:r>
              <a:rPr dirty="0">
                <a:latin typeface="微软雅黑" panose="020B0503020204020204" charset="-122"/>
                <a:ea typeface="微软雅黑" panose="020B0503020204020204" charset="-122"/>
                <a:cs typeface="Arial" panose="020B0604020202020204"/>
                <a:sym typeface="+mn-ea"/>
              </a:rPr>
              <a:t>believe </a:t>
            </a:r>
            <a:r>
              <a:rPr spc="30" dirty="0">
                <a:latin typeface="微软雅黑" panose="020B0503020204020204" charset="-122"/>
                <a:ea typeface="微软雅黑" panose="020B0503020204020204" charset="-122"/>
                <a:cs typeface="Arial" panose="020B0604020202020204"/>
                <a:sym typeface="+mn-ea"/>
              </a:rPr>
              <a:t>in </a:t>
            </a:r>
            <a:r>
              <a:rPr spc="10" dirty="0">
                <a:latin typeface="微软雅黑" panose="020B0503020204020204" charset="-122"/>
                <a:ea typeface="微软雅黑" panose="020B0503020204020204" charset="-122"/>
                <a:cs typeface="Arial" panose="020B0604020202020204"/>
                <a:sym typeface="+mn-ea"/>
              </a:rPr>
              <a:t>doing </a:t>
            </a:r>
            <a:r>
              <a:rPr spc="15" dirty="0">
                <a:latin typeface="微软雅黑" panose="020B0503020204020204" charset="-122"/>
                <a:ea typeface="微软雅黑" panose="020B0503020204020204" charset="-122"/>
                <a:cs typeface="Arial" panose="020B0604020202020204"/>
                <a:sym typeface="+mn-ea"/>
              </a:rPr>
              <a:t>everything </a:t>
            </a:r>
            <a:r>
              <a:rPr spc="5" dirty="0">
                <a:latin typeface="微软雅黑" panose="020B0503020204020204" charset="-122"/>
                <a:ea typeface="微软雅黑" panose="020B0503020204020204" charset="-122"/>
                <a:cs typeface="Arial" panose="020B0604020202020204"/>
                <a:sym typeface="+mn-ea"/>
              </a:rPr>
              <a:t>only  after </a:t>
            </a:r>
            <a:r>
              <a:rPr spc="10" dirty="0">
                <a:latin typeface="微软雅黑" panose="020B0503020204020204" charset="-122"/>
                <a:ea typeface="微软雅黑" panose="020B0503020204020204" charset="-122"/>
                <a:cs typeface="Arial" panose="020B0604020202020204"/>
                <a:sym typeface="+mn-ea"/>
              </a:rPr>
              <a:t>reasoning. </a:t>
            </a:r>
            <a:r>
              <a:rPr spc="15" dirty="0">
                <a:latin typeface="微软雅黑" panose="020B0503020204020204" charset="-122"/>
                <a:ea typeface="微软雅黑" panose="020B0503020204020204" charset="-122"/>
                <a:cs typeface="Arial" panose="020B0604020202020204"/>
                <a:sym typeface="+mn-ea"/>
              </a:rPr>
              <a:t>They are </a:t>
            </a:r>
            <a:r>
              <a:rPr spc="5" dirty="0">
                <a:latin typeface="微软雅黑" panose="020B0503020204020204" charset="-122"/>
                <a:ea typeface="微软雅黑" panose="020B0503020204020204" charset="-122"/>
                <a:cs typeface="Arial" panose="020B0604020202020204"/>
                <a:sym typeface="+mn-ea"/>
              </a:rPr>
              <a:t>very </a:t>
            </a:r>
            <a:r>
              <a:rPr spc="25" dirty="0">
                <a:latin typeface="微软雅黑" panose="020B0503020204020204" charset="-122"/>
                <a:ea typeface="微软雅黑" panose="020B0503020204020204" charset="-122"/>
                <a:cs typeface="Arial" panose="020B0604020202020204"/>
                <a:sym typeface="+mn-ea"/>
              </a:rPr>
              <a:t>sharp </a:t>
            </a:r>
            <a:r>
              <a:rPr spc="40" dirty="0">
                <a:latin typeface="微软雅黑" panose="020B0503020204020204" charset="-122"/>
                <a:ea typeface="微软雅黑" panose="020B0503020204020204" charset="-122"/>
                <a:cs typeface="Arial" panose="020B0604020202020204"/>
                <a:sym typeface="+mn-ea"/>
              </a:rPr>
              <a:t>at </a:t>
            </a:r>
            <a:r>
              <a:rPr spc="10" dirty="0">
                <a:latin typeface="微软雅黑" panose="020B0503020204020204" charset="-122"/>
                <a:ea typeface="微软雅黑" panose="020B0503020204020204" charset="-122"/>
                <a:cs typeface="Arial" panose="020B0604020202020204"/>
                <a:sym typeface="+mn-ea"/>
              </a:rPr>
              <a:t>arguments. They are </a:t>
            </a:r>
            <a:r>
              <a:rPr spc="-15" dirty="0">
                <a:latin typeface="微软雅黑" panose="020B0503020204020204" charset="-122"/>
                <a:ea typeface="微软雅黑" panose="020B0503020204020204" charset="-122"/>
                <a:cs typeface="Arial" panose="020B0604020202020204"/>
                <a:sym typeface="+mn-ea"/>
              </a:rPr>
              <a:t>the </a:t>
            </a:r>
            <a:r>
              <a:rPr dirty="0">
                <a:latin typeface="微软雅黑" panose="020B0503020204020204" charset="-122"/>
                <a:ea typeface="微软雅黑" panose="020B0503020204020204" charset="-122"/>
                <a:cs typeface="Arial" panose="020B0604020202020204"/>
                <a:sym typeface="+mn-ea"/>
              </a:rPr>
              <a:t>type </a:t>
            </a:r>
            <a:r>
              <a:rPr spc="-15" dirty="0">
                <a:latin typeface="微软雅黑" panose="020B0503020204020204" charset="-122"/>
                <a:ea typeface="微软雅黑" panose="020B0503020204020204" charset="-122"/>
                <a:cs typeface="Arial" panose="020B0604020202020204"/>
                <a:sym typeface="+mn-ea"/>
              </a:rPr>
              <a:t>who  </a:t>
            </a:r>
            <a:r>
              <a:rPr spc="5" dirty="0">
                <a:latin typeface="微软雅黑" panose="020B0503020204020204" charset="-122"/>
                <a:ea typeface="微软雅黑" panose="020B0503020204020204" charset="-122"/>
                <a:cs typeface="Arial" panose="020B0604020202020204"/>
                <a:sym typeface="+mn-ea"/>
              </a:rPr>
              <a:t>will </a:t>
            </a:r>
            <a:r>
              <a:rPr spc="-5" dirty="0">
                <a:latin typeface="微软雅黑" panose="020B0503020204020204" charset="-122"/>
                <a:ea typeface="微软雅黑" panose="020B0503020204020204" charset="-122"/>
                <a:cs typeface="Arial" panose="020B0604020202020204"/>
                <a:sym typeface="+mn-ea"/>
              </a:rPr>
              <a:t>not </a:t>
            </a:r>
            <a:r>
              <a:rPr spc="5" dirty="0">
                <a:latin typeface="微软雅黑" panose="020B0503020204020204" charset="-122"/>
                <a:ea typeface="微软雅黑" panose="020B0503020204020204" charset="-122"/>
                <a:cs typeface="Arial" panose="020B0604020202020204"/>
                <a:sym typeface="+mn-ea"/>
              </a:rPr>
              <a:t>believe </a:t>
            </a:r>
            <a:r>
              <a:rPr spc="30" dirty="0">
                <a:latin typeface="微软雅黑" panose="020B0503020204020204" charset="-122"/>
                <a:ea typeface="微软雅黑" panose="020B0503020204020204" charset="-122"/>
                <a:cs typeface="Arial" panose="020B0604020202020204"/>
                <a:sym typeface="+mn-ea"/>
              </a:rPr>
              <a:t>in </a:t>
            </a:r>
            <a:r>
              <a:rPr spc="15" dirty="0">
                <a:latin typeface="微软雅黑" panose="020B0503020204020204" charset="-122"/>
                <a:ea typeface="微软雅黑" panose="020B0503020204020204" charset="-122"/>
                <a:cs typeface="Arial" panose="020B0604020202020204"/>
                <a:sym typeface="+mn-ea"/>
              </a:rPr>
              <a:t>anything </a:t>
            </a:r>
            <a:r>
              <a:rPr dirty="0">
                <a:latin typeface="微软雅黑" panose="020B0503020204020204" charset="-122"/>
                <a:ea typeface="微软雅黑" panose="020B0503020204020204" charset="-122"/>
                <a:cs typeface="Arial" panose="020B0604020202020204"/>
                <a:sym typeface="+mn-ea"/>
              </a:rPr>
              <a:t>until they </a:t>
            </a:r>
            <a:r>
              <a:rPr spc="25" dirty="0">
                <a:latin typeface="微软雅黑" panose="020B0503020204020204" charset="-122"/>
                <a:ea typeface="微软雅黑" panose="020B0503020204020204" charset="-122"/>
                <a:cs typeface="Arial" panose="020B0604020202020204"/>
                <a:sym typeface="+mn-ea"/>
              </a:rPr>
              <a:t>see </a:t>
            </a:r>
            <a:r>
              <a:rPr spc="10" dirty="0">
                <a:latin typeface="微软雅黑" panose="020B0503020204020204" charset="-122"/>
                <a:ea typeface="微软雅黑" panose="020B0503020204020204" charset="-122"/>
                <a:cs typeface="Arial" panose="020B0604020202020204"/>
                <a:sym typeface="+mn-ea"/>
              </a:rPr>
              <a:t>it. </a:t>
            </a:r>
            <a:r>
              <a:rPr spc="10" dirty="0">
                <a:solidFill>
                  <a:srgbClr val="FF0000"/>
                </a:solidFill>
                <a:latin typeface="微软雅黑" panose="020B0503020204020204" charset="-122"/>
                <a:ea typeface="微软雅黑" panose="020B0503020204020204" charset="-122"/>
                <a:cs typeface="Arial" panose="020B0604020202020204"/>
                <a:sym typeface="+mn-ea"/>
              </a:rPr>
              <a:t>Right-brained</a:t>
            </a:r>
            <a:r>
              <a:rPr spc="10" dirty="0">
                <a:latin typeface="微软雅黑" panose="020B0503020204020204" charset="-122"/>
                <a:ea typeface="微软雅黑" panose="020B0503020204020204" charset="-122"/>
                <a:cs typeface="Arial" panose="020B0604020202020204"/>
                <a:sym typeface="+mn-ea"/>
              </a:rPr>
              <a:t> </a:t>
            </a:r>
            <a:r>
              <a:rPr dirty="0">
                <a:latin typeface="微软雅黑" panose="020B0503020204020204" charset="-122"/>
                <a:ea typeface="微软雅黑" panose="020B0503020204020204" charset="-122"/>
                <a:cs typeface="Arial" panose="020B0604020202020204"/>
                <a:sym typeface="+mn-ea"/>
              </a:rPr>
              <a:t>people </a:t>
            </a:r>
            <a:r>
              <a:rPr spc="10" dirty="0">
                <a:latin typeface="微软雅黑" panose="020B0503020204020204" charset="-122"/>
                <a:ea typeface="微软雅黑" panose="020B0503020204020204" charset="-122"/>
                <a:cs typeface="Arial" panose="020B0604020202020204"/>
                <a:sym typeface="+mn-ea"/>
              </a:rPr>
              <a:t>are </a:t>
            </a:r>
            <a:r>
              <a:rPr dirty="0">
                <a:latin typeface="微软雅黑" panose="020B0503020204020204" charset="-122"/>
                <a:ea typeface="微软雅黑" panose="020B0503020204020204" charset="-122"/>
                <a:cs typeface="Arial" panose="020B0604020202020204"/>
                <a:sym typeface="+mn-ea"/>
              </a:rPr>
              <a:t>more artistic </a:t>
            </a:r>
            <a:r>
              <a:rPr spc="15" dirty="0">
                <a:latin typeface="微软雅黑" panose="020B0503020204020204" charset="-122"/>
                <a:ea typeface="微软雅黑" panose="020B0503020204020204" charset="-122"/>
                <a:cs typeface="Arial" panose="020B0604020202020204"/>
                <a:sym typeface="+mn-ea"/>
              </a:rPr>
              <a:t>and </a:t>
            </a:r>
            <a:r>
              <a:rPr spc="5" dirty="0">
                <a:latin typeface="微软雅黑" panose="020B0503020204020204" charset="-122"/>
                <a:ea typeface="微软雅黑" panose="020B0503020204020204" charset="-122"/>
                <a:cs typeface="Arial" panose="020B0604020202020204"/>
                <a:sym typeface="+mn-ea"/>
              </a:rPr>
              <a:t>have </a:t>
            </a:r>
            <a:r>
              <a:rPr spc="10" dirty="0">
                <a:latin typeface="微软雅黑" panose="020B0503020204020204" charset="-122"/>
                <a:ea typeface="微软雅黑" panose="020B0503020204020204" charset="-122"/>
                <a:cs typeface="Arial" panose="020B0604020202020204"/>
                <a:sym typeface="+mn-ea"/>
              </a:rPr>
              <a:t>a </a:t>
            </a:r>
            <a:r>
              <a:rPr dirty="0">
                <a:latin typeface="微软雅黑" panose="020B0503020204020204" charset="-122"/>
                <a:ea typeface="微软雅黑" panose="020B0503020204020204" charset="-122"/>
                <a:cs typeface="Arial" panose="020B0604020202020204"/>
                <a:sym typeface="+mn-ea"/>
              </a:rPr>
              <a:t>good </a:t>
            </a:r>
            <a:r>
              <a:rPr spc="10" dirty="0">
                <a:latin typeface="微软雅黑" panose="020B0503020204020204" charset="-122"/>
                <a:ea typeface="微软雅黑" panose="020B0503020204020204" charset="-122"/>
                <a:cs typeface="Arial" panose="020B0604020202020204"/>
                <a:sym typeface="+mn-ea"/>
              </a:rPr>
              <a:t>sense of </a:t>
            </a:r>
            <a:r>
              <a:rPr spc="-10" dirty="0">
                <a:latin typeface="微软雅黑" panose="020B0503020204020204" charset="-122"/>
                <a:ea typeface="微软雅黑" panose="020B0503020204020204" charset="-122"/>
                <a:cs typeface="Arial" panose="020B0604020202020204"/>
                <a:sym typeface="+mn-ea"/>
              </a:rPr>
              <a:t>music </a:t>
            </a:r>
            <a:r>
              <a:rPr spc="10" dirty="0">
                <a:latin typeface="微软雅黑" panose="020B0503020204020204" charset="-122"/>
                <a:ea typeface="微软雅黑" panose="020B0503020204020204" charset="-122"/>
                <a:cs typeface="Arial" panose="020B0604020202020204"/>
                <a:sym typeface="+mn-ea"/>
              </a:rPr>
              <a:t>appreciation. </a:t>
            </a:r>
            <a:r>
              <a:rPr spc="25" dirty="0">
                <a:latin typeface="微软雅黑" panose="020B0503020204020204" charset="-122"/>
                <a:ea typeface="微软雅黑" panose="020B0503020204020204" charset="-122"/>
                <a:cs typeface="Arial" panose="020B0604020202020204"/>
                <a:sym typeface="+mn-ea"/>
              </a:rPr>
              <a:t>They </a:t>
            </a:r>
            <a:r>
              <a:rPr spc="10" dirty="0">
                <a:latin typeface="微软雅黑" panose="020B0503020204020204" charset="-122"/>
                <a:ea typeface="微软雅黑" panose="020B0503020204020204" charset="-122"/>
                <a:cs typeface="Arial" panose="020B0604020202020204"/>
                <a:sym typeface="+mn-ea"/>
              </a:rPr>
              <a:t>are also </a:t>
            </a:r>
            <a:r>
              <a:rPr dirty="0">
                <a:latin typeface="微软雅黑" panose="020B0503020204020204" charset="-122"/>
                <a:ea typeface="微软雅黑" panose="020B0503020204020204" charset="-122"/>
                <a:cs typeface="Arial" panose="020B0604020202020204"/>
                <a:sym typeface="+mn-ea"/>
              </a:rPr>
              <a:t>more </a:t>
            </a:r>
            <a:r>
              <a:rPr spc="5" dirty="0">
                <a:latin typeface="微软雅黑" panose="020B0503020204020204" charset="-122"/>
                <a:ea typeface="微软雅黑" panose="020B0503020204020204" charset="-122"/>
                <a:cs typeface="Arial" panose="020B0604020202020204"/>
                <a:sym typeface="+mn-ea"/>
              </a:rPr>
              <a:t>sensitive </a:t>
            </a:r>
            <a:r>
              <a:rPr spc="30" dirty="0">
                <a:latin typeface="微软雅黑" panose="020B0503020204020204" charset="-122"/>
                <a:ea typeface="微软雅黑" panose="020B0503020204020204" charset="-122"/>
                <a:cs typeface="Arial" panose="020B0604020202020204"/>
                <a:sym typeface="+mn-ea"/>
              </a:rPr>
              <a:t>and </a:t>
            </a:r>
            <a:r>
              <a:rPr spc="25" dirty="0">
                <a:latin typeface="微软雅黑" panose="020B0503020204020204" charset="-122"/>
                <a:ea typeface="微软雅黑" panose="020B0503020204020204" charset="-122"/>
                <a:cs typeface="Arial" panose="020B0604020202020204"/>
                <a:sym typeface="+mn-ea"/>
              </a:rPr>
              <a:t>tend </a:t>
            </a:r>
            <a:r>
              <a:rPr dirty="0">
                <a:latin typeface="微软雅黑" panose="020B0503020204020204" charset="-122"/>
                <a:ea typeface="微软雅黑" panose="020B0503020204020204" charset="-122"/>
                <a:cs typeface="Arial" panose="020B0604020202020204"/>
                <a:sym typeface="+mn-ea"/>
              </a:rPr>
              <a:t>to </a:t>
            </a:r>
            <a:r>
              <a:rPr spc="-10" dirty="0">
                <a:latin typeface="微软雅黑" panose="020B0503020204020204" charset="-122"/>
                <a:ea typeface="微软雅黑" panose="020B0503020204020204" charset="-122"/>
                <a:cs typeface="Arial" panose="020B0604020202020204"/>
                <a:sym typeface="+mn-ea"/>
              </a:rPr>
              <a:t>be </a:t>
            </a:r>
            <a:r>
              <a:rPr spc="15" dirty="0">
                <a:latin typeface="微软雅黑" panose="020B0503020204020204" charset="-122"/>
                <a:ea typeface="微软雅黑" panose="020B0503020204020204" charset="-122"/>
                <a:cs typeface="Arial" panose="020B0604020202020204"/>
                <a:sym typeface="+mn-ea"/>
              </a:rPr>
              <a:t>emotional. </a:t>
            </a:r>
            <a:r>
              <a:rPr spc="25" dirty="0">
                <a:latin typeface="微软雅黑" panose="020B0503020204020204" charset="-122"/>
                <a:ea typeface="微软雅黑" panose="020B0503020204020204" charset="-122"/>
                <a:cs typeface="Arial" panose="020B0604020202020204"/>
                <a:sym typeface="+mn-ea"/>
              </a:rPr>
              <a:t>They </a:t>
            </a:r>
            <a:r>
              <a:rPr spc="10" dirty="0">
                <a:latin typeface="微软雅黑" panose="020B0503020204020204" charset="-122"/>
                <a:ea typeface="微软雅黑" panose="020B0503020204020204" charset="-122"/>
                <a:cs typeface="Arial" panose="020B0604020202020204"/>
                <a:sym typeface="+mn-ea"/>
              </a:rPr>
              <a:t>are </a:t>
            </a:r>
            <a:r>
              <a:rPr dirty="0">
                <a:latin typeface="微软雅黑" panose="020B0503020204020204" charset="-122"/>
                <a:ea typeface="微软雅黑" panose="020B0503020204020204" charset="-122"/>
                <a:cs typeface="Arial" panose="020B0604020202020204"/>
                <a:sym typeface="+mn-ea"/>
              </a:rPr>
              <a:t>more </a:t>
            </a:r>
            <a:r>
              <a:rPr spc="15" dirty="0">
                <a:latin typeface="微软雅黑" panose="020B0503020204020204" charset="-122"/>
                <a:ea typeface="微软雅黑" panose="020B0503020204020204" charset="-122"/>
                <a:cs typeface="Arial" panose="020B0604020202020204"/>
                <a:sym typeface="+mn-ea"/>
              </a:rPr>
              <a:t>open </a:t>
            </a:r>
            <a:r>
              <a:rPr dirty="0">
                <a:latin typeface="微软雅黑" panose="020B0503020204020204" charset="-122"/>
                <a:ea typeface="微软雅黑" panose="020B0503020204020204" charset="-122"/>
                <a:cs typeface="Arial" panose="020B0604020202020204"/>
                <a:sym typeface="+mn-ea"/>
              </a:rPr>
              <a:t>to </a:t>
            </a:r>
            <a:r>
              <a:rPr spc="15" dirty="0">
                <a:latin typeface="微软雅黑" panose="020B0503020204020204" charset="-122"/>
                <a:ea typeface="微软雅黑" panose="020B0503020204020204" charset="-122"/>
                <a:cs typeface="Arial" panose="020B0604020202020204"/>
                <a:sym typeface="+mn-ea"/>
              </a:rPr>
              <a:t>new </a:t>
            </a:r>
            <a:r>
              <a:rPr dirty="0">
                <a:latin typeface="微软雅黑" panose="020B0503020204020204" charset="-122"/>
                <a:ea typeface="微软雅黑" panose="020B0503020204020204" charset="-122"/>
                <a:cs typeface="Arial" panose="020B0604020202020204"/>
                <a:sym typeface="+mn-ea"/>
              </a:rPr>
              <a:t>ideas </a:t>
            </a:r>
            <a:r>
              <a:rPr spc="15" dirty="0">
                <a:latin typeface="微软雅黑" panose="020B0503020204020204" charset="-122"/>
                <a:ea typeface="微软雅黑" panose="020B0503020204020204" charset="-122"/>
                <a:cs typeface="Arial" panose="020B0604020202020204"/>
                <a:sym typeface="+mn-ea"/>
              </a:rPr>
              <a:t>and  </a:t>
            </a:r>
            <a:r>
              <a:rPr spc="10" dirty="0">
                <a:latin typeface="微软雅黑" panose="020B0503020204020204" charset="-122"/>
                <a:ea typeface="微软雅黑" panose="020B0503020204020204" charset="-122"/>
                <a:cs typeface="Arial" panose="020B0604020202020204"/>
                <a:sym typeface="+mn-ea"/>
              </a:rPr>
              <a:t>are </a:t>
            </a:r>
            <a:r>
              <a:rPr spc="-20" dirty="0">
                <a:latin typeface="微软雅黑" panose="020B0503020204020204" charset="-122"/>
                <a:ea typeface="微软雅黑" panose="020B0503020204020204" charset="-122"/>
                <a:cs typeface="Arial" panose="020B0604020202020204"/>
                <a:sym typeface="+mn-ea"/>
              </a:rPr>
              <a:t>willing </a:t>
            </a:r>
            <a:r>
              <a:rPr dirty="0">
                <a:latin typeface="微软雅黑" panose="020B0503020204020204" charset="-122"/>
                <a:ea typeface="微软雅黑" panose="020B0503020204020204" charset="-122"/>
                <a:cs typeface="Arial" panose="020B0604020202020204"/>
                <a:sym typeface="+mn-ea"/>
              </a:rPr>
              <a:t>to </a:t>
            </a:r>
            <a:r>
              <a:rPr spc="10" dirty="0">
                <a:latin typeface="微软雅黑" panose="020B0503020204020204" charset="-122"/>
                <a:ea typeface="微软雅黑" panose="020B0503020204020204" charset="-122"/>
                <a:cs typeface="Arial" panose="020B0604020202020204"/>
                <a:sym typeface="+mn-ea"/>
              </a:rPr>
              <a:t>accept </a:t>
            </a:r>
            <a:r>
              <a:rPr spc="5" dirty="0">
                <a:latin typeface="微软雅黑" panose="020B0503020204020204" charset="-122"/>
                <a:ea typeface="微软雅黑" panose="020B0503020204020204" charset="-122"/>
                <a:cs typeface="Arial" panose="020B0604020202020204"/>
                <a:sym typeface="+mn-ea"/>
              </a:rPr>
              <a:t>radical</a:t>
            </a:r>
            <a:r>
              <a:rPr dirty="0">
                <a:latin typeface="微软雅黑" panose="020B0503020204020204" charset="-122"/>
                <a:ea typeface="微软雅黑" panose="020B0503020204020204" charset="-122"/>
                <a:cs typeface="Arial" panose="020B0604020202020204"/>
                <a:sym typeface="+mn-ea"/>
              </a:rPr>
              <a:t> positions.</a:t>
            </a:r>
          </a:p>
          <a:p>
            <a:pPr marL="127000">
              <a:lnSpc>
                <a:spcPct val="100000"/>
              </a:lnSpc>
              <a:spcBef>
                <a:spcPts val="725"/>
              </a:spcBef>
            </a:pPr>
            <a:endParaRPr dirty="0">
              <a:latin typeface="微软雅黑" panose="020B0503020204020204" charset="-122"/>
              <a:ea typeface="微软雅黑" panose="020B0503020204020204" charset="-122"/>
              <a:cs typeface="微软雅黑" panose="020B0503020204020204" charset="-122"/>
              <a:sym typeface="+mn-ea"/>
            </a:endParaRPr>
          </a:p>
          <a:p>
            <a:pPr marL="127000">
              <a:lnSpc>
                <a:spcPct val="100000"/>
              </a:lnSpc>
              <a:spcBef>
                <a:spcPts val="725"/>
              </a:spcBef>
            </a:pPr>
            <a:r>
              <a:rPr dirty="0">
                <a:latin typeface="微软雅黑" panose="020B0503020204020204" charset="-122"/>
                <a:ea typeface="微软雅黑" panose="020B0503020204020204" charset="-122"/>
                <a:cs typeface="微软雅黑" panose="020B0503020204020204" charset="-122"/>
                <a:sym typeface="+mn-ea"/>
              </a:rPr>
              <a:t>段意：</a:t>
            </a:r>
            <a:r>
              <a:rPr spc="50" dirty="0">
                <a:latin typeface="微软雅黑" panose="020B0503020204020204" charset="-122"/>
                <a:ea typeface="微软雅黑" panose="020B0503020204020204" charset="-122"/>
                <a:cs typeface="微软雅黑" panose="020B0503020204020204" charset="-122"/>
                <a:sym typeface="+mn-ea"/>
              </a:rPr>
              <a:t>左</a:t>
            </a:r>
            <a:r>
              <a:rPr dirty="0">
                <a:latin typeface="微软雅黑" panose="020B0503020204020204" charset="-122"/>
                <a:ea typeface="微软雅黑" panose="020B0503020204020204" charset="-122"/>
                <a:cs typeface="微软雅黑" panose="020B0503020204020204" charset="-122"/>
                <a:sym typeface="+mn-ea"/>
              </a:rPr>
              <a:t>脑型</a:t>
            </a:r>
            <a:r>
              <a:rPr spc="50" dirty="0">
                <a:latin typeface="微软雅黑" panose="020B0503020204020204" charset="-122"/>
                <a:ea typeface="微软雅黑" panose="020B0503020204020204" charset="-122"/>
                <a:cs typeface="微软雅黑" panose="020B0503020204020204" charset="-122"/>
                <a:sym typeface="+mn-ea"/>
              </a:rPr>
              <a:t>的</a:t>
            </a:r>
            <a:r>
              <a:rPr dirty="0">
                <a:latin typeface="微软雅黑" panose="020B0503020204020204" charset="-122"/>
                <a:ea typeface="微软雅黑" panose="020B0503020204020204" charset="-122"/>
                <a:cs typeface="微软雅黑" panose="020B0503020204020204" charset="-122"/>
                <a:sym typeface="+mn-ea"/>
              </a:rPr>
              <a:t>人擅长</a:t>
            </a:r>
            <a:r>
              <a:rPr spc="50" dirty="0">
                <a:latin typeface="微软雅黑" panose="020B0503020204020204" charset="-122"/>
                <a:ea typeface="微软雅黑" panose="020B0503020204020204" charset="-122"/>
                <a:cs typeface="微软雅黑" panose="020B0503020204020204" charset="-122"/>
                <a:sym typeface="+mn-ea"/>
              </a:rPr>
              <a:t>数</a:t>
            </a:r>
            <a:r>
              <a:rPr dirty="0">
                <a:latin typeface="微软雅黑" panose="020B0503020204020204" charset="-122"/>
                <a:ea typeface="微软雅黑" panose="020B0503020204020204" charset="-122"/>
                <a:cs typeface="微软雅黑" panose="020B0503020204020204" charset="-122"/>
                <a:sym typeface="+mn-ea"/>
              </a:rPr>
              <a:t>学和</a:t>
            </a:r>
            <a:r>
              <a:rPr spc="50" dirty="0">
                <a:latin typeface="微软雅黑" panose="020B0503020204020204" charset="-122"/>
                <a:ea typeface="微软雅黑" panose="020B0503020204020204" charset="-122"/>
                <a:cs typeface="微软雅黑" panose="020B0503020204020204" charset="-122"/>
                <a:sym typeface="+mn-ea"/>
              </a:rPr>
              <a:t>语</a:t>
            </a:r>
            <a:r>
              <a:rPr dirty="0">
                <a:latin typeface="微软雅黑" panose="020B0503020204020204" charset="-122"/>
                <a:ea typeface="微软雅黑" panose="020B0503020204020204" charset="-122"/>
                <a:cs typeface="微软雅黑" panose="020B0503020204020204" charset="-122"/>
                <a:sym typeface="+mn-ea"/>
              </a:rPr>
              <a:t>言表</a:t>
            </a:r>
            <a:r>
              <a:rPr spc="75" dirty="0">
                <a:latin typeface="微软雅黑" panose="020B0503020204020204" charset="-122"/>
                <a:ea typeface="微软雅黑" panose="020B0503020204020204" charset="-122"/>
                <a:cs typeface="微软雅黑" panose="020B0503020204020204" charset="-122"/>
                <a:sym typeface="+mn-ea"/>
              </a:rPr>
              <a:t>达</a:t>
            </a:r>
            <a:r>
              <a:rPr dirty="0">
                <a:latin typeface="微软雅黑" panose="020B0503020204020204" charset="-122"/>
                <a:ea typeface="微软雅黑" panose="020B0503020204020204" charset="-122"/>
                <a:cs typeface="微软雅黑" panose="020B0503020204020204" charset="-122"/>
                <a:sym typeface="+mn-ea"/>
              </a:rPr>
              <a:t>，他</a:t>
            </a:r>
            <a:r>
              <a:rPr spc="50" dirty="0">
                <a:latin typeface="微软雅黑" panose="020B0503020204020204" charset="-122"/>
                <a:ea typeface="微软雅黑" panose="020B0503020204020204" charset="-122"/>
                <a:cs typeface="微软雅黑" panose="020B0503020204020204" charset="-122"/>
                <a:sym typeface="+mn-ea"/>
              </a:rPr>
              <a:t>们</a:t>
            </a:r>
            <a:r>
              <a:rPr dirty="0">
                <a:latin typeface="微软雅黑" panose="020B0503020204020204" charset="-122"/>
                <a:ea typeface="微软雅黑" panose="020B0503020204020204" charset="-122"/>
                <a:cs typeface="微软雅黑" panose="020B0503020204020204" charset="-122"/>
                <a:sym typeface="+mn-ea"/>
              </a:rPr>
              <a:t>不敏</a:t>
            </a:r>
            <a:r>
              <a:rPr spc="-5" dirty="0">
                <a:latin typeface="微软雅黑" panose="020B0503020204020204" charset="-122"/>
                <a:ea typeface="微软雅黑" panose="020B0503020204020204" charset="-122"/>
                <a:cs typeface="微软雅黑" panose="020B0503020204020204" charset="-122"/>
                <a:sym typeface="+mn-ea"/>
              </a:rPr>
              <a:t>感</a:t>
            </a:r>
            <a:r>
              <a:rPr spc="50" dirty="0">
                <a:latin typeface="微软雅黑" panose="020B0503020204020204" charset="-122"/>
                <a:ea typeface="微软雅黑" panose="020B0503020204020204" charset="-122"/>
                <a:cs typeface="微软雅黑" panose="020B0503020204020204" charset="-122"/>
                <a:sym typeface="+mn-ea"/>
              </a:rPr>
              <a:t>，</a:t>
            </a:r>
            <a:r>
              <a:rPr dirty="0">
                <a:latin typeface="微软雅黑" panose="020B0503020204020204" charset="-122"/>
                <a:ea typeface="微软雅黑" panose="020B0503020204020204" charset="-122"/>
                <a:cs typeface="微软雅黑" panose="020B0503020204020204" charset="-122"/>
                <a:sym typeface="+mn-ea"/>
              </a:rPr>
              <a:t>相信</a:t>
            </a:r>
            <a:r>
              <a:rPr spc="50" dirty="0">
                <a:latin typeface="微软雅黑" panose="020B0503020204020204" charset="-122"/>
                <a:ea typeface="微软雅黑" panose="020B0503020204020204" charset="-122"/>
                <a:cs typeface="微软雅黑" panose="020B0503020204020204" charset="-122"/>
                <a:sym typeface="+mn-ea"/>
              </a:rPr>
              <a:t>推</a:t>
            </a:r>
            <a:r>
              <a:rPr dirty="0">
                <a:latin typeface="微软雅黑" panose="020B0503020204020204" charset="-122"/>
                <a:ea typeface="微软雅黑" panose="020B0503020204020204" charset="-122"/>
                <a:cs typeface="微软雅黑" panose="020B0503020204020204" charset="-122"/>
                <a:sym typeface="+mn-ea"/>
              </a:rPr>
              <a:t>理。</a:t>
            </a:r>
            <a:r>
              <a:rPr spc="50" dirty="0">
                <a:latin typeface="微软雅黑" panose="020B0503020204020204" charset="-122"/>
                <a:ea typeface="微软雅黑" panose="020B0503020204020204" charset="-122"/>
                <a:cs typeface="微软雅黑" panose="020B0503020204020204" charset="-122"/>
                <a:sym typeface="+mn-ea"/>
              </a:rPr>
              <a:t>右</a:t>
            </a:r>
            <a:r>
              <a:rPr dirty="0">
                <a:latin typeface="微软雅黑" panose="020B0503020204020204" charset="-122"/>
                <a:ea typeface="微软雅黑" panose="020B0503020204020204" charset="-122"/>
                <a:cs typeface="微软雅黑" panose="020B0503020204020204" charset="-122"/>
                <a:sym typeface="+mn-ea"/>
              </a:rPr>
              <a:t>脑型</a:t>
            </a:r>
            <a:r>
              <a:rPr spc="50" dirty="0">
                <a:latin typeface="微软雅黑" panose="020B0503020204020204" charset="-122"/>
                <a:ea typeface="微软雅黑" panose="020B0503020204020204" charset="-122"/>
                <a:cs typeface="微软雅黑" panose="020B0503020204020204" charset="-122"/>
                <a:sym typeface="+mn-ea"/>
              </a:rPr>
              <a:t>的</a:t>
            </a:r>
            <a:r>
              <a:rPr dirty="0">
                <a:latin typeface="微软雅黑" panose="020B0503020204020204" charset="-122"/>
                <a:ea typeface="微软雅黑" panose="020B0503020204020204" charset="-122"/>
                <a:cs typeface="微软雅黑" panose="020B0503020204020204" charset="-122"/>
                <a:sym typeface="+mn-ea"/>
              </a:rPr>
              <a:t>人有艺术气</a:t>
            </a:r>
            <a:r>
              <a:rPr spc="-5" dirty="0">
                <a:latin typeface="微软雅黑" panose="020B0503020204020204" charset="-122"/>
                <a:ea typeface="微软雅黑" panose="020B0503020204020204" charset="-122"/>
                <a:cs typeface="微软雅黑" panose="020B0503020204020204" charset="-122"/>
                <a:sym typeface="+mn-ea"/>
              </a:rPr>
              <a:t>息</a:t>
            </a:r>
            <a:r>
              <a:rPr dirty="0">
                <a:latin typeface="微软雅黑" panose="020B0503020204020204" charset="-122"/>
                <a:ea typeface="微软雅黑" panose="020B0503020204020204" charset="-122"/>
                <a:cs typeface="微软雅黑" panose="020B0503020204020204" charset="-122"/>
                <a:sym typeface="+mn-ea"/>
              </a:rPr>
              <a:t>，</a:t>
            </a:r>
            <a:r>
              <a:rPr spc="-5" dirty="0">
                <a:latin typeface="微软雅黑" panose="020B0503020204020204" charset="-122"/>
                <a:ea typeface="微软雅黑" panose="020B0503020204020204" charset="-122"/>
                <a:cs typeface="微软雅黑" panose="020B0503020204020204" charset="-122"/>
                <a:sym typeface="+mn-ea"/>
              </a:rPr>
              <a:t>善于鉴赏音</a:t>
            </a:r>
            <a:r>
              <a:rPr dirty="0">
                <a:latin typeface="微软雅黑" panose="020B0503020204020204" charset="-122"/>
                <a:ea typeface="微软雅黑" panose="020B0503020204020204" charset="-122"/>
                <a:cs typeface="微软雅黑" panose="020B0503020204020204" charset="-122"/>
                <a:sym typeface="+mn-ea"/>
              </a:rPr>
              <a:t>乐</a:t>
            </a:r>
            <a:r>
              <a:rPr spc="-5" dirty="0">
                <a:latin typeface="微软雅黑" panose="020B0503020204020204" charset="-122"/>
                <a:ea typeface="微软雅黑" panose="020B0503020204020204" charset="-122"/>
                <a:cs typeface="微软雅黑" panose="020B0503020204020204" charset="-122"/>
                <a:sym typeface="+mn-ea"/>
              </a:rPr>
              <a:t>，</a:t>
            </a:r>
            <a:r>
              <a:rPr dirty="0">
                <a:latin typeface="微软雅黑" panose="020B0503020204020204" charset="-122"/>
                <a:ea typeface="微软雅黑" panose="020B0503020204020204" charset="-122"/>
                <a:cs typeface="微软雅黑" panose="020B0503020204020204" charset="-122"/>
                <a:sym typeface="+mn-ea"/>
              </a:rPr>
              <a:t>他们敏</a:t>
            </a:r>
            <a:r>
              <a:rPr spc="-5" dirty="0">
                <a:latin typeface="微软雅黑" panose="020B0503020204020204" charset="-122"/>
                <a:ea typeface="微软雅黑" panose="020B0503020204020204" charset="-122"/>
                <a:cs typeface="微软雅黑" panose="020B0503020204020204" charset="-122"/>
                <a:sym typeface="+mn-ea"/>
              </a:rPr>
              <a:t>感，</a:t>
            </a:r>
            <a:r>
              <a:rPr dirty="0">
                <a:latin typeface="微软雅黑" panose="020B0503020204020204" charset="-122"/>
                <a:ea typeface="微软雅黑" panose="020B0503020204020204" charset="-122"/>
                <a:cs typeface="微软雅黑" panose="020B0503020204020204" charset="-122"/>
                <a:sym typeface="+mn-ea"/>
              </a:rPr>
              <a:t>情绪</a:t>
            </a:r>
            <a:r>
              <a:rPr spc="-5" dirty="0">
                <a:latin typeface="微软雅黑" panose="020B0503020204020204" charset="-122"/>
                <a:ea typeface="微软雅黑" panose="020B0503020204020204" charset="-122"/>
                <a:cs typeface="微软雅黑" panose="020B0503020204020204" charset="-122"/>
                <a:sym typeface="+mn-ea"/>
              </a:rPr>
              <a:t>化，开</a:t>
            </a:r>
            <a:r>
              <a:rPr dirty="0">
                <a:latin typeface="微软雅黑" panose="020B0503020204020204" charset="-122"/>
                <a:ea typeface="微软雅黑" panose="020B0503020204020204" charset="-122"/>
                <a:cs typeface="微软雅黑" panose="020B0503020204020204" charset="-122"/>
                <a:sym typeface="+mn-ea"/>
              </a:rPr>
              <a:t>放</a:t>
            </a:r>
            <a:r>
              <a:rPr spc="-5" dirty="0">
                <a:latin typeface="微软雅黑" panose="020B0503020204020204" charset="-122"/>
                <a:ea typeface="微软雅黑" panose="020B0503020204020204" charset="-122"/>
                <a:cs typeface="微软雅黑" panose="020B0503020204020204" charset="-122"/>
                <a:sym typeface="+mn-ea"/>
              </a:rPr>
              <a:t>，</a:t>
            </a:r>
            <a:r>
              <a:rPr dirty="0">
                <a:latin typeface="微软雅黑" panose="020B0503020204020204" charset="-122"/>
                <a:ea typeface="微软雅黑" panose="020B0503020204020204" charset="-122"/>
                <a:cs typeface="微软雅黑" panose="020B0503020204020204" charset="-122"/>
                <a:sym typeface="+mn-ea"/>
              </a:rPr>
              <a:t>更容易激</a:t>
            </a:r>
            <a:r>
              <a:rPr spc="-10" dirty="0">
                <a:latin typeface="微软雅黑" panose="020B0503020204020204" charset="-122"/>
                <a:ea typeface="微软雅黑" panose="020B0503020204020204" charset="-122"/>
                <a:cs typeface="微软雅黑" panose="020B0503020204020204" charset="-122"/>
                <a:sym typeface="+mn-ea"/>
              </a:rPr>
              <a:t>进</a:t>
            </a:r>
            <a:r>
              <a:rPr dirty="0">
                <a:latin typeface="微软雅黑" panose="020B0503020204020204" charset="-122"/>
                <a:ea typeface="微软雅黑" panose="020B0503020204020204" charset="-122"/>
                <a:cs typeface="微软雅黑" panose="020B0503020204020204" charset="-122"/>
                <a:sym typeface="+mn-ea"/>
              </a:rPr>
              <a:t>。</a:t>
            </a:r>
            <a:endParaRPr dirty="0">
              <a:latin typeface="微软雅黑" panose="020B0503020204020204" charset="-122"/>
              <a:ea typeface="微软雅黑" panose="020B0503020204020204" charset="-122"/>
              <a:cs typeface="微软雅黑" panose="020B0503020204020204" charset="-122"/>
            </a:endParaRPr>
          </a:p>
          <a:p>
            <a:pPr marL="12700" marR="5080" indent="114300" algn="just">
              <a:lnSpc>
                <a:spcPct val="156000"/>
              </a:lnSpc>
              <a:spcBef>
                <a:spcPts val="85"/>
              </a:spcBef>
            </a:pPr>
            <a:endParaRPr lang="zh-CN" altLang="en-US" dirty="0">
              <a:latin typeface="微软雅黑" panose="020B0503020204020204" charset="-122"/>
              <a:ea typeface="微软雅黑" panose="020B0503020204020204" charset="-122"/>
            </a:endParaRPr>
          </a:p>
        </p:txBody>
      </p:sp>
      <p:cxnSp>
        <p:nvCxnSpPr>
          <p:cNvPr id="2" name="直接连接符 1"/>
          <p:cNvCxnSpPr/>
          <p:nvPr/>
        </p:nvCxnSpPr>
        <p:spPr>
          <a:xfrm>
            <a:off x="856615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object 19"/>
          <p:cNvSpPr txBox="1"/>
          <p:nvPr/>
        </p:nvSpPr>
        <p:spPr>
          <a:xfrm>
            <a:off x="8697497" y="2222580"/>
            <a:ext cx="3271520" cy="4243070"/>
          </a:xfrm>
          <a:prstGeom prst="rect">
            <a:avLst/>
          </a:prstGeom>
        </p:spPr>
        <p:txBody>
          <a:bodyPr vert="horz" wrap="square" lIns="0" tIns="104775" rIns="0" bIns="0" rtlCol="0">
            <a:spAutoFit/>
          </a:bodyPr>
          <a:lstStyle/>
          <a:p>
            <a:pPr marL="12700">
              <a:lnSpc>
                <a:spcPct val="100000"/>
              </a:lnSpc>
              <a:spcBef>
                <a:spcPts val="825"/>
              </a:spcBef>
            </a:pPr>
            <a:r>
              <a:rPr lang="zh-CN" altLang="en-US" spc="-30" dirty="0">
                <a:latin typeface="微软雅黑" panose="020B0503020204020204" charset="-122"/>
                <a:ea typeface="微软雅黑" panose="020B0503020204020204" charset="-122"/>
                <a:cs typeface="Arial" panose="020B0604020202020204"/>
              </a:rPr>
              <a:t>① </a:t>
            </a:r>
            <a:r>
              <a:rPr lang="en-US" spc="-30" dirty="0">
                <a:latin typeface="微软雅黑" panose="020B0503020204020204" charset="-122"/>
                <a:ea typeface="微软雅黑" panose="020B0503020204020204" charset="-122"/>
                <a:cs typeface="Arial" panose="020B0604020202020204"/>
              </a:rPr>
              <a:t>d</a:t>
            </a:r>
            <a:r>
              <a:rPr spc="-30" dirty="0">
                <a:latin typeface="微软雅黑" panose="020B0503020204020204" charset="-122"/>
                <a:ea typeface="微软雅黑" panose="020B0503020204020204" charset="-122"/>
                <a:cs typeface="Arial" panose="020B0604020202020204"/>
              </a:rPr>
              <a:t>ominant</a:t>
            </a:r>
            <a:r>
              <a:rPr spc="150" dirty="0">
                <a:latin typeface="微软雅黑" panose="020B0503020204020204" charset="-122"/>
                <a:ea typeface="微软雅黑" panose="020B0503020204020204" charset="-122"/>
                <a:cs typeface="Arial" panose="020B0604020202020204"/>
              </a:rPr>
              <a:t> </a:t>
            </a:r>
            <a:r>
              <a:rPr spc="-15" dirty="0">
                <a:latin typeface="微软雅黑" panose="020B0503020204020204" charset="-122"/>
                <a:ea typeface="微软雅黑" panose="020B0503020204020204" charset="-122"/>
                <a:cs typeface="Arial" panose="020B0604020202020204"/>
              </a:rPr>
              <a:t>[ˈdɒmɪnənt]</a:t>
            </a:r>
            <a:endParaRPr dirty="0">
              <a:latin typeface="微软雅黑" panose="020B0503020204020204" charset="-122"/>
              <a:ea typeface="微软雅黑" panose="020B0503020204020204" charset="-122"/>
              <a:cs typeface="Arial" panose="020B0604020202020204"/>
            </a:endParaRPr>
          </a:p>
          <a:p>
            <a:pPr marL="12700">
              <a:lnSpc>
                <a:spcPct val="100000"/>
              </a:lnSpc>
              <a:spcBef>
                <a:spcPts val="725"/>
              </a:spcBef>
            </a:pPr>
            <a:r>
              <a:rPr spc="-5" dirty="0">
                <a:latin typeface="微软雅黑" panose="020B0503020204020204" charset="-122"/>
                <a:ea typeface="微软雅黑" panose="020B0503020204020204" charset="-122"/>
                <a:cs typeface="Arial" panose="020B0604020202020204"/>
              </a:rPr>
              <a:t>    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125"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微软雅黑" panose="020B0503020204020204" charset="-122"/>
              </a:rPr>
              <a:t>占优势的</a:t>
            </a:r>
          </a:p>
          <a:p>
            <a:pPr marL="12700" marR="42545">
              <a:lnSpc>
                <a:spcPct val="150000"/>
              </a:lnSpc>
            </a:pPr>
            <a:r>
              <a:rPr lang="zh-CN" spc="-10" dirty="0">
                <a:latin typeface="微软雅黑" panose="020B0503020204020204" charset="-122"/>
                <a:ea typeface="微软雅黑" panose="020B0503020204020204" charset="-122"/>
                <a:cs typeface="Arial" panose="020B0604020202020204"/>
              </a:rPr>
              <a:t>② </a:t>
            </a:r>
            <a:r>
              <a:rPr spc="-10" dirty="0">
                <a:latin typeface="微软雅黑" panose="020B0503020204020204" charset="-122"/>
                <a:ea typeface="微软雅黑" panose="020B0503020204020204" charset="-122"/>
                <a:cs typeface="Arial" panose="020B0604020202020204"/>
              </a:rPr>
              <a:t>left-brained</a:t>
            </a:r>
            <a:r>
              <a:rPr spc="-5"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微软雅黑" panose="020B0503020204020204" charset="-122"/>
              </a:rPr>
              <a:t>左脑型的 </a:t>
            </a:r>
          </a:p>
          <a:p>
            <a:pPr marL="12700" marR="42545">
              <a:lnSpc>
                <a:spcPct val="150000"/>
              </a:lnSpc>
            </a:pPr>
            <a:r>
              <a:rPr lang="zh-CN" spc="-5" dirty="0">
                <a:latin typeface="微软雅黑" panose="020B0503020204020204" charset="-122"/>
                <a:ea typeface="微软雅黑" panose="020B0503020204020204" charset="-122"/>
                <a:cs typeface="微软雅黑" panose="020B0503020204020204" charset="-122"/>
              </a:rPr>
              <a:t>③ </a:t>
            </a:r>
            <a:r>
              <a:rPr spc="-20" dirty="0">
                <a:latin typeface="微软雅黑" panose="020B0503020204020204" charset="-122"/>
                <a:ea typeface="微软雅黑" panose="020B0503020204020204" charset="-122"/>
                <a:cs typeface="Arial" panose="020B0604020202020204"/>
              </a:rPr>
              <a:t>reasoning</a:t>
            </a:r>
            <a:r>
              <a:rPr spc="85" dirty="0">
                <a:latin typeface="微软雅黑" panose="020B0503020204020204" charset="-122"/>
                <a:ea typeface="微软雅黑" panose="020B0503020204020204" charset="-122"/>
                <a:cs typeface="Arial" panose="020B0604020202020204"/>
              </a:rPr>
              <a:t> </a:t>
            </a:r>
            <a:r>
              <a:rPr spc="-35" dirty="0">
                <a:latin typeface="微软雅黑" panose="020B0503020204020204" charset="-122"/>
                <a:ea typeface="微软雅黑" panose="020B0503020204020204" charset="-122"/>
                <a:cs typeface="Arial" panose="020B0604020202020204"/>
              </a:rPr>
              <a:t>n.</a:t>
            </a:r>
            <a:r>
              <a:rPr spc="15"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微软雅黑" panose="020B0503020204020204" charset="-122"/>
              </a:rPr>
              <a:t>推理，</a:t>
            </a:r>
            <a:r>
              <a:rPr dirty="0">
                <a:latin typeface="微软雅黑" panose="020B0503020204020204" charset="-122"/>
                <a:ea typeface="微软雅黑" panose="020B0503020204020204" charset="-122"/>
                <a:cs typeface="微软雅黑" panose="020B0503020204020204" charset="-122"/>
              </a:rPr>
              <a:t>论证 </a:t>
            </a:r>
          </a:p>
          <a:p>
            <a:pPr marL="12700" marR="42545">
              <a:lnSpc>
                <a:spcPct val="150000"/>
              </a:lnSpc>
            </a:pPr>
            <a:r>
              <a:rPr lang="zh-CN" spc="-15" dirty="0">
                <a:latin typeface="微软雅黑" panose="020B0503020204020204" charset="-122"/>
                <a:ea typeface="微软雅黑" panose="020B0503020204020204" charset="-122"/>
                <a:cs typeface="Arial" panose="020B0604020202020204"/>
              </a:rPr>
              <a:t>④ </a:t>
            </a:r>
            <a:r>
              <a:rPr spc="-15" dirty="0">
                <a:latin typeface="微软雅黑" panose="020B0503020204020204" charset="-122"/>
                <a:ea typeface="微软雅黑" panose="020B0503020204020204" charset="-122"/>
                <a:cs typeface="Arial" panose="020B0604020202020204"/>
              </a:rPr>
              <a:t>sharp</a:t>
            </a:r>
            <a:r>
              <a:rPr spc="0"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Arial" panose="020B0604020202020204"/>
              </a:rPr>
              <a:t>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40"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微软雅黑" panose="020B0503020204020204" charset="-122"/>
              </a:rPr>
              <a:t>敏锐的</a:t>
            </a:r>
          </a:p>
          <a:p>
            <a:pPr marL="12700">
              <a:lnSpc>
                <a:spcPct val="100000"/>
              </a:lnSpc>
              <a:spcBef>
                <a:spcPts val="725"/>
              </a:spcBef>
            </a:pPr>
            <a:r>
              <a:rPr lang="zh-CN" spc="-15" dirty="0">
                <a:latin typeface="微软雅黑" panose="020B0503020204020204" charset="-122"/>
                <a:ea typeface="微软雅黑" panose="020B0503020204020204" charset="-122"/>
                <a:cs typeface="Arial" panose="020B0604020202020204"/>
              </a:rPr>
              <a:t>⑤ </a:t>
            </a:r>
            <a:r>
              <a:rPr spc="-15" dirty="0">
                <a:latin typeface="微软雅黑" panose="020B0503020204020204" charset="-122"/>
                <a:ea typeface="微软雅黑" panose="020B0503020204020204" charset="-122"/>
                <a:cs typeface="Arial" panose="020B0604020202020204"/>
              </a:rPr>
              <a:t>right-brained</a:t>
            </a:r>
            <a:r>
              <a:rPr spc="50"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Arial" panose="020B0604020202020204"/>
              </a:rPr>
              <a:t>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30"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微软雅黑" panose="020B0503020204020204" charset="-122"/>
              </a:rPr>
              <a:t>右脑型的</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720"/>
              </a:spcBef>
            </a:pPr>
            <a:r>
              <a:rPr lang="zh-CN" spc="-25" dirty="0">
                <a:latin typeface="微软雅黑" panose="020B0503020204020204" charset="-122"/>
                <a:ea typeface="微软雅黑" panose="020B0503020204020204" charset="-122"/>
                <a:cs typeface="Arial" panose="020B0604020202020204"/>
              </a:rPr>
              <a:t>⑥ </a:t>
            </a:r>
            <a:r>
              <a:rPr spc="-25" dirty="0">
                <a:latin typeface="微软雅黑" panose="020B0503020204020204" charset="-122"/>
                <a:ea typeface="微软雅黑" panose="020B0503020204020204" charset="-122"/>
                <a:cs typeface="Arial" panose="020B0604020202020204"/>
              </a:rPr>
              <a:t>sensitive</a:t>
            </a:r>
            <a:r>
              <a:rPr spc="125" dirty="0">
                <a:latin typeface="微软雅黑" panose="020B0503020204020204" charset="-122"/>
                <a:ea typeface="微软雅黑" panose="020B0503020204020204" charset="-122"/>
                <a:cs typeface="Arial" panose="020B0604020202020204"/>
              </a:rPr>
              <a:t> </a:t>
            </a:r>
            <a:r>
              <a:rPr spc="-10" dirty="0">
                <a:latin typeface="微软雅黑" panose="020B0503020204020204" charset="-122"/>
                <a:ea typeface="微软雅黑" panose="020B0503020204020204" charset="-122"/>
                <a:cs typeface="Arial" panose="020B0604020202020204"/>
              </a:rPr>
              <a:t>[ˈsɛnsɪtɪv]</a:t>
            </a:r>
            <a:endParaRPr dirty="0">
              <a:latin typeface="微软雅黑" panose="020B0503020204020204" charset="-122"/>
              <a:ea typeface="微软雅黑" panose="020B0503020204020204" charset="-122"/>
              <a:cs typeface="Arial" panose="020B0604020202020204"/>
            </a:endParaRPr>
          </a:p>
          <a:p>
            <a:pPr marL="12700">
              <a:lnSpc>
                <a:spcPct val="100000"/>
              </a:lnSpc>
              <a:spcBef>
                <a:spcPts val="725"/>
              </a:spcBef>
            </a:pPr>
            <a:r>
              <a:rPr spc="-5" dirty="0">
                <a:latin typeface="微软雅黑" panose="020B0503020204020204" charset="-122"/>
                <a:ea typeface="微软雅黑" panose="020B0503020204020204" charset="-122"/>
                <a:cs typeface="Arial" panose="020B0604020202020204"/>
              </a:rPr>
              <a:t>    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125"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微软雅黑" panose="020B0503020204020204" charset="-122"/>
              </a:rPr>
              <a:t>敏感的</a:t>
            </a:r>
          </a:p>
          <a:p>
            <a:pPr marL="12700">
              <a:lnSpc>
                <a:spcPct val="100000"/>
              </a:lnSpc>
              <a:spcBef>
                <a:spcPts val="755"/>
              </a:spcBef>
            </a:pPr>
            <a:r>
              <a:rPr lang="zh-CN" spc="-10" dirty="0">
                <a:latin typeface="微软雅黑" panose="020B0503020204020204" charset="-122"/>
                <a:ea typeface="微软雅黑" panose="020B0503020204020204" charset="-122"/>
                <a:cs typeface="Arial" panose="020B0604020202020204"/>
              </a:rPr>
              <a:t>⑦ </a:t>
            </a:r>
            <a:r>
              <a:rPr spc="-10" dirty="0">
                <a:latin typeface="微软雅黑" panose="020B0503020204020204" charset="-122"/>
                <a:ea typeface="微软雅黑" panose="020B0503020204020204" charset="-122"/>
                <a:cs typeface="Arial" panose="020B0604020202020204"/>
              </a:rPr>
              <a:t>radical [rædɪkḷ]</a:t>
            </a:r>
            <a:endParaRPr dirty="0">
              <a:latin typeface="微软雅黑" panose="020B0503020204020204" charset="-122"/>
              <a:ea typeface="微软雅黑" panose="020B0503020204020204" charset="-122"/>
              <a:cs typeface="Arial" panose="020B0604020202020204"/>
            </a:endParaRPr>
          </a:p>
          <a:p>
            <a:pPr marL="12700">
              <a:lnSpc>
                <a:spcPct val="100000"/>
              </a:lnSpc>
              <a:spcBef>
                <a:spcPts val="810"/>
              </a:spcBef>
            </a:pPr>
            <a:r>
              <a:rPr spc="-5" dirty="0">
                <a:latin typeface="微软雅黑" panose="020B0503020204020204" charset="-122"/>
                <a:ea typeface="微软雅黑" panose="020B0503020204020204" charset="-122"/>
                <a:cs typeface="Arial" panose="020B0604020202020204"/>
              </a:rPr>
              <a:t>    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15"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微软雅黑" panose="020B0503020204020204" charset="-122"/>
              </a:rPr>
              <a:t>激进的</a:t>
            </a:r>
          </a:p>
          <a:p>
            <a:pPr marL="12700">
              <a:lnSpc>
                <a:spcPct val="100000"/>
              </a:lnSpc>
              <a:spcBef>
                <a:spcPts val="810"/>
              </a:spcBef>
            </a:pPr>
            <a:r>
              <a:rPr lang="zh-CN" altLang="en-US" dirty="0">
                <a:latin typeface="微软雅黑" panose="020B0503020204020204" charset="-122"/>
                <a:ea typeface="微软雅黑" panose="020B0503020204020204" charset="-122"/>
                <a:cs typeface="微软雅黑" panose="020B0503020204020204" charset="-122"/>
              </a:rPr>
              <a:t>⑧ </a:t>
            </a:r>
            <a:r>
              <a:rPr dirty="0">
                <a:latin typeface="微软雅黑" panose="020B0503020204020204" charset="-122"/>
                <a:ea typeface="微软雅黑" panose="020B0503020204020204" charset="-122"/>
                <a:cs typeface="Arial" panose="020B0604020202020204"/>
                <a:sym typeface="+mn-ea"/>
              </a:rPr>
              <a:t>position  </a:t>
            </a:r>
            <a:r>
              <a:rPr lang="en-US" dirty="0">
                <a:latin typeface="微软雅黑" panose="020B0503020204020204" charset="-122"/>
                <a:ea typeface="微软雅黑" panose="020B0503020204020204" charset="-122"/>
                <a:cs typeface="Arial" panose="020B0604020202020204"/>
                <a:sym typeface="+mn-ea"/>
              </a:rPr>
              <a:t>n. </a:t>
            </a:r>
            <a:r>
              <a:rPr lang="zh-CN" altLang="en-US" dirty="0">
                <a:latin typeface="微软雅黑" panose="020B0503020204020204" charset="-122"/>
                <a:ea typeface="微软雅黑" panose="020B0503020204020204" charset="-122"/>
                <a:cs typeface="Arial" panose="020B0604020202020204"/>
                <a:sym typeface="+mn-ea"/>
              </a:rPr>
              <a:t>立场、处境</a:t>
            </a:r>
          </a:p>
        </p:txBody>
      </p:sp>
      <p:cxnSp>
        <p:nvCxnSpPr>
          <p:cNvPr id="5" name="直接连接符 4">
            <a:extLst>
              <a:ext uri="{FF2B5EF4-FFF2-40B4-BE49-F238E27FC236}">
                <a16:creationId xmlns:a16="http://schemas.microsoft.com/office/drawing/2014/main" id="{018AF288-E47A-47B4-9141-DDE8632DD592}"/>
              </a:ext>
            </a:extLst>
          </p:cNvPr>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36D55E97-6EA0-42DE-ADF4-292BD1BD8CC0}"/>
              </a:ext>
            </a:extLst>
          </p:cNvPr>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7" name="图示 6">
            <a:extLst>
              <a:ext uri="{FF2B5EF4-FFF2-40B4-BE49-F238E27FC236}">
                <a16:creationId xmlns:a16="http://schemas.microsoft.com/office/drawing/2014/main" id="{ED275612-9059-430F-B866-32E6DB6D83B2}"/>
              </a:ext>
            </a:extLst>
          </p:cNvPr>
          <p:cNvGraphicFramePr/>
          <p:nvPr>
            <p:extLst>
              <p:ext uri="{D42A27DB-BD31-4B8C-83A1-F6EECF244321}">
                <p14:modId xmlns:p14="http://schemas.microsoft.com/office/powerpoint/2010/main" val="3924622603"/>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6955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graphicFrame>
        <p:nvGraphicFramePr>
          <p:cNvPr id="14" name="object 14"/>
          <p:cNvGraphicFramePr>
            <a:graphicFrameLocks noGrp="1"/>
          </p:cNvGraphicFramePr>
          <p:nvPr/>
        </p:nvGraphicFramePr>
        <p:xfrm>
          <a:off x="1328103" y="2045335"/>
          <a:ext cx="9535795" cy="3551555"/>
        </p:xfrm>
        <a:graphic>
          <a:graphicData uri="http://schemas.openxmlformats.org/drawingml/2006/table">
            <a:tbl>
              <a:tblPr firstRow="1" bandRow="1">
                <a:tableStyleId>{2D5ABB26-0587-4C30-8999-92F81FD0307C}</a:tableStyleId>
              </a:tblPr>
              <a:tblGrid>
                <a:gridCol w="9535795">
                  <a:extLst>
                    <a:ext uri="{9D8B030D-6E8A-4147-A177-3AD203B41FA5}">
                      <a16:colId xmlns:a16="http://schemas.microsoft.com/office/drawing/2014/main" val="20000"/>
                    </a:ext>
                  </a:extLst>
                </a:gridCol>
              </a:tblGrid>
              <a:tr h="767080">
                <a:tc>
                  <a:txBody>
                    <a:bodyPr/>
                    <a:lstStyle/>
                    <a:p>
                      <a:pPr>
                        <a:lnSpc>
                          <a:spcPct val="100000"/>
                        </a:lnSpc>
                        <a:spcBef>
                          <a:spcPts val="15"/>
                        </a:spcBef>
                      </a:pPr>
                      <a:endParaRPr sz="2000">
                        <a:latin typeface="微软雅黑" panose="020B0503020204020204" charset="-122"/>
                        <a:ea typeface="微软雅黑" panose="020B0503020204020204" charset="-122"/>
                        <a:cs typeface="Times New Roman" panose="02020603050405020304"/>
                      </a:endParaRPr>
                    </a:p>
                    <a:p>
                      <a:pPr marL="98425">
                        <a:lnSpc>
                          <a:spcPct val="100000"/>
                        </a:lnSpc>
                        <a:spcBef>
                          <a:spcPts val="5"/>
                        </a:spcBef>
                      </a:pPr>
                      <a:r>
                        <a:rPr sz="2000" spc="0" dirty="0">
                          <a:solidFill>
                            <a:srgbClr val="FFFFFF"/>
                          </a:solidFill>
                          <a:latin typeface="微软雅黑" panose="020B0503020204020204" charset="-122"/>
                          <a:ea typeface="微软雅黑" panose="020B0503020204020204" charset="-122"/>
                          <a:cs typeface="Arial" panose="020B0604020202020204"/>
                        </a:rPr>
                        <a:t>1.</a:t>
                      </a:r>
                      <a:r>
                        <a:rPr sz="2000" spc="-5" dirty="0">
                          <a:solidFill>
                            <a:srgbClr val="FFFFFF"/>
                          </a:solidFill>
                          <a:latin typeface="微软雅黑" panose="020B0503020204020204" charset="-122"/>
                          <a:ea typeface="微软雅黑" panose="020B0503020204020204" charset="-122"/>
                          <a:cs typeface="Arial" panose="020B0604020202020204"/>
                        </a:rPr>
                        <a:t> </a:t>
                      </a:r>
                      <a:r>
                        <a:rPr sz="2000" spc="15" dirty="0">
                          <a:solidFill>
                            <a:srgbClr val="FFFFFF"/>
                          </a:solidFill>
                          <a:latin typeface="微软雅黑" panose="020B0503020204020204" charset="-122"/>
                          <a:ea typeface="微软雅黑" panose="020B0503020204020204" charset="-122"/>
                          <a:cs typeface="微软雅黑" panose="020B0503020204020204" charset="-122"/>
                        </a:rPr>
                        <a:t>提纲</a:t>
                      </a:r>
                      <a:r>
                        <a:rPr lang="zh-CN" sz="2000" spc="15" dirty="0">
                          <a:solidFill>
                            <a:srgbClr val="FFFFFF"/>
                          </a:solidFill>
                          <a:latin typeface="微软雅黑" panose="020B0503020204020204" charset="-122"/>
                          <a:ea typeface="微软雅黑" panose="020B0503020204020204" charset="-122"/>
                          <a:cs typeface="微软雅黑" panose="020B0503020204020204" charset="-122"/>
                        </a:rPr>
                        <a:t>可</a:t>
                      </a:r>
                      <a:r>
                        <a:rPr sz="2000" spc="15" dirty="0">
                          <a:solidFill>
                            <a:srgbClr val="FFFFFF"/>
                          </a:solidFill>
                          <a:latin typeface="微软雅黑" panose="020B0503020204020204" charset="-122"/>
                          <a:ea typeface="微软雅黑" panose="020B0503020204020204" charset="-122"/>
                          <a:cs typeface="微软雅黑" panose="020B0503020204020204" charset="-122"/>
                        </a:rPr>
                        <a:t>分</a:t>
                      </a:r>
                      <a:r>
                        <a:rPr lang="zh-CN" sz="2000" spc="15" dirty="0">
                          <a:solidFill>
                            <a:srgbClr val="FFFFFF"/>
                          </a:solidFill>
                          <a:latin typeface="微软雅黑" panose="020B0503020204020204" charset="-122"/>
                          <a:ea typeface="微软雅黑" panose="020B0503020204020204" charset="-122"/>
                          <a:cs typeface="微软雅黑" panose="020B0503020204020204" charset="-122"/>
                        </a:rPr>
                        <a:t>二至</a:t>
                      </a:r>
                      <a:r>
                        <a:rPr sz="2000" spc="15" dirty="0">
                          <a:solidFill>
                            <a:srgbClr val="FFFFFF"/>
                          </a:solidFill>
                          <a:latin typeface="微软雅黑" panose="020B0503020204020204" charset="-122"/>
                          <a:ea typeface="微软雅黑" panose="020B0503020204020204" charset="-122"/>
                          <a:cs typeface="微软雅黑" panose="020B0503020204020204" charset="-122"/>
                        </a:rPr>
                        <a:t>三个层次</a:t>
                      </a:r>
                      <a:r>
                        <a:rPr sz="2000" spc="-45" dirty="0">
                          <a:solidFill>
                            <a:srgbClr val="FFFFFF"/>
                          </a:solidFill>
                          <a:latin typeface="微软雅黑" panose="020B0503020204020204" charset="-122"/>
                          <a:ea typeface="微软雅黑" panose="020B0503020204020204" charset="-122"/>
                          <a:cs typeface="微软雅黑" panose="020B0503020204020204" charset="-122"/>
                        </a:rPr>
                        <a:t>，</a:t>
                      </a:r>
                      <a:r>
                        <a:rPr sz="2000" spc="15" dirty="0">
                          <a:solidFill>
                            <a:srgbClr val="FFFFFF"/>
                          </a:solidFill>
                          <a:latin typeface="微软雅黑" panose="020B0503020204020204" charset="-122"/>
                          <a:ea typeface="微软雅黑" panose="020B0503020204020204" charset="-122"/>
                          <a:cs typeface="微软雅黑" panose="020B0503020204020204" charset="-122"/>
                        </a:rPr>
                        <a:t>分别</a:t>
                      </a:r>
                      <a:r>
                        <a:rPr sz="2000" spc="-45" dirty="0">
                          <a:solidFill>
                            <a:srgbClr val="FFFFFF"/>
                          </a:solidFill>
                          <a:latin typeface="微软雅黑" panose="020B0503020204020204" charset="-122"/>
                          <a:ea typeface="微软雅黑" panose="020B0503020204020204" charset="-122"/>
                          <a:cs typeface="微软雅黑" panose="020B0503020204020204" charset="-122"/>
                        </a:rPr>
                        <a:t>由</a:t>
                      </a:r>
                      <a:r>
                        <a:rPr sz="2000" spc="15" dirty="0">
                          <a:solidFill>
                            <a:srgbClr val="FFFFFF"/>
                          </a:solidFill>
                          <a:latin typeface="微软雅黑" panose="020B0503020204020204" charset="-122"/>
                          <a:ea typeface="微软雅黑" panose="020B0503020204020204" charset="-122"/>
                          <a:cs typeface="微软雅黑" panose="020B0503020204020204" charset="-122"/>
                        </a:rPr>
                        <a:t>罗马</a:t>
                      </a:r>
                      <a:r>
                        <a:rPr sz="2000" spc="-45" dirty="0">
                          <a:solidFill>
                            <a:srgbClr val="FFFFFF"/>
                          </a:solidFill>
                          <a:latin typeface="微软雅黑" panose="020B0503020204020204" charset="-122"/>
                          <a:ea typeface="微软雅黑" panose="020B0503020204020204" charset="-122"/>
                          <a:cs typeface="微软雅黑" panose="020B0503020204020204" charset="-122"/>
                        </a:rPr>
                        <a:t>数</a:t>
                      </a:r>
                      <a:r>
                        <a:rPr sz="2000" spc="15" dirty="0">
                          <a:solidFill>
                            <a:srgbClr val="FFFFFF"/>
                          </a:solidFill>
                          <a:latin typeface="微软雅黑" panose="020B0503020204020204" charset="-122"/>
                          <a:ea typeface="微软雅黑" panose="020B0503020204020204" charset="-122"/>
                          <a:cs typeface="微软雅黑" panose="020B0503020204020204" charset="-122"/>
                        </a:rPr>
                        <a:t>字，</a:t>
                      </a:r>
                      <a:r>
                        <a:rPr sz="2000" spc="-45" dirty="0">
                          <a:solidFill>
                            <a:srgbClr val="FFFFFF"/>
                          </a:solidFill>
                          <a:latin typeface="微软雅黑" panose="020B0503020204020204" charset="-122"/>
                          <a:ea typeface="微软雅黑" panose="020B0503020204020204" charset="-122"/>
                          <a:cs typeface="微软雅黑" panose="020B0503020204020204" charset="-122"/>
                        </a:rPr>
                        <a:t>英</a:t>
                      </a:r>
                      <a:r>
                        <a:rPr sz="2000" spc="15" dirty="0">
                          <a:solidFill>
                            <a:srgbClr val="FFFFFF"/>
                          </a:solidFill>
                          <a:latin typeface="微软雅黑" panose="020B0503020204020204" charset="-122"/>
                          <a:ea typeface="微软雅黑" panose="020B0503020204020204" charset="-122"/>
                          <a:cs typeface="微软雅黑" panose="020B0503020204020204" charset="-122"/>
                        </a:rPr>
                        <a:t>语大</a:t>
                      </a:r>
                      <a:r>
                        <a:rPr sz="2000" spc="-45" dirty="0">
                          <a:solidFill>
                            <a:srgbClr val="FFFFFF"/>
                          </a:solidFill>
                          <a:latin typeface="微软雅黑" panose="020B0503020204020204" charset="-122"/>
                          <a:ea typeface="微软雅黑" panose="020B0503020204020204" charset="-122"/>
                          <a:cs typeface="微软雅黑" panose="020B0503020204020204" charset="-122"/>
                        </a:rPr>
                        <a:t>写</a:t>
                      </a:r>
                      <a:r>
                        <a:rPr sz="2000" spc="15" dirty="0">
                          <a:solidFill>
                            <a:srgbClr val="FFFFFF"/>
                          </a:solidFill>
                          <a:latin typeface="微软雅黑" panose="020B0503020204020204" charset="-122"/>
                          <a:ea typeface="微软雅黑" panose="020B0503020204020204" charset="-122"/>
                          <a:cs typeface="微软雅黑" panose="020B0503020204020204" charset="-122"/>
                        </a:rPr>
                        <a:t>字母</a:t>
                      </a:r>
                      <a:r>
                        <a:rPr sz="2000" spc="-45" dirty="0">
                          <a:solidFill>
                            <a:srgbClr val="FFFFFF"/>
                          </a:solidFill>
                          <a:latin typeface="微软雅黑" panose="020B0503020204020204" charset="-122"/>
                          <a:ea typeface="微软雅黑" panose="020B0503020204020204" charset="-122"/>
                          <a:cs typeface="微软雅黑" panose="020B0503020204020204" charset="-122"/>
                        </a:rPr>
                        <a:t>和</a:t>
                      </a:r>
                      <a:r>
                        <a:rPr sz="2000" spc="15" dirty="0">
                          <a:solidFill>
                            <a:srgbClr val="FFFFFF"/>
                          </a:solidFill>
                          <a:latin typeface="微软雅黑" panose="020B0503020204020204" charset="-122"/>
                          <a:ea typeface="微软雅黑" panose="020B0503020204020204" charset="-122"/>
                          <a:cs typeface="微软雅黑" panose="020B0503020204020204" charset="-122"/>
                        </a:rPr>
                        <a:t>阿拉</a:t>
                      </a:r>
                      <a:r>
                        <a:rPr sz="2000" spc="-45" dirty="0">
                          <a:solidFill>
                            <a:srgbClr val="FFFFFF"/>
                          </a:solidFill>
                          <a:latin typeface="微软雅黑" panose="020B0503020204020204" charset="-122"/>
                          <a:ea typeface="微软雅黑" panose="020B0503020204020204" charset="-122"/>
                          <a:cs typeface="微软雅黑" panose="020B0503020204020204" charset="-122"/>
                        </a:rPr>
                        <a:t>伯</a:t>
                      </a:r>
                      <a:r>
                        <a:rPr sz="2000" spc="15" dirty="0">
                          <a:solidFill>
                            <a:srgbClr val="FFFFFF"/>
                          </a:solidFill>
                          <a:latin typeface="微软雅黑" panose="020B0503020204020204" charset="-122"/>
                          <a:ea typeface="微软雅黑" panose="020B0503020204020204" charset="-122"/>
                          <a:cs typeface="微软雅黑" panose="020B0503020204020204" charset="-122"/>
                        </a:rPr>
                        <a:t>数字</a:t>
                      </a:r>
                      <a:r>
                        <a:rPr sz="2000" spc="-45" dirty="0">
                          <a:solidFill>
                            <a:srgbClr val="FFFFFF"/>
                          </a:solidFill>
                          <a:latin typeface="微软雅黑" panose="020B0503020204020204" charset="-122"/>
                          <a:ea typeface="微软雅黑" panose="020B0503020204020204" charset="-122"/>
                          <a:cs typeface="微软雅黑" panose="020B0503020204020204" charset="-122"/>
                        </a:rPr>
                        <a:t>表</a:t>
                      </a:r>
                      <a:r>
                        <a:rPr sz="2000" spc="15" dirty="0">
                          <a:solidFill>
                            <a:srgbClr val="FFFFFF"/>
                          </a:solidFill>
                          <a:latin typeface="微软雅黑" panose="020B0503020204020204" charset="-122"/>
                          <a:ea typeface="微软雅黑" panose="020B0503020204020204" charset="-122"/>
                          <a:cs typeface="微软雅黑" panose="020B0503020204020204" charset="-122"/>
                        </a:rPr>
                        <a:t>示。</a:t>
                      </a:r>
                      <a:endParaRPr sz="2000">
                        <a:latin typeface="微软雅黑" panose="020B0503020204020204" charset="-122"/>
                        <a:ea typeface="微软雅黑" panose="020B0503020204020204" charset="-122"/>
                        <a:cs typeface="微软雅黑" panose="020B0503020204020204" charset="-122"/>
                      </a:endParaRPr>
                    </a:p>
                  </a:txBody>
                  <a:tcPr marL="0" marR="0" marT="19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chemeClr val="bg2">
                        <a:lumMod val="75000"/>
                      </a:schemeClr>
                    </a:solidFill>
                  </a:tcPr>
                </a:tc>
                <a:extLst>
                  <a:ext uri="{0D108BD9-81ED-4DB2-BD59-A6C34878D82A}">
                    <a16:rowId xmlns:a16="http://schemas.microsoft.com/office/drawing/2014/main" val="10000"/>
                  </a:ext>
                </a:extLst>
              </a:tr>
              <a:tr h="781050">
                <a:tc>
                  <a:txBody>
                    <a:bodyPr/>
                    <a:lstStyle/>
                    <a:p>
                      <a:pPr>
                        <a:lnSpc>
                          <a:spcPct val="100000"/>
                        </a:lnSpc>
                        <a:spcBef>
                          <a:spcPts val="25"/>
                        </a:spcBef>
                      </a:pPr>
                      <a:endParaRPr sz="2000">
                        <a:latin typeface="微软雅黑" panose="020B0503020204020204" charset="-122"/>
                        <a:ea typeface="微软雅黑" panose="020B0503020204020204" charset="-122"/>
                        <a:cs typeface="Times New Roman" panose="02020603050405020304"/>
                      </a:endParaRPr>
                    </a:p>
                    <a:p>
                      <a:pPr marL="98425">
                        <a:lnSpc>
                          <a:spcPct val="100000"/>
                        </a:lnSpc>
                      </a:pPr>
                      <a:r>
                        <a:rPr sz="2000" spc="0" dirty="0">
                          <a:latin typeface="微软雅黑" panose="020B0503020204020204" charset="-122"/>
                          <a:ea typeface="微软雅黑" panose="020B0503020204020204" charset="-122"/>
                          <a:cs typeface="Arial" panose="020B0604020202020204"/>
                        </a:rPr>
                        <a:t>2.</a:t>
                      </a:r>
                      <a:r>
                        <a:rPr sz="2000" spc="-5" dirty="0">
                          <a:latin typeface="微软雅黑" panose="020B0503020204020204" charset="-122"/>
                          <a:ea typeface="微软雅黑" panose="020B0503020204020204" charset="-122"/>
                          <a:cs typeface="Arial" panose="020B0604020202020204"/>
                        </a:rPr>
                        <a:t> </a:t>
                      </a:r>
                      <a:r>
                        <a:rPr sz="2000" spc="15" dirty="0">
                          <a:latin typeface="微软雅黑" panose="020B0503020204020204" charset="-122"/>
                          <a:ea typeface="微软雅黑" panose="020B0503020204020204" charset="-122"/>
                          <a:cs typeface="微软雅黑" panose="020B0503020204020204" charset="-122"/>
                        </a:rPr>
                        <a:t>如果某一点列</a:t>
                      </a:r>
                      <a:r>
                        <a:rPr sz="2000" spc="5" dirty="0">
                          <a:latin typeface="微软雅黑" panose="020B0503020204020204" charset="-122"/>
                          <a:ea typeface="微软雅黑" panose="020B0503020204020204" charset="-122"/>
                          <a:cs typeface="微软雅黑" panose="020B0503020204020204" charset="-122"/>
                        </a:rPr>
                        <a:t>为</a:t>
                      </a:r>
                      <a:r>
                        <a:rPr sz="2000" spc="25" dirty="0">
                          <a:latin typeface="微软雅黑" panose="020B0503020204020204" charset="-122"/>
                          <a:ea typeface="微软雅黑" panose="020B0503020204020204" charset="-122"/>
                          <a:cs typeface="Arial" panose="020B0604020202020204"/>
                        </a:rPr>
                        <a:t>I</a:t>
                      </a:r>
                      <a:r>
                        <a:rPr sz="2000" spc="25" dirty="0">
                          <a:latin typeface="微软雅黑" panose="020B0503020204020204" charset="-122"/>
                          <a:ea typeface="微软雅黑" panose="020B0503020204020204" charset="-122"/>
                          <a:cs typeface="微软雅黑" panose="020B0503020204020204" charset="-122"/>
                        </a:rPr>
                        <a:t>，</a:t>
                      </a:r>
                      <a:r>
                        <a:rPr sz="2000" spc="-45" dirty="0">
                          <a:latin typeface="微软雅黑" panose="020B0503020204020204" charset="-122"/>
                          <a:ea typeface="微软雅黑" panose="020B0503020204020204" charset="-122"/>
                          <a:cs typeface="微软雅黑" panose="020B0503020204020204" charset="-122"/>
                        </a:rPr>
                        <a:t>那</a:t>
                      </a:r>
                      <a:r>
                        <a:rPr sz="2000" spc="15" dirty="0">
                          <a:latin typeface="微软雅黑" panose="020B0503020204020204" charset="-122"/>
                          <a:ea typeface="微软雅黑" panose="020B0503020204020204" charset="-122"/>
                          <a:cs typeface="微软雅黑" panose="020B0503020204020204" charset="-122"/>
                        </a:rPr>
                        <a:t>么</a:t>
                      </a:r>
                      <a:r>
                        <a:rPr sz="2000" spc="10" dirty="0">
                          <a:latin typeface="微软雅黑" panose="020B0503020204020204" charset="-122"/>
                          <a:ea typeface="微软雅黑" panose="020B0503020204020204" charset="-122"/>
                          <a:cs typeface="微软雅黑" panose="020B0503020204020204" charset="-122"/>
                        </a:rPr>
                        <a:t>至</a:t>
                      </a:r>
                      <a:r>
                        <a:rPr sz="2000" spc="-45" dirty="0">
                          <a:latin typeface="微软雅黑" panose="020B0503020204020204" charset="-122"/>
                          <a:ea typeface="微软雅黑" panose="020B0503020204020204" charset="-122"/>
                          <a:cs typeface="微软雅黑" panose="020B0503020204020204" charset="-122"/>
                        </a:rPr>
                        <a:t>少</a:t>
                      </a:r>
                      <a:r>
                        <a:rPr sz="2000" spc="15" dirty="0">
                          <a:latin typeface="微软雅黑" panose="020B0503020204020204" charset="-122"/>
                          <a:ea typeface="微软雅黑" panose="020B0503020204020204" charset="-122"/>
                          <a:cs typeface="微软雅黑" panose="020B0503020204020204" charset="-122"/>
                        </a:rPr>
                        <a:t>应</a:t>
                      </a:r>
                      <a:r>
                        <a:rPr sz="2000" spc="10" dirty="0">
                          <a:latin typeface="微软雅黑" panose="020B0503020204020204" charset="-122"/>
                          <a:ea typeface="微软雅黑" panose="020B0503020204020204" charset="-122"/>
                          <a:cs typeface="微软雅黑" panose="020B0503020204020204" charset="-122"/>
                        </a:rPr>
                        <a:t>有</a:t>
                      </a:r>
                      <a:r>
                        <a:rPr sz="2000" spc="-45" dirty="0">
                          <a:latin typeface="微软雅黑" panose="020B0503020204020204" charset="-122"/>
                          <a:ea typeface="微软雅黑" panose="020B0503020204020204" charset="-122"/>
                          <a:cs typeface="微软雅黑" panose="020B0503020204020204" charset="-122"/>
                        </a:rPr>
                        <a:t>另</a:t>
                      </a:r>
                      <a:r>
                        <a:rPr sz="2000" spc="15" dirty="0">
                          <a:latin typeface="微软雅黑" panose="020B0503020204020204" charset="-122"/>
                          <a:ea typeface="微软雅黑" panose="020B0503020204020204" charset="-122"/>
                          <a:cs typeface="微软雅黑" panose="020B0503020204020204" charset="-122"/>
                        </a:rPr>
                        <a:t>一</a:t>
                      </a:r>
                      <a:r>
                        <a:rPr sz="2000" spc="10" dirty="0">
                          <a:latin typeface="微软雅黑" panose="020B0503020204020204" charset="-122"/>
                          <a:ea typeface="微软雅黑" panose="020B0503020204020204" charset="-122"/>
                          <a:cs typeface="微软雅黑" panose="020B0503020204020204" charset="-122"/>
                        </a:rPr>
                        <a:t>点</a:t>
                      </a:r>
                      <a:r>
                        <a:rPr sz="2000" spc="-30" dirty="0">
                          <a:latin typeface="微软雅黑" panose="020B0503020204020204" charset="-122"/>
                          <a:ea typeface="微软雅黑" panose="020B0503020204020204" charset="-122"/>
                          <a:cs typeface="微软雅黑" panose="020B0503020204020204" charset="-122"/>
                        </a:rPr>
                        <a:t>为</a:t>
                      </a:r>
                      <a:r>
                        <a:rPr sz="2000" dirty="0">
                          <a:latin typeface="微软雅黑" panose="020B0503020204020204" charset="-122"/>
                          <a:ea typeface="微软雅黑" panose="020B0503020204020204" charset="-122"/>
                          <a:cs typeface="Arial" panose="020B0604020202020204"/>
                        </a:rPr>
                        <a:t>II</a:t>
                      </a:r>
                      <a:r>
                        <a:rPr sz="2000" spc="15" dirty="0">
                          <a:latin typeface="微软雅黑" panose="020B0503020204020204" charset="-122"/>
                          <a:ea typeface="微软雅黑" panose="020B0503020204020204" charset="-122"/>
                          <a:cs typeface="微软雅黑" panose="020B0503020204020204" charset="-122"/>
                        </a:rPr>
                        <a:t>与之</a:t>
                      </a:r>
                      <a:r>
                        <a:rPr sz="2000" spc="-45" dirty="0">
                          <a:latin typeface="微软雅黑" panose="020B0503020204020204" charset="-122"/>
                          <a:ea typeface="微软雅黑" panose="020B0503020204020204" charset="-122"/>
                          <a:cs typeface="微软雅黑" panose="020B0503020204020204" charset="-122"/>
                        </a:rPr>
                        <a:t>对</a:t>
                      </a:r>
                      <a:r>
                        <a:rPr sz="2000" spc="15" dirty="0">
                          <a:latin typeface="微软雅黑" panose="020B0503020204020204" charset="-122"/>
                          <a:ea typeface="微软雅黑" panose="020B0503020204020204" charset="-122"/>
                          <a:cs typeface="微软雅黑" panose="020B0503020204020204" charset="-122"/>
                        </a:rPr>
                        <a:t>应</a:t>
                      </a:r>
                      <a:r>
                        <a:rPr lang="zh-CN" sz="2000" spc="15" dirty="0">
                          <a:latin typeface="微软雅黑" panose="020B0503020204020204" charset="-122"/>
                          <a:ea typeface="微软雅黑" panose="020B0503020204020204" charset="-122"/>
                          <a:cs typeface="微软雅黑" panose="020B0503020204020204" charset="-122"/>
                        </a:rPr>
                        <a:t>，</a:t>
                      </a:r>
                      <a:r>
                        <a:rPr sz="2000" spc="15" dirty="0">
                          <a:latin typeface="微软雅黑" panose="020B0503020204020204" charset="-122"/>
                          <a:ea typeface="微软雅黑" panose="020B0503020204020204" charset="-122"/>
                          <a:cs typeface="微软雅黑" panose="020B0503020204020204" charset="-122"/>
                          <a:sym typeface="+mn-ea"/>
                        </a:rPr>
                        <a:t>同一层次的小标题应</a:t>
                      </a:r>
                      <a:r>
                        <a:rPr sz="2000" spc="-45" dirty="0">
                          <a:latin typeface="微软雅黑" panose="020B0503020204020204" charset="-122"/>
                          <a:ea typeface="微软雅黑" panose="020B0503020204020204" charset="-122"/>
                          <a:cs typeface="微软雅黑" panose="020B0503020204020204" charset="-122"/>
                          <a:sym typeface="+mn-ea"/>
                        </a:rPr>
                        <a:t>同</a:t>
                      </a:r>
                      <a:r>
                        <a:rPr sz="2000" spc="15" dirty="0">
                          <a:latin typeface="微软雅黑" panose="020B0503020204020204" charset="-122"/>
                          <a:ea typeface="微软雅黑" panose="020B0503020204020204" charset="-122"/>
                          <a:cs typeface="微软雅黑" panose="020B0503020204020204" charset="-122"/>
                          <a:sym typeface="+mn-ea"/>
                        </a:rPr>
                        <a:t>等对</a:t>
                      </a:r>
                      <a:r>
                        <a:rPr sz="2000" spc="-45" dirty="0">
                          <a:latin typeface="微软雅黑" panose="020B0503020204020204" charset="-122"/>
                          <a:ea typeface="微软雅黑" panose="020B0503020204020204" charset="-122"/>
                          <a:cs typeface="微软雅黑" panose="020B0503020204020204" charset="-122"/>
                          <a:sym typeface="+mn-ea"/>
                        </a:rPr>
                        <a:t>待</a:t>
                      </a:r>
                      <a:r>
                        <a:rPr sz="2000" spc="15" dirty="0">
                          <a:latin typeface="微软雅黑" panose="020B0503020204020204" charset="-122"/>
                          <a:ea typeface="微软雅黑" panose="020B0503020204020204" charset="-122"/>
                          <a:cs typeface="微软雅黑" panose="020B0503020204020204" charset="-122"/>
                          <a:sym typeface="+mn-ea"/>
                        </a:rPr>
                        <a:t>，前</a:t>
                      </a:r>
                      <a:r>
                        <a:rPr sz="2000" spc="-45" dirty="0">
                          <a:latin typeface="微软雅黑" panose="020B0503020204020204" charset="-122"/>
                          <a:ea typeface="微软雅黑" panose="020B0503020204020204" charset="-122"/>
                          <a:cs typeface="微软雅黑" panose="020B0503020204020204" charset="-122"/>
                          <a:sym typeface="+mn-ea"/>
                        </a:rPr>
                        <a:t>后</a:t>
                      </a:r>
                      <a:r>
                        <a:rPr sz="2000" spc="15" dirty="0">
                          <a:latin typeface="微软雅黑" panose="020B0503020204020204" charset="-122"/>
                          <a:ea typeface="微软雅黑" panose="020B0503020204020204" charset="-122"/>
                          <a:cs typeface="微软雅黑" panose="020B0503020204020204" charset="-122"/>
                          <a:sym typeface="+mn-ea"/>
                        </a:rPr>
                        <a:t>安排</a:t>
                      </a:r>
                      <a:r>
                        <a:rPr sz="2000" spc="-45" dirty="0">
                          <a:latin typeface="微软雅黑" panose="020B0503020204020204" charset="-122"/>
                          <a:ea typeface="微软雅黑" panose="020B0503020204020204" charset="-122"/>
                          <a:cs typeface="微软雅黑" panose="020B0503020204020204" charset="-122"/>
                          <a:sym typeface="+mn-ea"/>
                        </a:rPr>
                        <a:t>要</a:t>
                      </a:r>
                      <a:r>
                        <a:rPr sz="2000" spc="15" dirty="0">
                          <a:latin typeface="微软雅黑" panose="020B0503020204020204" charset="-122"/>
                          <a:ea typeface="微软雅黑" panose="020B0503020204020204" charset="-122"/>
                          <a:cs typeface="微软雅黑" panose="020B0503020204020204" charset="-122"/>
                          <a:sym typeface="+mn-ea"/>
                        </a:rPr>
                        <a:t>一致。</a:t>
                      </a:r>
                      <a:r>
                        <a:rPr lang="zh-CN" sz="2000" spc="15" dirty="0">
                          <a:latin typeface="微软雅黑" panose="020B0503020204020204" charset="-122"/>
                          <a:ea typeface="微软雅黑" panose="020B0503020204020204" charset="-122"/>
                          <a:cs typeface="微软雅黑" panose="020B0503020204020204" charset="-122"/>
                          <a:sym typeface="+mn-ea"/>
                        </a:rPr>
                        <a:t>将段落标在后面</a:t>
                      </a:r>
                    </a:p>
                    <a:p>
                      <a:pPr marL="98425">
                        <a:lnSpc>
                          <a:spcPct val="100000"/>
                        </a:lnSpc>
                      </a:pPr>
                      <a:endParaRPr lang="zh-CN" sz="2000" spc="15" dirty="0">
                        <a:latin typeface="微软雅黑" panose="020B0503020204020204" charset="-122"/>
                        <a:ea typeface="微软雅黑" panose="020B0503020204020204" charset="-122"/>
                        <a:cs typeface="微软雅黑" panose="020B0503020204020204" charset="-122"/>
                      </a:endParaRPr>
                    </a:p>
                  </a:txBody>
                  <a:tcPr marL="0" marR="0" marT="31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0D4"/>
                    </a:solidFill>
                  </a:tcPr>
                </a:tc>
                <a:extLst>
                  <a:ext uri="{0D108BD9-81ED-4DB2-BD59-A6C34878D82A}">
                    <a16:rowId xmlns:a16="http://schemas.microsoft.com/office/drawing/2014/main" val="10001"/>
                  </a:ext>
                </a:extLst>
              </a:tr>
              <a:tr h="781050">
                <a:tc>
                  <a:txBody>
                    <a:bodyPr/>
                    <a:lstStyle/>
                    <a:p>
                      <a:pPr>
                        <a:lnSpc>
                          <a:spcPct val="100000"/>
                        </a:lnSpc>
                        <a:spcBef>
                          <a:spcPts val="35"/>
                        </a:spcBef>
                      </a:pPr>
                      <a:endParaRPr sz="2000">
                        <a:latin typeface="微软雅黑" panose="020B0503020204020204" charset="-122"/>
                        <a:ea typeface="微软雅黑" panose="020B0503020204020204" charset="-122"/>
                        <a:cs typeface="Times New Roman" panose="02020603050405020304"/>
                      </a:endParaRPr>
                    </a:p>
                    <a:p>
                      <a:pPr marL="98425">
                        <a:lnSpc>
                          <a:spcPct val="100000"/>
                        </a:lnSpc>
                      </a:pPr>
                      <a:r>
                        <a:rPr sz="2000" spc="0" dirty="0">
                          <a:latin typeface="微软雅黑" panose="020B0503020204020204" charset="-122"/>
                          <a:ea typeface="微软雅黑" panose="020B0503020204020204" charset="-122"/>
                          <a:cs typeface="Arial" panose="020B0604020202020204"/>
                        </a:rPr>
                        <a:t>3.</a:t>
                      </a:r>
                      <a:r>
                        <a:rPr sz="2000" spc="-5" dirty="0">
                          <a:latin typeface="微软雅黑" panose="020B0503020204020204" charset="-122"/>
                          <a:ea typeface="微软雅黑" panose="020B0503020204020204" charset="-122"/>
                          <a:cs typeface="Arial" panose="020B0604020202020204"/>
                        </a:rPr>
                        <a:t> </a:t>
                      </a:r>
                      <a:r>
                        <a:rPr lang="en-US" sz="2000" spc="-5" dirty="0">
                          <a:latin typeface="微软雅黑" panose="020B0503020204020204" charset="-122"/>
                          <a:ea typeface="微软雅黑" panose="020B0503020204020204" charset="-122"/>
                          <a:cs typeface="Arial" panose="020B0604020202020204"/>
                        </a:rPr>
                        <a:t>Thesis</a:t>
                      </a:r>
                      <a:r>
                        <a:rPr lang="zh-CN" altLang="en-US" sz="2000" spc="-5" dirty="0">
                          <a:latin typeface="微软雅黑" panose="020B0503020204020204" charset="-122"/>
                          <a:ea typeface="微软雅黑" panose="020B0503020204020204" charset="-122"/>
                          <a:cs typeface="Arial" panose="020B0604020202020204"/>
                        </a:rPr>
                        <a:t>无论在哪种类型的提纲中都是句子，且是陈述句</a:t>
                      </a:r>
                    </a:p>
                  </a:txBody>
                  <a:tcPr marL="0" marR="0" marT="44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extLst>
                  <a:ext uri="{0D108BD9-81ED-4DB2-BD59-A6C34878D82A}">
                    <a16:rowId xmlns:a16="http://schemas.microsoft.com/office/drawing/2014/main" val="10002"/>
                  </a:ext>
                </a:extLst>
              </a:tr>
              <a:tr h="781050">
                <a:tc>
                  <a:txBody>
                    <a:bodyPr/>
                    <a:lstStyle/>
                    <a:p>
                      <a:pPr>
                        <a:lnSpc>
                          <a:spcPct val="100000"/>
                        </a:lnSpc>
                        <a:spcBef>
                          <a:spcPts val="45"/>
                        </a:spcBef>
                      </a:pPr>
                      <a:endParaRPr sz="2000">
                        <a:latin typeface="微软雅黑" panose="020B0503020204020204" charset="-122"/>
                        <a:ea typeface="微软雅黑" panose="020B0503020204020204" charset="-122"/>
                        <a:cs typeface="Times New Roman" panose="02020603050405020304"/>
                      </a:endParaRPr>
                    </a:p>
                    <a:p>
                      <a:pPr marL="98425">
                        <a:lnSpc>
                          <a:spcPct val="100000"/>
                        </a:lnSpc>
                      </a:pPr>
                      <a:r>
                        <a:rPr sz="2000" spc="0" dirty="0">
                          <a:latin typeface="微软雅黑" panose="020B0503020204020204" charset="-122"/>
                          <a:ea typeface="微软雅黑" panose="020B0503020204020204" charset="-122"/>
                          <a:cs typeface="Arial" panose="020B0604020202020204"/>
                        </a:rPr>
                        <a:t>4.</a:t>
                      </a:r>
                      <a:r>
                        <a:rPr sz="2000" dirty="0">
                          <a:latin typeface="微软雅黑" panose="020B0503020204020204" charset="-122"/>
                          <a:ea typeface="微软雅黑" panose="020B0503020204020204" charset="-122"/>
                          <a:cs typeface="Arial" panose="020B0604020202020204"/>
                        </a:rPr>
                        <a:t> </a:t>
                      </a:r>
                      <a:r>
                        <a:rPr sz="2000" spc="15" dirty="0">
                          <a:latin typeface="微软雅黑" panose="020B0503020204020204" charset="-122"/>
                          <a:ea typeface="微软雅黑" panose="020B0503020204020204" charset="-122"/>
                          <a:cs typeface="微软雅黑" panose="020B0503020204020204" charset="-122"/>
                        </a:rPr>
                        <a:t>论点式提纲和句子式</a:t>
                      </a:r>
                      <a:r>
                        <a:rPr sz="2000" spc="-40" dirty="0">
                          <a:latin typeface="微软雅黑" panose="020B0503020204020204" charset="-122"/>
                          <a:ea typeface="微软雅黑" panose="020B0503020204020204" charset="-122"/>
                          <a:cs typeface="微软雅黑" panose="020B0503020204020204" charset="-122"/>
                        </a:rPr>
                        <a:t>提</a:t>
                      </a:r>
                      <a:r>
                        <a:rPr sz="2000" spc="5" dirty="0">
                          <a:latin typeface="微软雅黑" panose="020B0503020204020204" charset="-122"/>
                          <a:ea typeface="微软雅黑" panose="020B0503020204020204" charset="-122"/>
                          <a:cs typeface="微软雅黑" panose="020B0503020204020204" charset="-122"/>
                        </a:rPr>
                        <a:t>纲</a:t>
                      </a:r>
                      <a:r>
                        <a:rPr sz="2000" spc="15" dirty="0">
                          <a:solidFill>
                            <a:srgbClr val="FF0000"/>
                          </a:solidFill>
                          <a:latin typeface="微软雅黑" panose="020B0503020204020204" charset="-122"/>
                          <a:ea typeface="微软雅黑" panose="020B0503020204020204" charset="-122"/>
                          <a:cs typeface="微软雅黑" panose="020B0503020204020204" charset="-122"/>
                        </a:rPr>
                        <a:t>不</a:t>
                      </a:r>
                      <a:r>
                        <a:rPr sz="2000" spc="-40" dirty="0">
                          <a:solidFill>
                            <a:srgbClr val="FF0000"/>
                          </a:solidFill>
                          <a:latin typeface="微软雅黑" panose="020B0503020204020204" charset="-122"/>
                          <a:ea typeface="微软雅黑" panose="020B0503020204020204" charset="-122"/>
                          <a:cs typeface="微软雅黑" panose="020B0503020204020204" charset="-122"/>
                        </a:rPr>
                        <a:t>可</a:t>
                      </a:r>
                      <a:r>
                        <a:rPr sz="2000" spc="15" dirty="0">
                          <a:solidFill>
                            <a:srgbClr val="FF0000"/>
                          </a:solidFill>
                          <a:latin typeface="微软雅黑" panose="020B0503020204020204" charset="-122"/>
                          <a:ea typeface="微软雅黑" panose="020B0503020204020204" charset="-122"/>
                          <a:cs typeface="微软雅黑" panose="020B0503020204020204" charset="-122"/>
                        </a:rPr>
                        <a:t>混用</a:t>
                      </a:r>
                      <a:r>
                        <a:rPr sz="2000" spc="15" dirty="0">
                          <a:latin typeface="微软雅黑" panose="020B0503020204020204" charset="-122"/>
                          <a:ea typeface="微软雅黑" panose="020B0503020204020204" charset="-122"/>
                          <a:cs typeface="微软雅黑" panose="020B0503020204020204" charset="-122"/>
                        </a:rPr>
                        <a:t>。</a:t>
                      </a:r>
                      <a:endParaRPr sz="2000">
                        <a:latin typeface="微软雅黑" panose="020B0503020204020204" charset="-122"/>
                        <a:ea typeface="微软雅黑" panose="020B0503020204020204" charset="-122"/>
                        <a:cs typeface="微软雅黑" panose="020B0503020204020204" charset="-122"/>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D0D4"/>
                    </a:solidFill>
                  </a:tcPr>
                </a:tc>
                <a:extLst>
                  <a:ext uri="{0D108BD9-81ED-4DB2-BD59-A6C34878D82A}">
                    <a16:rowId xmlns:a16="http://schemas.microsoft.com/office/drawing/2014/main" val="10003"/>
                  </a:ext>
                </a:extLst>
              </a:tr>
            </a:tbl>
          </a:graphicData>
        </a:graphic>
      </p:graphicFrame>
      <p:sp>
        <p:nvSpPr>
          <p:cNvPr id="6" name="文本框 5">
            <a:extLst>
              <a:ext uri="{FF2B5EF4-FFF2-40B4-BE49-F238E27FC236}">
                <a16:creationId xmlns:a16="http://schemas.microsoft.com/office/drawing/2014/main" id="{3E076CFA-6C47-4E13-938A-26A84998AC41}"/>
              </a:ext>
            </a:extLst>
          </p:cNvPr>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 </a:t>
            </a:r>
            <a:r>
              <a:rPr lang="zh-CN" altLang="en-US" sz="2800" b="1" dirty="0">
                <a:solidFill>
                  <a:schemeClr val="accent1">
                    <a:lumMod val="90000"/>
                  </a:schemeClr>
                </a:solidFill>
                <a:latin typeface="微软雅黑" panose="020B0503020204020204" charset="-122"/>
                <a:ea typeface="微软雅黑" panose="020B0503020204020204" charset="-122"/>
              </a:rPr>
              <a:t>列提纲</a:t>
            </a:r>
          </a:p>
        </p:txBody>
      </p:sp>
      <p:graphicFrame>
        <p:nvGraphicFramePr>
          <p:cNvPr id="7" name="图示 6">
            <a:extLst>
              <a:ext uri="{FF2B5EF4-FFF2-40B4-BE49-F238E27FC236}">
                <a16:creationId xmlns:a16="http://schemas.microsoft.com/office/drawing/2014/main" id="{B20A4A07-211A-43A3-A95B-F6B780189128}"/>
              </a:ext>
            </a:extLst>
          </p:cNvPr>
          <p:cNvGraphicFramePr/>
          <p:nvPr>
            <p:extLst>
              <p:ext uri="{D42A27DB-BD31-4B8C-83A1-F6EECF244321}">
                <p14:modId xmlns:p14="http://schemas.microsoft.com/office/powerpoint/2010/main" val="774900456"/>
              </p:ext>
            </p:extLst>
          </p:nvPr>
        </p:nvGraphicFramePr>
        <p:xfrm>
          <a:off x="9289075" y="1121"/>
          <a:ext cx="2693971" cy="16841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656" y="1596663"/>
            <a:ext cx="12310110" cy="4363720"/>
          </a:xfrm>
          <a:prstGeom prst="rect">
            <a:avLst/>
          </a:prstGeom>
        </p:spPr>
        <p:txBody>
          <a:bodyPr vert="horz" wrap="square" lIns="0" tIns="46566" rIns="0" bIns="0" rtlCol="0">
            <a:spAutoFit/>
          </a:bodyPr>
          <a:lstStyle/>
          <a:p>
            <a:pPr marL="12700" indent="0" fontAlgn="auto">
              <a:lnSpc>
                <a:spcPts val="3560"/>
              </a:lnSpc>
              <a:spcBef>
                <a:spcPts val="275"/>
              </a:spcBef>
            </a:pPr>
            <a:r>
              <a:rPr sz="2000" b="1" spc="0" dirty="0">
                <a:latin typeface="微软雅黑" panose="020B0503020204020204" charset="-122"/>
                <a:ea typeface="微软雅黑" panose="020B0503020204020204" charset="-122"/>
                <a:cs typeface="Times New Roman" panose="02020603050405020304"/>
              </a:rPr>
              <a:t>I. </a:t>
            </a:r>
            <a:r>
              <a:rPr sz="2000" b="1" spc="10" dirty="0">
                <a:latin typeface="微软雅黑" panose="020B0503020204020204" charset="-122"/>
                <a:ea typeface="微软雅黑" panose="020B0503020204020204" charset="-122"/>
                <a:cs typeface="Times New Roman" panose="02020603050405020304"/>
              </a:rPr>
              <a:t>Introduction</a:t>
            </a:r>
            <a:r>
              <a:rPr sz="2000" b="1" spc="50" dirty="0">
                <a:latin typeface="微软雅黑" panose="020B0503020204020204" charset="-122"/>
                <a:ea typeface="微软雅黑" panose="020B0503020204020204" charset="-122"/>
                <a:cs typeface="Times New Roman" panose="02020603050405020304"/>
              </a:rPr>
              <a:t> </a:t>
            </a:r>
            <a:r>
              <a:rPr sz="2000" b="1" spc="25" dirty="0">
                <a:latin typeface="微软雅黑" panose="020B0503020204020204" charset="-122"/>
                <a:ea typeface="微软雅黑" panose="020B0503020204020204" charset="-122"/>
                <a:cs typeface="Times New Roman" panose="02020603050405020304"/>
              </a:rPr>
              <a:t>(</a:t>
            </a:r>
            <a:r>
              <a:rPr lang="en-US" sz="2000" b="1" spc="25" dirty="0">
                <a:latin typeface="微软雅黑" panose="020B0503020204020204" charset="-122"/>
                <a:ea typeface="微软雅黑" panose="020B0503020204020204" charset="-122"/>
                <a:cs typeface="Times New Roman" panose="02020603050405020304"/>
              </a:rPr>
              <a:t>P</a:t>
            </a:r>
            <a:r>
              <a:rPr sz="2000" b="1" spc="25" dirty="0">
                <a:latin typeface="微软雅黑" panose="020B0503020204020204" charset="-122"/>
                <a:ea typeface="微软雅黑" panose="020B0503020204020204" charset="-122"/>
                <a:cs typeface="Times New Roman" panose="02020603050405020304"/>
              </a:rPr>
              <a:t>ara.1)</a:t>
            </a:r>
          </a:p>
          <a:p>
            <a:pPr marL="12700" indent="0" fontAlgn="auto">
              <a:lnSpc>
                <a:spcPts val="3560"/>
              </a:lnSpc>
              <a:spcBef>
                <a:spcPts val="275"/>
              </a:spcBef>
            </a:pPr>
            <a:r>
              <a:rPr lang="en-US" sz="2000" dirty="0">
                <a:latin typeface="微软雅黑" panose="020B0503020204020204" charset="-122"/>
                <a:ea typeface="微软雅黑" panose="020B0503020204020204" charset="-122"/>
                <a:cs typeface="Times New Roman" panose="02020603050405020304"/>
                <a:sym typeface="+mn-ea"/>
              </a:rPr>
              <a:t>A. </a:t>
            </a:r>
            <a:r>
              <a:rPr sz="2000" dirty="0">
                <a:latin typeface="微软雅黑" panose="020B0503020204020204" charset="-122"/>
                <a:ea typeface="微软雅黑" panose="020B0503020204020204" charset="-122"/>
                <a:cs typeface="Times New Roman" panose="02020603050405020304"/>
                <a:sym typeface="+mn-ea"/>
              </a:rPr>
              <a:t>People</a:t>
            </a:r>
            <a:r>
              <a:rPr lang="en-US" sz="2000" dirty="0">
                <a:latin typeface="微软雅黑" panose="020B0503020204020204" charset="-122"/>
                <a:ea typeface="微软雅黑" panose="020B0503020204020204" charset="-122"/>
                <a:cs typeface="Times New Roman" panose="02020603050405020304"/>
                <a:sym typeface="+mn-ea"/>
              </a:rPr>
              <a:t>'</a:t>
            </a:r>
            <a:r>
              <a:rPr sz="2000" dirty="0">
                <a:latin typeface="微软雅黑" panose="020B0503020204020204" charset="-122"/>
                <a:ea typeface="微软雅黑" panose="020B0503020204020204" charset="-122"/>
                <a:cs typeface="Times New Roman" panose="02020603050405020304"/>
                <a:sym typeface="+mn-ea"/>
              </a:rPr>
              <a:t>s </a:t>
            </a:r>
            <a:r>
              <a:rPr sz="2000" spc="10" dirty="0">
                <a:latin typeface="微软雅黑" panose="020B0503020204020204" charset="-122"/>
                <a:ea typeface="微软雅黑" panose="020B0503020204020204" charset="-122"/>
                <a:cs typeface="Times New Roman" panose="02020603050405020304"/>
                <a:sym typeface="+mn-ea"/>
              </a:rPr>
              <a:t>concern </a:t>
            </a:r>
            <a:r>
              <a:rPr sz="2000" spc="25" dirty="0">
                <a:latin typeface="微软雅黑" panose="020B0503020204020204" charset="-122"/>
                <a:ea typeface="微软雅黑" panose="020B0503020204020204" charset="-122"/>
                <a:cs typeface="Times New Roman" panose="02020603050405020304"/>
                <a:sym typeface="+mn-ea"/>
              </a:rPr>
              <a:t>about </a:t>
            </a:r>
            <a:r>
              <a:rPr sz="2000" spc="5" dirty="0">
                <a:latin typeface="微软雅黑" panose="020B0503020204020204" charset="-122"/>
                <a:ea typeface="微软雅黑" panose="020B0503020204020204" charset="-122"/>
                <a:cs typeface="Times New Roman" panose="02020603050405020304"/>
                <a:sym typeface="+mn-ea"/>
              </a:rPr>
              <a:t>the structure </a:t>
            </a:r>
            <a:r>
              <a:rPr sz="2000" spc="10" dirty="0">
                <a:latin typeface="微软雅黑" panose="020B0503020204020204" charset="-122"/>
                <a:ea typeface="微软雅黑" panose="020B0503020204020204" charset="-122"/>
                <a:cs typeface="Times New Roman" panose="02020603050405020304"/>
                <a:sym typeface="+mn-ea"/>
              </a:rPr>
              <a:t>and functions </a:t>
            </a:r>
            <a:r>
              <a:rPr sz="2000" spc="25" dirty="0">
                <a:latin typeface="微软雅黑" panose="020B0503020204020204" charset="-122"/>
                <a:ea typeface="微软雅黑" panose="020B0503020204020204" charset="-122"/>
                <a:cs typeface="Times New Roman" panose="02020603050405020304"/>
                <a:sym typeface="+mn-ea"/>
              </a:rPr>
              <a:t>of </a:t>
            </a:r>
            <a:r>
              <a:rPr sz="2000" spc="15" dirty="0">
                <a:latin typeface="微软雅黑" panose="020B0503020204020204" charset="-122"/>
                <a:ea typeface="微软雅黑" panose="020B0503020204020204" charset="-122"/>
                <a:cs typeface="Times New Roman" panose="02020603050405020304"/>
                <a:sym typeface="+mn-ea"/>
              </a:rPr>
              <a:t>human</a:t>
            </a:r>
            <a:r>
              <a:rPr sz="2000" spc="50" dirty="0">
                <a:latin typeface="微软雅黑" panose="020B0503020204020204" charset="-122"/>
                <a:ea typeface="微软雅黑" panose="020B0503020204020204" charset="-122"/>
                <a:cs typeface="Times New Roman" panose="02020603050405020304"/>
                <a:sym typeface="+mn-ea"/>
              </a:rPr>
              <a:t> </a:t>
            </a:r>
            <a:r>
              <a:rPr sz="2000" spc="10" dirty="0">
                <a:latin typeface="微软雅黑" panose="020B0503020204020204" charset="-122"/>
                <a:ea typeface="微软雅黑" panose="020B0503020204020204" charset="-122"/>
                <a:cs typeface="Times New Roman" panose="02020603050405020304"/>
                <a:sym typeface="+mn-ea"/>
              </a:rPr>
              <a:t>brains</a:t>
            </a:r>
          </a:p>
          <a:p>
            <a:pPr marL="12700" indent="0" fontAlgn="auto">
              <a:lnSpc>
                <a:spcPts val="3560"/>
              </a:lnSpc>
              <a:spcBef>
                <a:spcPts val="275"/>
              </a:spcBef>
            </a:pPr>
            <a:r>
              <a:rPr lang="en-US" sz="2000" spc="10" dirty="0">
                <a:latin typeface="微软雅黑" panose="020B0503020204020204" charset="-122"/>
                <a:ea typeface="微软雅黑" panose="020B0503020204020204" charset="-122"/>
                <a:cs typeface="Times New Roman" panose="02020603050405020304"/>
                <a:sym typeface="+mn-ea"/>
              </a:rPr>
              <a:t>B. </a:t>
            </a:r>
            <a:r>
              <a:rPr sz="2000" dirty="0">
                <a:latin typeface="微软雅黑" panose="020B0503020204020204" charset="-122"/>
                <a:ea typeface="微软雅黑" panose="020B0503020204020204" charset="-122"/>
                <a:cs typeface="Times New Roman" panose="02020603050405020304"/>
                <a:sym typeface="+mn-ea"/>
              </a:rPr>
              <a:t>Thesis: Human </a:t>
            </a:r>
            <a:r>
              <a:rPr sz="2000" spc="10" dirty="0">
                <a:latin typeface="微软雅黑" panose="020B0503020204020204" charset="-122"/>
                <a:ea typeface="微软雅黑" panose="020B0503020204020204" charset="-122"/>
                <a:cs typeface="Times New Roman" panose="02020603050405020304"/>
                <a:sym typeface="+mn-ea"/>
              </a:rPr>
              <a:t>brains </a:t>
            </a:r>
            <a:r>
              <a:rPr sz="2000" spc="5" dirty="0">
                <a:latin typeface="微软雅黑" panose="020B0503020204020204" charset="-122"/>
                <a:ea typeface="微软雅黑" panose="020B0503020204020204" charset="-122"/>
                <a:cs typeface="Times New Roman" panose="02020603050405020304"/>
                <a:sym typeface="+mn-ea"/>
              </a:rPr>
              <a:t>are </a:t>
            </a:r>
            <a:r>
              <a:rPr sz="2000" spc="10" dirty="0">
                <a:latin typeface="微软雅黑" panose="020B0503020204020204" charset="-122"/>
                <a:ea typeface="微软雅黑" panose="020B0503020204020204" charset="-122"/>
                <a:cs typeface="Times New Roman" panose="02020603050405020304"/>
                <a:sym typeface="+mn-ea"/>
              </a:rPr>
              <a:t>divided </a:t>
            </a:r>
            <a:r>
              <a:rPr sz="2000" dirty="0">
                <a:latin typeface="微软雅黑" panose="020B0503020204020204" charset="-122"/>
                <a:ea typeface="微软雅黑" panose="020B0503020204020204" charset="-122"/>
                <a:cs typeface="Times New Roman" panose="02020603050405020304"/>
                <a:sym typeface="+mn-ea"/>
              </a:rPr>
              <a:t>into </a:t>
            </a:r>
            <a:r>
              <a:rPr sz="2000" spc="5" dirty="0">
                <a:latin typeface="微软雅黑" panose="020B0503020204020204" charset="-122"/>
                <a:ea typeface="微软雅黑" panose="020B0503020204020204" charset="-122"/>
                <a:cs typeface="Times New Roman" panose="02020603050405020304"/>
                <a:sym typeface="+mn-ea"/>
              </a:rPr>
              <a:t>two halves, </a:t>
            </a:r>
            <a:r>
              <a:rPr sz="2000" spc="10" dirty="0">
                <a:latin typeface="微软雅黑" panose="020B0503020204020204" charset="-122"/>
                <a:ea typeface="微软雅黑" panose="020B0503020204020204" charset="-122"/>
                <a:cs typeface="Times New Roman" panose="02020603050405020304"/>
                <a:sym typeface="+mn-ea"/>
              </a:rPr>
              <a:t>and </a:t>
            </a:r>
            <a:r>
              <a:rPr sz="2000" dirty="0">
                <a:latin typeface="微软雅黑" panose="020B0503020204020204" charset="-122"/>
                <a:ea typeface="微软雅黑" panose="020B0503020204020204" charset="-122"/>
                <a:cs typeface="Times New Roman" panose="02020603050405020304"/>
                <a:sym typeface="+mn-ea"/>
              </a:rPr>
              <a:t>each half </a:t>
            </a:r>
            <a:r>
              <a:rPr sz="2000" spc="10" dirty="0">
                <a:latin typeface="微软雅黑" panose="020B0503020204020204" charset="-122"/>
                <a:ea typeface="微软雅黑" panose="020B0503020204020204" charset="-122"/>
                <a:cs typeface="Times New Roman" panose="02020603050405020304"/>
                <a:sym typeface="+mn-ea"/>
              </a:rPr>
              <a:t>has </a:t>
            </a:r>
            <a:r>
              <a:rPr sz="2000" dirty="0">
                <a:latin typeface="微软雅黑" panose="020B0503020204020204" charset="-122"/>
                <a:ea typeface="微软雅黑" panose="020B0503020204020204" charset="-122"/>
                <a:cs typeface="Times New Roman" panose="02020603050405020304"/>
                <a:sym typeface="+mn-ea"/>
              </a:rPr>
              <a:t>separate</a:t>
            </a:r>
            <a:r>
              <a:rPr sz="2000" spc="-175" dirty="0">
                <a:latin typeface="微软雅黑" panose="020B0503020204020204" charset="-122"/>
                <a:ea typeface="微软雅黑" panose="020B0503020204020204" charset="-122"/>
                <a:cs typeface="Times New Roman" panose="02020603050405020304"/>
                <a:sym typeface="+mn-ea"/>
              </a:rPr>
              <a:t> </a:t>
            </a:r>
            <a:r>
              <a:rPr sz="2000" dirty="0">
                <a:latin typeface="微软雅黑" panose="020B0503020204020204" charset="-122"/>
                <a:ea typeface="微软雅黑" panose="020B0503020204020204" charset="-122"/>
                <a:cs typeface="Times New Roman" panose="02020603050405020304"/>
                <a:sym typeface="+mn-ea"/>
              </a:rPr>
              <a:t>features </a:t>
            </a:r>
            <a:r>
              <a:rPr sz="2000" spc="10" dirty="0">
                <a:latin typeface="微软雅黑" panose="020B0503020204020204" charset="-122"/>
                <a:ea typeface="微软雅黑" panose="020B0503020204020204" charset="-122"/>
                <a:cs typeface="Times New Roman" panose="02020603050405020304"/>
                <a:sym typeface="+mn-ea"/>
              </a:rPr>
              <a:t>and </a:t>
            </a:r>
            <a:r>
              <a:rPr sz="2000" dirty="0">
                <a:latin typeface="微软雅黑" panose="020B0503020204020204" charset="-122"/>
                <a:ea typeface="微软雅黑" panose="020B0503020204020204" charset="-122"/>
                <a:cs typeface="Times New Roman" panose="02020603050405020304"/>
                <a:sym typeface="+mn-ea"/>
              </a:rPr>
              <a:t>roles</a:t>
            </a:r>
            <a:r>
              <a:rPr dirty="0">
                <a:latin typeface="Times New Roman" panose="02020603050405020304"/>
                <a:cs typeface="Times New Roman" panose="02020603050405020304"/>
                <a:sym typeface="+mn-ea"/>
              </a:rPr>
              <a:t>.</a:t>
            </a:r>
            <a:endParaRPr dirty="0">
              <a:latin typeface="Times New Roman" panose="02020603050405020304"/>
              <a:cs typeface="Times New Roman" panose="02020603050405020304"/>
            </a:endParaRPr>
          </a:p>
          <a:p>
            <a:pPr marL="12700" indent="0" fontAlgn="auto">
              <a:lnSpc>
                <a:spcPts val="3560"/>
              </a:lnSpc>
              <a:spcBef>
                <a:spcPts val="180"/>
              </a:spcBef>
            </a:pPr>
            <a:r>
              <a:rPr sz="2000" b="1" dirty="0">
                <a:latin typeface="微软雅黑" panose="020B0503020204020204" charset="-122"/>
                <a:ea typeface="微软雅黑" panose="020B0503020204020204" charset="-122"/>
                <a:cs typeface="Times New Roman" panose="02020603050405020304"/>
                <a:sym typeface="+mn-ea"/>
              </a:rPr>
              <a:t>II. </a:t>
            </a:r>
            <a:r>
              <a:rPr sz="2000" b="1" spc="25" dirty="0">
                <a:latin typeface="微软雅黑" panose="020B0503020204020204" charset="-122"/>
                <a:ea typeface="微软雅黑" panose="020B0503020204020204" charset="-122"/>
                <a:cs typeface="Times New Roman" panose="02020603050405020304"/>
                <a:sym typeface="+mn-ea"/>
              </a:rPr>
              <a:t>Features and </a:t>
            </a:r>
            <a:r>
              <a:rPr sz="2000" b="1" dirty="0">
                <a:latin typeface="微软雅黑" panose="020B0503020204020204" charset="-122"/>
                <a:ea typeface="微软雅黑" panose="020B0503020204020204" charset="-122"/>
                <a:cs typeface="Times New Roman" panose="02020603050405020304"/>
                <a:sym typeface="+mn-ea"/>
              </a:rPr>
              <a:t>roles </a:t>
            </a:r>
            <a:r>
              <a:rPr sz="2000" b="1" spc="25" dirty="0">
                <a:latin typeface="微软雅黑" panose="020B0503020204020204" charset="-122"/>
                <a:ea typeface="微软雅黑" panose="020B0503020204020204" charset="-122"/>
                <a:cs typeface="Times New Roman" panose="02020603050405020304"/>
                <a:sym typeface="+mn-ea"/>
              </a:rPr>
              <a:t>of </a:t>
            </a:r>
            <a:r>
              <a:rPr sz="2000" b="1" dirty="0">
                <a:latin typeface="微软雅黑" panose="020B0503020204020204" charset="-122"/>
                <a:ea typeface="微软雅黑" panose="020B0503020204020204" charset="-122"/>
                <a:cs typeface="Times New Roman" panose="02020603050405020304"/>
                <a:sym typeface="+mn-ea"/>
              </a:rPr>
              <a:t>left brain </a:t>
            </a:r>
            <a:r>
              <a:rPr sz="2000" b="1" spc="25" dirty="0">
                <a:latin typeface="微软雅黑" panose="020B0503020204020204" charset="-122"/>
                <a:ea typeface="微软雅黑" panose="020B0503020204020204" charset="-122"/>
                <a:cs typeface="Times New Roman" panose="02020603050405020304"/>
                <a:sym typeface="+mn-ea"/>
              </a:rPr>
              <a:t>and </a:t>
            </a:r>
            <a:r>
              <a:rPr sz="2000" b="1" spc="-5" dirty="0">
                <a:latin typeface="微软雅黑" panose="020B0503020204020204" charset="-122"/>
                <a:ea typeface="微软雅黑" panose="020B0503020204020204" charset="-122"/>
                <a:cs typeface="Times New Roman" panose="02020603050405020304"/>
                <a:sym typeface="+mn-ea"/>
              </a:rPr>
              <a:t>right </a:t>
            </a:r>
            <a:r>
              <a:rPr sz="2000" b="1" dirty="0">
                <a:latin typeface="微软雅黑" panose="020B0503020204020204" charset="-122"/>
                <a:ea typeface="微软雅黑" panose="020B0503020204020204" charset="-122"/>
                <a:cs typeface="Times New Roman" panose="02020603050405020304"/>
                <a:sym typeface="+mn-ea"/>
              </a:rPr>
              <a:t>brain</a:t>
            </a:r>
            <a:r>
              <a:rPr sz="2000" b="1" spc="-135" dirty="0">
                <a:latin typeface="微软雅黑" panose="020B0503020204020204" charset="-122"/>
                <a:ea typeface="微软雅黑" panose="020B0503020204020204" charset="-122"/>
                <a:cs typeface="Times New Roman" panose="02020603050405020304"/>
                <a:sym typeface="+mn-ea"/>
              </a:rPr>
              <a:t> </a:t>
            </a:r>
            <a:r>
              <a:rPr sz="2000" b="1" spc="25" dirty="0">
                <a:latin typeface="微软雅黑" panose="020B0503020204020204" charset="-122"/>
                <a:ea typeface="微软雅黑" panose="020B0503020204020204" charset="-122"/>
                <a:cs typeface="Times New Roman" panose="02020603050405020304"/>
                <a:sym typeface="+mn-ea"/>
              </a:rPr>
              <a:t>(</a:t>
            </a:r>
            <a:r>
              <a:rPr lang="en-US" sz="2000" b="1" spc="25" dirty="0">
                <a:latin typeface="微软雅黑" panose="020B0503020204020204" charset="-122"/>
                <a:ea typeface="微软雅黑" panose="020B0503020204020204" charset="-122"/>
                <a:cs typeface="Times New Roman" panose="02020603050405020304"/>
                <a:sym typeface="+mn-ea"/>
              </a:rPr>
              <a:t>P</a:t>
            </a:r>
            <a:r>
              <a:rPr sz="2000" b="1" spc="25" dirty="0">
                <a:latin typeface="微软雅黑" panose="020B0503020204020204" charset="-122"/>
                <a:ea typeface="微软雅黑" panose="020B0503020204020204" charset="-122"/>
                <a:cs typeface="Times New Roman" panose="02020603050405020304"/>
                <a:sym typeface="+mn-ea"/>
              </a:rPr>
              <a:t>ara</a:t>
            </a:r>
            <a:r>
              <a:rPr lang="en-US" sz="2000" b="1" spc="25" dirty="0">
                <a:latin typeface="微软雅黑" panose="020B0503020204020204" charset="-122"/>
                <a:ea typeface="微软雅黑" panose="020B0503020204020204" charset="-122"/>
                <a:cs typeface="Times New Roman" panose="02020603050405020304"/>
                <a:sym typeface="+mn-ea"/>
              </a:rPr>
              <a:t>s</a:t>
            </a:r>
            <a:r>
              <a:rPr sz="2000" b="1" spc="25" dirty="0">
                <a:latin typeface="微软雅黑" panose="020B0503020204020204" charset="-122"/>
                <a:ea typeface="微软雅黑" panose="020B0503020204020204" charset="-122"/>
                <a:cs typeface="Times New Roman" panose="02020603050405020304"/>
                <a:sym typeface="+mn-ea"/>
              </a:rPr>
              <a:t>.2-3)</a:t>
            </a:r>
          </a:p>
          <a:p>
            <a:pPr marL="12700"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603050405020304"/>
                <a:sym typeface="+mn-ea"/>
              </a:rPr>
              <a:t>A. </a:t>
            </a:r>
            <a:r>
              <a:rPr sz="2000" spc="-5" dirty="0">
                <a:latin typeface="微软雅黑" panose="020B0503020204020204" charset="-122"/>
                <a:ea typeface="微软雅黑" panose="020B0503020204020204" charset="-122"/>
                <a:cs typeface="Times New Roman" panose="02020603050405020304"/>
                <a:sym typeface="+mn-ea"/>
              </a:rPr>
              <a:t>Left </a:t>
            </a:r>
            <a:r>
              <a:rPr sz="2000" spc="5" dirty="0">
                <a:latin typeface="微软雅黑" panose="020B0503020204020204" charset="-122"/>
                <a:ea typeface="微软雅黑" panose="020B0503020204020204" charset="-122"/>
                <a:cs typeface="Times New Roman" panose="02020603050405020304"/>
                <a:sym typeface="+mn-ea"/>
              </a:rPr>
              <a:t>brain </a:t>
            </a:r>
            <a:r>
              <a:rPr sz="2000" dirty="0">
                <a:latin typeface="微软雅黑" panose="020B0503020204020204" charset="-122"/>
                <a:ea typeface="微软雅黑" panose="020B0503020204020204" charset="-122"/>
                <a:cs typeface="Times New Roman" panose="02020603050405020304"/>
                <a:sym typeface="+mn-ea"/>
              </a:rPr>
              <a:t>with </a:t>
            </a:r>
            <a:r>
              <a:rPr sz="2000" spc="5" dirty="0">
                <a:latin typeface="微软雅黑" panose="020B0503020204020204" charset="-122"/>
                <a:ea typeface="微软雅黑" panose="020B0503020204020204" charset="-122"/>
                <a:cs typeface="Times New Roman" panose="02020603050405020304"/>
                <a:sym typeface="+mn-ea"/>
              </a:rPr>
              <a:t>the </a:t>
            </a:r>
            <a:r>
              <a:rPr sz="2000" spc="10" dirty="0">
                <a:latin typeface="微软雅黑" panose="020B0503020204020204" charset="-122"/>
                <a:ea typeface="微软雅黑" panose="020B0503020204020204" charset="-122"/>
                <a:cs typeface="Times New Roman" panose="02020603050405020304"/>
                <a:sym typeface="+mn-ea"/>
              </a:rPr>
              <a:t>function </a:t>
            </a:r>
            <a:r>
              <a:rPr sz="2000" spc="25" dirty="0">
                <a:latin typeface="微软雅黑" panose="020B0503020204020204" charset="-122"/>
                <a:ea typeface="微软雅黑" panose="020B0503020204020204" charset="-122"/>
                <a:cs typeface="Times New Roman" panose="02020603050405020304"/>
                <a:sym typeface="+mn-ea"/>
              </a:rPr>
              <a:t>of </a:t>
            </a:r>
            <a:r>
              <a:rPr sz="2000" spc="10" dirty="0">
                <a:latin typeface="微软雅黑" panose="020B0503020204020204" charset="-122"/>
                <a:ea typeface="微软雅黑" panose="020B0503020204020204" charset="-122"/>
                <a:cs typeface="Times New Roman" panose="02020603050405020304"/>
                <a:sym typeface="+mn-ea"/>
              </a:rPr>
              <a:t>thinking</a:t>
            </a:r>
            <a:r>
              <a:rPr sz="2000" spc="155" dirty="0">
                <a:latin typeface="微软雅黑" panose="020B0503020204020204" charset="-122"/>
                <a:ea typeface="微软雅黑" panose="020B0503020204020204" charset="-122"/>
                <a:cs typeface="Times New Roman" panose="02020603050405020304"/>
                <a:sym typeface="+mn-ea"/>
              </a:rPr>
              <a:t> </a:t>
            </a:r>
            <a:r>
              <a:rPr sz="2000" spc="-5" dirty="0">
                <a:latin typeface="微软雅黑" panose="020B0503020204020204" charset="-122"/>
                <a:ea typeface="微软雅黑" panose="020B0503020204020204" charset="-122"/>
                <a:cs typeface="Times New Roman" panose="02020603050405020304"/>
                <a:sym typeface="+mn-ea"/>
              </a:rPr>
              <a:t>logically</a:t>
            </a:r>
          </a:p>
          <a:p>
            <a:pPr marL="12700" indent="0" fontAlgn="auto">
              <a:lnSpc>
                <a:spcPts val="3560"/>
              </a:lnSpc>
              <a:spcBef>
                <a:spcPts val="180"/>
              </a:spcBef>
            </a:pPr>
            <a:r>
              <a:rPr lang="en-US" sz="2000" spc="-5" dirty="0">
                <a:latin typeface="微软雅黑" panose="020B0503020204020204" charset="-122"/>
                <a:ea typeface="微软雅黑" panose="020B0503020204020204" charset="-122"/>
                <a:cs typeface="Times New Roman" panose="02020603050405020304"/>
                <a:sym typeface="+mn-ea"/>
              </a:rPr>
              <a:t>B. </a:t>
            </a:r>
            <a:r>
              <a:rPr sz="2000" dirty="0">
                <a:latin typeface="微软雅黑" panose="020B0503020204020204" charset="-122"/>
                <a:ea typeface="微软雅黑" panose="020B0503020204020204" charset="-122"/>
                <a:cs typeface="Times New Roman" panose="02020603050405020304"/>
                <a:sym typeface="+mn-ea"/>
              </a:rPr>
              <a:t>Right </a:t>
            </a:r>
            <a:r>
              <a:rPr sz="2000" spc="5" dirty="0">
                <a:latin typeface="微软雅黑" panose="020B0503020204020204" charset="-122"/>
                <a:ea typeface="微软雅黑" panose="020B0503020204020204" charset="-122"/>
                <a:cs typeface="Times New Roman" panose="02020603050405020304"/>
                <a:sym typeface="+mn-ea"/>
              </a:rPr>
              <a:t>brain </a:t>
            </a:r>
            <a:r>
              <a:rPr sz="2000" dirty="0">
                <a:latin typeface="微软雅黑" panose="020B0503020204020204" charset="-122"/>
                <a:ea typeface="微软雅黑" panose="020B0503020204020204" charset="-122"/>
                <a:cs typeface="Times New Roman" panose="02020603050405020304"/>
                <a:sym typeface="+mn-ea"/>
              </a:rPr>
              <a:t>with </a:t>
            </a:r>
            <a:r>
              <a:rPr sz="2000" spc="5" dirty="0">
                <a:latin typeface="微软雅黑" panose="020B0503020204020204" charset="-122"/>
                <a:ea typeface="微软雅黑" panose="020B0503020204020204" charset="-122"/>
                <a:cs typeface="Times New Roman" panose="02020603050405020304"/>
                <a:sym typeface="+mn-ea"/>
              </a:rPr>
              <a:t>the </a:t>
            </a:r>
            <a:r>
              <a:rPr sz="2000" spc="10" dirty="0">
                <a:latin typeface="微软雅黑" panose="020B0503020204020204" charset="-122"/>
                <a:ea typeface="微软雅黑" panose="020B0503020204020204" charset="-122"/>
                <a:cs typeface="Times New Roman" panose="02020603050405020304"/>
                <a:sym typeface="+mn-ea"/>
              </a:rPr>
              <a:t>function </a:t>
            </a:r>
            <a:r>
              <a:rPr sz="2000" spc="25" dirty="0">
                <a:latin typeface="微软雅黑" panose="020B0503020204020204" charset="-122"/>
                <a:ea typeface="微软雅黑" panose="020B0503020204020204" charset="-122"/>
                <a:cs typeface="Times New Roman" panose="02020603050405020304"/>
                <a:sym typeface="+mn-ea"/>
              </a:rPr>
              <a:t>of </a:t>
            </a:r>
            <a:r>
              <a:rPr sz="2000" spc="10" dirty="0">
                <a:latin typeface="微软雅黑" panose="020B0503020204020204" charset="-122"/>
                <a:ea typeface="微软雅黑" panose="020B0503020204020204" charset="-122"/>
                <a:cs typeface="Times New Roman" panose="02020603050405020304"/>
                <a:sym typeface="+mn-ea"/>
              </a:rPr>
              <a:t>thinking</a:t>
            </a:r>
            <a:r>
              <a:rPr sz="2000" spc="-125" dirty="0">
                <a:latin typeface="微软雅黑" panose="020B0503020204020204" charset="-122"/>
                <a:ea typeface="微软雅黑" panose="020B0503020204020204" charset="-122"/>
                <a:cs typeface="Times New Roman" panose="02020603050405020304"/>
                <a:sym typeface="+mn-ea"/>
              </a:rPr>
              <a:t> </a:t>
            </a:r>
            <a:r>
              <a:rPr sz="2000" dirty="0">
                <a:latin typeface="微软雅黑" panose="020B0503020204020204" charset="-122"/>
                <a:ea typeface="微软雅黑" panose="020B0503020204020204" charset="-122"/>
                <a:cs typeface="Times New Roman" panose="02020603050405020304"/>
                <a:sym typeface="+mn-ea"/>
              </a:rPr>
              <a:t>creatively</a:t>
            </a:r>
          </a:p>
          <a:p>
            <a:pPr marL="12700" indent="0" fontAlgn="auto">
              <a:lnSpc>
                <a:spcPts val="3560"/>
              </a:lnSpc>
              <a:spcBef>
                <a:spcPts val="180"/>
              </a:spcBef>
            </a:pPr>
            <a:r>
              <a:rPr sz="2000" b="1" dirty="0">
                <a:latin typeface="微软雅黑" panose="020B0503020204020204" charset="-122"/>
                <a:ea typeface="微软雅黑" panose="020B0503020204020204" charset="-122"/>
                <a:cs typeface="Times New Roman" panose="02020603050405020304"/>
                <a:sym typeface="+mn-ea"/>
              </a:rPr>
              <a:t>III. </a:t>
            </a:r>
            <a:r>
              <a:rPr sz="2000" b="1" spc="10" dirty="0">
                <a:latin typeface="微软雅黑" panose="020B0503020204020204" charset="-122"/>
                <a:ea typeface="微软雅黑" panose="020B0503020204020204" charset="-122"/>
                <a:cs typeface="Times New Roman" panose="02020603050405020304"/>
                <a:sym typeface="+mn-ea"/>
              </a:rPr>
              <a:t>Dominance </a:t>
            </a:r>
            <a:r>
              <a:rPr sz="2000" b="1" spc="25" dirty="0">
                <a:latin typeface="微软雅黑" panose="020B0503020204020204" charset="-122"/>
                <a:ea typeface="微软雅黑" panose="020B0503020204020204" charset="-122"/>
                <a:cs typeface="Times New Roman" panose="02020603050405020304"/>
                <a:sym typeface="+mn-ea"/>
              </a:rPr>
              <a:t>of </a:t>
            </a:r>
            <a:r>
              <a:rPr sz="2000" b="1" dirty="0">
                <a:latin typeface="微软雅黑" panose="020B0503020204020204" charset="-122"/>
                <a:ea typeface="微软雅黑" panose="020B0503020204020204" charset="-122"/>
                <a:cs typeface="Times New Roman" panose="02020603050405020304"/>
                <a:sym typeface="+mn-ea"/>
              </a:rPr>
              <a:t>left </a:t>
            </a:r>
            <a:r>
              <a:rPr sz="2000" b="1" spc="25" dirty="0">
                <a:latin typeface="微软雅黑" panose="020B0503020204020204" charset="-122"/>
                <a:ea typeface="微软雅黑" panose="020B0503020204020204" charset="-122"/>
                <a:cs typeface="Times New Roman" panose="02020603050405020304"/>
                <a:sym typeface="+mn-ea"/>
              </a:rPr>
              <a:t>or </a:t>
            </a:r>
            <a:r>
              <a:rPr sz="2000" b="1" spc="-5" dirty="0">
                <a:latin typeface="微软雅黑" panose="020B0503020204020204" charset="-122"/>
                <a:ea typeface="微软雅黑" panose="020B0503020204020204" charset="-122"/>
                <a:cs typeface="Times New Roman" panose="02020603050405020304"/>
                <a:sym typeface="+mn-ea"/>
              </a:rPr>
              <a:t>right </a:t>
            </a:r>
            <a:r>
              <a:rPr sz="2000" b="1" dirty="0">
                <a:latin typeface="微软雅黑" panose="020B0503020204020204" charset="-122"/>
                <a:ea typeface="微软雅黑" panose="020B0503020204020204" charset="-122"/>
                <a:cs typeface="Times New Roman" panose="02020603050405020304"/>
                <a:sym typeface="+mn-ea"/>
              </a:rPr>
              <a:t>brain.</a:t>
            </a:r>
            <a:r>
              <a:rPr sz="2000" b="1" spc="-30" dirty="0">
                <a:latin typeface="微软雅黑" panose="020B0503020204020204" charset="-122"/>
                <a:ea typeface="微软雅黑" panose="020B0503020204020204" charset="-122"/>
                <a:cs typeface="Times New Roman" panose="02020603050405020304"/>
                <a:sym typeface="+mn-ea"/>
              </a:rPr>
              <a:t> </a:t>
            </a:r>
            <a:r>
              <a:rPr sz="2000" b="1" spc="25" dirty="0">
                <a:latin typeface="微软雅黑" panose="020B0503020204020204" charset="-122"/>
                <a:ea typeface="微软雅黑" panose="020B0503020204020204" charset="-122"/>
                <a:cs typeface="Times New Roman" panose="02020603050405020304"/>
                <a:sym typeface="+mn-ea"/>
              </a:rPr>
              <a:t>(</a:t>
            </a:r>
            <a:r>
              <a:rPr lang="en-US" sz="2000" b="1" spc="25" dirty="0">
                <a:latin typeface="微软雅黑" panose="020B0503020204020204" charset="-122"/>
                <a:ea typeface="微软雅黑" panose="020B0503020204020204" charset="-122"/>
                <a:cs typeface="Times New Roman" panose="02020603050405020304"/>
                <a:sym typeface="+mn-ea"/>
              </a:rPr>
              <a:t>P</a:t>
            </a:r>
            <a:r>
              <a:rPr sz="2000" b="1" spc="25" dirty="0">
                <a:latin typeface="微软雅黑" panose="020B0503020204020204" charset="-122"/>
                <a:ea typeface="微软雅黑" panose="020B0503020204020204" charset="-122"/>
                <a:cs typeface="Times New Roman" panose="02020603050405020304"/>
                <a:sym typeface="+mn-ea"/>
              </a:rPr>
              <a:t>ara</a:t>
            </a:r>
            <a:r>
              <a:rPr lang="en-US" sz="2000" b="1" spc="25" dirty="0">
                <a:latin typeface="微软雅黑" panose="020B0503020204020204" charset="-122"/>
                <a:ea typeface="微软雅黑" panose="020B0503020204020204" charset="-122"/>
                <a:cs typeface="Times New Roman" panose="02020603050405020304"/>
                <a:sym typeface="+mn-ea"/>
              </a:rPr>
              <a:t>s</a:t>
            </a:r>
            <a:r>
              <a:rPr sz="2000" b="1" spc="25" dirty="0">
                <a:latin typeface="微软雅黑" panose="020B0503020204020204" charset="-122"/>
                <a:ea typeface="微软雅黑" panose="020B0503020204020204" charset="-122"/>
                <a:cs typeface="Times New Roman" panose="02020603050405020304"/>
                <a:sym typeface="+mn-ea"/>
              </a:rPr>
              <a:t>.4-5) </a:t>
            </a:r>
          </a:p>
          <a:p>
            <a:pPr marL="12700" indent="0" fontAlgn="auto">
              <a:lnSpc>
                <a:spcPts val="3560"/>
              </a:lnSpc>
              <a:spcBef>
                <a:spcPts val="180"/>
              </a:spcBef>
            </a:pPr>
            <a:r>
              <a:rPr sz="2000" b="1" spc="25" dirty="0">
                <a:latin typeface="微软雅黑" panose="020B0503020204020204" charset="-122"/>
                <a:ea typeface="微软雅黑" panose="020B0503020204020204" charset="-122"/>
                <a:cs typeface="Times New Roman" panose="02020603050405020304"/>
                <a:sym typeface="+mn-ea"/>
              </a:rPr>
              <a:t>     </a:t>
            </a:r>
            <a:r>
              <a:rPr lang="en-US" sz="2000" b="1" spc="25" dirty="0">
                <a:latin typeface="微软雅黑" panose="020B0503020204020204" charset="-122"/>
                <a:ea typeface="微软雅黑" panose="020B0503020204020204" charset="-122"/>
                <a:cs typeface="Times New Roman" panose="02020603050405020304"/>
                <a:sym typeface="+mn-ea"/>
              </a:rPr>
              <a:t>The left-brained people and the right-brained people. </a:t>
            </a:r>
            <a:r>
              <a:rPr sz="2000" b="1" spc="25" dirty="0">
                <a:latin typeface="微软雅黑" panose="020B0503020204020204" charset="-122"/>
                <a:ea typeface="微软雅黑" panose="020B0503020204020204" charset="-122"/>
                <a:cs typeface="Times New Roman" panose="02020603050405020304"/>
                <a:sym typeface="+mn-ea"/>
              </a:rPr>
              <a:t>(</a:t>
            </a:r>
            <a:r>
              <a:rPr lang="en-US" sz="2000" b="1" spc="25" dirty="0">
                <a:latin typeface="微软雅黑" panose="020B0503020204020204" charset="-122"/>
                <a:ea typeface="微软雅黑" panose="020B0503020204020204" charset="-122"/>
                <a:cs typeface="Times New Roman" panose="02020603050405020304"/>
                <a:sym typeface="+mn-ea"/>
              </a:rPr>
              <a:t>P</a:t>
            </a:r>
            <a:r>
              <a:rPr sz="2000" b="1" spc="25" dirty="0">
                <a:latin typeface="微软雅黑" panose="020B0503020204020204" charset="-122"/>
                <a:ea typeface="微软雅黑" panose="020B0503020204020204" charset="-122"/>
                <a:cs typeface="Times New Roman" panose="02020603050405020304"/>
                <a:sym typeface="+mn-ea"/>
              </a:rPr>
              <a:t>ara</a:t>
            </a:r>
            <a:r>
              <a:rPr lang="en-US" sz="2000" b="1" spc="25" dirty="0">
                <a:latin typeface="微软雅黑" panose="020B0503020204020204" charset="-122"/>
                <a:ea typeface="微软雅黑" panose="020B0503020204020204" charset="-122"/>
                <a:cs typeface="Times New Roman" panose="02020603050405020304"/>
                <a:sym typeface="+mn-ea"/>
              </a:rPr>
              <a:t>s</a:t>
            </a:r>
            <a:r>
              <a:rPr sz="2000" b="1" spc="25" dirty="0">
                <a:latin typeface="微软雅黑" panose="020B0503020204020204" charset="-122"/>
                <a:ea typeface="微软雅黑" panose="020B0503020204020204" charset="-122"/>
                <a:cs typeface="Times New Roman" panose="02020603050405020304"/>
                <a:sym typeface="+mn-ea"/>
              </a:rPr>
              <a:t>.4-5) </a:t>
            </a:r>
          </a:p>
          <a:p>
            <a:pPr marL="12700" indent="0" fontAlgn="auto">
              <a:lnSpc>
                <a:spcPts val="3560"/>
              </a:lnSpc>
              <a:spcBef>
                <a:spcPts val="180"/>
              </a:spcBef>
            </a:pPr>
            <a:endParaRPr lang="en-US" sz="2000" b="1" spc="25" dirty="0">
              <a:latin typeface="微软雅黑" panose="020B0503020204020204" charset="-122"/>
              <a:ea typeface="微软雅黑" panose="020B0503020204020204" charset="-122"/>
              <a:cs typeface="Times New Roman" panose="02020603050405020304"/>
              <a:sym typeface="+mn-ea"/>
            </a:endParaRPr>
          </a:p>
        </p:txBody>
      </p:sp>
      <p:cxnSp>
        <p:nvCxnSpPr>
          <p:cNvPr id="3" name="直接连接符 2">
            <a:extLst>
              <a:ext uri="{FF2B5EF4-FFF2-40B4-BE49-F238E27FC236}">
                <a16:creationId xmlns:a16="http://schemas.microsoft.com/office/drawing/2014/main" id="{C3E716B1-8927-46FF-92C4-08F872D8A2CC}"/>
              </a:ext>
            </a:extLst>
          </p:cNvPr>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8929A146-A17F-4623-9E5B-A557EA138C45}"/>
              </a:ext>
            </a:extLst>
          </p:cNvPr>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5" name="图示 4">
            <a:extLst>
              <a:ext uri="{FF2B5EF4-FFF2-40B4-BE49-F238E27FC236}">
                <a16:creationId xmlns:a16="http://schemas.microsoft.com/office/drawing/2014/main" id="{F05C8273-7003-45D9-8B9B-FB36DC38B6AB}"/>
              </a:ext>
            </a:extLst>
          </p:cNvPr>
          <p:cNvGraphicFramePr/>
          <p:nvPr>
            <p:extLst>
              <p:ext uri="{D42A27DB-BD31-4B8C-83A1-F6EECF244321}">
                <p14:modId xmlns:p14="http://schemas.microsoft.com/office/powerpoint/2010/main" val="3924622603"/>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33892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63196" y="1042177"/>
            <a:ext cx="8258175" cy="5815823"/>
          </a:xfrm>
          <a:prstGeom prst="rect">
            <a:avLst/>
          </a:prstGeom>
          <a:noFill/>
          <a:ln w="9525">
            <a:noFill/>
          </a:ln>
        </p:spPr>
        <p:txBody>
          <a:bodyPr wrap="square">
            <a:spAutoFit/>
          </a:bodyPr>
          <a:lstStyle/>
          <a:p>
            <a:pPr marL="12700" marR="5080" indent="114300" algn="just">
              <a:lnSpc>
                <a:spcPct val="156000"/>
              </a:lnSpc>
              <a:spcBef>
                <a:spcPts val="85"/>
              </a:spcBef>
            </a:pPr>
            <a:r>
              <a:rPr spc="-40" dirty="0">
                <a:latin typeface="微软雅黑" panose="020B0503020204020204" charset="-122"/>
                <a:ea typeface="微软雅黑" panose="020B0503020204020204" charset="-122"/>
                <a:cs typeface="微软雅黑" panose="020B0503020204020204" charset="-122"/>
                <a:sym typeface="+mn-ea"/>
              </a:rPr>
              <a:t>④</a:t>
            </a:r>
            <a:r>
              <a:rPr spc="-40" dirty="0">
                <a:latin typeface="微软雅黑" panose="020B0503020204020204" charset="-122"/>
                <a:ea typeface="微软雅黑" panose="020B0503020204020204" charset="-122"/>
                <a:cs typeface="Arial" panose="020B0604020202020204"/>
                <a:sym typeface="+mn-ea"/>
              </a:rPr>
              <a:t>To </a:t>
            </a:r>
            <a:r>
              <a:rPr spc="15" dirty="0">
                <a:latin typeface="微软雅黑" panose="020B0503020204020204" charset="-122"/>
                <a:ea typeface="微软雅黑" panose="020B0503020204020204" charset="-122"/>
                <a:cs typeface="Arial" panose="020B0604020202020204"/>
                <a:sym typeface="+mn-ea"/>
              </a:rPr>
              <a:t>some </a:t>
            </a:r>
            <a:r>
              <a:rPr dirty="0">
                <a:latin typeface="微软雅黑" panose="020B0503020204020204" charset="-122"/>
                <a:ea typeface="微软雅黑" panose="020B0503020204020204" charset="-122"/>
                <a:cs typeface="Arial" panose="020B0604020202020204"/>
                <a:sym typeface="+mn-ea"/>
              </a:rPr>
              <a:t>people, </a:t>
            </a:r>
            <a:r>
              <a:rPr spc="-15" dirty="0">
                <a:latin typeface="微软雅黑" panose="020B0503020204020204" charset="-122"/>
                <a:ea typeface="微软雅黑" panose="020B0503020204020204" charset="-122"/>
                <a:cs typeface="Arial" panose="020B0604020202020204"/>
                <a:sym typeface="+mn-ea"/>
              </a:rPr>
              <a:t>the </a:t>
            </a:r>
            <a:r>
              <a:rPr spc="10" dirty="0">
                <a:latin typeface="微软雅黑" panose="020B0503020204020204" charset="-122"/>
                <a:ea typeface="微软雅黑" panose="020B0503020204020204" charset="-122"/>
                <a:cs typeface="Arial" panose="020B0604020202020204"/>
                <a:sym typeface="+mn-ea"/>
              </a:rPr>
              <a:t>left brain </a:t>
            </a:r>
            <a:r>
              <a:rPr dirty="0">
                <a:latin typeface="微软雅黑" panose="020B0503020204020204" charset="-122"/>
                <a:ea typeface="微软雅黑" panose="020B0503020204020204" charset="-122"/>
                <a:cs typeface="Arial" panose="020B0604020202020204"/>
                <a:sym typeface="+mn-ea"/>
              </a:rPr>
              <a:t>is </a:t>
            </a:r>
            <a:r>
              <a:rPr spc="10" dirty="0">
                <a:latin typeface="微软雅黑" panose="020B0503020204020204" charset="-122"/>
                <a:ea typeface="微软雅黑" panose="020B0503020204020204" charset="-122"/>
                <a:cs typeface="Arial" panose="020B0604020202020204"/>
                <a:sym typeface="+mn-ea"/>
              </a:rPr>
              <a:t>dominant </a:t>
            </a:r>
            <a:r>
              <a:rPr spc="30" dirty="0">
                <a:latin typeface="微软雅黑" panose="020B0503020204020204" charset="-122"/>
                <a:ea typeface="微软雅黑" panose="020B0503020204020204" charset="-122"/>
                <a:cs typeface="Arial" panose="020B0604020202020204"/>
                <a:sym typeface="+mn-ea"/>
              </a:rPr>
              <a:t>and </a:t>
            </a:r>
            <a:r>
              <a:rPr dirty="0">
                <a:latin typeface="微软雅黑" panose="020B0503020204020204" charset="-122"/>
                <a:ea typeface="微软雅黑" panose="020B0503020204020204" charset="-122"/>
                <a:cs typeface="Arial" panose="020B0604020202020204"/>
                <a:sym typeface="+mn-ea"/>
              </a:rPr>
              <a:t>to </a:t>
            </a:r>
            <a:r>
              <a:rPr spc="10" dirty="0">
                <a:latin typeface="微软雅黑" panose="020B0503020204020204" charset="-122"/>
                <a:ea typeface="微软雅黑" panose="020B0503020204020204" charset="-122"/>
                <a:cs typeface="Arial" panose="020B0604020202020204"/>
                <a:sym typeface="+mn-ea"/>
              </a:rPr>
              <a:t>others, </a:t>
            </a:r>
            <a:r>
              <a:rPr dirty="0">
                <a:latin typeface="微软雅黑" panose="020B0503020204020204" charset="-122"/>
                <a:ea typeface="微软雅黑" panose="020B0503020204020204" charset="-122"/>
                <a:cs typeface="Arial" panose="020B0604020202020204"/>
                <a:sym typeface="+mn-ea"/>
              </a:rPr>
              <a:t>the </a:t>
            </a:r>
            <a:r>
              <a:rPr spc="10" dirty="0">
                <a:latin typeface="微软雅黑" panose="020B0503020204020204" charset="-122"/>
                <a:ea typeface="微软雅黑" panose="020B0503020204020204" charset="-122"/>
                <a:cs typeface="Arial" panose="020B0604020202020204"/>
                <a:sym typeface="+mn-ea"/>
              </a:rPr>
              <a:t>right </a:t>
            </a:r>
            <a:r>
              <a:rPr dirty="0">
                <a:latin typeface="微软雅黑" panose="020B0503020204020204" charset="-122"/>
                <a:ea typeface="微软雅黑" panose="020B0503020204020204" charset="-122"/>
                <a:cs typeface="Arial" panose="020B0604020202020204"/>
                <a:sym typeface="+mn-ea"/>
              </a:rPr>
              <a:t>brain  </a:t>
            </a:r>
            <a:r>
              <a:rPr spc="10" dirty="0">
                <a:latin typeface="微软雅黑" panose="020B0503020204020204" charset="-122"/>
                <a:ea typeface="微软雅黑" panose="020B0503020204020204" charset="-122"/>
                <a:cs typeface="Arial" panose="020B0604020202020204"/>
                <a:sym typeface="+mn-ea"/>
              </a:rPr>
              <a:t>is. Of </a:t>
            </a:r>
            <a:r>
              <a:rPr dirty="0">
                <a:latin typeface="微软雅黑" panose="020B0503020204020204" charset="-122"/>
                <a:ea typeface="微软雅黑" panose="020B0503020204020204" charset="-122"/>
                <a:cs typeface="Arial" panose="020B0604020202020204"/>
                <a:sym typeface="+mn-ea"/>
              </a:rPr>
              <a:t>people who </a:t>
            </a:r>
            <a:r>
              <a:rPr spc="10" dirty="0">
                <a:latin typeface="微软雅黑" panose="020B0503020204020204" charset="-122"/>
                <a:ea typeface="微软雅黑" panose="020B0503020204020204" charset="-122"/>
                <a:cs typeface="Arial" panose="020B0604020202020204"/>
                <a:sym typeface="+mn-ea"/>
              </a:rPr>
              <a:t>are </a:t>
            </a:r>
            <a:r>
              <a:rPr spc="15" dirty="0">
                <a:latin typeface="微软雅黑" panose="020B0503020204020204" charset="-122"/>
                <a:ea typeface="微软雅黑" panose="020B0503020204020204" charset="-122"/>
                <a:cs typeface="Arial" panose="020B0604020202020204"/>
                <a:sym typeface="+mn-ea"/>
              </a:rPr>
              <a:t>good </a:t>
            </a:r>
            <a:r>
              <a:rPr spc="30" dirty="0">
                <a:latin typeface="微软雅黑" panose="020B0503020204020204" charset="-122"/>
                <a:ea typeface="微软雅黑" panose="020B0503020204020204" charset="-122"/>
                <a:cs typeface="Arial" panose="020B0604020202020204"/>
                <a:sym typeface="+mn-ea"/>
              </a:rPr>
              <a:t>in </a:t>
            </a:r>
            <a:r>
              <a:rPr spc="10" dirty="0">
                <a:latin typeface="微软雅黑" panose="020B0503020204020204" charset="-122"/>
                <a:ea typeface="微软雅黑" panose="020B0503020204020204" charset="-122"/>
                <a:cs typeface="Arial" panose="020B0604020202020204"/>
                <a:sym typeface="+mn-ea"/>
              </a:rPr>
              <a:t>mathematics </a:t>
            </a:r>
            <a:r>
              <a:rPr spc="15" dirty="0">
                <a:latin typeface="微软雅黑" panose="020B0503020204020204" charset="-122"/>
                <a:ea typeface="微软雅黑" panose="020B0503020204020204" charset="-122"/>
                <a:cs typeface="Arial" panose="020B0604020202020204"/>
                <a:sym typeface="+mn-ea"/>
              </a:rPr>
              <a:t>and </a:t>
            </a:r>
            <a:r>
              <a:rPr spc="5" dirty="0">
                <a:latin typeface="微软雅黑" panose="020B0503020204020204" charset="-122"/>
                <a:ea typeface="微软雅黑" panose="020B0503020204020204" charset="-122"/>
                <a:cs typeface="Arial" panose="020B0604020202020204"/>
                <a:sym typeface="+mn-ea"/>
              </a:rPr>
              <a:t>language </a:t>
            </a:r>
            <a:r>
              <a:rPr spc="10" dirty="0">
                <a:latin typeface="微软雅黑" panose="020B0503020204020204" charset="-122"/>
                <a:ea typeface="微软雅黑" panose="020B0503020204020204" charset="-122"/>
                <a:cs typeface="Arial" panose="020B0604020202020204"/>
                <a:sym typeface="+mn-ea"/>
              </a:rPr>
              <a:t>expression—that  is, putting </a:t>
            </a:r>
            <a:r>
              <a:rPr dirty="0">
                <a:latin typeface="微软雅黑" panose="020B0503020204020204" charset="-122"/>
                <a:ea typeface="微软雅黑" panose="020B0503020204020204" charset="-122"/>
                <a:cs typeface="Arial" panose="020B0604020202020204"/>
                <a:sym typeface="+mn-ea"/>
              </a:rPr>
              <a:t>into </a:t>
            </a:r>
            <a:r>
              <a:rPr spc="5" dirty="0">
                <a:latin typeface="微软雅黑" panose="020B0503020204020204" charset="-122"/>
                <a:ea typeface="微软雅黑" panose="020B0503020204020204" charset="-122"/>
                <a:cs typeface="Arial" panose="020B0604020202020204"/>
                <a:sym typeface="+mn-ea"/>
              </a:rPr>
              <a:t>practice </a:t>
            </a:r>
            <a:r>
              <a:rPr spc="15" dirty="0">
                <a:latin typeface="微软雅黑" panose="020B0503020204020204" charset="-122"/>
                <a:ea typeface="微软雅黑" panose="020B0503020204020204" charset="-122"/>
                <a:cs typeface="Arial" panose="020B0604020202020204"/>
                <a:sym typeface="+mn-ea"/>
              </a:rPr>
              <a:t>what </a:t>
            </a:r>
            <a:r>
              <a:rPr dirty="0">
                <a:latin typeface="微软雅黑" panose="020B0503020204020204" charset="-122"/>
                <a:ea typeface="微软雅黑" panose="020B0503020204020204" charset="-122"/>
                <a:cs typeface="Arial" panose="020B0604020202020204"/>
                <a:sym typeface="+mn-ea"/>
              </a:rPr>
              <a:t>they </a:t>
            </a:r>
            <a:r>
              <a:rPr spc="-5" dirty="0">
                <a:latin typeface="微软雅黑" panose="020B0503020204020204" charset="-122"/>
                <a:ea typeface="微软雅黑" panose="020B0503020204020204" charset="-122"/>
                <a:cs typeface="Arial" panose="020B0604020202020204"/>
                <a:sym typeface="+mn-ea"/>
              </a:rPr>
              <a:t>have </a:t>
            </a:r>
            <a:r>
              <a:rPr dirty="0">
                <a:latin typeface="微软雅黑" panose="020B0503020204020204" charset="-122"/>
                <a:ea typeface="微软雅黑" panose="020B0503020204020204" charset="-122"/>
                <a:cs typeface="Arial" panose="020B0604020202020204"/>
                <a:sym typeface="+mn-ea"/>
              </a:rPr>
              <a:t>learnt, we </a:t>
            </a:r>
            <a:r>
              <a:rPr spc="40" dirty="0">
                <a:latin typeface="微软雅黑" panose="020B0503020204020204" charset="-122"/>
                <a:ea typeface="微软雅黑" panose="020B0503020204020204" charset="-122"/>
                <a:cs typeface="Arial" panose="020B0604020202020204"/>
                <a:sym typeface="+mn-ea"/>
              </a:rPr>
              <a:t>say </a:t>
            </a:r>
            <a:r>
              <a:rPr dirty="0">
                <a:latin typeface="微软雅黑" panose="020B0503020204020204" charset="-122"/>
                <a:ea typeface="微软雅黑" panose="020B0503020204020204" charset="-122"/>
                <a:cs typeface="Arial" panose="020B0604020202020204"/>
                <a:sym typeface="+mn-ea"/>
              </a:rPr>
              <a:t>that they </a:t>
            </a:r>
            <a:r>
              <a:rPr spc="10" dirty="0">
                <a:latin typeface="微软雅黑" panose="020B0503020204020204" charset="-122"/>
                <a:ea typeface="微软雅黑" panose="020B0503020204020204" charset="-122"/>
                <a:cs typeface="Arial" panose="020B0604020202020204"/>
                <a:sym typeface="+mn-ea"/>
              </a:rPr>
              <a:t>are </a:t>
            </a:r>
            <a:r>
              <a:rPr dirty="0">
                <a:latin typeface="微软雅黑" panose="020B0503020204020204" charset="-122"/>
                <a:ea typeface="微软雅黑" panose="020B0503020204020204" charset="-122"/>
                <a:cs typeface="Arial" panose="020B0604020202020204"/>
                <a:sym typeface="+mn-ea"/>
              </a:rPr>
              <a:t>more </a:t>
            </a:r>
            <a:r>
              <a:rPr spc="-5" dirty="0">
                <a:solidFill>
                  <a:srgbClr val="FF0000"/>
                </a:solidFill>
                <a:latin typeface="微软雅黑" panose="020B0503020204020204" charset="-122"/>
                <a:ea typeface="微软雅黑" panose="020B0503020204020204" charset="-122"/>
                <a:cs typeface="Arial" panose="020B0604020202020204"/>
                <a:sym typeface="+mn-ea"/>
              </a:rPr>
              <a:t>left-  </a:t>
            </a:r>
            <a:r>
              <a:rPr spc="5" dirty="0">
                <a:solidFill>
                  <a:srgbClr val="FF0000"/>
                </a:solidFill>
                <a:latin typeface="微软雅黑" panose="020B0503020204020204" charset="-122"/>
                <a:ea typeface="微软雅黑" panose="020B0503020204020204" charset="-122"/>
                <a:cs typeface="Arial" panose="020B0604020202020204"/>
                <a:sym typeface="+mn-ea"/>
              </a:rPr>
              <a:t>brained</a:t>
            </a:r>
            <a:r>
              <a:rPr spc="5" dirty="0">
                <a:latin typeface="微软雅黑" panose="020B0503020204020204" charset="-122"/>
                <a:ea typeface="微软雅黑" panose="020B0503020204020204" charset="-122"/>
                <a:cs typeface="Arial" panose="020B0604020202020204"/>
                <a:sym typeface="+mn-ea"/>
              </a:rPr>
              <a:t>. </a:t>
            </a:r>
            <a:r>
              <a:rPr spc="25" dirty="0">
                <a:latin typeface="微软雅黑" panose="020B0503020204020204" charset="-122"/>
                <a:ea typeface="微软雅黑" panose="020B0503020204020204" charset="-122"/>
                <a:cs typeface="Arial" panose="020B0604020202020204"/>
                <a:sym typeface="+mn-ea"/>
              </a:rPr>
              <a:t>They </a:t>
            </a:r>
            <a:r>
              <a:rPr spc="10" dirty="0">
                <a:latin typeface="微软雅黑" panose="020B0503020204020204" charset="-122"/>
                <a:ea typeface="微软雅黑" panose="020B0503020204020204" charset="-122"/>
                <a:cs typeface="Arial" panose="020B0604020202020204"/>
                <a:sym typeface="+mn-ea"/>
              </a:rPr>
              <a:t>are </a:t>
            </a:r>
            <a:r>
              <a:rPr spc="-5" dirty="0">
                <a:latin typeface="微软雅黑" panose="020B0503020204020204" charset="-122"/>
                <a:ea typeface="微软雅黑" panose="020B0503020204020204" charset="-122"/>
                <a:cs typeface="Arial" panose="020B0604020202020204"/>
                <a:sym typeface="+mn-ea"/>
              </a:rPr>
              <a:t>not </a:t>
            </a:r>
            <a:r>
              <a:rPr dirty="0">
                <a:latin typeface="微软雅黑" panose="020B0503020204020204" charset="-122"/>
                <a:ea typeface="微软雅黑" panose="020B0503020204020204" charset="-122"/>
                <a:cs typeface="Arial" panose="020B0604020202020204"/>
                <a:sym typeface="+mn-ea"/>
              </a:rPr>
              <a:t>very </a:t>
            </a:r>
            <a:r>
              <a:rPr spc="5" dirty="0">
                <a:latin typeface="微软雅黑" panose="020B0503020204020204" charset="-122"/>
                <a:ea typeface="微软雅黑" panose="020B0503020204020204" charset="-122"/>
                <a:cs typeface="Arial" panose="020B0604020202020204"/>
                <a:sym typeface="+mn-ea"/>
              </a:rPr>
              <a:t>sensitive </a:t>
            </a:r>
            <a:r>
              <a:rPr spc="15" dirty="0">
                <a:latin typeface="微软雅黑" panose="020B0503020204020204" charset="-122"/>
                <a:ea typeface="微软雅黑" panose="020B0503020204020204" charset="-122"/>
                <a:cs typeface="Arial" panose="020B0604020202020204"/>
                <a:sym typeface="+mn-ea"/>
              </a:rPr>
              <a:t>and </a:t>
            </a:r>
            <a:r>
              <a:rPr dirty="0">
                <a:latin typeface="微软雅黑" panose="020B0503020204020204" charset="-122"/>
                <a:ea typeface="微软雅黑" panose="020B0503020204020204" charset="-122"/>
                <a:cs typeface="Arial" panose="020B0604020202020204"/>
                <a:sym typeface="+mn-ea"/>
              </a:rPr>
              <a:t>believe </a:t>
            </a:r>
            <a:r>
              <a:rPr spc="30" dirty="0">
                <a:latin typeface="微软雅黑" panose="020B0503020204020204" charset="-122"/>
                <a:ea typeface="微软雅黑" panose="020B0503020204020204" charset="-122"/>
                <a:cs typeface="Arial" panose="020B0604020202020204"/>
                <a:sym typeface="+mn-ea"/>
              </a:rPr>
              <a:t>in </a:t>
            </a:r>
            <a:r>
              <a:rPr spc="10" dirty="0">
                <a:latin typeface="微软雅黑" panose="020B0503020204020204" charset="-122"/>
                <a:ea typeface="微软雅黑" panose="020B0503020204020204" charset="-122"/>
                <a:cs typeface="Arial" panose="020B0604020202020204"/>
                <a:sym typeface="+mn-ea"/>
              </a:rPr>
              <a:t>doing </a:t>
            </a:r>
            <a:r>
              <a:rPr spc="15" dirty="0">
                <a:latin typeface="微软雅黑" panose="020B0503020204020204" charset="-122"/>
                <a:ea typeface="微软雅黑" panose="020B0503020204020204" charset="-122"/>
                <a:cs typeface="Arial" panose="020B0604020202020204"/>
                <a:sym typeface="+mn-ea"/>
              </a:rPr>
              <a:t>everything </a:t>
            </a:r>
            <a:r>
              <a:rPr spc="5" dirty="0">
                <a:latin typeface="微软雅黑" panose="020B0503020204020204" charset="-122"/>
                <a:ea typeface="微软雅黑" panose="020B0503020204020204" charset="-122"/>
                <a:cs typeface="Arial" panose="020B0604020202020204"/>
                <a:sym typeface="+mn-ea"/>
              </a:rPr>
              <a:t>only  after </a:t>
            </a:r>
            <a:r>
              <a:rPr spc="10" dirty="0">
                <a:latin typeface="微软雅黑" panose="020B0503020204020204" charset="-122"/>
                <a:ea typeface="微软雅黑" panose="020B0503020204020204" charset="-122"/>
                <a:cs typeface="Arial" panose="020B0604020202020204"/>
                <a:sym typeface="+mn-ea"/>
              </a:rPr>
              <a:t>reasoning. </a:t>
            </a:r>
            <a:r>
              <a:rPr spc="15" dirty="0">
                <a:latin typeface="微软雅黑" panose="020B0503020204020204" charset="-122"/>
                <a:ea typeface="微软雅黑" panose="020B0503020204020204" charset="-122"/>
                <a:cs typeface="Arial" panose="020B0604020202020204"/>
                <a:sym typeface="+mn-ea"/>
              </a:rPr>
              <a:t>They are </a:t>
            </a:r>
            <a:r>
              <a:rPr spc="5" dirty="0">
                <a:latin typeface="微软雅黑" panose="020B0503020204020204" charset="-122"/>
                <a:ea typeface="微软雅黑" panose="020B0503020204020204" charset="-122"/>
                <a:cs typeface="Arial" panose="020B0604020202020204"/>
                <a:sym typeface="+mn-ea"/>
              </a:rPr>
              <a:t>very </a:t>
            </a:r>
            <a:r>
              <a:rPr spc="25" dirty="0">
                <a:latin typeface="微软雅黑" panose="020B0503020204020204" charset="-122"/>
                <a:ea typeface="微软雅黑" panose="020B0503020204020204" charset="-122"/>
                <a:cs typeface="Arial" panose="020B0604020202020204"/>
                <a:sym typeface="+mn-ea"/>
              </a:rPr>
              <a:t>sharp </a:t>
            </a:r>
            <a:r>
              <a:rPr spc="40" dirty="0">
                <a:latin typeface="微软雅黑" panose="020B0503020204020204" charset="-122"/>
                <a:ea typeface="微软雅黑" panose="020B0503020204020204" charset="-122"/>
                <a:cs typeface="Arial" panose="020B0604020202020204"/>
                <a:sym typeface="+mn-ea"/>
              </a:rPr>
              <a:t>at </a:t>
            </a:r>
            <a:r>
              <a:rPr spc="10" dirty="0">
                <a:latin typeface="微软雅黑" panose="020B0503020204020204" charset="-122"/>
                <a:ea typeface="微软雅黑" panose="020B0503020204020204" charset="-122"/>
                <a:cs typeface="Arial" panose="020B0604020202020204"/>
                <a:sym typeface="+mn-ea"/>
              </a:rPr>
              <a:t>arguments. They are </a:t>
            </a:r>
            <a:r>
              <a:rPr spc="-15" dirty="0">
                <a:latin typeface="微软雅黑" panose="020B0503020204020204" charset="-122"/>
                <a:ea typeface="微软雅黑" panose="020B0503020204020204" charset="-122"/>
                <a:cs typeface="Arial" panose="020B0604020202020204"/>
                <a:sym typeface="+mn-ea"/>
              </a:rPr>
              <a:t>the </a:t>
            </a:r>
            <a:r>
              <a:rPr dirty="0">
                <a:latin typeface="微软雅黑" panose="020B0503020204020204" charset="-122"/>
                <a:ea typeface="微软雅黑" panose="020B0503020204020204" charset="-122"/>
                <a:cs typeface="Arial" panose="020B0604020202020204"/>
                <a:sym typeface="+mn-ea"/>
              </a:rPr>
              <a:t>type </a:t>
            </a:r>
            <a:r>
              <a:rPr spc="-15" dirty="0">
                <a:latin typeface="微软雅黑" panose="020B0503020204020204" charset="-122"/>
                <a:ea typeface="微软雅黑" panose="020B0503020204020204" charset="-122"/>
                <a:cs typeface="Arial" panose="020B0604020202020204"/>
                <a:sym typeface="+mn-ea"/>
              </a:rPr>
              <a:t>who  </a:t>
            </a:r>
            <a:r>
              <a:rPr spc="5" dirty="0">
                <a:latin typeface="微软雅黑" panose="020B0503020204020204" charset="-122"/>
                <a:ea typeface="微软雅黑" panose="020B0503020204020204" charset="-122"/>
                <a:cs typeface="Arial" panose="020B0604020202020204"/>
                <a:sym typeface="+mn-ea"/>
              </a:rPr>
              <a:t>will </a:t>
            </a:r>
            <a:r>
              <a:rPr spc="-5" dirty="0">
                <a:latin typeface="微软雅黑" panose="020B0503020204020204" charset="-122"/>
                <a:ea typeface="微软雅黑" panose="020B0503020204020204" charset="-122"/>
                <a:cs typeface="Arial" panose="020B0604020202020204"/>
                <a:sym typeface="+mn-ea"/>
              </a:rPr>
              <a:t>not </a:t>
            </a:r>
            <a:r>
              <a:rPr spc="5" dirty="0">
                <a:latin typeface="微软雅黑" panose="020B0503020204020204" charset="-122"/>
                <a:ea typeface="微软雅黑" panose="020B0503020204020204" charset="-122"/>
                <a:cs typeface="Arial" panose="020B0604020202020204"/>
                <a:sym typeface="+mn-ea"/>
              </a:rPr>
              <a:t>believe </a:t>
            </a:r>
            <a:r>
              <a:rPr spc="30" dirty="0">
                <a:latin typeface="微软雅黑" panose="020B0503020204020204" charset="-122"/>
                <a:ea typeface="微软雅黑" panose="020B0503020204020204" charset="-122"/>
                <a:cs typeface="Arial" panose="020B0604020202020204"/>
                <a:sym typeface="+mn-ea"/>
              </a:rPr>
              <a:t>in </a:t>
            </a:r>
            <a:r>
              <a:rPr spc="15" dirty="0">
                <a:latin typeface="微软雅黑" panose="020B0503020204020204" charset="-122"/>
                <a:ea typeface="微软雅黑" panose="020B0503020204020204" charset="-122"/>
                <a:cs typeface="Arial" panose="020B0604020202020204"/>
                <a:sym typeface="+mn-ea"/>
              </a:rPr>
              <a:t>anything </a:t>
            </a:r>
            <a:r>
              <a:rPr dirty="0">
                <a:latin typeface="微软雅黑" panose="020B0503020204020204" charset="-122"/>
                <a:ea typeface="微软雅黑" panose="020B0503020204020204" charset="-122"/>
                <a:cs typeface="Arial" panose="020B0604020202020204"/>
                <a:sym typeface="+mn-ea"/>
              </a:rPr>
              <a:t>until they </a:t>
            </a:r>
            <a:r>
              <a:rPr spc="25" dirty="0">
                <a:latin typeface="微软雅黑" panose="020B0503020204020204" charset="-122"/>
                <a:ea typeface="微软雅黑" panose="020B0503020204020204" charset="-122"/>
                <a:cs typeface="Arial" panose="020B0604020202020204"/>
                <a:sym typeface="+mn-ea"/>
              </a:rPr>
              <a:t>see </a:t>
            </a:r>
            <a:r>
              <a:rPr spc="10" dirty="0">
                <a:latin typeface="微软雅黑" panose="020B0503020204020204" charset="-122"/>
                <a:ea typeface="微软雅黑" panose="020B0503020204020204" charset="-122"/>
                <a:cs typeface="Arial" panose="020B0604020202020204"/>
                <a:sym typeface="+mn-ea"/>
              </a:rPr>
              <a:t>it. </a:t>
            </a:r>
            <a:r>
              <a:rPr spc="10" dirty="0">
                <a:solidFill>
                  <a:srgbClr val="FF0000"/>
                </a:solidFill>
                <a:latin typeface="微软雅黑" panose="020B0503020204020204" charset="-122"/>
                <a:ea typeface="微软雅黑" panose="020B0503020204020204" charset="-122"/>
                <a:cs typeface="Arial" panose="020B0604020202020204"/>
                <a:sym typeface="+mn-ea"/>
              </a:rPr>
              <a:t>Right-brained</a:t>
            </a:r>
            <a:r>
              <a:rPr spc="10" dirty="0">
                <a:latin typeface="微软雅黑" panose="020B0503020204020204" charset="-122"/>
                <a:ea typeface="微软雅黑" panose="020B0503020204020204" charset="-122"/>
                <a:cs typeface="Arial" panose="020B0604020202020204"/>
                <a:sym typeface="+mn-ea"/>
              </a:rPr>
              <a:t> </a:t>
            </a:r>
            <a:r>
              <a:rPr dirty="0">
                <a:latin typeface="微软雅黑" panose="020B0503020204020204" charset="-122"/>
                <a:ea typeface="微软雅黑" panose="020B0503020204020204" charset="-122"/>
                <a:cs typeface="Arial" panose="020B0604020202020204"/>
                <a:sym typeface="+mn-ea"/>
              </a:rPr>
              <a:t>people </a:t>
            </a:r>
            <a:r>
              <a:rPr spc="10" dirty="0">
                <a:latin typeface="微软雅黑" panose="020B0503020204020204" charset="-122"/>
                <a:ea typeface="微软雅黑" panose="020B0503020204020204" charset="-122"/>
                <a:cs typeface="Arial" panose="020B0604020202020204"/>
                <a:sym typeface="+mn-ea"/>
              </a:rPr>
              <a:t>are </a:t>
            </a:r>
            <a:r>
              <a:rPr dirty="0">
                <a:latin typeface="微软雅黑" panose="020B0503020204020204" charset="-122"/>
                <a:ea typeface="微软雅黑" panose="020B0503020204020204" charset="-122"/>
                <a:cs typeface="Arial" panose="020B0604020202020204"/>
                <a:sym typeface="+mn-ea"/>
              </a:rPr>
              <a:t>more artistic </a:t>
            </a:r>
            <a:r>
              <a:rPr spc="15" dirty="0">
                <a:latin typeface="微软雅黑" panose="020B0503020204020204" charset="-122"/>
                <a:ea typeface="微软雅黑" panose="020B0503020204020204" charset="-122"/>
                <a:cs typeface="Arial" panose="020B0604020202020204"/>
                <a:sym typeface="+mn-ea"/>
              </a:rPr>
              <a:t>and </a:t>
            </a:r>
            <a:r>
              <a:rPr spc="5" dirty="0">
                <a:latin typeface="微软雅黑" panose="020B0503020204020204" charset="-122"/>
                <a:ea typeface="微软雅黑" panose="020B0503020204020204" charset="-122"/>
                <a:cs typeface="Arial" panose="020B0604020202020204"/>
                <a:sym typeface="+mn-ea"/>
              </a:rPr>
              <a:t>have </a:t>
            </a:r>
            <a:r>
              <a:rPr spc="10" dirty="0">
                <a:latin typeface="微软雅黑" panose="020B0503020204020204" charset="-122"/>
                <a:ea typeface="微软雅黑" panose="020B0503020204020204" charset="-122"/>
                <a:cs typeface="Arial" panose="020B0604020202020204"/>
                <a:sym typeface="+mn-ea"/>
              </a:rPr>
              <a:t>a </a:t>
            </a:r>
            <a:r>
              <a:rPr dirty="0">
                <a:latin typeface="微软雅黑" panose="020B0503020204020204" charset="-122"/>
                <a:ea typeface="微软雅黑" panose="020B0503020204020204" charset="-122"/>
                <a:cs typeface="Arial" panose="020B0604020202020204"/>
                <a:sym typeface="+mn-ea"/>
              </a:rPr>
              <a:t>good </a:t>
            </a:r>
            <a:r>
              <a:rPr spc="10" dirty="0">
                <a:latin typeface="微软雅黑" panose="020B0503020204020204" charset="-122"/>
                <a:ea typeface="微软雅黑" panose="020B0503020204020204" charset="-122"/>
                <a:cs typeface="Arial" panose="020B0604020202020204"/>
                <a:sym typeface="+mn-ea"/>
              </a:rPr>
              <a:t>sense of </a:t>
            </a:r>
            <a:r>
              <a:rPr spc="-10" dirty="0">
                <a:latin typeface="微软雅黑" panose="020B0503020204020204" charset="-122"/>
                <a:ea typeface="微软雅黑" panose="020B0503020204020204" charset="-122"/>
                <a:cs typeface="Arial" panose="020B0604020202020204"/>
                <a:sym typeface="+mn-ea"/>
              </a:rPr>
              <a:t>music </a:t>
            </a:r>
            <a:r>
              <a:rPr spc="10" dirty="0">
                <a:latin typeface="微软雅黑" panose="020B0503020204020204" charset="-122"/>
                <a:ea typeface="微软雅黑" panose="020B0503020204020204" charset="-122"/>
                <a:cs typeface="Arial" panose="020B0604020202020204"/>
                <a:sym typeface="+mn-ea"/>
              </a:rPr>
              <a:t>appreciation. </a:t>
            </a:r>
            <a:r>
              <a:rPr spc="25" dirty="0">
                <a:latin typeface="微软雅黑" panose="020B0503020204020204" charset="-122"/>
                <a:ea typeface="微软雅黑" panose="020B0503020204020204" charset="-122"/>
                <a:cs typeface="Arial" panose="020B0604020202020204"/>
                <a:sym typeface="+mn-ea"/>
              </a:rPr>
              <a:t>They </a:t>
            </a:r>
            <a:r>
              <a:rPr spc="10" dirty="0">
                <a:latin typeface="微软雅黑" panose="020B0503020204020204" charset="-122"/>
                <a:ea typeface="微软雅黑" panose="020B0503020204020204" charset="-122"/>
                <a:cs typeface="Arial" panose="020B0604020202020204"/>
                <a:sym typeface="+mn-ea"/>
              </a:rPr>
              <a:t>are also </a:t>
            </a:r>
            <a:r>
              <a:rPr dirty="0">
                <a:latin typeface="微软雅黑" panose="020B0503020204020204" charset="-122"/>
                <a:ea typeface="微软雅黑" panose="020B0503020204020204" charset="-122"/>
                <a:cs typeface="Arial" panose="020B0604020202020204"/>
                <a:sym typeface="+mn-ea"/>
              </a:rPr>
              <a:t>more </a:t>
            </a:r>
            <a:r>
              <a:rPr spc="5" dirty="0">
                <a:latin typeface="微软雅黑" panose="020B0503020204020204" charset="-122"/>
                <a:ea typeface="微软雅黑" panose="020B0503020204020204" charset="-122"/>
                <a:cs typeface="Arial" panose="020B0604020202020204"/>
                <a:sym typeface="+mn-ea"/>
              </a:rPr>
              <a:t>sensitive </a:t>
            </a:r>
            <a:r>
              <a:rPr spc="30" dirty="0">
                <a:latin typeface="微软雅黑" panose="020B0503020204020204" charset="-122"/>
                <a:ea typeface="微软雅黑" panose="020B0503020204020204" charset="-122"/>
                <a:cs typeface="Arial" panose="020B0604020202020204"/>
                <a:sym typeface="+mn-ea"/>
              </a:rPr>
              <a:t>and </a:t>
            </a:r>
            <a:r>
              <a:rPr spc="25" dirty="0">
                <a:latin typeface="微软雅黑" panose="020B0503020204020204" charset="-122"/>
                <a:ea typeface="微软雅黑" panose="020B0503020204020204" charset="-122"/>
                <a:cs typeface="Arial" panose="020B0604020202020204"/>
                <a:sym typeface="+mn-ea"/>
              </a:rPr>
              <a:t>tend </a:t>
            </a:r>
            <a:r>
              <a:rPr dirty="0">
                <a:latin typeface="微软雅黑" panose="020B0503020204020204" charset="-122"/>
                <a:ea typeface="微软雅黑" panose="020B0503020204020204" charset="-122"/>
                <a:cs typeface="Arial" panose="020B0604020202020204"/>
                <a:sym typeface="+mn-ea"/>
              </a:rPr>
              <a:t>to </a:t>
            </a:r>
            <a:r>
              <a:rPr spc="-10" dirty="0">
                <a:latin typeface="微软雅黑" panose="020B0503020204020204" charset="-122"/>
                <a:ea typeface="微软雅黑" panose="020B0503020204020204" charset="-122"/>
                <a:cs typeface="Arial" panose="020B0604020202020204"/>
                <a:sym typeface="+mn-ea"/>
              </a:rPr>
              <a:t>be </a:t>
            </a:r>
            <a:r>
              <a:rPr spc="15" dirty="0">
                <a:latin typeface="微软雅黑" panose="020B0503020204020204" charset="-122"/>
                <a:ea typeface="微软雅黑" panose="020B0503020204020204" charset="-122"/>
                <a:cs typeface="Arial" panose="020B0604020202020204"/>
                <a:sym typeface="+mn-ea"/>
              </a:rPr>
              <a:t>emotional. </a:t>
            </a:r>
            <a:r>
              <a:rPr spc="25" dirty="0">
                <a:latin typeface="微软雅黑" panose="020B0503020204020204" charset="-122"/>
                <a:ea typeface="微软雅黑" panose="020B0503020204020204" charset="-122"/>
                <a:cs typeface="Arial" panose="020B0604020202020204"/>
                <a:sym typeface="+mn-ea"/>
              </a:rPr>
              <a:t>They </a:t>
            </a:r>
            <a:r>
              <a:rPr spc="10" dirty="0">
                <a:latin typeface="微软雅黑" panose="020B0503020204020204" charset="-122"/>
                <a:ea typeface="微软雅黑" panose="020B0503020204020204" charset="-122"/>
                <a:cs typeface="Arial" panose="020B0604020202020204"/>
                <a:sym typeface="+mn-ea"/>
              </a:rPr>
              <a:t>are </a:t>
            </a:r>
            <a:r>
              <a:rPr dirty="0">
                <a:latin typeface="微软雅黑" panose="020B0503020204020204" charset="-122"/>
                <a:ea typeface="微软雅黑" panose="020B0503020204020204" charset="-122"/>
                <a:cs typeface="Arial" panose="020B0604020202020204"/>
                <a:sym typeface="+mn-ea"/>
              </a:rPr>
              <a:t>more </a:t>
            </a:r>
            <a:r>
              <a:rPr spc="15" dirty="0">
                <a:latin typeface="微软雅黑" panose="020B0503020204020204" charset="-122"/>
                <a:ea typeface="微软雅黑" panose="020B0503020204020204" charset="-122"/>
                <a:cs typeface="Arial" panose="020B0604020202020204"/>
                <a:sym typeface="+mn-ea"/>
              </a:rPr>
              <a:t>open </a:t>
            </a:r>
            <a:r>
              <a:rPr dirty="0">
                <a:latin typeface="微软雅黑" panose="020B0503020204020204" charset="-122"/>
                <a:ea typeface="微软雅黑" panose="020B0503020204020204" charset="-122"/>
                <a:cs typeface="Arial" panose="020B0604020202020204"/>
                <a:sym typeface="+mn-ea"/>
              </a:rPr>
              <a:t>to </a:t>
            </a:r>
            <a:r>
              <a:rPr spc="15" dirty="0">
                <a:latin typeface="微软雅黑" panose="020B0503020204020204" charset="-122"/>
                <a:ea typeface="微软雅黑" panose="020B0503020204020204" charset="-122"/>
                <a:cs typeface="Arial" panose="020B0604020202020204"/>
                <a:sym typeface="+mn-ea"/>
              </a:rPr>
              <a:t>new </a:t>
            </a:r>
            <a:r>
              <a:rPr dirty="0">
                <a:latin typeface="微软雅黑" panose="020B0503020204020204" charset="-122"/>
                <a:ea typeface="微软雅黑" panose="020B0503020204020204" charset="-122"/>
                <a:cs typeface="Arial" panose="020B0604020202020204"/>
                <a:sym typeface="+mn-ea"/>
              </a:rPr>
              <a:t>ideas </a:t>
            </a:r>
            <a:r>
              <a:rPr spc="15" dirty="0">
                <a:latin typeface="微软雅黑" panose="020B0503020204020204" charset="-122"/>
                <a:ea typeface="微软雅黑" panose="020B0503020204020204" charset="-122"/>
                <a:cs typeface="Arial" panose="020B0604020202020204"/>
                <a:sym typeface="+mn-ea"/>
              </a:rPr>
              <a:t>and  </a:t>
            </a:r>
            <a:r>
              <a:rPr spc="10" dirty="0">
                <a:latin typeface="微软雅黑" panose="020B0503020204020204" charset="-122"/>
                <a:ea typeface="微软雅黑" panose="020B0503020204020204" charset="-122"/>
                <a:cs typeface="Arial" panose="020B0604020202020204"/>
                <a:sym typeface="+mn-ea"/>
              </a:rPr>
              <a:t>are </a:t>
            </a:r>
            <a:r>
              <a:rPr spc="-20" dirty="0">
                <a:latin typeface="微软雅黑" panose="020B0503020204020204" charset="-122"/>
                <a:ea typeface="微软雅黑" panose="020B0503020204020204" charset="-122"/>
                <a:cs typeface="Arial" panose="020B0604020202020204"/>
                <a:sym typeface="+mn-ea"/>
              </a:rPr>
              <a:t>willing </a:t>
            </a:r>
            <a:r>
              <a:rPr dirty="0">
                <a:latin typeface="微软雅黑" panose="020B0503020204020204" charset="-122"/>
                <a:ea typeface="微软雅黑" panose="020B0503020204020204" charset="-122"/>
                <a:cs typeface="Arial" panose="020B0604020202020204"/>
                <a:sym typeface="+mn-ea"/>
              </a:rPr>
              <a:t>to </a:t>
            </a:r>
            <a:r>
              <a:rPr spc="10" dirty="0">
                <a:latin typeface="微软雅黑" panose="020B0503020204020204" charset="-122"/>
                <a:ea typeface="微软雅黑" panose="020B0503020204020204" charset="-122"/>
                <a:cs typeface="Arial" panose="020B0604020202020204"/>
                <a:sym typeface="+mn-ea"/>
              </a:rPr>
              <a:t>accept </a:t>
            </a:r>
            <a:r>
              <a:rPr spc="5" dirty="0">
                <a:latin typeface="微软雅黑" panose="020B0503020204020204" charset="-122"/>
                <a:ea typeface="微软雅黑" panose="020B0503020204020204" charset="-122"/>
                <a:cs typeface="Arial" panose="020B0604020202020204"/>
                <a:sym typeface="+mn-ea"/>
              </a:rPr>
              <a:t>radical</a:t>
            </a:r>
            <a:r>
              <a:rPr dirty="0">
                <a:latin typeface="微软雅黑" panose="020B0503020204020204" charset="-122"/>
                <a:ea typeface="微软雅黑" panose="020B0503020204020204" charset="-122"/>
                <a:cs typeface="Arial" panose="020B0604020202020204"/>
                <a:sym typeface="+mn-ea"/>
              </a:rPr>
              <a:t> positions.</a:t>
            </a:r>
          </a:p>
          <a:p>
            <a:pPr marL="127000">
              <a:lnSpc>
                <a:spcPct val="100000"/>
              </a:lnSpc>
              <a:spcBef>
                <a:spcPts val="725"/>
              </a:spcBef>
            </a:pPr>
            <a:endParaRPr dirty="0">
              <a:latin typeface="微软雅黑" panose="020B0503020204020204" charset="-122"/>
              <a:ea typeface="微软雅黑" panose="020B0503020204020204" charset="-122"/>
              <a:cs typeface="微软雅黑" panose="020B0503020204020204" charset="-122"/>
              <a:sym typeface="+mn-ea"/>
            </a:endParaRPr>
          </a:p>
          <a:p>
            <a:pPr marL="127000">
              <a:lnSpc>
                <a:spcPct val="100000"/>
              </a:lnSpc>
              <a:spcBef>
                <a:spcPts val="725"/>
              </a:spcBef>
            </a:pPr>
            <a:r>
              <a:rPr dirty="0">
                <a:latin typeface="微软雅黑" panose="020B0503020204020204" charset="-122"/>
                <a:ea typeface="微软雅黑" panose="020B0503020204020204" charset="-122"/>
                <a:cs typeface="微软雅黑" panose="020B0503020204020204" charset="-122"/>
                <a:sym typeface="+mn-ea"/>
              </a:rPr>
              <a:t>段意：</a:t>
            </a:r>
            <a:r>
              <a:rPr spc="50" dirty="0">
                <a:latin typeface="微软雅黑" panose="020B0503020204020204" charset="-122"/>
                <a:ea typeface="微软雅黑" panose="020B0503020204020204" charset="-122"/>
                <a:cs typeface="微软雅黑" panose="020B0503020204020204" charset="-122"/>
                <a:sym typeface="+mn-ea"/>
              </a:rPr>
              <a:t>左</a:t>
            </a:r>
            <a:r>
              <a:rPr dirty="0">
                <a:latin typeface="微软雅黑" panose="020B0503020204020204" charset="-122"/>
                <a:ea typeface="微软雅黑" panose="020B0503020204020204" charset="-122"/>
                <a:cs typeface="微软雅黑" panose="020B0503020204020204" charset="-122"/>
                <a:sym typeface="+mn-ea"/>
              </a:rPr>
              <a:t>脑型</a:t>
            </a:r>
            <a:r>
              <a:rPr spc="50" dirty="0">
                <a:latin typeface="微软雅黑" panose="020B0503020204020204" charset="-122"/>
                <a:ea typeface="微软雅黑" panose="020B0503020204020204" charset="-122"/>
                <a:cs typeface="微软雅黑" panose="020B0503020204020204" charset="-122"/>
                <a:sym typeface="+mn-ea"/>
              </a:rPr>
              <a:t>的</a:t>
            </a:r>
            <a:r>
              <a:rPr dirty="0">
                <a:latin typeface="微软雅黑" panose="020B0503020204020204" charset="-122"/>
                <a:ea typeface="微软雅黑" panose="020B0503020204020204" charset="-122"/>
                <a:cs typeface="微软雅黑" panose="020B0503020204020204" charset="-122"/>
                <a:sym typeface="+mn-ea"/>
              </a:rPr>
              <a:t>人擅长</a:t>
            </a:r>
            <a:r>
              <a:rPr spc="50" dirty="0">
                <a:latin typeface="微软雅黑" panose="020B0503020204020204" charset="-122"/>
                <a:ea typeface="微软雅黑" panose="020B0503020204020204" charset="-122"/>
                <a:cs typeface="微软雅黑" panose="020B0503020204020204" charset="-122"/>
                <a:sym typeface="+mn-ea"/>
              </a:rPr>
              <a:t>数</a:t>
            </a:r>
            <a:r>
              <a:rPr dirty="0">
                <a:latin typeface="微软雅黑" panose="020B0503020204020204" charset="-122"/>
                <a:ea typeface="微软雅黑" panose="020B0503020204020204" charset="-122"/>
                <a:cs typeface="微软雅黑" panose="020B0503020204020204" charset="-122"/>
                <a:sym typeface="+mn-ea"/>
              </a:rPr>
              <a:t>学和</a:t>
            </a:r>
            <a:r>
              <a:rPr spc="50" dirty="0">
                <a:latin typeface="微软雅黑" panose="020B0503020204020204" charset="-122"/>
                <a:ea typeface="微软雅黑" panose="020B0503020204020204" charset="-122"/>
                <a:cs typeface="微软雅黑" panose="020B0503020204020204" charset="-122"/>
                <a:sym typeface="+mn-ea"/>
              </a:rPr>
              <a:t>语</a:t>
            </a:r>
            <a:r>
              <a:rPr dirty="0">
                <a:latin typeface="微软雅黑" panose="020B0503020204020204" charset="-122"/>
                <a:ea typeface="微软雅黑" panose="020B0503020204020204" charset="-122"/>
                <a:cs typeface="微软雅黑" panose="020B0503020204020204" charset="-122"/>
                <a:sym typeface="+mn-ea"/>
              </a:rPr>
              <a:t>言表</a:t>
            </a:r>
            <a:r>
              <a:rPr spc="75" dirty="0">
                <a:latin typeface="微软雅黑" panose="020B0503020204020204" charset="-122"/>
                <a:ea typeface="微软雅黑" panose="020B0503020204020204" charset="-122"/>
                <a:cs typeface="微软雅黑" panose="020B0503020204020204" charset="-122"/>
                <a:sym typeface="+mn-ea"/>
              </a:rPr>
              <a:t>达</a:t>
            </a:r>
            <a:r>
              <a:rPr dirty="0">
                <a:latin typeface="微软雅黑" panose="020B0503020204020204" charset="-122"/>
                <a:ea typeface="微软雅黑" panose="020B0503020204020204" charset="-122"/>
                <a:cs typeface="微软雅黑" panose="020B0503020204020204" charset="-122"/>
                <a:sym typeface="+mn-ea"/>
              </a:rPr>
              <a:t>，他</a:t>
            </a:r>
            <a:r>
              <a:rPr spc="50" dirty="0">
                <a:latin typeface="微软雅黑" panose="020B0503020204020204" charset="-122"/>
                <a:ea typeface="微软雅黑" panose="020B0503020204020204" charset="-122"/>
                <a:cs typeface="微软雅黑" panose="020B0503020204020204" charset="-122"/>
                <a:sym typeface="+mn-ea"/>
              </a:rPr>
              <a:t>们</a:t>
            </a:r>
            <a:r>
              <a:rPr dirty="0">
                <a:latin typeface="微软雅黑" panose="020B0503020204020204" charset="-122"/>
                <a:ea typeface="微软雅黑" panose="020B0503020204020204" charset="-122"/>
                <a:cs typeface="微软雅黑" panose="020B0503020204020204" charset="-122"/>
                <a:sym typeface="+mn-ea"/>
              </a:rPr>
              <a:t>不敏</a:t>
            </a:r>
            <a:r>
              <a:rPr spc="-5" dirty="0">
                <a:latin typeface="微软雅黑" panose="020B0503020204020204" charset="-122"/>
                <a:ea typeface="微软雅黑" panose="020B0503020204020204" charset="-122"/>
                <a:cs typeface="微软雅黑" panose="020B0503020204020204" charset="-122"/>
                <a:sym typeface="+mn-ea"/>
              </a:rPr>
              <a:t>感</a:t>
            </a:r>
            <a:r>
              <a:rPr spc="50" dirty="0">
                <a:latin typeface="微软雅黑" panose="020B0503020204020204" charset="-122"/>
                <a:ea typeface="微软雅黑" panose="020B0503020204020204" charset="-122"/>
                <a:cs typeface="微软雅黑" panose="020B0503020204020204" charset="-122"/>
                <a:sym typeface="+mn-ea"/>
              </a:rPr>
              <a:t>，</a:t>
            </a:r>
            <a:r>
              <a:rPr dirty="0">
                <a:latin typeface="微软雅黑" panose="020B0503020204020204" charset="-122"/>
                <a:ea typeface="微软雅黑" panose="020B0503020204020204" charset="-122"/>
                <a:cs typeface="微软雅黑" panose="020B0503020204020204" charset="-122"/>
                <a:sym typeface="+mn-ea"/>
              </a:rPr>
              <a:t>相信</a:t>
            </a:r>
            <a:r>
              <a:rPr spc="50" dirty="0">
                <a:latin typeface="微软雅黑" panose="020B0503020204020204" charset="-122"/>
                <a:ea typeface="微软雅黑" panose="020B0503020204020204" charset="-122"/>
                <a:cs typeface="微软雅黑" panose="020B0503020204020204" charset="-122"/>
                <a:sym typeface="+mn-ea"/>
              </a:rPr>
              <a:t>推</a:t>
            </a:r>
            <a:r>
              <a:rPr dirty="0">
                <a:latin typeface="微软雅黑" panose="020B0503020204020204" charset="-122"/>
                <a:ea typeface="微软雅黑" panose="020B0503020204020204" charset="-122"/>
                <a:cs typeface="微软雅黑" panose="020B0503020204020204" charset="-122"/>
                <a:sym typeface="+mn-ea"/>
              </a:rPr>
              <a:t>理。</a:t>
            </a:r>
            <a:r>
              <a:rPr spc="50" dirty="0">
                <a:latin typeface="微软雅黑" panose="020B0503020204020204" charset="-122"/>
                <a:ea typeface="微软雅黑" panose="020B0503020204020204" charset="-122"/>
                <a:cs typeface="微软雅黑" panose="020B0503020204020204" charset="-122"/>
                <a:sym typeface="+mn-ea"/>
              </a:rPr>
              <a:t>右</a:t>
            </a:r>
            <a:r>
              <a:rPr dirty="0">
                <a:latin typeface="微软雅黑" panose="020B0503020204020204" charset="-122"/>
                <a:ea typeface="微软雅黑" panose="020B0503020204020204" charset="-122"/>
                <a:cs typeface="微软雅黑" panose="020B0503020204020204" charset="-122"/>
                <a:sym typeface="+mn-ea"/>
              </a:rPr>
              <a:t>脑型</a:t>
            </a:r>
            <a:r>
              <a:rPr spc="50" dirty="0">
                <a:latin typeface="微软雅黑" panose="020B0503020204020204" charset="-122"/>
                <a:ea typeface="微软雅黑" panose="020B0503020204020204" charset="-122"/>
                <a:cs typeface="微软雅黑" panose="020B0503020204020204" charset="-122"/>
                <a:sym typeface="+mn-ea"/>
              </a:rPr>
              <a:t>的</a:t>
            </a:r>
            <a:r>
              <a:rPr dirty="0">
                <a:latin typeface="微软雅黑" panose="020B0503020204020204" charset="-122"/>
                <a:ea typeface="微软雅黑" panose="020B0503020204020204" charset="-122"/>
                <a:cs typeface="微软雅黑" panose="020B0503020204020204" charset="-122"/>
                <a:sym typeface="+mn-ea"/>
              </a:rPr>
              <a:t>人有艺术气</a:t>
            </a:r>
            <a:r>
              <a:rPr spc="-5" dirty="0">
                <a:latin typeface="微软雅黑" panose="020B0503020204020204" charset="-122"/>
                <a:ea typeface="微软雅黑" panose="020B0503020204020204" charset="-122"/>
                <a:cs typeface="微软雅黑" panose="020B0503020204020204" charset="-122"/>
                <a:sym typeface="+mn-ea"/>
              </a:rPr>
              <a:t>息</a:t>
            </a:r>
            <a:r>
              <a:rPr dirty="0">
                <a:latin typeface="微软雅黑" panose="020B0503020204020204" charset="-122"/>
                <a:ea typeface="微软雅黑" panose="020B0503020204020204" charset="-122"/>
                <a:cs typeface="微软雅黑" panose="020B0503020204020204" charset="-122"/>
                <a:sym typeface="+mn-ea"/>
              </a:rPr>
              <a:t>，</a:t>
            </a:r>
            <a:r>
              <a:rPr spc="-5" dirty="0">
                <a:latin typeface="微软雅黑" panose="020B0503020204020204" charset="-122"/>
                <a:ea typeface="微软雅黑" panose="020B0503020204020204" charset="-122"/>
                <a:cs typeface="微软雅黑" panose="020B0503020204020204" charset="-122"/>
                <a:sym typeface="+mn-ea"/>
              </a:rPr>
              <a:t>善于鉴赏音</a:t>
            </a:r>
            <a:r>
              <a:rPr dirty="0">
                <a:latin typeface="微软雅黑" panose="020B0503020204020204" charset="-122"/>
                <a:ea typeface="微软雅黑" panose="020B0503020204020204" charset="-122"/>
                <a:cs typeface="微软雅黑" panose="020B0503020204020204" charset="-122"/>
                <a:sym typeface="+mn-ea"/>
              </a:rPr>
              <a:t>乐</a:t>
            </a:r>
            <a:r>
              <a:rPr spc="-5" dirty="0">
                <a:latin typeface="微软雅黑" panose="020B0503020204020204" charset="-122"/>
                <a:ea typeface="微软雅黑" panose="020B0503020204020204" charset="-122"/>
                <a:cs typeface="微软雅黑" panose="020B0503020204020204" charset="-122"/>
                <a:sym typeface="+mn-ea"/>
              </a:rPr>
              <a:t>，</a:t>
            </a:r>
            <a:r>
              <a:rPr dirty="0">
                <a:latin typeface="微软雅黑" panose="020B0503020204020204" charset="-122"/>
                <a:ea typeface="微软雅黑" panose="020B0503020204020204" charset="-122"/>
                <a:cs typeface="微软雅黑" panose="020B0503020204020204" charset="-122"/>
                <a:sym typeface="+mn-ea"/>
              </a:rPr>
              <a:t>他们敏</a:t>
            </a:r>
            <a:r>
              <a:rPr spc="-5" dirty="0">
                <a:latin typeface="微软雅黑" panose="020B0503020204020204" charset="-122"/>
                <a:ea typeface="微软雅黑" panose="020B0503020204020204" charset="-122"/>
                <a:cs typeface="微软雅黑" panose="020B0503020204020204" charset="-122"/>
                <a:sym typeface="+mn-ea"/>
              </a:rPr>
              <a:t>感，</a:t>
            </a:r>
            <a:r>
              <a:rPr dirty="0">
                <a:latin typeface="微软雅黑" panose="020B0503020204020204" charset="-122"/>
                <a:ea typeface="微软雅黑" panose="020B0503020204020204" charset="-122"/>
                <a:cs typeface="微软雅黑" panose="020B0503020204020204" charset="-122"/>
                <a:sym typeface="+mn-ea"/>
              </a:rPr>
              <a:t>情绪</a:t>
            </a:r>
            <a:r>
              <a:rPr spc="-5" dirty="0">
                <a:latin typeface="微软雅黑" panose="020B0503020204020204" charset="-122"/>
                <a:ea typeface="微软雅黑" panose="020B0503020204020204" charset="-122"/>
                <a:cs typeface="微软雅黑" panose="020B0503020204020204" charset="-122"/>
                <a:sym typeface="+mn-ea"/>
              </a:rPr>
              <a:t>化，开</a:t>
            </a:r>
            <a:r>
              <a:rPr dirty="0">
                <a:latin typeface="微软雅黑" panose="020B0503020204020204" charset="-122"/>
                <a:ea typeface="微软雅黑" panose="020B0503020204020204" charset="-122"/>
                <a:cs typeface="微软雅黑" panose="020B0503020204020204" charset="-122"/>
                <a:sym typeface="+mn-ea"/>
              </a:rPr>
              <a:t>放</a:t>
            </a:r>
            <a:r>
              <a:rPr spc="-5" dirty="0">
                <a:latin typeface="微软雅黑" panose="020B0503020204020204" charset="-122"/>
                <a:ea typeface="微软雅黑" panose="020B0503020204020204" charset="-122"/>
                <a:cs typeface="微软雅黑" panose="020B0503020204020204" charset="-122"/>
                <a:sym typeface="+mn-ea"/>
              </a:rPr>
              <a:t>，</a:t>
            </a:r>
            <a:r>
              <a:rPr dirty="0">
                <a:latin typeface="微软雅黑" panose="020B0503020204020204" charset="-122"/>
                <a:ea typeface="微软雅黑" panose="020B0503020204020204" charset="-122"/>
                <a:cs typeface="微软雅黑" panose="020B0503020204020204" charset="-122"/>
                <a:sym typeface="+mn-ea"/>
              </a:rPr>
              <a:t>更容易激</a:t>
            </a:r>
            <a:r>
              <a:rPr spc="-10" dirty="0">
                <a:latin typeface="微软雅黑" panose="020B0503020204020204" charset="-122"/>
                <a:ea typeface="微软雅黑" panose="020B0503020204020204" charset="-122"/>
                <a:cs typeface="微软雅黑" panose="020B0503020204020204" charset="-122"/>
                <a:sym typeface="+mn-ea"/>
              </a:rPr>
              <a:t>进</a:t>
            </a:r>
            <a:r>
              <a:rPr dirty="0">
                <a:latin typeface="微软雅黑" panose="020B0503020204020204" charset="-122"/>
                <a:ea typeface="微软雅黑" panose="020B0503020204020204" charset="-122"/>
                <a:cs typeface="微软雅黑" panose="020B0503020204020204" charset="-122"/>
                <a:sym typeface="+mn-ea"/>
              </a:rPr>
              <a:t>。</a:t>
            </a:r>
            <a:endParaRPr dirty="0">
              <a:latin typeface="微软雅黑" panose="020B0503020204020204" charset="-122"/>
              <a:ea typeface="微软雅黑" panose="020B0503020204020204" charset="-122"/>
              <a:cs typeface="微软雅黑" panose="020B0503020204020204" charset="-122"/>
            </a:endParaRPr>
          </a:p>
          <a:p>
            <a:pPr marL="12700" marR="5080" indent="114300" algn="just">
              <a:lnSpc>
                <a:spcPct val="156000"/>
              </a:lnSpc>
              <a:spcBef>
                <a:spcPts val="85"/>
              </a:spcBef>
            </a:pPr>
            <a:endParaRPr lang="zh-CN" altLang="en-US" dirty="0">
              <a:latin typeface="微软雅黑" panose="020B0503020204020204" charset="-122"/>
              <a:ea typeface="微软雅黑" panose="020B0503020204020204" charset="-122"/>
            </a:endParaRPr>
          </a:p>
        </p:txBody>
      </p:sp>
      <p:cxnSp>
        <p:nvCxnSpPr>
          <p:cNvPr id="2" name="直接连接符 1"/>
          <p:cNvCxnSpPr/>
          <p:nvPr/>
        </p:nvCxnSpPr>
        <p:spPr>
          <a:xfrm>
            <a:off x="856615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object 19"/>
          <p:cNvSpPr txBox="1"/>
          <p:nvPr/>
        </p:nvSpPr>
        <p:spPr>
          <a:xfrm>
            <a:off x="8757284" y="2187856"/>
            <a:ext cx="3271520" cy="4243070"/>
          </a:xfrm>
          <a:prstGeom prst="rect">
            <a:avLst/>
          </a:prstGeom>
        </p:spPr>
        <p:txBody>
          <a:bodyPr vert="horz" wrap="square" lIns="0" tIns="104775" rIns="0" bIns="0" rtlCol="0">
            <a:spAutoFit/>
          </a:bodyPr>
          <a:lstStyle/>
          <a:p>
            <a:pPr marL="12700">
              <a:lnSpc>
                <a:spcPct val="100000"/>
              </a:lnSpc>
              <a:spcBef>
                <a:spcPts val="825"/>
              </a:spcBef>
            </a:pPr>
            <a:r>
              <a:rPr lang="zh-CN" altLang="en-US" spc="-30" dirty="0">
                <a:latin typeface="微软雅黑" panose="020B0503020204020204" charset="-122"/>
                <a:ea typeface="微软雅黑" panose="020B0503020204020204" charset="-122"/>
                <a:cs typeface="Arial" panose="020B0604020202020204"/>
              </a:rPr>
              <a:t>① </a:t>
            </a:r>
            <a:r>
              <a:rPr lang="en-US" spc="-30" dirty="0">
                <a:latin typeface="微软雅黑" panose="020B0503020204020204" charset="-122"/>
                <a:ea typeface="微软雅黑" panose="020B0503020204020204" charset="-122"/>
                <a:cs typeface="Arial" panose="020B0604020202020204"/>
              </a:rPr>
              <a:t>d</a:t>
            </a:r>
            <a:r>
              <a:rPr spc="-30" dirty="0">
                <a:latin typeface="微软雅黑" panose="020B0503020204020204" charset="-122"/>
                <a:ea typeface="微软雅黑" panose="020B0503020204020204" charset="-122"/>
                <a:cs typeface="Arial" panose="020B0604020202020204"/>
              </a:rPr>
              <a:t>ominant</a:t>
            </a:r>
            <a:r>
              <a:rPr spc="150" dirty="0">
                <a:latin typeface="微软雅黑" panose="020B0503020204020204" charset="-122"/>
                <a:ea typeface="微软雅黑" panose="020B0503020204020204" charset="-122"/>
                <a:cs typeface="Arial" panose="020B0604020202020204"/>
              </a:rPr>
              <a:t> </a:t>
            </a:r>
            <a:r>
              <a:rPr spc="-15" dirty="0">
                <a:latin typeface="微软雅黑" panose="020B0503020204020204" charset="-122"/>
                <a:ea typeface="微软雅黑" panose="020B0503020204020204" charset="-122"/>
                <a:cs typeface="Arial" panose="020B0604020202020204"/>
              </a:rPr>
              <a:t>[ˈdɒmɪnənt]</a:t>
            </a:r>
            <a:endParaRPr dirty="0">
              <a:latin typeface="微软雅黑" panose="020B0503020204020204" charset="-122"/>
              <a:ea typeface="微软雅黑" panose="020B0503020204020204" charset="-122"/>
              <a:cs typeface="Arial" panose="020B0604020202020204"/>
            </a:endParaRPr>
          </a:p>
          <a:p>
            <a:pPr marL="12700">
              <a:lnSpc>
                <a:spcPct val="100000"/>
              </a:lnSpc>
              <a:spcBef>
                <a:spcPts val="725"/>
              </a:spcBef>
            </a:pPr>
            <a:r>
              <a:rPr spc="-5" dirty="0">
                <a:latin typeface="微软雅黑" panose="020B0503020204020204" charset="-122"/>
                <a:ea typeface="微软雅黑" panose="020B0503020204020204" charset="-122"/>
                <a:cs typeface="Arial" panose="020B0604020202020204"/>
              </a:rPr>
              <a:t>    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125"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微软雅黑" panose="020B0503020204020204" charset="-122"/>
              </a:rPr>
              <a:t>占优势的</a:t>
            </a:r>
          </a:p>
          <a:p>
            <a:pPr marL="12700" marR="42545">
              <a:lnSpc>
                <a:spcPct val="150000"/>
              </a:lnSpc>
            </a:pPr>
            <a:r>
              <a:rPr lang="zh-CN" spc="-10" dirty="0">
                <a:latin typeface="微软雅黑" panose="020B0503020204020204" charset="-122"/>
                <a:ea typeface="微软雅黑" panose="020B0503020204020204" charset="-122"/>
                <a:cs typeface="Arial" panose="020B0604020202020204"/>
              </a:rPr>
              <a:t>② </a:t>
            </a:r>
            <a:r>
              <a:rPr spc="-10" dirty="0">
                <a:latin typeface="微软雅黑" panose="020B0503020204020204" charset="-122"/>
                <a:ea typeface="微软雅黑" panose="020B0503020204020204" charset="-122"/>
                <a:cs typeface="Arial" panose="020B0604020202020204"/>
              </a:rPr>
              <a:t>left-brained</a:t>
            </a:r>
            <a:r>
              <a:rPr spc="-5"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微软雅黑" panose="020B0503020204020204" charset="-122"/>
              </a:rPr>
              <a:t>左脑型的 </a:t>
            </a:r>
          </a:p>
          <a:p>
            <a:pPr marL="12700" marR="42545">
              <a:lnSpc>
                <a:spcPct val="150000"/>
              </a:lnSpc>
            </a:pPr>
            <a:r>
              <a:rPr lang="zh-CN" spc="-5" dirty="0">
                <a:latin typeface="微软雅黑" panose="020B0503020204020204" charset="-122"/>
                <a:ea typeface="微软雅黑" panose="020B0503020204020204" charset="-122"/>
                <a:cs typeface="微软雅黑" panose="020B0503020204020204" charset="-122"/>
              </a:rPr>
              <a:t>③ </a:t>
            </a:r>
            <a:r>
              <a:rPr spc="-20" dirty="0">
                <a:latin typeface="微软雅黑" panose="020B0503020204020204" charset="-122"/>
                <a:ea typeface="微软雅黑" panose="020B0503020204020204" charset="-122"/>
                <a:cs typeface="Arial" panose="020B0604020202020204"/>
              </a:rPr>
              <a:t>reasoning</a:t>
            </a:r>
            <a:r>
              <a:rPr spc="85" dirty="0">
                <a:latin typeface="微软雅黑" panose="020B0503020204020204" charset="-122"/>
                <a:ea typeface="微软雅黑" panose="020B0503020204020204" charset="-122"/>
                <a:cs typeface="Arial" panose="020B0604020202020204"/>
              </a:rPr>
              <a:t> </a:t>
            </a:r>
            <a:r>
              <a:rPr spc="-35" dirty="0">
                <a:latin typeface="微软雅黑" panose="020B0503020204020204" charset="-122"/>
                <a:ea typeface="微软雅黑" panose="020B0503020204020204" charset="-122"/>
                <a:cs typeface="Arial" panose="020B0604020202020204"/>
              </a:rPr>
              <a:t>n.</a:t>
            </a:r>
            <a:r>
              <a:rPr spc="15"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微软雅黑" panose="020B0503020204020204" charset="-122"/>
              </a:rPr>
              <a:t>推理，</a:t>
            </a:r>
            <a:r>
              <a:rPr dirty="0">
                <a:latin typeface="微软雅黑" panose="020B0503020204020204" charset="-122"/>
                <a:ea typeface="微软雅黑" panose="020B0503020204020204" charset="-122"/>
                <a:cs typeface="微软雅黑" panose="020B0503020204020204" charset="-122"/>
              </a:rPr>
              <a:t>论证 </a:t>
            </a:r>
          </a:p>
          <a:p>
            <a:pPr marL="12700" marR="42545">
              <a:lnSpc>
                <a:spcPct val="150000"/>
              </a:lnSpc>
            </a:pPr>
            <a:r>
              <a:rPr lang="zh-CN" spc="-15" dirty="0">
                <a:latin typeface="微软雅黑" panose="020B0503020204020204" charset="-122"/>
                <a:ea typeface="微软雅黑" panose="020B0503020204020204" charset="-122"/>
                <a:cs typeface="Arial" panose="020B0604020202020204"/>
              </a:rPr>
              <a:t>④ </a:t>
            </a:r>
            <a:r>
              <a:rPr spc="-15" dirty="0">
                <a:latin typeface="微软雅黑" panose="020B0503020204020204" charset="-122"/>
                <a:ea typeface="微软雅黑" panose="020B0503020204020204" charset="-122"/>
                <a:cs typeface="Arial" panose="020B0604020202020204"/>
              </a:rPr>
              <a:t>sharp</a:t>
            </a:r>
            <a:r>
              <a:rPr spc="0"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Arial" panose="020B0604020202020204"/>
              </a:rPr>
              <a:t>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40"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微软雅黑" panose="020B0503020204020204" charset="-122"/>
              </a:rPr>
              <a:t>敏锐的</a:t>
            </a:r>
          </a:p>
          <a:p>
            <a:pPr marL="12700">
              <a:lnSpc>
                <a:spcPct val="100000"/>
              </a:lnSpc>
              <a:spcBef>
                <a:spcPts val="725"/>
              </a:spcBef>
            </a:pPr>
            <a:r>
              <a:rPr lang="zh-CN" spc="-15" dirty="0">
                <a:latin typeface="微软雅黑" panose="020B0503020204020204" charset="-122"/>
                <a:ea typeface="微软雅黑" panose="020B0503020204020204" charset="-122"/>
                <a:cs typeface="Arial" panose="020B0604020202020204"/>
              </a:rPr>
              <a:t>⑤ </a:t>
            </a:r>
            <a:r>
              <a:rPr spc="-15" dirty="0">
                <a:latin typeface="微软雅黑" panose="020B0503020204020204" charset="-122"/>
                <a:ea typeface="微软雅黑" panose="020B0503020204020204" charset="-122"/>
                <a:cs typeface="Arial" panose="020B0604020202020204"/>
              </a:rPr>
              <a:t>right-brained</a:t>
            </a:r>
            <a:r>
              <a:rPr spc="50"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Arial" panose="020B0604020202020204"/>
              </a:rPr>
              <a:t>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30"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微软雅黑" panose="020B0503020204020204" charset="-122"/>
              </a:rPr>
              <a:t>右脑型的</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720"/>
              </a:spcBef>
            </a:pPr>
            <a:r>
              <a:rPr lang="zh-CN" spc="-25" dirty="0">
                <a:latin typeface="微软雅黑" panose="020B0503020204020204" charset="-122"/>
                <a:ea typeface="微软雅黑" panose="020B0503020204020204" charset="-122"/>
                <a:cs typeface="Arial" panose="020B0604020202020204"/>
              </a:rPr>
              <a:t>⑥ </a:t>
            </a:r>
            <a:r>
              <a:rPr spc="-25" dirty="0">
                <a:latin typeface="微软雅黑" panose="020B0503020204020204" charset="-122"/>
                <a:ea typeface="微软雅黑" panose="020B0503020204020204" charset="-122"/>
                <a:cs typeface="Arial" panose="020B0604020202020204"/>
              </a:rPr>
              <a:t>sensitive</a:t>
            </a:r>
            <a:r>
              <a:rPr spc="125" dirty="0">
                <a:latin typeface="微软雅黑" panose="020B0503020204020204" charset="-122"/>
                <a:ea typeface="微软雅黑" panose="020B0503020204020204" charset="-122"/>
                <a:cs typeface="Arial" panose="020B0604020202020204"/>
              </a:rPr>
              <a:t> </a:t>
            </a:r>
            <a:r>
              <a:rPr spc="-10" dirty="0">
                <a:latin typeface="微软雅黑" panose="020B0503020204020204" charset="-122"/>
                <a:ea typeface="微软雅黑" panose="020B0503020204020204" charset="-122"/>
                <a:cs typeface="Arial" panose="020B0604020202020204"/>
              </a:rPr>
              <a:t>[ˈsɛnsɪtɪv]</a:t>
            </a:r>
            <a:endParaRPr dirty="0">
              <a:latin typeface="微软雅黑" panose="020B0503020204020204" charset="-122"/>
              <a:ea typeface="微软雅黑" panose="020B0503020204020204" charset="-122"/>
              <a:cs typeface="Arial" panose="020B0604020202020204"/>
            </a:endParaRPr>
          </a:p>
          <a:p>
            <a:pPr marL="12700">
              <a:lnSpc>
                <a:spcPct val="100000"/>
              </a:lnSpc>
              <a:spcBef>
                <a:spcPts val="725"/>
              </a:spcBef>
            </a:pPr>
            <a:r>
              <a:rPr spc="-5" dirty="0">
                <a:latin typeface="微软雅黑" panose="020B0503020204020204" charset="-122"/>
                <a:ea typeface="微软雅黑" panose="020B0503020204020204" charset="-122"/>
                <a:cs typeface="Arial" panose="020B0604020202020204"/>
              </a:rPr>
              <a:t>    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125"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微软雅黑" panose="020B0503020204020204" charset="-122"/>
              </a:rPr>
              <a:t>敏感的</a:t>
            </a:r>
          </a:p>
          <a:p>
            <a:pPr marL="12700">
              <a:lnSpc>
                <a:spcPct val="100000"/>
              </a:lnSpc>
              <a:spcBef>
                <a:spcPts val="755"/>
              </a:spcBef>
            </a:pPr>
            <a:r>
              <a:rPr lang="zh-CN" spc="-10" dirty="0">
                <a:latin typeface="微软雅黑" panose="020B0503020204020204" charset="-122"/>
                <a:ea typeface="微软雅黑" panose="020B0503020204020204" charset="-122"/>
                <a:cs typeface="Arial" panose="020B0604020202020204"/>
              </a:rPr>
              <a:t>⑦ </a:t>
            </a:r>
            <a:r>
              <a:rPr spc="-10" dirty="0">
                <a:latin typeface="微软雅黑" panose="020B0503020204020204" charset="-122"/>
                <a:ea typeface="微软雅黑" panose="020B0503020204020204" charset="-122"/>
                <a:cs typeface="Arial" panose="020B0604020202020204"/>
              </a:rPr>
              <a:t>radical [rædɪkḷ]</a:t>
            </a:r>
            <a:endParaRPr dirty="0">
              <a:latin typeface="微软雅黑" panose="020B0503020204020204" charset="-122"/>
              <a:ea typeface="微软雅黑" panose="020B0503020204020204" charset="-122"/>
              <a:cs typeface="Arial" panose="020B0604020202020204"/>
            </a:endParaRPr>
          </a:p>
          <a:p>
            <a:pPr marL="12700">
              <a:lnSpc>
                <a:spcPct val="100000"/>
              </a:lnSpc>
              <a:spcBef>
                <a:spcPts val="810"/>
              </a:spcBef>
            </a:pPr>
            <a:r>
              <a:rPr spc="-5" dirty="0">
                <a:latin typeface="微软雅黑" panose="020B0503020204020204" charset="-122"/>
                <a:ea typeface="微软雅黑" panose="020B0503020204020204" charset="-122"/>
                <a:cs typeface="Arial" panose="020B0604020202020204"/>
              </a:rPr>
              <a:t>    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15"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微软雅黑" panose="020B0503020204020204" charset="-122"/>
              </a:rPr>
              <a:t>激进的</a:t>
            </a:r>
          </a:p>
          <a:p>
            <a:pPr marL="12700">
              <a:lnSpc>
                <a:spcPct val="100000"/>
              </a:lnSpc>
              <a:spcBef>
                <a:spcPts val="810"/>
              </a:spcBef>
            </a:pPr>
            <a:r>
              <a:rPr lang="zh-CN" altLang="en-US" dirty="0">
                <a:latin typeface="微软雅黑" panose="020B0503020204020204" charset="-122"/>
                <a:ea typeface="微软雅黑" panose="020B0503020204020204" charset="-122"/>
                <a:cs typeface="微软雅黑" panose="020B0503020204020204" charset="-122"/>
              </a:rPr>
              <a:t>⑧ </a:t>
            </a:r>
            <a:r>
              <a:rPr dirty="0">
                <a:latin typeface="微软雅黑" panose="020B0503020204020204" charset="-122"/>
                <a:ea typeface="微软雅黑" panose="020B0503020204020204" charset="-122"/>
                <a:cs typeface="Arial" panose="020B0604020202020204"/>
                <a:sym typeface="+mn-ea"/>
              </a:rPr>
              <a:t>position  </a:t>
            </a:r>
            <a:r>
              <a:rPr lang="en-US" dirty="0">
                <a:latin typeface="微软雅黑" panose="020B0503020204020204" charset="-122"/>
                <a:ea typeface="微软雅黑" panose="020B0503020204020204" charset="-122"/>
                <a:cs typeface="Arial" panose="020B0604020202020204"/>
                <a:sym typeface="+mn-ea"/>
              </a:rPr>
              <a:t>n. </a:t>
            </a:r>
            <a:r>
              <a:rPr lang="zh-CN" altLang="en-US" dirty="0">
                <a:latin typeface="微软雅黑" panose="020B0503020204020204" charset="-122"/>
                <a:ea typeface="微软雅黑" panose="020B0503020204020204" charset="-122"/>
                <a:cs typeface="Arial" panose="020B0604020202020204"/>
                <a:sym typeface="+mn-ea"/>
              </a:rPr>
              <a:t>立场、处境</a:t>
            </a:r>
          </a:p>
        </p:txBody>
      </p:sp>
      <p:cxnSp>
        <p:nvCxnSpPr>
          <p:cNvPr id="5" name="直接连接符 4">
            <a:extLst>
              <a:ext uri="{FF2B5EF4-FFF2-40B4-BE49-F238E27FC236}">
                <a16:creationId xmlns:a16="http://schemas.microsoft.com/office/drawing/2014/main" id="{B7294C20-AE74-4D53-9E56-7FABDFE6D717}"/>
              </a:ext>
            </a:extLst>
          </p:cNvPr>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3ECC89BC-9A52-4D8D-BCE8-1938A42B2BF1}"/>
              </a:ext>
            </a:extLst>
          </p:cNvPr>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7" name="图示 6">
            <a:extLst>
              <a:ext uri="{FF2B5EF4-FFF2-40B4-BE49-F238E27FC236}">
                <a16:creationId xmlns:a16="http://schemas.microsoft.com/office/drawing/2014/main" id="{E178B1FA-007B-44C2-A8B7-692886B85374}"/>
              </a:ext>
            </a:extLst>
          </p:cNvPr>
          <p:cNvGraphicFramePr/>
          <p:nvPr>
            <p:extLst>
              <p:ext uri="{D42A27DB-BD31-4B8C-83A1-F6EECF244321}">
                <p14:modId xmlns:p14="http://schemas.microsoft.com/office/powerpoint/2010/main" val="3924622603"/>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9763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6231" y="1376744"/>
            <a:ext cx="12310110" cy="3884295"/>
          </a:xfrm>
          <a:prstGeom prst="rect">
            <a:avLst/>
          </a:prstGeom>
        </p:spPr>
        <p:txBody>
          <a:bodyPr vert="horz" wrap="square" lIns="0" tIns="46566" rIns="0" bIns="0" rtlCol="0">
            <a:spAutoFit/>
          </a:bodyPr>
          <a:lstStyle/>
          <a:p>
            <a:pPr marL="12700" indent="0" fontAlgn="auto">
              <a:lnSpc>
                <a:spcPts val="3560"/>
              </a:lnSpc>
              <a:spcBef>
                <a:spcPts val="275"/>
              </a:spcBef>
            </a:pPr>
            <a:r>
              <a:rPr sz="2000" b="1" spc="0" dirty="0">
                <a:latin typeface="微软雅黑" panose="020B0503020204020204" charset="-122"/>
                <a:ea typeface="微软雅黑" panose="020B0503020204020204" charset="-122"/>
                <a:cs typeface="Times New Roman" panose="02020603050405020304"/>
              </a:rPr>
              <a:t>I. </a:t>
            </a:r>
            <a:r>
              <a:rPr sz="2000" b="1" spc="10" dirty="0">
                <a:latin typeface="微软雅黑" panose="020B0503020204020204" charset="-122"/>
                <a:ea typeface="微软雅黑" panose="020B0503020204020204" charset="-122"/>
                <a:cs typeface="Times New Roman" panose="02020603050405020304"/>
              </a:rPr>
              <a:t>Introduction</a:t>
            </a:r>
            <a:r>
              <a:rPr sz="2000" b="1" spc="50" dirty="0">
                <a:latin typeface="微软雅黑" panose="020B0503020204020204" charset="-122"/>
                <a:ea typeface="微软雅黑" panose="020B0503020204020204" charset="-122"/>
                <a:cs typeface="Times New Roman" panose="02020603050405020304"/>
              </a:rPr>
              <a:t> </a:t>
            </a:r>
            <a:r>
              <a:rPr sz="2000" b="1" spc="25" dirty="0">
                <a:latin typeface="微软雅黑" panose="020B0503020204020204" charset="-122"/>
                <a:ea typeface="微软雅黑" panose="020B0503020204020204" charset="-122"/>
                <a:cs typeface="Times New Roman" panose="02020603050405020304"/>
              </a:rPr>
              <a:t>(</a:t>
            </a:r>
            <a:r>
              <a:rPr lang="en-US" sz="2000" b="1" spc="25" dirty="0">
                <a:latin typeface="微软雅黑" panose="020B0503020204020204" charset="-122"/>
                <a:ea typeface="微软雅黑" panose="020B0503020204020204" charset="-122"/>
                <a:cs typeface="Times New Roman" panose="02020603050405020304"/>
              </a:rPr>
              <a:t>P</a:t>
            </a:r>
            <a:r>
              <a:rPr sz="2000" b="1" spc="25" dirty="0">
                <a:latin typeface="微软雅黑" panose="020B0503020204020204" charset="-122"/>
                <a:ea typeface="微软雅黑" panose="020B0503020204020204" charset="-122"/>
                <a:cs typeface="Times New Roman" panose="02020603050405020304"/>
              </a:rPr>
              <a:t>ara.1)</a:t>
            </a:r>
          </a:p>
          <a:p>
            <a:pPr marL="12700" indent="0" fontAlgn="auto">
              <a:lnSpc>
                <a:spcPts val="3560"/>
              </a:lnSpc>
              <a:spcBef>
                <a:spcPts val="275"/>
              </a:spcBef>
            </a:pPr>
            <a:r>
              <a:rPr lang="en-US" sz="2000" dirty="0">
                <a:latin typeface="微软雅黑" panose="020B0503020204020204" charset="-122"/>
                <a:ea typeface="微软雅黑" panose="020B0503020204020204" charset="-122"/>
                <a:cs typeface="Times New Roman" panose="02020603050405020304"/>
                <a:sym typeface="+mn-ea"/>
              </a:rPr>
              <a:t>A. </a:t>
            </a:r>
            <a:r>
              <a:rPr sz="2000" dirty="0">
                <a:latin typeface="微软雅黑" panose="020B0503020204020204" charset="-122"/>
                <a:ea typeface="微软雅黑" panose="020B0503020204020204" charset="-122"/>
                <a:cs typeface="Times New Roman" panose="02020603050405020304"/>
                <a:sym typeface="+mn-ea"/>
              </a:rPr>
              <a:t>People</a:t>
            </a:r>
            <a:r>
              <a:rPr lang="en-US" sz="2000" dirty="0">
                <a:latin typeface="微软雅黑" panose="020B0503020204020204" charset="-122"/>
                <a:ea typeface="微软雅黑" panose="020B0503020204020204" charset="-122"/>
                <a:cs typeface="Times New Roman" panose="02020603050405020304"/>
                <a:sym typeface="+mn-ea"/>
              </a:rPr>
              <a:t>'</a:t>
            </a:r>
            <a:r>
              <a:rPr sz="2000" dirty="0">
                <a:latin typeface="微软雅黑" panose="020B0503020204020204" charset="-122"/>
                <a:ea typeface="微软雅黑" panose="020B0503020204020204" charset="-122"/>
                <a:cs typeface="Times New Roman" panose="02020603050405020304"/>
                <a:sym typeface="+mn-ea"/>
              </a:rPr>
              <a:t>s </a:t>
            </a:r>
            <a:r>
              <a:rPr sz="2000" spc="10" dirty="0">
                <a:latin typeface="微软雅黑" panose="020B0503020204020204" charset="-122"/>
                <a:ea typeface="微软雅黑" panose="020B0503020204020204" charset="-122"/>
                <a:cs typeface="Times New Roman" panose="02020603050405020304"/>
                <a:sym typeface="+mn-ea"/>
              </a:rPr>
              <a:t>concern </a:t>
            </a:r>
            <a:r>
              <a:rPr sz="2000" spc="25" dirty="0">
                <a:latin typeface="微软雅黑" panose="020B0503020204020204" charset="-122"/>
                <a:ea typeface="微软雅黑" panose="020B0503020204020204" charset="-122"/>
                <a:cs typeface="Times New Roman" panose="02020603050405020304"/>
                <a:sym typeface="+mn-ea"/>
              </a:rPr>
              <a:t>about </a:t>
            </a:r>
            <a:r>
              <a:rPr sz="2000" spc="5" dirty="0">
                <a:latin typeface="微软雅黑" panose="020B0503020204020204" charset="-122"/>
                <a:ea typeface="微软雅黑" panose="020B0503020204020204" charset="-122"/>
                <a:cs typeface="Times New Roman" panose="02020603050405020304"/>
                <a:sym typeface="+mn-ea"/>
              </a:rPr>
              <a:t>the structure </a:t>
            </a:r>
            <a:r>
              <a:rPr sz="2000" spc="10" dirty="0">
                <a:latin typeface="微软雅黑" panose="020B0503020204020204" charset="-122"/>
                <a:ea typeface="微软雅黑" panose="020B0503020204020204" charset="-122"/>
                <a:cs typeface="Times New Roman" panose="02020603050405020304"/>
                <a:sym typeface="+mn-ea"/>
              </a:rPr>
              <a:t>and functions </a:t>
            </a:r>
            <a:r>
              <a:rPr sz="2000" spc="25" dirty="0">
                <a:latin typeface="微软雅黑" panose="020B0503020204020204" charset="-122"/>
                <a:ea typeface="微软雅黑" panose="020B0503020204020204" charset="-122"/>
                <a:cs typeface="Times New Roman" panose="02020603050405020304"/>
                <a:sym typeface="+mn-ea"/>
              </a:rPr>
              <a:t>of </a:t>
            </a:r>
            <a:r>
              <a:rPr sz="2000" spc="15" dirty="0">
                <a:latin typeface="微软雅黑" panose="020B0503020204020204" charset="-122"/>
                <a:ea typeface="微软雅黑" panose="020B0503020204020204" charset="-122"/>
                <a:cs typeface="Times New Roman" panose="02020603050405020304"/>
                <a:sym typeface="+mn-ea"/>
              </a:rPr>
              <a:t>human</a:t>
            </a:r>
            <a:r>
              <a:rPr sz="2000" spc="50" dirty="0">
                <a:latin typeface="微软雅黑" panose="020B0503020204020204" charset="-122"/>
                <a:ea typeface="微软雅黑" panose="020B0503020204020204" charset="-122"/>
                <a:cs typeface="Times New Roman" panose="02020603050405020304"/>
                <a:sym typeface="+mn-ea"/>
              </a:rPr>
              <a:t> </a:t>
            </a:r>
            <a:r>
              <a:rPr sz="2000" spc="10" dirty="0">
                <a:latin typeface="微软雅黑" panose="020B0503020204020204" charset="-122"/>
                <a:ea typeface="微软雅黑" panose="020B0503020204020204" charset="-122"/>
                <a:cs typeface="Times New Roman" panose="02020603050405020304"/>
                <a:sym typeface="+mn-ea"/>
              </a:rPr>
              <a:t>brains</a:t>
            </a:r>
          </a:p>
          <a:p>
            <a:pPr marL="12700" indent="0" fontAlgn="auto">
              <a:lnSpc>
                <a:spcPts val="3560"/>
              </a:lnSpc>
              <a:spcBef>
                <a:spcPts val="275"/>
              </a:spcBef>
            </a:pPr>
            <a:r>
              <a:rPr lang="en-US" sz="2000" spc="10" dirty="0">
                <a:latin typeface="微软雅黑" panose="020B0503020204020204" charset="-122"/>
                <a:ea typeface="微软雅黑" panose="020B0503020204020204" charset="-122"/>
                <a:cs typeface="Times New Roman" panose="02020603050405020304"/>
                <a:sym typeface="+mn-ea"/>
              </a:rPr>
              <a:t>B. </a:t>
            </a:r>
            <a:r>
              <a:rPr sz="2000" dirty="0">
                <a:latin typeface="微软雅黑" panose="020B0503020204020204" charset="-122"/>
                <a:ea typeface="微软雅黑" panose="020B0503020204020204" charset="-122"/>
                <a:cs typeface="Times New Roman" panose="02020603050405020304"/>
                <a:sym typeface="+mn-ea"/>
              </a:rPr>
              <a:t>Thesis: Human </a:t>
            </a:r>
            <a:r>
              <a:rPr sz="2000" spc="10" dirty="0">
                <a:latin typeface="微软雅黑" panose="020B0503020204020204" charset="-122"/>
                <a:ea typeface="微软雅黑" panose="020B0503020204020204" charset="-122"/>
                <a:cs typeface="Times New Roman" panose="02020603050405020304"/>
                <a:sym typeface="+mn-ea"/>
              </a:rPr>
              <a:t>brains </a:t>
            </a:r>
            <a:r>
              <a:rPr sz="2000" spc="5" dirty="0">
                <a:latin typeface="微软雅黑" panose="020B0503020204020204" charset="-122"/>
                <a:ea typeface="微软雅黑" panose="020B0503020204020204" charset="-122"/>
                <a:cs typeface="Times New Roman" panose="02020603050405020304"/>
                <a:sym typeface="+mn-ea"/>
              </a:rPr>
              <a:t>are </a:t>
            </a:r>
            <a:r>
              <a:rPr sz="2000" spc="10" dirty="0">
                <a:latin typeface="微软雅黑" panose="020B0503020204020204" charset="-122"/>
                <a:ea typeface="微软雅黑" panose="020B0503020204020204" charset="-122"/>
                <a:cs typeface="Times New Roman" panose="02020603050405020304"/>
                <a:sym typeface="+mn-ea"/>
              </a:rPr>
              <a:t>divided </a:t>
            </a:r>
            <a:r>
              <a:rPr sz="2000" dirty="0">
                <a:latin typeface="微软雅黑" panose="020B0503020204020204" charset="-122"/>
                <a:ea typeface="微软雅黑" panose="020B0503020204020204" charset="-122"/>
                <a:cs typeface="Times New Roman" panose="02020603050405020304"/>
                <a:sym typeface="+mn-ea"/>
              </a:rPr>
              <a:t>into </a:t>
            </a:r>
            <a:r>
              <a:rPr sz="2000" spc="5" dirty="0">
                <a:latin typeface="微软雅黑" panose="020B0503020204020204" charset="-122"/>
                <a:ea typeface="微软雅黑" panose="020B0503020204020204" charset="-122"/>
                <a:cs typeface="Times New Roman" panose="02020603050405020304"/>
                <a:sym typeface="+mn-ea"/>
              </a:rPr>
              <a:t>two halves, </a:t>
            </a:r>
            <a:r>
              <a:rPr sz="2000" spc="10" dirty="0">
                <a:latin typeface="微软雅黑" panose="020B0503020204020204" charset="-122"/>
                <a:ea typeface="微软雅黑" panose="020B0503020204020204" charset="-122"/>
                <a:cs typeface="Times New Roman" panose="02020603050405020304"/>
                <a:sym typeface="+mn-ea"/>
              </a:rPr>
              <a:t>and </a:t>
            </a:r>
            <a:r>
              <a:rPr sz="2000" dirty="0">
                <a:latin typeface="微软雅黑" panose="020B0503020204020204" charset="-122"/>
                <a:ea typeface="微软雅黑" panose="020B0503020204020204" charset="-122"/>
                <a:cs typeface="Times New Roman" panose="02020603050405020304"/>
                <a:sym typeface="+mn-ea"/>
              </a:rPr>
              <a:t>each half </a:t>
            </a:r>
            <a:r>
              <a:rPr sz="2000" spc="10" dirty="0">
                <a:latin typeface="微软雅黑" panose="020B0503020204020204" charset="-122"/>
                <a:ea typeface="微软雅黑" panose="020B0503020204020204" charset="-122"/>
                <a:cs typeface="Times New Roman" panose="02020603050405020304"/>
                <a:sym typeface="+mn-ea"/>
              </a:rPr>
              <a:t>has </a:t>
            </a:r>
            <a:r>
              <a:rPr sz="2000" dirty="0">
                <a:latin typeface="微软雅黑" panose="020B0503020204020204" charset="-122"/>
                <a:ea typeface="微软雅黑" panose="020B0503020204020204" charset="-122"/>
                <a:cs typeface="Times New Roman" panose="02020603050405020304"/>
                <a:sym typeface="+mn-ea"/>
              </a:rPr>
              <a:t>separate</a:t>
            </a:r>
            <a:r>
              <a:rPr sz="2000" spc="-175" dirty="0">
                <a:latin typeface="微软雅黑" panose="020B0503020204020204" charset="-122"/>
                <a:ea typeface="微软雅黑" panose="020B0503020204020204" charset="-122"/>
                <a:cs typeface="Times New Roman" panose="02020603050405020304"/>
                <a:sym typeface="+mn-ea"/>
              </a:rPr>
              <a:t> </a:t>
            </a:r>
            <a:r>
              <a:rPr sz="2000" dirty="0">
                <a:latin typeface="微软雅黑" panose="020B0503020204020204" charset="-122"/>
                <a:ea typeface="微软雅黑" panose="020B0503020204020204" charset="-122"/>
                <a:cs typeface="Times New Roman" panose="02020603050405020304"/>
                <a:sym typeface="+mn-ea"/>
              </a:rPr>
              <a:t>features </a:t>
            </a:r>
            <a:r>
              <a:rPr sz="2000" spc="10" dirty="0">
                <a:latin typeface="微软雅黑" panose="020B0503020204020204" charset="-122"/>
                <a:ea typeface="微软雅黑" panose="020B0503020204020204" charset="-122"/>
                <a:cs typeface="Times New Roman" panose="02020603050405020304"/>
                <a:sym typeface="+mn-ea"/>
              </a:rPr>
              <a:t>and </a:t>
            </a:r>
            <a:r>
              <a:rPr sz="2000" dirty="0">
                <a:latin typeface="微软雅黑" panose="020B0503020204020204" charset="-122"/>
                <a:ea typeface="微软雅黑" panose="020B0503020204020204" charset="-122"/>
                <a:cs typeface="Times New Roman" panose="02020603050405020304"/>
                <a:sym typeface="+mn-ea"/>
              </a:rPr>
              <a:t>roles</a:t>
            </a:r>
            <a:r>
              <a:rPr dirty="0">
                <a:latin typeface="Times New Roman" panose="02020603050405020304"/>
                <a:cs typeface="Times New Roman" panose="02020603050405020304"/>
                <a:sym typeface="+mn-ea"/>
              </a:rPr>
              <a:t>.</a:t>
            </a:r>
            <a:endParaRPr dirty="0">
              <a:latin typeface="Times New Roman" panose="02020603050405020304"/>
              <a:cs typeface="Times New Roman" panose="02020603050405020304"/>
            </a:endParaRPr>
          </a:p>
          <a:p>
            <a:pPr marL="12700" indent="0" fontAlgn="auto">
              <a:lnSpc>
                <a:spcPts val="3560"/>
              </a:lnSpc>
              <a:spcBef>
                <a:spcPts val="180"/>
              </a:spcBef>
            </a:pPr>
            <a:r>
              <a:rPr sz="2000" b="1" dirty="0">
                <a:latin typeface="微软雅黑" panose="020B0503020204020204" charset="-122"/>
                <a:ea typeface="微软雅黑" panose="020B0503020204020204" charset="-122"/>
                <a:cs typeface="Times New Roman" panose="02020603050405020304"/>
                <a:sym typeface="+mn-ea"/>
              </a:rPr>
              <a:t>II. </a:t>
            </a:r>
            <a:r>
              <a:rPr sz="2000" b="1" spc="25" dirty="0">
                <a:latin typeface="微软雅黑" panose="020B0503020204020204" charset="-122"/>
                <a:ea typeface="微软雅黑" panose="020B0503020204020204" charset="-122"/>
                <a:cs typeface="Times New Roman" panose="02020603050405020304"/>
                <a:sym typeface="+mn-ea"/>
              </a:rPr>
              <a:t>Features and </a:t>
            </a:r>
            <a:r>
              <a:rPr sz="2000" b="1" dirty="0">
                <a:latin typeface="微软雅黑" panose="020B0503020204020204" charset="-122"/>
                <a:ea typeface="微软雅黑" panose="020B0503020204020204" charset="-122"/>
                <a:cs typeface="Times New Roman" panose="02020603050405020304"/>
                <a:sym typeface="+mn-ea"/>
              </a:rPr>
              <a:t>roles </a:t>
            </a:r>
            <a:r>
              <a:rPr sz="2000" b="1" spc="25" dirty="0">
                <a:latin typeface="微软雅黑" panose="020B0503020204020204" charset="-122"/>
                <a:ea typeface="微软雅黑" panose="020B0503020204020204" charset="-122"/>
                <a:cs typeface="Times New Roman" panose="02020603050405020304"/>
                <a:sym typeface="+mn-ea"/>
              </a:rPr>
              <a:t>of </a:t>
            </a:r>
            <a:r>
              <a:rPr sz="2000" b="1" dirty="0">
                <a:latin typeface="微软雅黑" panose="020B0503020204020204" charset="-122"/>
                <a:ea typeface="微软雅黑" panose="020B0503020204020204" charset="-122"/>
                <a:cs typeface="Times New Roman" panose="02020603050405020304"/>
                <a:sym typeface="+mn-ea"/>
              </a:rPr>
              <a:t>left brain </a:t>
            </a:r>
            <a:r>
              <a:rPr sz="2000" b="1" spc="25" dirty="0">
                <a:latin typeface="微软雅黑" panose="020B0503020204020204" charset="-122"/>
                <a:ea typeface="微软雅黑" panose="020B0503020204020204" charset="-122"/>
                <a:cs typeface="Times New Roman" panose="02020603050405020304"/>
                <a:sym typeface="+mn-ea"/>
              </a:rPr>
              <a:t>and </a:t>
            </a:r>
            <a:r>
              <a:rPr sz="2000" b="1" spc="-5" dirty="0">
                <a:latin typeface="微软雅黑" panose="020B0503020204020204" charset="-122"/>
                <a:ea typeface="微软雅黑" panose="020B0503020204020204" charset="-122"/>
                <a:cs typeface="Times New Roman" panose="02020603050405020304"/>
                <a:sym typeface="+mn-ea"/>
              </a:rPr>
              <a:t>right </a:t>
            </a:r>
            <a:r>
              <a:rPr sz="2000" b="1" dirty="0">
                <a:latin typeface="微软雅黑" panose="020B0503020204020204" charset="-122"/>
                <a:ea typeface="微软雅黑" panose="020B0503020204020204" charset="-122"/>
                <a:cs typeface="Times New Roman" panose="02020603050405020304"/>
                <a:sym typeface="+mn-ea"/>
              </a:rPr>
              <a:t>brain</a:t>
            </a:r>
            <a:r>
              <a:rPr sz="2000" b="1" spc="-135" dirty="0">
                <a:latin typeface="微软雅黑" panose="020B0503020204020204" charset="-122"/>
                <a:ea typeface="微软雅黑" panose="020B0503020204020204" charset="-122"/>
                <a:cs typeface="Times New Roman" panose="02020603050405020304"/>
                <a:sym typeface="+mn-ea"/>
              </a:rPr>
              <a:t> </a:t>
            </a:r>
            <a:r>
              <a:rPr sz="2000" b="1" spc="25" dirty="0">
                <a:latin typeface="微软雅黑" panose="020B0503020204020204" charset="-122"/>
                <a:ea typeface="微软雅黑" panose="020B0503020204020204" charset="-122"/>
                <a:cs typeface="Times New Roman" panose="02020603050405020304"/>
                <a:sym typeface="+mn-ea"/>
              </a:rPr>
              <a:t>(</a:t>
            </a:r>
            <a:r>
              <a:rPr lang="en-US" sz="2000" b="1" spc="25" dirty="0">
                <a:latin typeface="微软雅黑" panose="020B0503020204020204" charset="-122"/>
                <a:ea typeface="微软雅黑" panose="020B0503020204020204" charset="-122"/>
                <a:cs typeface="Times New Roman" panose="02020603050405020304"/>
                <a:sym typeface="+mn-ea"/>
              </a:rPr>
              <a:t>P</a:t>
            </a:r>
            <a:r>
              <a:rPr sz="2000" b="1" spc="25" dirty="0">
                <a:latin typeface="微软雅黑" panose="020B0503020204020204" charset="-122"/>
                <a:ea typeface="微软雅黑" panose="020B0503020204020204" charset="-122"/>
                <a:cs typeface="Times New Roman" panose="02020603050405020304"/>
                <a:sym typeface="+mn-ea"/>
              </a:rPr>
              <a:t>ara</a:t>
            </a:r>
            <a:r>
              <a:rPr lang="en-US" sz="2000" b="1" spc="25" dirty="0">
                <a:latin typeface="微软雅黑" panose="020B0503020204020204" charset="-122"/>
                <a:ea typeface="微软雅黑" panose="020B0503020204020204" charset="-122"/>
                <a:cs typeface="Times New Roman" panose="02020603050405020304"/>
                <a:sym typeface="+mn-ea"/>
              </a:rPr>
              <a:t>s</a:t>
            </a:r>
            <a:r>
              <a:rPr sz="2000" b="1" spc="25" dirty="0">
                <a:latin typeface="微软雅黑" panose="020B0503020204020204" charset="-122"/>
                <a:ea typeface="微软雅黑" panose="020B0503020204020204" charset="-122"/>
                <a:cs typeface="Times New Roman" panose="02020603050405020304"/>
                <a:sym typeface="+mn-ea"/>
              </a:rPr>
              <a:t>.2-3)</a:t>
            </a:r>
          </a:p>
          <a:p>
            <a:pPr marL="12700"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603050405020304"/>
                <a:sym typeface="+mn-ea"/>
              </a:rPr>
              <a:t>A. </a:t>
            </a:r>
            <a:r>
              <a:rPr sz="2000" spc="-5" dirty="0">
                <a:latin typeface="微软雅黑" panose="020B0503020204020204" charset="-122"/>
                <a:ea typeface="微软雅黑" panose="020B0503020204020204" charset="-122"/>
                <a:cs typeface="Times New Roman" panose="02020603050405020304"/>
                <a:sym typeface="+mn-ea"/>
              </a:rPr>
              <a:t>Left </a:t>
            </a:r>
            <a:r>
              <a:rPr sz="2000" spc="5" dirty="0">
                <a:latin typeface="微软雅黑" panose="020B0503020204020204" charset="-122"/>
                <a:ea typeface="微软雅黑" panose="020B0503020204020204" charset="-122"/>
                <a:cs typeface="Times New Roman" panose="02020603050405020304"/>
                <a:sym typeface="+mn-ea"/>
              </a:rPr>
              <a:t>brain </a:t>
            </a:r>
            <a:r>
              <a:rPr sz="2000" dirty="0">
                <a:latin typeface="微软雅黑" panose="020B0503020204020204" charset="-122"/>
                <a:ea typeface="微软雅黑" panose="020B0503020204020204" charset="-122"/>
                <a:cs typeface="Times New Roman" panose="02020603050405020304"/>
                <a:sym typeface="+mn-ea"/>
              </a:rPr>
              <a:t>with </a:t>
            </a:r>
            <a:r>
              <a:rPr sz="2000" spc="5" dirty="0">
                <a:latin typeface="微软雅黑" panose="020B0503020204020204" charset="-122"/>
                <a:ea typeface="微软雅黑" panose="020B0503020204020204" charset="-122"/>
                <a:cs typeface="Times New Roman" panose="02020603050405020304"/>
                <a:sym typeface="+mn-ea"/>
              </a:rPr>
              <a:t>the </a:t>
            </a:r>
            <a:r>
              <a:rPr sz="2000" spc="10" dirty="0">
                <a:latin typeface="微软雅黑" panose="020B0503020204020204" charset="-122"/>
                <a:ea typeface="微软雅黑" panose="020B0503020204020204" charset="-122"/>
                <a:cs typeface="Times New Roman" panose="02020603050405020304"/>
                <a:sym typeface="+mn-ea"/>
              </a:rPr>
              <a:t>function </a:t>
            </a:r>
            <a:r>
              <a:rPr sz="2000" spc="25" dirty="0">
                <a:latin typeface="微软雅黑" panose="020B0503020204020204" charset="-122"/>
                <a:ea typeface="微软雅黑" panose="020B0503020204020204" charset="-122"/>
                <a:cs typeface="Times New Roman" panose="02020603050405020304"/>
                <a:sym typeface="+mn-ea"/>
              </a:rPr>
              <a:t>of </a:t>
            </a:r>
            <a:r>
              <a:rPr sz="2000" spc="10" dirty="0">
                <a:latin typeface="微软雅黑" panose="020B0503020204020204" charset="-122"/>
                <a:ea typeface="微软雅黑" panose="020B0503020204020204" charset="-122"/>
                <a:cs typeface="Times New Roman" panose="02020603050405020304"/>
                <a:sym typeface="+mn-ea"/>
              </a:rPr>
              <a:t>thinking</a:t>
            </a:r>
            <a:r>
              <a:rPr sz="2000" spc="155" dirty="0">
                <a:latin typeface="微软雅黑" panose="020B0503020204020204" charset="-122"/>
                <a:ea typeface="微软雅黑" panose="020B0503020204020204" charset="-122"/>
                <a:cs typeface="Times New Roman" panose="02020603050405020304"/>
                <a:sym typeface="+mn-ea"/>
              </a:rPr>
              <a:t> </a:t>
            </a:r>
            <a:r>
              <a:rPr sz="2000" spc="-5" dirty="0">
                <a:latin typeface="微软雅黑" panose="020B0503020204020204" charset="-122"/>
                <a:ea typeface="微软雅黑" panose="020B0503020204020204" charset="-122"/>
                <a:cs typeface="Times New Roman" panose="02020603050405020304"/>
                <a:sym typeface="+mn-ea"/>
              </a:rPr>
              <a:t>logically</a:t>
            </a:r>
          </a:p>
          <a:p>
            <a:pPr marL="12700" indent="0" fontAlgn="auto">
              <a:lnSpc>
                <a:spcPts val="3560"/>
              </a:lnSpc>
              <a:spcBef>
                <a:spcPts val="180"/>
              </a:spcBef>
            </a:pPr>
            <a:r>
              <a:rPr lang="en-US" sz="2000" spc="-5" dirty="0">
                <a:latin typeface="微软雅黑" panose="020B0503020204020204" charset="-122"/>
                <a:ea typeface="微软雅黑" panose="020B0503020204020204" charset="-122"/>
                <a:cs typeface="Times New Roman" panose="02020603050405020304"/>
                <a:sym typeface="+mn-ea"/>
              </a:rPr>
              <a:t>B. </a:t>
            </a:r>
            <a:r>
              <a:rPr sz="2000" dirty="0">
                <a:latin typeface="微软雅黑" panose="020B0503020204020204" charset="-122"/>
                <a:ea typeface="微软雅黑" panose="020B0503020204020204" charset="-122"/>
                <a:cs typeface="Times New Roman" panose="02020603050405020304"/>
                <a:sym typeface="+mn-ea"/>
              </a:rPr>
              <a:t>Right </a:t>
            </a:r>
            <a:r>
              <a:rPr sz="2000" spc="5" dirty="0">
                <a:latin typeface="微软雅黑" panose="020B0503020204020204" charset="-122"/>
                <a:ea typeface="微软雅黑" panose="020B0503020204020204" charset="-122"/>
                <a:cs typeface="Times New Roman" panose="02020603050405020304"/>
                <a:sym typeface="+mn-ea"/>
              </a:rPr>
              <a:t>brain </a:t>
            </a:r>
            <a:r>
              <a:rPr sz="2000" dirty="0">
                <a:latin typeface="微软雅黑" panose="020B0503020204020204" charset="-122"/>
                <a:ea typeface="微软雅黑" panose="020B0503020204020204" charset="-122"/>
                <a:cs typeface="Times New Roman" panose="02020603050405020304"/>
                <a:sym typeface="+mn-ea"/>
              </a:rPr>
              <a:t>with </a:t>
            </a:r>
            <a:r>
              <a:rPr sz="2000" spc="5" dirty="0">
                <a:latin typeface="微软雅黑" panose="020B0503020204020204" charset="-122"/>
                <a:ea typeface="微软雅黑" panose="020B0503020204020204" charset="-122"/>
                <a:cs typeface="Times New Roman" panose="02020603050405020304"/>
                <a:sym typeface="+mn-ea"/>
              </a:rPr>
              <a:t>the </a:t>
            </a:r>
            <a:r>
              <a:rPr sz="2000" spc="10" dirty="0">
                <a:latin typeface="微软雅黑" panose="020B0503020204020204" charset="-122"/>
                <a:ea typeface="微软雅黑" panose="020B0503020204020204" charset="-122"/>
                <a:cs typeface="Times New Roman" panose="02020603050405020304"/>
                <a:sym typeface="+mn-ea"/>
              </a:rPr>
              <a:t>function </a:t>
            </a:r>
            <a:r>
              <a:rPr sz="2000" spc="25" dirty="0">
                <a:latin typeface="微软雅黑" panose="020B0503020204020204" charset="-122"/>
                <a:ea typeface="微软雅黑" panose="020B0503020204020204" charset="-122"/>
                <a:cs typeface="Times New Roman" panose="02020603050405020304"/>
                <a:sym typeface="+mn-ea"/>
              </a:rPr>
              <a:t>of </a:t>
            </a:r>
            <a:r>
              <a:rPr sz="2000" spc="10" dirty="0">
                <a:latin typeface="微软雅黑" panose="020B0503020204020204" charset="-122"/>
                <a:ea typeface="微软雅黑" panose="020B0503020204020204" charset="-122"/>
                <a:cs typeface="Times New Roman" panose="02020603050405020304"/>
                <a:sym typeface="+mn-ea"/>
              </a:rPr>
              <a:t>thinking</a:t>
            </a:r>
            <a:r>
              <a:rPr sz="2000" spc="-125" dirty="0">
                <a:latin typeface="微软雅黑" panose="020B0503020204020204" charset="-122"/>
                <a:ea typeface="微软雅黑" panose="020B0503020204020204" charset="-122"/>
                <a:cs typeface="Times New Roman" panose="02020603050405020304"/>
                <a:sym typeface="+mn-ea"/>
              </a:rPr>
              <a:t> </a:t>
            </a:r>
            <a:r>
              <a:rPr sz="2000" dirty="0">
                <a:latin typeface="微软雅黑" panose="020B0503020204020204" charset="-122"/>
                <a:ea typeface="微软雅黑" panose="020B0503020204020204" charset="-122"/>
                <a:cs typeface="Times New Roman" panose="02020603050405020304"/>
                <a:sym typeface="+mn-ea"/>
              </a:rPr>
              <a:t>creatively</a:t>
            </a:r>
          </a:p>
          <a:p>
            <a:pPr marL="12700" indent="0" fontAlgn="auto">
              <a:lnSpc>
                <a:spcPts val="3560"/>
              </a:lnSpc>
              <a:spcBef>
                <a:spcPts val="180"/>
              </a:spcBef>
            </a:pPr>
            <a:r>
              <a:rPr sz="2000" b="1" dirty="0">
                <a:latin typeface="微软雅黑" panose="020B0503020204020204" charset="-122"/>
                <a:ea typeface="微软雅黑" panose="020B0503020204020204" charset="-122"/>
                <a:cs typeface="Times New Roman" panose="02020603050405020304"/>
                <a:sym typeface="+mn-ea"/>
              </a:rPr>
              <a:t>III. </a:t>
            </a:r>
            <a:r>
              <a:rPr sz="2000" b="1" spc="10" dirty="0">
                <a:latin typeface="微软雅黑" panose="020B0503020204020204" charset="-122"/>
                <a:ea typeface="微软雅黑" panose="020B0503020204020204" charset="-122"/>
                <a:cs typeface="Times New Roman" panose="02020603050405020304"/>
                <a:sym typeface="+mn-ea"/>
              </a:rPr>
              <a:t>Dominance </a:t>
            </a:r>
            <a:r>
              <a:rPr sz="2000" b="1" spc="25" dirty="0">
                <a:latin typeface="微软雅黑" panose="020B0503020204020204" charset="-122"/>
                <a:ea typeface="微软雅黑" panose="020B0503020204020204" charset="-122"/>
                <a:cs typeface="Times New Roman" panose="02020603050405020304"/>
                <a:sym typeface="+mn-ea"/>
              </a:rPr>
              <a:t>of </a:t>
            </a:r>
            <a:r>
              <a:rPr sz="2000" b="1" dirty="0">
                <a:latin typeface="微软雅黑" panose="020B0503020204020204" charset="-122"/>
                <a:ea typeface="微软雅黑" panose="020B0503020204020204" charset="-122"/>
                <a:cs typeface="Times New Roman" panose="02020603050405020304"/>
                <a:sym typeface="+mn-ea"/>
              </a:rPr>
              <a:t>left </a:t>
            </a:r>
            <a:r>
              <a:rPr sz="2000" b="1" spc="25" dirty="0">
                <a:latin typeface="微软雅黑" panose="020B0503020204020204" charset="-122"/>
                <a:ea typeface="微软雅黑" panose="020B0503020204020204" charset="-122"/>
                <a:cs typeface="Times New Roman" panose="02020603050405020304"/>
                <a:sym typeface="+mn-ea"/>
              </a:rPr>
              <a:t>or </a:t>
            </a:r>
            <a:r>
              <a:rPr sz="2000" b="1" spc="-5" dirty="0">
                <a:latin typeface="微软雅黑" panose="020B0503020204020204" charset="-122"/>
                <a:ea typeface="微软雅黑" panose="020B0503020204020204" charset="-122"/>
                <a:cs typeface="Times New Roman" panose="02020603050405020304"/>
                <a:sym typeface="+mn-ea"/>
              </a:rPr>
              <a:t>right </a:t>
            </a:r>
            <a:r>
              <a:rPr sz="2000" b="1" dirty="0">
                <a:latin typeface="微软雅黑" panose="020B0503020204020204" charset="-122"/>
                <a:ea typeface="微软雅黑" panose="020B0503020204020204" charset="-122"/>
                <a:cs typeface="Times New Roman" panose="02020603050405020304"/>
                <a:sym typeface="+mn-ea"/>
              </a:rPr>
              <a:t>brain.</a:t>
            </a:r>
            <a:r>
              <a:rPr sz="2000" b="1" spc="-30" dirty="0">
                <a:latin typeface="微软雅黑" panose="020B0503020204020204" charset="-122"/>
                <a:ea typeface="微软雅黑" panose="020B0503020204020204" charset="-122"/>
                <a:cs typeface="Times New Roman" panose="02020603050405020304"/>
                <a:sym typeface="+mn-ea"/>
              </a:rPr>
              <a:t> </a:t>
            </a:r>
            <a:r>
              <a:rPr sz="2000" b="1" spc="25" dirty="0">
                <a:latin typeface="微软雅黑" panose="020B0503020204020204" charset="-122"/>
                <a:ea typeface="微软雅黑" panose="020B0503020204020204" charset="-122"/>
                <a:cs typeface="Times New Roman" panose="02020603050405020304"/>
                <a:sym typeface="+mn-ea"/>
              </a:rPr>
              <a:t>(</a:t>
            </a:r>
            <a:r>
              <a:rPr lang="en-US" sz="2000" b="1" spc="25" dirty="0">
                <a:latin typeface="微软雅黑" panose="020B0503020204020204" charset="-122"/>
                <a:ea typeface="微软雅黑" panose="020B0503020204020204" charset="-122"/>
                <a:cs typeface="Times New Roman" panose="02020603050405020304"/>
                <a:sym typeface="+mn-ea"/>
              </a:rPr>
              <a:t>P</a:t>
            </a:r>
            <a:r>
              <a:rPr sz="2000" b="1" spc="25" dirty="0">
                <a:latin typeface="微软雅黑" panose="020B0503020204020204" charset="-122"/>
                <a:ea typeface="微软雅黑" panose="020B0503020204020204" charset="-122"/>
                <a:cs typeface="Times New Roman" panose="02020603050405020304"/>
                <a:sym typeface="+mn-ea"/>
              </a:rPr>
              <a:t>ara</a:t>
            </a:r>
            <a:r>
              <a:rPr lang="en-US" sz="2000" b="1" spc="25" dirty="0">
                <a:latin typeface="微软雅黑" panose="020B0503020204020204" charset="-122"/>
                <a:ea typeface="微软雅黑" panose="020B0503020204020204" charset="-122"/>
                <a:cs typeface="Times New Roman" panose="02020603050405020304"/>
                <a:sym typeface="+mn-ea"/>
              </a:rPr>
              <a:t>s</a:t>
            </a:r>
            <a:r>
              <a:rPr sz="2000" b="1" spc="25" dirty="0">
                <a:latin typeface="微软雅黑" panose="020B0503020204020204" charset="-122"/>
                <a:ea typeface="微软雅黑" panose="020B0503020204020204" charset="-122"/>
                <a:cs typeface="Times New Roman" panose="02020603050405020304"/>
                <a:sym typeface="+mn-ea"/>
              </a:rPr>
              <a:t>.4-5) </a:t>
            </a:r>
          </a:p>
          <a:p>
            <a:pPr marL="12700" indent="0" fontAlgn="auto">
              <a:lnSpc>
                <a:spcPts val="3560"/>
              </a:lnSpc>
              <a:spcBef>
                <a:spcPts val="180"/>
              </a:spcBef>
            </a:pPr>
            <a:r>
              <a:rPr lang="en-US" sz="2000" dirty="0">
                <a:latin typeface="微软雅黑" panose="020B0503020204020204" charset="-122"/>
                <a:ea typeface="微软雅黑" panose="020B0503020204020204" charset="-122"/>
                <a:cs typeface="Times New Roman" panose="02020603050405020304"/>
                <a:sym typeface="+mn-ea"/>
              </a:rPr>
              <a:t>A. </a:t>
            </a:r>
            <a:r>
              <a:rPr sz="2000" dirty="0">
                <a:latin typeface="微软雅黑" panose="020B0503020204020204" charset="-122"/>
                <a:ea typeface="微软雅黑" panose="020B0503020204020204" charset="-122"/>
                <a:cs typeface="Times New Roman" panose="02020603050405020304"/>
                <a:sym typeface="+mn-ea"/>
              </a:rPr>
              <a:t>Features </a:t>
            </a:r>
            <a:r>
              <a:rPr sz="2000" spc="25" dirty="0">
                <a:latin typeface="微软雅黑" panose="020B0503020204020204" charset="-122"/>
                <a:ea typeface="微软雅黑" panose="020B0503020204020204" charset="-122"/>
                <a:cs typeface="Times New Roman" panose="02020603050405020304"/>
                <a:sym typeface="+mn-ea"/>
              </a:rPr>
              <a:t>of </a:t>
            </a:r>
            <a:r>
              <a:rPr sz="2000" spc="5" dirty="0">
                <a:latin typeface="微软雅黑" panose="020B0503020204020204" charset="-122"/>
                <a:ea typeface="微软雅黑" panose="020B0503020204020204" charset="-122"/>
                <a:cs typeface="Times New Roman" panose="02020603050405020304"/>
                <a:sym typeface="+mn-ea"/>
              </a:rPr>
              <a:t>left-brained</a:t>
            </a:r>
            <a:r>
              <a:rPr sz="2000" spc="65" dirty="0">
                <a:latin typeface="微软雅黑" panose="020B0503020204020204" charset="-122"/>
                <a:ea typeface="微软雅黑" panose="020B0503020204020204" charset="-122"/>
                <a:cs typeface="Times New Roman" panose="02020603050405020304"/>
                <a:sym typeface="+mn-ea"/>
              </a:rPr>
              <a:t> </a:t>
            </a:r>
            <a:r>
              <a:rPr sz="2000" spc="15" dirty="0">
                <a:latin typeface="微软雅黑" panose="020B0503020204020204" charset="-122"/>
                <a:ea typeface="微软雅黑" panose="020B0503020204020204" charset="-122"/>
                <a:cs typeface="Times New Roman" panose="02020603050405020304"/>
                <a:sym typeface="+mn-ea"/>
              </a:rPr>
              <a:t>people</a:t>
            </a:r>
            <a:endParaRPr lang="en-US" sz="2000" b="1" spc="25" dirty="0">
              <a:latin typeface="微软雅黑" panose="020B0503020204020204" charset="-122"/>
              <a:ea typeface="微软雅黑" panose="020B0503020204020204" charset="-122"/>
              <a:cs typeface="Times New Roman" panose="02020603050405020304"/>
              <a:sym typeface="+mn-ea"/>
            </a:endParaRPr>
          </a:p>
        </p:txBody>
      </p:sp>
      <p:cxnSp>
        <p:nvCxnSpPr>
          <p:cNvPr id="3" name="直接连接符 2">
            <a:extLst>
              <a:ext uri="{FF2B5EF4-FFF2-40B4-BE49-F238E27FC236}">
                <a16:creationId xmlns:a16="http://schemas.microsoft.com/office/drawing/2014/main" id="{C59355CC-3F6D-4586-8A19-1B74E5C1A8D0}"/>
              </a:ext>
            </a:extLst>
          </p:cNvPr>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2485A492-C83A-4731-8D8D-6C15BB5D3C45}"/>
              </a:ext>
            </a:extLst>
          </p:cNvPr>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5" name="图示 4">
            <a:extLst>
              <a:ext uri="{FF2B5EF4-FFF2-40B4-BE49-F238E27FC236}">
                <a16:creationId xmlns:a16="http://schemas.microsoft.com/office/drawing/2014/main" id="{FB907745-31DB-4851-B3CC-C7EC9BF35572}"/>
              </a:ext>
            </a:extLst>
          </p:cNvPr>
          <p:cNvGraphicFramePr/>
          <p:nvPr>
            <p:extLst>
              <p:ext uri="{D42A27DB-BD31-4B8C-83A1-F6EECF244321}">
                <p14:modId xmlns:p14="http://schemas.microsoft.com/office/powerpoint/2010/main" val="3924622603"/>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58565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805" y="1666111"/>
            <a:ext cx="12310110" cy="4843780"/>
          </a:xfrm>
          <a:prstGeom prst="rect">
            <a:avLst/>
          </a:prstGeom>
        </p:spPr>
        <p:txBody>
          <a:bodyPr vert="horz" wrap="square" lIns="0" tIns="46566" rIns="0" bIns="0" rtlCol="0">
            <a:spAutoFit/>
          </a:bodyPr>
          <a:lstStyle/>
          <a:p>
            <a:pPr marL="12700" indent="0" fontAlgn="auto">
              <a:lnSpc>
                <a:spcPts val="3560"/>
              </a:lnSpc>
              <a:spcBef>
                <a:spcPts val="275"/>
              </a:spcBef>
            </a:pPr>
            <a:r>
              <a:rPr sz="2000" b="1" spc="0" dirty="0">
                <a:latin typeface="微软雅黑" panose="020B0503020204020204" charset="-122"/>
                <a:ea typeface="微软雅黑" panose="020B0503020204020204" charset="-122"/>
                <a:cs typeface="Times New Roman" panose="02020603050405020304"/>
              </a:rPr>
              <a:t>I. </a:t>
            </a:r>
            <a:r>
              <a:rPr sz="2000" b="1" spc="10" dirty="0">
                <a:latin typeface="微软雅黑" panose="020B0503020204020204" charset="-122"/>
                <a:ea typeface="微软雅黑" panose="020B0503020204020204" charset="-122"/>
                <a:cs typeface="Times New Roman" panose="02020603050405020304"/>
              </a:rPr>
              <a:t>Introduction</a:t>
            </a:r>
            <a:r>
              <a:rPr sz="2000" b="1" spc="50" dirty="0">
                <a:latin typeface="微软雅黑" panose="020B0503020204020204" charset="-122"/>
                <a:ea typeface="微软雅黑" panose="020B0503020204020204" charset="-122"/>
                <a:cs typeface="Times New Roman" panose="02020603050405020304"/>
              </a:rPr>
              <a:t> </a:t>
            </a:r>
            <a:r>
              <a:rPr sz="2000" b="1" spc="25" dirty="0">
                <a:latin typeface="微软雅黑" panose="020B0503020204020204" charset="-122"/>
                <a:ea typeface="微软雅黑" panose="020B0503020204020204" charset="-122"/>
                <a:cs typeface="Times New Roman" panose="02020603050405020304"/>
              </a:rPr>
              <a:t>(</a:t>
            </a:r>
            <a:r>
              <a:rPr lang="en-US" sz="2000" b="1" spc="25" dirty="0">
                <a:latin typeface="微软雅黑" panose="020B0503020204020204" charset="-122"/>
                <a:ea typeface="微软雅黑" panose="020B0503020204020204" charset="-122"/>
                <a:cs typeface="Times New Roman" panose="02020603050405020304"/>
              </a:rPr>
              <a:t>P</a:t>
            </a:r>
            <a:r>
              <a:rPr sz="2000" b="1" spc="25" dirty="0">
                <a:latin typeface="微软雅黑" panose="020B0503020204020204" charset="-122"/>
                <a:ea typeface="微软雅黑" panose="020B0503020204020204" charset="-122"/>
                <a:cs typeface="Times New Roman" panose="02020603050405020304"/>
              </a:rPr>
              <a:t>ara.1)</a:t>
            </a:r>
          </a:p>
          <a:p>
            <a:pPr marL="12700" indent="0" fontAlgn="auto">
              <a:lnSpc>
                <a:spcPts val="3560"/>
              </a:lnSpc>
              <a:spcBef>
                <a:spcPts val="275"/>
              </a:spcBef>
            </a:pPr>
            <a:r>
              <a:rPr lang="en-US" sz="2000" dirty="0">
                <a:latin typeface="微软雅黑" panose="020B0503020204020204" charset="-122"/>
                <a:ea typeface="微软雅黑" panose="020B0503020204020204" charset="-122"/>
                <a:cs typeface="Times New Roman" panose="02020603050405020304"/>
                <a:sym typeface="+mn-ea"/>
              </a:rPr>
              <a:t>A. </a:t>
            </a:r>
            <a:r>
              <a:rPr sz="2000" dirty="0">
                <a:latin typeface="微软雅黑" panose="020B0503020204020204" charset="-122"/>
                <a:ea typeface="微软雅黑" panose="020B0503020204020204" charset="-122"/>
                <a:cs typeface="Times New Roman" panose="02020603050405020304"/>
                <a:sym typeface="+mn-ea"/>
              </a:rPr>
              <a:t>People</a:t>
            </a:r>
            <a:r>
              <a:rPr lang="en-US" sz="2000" dirty="0">
                <a:latin typeface="微软雅黑" panose="020B0503020204020204" charset="-122"/>
                <a:ea typeface="微软雅黑" panose="020B0503020204020204" charset="-122"/>
                <a:cs typeface="Times New Roman" panose="02020603050405020304"/>
                <a:sym typeface="+mn-ea"/>
              </a:rPr>
              <a:t>'</a:t>
            </a:r>
            <a:r>
              <a:rPr sz="2000" dirty="0">
                <a:latin typeface="微软雅黑" panose="020B0503020204020204" charset="-122"/>
                <a:ea typeface="微软雅黑" panose="020B0503020204020204" charset="-122"/>
                <a:cs typeface="Times New Roman" panose="02020603050405020304"/>
                <a:sym typeface="+mn-ea"/>
              </a:rPr>
              <a:t>s </a:t>
            </a:r>
            <a:r>
              <a:rPr sz="2000" spc="10" dirty="0">
                <a:latin typeface="微软雅黑" panose="020B0503020204020204" charset="-122"/>
                <a:ea typeface="微软雅黑" panose="020B0503020204020204" charset="-122"/>
                <a:cs typeface="Times New Roman" panose="02020603050405020304"/>
                <a:sym typeface="+mn-ea"/>
              </a:rPr>
              <a:t>concern </a:t>
            </a:r>
            <a:r>
              <a:rPr sz="2000" spc="25" dirty="0">
                <a:latin typeface="微软雅黑" panose="020B0503020204020204" charset="-122"/>
                <a:ea typeface="微软雅黑" panose="020B0503020204020204" charset="-122"/>
                <a:cs typeface="Times New Roman" panose="02020603050405020304"/>
                <a:sym typeface="+mn-ea"/>
              </a:rPr>
              <a:t>about </a:t>
            </a:r>
            <a:r>
              <a:rPr sz="2000" spc="5" dirty="0">
                <a:latin typeface="微软雅黑" panose="020B0503020204020204" charset="-122"/>
                <a:ea typeface="微软雅黑" panose="020B0503020204020204" charset="-122"/>
                <a:cs typeface="Times New Roman" panose="02020603050405020304"/>
                <a:sym typeface="+mn-ea"/>
              </a:rPr>
              <a:t>the structure </a:t>
            </a:r>
            <a:r>
              <a:rPr sz="2000" spc="10" dirty="0">
                <a:latin typeface="微软雅黑" panose="020B0503020204020204" charset="-122"/>
                <a:ea typeface="微软雅黑" panose="020B0503020204020204" charset="-122"/>
                <a:cs typeface="Times New Roman" panose="02020603050405020304"/>
                <a:sym typeface="+mn-ea"/>
              </a:rPr>
              <a:t>and functions </a:t>
            </a:r>
            <a:r>
              <a:rPr sz="2000" spc="25" dirty="0">
                <a:latin typeface="微软雅黑" panose="020B0503020204020204" charset="-122"/>
                <a:ea typeface="微软雅黑" panose="020B0503020204020204" charset="-122"/>
                <a:cs typeface="Times New Roman" panose="02020603050405020304"/>
                <a:sym typeface="+mn-ea"/>
              </a:rPr>
              <a:t>of </a:t>
            </a:r>
            <a:r>
              <a:rPr sz="2000" spc="15" dirty="0">
                <a:latin typeface="微软雅黑" panose="020B0503020204020204" charset="-122"/>
                <a:ea typeface="微软雅黑" panose="020B0503020204020204" charset="-122"/>
                <a:cs typeface="Times New Roman" panose="02020603050405020304"/>
                <a:sym typeface="+mn-ea"/>
              </a:rPr>
              <a:t>human</a:t>
            </a:r>
            <a:r>
              <a:rPr sz="2000" spc="50" dirty="0">
                <a:latin typeface="微软雅黑" panose="020B0503020204020204" charset="-122"/>
                <a:ea typeface="微软雅黑" panose="020B0503020204020204" charset="-122"/>
                <a:cs typeface="Times New Roman" panose="02020603050405020304"/>
                <a:sym typeface="+mn-ea"/>
              </a:rPr>
              <a:t> </a:t>
            </a:r>
            <a:r>
              <a:rPr sz="2000" spc="10" dirty="0">
                <a:latin typeface="微软雅黑" panose="020B0503020204020204" charset="-122"/>
                <a:ea typeface="微软雅黑" panose="020B0503020204020204" charset="-122"/>
                <a:cs typeface="Times New Roman" panose="02020603050405020304"/>
                <a:sym typeface="+mn-ea"/>
              </a:rPr>
              <a:t>brains</a:t>
            </a:r>
          </a:p>
          <a:p>
            <a:pPr marL="12700" indent="0" fontAlgn="auto">
              <a:lnSpc>
                <a:spcPts val="3560"/>
              </a:lnSpc>
              <a:spcBef>
                <a:spcPts val="275"/>
              </a:spcBef>
            </a:pPr>
            <a:r>
              <a:rPr lang="en-US" sz="2000" spc="10" dirty="0">
                <a:latin typeface="微软雅黑" panose="020B0503020204020204" charset="-122"/>
                <a:ea typeface="微软雅黑" panose="020B0503020204020204" charset="-122"/>
                <a:cs typeface="Times New Roman" panose="02020603050405020304"/>
                <a:sym typeface="+mn-ea"/>
              </a:rPr>
              <a:t>B. </a:t>
            </a:r>
            <a:r>
              <a:rPr sz="2000" dirty="0">
                <a:latin typeface="微软雅黑" panose="020B0503020204020204" charset="-122"/>
                <a:ea typeface="微软雅黑" panose="020B0503020204020204" charset="-122"/>
                <a:cs typeface="Times New Roman" panose="02020603050405020304"/>
                <a:sym typeface="+mn-ea"/>
              </a:rPr>
              <a:t>Thesis: Human </a:t>
            </a:r>
            <a:r>
              <a:rPr sz="2000" spc="10" dirty="0">
                <a:latin typeface="微软雅黑" panose="020B0503020204020204" charset="-122"/>
                <a:ea typeface="微软雅黑" panose="020B0503020204020204" charset="-122"/>
                <a:cs typeface="Times New Roman" panose="02020603050405020304"/>
                <a:sym typeface="+mn-ea"/>
              </a:rPr>
              <a:t>brains </a:t>
            </a:r>
            <a:r>
              <a:rPr sz="2000" spc="5" dirty="0">
                <a:latin typeface="微软雅黑" panose="020B0503020204020204" charset="-122"/>
                <a:ea typeface="微软雅黑" panose="020B0503020204020204" charset="-122"/>
                <a:cs typeface="Times New Roman" panose="02020603050405020304"/>
                <a:sym typeface="+mn-ea"/>
              </a:rPr>
              <a:t>are </a:t>
            </a:r>
            <a:r>
              <a:rPr sz="2000" spc="10" dirty="0">
                <a:latin typeface="微软雅黑" panose="020B0503020204020204" charset="-122"/>
                <a:ea typeface="微软雅黑" panose="020B0503020204020204" charset="-122"/>
                <a:cs typeface="Times New Roman" panose="02020603050405020304"/>
                <a:sym typeface="+mn-ea"/>
              </a:rPr>
              <a:t>divided </a:t>
            </a:r>
            <a:r>
              <a:rPr sz="2000" dirty="0">
                <a:latin typeface="微软雅黑" panose="020B0503020204020204" charset="-122"/>
                <a:ea typeface="微软雅黑" panose="020B0503020204020204" charset="-122"/>
                <a:cs typeface="Times New Roman" panose="02020603050405020304"/>
                <a:sym typeface="+mn-ea"/>
              </a:rPr>
              <a:t>into </a:t>
            </a:r>
            <a:r>
              <a:rPr sz="2000" spc="5" dirty="0">
                <a:latin typeface="微软雅黑" panose="020B0503020204020204" charset="-122"/>
                <a:ea typeface="微软雅黑" panose="020B0503020204020204" charset="-122"/>
                <a:cs typeface="Times New Roman" panose="02020603050405020304"/>
                <a:sym typeface="+mn-ea"/>
              </a:rPr>
              <a:t>two halves, </a:t>
            </a:r>
            <a:r>
              <a:rPr sz="2000" spc="10" dirty="0">
                <a:latin typeface="微软雅黑" panose="020B0503020204020204" charset="-122"/>
                <a:ea typeface="微软雅黑" panose="020B0503020204020204" charset="-122"/>
                <a:cs typeface="Times New Roman" panose="02020603050405020304"/>
                <a:sym typeface="+mn-ea"/>
              </a:rPr>
              <a:t>and </a:t>
            </a:r>
            <a:r>
              <a:rPr sz="2000" dirty="0">
                <a:latin typeface="微软雅黑" panose="020B0503020204020204" charset="-122"/>
                <a:ea typeface="微软雅黑" panose="020B0503020204020204" charset="-122"/>
                <a:cs typeface="Times New Roman" panose="02020603050405020304"/>
                <a:sym typeface="+mn-ea"/>
              </a:rPr>
              <a:t>each half </a:t>
            </a:r>
            <a:r>
              <a:rPr sz="2000" spc="10" dirty="0">
                <a:latin typeface="微软雅黑" panose="020B0503020204020204" charset="-122"/>
                <a:ea typeface="微软雅黑" panose="020B0503020204020204" charset="-122"/>
                <a:cs typeface="Times New Roman" panose="02020603050405020304"/>
                <a:sym typeface="+mn-ea"/>
              </a:rPr>
              <a:t>has </a:t>
            </a:r>
            <a:r>
              <a:rPr sz="2000" dirty="0">
                <a:latin typeface="微软雅黑" panose="020B0503020204020204" charset="-122"/>
                <a:ea typeface="微软雅黑" panose="020B0503020204020204" charset="-122"/>
                <a:cs typeface="Times New Roman" panose="02020603050405020304"/>
                <a:sym typeface="+mn-ea"/>
              </a:rPr>
              <a:t>separate</a:t>
            </a:r>
            <a:r>
              <a:rPr sz="2000" spc="-175" dirty="0">
                <a:latin typeface="微软雅黑" panose="020B0503020204020204" charset="-122"/>
                <a:ea typeface="微软雅黑" panose="020B0503020204020204" charset="-122"/>
                <a:cs typeface="Times New Roman" panose="02020603050405020304"/>
                <a:sym typeface="+mn-ea"/>
              </a:rPr>
              <a:t> </a:t>
            </a:r>
            <a:r>
              <a:rPr sz="2000" dirty="0">
                <a:latin typeface="微软雅黑" panose="020B0503020204020204" charset="-122"/>
                <a:ea typeface="微软雅黑" panose="020B0503020204020204" charset="-122"/>
                <a:cs typeface="Times New Roman" panose="02020603050405020304"/>
                <a:sym typeface="+mn-ea"/>
              </a:rPr>
              <a:t>features </a:t>
            </a:r>
            <a:r>
              <a:rPr sz="2000" spc="10" dirty="0">
                <a:latin typeface="微软雅黑" panose="020B0503020204020204" charset="-122"/>
                <a:ea typeface="微软雅黑" panose="020B0503020204020204" charset="-122"/>
                <a:cs typeface="Times New Roman" panose="02020603050405020304"/>
                <a:sym typeface="+mn-ea"/>
              </a:rPr>
              <a:t>and </a:t>
            </a:r>
            <a:r>
              <a:rPr sz="2000" dirty="0">
                <a:latin typeface="微软雅黑" panose="020B0503020204020204" charset="-122"/>
                <a:ea typeface="微软雅黑" panose="020B0503020204020204" charset="-122"/>
                <a:cs typeface="Times New Roman" panose="02020603050405020304"/>
                <a:sym typeface="+mn-ea"/>
              </a:rPr>
              <a:t>roles</a:t>
            </a:r>
            <a:r>
              <a:rPr dirty="0">
                <a:latin typeface="Times New Roman" panose="02020603050405020304"/>
                <a:cs typeface="Times New Roman" panose="02020603050405020304"/>
                <a:sym typeface="+mn-ea"/>
              </a:rPr>
              <a:t>.</a:t>
            </a:r>
            <a:endParaRPr dirty="0">
              <a:latin typeface="Times New Roman" panose="02020603050405020304"/>
              <a:cs typeface="Times New Roman" panose="02020603050405020304"/>
            </a:endParaRPr>
          </a:p>
          <a:p>
            <a:pPr marL="12700" indent="0" fontAlgn="auto">
              <a:lnSpc>
                <a:spcPts val="3560"/>
              </a:lnSpc>
              <a:spcBef>
                <a:spcPts val="180"/>
              </a:spcBef>
            </a:pPr>
            <a:r>
              <a:rPr sz="2000" b="1" dirty="0">
                <a:latin typeface="微软雅黑" panose="020B0503020204020204" charset="-122"/>
                <a:ea typeface="微软雅黑" panose="020B0503020204020204" charset="-122"/>
                <a:cs typeface="Times New Roman" panose="02020603050405020304"/>
                <a:sym typeface="+mn-ea"/>
              </a:rPr>
              <a:t>II. </a:t>
            </a:r>
            <a:r>
              <a:rPr sz="2000" b="1" spc="25" dirty="0">
                <a:latin typeface="微软雅黑" panose="020B0503020204020204" charset="-122"/>
                <a:ea typeface="微软雅黑" panose="020B0503020204020204" charset="-122"/>
                <a:cs typeface="Times New Roman" panose="02020603050405020304"/>
                <a:sym typeface="+mn-ea"/>
              </a:rPr>
              <a:t>Features and </a:t>
            </a:r>
            <a:r>
              <a:rPr sz="2000" b="1" dirty="0">
                <a:latin typeface="微软雅黑" panose="020B0503020204020204" charset="-122"/>
                <a:ea typeface="微软雅黑" panose="020B0503020204020204" charset="-122"/>
                <a:cs typeface="Times New Roman" panose="02020603050405020304"/>
                <a:sym typeface="+mn-ea"/>
              </a:rPr>
              <a:t>roles </a:t>
            </a:r>
            <a:r>
              <a:rPr sz="2000" b="1" spc="25" dirty="0">
                <a:latin typeface="微软雅黑" panose="020B0503020204020204" charset="-122"/>
                <a:ea typeface="微软雅黑" panose="020B0503020204020204" charset="-122"/>
                <a:cs typeface="Times New Roman" panose="02020603050405020304"/>
                <a:sym typeface="+mn-ea"/>
              </a:rPr>
              <a:t>of </a:t>
            </a:r>
            <a:r>
              <a:rPr sz="2000" b="1" dirty="0">
                <a:latin typeface="微软雅黑" panose="020B0503020204020204" charset="-122"/>
                <a:ea typeface="微软雅黑" panose="020B0503020204020204" charset="-122"/>
                <a:cs typeface="Times New Roman" panose="02020603050405020304"/>
                <a:sym typeface="+mn-ea"/>
              </a:rPr>
              <a:t>left brain </a:t>
            </a:r>
            <a:r>
              <a:rPr sz="2000" b="1" spc="25" dirty="0">
                <a:latin typeface="微软雅黑" panose="020B0503020204020204" charset="-122"/>
                <a:ea typeface="微软雅黑" panose="020B0503020204020204" charset="-122"/>
                <a:cs typeface="Times New Roman" panose="02020603050405020304"/>
                <a:sym typeface="+mn-ea"/>
              </a:rPr>
              <a:t>and </a:t>
            </a:r>
            <a:r>
              <a:rPr sz="2000" b="1" spc="-5" dirty="0">
                <a:latin typeface="微软雅黑" panose="020B0503020204020204" charset="-122"/>
                <a:ea typeface="微软雅黑" panose="020B0503020204020204" charset="-122"/>
                <a:cs typeface="Times New Roman" panose="02020603050405020304"/>
                <a:sym typeface="+mn-ea"/>
              </a:rPr>
              <a:t>right </a:t>
            </a:r>
            <a:r>
              <a:rPr sz="2000" b="1" dirty="0">
                <a:latin typeface="微软雅黑" panose="020B0503020204020204" charset="-122"/>
                <a:ea typeface="微软雅黑" panose="020B0503020204020204" charset="-122"/>
                <a:cs typeface="Times New Roman" panose="02020603050405020304"/>
                <a:sym typeface="+mn-ea"/>
              </a:rPr>
              <a:t>brain</a:t>
            </a:r>
            <a:r>
              <a:rPr sz="2000" b="1" spc="-135" dirty="0">
                <a:latin typeface="微软雅黑" panose="020B0503020204020204" charset="-122"/>
                <a:ea typeface="微软雅黑" panose="020B0503020204020204" charset="-122"/>
                <a:cs typeface="Times New Roman" panose="02020603050405020304"/>
                <a:sym typeface="+mn-ea"/>
              </a:rPr>
              <a:t> </a:t>
            </a:r>
            <a:r>
              <a:rPr sz="2000" b="1" spc="25" dirty="0">
                <a:latin typeface="微软雅黑" panose="020B0503020204020204" charset="-122"/>
                <a:ea typeface="微软雅黑" panose="020B0503020204020204" charset="-122"/>
                <a:cs typeface="Times New Roman" panose="02020603050405020304"/>
                <a:sym typeface="+mn-ea"/>
              </a:rPr>
              <a:t>(</a:t>
            </a:r>
            <a:r>
              <a:rPr lang="en-US" sz="2000" b="1" spc="25" dirty="0">
                <a:latin typeface="微软雅黑" panose="020B0503020204020204" charset="-122"/>
                <a:ea typeface="微软雅黑" panose="020B0503020204020204" charset="-122"/>
                <a:cs typeface="Times New Roman" panose="02020603050405020304"/>
                <a:sym typeface="+mn-ea"/>
              </a:rPr>
              <a:t>P</a:t>
            </a:r>
            <a:r>
              <a:rPr sz="2000" b="1" spc="25" dirty="0">
                <a:latin typeface="微软雅黑" panose="020B0503020204020204" charset="-122"/>
                <a:ea typeface="微软雅黑" panose="020B0503020204020204" charset="-122"/>
                <a:cs typeface="Times New Roman" panose="02020603050405020304"/>
                <a:sym typeface="+mn-ea"/>
              </a:rPr>
              <a:t>ara</a:t>
            </a:r>
            <a:r>
              <a:rPr lang="en-US" sz="2000" b="1" spc="25" dirty="0">
                <a:latin typeface="微软雅黑" panose="020B0503020204020204" charset="-122"/>
                <a:ea typeface="微软雅黑" panose="020B0503020204020204" charset="-122"/>
                <a:cs typeface="Times New Roman" panose="02020603050405020304"/>
                <a:sym typeface="+mn-ea"/>
              </a:rPr>
              <a:t>s</a:t>
            </a:r>
            <a:r>
              <a:rPr sz="2000" b="1" spc="25" dirty="0">
                <a:latin typeface="微软雅黑" panose="020B0503020204020204" charset="-122"/>
                <a:ea typeface="微软雅黑" panose="020B0503020204020204" charset="-122"/>
                <a:cs typeface="Times New Roman" panose="02020603050405020304"/>
                <a:sym typeface="+mn-ea"/>
              </a:rPr>
              <a:t>.2-3)</a:t>
            </a:r>
          </a:p>
          <a:p>
            <a:pPr marL="12700"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603050405020304"/>
                <a:sym typeface="+mn-ea"/>
              </a:rPr>
              <a:t>A. </a:t>
            </a:r>
            <a:r>
              <a:rPr sz="2000" spc="-5" dirty="0">
                <a:latin typeface="微软雅黑" panose="020B0503020204020204" charset="-122"/>
                <a:ea typeface="微软雅黑" panose="020B0503020204020204" charset="-122"/>
                <a:cs typeface="Times New Roman" panose="02020603050405020304"/>
                <a:sym typeface="+mn-ea"/>
              </a:rPr>
              <a:t>Left </a:t>
            </a:r>
            <a:r>
              <a:rPr sz="2000" spc="5" dirty="0">
                <a:latin typeface="微软雅黑" panose="020B0503020204020204" charset="-122"/>
                <a:ea typeface="微软雅黑" panose="020B0503020204020204" charset="-122"/>
                <a:cs typeface="Times New Roman" panose="02020603050405020304"/>
                <a:sym typeface="+mn-ea"/>
              </a:rPr>
              <a:t>brain </a:t>
            </a:r>
            <a:r>
              <a:rPr sz="2000" dirty="0">
                <a:latin typeface="微软雅黑" panose="020B0503020204020204" charset="-122"/>
                <a:ea typeface="微软雅黑" panose="020B0503020204020204" charset="-122"/>
                <a:cs typeface="Times New Roman" panose="02020603050405020304"/>
                <a:sym typeface="+mn-ea"/>
              </a:rPr>
              <a:t>with </a:t>
            </a:r>
            <a:r>
              <a:rPr sz="2000" spc="5" dirty="0">
                <a:latin typeface="微软雅黑" panose="020B0503020204020204" charset="-122"/>
                <a:ea typeface="微软雅黑" panose="020B0503020204020204" charset="-122"/>
                <a:cs typeface="Times New Roman" panose="02020603050405020304"/>
                <a:sym typeface="+mn-ea"/>
              </a:rPr>
              <a:t>the </a:t>
            </a:r>
            <a:r>
              <a:rPr sz="2000" spc="10" dirty="0">
                <a:latin typeface="微软雅黑" panose="020B0503020204020204" charset="-122"/>
                <a:ea typeface="微软雅黑" panose="020B0503020204020204" charset="-122"/>
                <a:cs typeface="Times New Roman" panose="02020603050405020304"/>
                <a:sym typeface="+mn-ea"/>
              </a:rPr>
              <a:t>function </a:t>
            </a:r>
            <a:r>
              <a:rPr sz="2000" spc="25" dirty="0">
                <a:latin typeface="微软雅黑" panose="020B0503020204020204" charset="-122"/>
                <a:ea typeface="微软雅黑" panose="020B0503020204020204" charset="-122"/>
                <a:cs typeface="Times New Roman" panose="02020603050405020304"/>
                <a:sym typeface="+mn-ea"/>
              </a:rPr>
              <a:t>of </a:t>
            </a:r>
            <a:r>
              <a:rPr sz="2000" spc="10" dirty="0">
                <a:latin typeface="微软雅黑" panose="020B0503020204020204" charset="-122"/>
                <a:ea typeface="微软雅黑" panose="020B0503020204020204" charset="-122"/>
                <a:cs typeface="Times New Roman" panose="02020603050405020304"/>
                <a:sym typeface="+mn-ea"/>
              </a:rPr>
              <a:t>thinking</a:t>
            </a:r>
            <a:r>
              <a:rPr sz="2000" spc="155" dirty="0">
                <a:latin typeface="微软雅黑" panose="020B0503020204020204" charset="-122"/>
                <a:ea typeface="微软雅黑" panose="020B0503020204020204" charset="-122"/>
                <a:cs typeface="Times New Roman" panose="02020603050405020304"/>
                <a:sym typeface="+mn-ea"/>
              </a:rPr>
              <a:t> </a:t>
            </a:r>
            <a:r>
              <a:rPr sz="2000" spc="-5" dirty="0">
                <a:latin typeface="微软雅黑" panose="020B0503020204020204" charset="-122"/>
                <a:ea typeface="微软雅黑" panose="020B0503020204020204" charset="-122"/>
                <a:cs typeface="Times New Roman" panose="02020603050405020304"/>
                <a:sym typeface="+mn-ea"/>
              </a:rPr>
              <a:t>logically</a:t>
            </a:r>
          </a:p>
          <a:p>
            <a:pPr marL="12700" indent="0" fontAlgn="auto">
              <a:lnSpc>
                <a:spcPts val="3560"/>
              </a:lnSpc>
              <a:spcBef>
                <a:spcPts val="180"/>
              </a:spcBef>
            </a:pPr>
            <a:r>
              <a:rPr lang="en-US" sz="2000" spc="-5" dirty="0">
                <a:latin typeface="微软雅黑" panose="020B0503020204020204" charset="-122"/>
                <a:ea typeface="微软雅黑" panose="020B0503020204020204" charset="-122"/>
                <a:cs typeface="Times New Roman" panose="02020603050405020304"/>
                <a:sym typeface="+mn-ea"/>
              </a:rPr>
              <a:t>B. </a:t>
            </a:r>
            <a:r>
              <a:rPr sz="2000" dirty="0">
                <a:latin typeface="微软雅黑" panose="020B0503020204020204" charset="-122"/>
                <a:ea typeface="微软雅黑" panose="020B0503020204020204" charset="-122"/>
                <a:cs typeface="Times New Roman" panose="02020603050405020304"/>
                <a:sym typeface="+mn-ea"/>
              </a:rPr>
              <a:t>Right </a:t>
            </a:r>
            <a:r>
              <a:rPr sz="2000" spc="5" dirty="0">
                <a:latin typeface="微软雅黑" panose="020B0503020204020204" charset="-122"/>
                <a:ea typeface="微软雅黑" panose="020B0503020204020204" charset="-122"/>
                <a:cs typeface="Times New Roman" panose="02020603050405020304"/>
                <a:sym typeface="+mn-ea"/>
              </a:rPr>
              <a:t>brain </a:t>
            </a:r>
            <a:r>
              <a:rPr sz="2000" dirty="0">
                <a:latin typeface="微软雅黑" panose="020B0503020204020204" charset="-122"/>
                <a:ea typeface="微软雅黑" panose="020B0503020204020204" charset="-122"/>
                <a:cs typeface="Times New Roman" panose="02020603050405020304"/>
                <a:sym typeface="+mn-ea"/>
              </a:rPr>
              <a:t>with </a:t>
            </a:r>
            <a:r>
              <a:rPr sz="2000" spc="5" dirty="0">
                <a:latin typeface="微软雅黑" panose="020B0503020204020204" charset="-122"/>
                <a:ea typeface="微软雅黑" panose="020B0503020204020204" charset="-122"/>
                <a:cs typeface="Times New Roman" panose="02020603050405020304"/>
                <a:sym typeface="+mn-ea"/>
              </a:rPr>
              <a:t>the </a:t>
            </a:r>
            <a:r>
              <a:rPr sz="2000" spc="10" dirty="0">
                <a:latin typeface="微软雅黑" panose="020B0503020204020204" charset="-122"/>
                <a:ea typeface="微软雅黑" panose="020B0503020204020204" charset="-122"/>
                <a:cs typeface="Times New Roman" panose="02020603050405020304"/>
                <a:sym typeface="+mn-ea"/>
              </a:rPr>
              <a:t>function </a:t>
            </a:r>
            <a:r>
              <a:rPr sz="2000" spc="25" dirty="0">
                <a:latin typeface="微软雅黑" panose="020B0503020204020204" charset="-122"/>
                <a:ea typeface="微软雅黑" panose="020B0503020204020204" charset="-122"/>
                <a:cs typeface="Times New Roman" panose="02020603050405020304"/>
                <a:sym typeface="+mn-ea"/>
              </a:rPr>
              <a:t>of </a:t>
            </a:r>
            <a:r>
              <a:rPr sz="2000" spc="10" dirty="0">
                <a:latin typeface="微软雅黑" panose="020B0503020204020204" charset="-122"/>
                <a:ea typeface="微软雅黑" panose="020B0503020204020204" charset="-122"/>
                <a:cs typeface="Times New Roman" panose="02020603050405020304"/>
                <a:sym typeface="+mn-ea"/>
              </a:rPr>
              <a:t>thinking</a:t>
            </a:r>
            <a:r>
              <a:rPr sz="2000" spc="-125" dirty="0">
                <a:latin typeface="微软雅黑" panose="020B0503020204020204" charset="-122"/>
                <a:ea typeface="微软雅黑" panose="020B0503020204020204" charset="-122"/>
                <a:cs typeface="Times New Roman" panose="02020603050405020304"/>
                <a:sym typeface="+mn-ea"/>
              </a:rPr>
              <a:t> </a:t>
            </a:r>
            <a:r>
              <a:rPr sz="2000" dirty="0">
                <a:latin typeface="微软雅黑" panose="020B0503020204020204" charset="-122"/>
                <a:ea typeface="微软雅黑" panose="020B0503020204020204" charset="-122"/>
                <a:cs typeface="Times New Roman" panose="02020603050405020304"/>
                <a:sym typeface="+mn-ea"/>
              </a:rPr>
              <a:t>creatively</a:t>
            </a:r>
          </a:p>
          <a:p>
            <a:pPr marL="12700" indent="0" fontAlgn="auto">
              <a:lnSpc>
                <a:spcPts val="3560"/>
              </a:lnSpc>
              <a:spcBef>
                <a:spcPts val="180"/>
              </a:spcBef>
            </a:pPr>
            <a:r>
              <a:rPr sz="2000" b="1" dirty="0">
                <a:latin typeface="微软雅黑" panose="020B0503020204020204" charset="-122"/>
                <a:ea typeface="微软雅黑" panose="020B0503020204020204" charset="-122"/>
                <a:cs typeface="Times New Roman" panose="02020603050405020304"/>
                <a:sym typeface="+mn-ea"/>
              </a:rPr>
              <a:t>III. </a:t>
            </a:r>
            <a:r>
              <a:rPr sz="2000" b="1" spc="10" dirty="0">
                <a:latin typeface="微软雅黑" panose="020B0503020204020204" charset="-122"/>
                <a:ea typeface="微软雅黑" panose="020B0503020204020204" charset="-122"/>
                <a:cs typeface="Times New Roman" panose="02020603050405020304"/>
                <a:sym typeface="+mn-ea"/>
              </a:rPr>
              <a:t>Dominance </a:t>
            </a:r>
            <a:r>
              <a:rPr sz="2000" b="1" spc="25" dirty="0">
                <a:latin typeface="微软雅黑" panose="020B0503020204020204" charset="-122"/>
                <a:ea typeface="微软雅黑" panose="020B0503020204020204" charset="-122"/>
                <a:cs typeface="Times New Roman" panose="02020603050405020304"/>
                <a:sym typeface="+mn-ea"/>
              </a:rPr>
              <a:t>of </a:t>
            </a:r>
            <a:r>
              <a:rPr sz="2000" b="1" dirty="0">
                <a:latin typeface="微软雅黑" panose="020B0503020204020204" charset="-122"/>
                <a:ea typeface="微软雅黑" panose="020B0503020204020204" charset="-122"/>
                <a:cs typeface="Times New Roman" panose="02020603050405020304"/>
                <a:sym typeface="+mn-ea"/>
              </a:rPr>
              <a:t>left </a:t>
            </a:r>
            <a:r>
              <a:rPr sz="2000" b="1" spc="25" dirty="0">
                <a:latin typeface="微软雅黑" panose="020B0503020204020204" charset="-122"/>
                <a:ea typeface="微软雅黑" panose="020B0503020204020204" charset="-122"/>
                <a:cs typeface="Times New Roman" panose="02020603050405020304"/>
                <a:sym typeface="+mn-ea"/>
              </a:rPr>
              <a:t>or </a:t>
            </a:r>
            <a:r>
              <a:rPr sz="2000" b="1" spc="-5" dirty="0">
                <a:latin typeface="微软雅黑" panose="020B0503020204020204" charset="-122"/>
                <a:ea typeface="微软雅黑" panose="020B0503020204020204" charset="-122"/>
                <a:cs typeface="Times New Roman" panose="02020603050405020304"/>
                <a:sym typeface="+mn-ea"/>
              </a:rPr>
              <a:t>right </a:t>
            </a:r>
            <a:r>
              <a:rPr sz="2000" b="1" dirty="0">
                <a:latin typeface="微软雅黑" panose="020B0503020204020204" charset="-122"/>
                <a:ea typeface="微软雅黑" panose="020B0503020204020204" charset="-122"/>
                <a:cs typeface="Times New Roman" panose="02020603050405020304"/>
                <a:sym typeface="+mn-ea"/>
              </a:rPr>
              <a:t>brain.</a:t>
            </a:r>
            <a:r>
              <a:rPr sz="2000" b="1" spc="-30" dirty="0">
                <a:latin typeface="微软雅黑" panose="020B0503020204020204" charset="-122"/>
                <a:ea typeface="微软雅黑" panose="020B0503020204020204" charset="-122"/>
                <a:cs typeface="Times New Roman" panose="02020603050405020304"/>
                <a:sym typeface="+mn-ea"/>
              </a:rPr>
              <a:t> </a:t>
            </a:r>
            <a:r>
              <a:rPr sz="2000" b="1" spc="25" dirty="0">
                <a:latin typeface="微软雅黑" panose="020B0503020204020204" charset="-122"/>
                <a:ea typeface="微软雅黑" panose="020B0503020204020204" charset="-122"/>
                <a:cs typeface="Times New Roman" panose="02020603050405020304"/>
                <a:sym typeface="+mn-ea"/>
              </a:rPr>
              <a:t>(</a:t>
            </a:r>
            <a:r>
              <a:rPr lang="en-US" sz="2000" b="1" spc="25" dirty="0">
                <a:latin typeface="微软雅黑" panose="020B0503020204020204" charset="-122"/>
                <a:ea typeface="微软雅黑" panose="020B0503020204020204" charset="-122"/>
                <a:cs typeface="Times New Roman" panose="02020603050405020304"/>
                <a:sym typeface="+mn-ea"/>
              </a:rPr>
              <a:t>P</a:t>
            </a:r>
            <a:r>
              <a:rPr sz="2000" b="1" spc="25" dirty="0">
                <a:latin typeface="微软雅黑" panose="020B0503020204020204" charset="-122"/>
                <a:ea typeface="微软雅黑" panose="020B0503020204020204" charset="-122"/>
                <a:cs typeface="Times New Roman" panose="02020603050405020304"/>
                <a:sym typeface="+mn-ea"/>
              </a:rPr>
              <a:t>ara</a:t>
            </a:r>
            <a:r>
              <a:rPr lang="en-US" sz="2000" b="1" spc="25" dirty="0">
                <a:latin typeface="微软雅黑" panose="020B0503020204020204" charset="-122"/>
                <a:ea typeface="微软雅黑" panose="020B0503020204020204" charset="-122"/>
                <a:cs typeface="Times New Roman" panose="02020603050405020304"/>
                <a:sym typeface="+mn-ea"/>
              </a:rPr>
              <a:t>s</a:t>
            </a:r>
            <a:r>
              <a:rPr sz="2000" b="1" spc="25" dirty="0">
                <a:latin typeface="微软雅黑" panose="020B0503020204020204" charset="-122"/>
                <a:ea typeface="微软雅黑" panose="020B0503020204020204" charset="-122"/>
                <a:cs typeface="Times New Roman" panose="02020603050405020304"/>
                <a:sym typeface="+mn-ea"/>
              </a:rPr>
              <a:t>.4-5) </a:t>
            </a:r>
          </a:p>
          <a:p>
            <a:pPr marL="12700" indent="0" fontAlgn="auto">
              <a:lnSpc>
                <a:spcPts val="3560"/>
              </a:lnSpc>
              <a:spcBef>
                <a:spcPts val="180"/>
              </a:spcBef>
            </a:pPr>
            <a:r>
              <a:rPr lang="en-US" sz="2000" dirty="0">
                <a:latin typeface="微软雅黑" panose="020B0503020204020204" charset="-122"/>
                <a:ea typeface="微软雅黑" panose="020B0503020204020204" charset="-122"/>
                <a:cs typeface="Times New Roman" panose="02020603050405020304"/>
                <a:sym typeface="+mn-ea"/>
              </a:rPr>
              <a:t>A. </a:t>
            </a:r>
            <a:r>
              <a:rPr sz="2000" dirty="0">
                <a:latin typeface="微软雅黑" panose="020B0503020204020204" charset="-122"/>
                <a:ea typeface="微软雅黑" panose="020B0503020204020204" charset="-122"/>
                <a:cs typeface="Times New Roman" panose="02020603050405020304"/>
                <a:sym typeface="+mn-ea"/>
              </a:rPr>
              <a:t>Features </a:t>
            </a:r>
            <a:r>
              <a:rPr sz="2000" spc="25" dirty="0">
                <a:latin typeface="微软雅黑" panose="020B0503020204020204" charset="-122"/>
                <a:ea typeface="微软雅黑" panose="020B0503020204020204" charset="-122"/>
                <a:cs typeface="Times New Roman" panose="02020603050405020304"/>
                <a:sym typeface="+mn-ea"/>
              </a:rPr>
              <a:t>of </a:t>
            </a:r>
            <a:r>
              <a:rPr sz="2000" spc="5" dirty="0">
                <a:latin typeface="微软雅黑" panose="020B0503020204020204" charset="-122"/>
                <a:ea typeface="微软雅黑" panose="020B0503020204020204" charset="-122"/>
                <a:cs typeface="Times New Roman" panose="02020603050405020304"/>
                <a:sym typeface="+mn-ea"/>
              </a:rPr>
              <a:t>left-brained</a:t>
            </a:r>
            <a:r>
              <a:rPr sz="2000" spc="65" dirty="0">
                <a:latin typeface="微软雅黑" panose="020B0503020204020204" charset="-122"/>
                <a:ea typeface="微软雅黑" panose="020B0503020204020204" charset="-122"/>
                <a:cs typeface="Times New Roman" panose="02020603050405020304"/>
                <a:sym typeface="+mn-ea"/>
              </a:rPr>
              <a:t> </a:t>
            </a:r>
            <a:r>
              <a:rPr sz="2000" spc="15" dirty="0">
                <a:latin typeface="微软雅黑" panose="020B0503020204020204" charset="-122"/>
                <a:ea typeface="微软雅黑" panose="020B0503020204020204" charset="-122"/>
                <a:cs typeface="Times New Roman" panose="02020603050405020304"/>
                <a:sym typeface="+mn-ea"/>
              </a:rPr>
              <a:t>people</a:t>
            </a:r>
          </a:p>
          <a:p>
            <a:pPr marL="12700"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603050405020304"/>
                <a:sym typeface="+mn-ea"/>
              </a:rPr>
              <a:t>B. </a:t>
            </a:r>
            <a:r>
              <a:rPr sz="2000" dirty="0">
                <a:latin typeface="微软雅黑" panose="020B0503020204020204" charset="-122"/>
                <a:ea typeface="微软雅黑" panose="020B0503020204020204" charset="-122"/>
                <a:cs typeface="Times New Roman" panose="02020603050405020304"/>
                <a:sym typeface="+mn-ea"/>
              </a:rPr>
              <a:t>Features </a:t>
            </a:r>
            <a:r>
              <a:rPr sz="2000" spc="25" dirty="0">
                <a:latin typeface="微软雅黑" panose="020B0503020204020204" charset="-122"/>
                <a:ea typeface="微软雅黑" panose="020B0503020204020204" charset="-122"/>
                <a:cs typeface="Times New Roman" panose="02020603050405020304"/>
                <a:sym typeface="+mn-ea"/>
              </a:rPr>
              <a:t>of </a:t>
            </a:r>
            <a:r>
              <a:rPr lang="en-US" sz="2000" spc="25" dirty="0">
                <a:latin typeface="微软雅黑" panose="020B0503020204020204" charset="-122"/>
                <a:ea typeface="微软雅黑" panose="020B0503020204020204" charset="-122"/>
                <a:cs typeface="Times New Roman" panose="02020603050405020304"/>
                <a:sym typeface="+mn-ea"/>
              </a:rPr>
              <a:t>right</a:t>
            </a:r>
            <a:r>
              <a:rPr sz="2000" spc="5" dirty="0">
                <a:latin typeface="微软雅黑" panose="020B0503020204020204" charset="-122"/>
                <a:ea typeface="微软雅黑" panose="020B0503020204020204" charset="-122"/>
                <a:cs typeface="Times New Roman" panose="02020603050405020304"/>
                <a:sym typeface="+mn-ea"/>
              </a:rPr>
              <a:t>-brained</a:t>
            </a:r>
            <a:r>
              <a:rPr sz="2000" spc="65" dirty="0">
                <a:latin typeface="微软雅黑" panose="020B0503020204020204" charset="-122"/>
                <a:ea typeface="微软雅黑" panose="020B0503020204020204" charset="-122"/>
                <a:cs typeface="Times New Roman" panose="02020603050405020304"/>
                <a:sym typeface="+mn-ea"/>
              </a:rPr>
              <a:t> </a:t>
            </a:r>
            <a:r>
              <a:rPr sz="2000" spc="15" dirty="0">
                <a:latin typeface="微软雅黑" panose="020B0503020204020204" charset="-122"/>
                <a:ea typeface="微软雅黑" panose="020B0503020204020204" charset="-122"/>
                <a:cs typeface="Times New Roman" panose="02020603050405020304"/>
                <a:sym typeface="+mn-ea"/>
              </a:rPr>
              <a:t>people</a:t>
            </a:r>
          </a:p>
          <a:p>
            <a:pPr marL="12700" indent="0" fontAlgn="auto">
              <a:lnSpc>
                <a:spcPts val="3560"/>
              </a:lnSpc>
              <a:spcBef>
                <a:spcPts val="180"/>
              </a:spcBef>
            </a:pPr>
            <a:endParaRPr lang="en-US" sz="2000" spc="25" dirty="0">
              <a:latin typeface="微软雅黑" panose="020B0503020204020204" charset="-122"/>
              <a:ea typeface="微软雅黑" panose="020B0503020204020204" charset="-122"/>
              <a:cs typeface="Times New Roman" panose="02020603050405020304"/>
              <a:sym typeface="+mn-ea"/>
            </a:endParaRPr>
          </a:p>
        </p:txBody>
      </p:sp>
      <p:cxnSp>
        <p:nvCxnSpPr>
          <p:cNvPr id="3" name="直接连接符 2">
            <a:extLst>
              <a:ext uri="{FF2B5EF4-FFF2-40B4-BE49-F238E27FC236}">
                <a16:creationId xmlns:a16="http://schemas.microsoft.com/office/drawing/2014/main" id="{94F85337-137F-4628-B21A-95C79C287D74}"/>
              </a:ext>
            </a:extLst>
          </p:cNvPr>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6CD0CECD-4B72-4841-A88A-81898F10BF58}"/>
              </a:ext>
            </a:extLst>
          </p:cNvPr>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5" name="图示 4">
            <a:extLst>
              <a:ext uri="{FF2B5EF4-FFF2-40B4-BE49-F238E27FC236}">
                <a16:creationId xmlns:a16="http://schemas.microsoft.com/office/drawing/2014/main" id="{AC14D8C4-2695-4BBB-A8E4-ACB94F22C2B2}"/>
              </a:ext>
            </a:extLst>
          </p:cNvPr>
          <p:cNvGraphicFramePr/>
          <p:nvPr>
            <p:extLst>
              <p:ext uri="{D42A27DB-BD31-4B8C-83A1-F6EECF244321}">
                <p14:modId xmlns:p14="http://schemas.microsoft.com/office/powerpoint/2010/main" val="3924622603"/>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82106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63196" y="1042177"/>
            <a:ext cx="8258175" cy="5815823"/>
          </a:xfrm>
          <a:prstGeom prst="rect">
            <a:avLst/>
          </a:prstGeom>
          <a:noFill/>
          <a:ln w="9525">
            <a:noFill/>
          </a:ln>
        </p:spPr>
        <p:txBody>
          <a:bodyPr wrap="square">
            <a:spAutoFit/>
          </a:bodyPr>
          <a:lstStyle/>
          <a:p>
            <a:pPr marL="12700" marR="5080" indent="114300" algn="just">
              <a:lnSpc>
                <a:spcPct val="156000"/>
              </a:lnSpc>
              <a:spcBef>
                <a:spcPts val="85"/>
              </a:spcBef>
            </a:pPr>
            <a:r>
              <a:rPr spc="-40" dirty="0">
                <a:latin typeface="微软雅黑" panose="020B0503020204020204" charset="-122"/>
                <a:ea typeface="微软雅黑" panose="020B0503020204020204" charset="-122"/>
                <a:cs typeface="微软雅黑" panose="020B0503020204020204" charset="-122"/>
                <a:sym typeface="+mn-ea"/>
              </a:rPr>
              <a:t>④</a:t>
            </a:r>
            <a:r>
              <a:rPr spc="-40" dirty="0">
                <a:latin typeface="微软雅黑" panose="020B0503020204020204" charset="-122"/>
                <a:ea typeface="微软雅黑" panose="020B0503020204020204" charset="-122"/>
                <a:cs typeface="Arial" panose="020B0604020202020204"/>
                <a:sym typeface="+mn-ea"/>
              </a:rPr>
              <a:t>To </a:t>
            </a:r>
            <a:r>
              <a:rPr spc="15" dirty="0">
                <a:latin typeface="微软雅黑" panose="020B0503020204020204" charset="-122"/>
                <a:ea typeface="微软雅黑" panose="020B0503020204020204" charset="-122"/>
                <a:cs typeface="Arial" panose="020B0604020202020204"/>
                <a:sym typeface="+mn-ea"/>
              </a:rPr>
              <a:t>some </a:t>
            </a:r>
            <a:r>
              <a:rPr dirty="0">
                <a:latin typeface="微软雅黑" panose="020B0503020204020204" charset="-122"/>
                <a:ea typeface="微软雅黑" panose="020B0503020204020204" charset="-122"/>
                <a:cs typeface="Arial" panose="020B0604020202020204"/>
                <a:sym typeface="+mn-ea"/>
              </a:rPr>
              <a:t>people, </a:t>
            </a:r>
            <a:r>
              <a:rPr spc="-15" dirty="0">
                <a:latin typeface="微软雅黑" panose="020B0503020204020204" charset="-122"/>
                <a:ea typeface="微软雅黑" panose="020B0503020204020204" charset="-122"/>
                <a:cs typeface="Arial" panose="020B0604020202020204"/>
                <a:sym typeface="+mn-ea"/>
              </a:rPr>
              <a:t>the </a:t>
            </a:r>
            <a:r>
              <a:rPr spc="10" dirty="0">
                <a:latin typeface="微软雅黑" panose="020B0503020204020204" charset="-122"/>
                <a:ea typeface="微软雅黑" panose="020B0503020204020204" charset="-122"/>
                <a:cs typeface="Arial" panose="020B0604020202020204"/>
                <a:sym typeface="+mn-ea"/>
              </a:rPr>
              <a:t>left brain </a:t>
            </a:r>
            <a:r>
              <a:rPr dirty="0">
                <a:latin typeface="微软雅黑" panose="020B0503020204020204" charset="-122"/>
                <a:ea typeface="微软雅黑" panose="020B0503020204020204" charset="-122"/>
                <a:cs typeface="Arial" panose="020B0604020202020204"/>
                <a:sym typeface="+mn-ea"/>
              </a:rPr>
              <a:t>is </a:t>
            </a:r>
            <a:r>
              <a:rPr spc="10" dirty="0">
                <a:latin typeface="微软雅黑" panose="020B0503020204020204" charset="-122"/>
                <a:ea typeface="微软雅黑" panose="020B0503020204020204" charset="-122"/>
                <a:cs typeface="Arial" panose="020B0604020202020204"/>
                <a:sym typeface="+mn-ea"/>
              </a:rPr>
              <a:t>dominant </a:t>
            </a:r>
            <a:r>
              <a:rPr spc="30" dirty="0">
                <a:latin typeface="微软雅黑" panose="020B0503020204020204" charset="-122"/>
                <a:ea typeface="微软雅黑" panose="020B0503020204020204" charset="-122"/>
                <a:cs typeface="Arial" panose="020B0604020202020204"/>
                <a:sym typeface="+mn-ea"/>
              </a:rPr>
              <a:t>and </a:t>
            </a:r>
            <a:r>
              <a:rPr dirty="0">
                <a:latin typeface="微软雅黑" panose="020B0503020204020204" charset="-122"/>
                <a:ea typeface="微软雅黑" panose="020B0503020204020204" charset="-122"/>
                <a:cs typeface="Arial" panose="020B0604020202020204"/>
                <a:sym typeface="+mn-ea"/>
              </a:rPr>
              <a:t>to </a:t>
            </a:r>
            <a:r>
              <a:rPr spc="10" dirty="0">
                <a:latin typeface="微软雅黑" panose="020B0503020204020204" charset="-122"/>
                <a:ea typeface="微软雅黑" panose="020B0503020204020204" charset="-122"/>
                <a:cs typeface="Arial" panose="020B0604020202020204"/>
                <a:sym typeface="+mn-ea"/>
              </a:rPr>
              <a:t>others, </a:t>
            </a:r>
            <a:r>
              <a:rPr dirty="0">
                <a:latin typeface="微软雅黑" panose="020B0503020204020204" charset="-122"/>
                <a:ea typeface="微软雅黑" panose="020B0503020204020204" charset="-122"/>
                <a:cs typeface="Arial" panose="020B0604020202020204"/>
                <a:sym typeface="+mn-ea"/>
              </a:rPr>
              <a:t>the </a:t>
            </a:r>
            <a:r>
              <a:rPr spc="10" dirty="0">
                <a:latin typeface="微软雅黑" panose="020B0503020204020204" charset="-122"/>
                <a:ea typeface="微软雅黑" panose="020B0503020204020204" charset="-122"/>
                <a:cs typeface="Arial" panose="020B0604020202020204"/>
                <a:sym typeface="+mn-ea"/>
              </a:rPr>
              <a:t>right </a:t>
            </a:r>
            <a:r>
              <a:rPr dirty="0">
                <a:latin typeface="微软雅黑" panose="020B0503020204020204" charset="-122"/>
                <a:ea typeface="微软雅黑" panose="020B0503020204020204" charset="-122"/>
                <a:cs typeface="Arial" panose="020B0604020202020204"/>
                <a:sym typeface="+mn-ea"/>
              </a:rPr>
              <a:t>brain  </a:t>
            </a:r>
            <a:r>
              <a:rPr spc="10" dirty="0">
                <a:latin typeface="微软雅黑" panose="020B0503020204020204" charset="-122"/>
                <a:ea typeface="微软雅黑" panose="020B0503020204020204" charset="-122"/>
                <a:cs typeface="Arial" panose="020B0604020202020204"/>
                <a:sym typeface="+mn-ea"/>
              </a:rPr>
              <a:t>is. Of </a:t>
            </a:r>
            <a:r>
              <a:rPr dirty="0">
                <a:latin typeface="微软雅黑" panose="020B0503020204020204" charset="-122"/>
                <a:ea typeface="微软雅黑" panose="020B0503020204020204" charset="-122"/>
                <a:cs typeface="Arial" panose="020B0604020202020204"/>
                <a:sym typeface="+mn-ea"/>
              </a:rPr>
              <a:t>people who </a:t>
            </a:r>
            <a:r>
              <a:rPr spc="10" dirty="0">
                <a:latin typeface="微软雅黑" panose="020B0503020204020204" charset="-122"/>
                <a:ea typeface="微软雅黑" panose="020B0503020204020204" charset="-122"/>
                <a:cs typeface="Arial" panose="020B0604020202020204"/>
                <a:sym typeface="+mn-ea"/>
              </a:rPr>
              <a:t>are </a:t>
            </a:r>
            <a:r>
              <a:rPr spc="15" dirty="0">
                <a:latin typeface="微软雅黑" panose="020B0503020204020204" charset="-122"/>
                <a:ea typeface="微软雅黑" panose="020B0503020204020204" charset="-122"/>
                <a:cs typeface="Arial" panose="020B0604020202020204"/>
                <a:sym typeface="+mn-ea"/>
              </a:rPr>
              <a:t>good </a:t>
            </a:r>
            <a:r>
              <a:rPr spc="30" dirty="0">
                <a:latin typeface="微软雅黑" panose="020B0503020204020204" charset="-122"/>
                <a:ea typeface="微软雅黑" panose="020B0503020204020204" charset="-122"/>
                <a:cs typeface="Arial" panose="020B0604020202020204"/>
                <a:sym typeface="+mn-ea"/>
              </a:rPr>
              <a:t>in </a:t>
            </a:r>
            <a:r>
              <a:rPr spc="10" dirty="0">
                <a:latin typeface="微软雅黑" panose="020B0503020204020204" charset="-122"/>
                <a:ea typeface="微软雅黑" panose="020B0503020204020204" charset="-122"/>
                <a:cs typeface="Arial" panose="020B0604020202020204"/>
                <a:sym typeface="+mn-ea"/>
              </a:rPr>
              <a:t>mathematics </a:t>
            </a:r>
            <a:r>
              <a:rPr spc="15" dirty="0">
                <a:latin typeface="微软雅黑" panose="020B0503020204020204" charset="-122"/>
                <a:ea typeface="微软雅黑" panose="020B0503020204020204" charset="-122"/>
                <a:cs typeface="Arial" panose="020B0604020202020204"/>
                <a:sym typeface="+mn-ea"/>
              </a:rPr>
              <a:t>and </a:t>
            </a:r>
            <a:r>
              <a:rPr spc="5" dirty="0">
                <a:latin typeface="微软雅黑" panose="020B0503020204020204" charset="-122"/>
                <a:ea typeface="微软雅黑" panose="020B0503020204020204" charset="-122"/>
                <a:cs typeface="Arial" panose="020B0604020202020204"/>
                <a:sym typeface="+mn-ea"/>
              </a:rPr>
              <a:t>language </a:t>
            </a:r>
            <a:r>
              <a:rPr spc="10" dirty="0">
                <a:latin typeface="微软雅黑" panose="020B0503020204020204" charset="-122"/>
                <a:ea typeface="微软雅黑" panose="020B0503020204020204" charset="-122"/>
                <a:cs typeface="Arial" panose="020B0604020202020204"/>
                <a:sym typeface="+mn-ea"/>
              </a:rPr>
              <a:t>expression—that  is, putting </a:t>
            </a:r>
            <a:r>
              <a:rPr dirty="0">
                <a:latin typeface="微软雅黑" panose="020B0503020204020204" charset="-122"/>
                <a:ea typeface="微软雅黑" panose="020B0503020204020204" charset="-122"/>
                <a:cs typeface="Arial" panose="020B0604020202020204"/>
                <a:sym typeface="+mn-ea"/>
              </a:rPr>
              <a:t>into </a:t>
            </a:r>
            <a:r>
              <a:rPr spc="5" dirty="0">
                <a:latin typeface="微软雅黑" panose="020B0503020204020204" charset="-122"/>
                <a:ea typeface="微软雅黑" panose="020B0503020204020204" charset="-122"/>
                <a:cs typeface="Arial" panose="020B0604020202020204"/>
                <a:sym typeface="+mn-ea"/>
              </a:rPr>
              <a:t>practice </a:t>
            </a:r>
            <a:r>
              <a:rPr spc="15" dirty="0">
                <a:latin typeface="微软雅黑" panose="020B0503020204020204" charset="-122"/>
                <a:ea typeface="微软雅黑" panose="020B0503020204020204" charset="-122"/>
                <a:cs typeface="Arial" panose="020B0604020202020204"/>
                <a:sym typeface="+mn-ea"/>
              </a:rPr>
              <a:t>what </a:t>
            </a:r>
            <a:r>
              <a:rPr dirty="0">
                <a:latin typeface="微软雅黑" panose="020B0503020204020204" charset="-122"/>
                <a:ea typeface="微软雅黑" panose="020B0503020204020204" charset="-122"/>
                <a:cs typeface="Arial" panose="020B0604020202020204"/>
                <a:sym typeface="+mn-ea"/>
              </a:rPr>
              <a:t>they </a:t>
            </a:r>
            <a:r>
              <a:rPr spc="-5" dirty="0">
                <a:latin typeface="微软雅黑" panose="020B0503020204020204" charset="-122"/>
                <a:ea typeface="微软雅黑" panose="020B0503020204020204" charset="-122"/>
                <a:cs typeface="Arial" panose="020B0604020202020204"/>
                <a:sym typeface="+mn-ea"/>
              </a:rPr>
              <a:t>have </a:t>
            </a:r>
            <a:r>
              <a:rPr dirty="0">
                <a:latin typeface="微软雅黑" panose="020B0503020204020204" charset="-122"/>
                <a:ea typeface="微软雅黑" panose="020B0503020204020204" charset="-122"/>
                <a:cs typeface="Arial" panose="020B0604020202020204"/>
                <a:sym typeface="+mn-ea"/>
              </a:rPr>
              <a:t>learnt, we </a:t>
            </a:r>
            <a:r>
              <a:rPr spc="40" dirty="0">
                <a:latin typeface="微软雅黑" panose="020B0503020204020204" charset="-122"/>
                <a:ea typeface="微软雅黑" panose="020B0503020204020204" charset="-122"/>
                <a:cs typeface="Arial" panose="020B0604020202020204"/>
                <a:sym typeface="+mn-ea"/>
              </a:rPr>
              <a:t>say </a:t>
            </a:r>
            <a:r>
              <a:rPr dirty="0">
                <a:latin typeface="微软雅黑" panose="020B0503020204020204" charset="-122"/>
                <a:ea typeface="微软雅黑" panose="020B0503020204020204" charset="-122"/>
                <a:cs typeface="Arial" panose="020B0604020202020204"/>
                <a:sym typeface="+mn-ea"/>
              </a:rPr>
              <a:t>that they </a:t>
            </a:r>
            <a:r>
              <a:rPr spc="10" dirty="0">
                <a:latin typeface="微软雅黑" panose="020B0503020204020204" charset="-122"/>
                <a:ea typeface="微软雅黑" panose="020B0503020204020204" charset="-122"/>
                <a:cs typeface="Arial" panose="020B0604020202020204"/>
                <a:sym typeface="+mn-ea"/>
              </a:rPr>
              <a:t>are </a:t>
            </a:r>
            <a:r>
              <a:rPr dirty="0">
                <a:latin typeface="微软雅黑" panose="020B0503020204020204" charset="-122"/>
                <a:ea typeface="微软雅黑" panose="020B0503020204020204" charset="-122"/>
                <a:cs typeface="Arial" panose="020B0604020202020204"/>
                <a:sym typeface="+mn-ea"/>
              </a:rPr>
              <a:t>more </a:t>
            </a:r>
            <a:r>
              <a:rPr spc="-5" dirty="0">
                <a:solidFill>
                  <a:srgbClr val="FF0000"/>
                </a:solidFill>
                <a:latin typeface="微软雅黑" panose="020B0503020204020204" charset="-122"/>
                <a:ea typeface="微软雅黑" panose="020B0503020204020204" charset="-122"/>
                <a:cs typeface="Arial" panose="020B0604020202020204"/>
                <a:sym typeface="+mn-ea"/>
              </a:rPr>
              <a:t>left-  </a:t>
            </a:r>
            <a:r>
              <a:rPr spc="5" dirty="0">
                <a:solidFill>
                  <a:srgbClr val="FF0000"/>
                </a:solidFill>
                <a:latin typeface="微软雅黑" panose="020B0503020204020204" charset="-122"/>
                <a:ea typeface="微软雅黑" panose="020B0503020204020204" charset="-122"/>
                <a:cs typeface="Arial" panose="020B0604020202020204"/>
                <a:sym typeface="+mn-ea"/>
              </a:rPr>
              <a:t>brained</a:t>
            </a:r>
            <a:r>
              <a:rPr spc="5" dirty="0">
                <a:latin typeface="微软雅黑" panose="020B0503020204020204" charset="-122"/>
                <a:ea typeface="微软雅黑" panose="020B0503020204020204" charset="-122"/>
                <a:cs typeface="Arial" panose="020B0604020202020204"/>
                <a:sym typeface="+mn-ea"/>
              </a:rPr>
              <a:t>. </a:t>
            </a:r>
            <a:r>
              <a:rPr spc="25" dirty="0">
                <a:latin typeface="微软雅黑" panose="020B0503020204020204" charset="-122"/>
                <a:ea typeface="微软雅黑" panose="020B0503020204020204" charset="-122"/>
                <a:cs typeface="Arial" panose="020B0604020202020204"/>
                <a:sym typeface="+mn-ea"/>
              </a:rPr>
              <a:t>They </a:t>
            </a:r>
            <a:r>
              <a:rPr spc="10" dirty="0">
                <a:latin typeface="微软雅黑" panose="020B0503020204020204" charset="-122"/>
                <a:ea typeface="微软雅黑" panose="020B0503020204020204" charset="-122"/>
                <a:cs typeface="Arial" panose="020B0604020202020204"/>
                <a:sym typeface="+mn-ea"/>
              </a:rPr>
              <a:t>are </a:t>
            </a:r>
            <a:r>
              <a:rPr spc="-5" dirty="0">
                <a:latin typeface="微软雅黑" panose="020B0503020204020204" charset="-122"/>
                <a:ea typeface="微软雅黑" panose="020B0503020204020204" charset="-122"/>
                <a:cs typeface="Arial" panose="020B0604020202020204"/>
                <a:sym typeface="+mn-ea"/>
              </a:rPr>
              <a:t>not </a:t>
            </a:r>
            <a:r>
              <a:rPr dirty="0">
                <a:latin typeface="微软雅黑" panose="020B0503020204020204" charset="-122"/>
                <a:ea typeface="微软雅黑" panose="020B0503020204020204" charset="-122"/>
                <a:cs typeface="Arial" panose="020B0604020202020204"/>
                <a:sym typeface="+mn-ea"/>
              </a:rPr>
              <a:t>very </a:t>
            </a:r>
            <a:r>
              <a:rPr spc="5" dirty="0">
                <a:latin typeface="微软雅黑" panose="020B0503020204020204" charset="-122"/>
                <a:ea typeface="微软雅黑" panose="020B0503020204020204" charset="-122"/>
                <a:cs typeface="Arial" panose="020B0604020202020204"/>
                <a:sym typeface="+mn-ea"/>
              </a:rPr>
              <a:t>sensitive </a:t>
            </a:r>
            <a:r>
              <a:rPr spc="15" dirty="0">
                <a:latin typeface="微软雅黑" panose="020B0503020204020204" charset="-122"/>
                <a:ea typeface="微软雅黑" panose="020B0503020204020204" charset="-122"/>
                <a:cs typeface="Arial" panose="020B0604020202020204"/>
                <a:sym typeface="+mn-ea"/>
              </a:rPr>
              <a:t>and </a:t>
            </a:r>
            <a:r>
              <a:rPr dirty="0">
                <a:latin typeface="微软雅黑" panose="020B0503020204020204" charset="-122"/>
                <a:ea typeface="微软雅黑" panose="020B0503020204020204" charset="-122"/>
                <a:cs typeface="Arial" panose="020B0604020202020204"/>
                <a:sym typeface="+mn-ea"/>
              </a:rPr>
              <a:t>believe </a:t>
            </a:r>
            <a:r>
              <a:rPr spc="30" dirty="0">
                <a:latin typeface="微软雅黑" panose="020B0503020204020204" charset="-122"/>
                <a:ea typeface="微软雅黑" panose="020B0503020204020204" charset="-122"/>
                <a:cs typeface="Arial" panose="020B0604020202020204"/>
                <a:sym typeface="+mn-ea"/>
              </a:rPr>
              <a:t>in </a:t>
            </a:r>
            <a:r>
              <a:rPr spc="10" dirty="0">
                <a:latin typeface="微软雅黑" panose="020B0503020204020204" charset="-122"/>
                <a:ea typeface="微软雅黑" panose="020B0503020204020204" charset="-122"/>
                <a:cs typeface="Arial" panose="020B0604020202020204"/>
                <a:sym typeface="+mn-ea"/>
              </a:rPr>
              <a:t>doing </a:t>
            </a:r>
            <a:r>
              <a:rPr spc="15" dirty="0">
                <a:latin typeface="微软雅黑" panose="020B0503020204020204" charset="-122"/>
                <a:ea typeface="微软雅黑" panose="020B0503020204020204" charset="-122"/>
                <a:cs typeface="Arial" panose="020B0604020202020204"/>
                <a:sym typeface="+mn-ea"/>
              </a:rPr>
              <a:t>everything </a:t>
            </a:r>
            <a:r>
              <a:rPr spc="5" dirty="0">
                <a:latin typeface="微软雅黑" panose="020B0503020204020204" charset="-122"/>
                <a:ea typeface="微软雅黑" panose="020B0503020204020204" charset="-122"/>
                <a:cs typeface="Arial" panose="020B0604020202020204"/>
                <a:sym typeface="+mn-ea"/>
              </a:rPr>
              <a:t>only  after </a:t>
            </a:r>
            <a:r>
              <a:rPr spc="10" dirty="0">
                <a:latin typeface="微软雅黑" panose="020B0503020204020204" charset="-122"/>
                <a:ea typeface="微软雅黑" panose="020B0503020204020204" charset="-122"/>
                <a:cs typeface="Arial" panose="020B0604020202020204"/>
                <a:sym typeface="+mn-ea"/>
              </a:rPr>
              <a:t>reasoning. </a:t>
            </a:r>
            <a:r>
              <a:rPr spc="15" dirty="0">
                <a:latin typeface="微软雅黑" panose="020B0503020204020204" charset="-122"/>
                <a:ea typeface="微软雅黑" panose="020B0503020204020204" charset="-122"/>
                <a:cs typeface="Arial" panose="020B0604020202020204"/>
                <a:sym typeface="+mn-ea"/>
              </a:rPr>
              <a:t>They are </a:t>
            </a:r>
            <a:r>
              <a:rPr spc="5" dirty="0">
                <a:latin typeface="微软雅黑" panose="020B0503020204020204" charset="-122"/>
                <a:ea typeface="微软雅黑" panose="020B0503020204020204" charset="-122"/>
                <a:cs typeface="Arial" panose="020B0604020202020204"/>
                <a:sym typeface="+mn-ea"/>
              </a:rPr>
              <a:t>very </a:t>
            </a:r>
            <a:r>
              <a:rPr spc="25" dirty="0">
                <a:latin typeface="微软雅黑" panose="020B0503020204020204" charset="-122"/>
                <a:ea typeface="微软雅黑" panose="020B0503020204020204" charset="-122"/>
                <a:cs typeface="Arial" panose="020B0604020202020204"/>
                <a:sym typeface="+mn-ea"/>
              </a:rPr>
              <a:t>sharp </a:t>
            </a:r>
            <a:r>
              <a:rPr spc="40" dirty="0">
                <a:latin typeface="微软雅黑" panose="020B0503020204020204" charset="-122"/>
                <a:ea typeface="微软雅黑" panose="020B0503020204020204" charset="-122"/>
                <a:cs typeface="Arial" panose="020B0604020202020204"/>
                <a:sym typeface="+mn-ea"/>
              </a:rPr>
              <a:t>at </a:t>
            </a:r>
            <a:r>
              <a:rPr spc="10" dirty="0">
                <a:latin typeface="微软雅黑" panose="020B0503020204020204" charset="-122"/>
                <a:ea typeface="微软雅黑" panose="020B0503020204020204" charset="-122"/>
                <a:cs typeface="Arial" panose="020B0604020202020204"/>
                <a:sym typeface="+mn-ea"/>
              </a:rPr>
              <a:t>arguments. They are </a:t>
            </a:r>
            <a:r>
              <a:rPr spc="-15" dirty="0">
                <a:latin typeface="微软雅黑" panose="020B0503020204020204" charset="-122"/>
                <a:ea typeface="微软雅黑" panose="020B0503020204020204" charset="-122"/>
                <a:cs typeface="Arial" panose="020B0604020202020204"/>
                <a:sym typeface="+mn-ea"/>
              </a:rPr>
              <a:t>the </a:t>
            </a:r>
            <a:r>
              <a:rPr dirty="0">
                <a:latin typeface="微软雅黑" panose="020B0503020204020204" charset="-122"/>
                <a:ea typeface="微软雅黑" panose="020B0503020204020204" charset="-122"/>
                <a:cs typeface="Arial" panose="020B0604020202020204"/>
                <a:sym typeface="+mn-ea"/>
              </a:rPr>
              <a:t>type </a:t>
            </a:r>
            <a:r>
              <a:rPr spc="-15" dirty="0">
                <a:latin typeface="微软雅黑" panose="020B0503020204020204" charset="-122"/>
                <a:ea typeface="微软雅黑" panose="020B0503020204020204" charset="-122"/>
                <a:cs typeface="Arial" panose="020B0604020202020204"/>
                <a:sym typeface="+mn-ea"/>
              </a:rPr>
              <a:t>who  </a:t>
            </a:r>
            <a:r>
              <a:rPr spc="5" dirty="0">
                <a:latin typeface="微软雅黑" panose="020B0503020204020204" charset="-122"/>
                <a:ea typeface="微软雅黑" panose="020B0503020204020204" charset="-122"/>
                <a:cs typeface="Arial" panose="020B0604020202020204"/>
                <a:sym typeface="+mn-ea"/>
              </a:rPr>
              <a:t>will </a:t>
            </a:r>
            <a:r>
              <a:rPr spc="-5" dirty="0">
                <a:latin typeface="微软雅黑" panose="020B0503020204020204" charset="-122"/>
                <a:ea typeface="微软雅黑" panose="020B0503020204020204" charset="-122"/>
                <a:cs typeface="Arial" panose="020B0604020202020204"/>
                <a:sym typeface="+mn-ea"/>
              </a:rPr>
              <a:t>not </a:t>
            </a:r>
            <a:r>
              <a:rPr spc="5" dirty="0">
                <a:latin typeface="微软雅黑" panose="020B0503020204020204" charset="-122"/>
                <a:ea typeface="微软雅黑" panose="020B0503020204020204" charset="-122"/>
                <a:cs typeface="Arial" panose="020B0604020202020204"/>
                <a:sym typeface="+mn-ea"/>
              </a:rPr>
              <a:t>believe </a:t>
            </a:r>
            <a:r>
              <a:rPr spc="30" dirty="0">
                <a:latin typeface="微软雅黑" panose="020B0503020204020204" charset="-122"/>
                <a:ea typeface="微软雅黑" panose="020B0503020204020204" charset="-122"/>
                <a:cs typeface="Arial" panose="020B0604020202020204"/>
                <a:sym typeface="+mn-ea"/>
              </a:rPr>
              <a:t>in </a:t>
            </a:r>
            <a:r>
              <a:rPr spc="15" dirty="0">
                <a:latin typeface="微软雅黑" panose="020B0503020204020204" charset="-122"/>
                <a:ea typeface="微软雅黑" panose="020B0503020204020204" charset="-122"/>
                <a:cs typeface="Arial" panose="020B0604020202020204"/>
                <a:sym typeface="+mn-ea"/>
              </a:rPr>
              <a:t>anything </a:t>
            </a:r>
            <a:r>
              <a:rPr dirty="0">
                <a:latin typeface="微软雅黑" panose="020B0503020204020204" charset="-122"/>
                <a:ea typeface="微软雅黑" panose="020B0503020204020204" charset="-122"/>
                <a:cs typeface="Arial" panose="020B0604020202020204"/>
                <a:sym typeface="+mn-ea"/>
              </a:rPr>
              <a:t>until they </a:t>
            </a:r>
            <a:r>
              <a:rPr spc="25" dirty="0">
                <a:latin typeface="微软雅黑" panose="020B0503020204020204" charset="-122"/>
                <a:ea typeface="微软雅黑" panose="020B0503020204020204" charset="-122"/>
                <a:cs typeface="Arial" panose="020B0604020202020204"/>
                <a:sym typeface="+mn-ea"/>
              </a:rPr>
              <a:t>see </a:t>
            </a:r>
            <a:r>
              <a:rPr spc="10" dirty="0">
                <a:latin typeface="微软雅黑" panose="020B0503020204020204" charset="-122"/>
                <a:ea typeface="微软雅黑" panose="020B0503020204020204" charset="-122"/>
                <a:cs typeface="Arial" panose="020B0604020202020204"/>
                <a:sym typeface="+mn-ea"/>
              </a:rPr>
              <a:t>it. </a:t>
            </a:r>
            <a:r>
              <a:rPr spc="10" dirty="0">
                <a:solidFill>
                  <a:srgbClr val="FF0000"/>
                </a:solidFill>
                <a:latin typeface="微软雅黑" panose="020B0503020204020204" charset="-122"/>
                <a:ea typeface="微软雅黑" panose="020B0503020204020204" charset="-122"/>
                <a:cs typeface="Arial" panose="020B0604020202020204"/>
                <a:sym typeface="+mn-ea"/>
              </a:rPr>
              <a:t>Right-brained</a:t>
            </a:r>
            <a:r>
              <a:rPr spc="10" dirty="0">
                <a:latin typeface="微软雅黑" panose="020B0503020204020204" charset="-122"/>
                <a:ea typeface="微软雅黑" panose="020B0503020204020204" charset="-122"/>
                <a:cs typeface="Arial" panose="020B0604020202020204"/>
                <a:sym typeface="+mn-ea"/>
              </a:rPr>
              <a:t> </a:t>
            </a:r>
            <a:r>
              <a:rPr dirty="0">
                <a:latin typeface="微软雅黑" panose="020B0503020204020204" charset="-122"/>
                <a:ea typeface="微软雅黑" panose="020B0503020204020204" charset="-122"/>
                <a:cs typeface="Arial" panose="020B0604020202020204"/>
                <a:sym typeface="+mn-ea"/>
              </a:rPr>
              <a:t>people </a:t>
            </a:r>
            <a:r>
              <a:rPr spc="10" dirty="0">
                <a:latin typeface="微软雅黑" panose="020B0503020204020204" charset="-122"/>
                <a:ea typeface="微软雅黑" panose="020B0503020204020204" charset="-122"/>
                <a:cs typeface="Arial" panose="020B0604020202020204"/>
                <a:sym typeface="+mn-ea"/>
              </a:rPr>
              <a:t>are </a:t>
            </a:r>
            <a:r>
              <a:rPr dirty="0">
                <a:latin typeface="微软雅黑" panose="020B0503020204020204" charset="-122"/>
                <a:ea typeface="微软雅黑" panose="020B0503020204020204" charset="-122"/>
                <a:cs typeface="Arial" panose="020B0604020202020204"/>
                <a:sym typeface="+mn-ea"/>
              </a:rPr>
              <a:t>more artistic </a:t>
            </a:r>
            <a:r>
              <a:rPr spc="15" dirty="0">
                <a:latin typeface="微软雅黑" panose="020B0503020204020204" charset="-122"/>
                <a:ea typeface="微软雅黑" panose="020B0503020204020204" charset="-122"/>
                <a:cs typeface="Arial" panose="020B0604020202020204"/>
                <a:sym typeface="+mn-ea"/>
              </a:rPr>
              <a:t>and </a:t>
            </a:r>
            <a:r>
              <a:rPr spc="5" dirty="0">
                <a:latin typeface="微软雅黑" panose="020B0503020204020204" charset="-122"/>
                <a:ea typeface="微软雅黑" panose="020B0503020204020204" charset="-122"/>
                <a:cs typeface="Arial" panose="020B0604020202020204"/>
                <a:sym typeface="+mn-ea"/>
              </a:rPr>
              <a:t>have </a:t>
            </a:r>
            <a:r>
              <a:rPr spc="10" dirty="0">
                <a:latin typeface="微软雅黑" panose="020B0503020204020204" charset="-122"/>
                <a:ea typeface="微软雅黑" panose="020B0503020204020204" charset="-122"/>
                <a:cs typeface="Arial" panose="020B0604020202020204"/>
                <a:sym typeface="+mn-ea"/>
              </a:rPr>
              <a:t>a </a:t>
            </a:r>
            <a:r>
              <a:rPr dirty="0">
                <a:latin typeface="微软雅黑" panose="020B0503020204020204" charset="-122"/>
                <a:ea typeface="微软雅黑" panose="020B0503020204020204" charset="-122"/>
                <a:cs typeface="Arial" panose="020B0604020202020204"/>
                <a:sym typeface="+mn-ea"/>
              </a:rPr>
              <a:t>good </a:t>
            </a:r>
            <a:r>
              <a:rPr spc="10" dirty="0">
                <a:latin typeface="微软雅黑" panose="020B0503020204020204" charset="-122"/>
                <a:ea typeface="微软雅黑" panose="020B0503020204020204" charset="-122"/>
                <a:cs typeface="Arial" panose="020B0604020202020204"/>
                <a:sym typeface="+mn-ea"/>
              </a:rPr>
              <a:t>sense of </a:t>
            </a:r>
            <a:r>
              <a:rPr spc="-10" dirty="0">
                <a:latin typeface="微软雅黑" panose="020B0503020204020204" charset="-122"/>
                <a:ea typeface="微软雅黑" panose="020B0503020204020204" charset="-122"/>
                <a:cs typeface="Arial" panose="020B0604020202020204"/>
                <a:sym typeface="+mn-ea"/>
              </a:rPr>
              <a:t>music </a:t>
            </a:r>
            <a:r>
              <a:rPr spc="10" dirty="0">
                <a:latin typeface="微软雅黑" panose="020B0503020204020204" charset="-122"/>
                <a:ea typeface="微软雅黑" panose="020B0503020204020204" charset="-122"/>
                <a:cs typeface="Arial" panose="020B0604020202020204"/>
                <a:sym typeface="+mn-ea"/>
              </a:rPr>
              <a:t>appreciation. </a:t>
            </a:r>
            <a:r>
              <a:rPr spc="25" dirty="0">
                <a:latin typeface="微软雅黑" panose="020B0503020204020204" charset="-122"/>
                <a:ea typeface="微软雅黑" panose="020B0503020204020204" charset="-122"/>
                <a:cs typeface="Arial" panose="020B0604020202020204"/>
                <a:sym typeface="+mn-ea"/>
              </a:rPr>
              <a:t>They </a:t>
            </a:r>
            <a:r>
              <a:rPr spc="10" dirty="0">
                <a:latin typeface="微软雅黑" panose="020B0503020204020204" charset="-122"/>
                <a:ea typeface="微软雅黑" panose="020B0503020204020204" charset="-122"/>
                <a:cs typeface="Arial" panose="020B0604020202020204"/>
                <a:sym typeface="+mn-ea"/>
              </a:rPr>
              <a:t>are also </a:t>
            </a:r>
            <a:r>
              <a:rPr dirty="0">
                <a:latin typeface="微软雅黑" panose="020B0503020204020204" charset="-122"/>
                <a:ea typeface="微软雅黑" panose="020B0503020204020204" charset="-122"/>
                <a:cs typeface="Arial" panose="020B0604020202020204"/>
                <a:sym typeface="+mn-ea"/>
              </a:rPr>
              <a:t>more </a:t>
            </a:r>
            <a:r>
              <a:rPr spc="5" dirty="0">
                <a:latin typeface="微软雅黑" panose="020B0503020204020204" charset="-122"/>
                <a:ea typeface="微软雅黑" panose="020B0503020204020204" charset="-122"/>
                <a:cs typeface="Arial" panose="020B0604020202020204"/>
                <a:sym typeface="+mn-ea"/>
              </a:rPr>
              <a:t>sensitive </a:t>
            </a:r>
            <a:r>
              <a:rPr spc="30" dirty="0">
                <a:latin typeface="微软雅黑" panose="020B0503020204020204" charset="-122"/>
                <a:ea typeface="微软雅黑" panose="020B0503020204020204" charset="-122"/>
                <a:cs typeface="Arial" panose="020B0604020202020204"/>
                <a:sym typeface="+mn-ea"/>
              </a:rPr>
              <a:t>and </a:t>
            </a:r>
            <a:r>
              <a:rPr spc="25" dirty="0">
                <a:latin typeface="微软雅黑" panose="020B0503020204020204" charset="-122"/>
                <a:ea typeface="微软雅黑" panose="020B0503020204020204" charset="-122"/>
                <a:cs typeface="Arial" panose="020B0604020202020204"/>
                <a:sym typeface="+mn-ea"/>
              </a:rPr>
              <a:t>tend </a:t>
            </a:r>
            <a:r>
              <a:rPr dirty="0">
                <a:latin typeface="微软雅黑" panose="020B0503020204020204" charset="-122"/>
                <a:ea typeface="微软雅黑" panose="020B0503020204020204" charset="-122"/>
                <a:cs typeface="Arial" panose="020B0604020202020204"/>
                <a:sym typeface="+mn-ea"/>
              </a:rPr>
              <a:t>to </a:t>
            </a:r>
            <a:r>
              <a:rPr spc="-10" dirty="0">
                <a:latin typeface="微软雅黑" panose="020B0503020204020204" charset="-122"/>
                <a:ea typeface="微软雅黑" panose="020B0503020204020204" charset="-122"/>
                <a:cs typeface="Arial" panose="020B0604020202020204"/>
                <a:sym typeface="+mn-ea"/>
              </a:rPr>
              <a:t>be </a:t>
            </a:r>
            <a:r>
              <a:rPr spc="15" dirty="0">
                <a:latin typeface="微软雅黑" panose="020B0503020204020204" charset="-122"/>
                <a:ea typeface="微软雅黑" panose="020B0503020204020204" charset="-122"/>
                <a:cs typeface="Arial" panose="020B0604020202020204"/>
                <a:sym typeface="+mn-ea"/>
              </a:rPr>
              <a:t>emotional. </a:t>
            </a:r>
            <a:r>
              <a:rPr spc="25" dirty="0">
                <a:latin typeface="微软雅黑" panose="020B0503020204020204" charset="-122"/>
                <a:ea typeface="微软雅黑" panose="020B0503020204020204" charset="-122"/>
                <a:cs typeface="Arial" panose="020B0604020202020204"/>
                <a:sym typeface="+mn-ea"/>
              </a:rPr>
              <a:t>They </a:t>
            </a:r>
            <a:r>
              <a:rPr spc="10" dirty="0">
                <a:latin typeface="微软雅黑" panose="020B0503020204020204" charset="-122"/>
                <a:ea typeface="微软雅黑" panose="020B0503020204020204" charset="-122"/>
                <a:cs typeface="Arial" panose="020B0604020202020204"/>
                <a:sym typeface="+mn-ea"/>
              </a:rPr>
              <a:t>are </a:t>
            </a:r>
            <a:r>
              <a:rPr dirty="0">
                <a:latin typeface="微软雅黑" panose="020B0503020204020204" charset="-122"/>
                <a:ea typeface="微软雅黑" panose="020B0503020204020204" charset="-122"/>
                <a:cs typeface="Arial" panose="020B0604020202020204"/>
                <a:sym typeface="+mn-ea"/>
              </a:rPr>
              <a:t>more </a:t>
            </a:r>
            <a:r>
              <a:rPr spc="15" dirty="0">
                <a:latin typeface="微软雅黑" panose="020B0503020204020204" charset="-122"/>
                <a:ea typeface="微软雅黑" panose="020B0503020204020204" charset="-122"/>
                <a:cs typeface="Arial" panose="020B0604020202020204"/>
                <a:sym typeface="+mn-ea"/>
              </a:rPr>
              <a:t>open </a:t>
            </a:r>
            <a:r>
              <a:rPr dirty="0">
                <a:latin typeface="微软雅黑" panose="020B0503020204020204" charset="-122"/>
                <a:ea typeface="微软雅黑" panose="020B0503020204020204" charset="-122"/>
                <a:cs typeface="Arial" panose="020B0604020202020204"/>
                <a:sym typeface="+mn-ea"/>
              </a:rPr>
              <a:t>to </a:t>
            </a:r>
            <a:r>
              <a:rPr spc="15" dirty="0">
                <a:latin typeface="微软雅黑" panose="020B0503020204020204" charset="-122"/>
                <a:ea typeface="微软雅黑" panose="020B0503020204020204" charset="-122"/>
                <a:cs typeface="Arial" panose="020B0604020202020204"/>
                <a:sym typeface="+mn-ea"/>
              </a:rPr>
              <a:t>new </a:t>
            </a:r>
            <a:r>
              <a:rPr dirty="0">
                <a:latin typeface="微软雅黑" panose="020B0503020204020204" charset="-122"/>
                <a:ea typeface="微软雅黑" panose="020B0503020204020204" charset="-122"/>
                <a:cs typeface="Arial" panose="020B0604020202020204"/>
                <a:sym typeface="+mn-ea"/>
              </a:rPr>
              <a:t>ideas </a:t>
            </a:r>
            <a:r>
              <a:rPr spc="15" dirty="0">
                <a:latin typeface="微软雅黑" panose="020B0503020204020204" charset="-122"/>
                <a:ea typeface="微软雅黑" panose="020B0503020204020204" charset="-122"/>
                <a:cs typeface="Arial" panose="020B0604020202020204"/>
                <a:sym typeface="+mn-ea"/>
              </a:rPr>
              <a:t>and  </a:t>
            </a:r>
            <a:r>
              <a:rPr spc="10" dirty="0">
                <a:latin typeface="微软雅黑" panose="020B0503020204020204" charset="-122"/>
                <a:ea typeface="微软雅黑" panose="020B0503020204020204" charset="-122"/>
                <a:cs typeface="Arial" panose="020B0604020202020204"/>
                <a:sym typeface="+mn-ea"/>
              </a:rPr>
              <a:t>are </a:t>
            </a:r>
            <a:r>
              <a:rPr spc="-20" dirty="0">
                <a:latin typeface="微软雅黑" panose="020B0503020204020204" charset="-122"/>
                <a:ea typeface="微软雅黑" panose="020B0503020204020204" charset="-122"/>
                <a:cs typeface="Arial" panose="020B0604020202020204"/>
                <a:sym typeface="+mn-ea"/>
              </a:rPr>
              <a:t>willing </a:t>
            </a:r>
            <a:r>
              <a:rPr dirty="0">
                <a:latin typeface="微软雅黑" panose="020B0503020204020204" charset="-122"/>
                <a:ea typeface="微软雅黑" panose="020B0503020204020204" charset="-122"/>
                <a:cs typeface="Arial" panose="020B0604020202020204"/>
                <a:sym typeface="+mn-ea"/>
              </a:rPr>
              <a:t>to </a:t>
            </a:r>
            <a:r>
              <a:rPr spc="10" dirty="0">
                <a:latin typeface="微软雅黑" panose="020B0503020204020204" charset="-122"/>
                <a:ea typeface="微软雅黑" panose="020B0503020204020204" charset="-122"/>
                <a:cs typeface="Arial" panose="020B0604020202020204"/>
                <a:sym typeface="+mn-ea"/>
              </a:rPr>
              <a:t>accept </a:t>
            </a:r>
            <a:r>
              <a:rPr spc="5" dirty="0">
                <a:latin typeface="微软雅黑" panose="020B0503020204020204" charset="-122"/>
                <a:ea typeface="微软雅黑" panose="020B0503020204020204" charset="-122"/>
                <a:cs typeface="Arial" panose="020B0604020202020204"/>
                <a:sym typeface="+mn-ea"/>
              </a:rPr>
              <a:t>radical</a:t>
            </a:r>
            <a:r>
              <a:rPr dirty="0">
                <a:latin typeface="微软雅黑" panose="020B0503020204020204" charset="-122"/>
                <a:ea typeface="微软雅黑" panose="020B0503020204020204" charset="-122"/>
                <a:cs typeface="Arial" panose="020B0604020202020204"/>
                <a:sym typeface="+mn-ea"/>
              </a:rPr>
              <a:t> positions.</a:t>
            </a:r>
          </a:p>
          <a:p>
            <a:pPr marL="127000">
              <a:lnSpc>
                <a:spcPct val="100000"/>
              </a:lnSpc>
              <a:spcBef>
                <a:spcPts val="725"/>
              </a:spcBef>
            </a:pPr>
            <a:endParaRPr dirty="0">
              <a:latin typeface="微软雅黑" panose="020B0503020204020204" charset="-122"/>
              <a:ea typeface="微软雅黑" panose="020B0503020204020204" charset="-122"/>
              <a:cs typeface="微软雅黑" panose="020B0503020204020204" charset="-122"/>
              <a:sym typeface="+mn-ea"/>
            </a:endParaRPr>
          </a:p>
          <a:p>
            <a:pPr marL="127000">
              <a:lnSpc>
                <a:spcPct val="100000"/>
              </a:lnSpc>
              <a:spcBef>
                <a:spcPts val="725"/>
              </a:spcBef>
            </a:pPr>
            <a:r>
              <a:rPr dirty="0">
                <a:latin typeface="微软雅黑" panose="020B0503020204020204" charset="-122"/>
                <a:ea typeface="微软雅黑" panose="020B0503020204020204" charset="-122"/>
                <a:cs typeface="微软雅黑" panose="020B0503020204020204" charset="-122"/>
                <a:sym typeface="+mn-ea"/>
              </a:rPr>
              <a:t>段意：</a:t>
            </a:r>
            <a:r>
              <a:rPr spc="50" dirty="0">
                <a:solidFill>
                  <a:srgbClr val="FF0000"/>
                </a:solidFill>
                <a:latin typeface="微软雅黑" panose="020B0503020204020204" charset="-122"/>
                <a:ea typeface="微软雅黑" panose="020B0503020204020204" charset="-122"/>
                <a:cs typeface="微软雅黑" panose="020B0503020204020204" charset="-122"/>
                <a:sym typeface="+mn-ea"/>
              </a:rPr>
              <a:t>左</a:t>
            </a:r>
            <a:r>
              <a:rPr dirty="0">
                <a:solidFill>
                  <a:srgbClr val="FF0000"/>
                </a:solidFill>
                <a:latin typeface="微软雅黑" panose="020B0503020204020204" charset="-122"/>
                <a:ea typeface="微软雅黑" panose="020B0503020204020204" charset="-122"/>
                <a:cs typeface="微软雅黑" panose="020B0503020204020204" charset="-122"/>
                <a:sym typeface="+mn-ea"/>
              </a:rPr>
              <a:t>脑型</a:t>
            </a:r>
            <a:r>
              <a:rPr spc="50" dirty="0">
                <a:solidFill>
                  <a:srgbClr val="FF0000"/>
                </a:solidFill>
                <a:latin typeface="微软雅黑" panose="020B0503020204020204" charset="-122"/>
                <a:ea typeface="微软雅黑" panose="020B0503020204020204" charset="-122"/>
                <a:cs typeface="微软雅黑" panose="020B0503020204020204" charset="-122"/>
                <a:sym typeface="+mn-ea"/>
              </a:rPr>
              <a:t>的</a:t>
            </a:r>
            <a:r>
              <a:rPr dirty="0">
                <a:solidFill>
                  <a:srgbClr val="FF0000"/>
                </a:solidFill>
                <a:latin typeface="微软雅黑" panose="020B0503020204020204" charset="-122"/>
                <a:ea typeface="微软雅黑" panose="020B0503020204020204" charset="-122"/>
                <a:cs typeface="微软雅黑" panose="020B0503020204020204" charset="-122"/>
                <a:sym typeface="+mn-ea"/>
              </a:rPr>
              <a:t>人擅长</a:t>
            </a:r>
            <a:r>
              <a:rPr spc="50" dirty="0">
                <a:solidFill>
                  <a:srgbClr val="FF0000"/>
                </a:solidFill>
                <a:latin typeface="微软雅黑" panose="020B0503020204020204" charset="-122"/>
                <a:ea typeface="微软雅黑" panose="020B0503020204020204" charset="-122"/>
                <a:cs typeface="微软雅黑" panose="020B0503020204020204" charset="-122"/>
                <a:sym typeface="+mn-ea"/>
              </a:rPr>
              <a:t>数</a:t>
            </a:r>
            <a:r>
              <a:rPr dirty="0">
                <a:solidFill>
                  <a:srgbClr val="FF0000"/>
                </a:solidFill>
                <a:latin typeface="微软雅黑" panose="020B0503020204020204" charset="-122"/>
                <a:ea typeface="微软雅黑" panose="020B0503020204020204" charset="-122"/>
                <a:cs typeface="微软雅黑" panose="020B0503020204020204" charset="-122"/>
                <a:sym typeface="+mn-ea"/>
              </a:rPr>
              <a:t>学和</a:t>
            </a:r>
            <a:r>
              <a:rPr spc="50" dirty="0">
                <a:solidFill>
                  <a:srgbClr val="FF0000"/>
                </a:solidFill>
                <a:latin typeface="微软雅黑" panose="020B0503020204020204" charset="-122"/>
                <a:ea typeface="微软雅黑" panose="020B0503020204020204" charset="-122"/>
                <a:cs typeface="微软雅黑" panose="020B0503020204020204" charset="-122"/>
                <a:sym typeface="+mn-ea"/>
              </a:rPr>
              <a:t>语</a:t>
            </a:r>
            <a:r>
              <a:rPr dirty="0">
                <a:solidFill>
                  <a:srgbClr val="FF0000"/>
                </a:solidFill>
                <a:latin typeface="微软雅黑" panose="020B0503020204020204" charset="-122"/>
                <a:ea typeface="微软雅黑" panose="020B0503020204020204" charset="-122"/>
                <a:cs typeface="微软雅黑" panose="020B0503020204020204" charset="-122"/>
                <a:sym typeface="+mn-ea"/>
              </a:rPr>
              <a:t>言表</a:t>
            </a:r>
            <a:r>
              <a:rPr spc="75" dirty="0">
                <a:solidFill>
                  <a:srgbClr val="FF0000"/>
                </a:solidFill>
                <a:latin typeface="微软雅黑" panose="020B0503020204020204" charset="-122"/>
                <a:ea typeface="微软雅黑" panose="020B0503020204020204" charset="-122"/>
                <a:cs typeface="微软雅黑" panose="020B0503020204020204" charset="-122"/>
                <a:sym typeface="+mn-ea"/>
              </a:rPr>
              <a:t>达</a:t>
            </a:r>
            <a:r>
              <a:rPr dirty="0">
                <a:solidFill>
                  <a:srgbClr val="FF0000"/>
                </a:solidFill>
                <a:latin typeface="微软雅黑" panose="020B0503020204020204" charset="-122"/>
                <a:ea typeface="微软雅黑" panose="020B0503020204020204" charset="-122"/>
                <a:cs typeface="微软雅黑" panose="020B0503020204020204" charset="-122"/>
                <a:sym typeface="+mn-ea"/>
              </a:rPr>
              <a:t>，他</a:t>
            </a:r>
            <a:r>
              <a:rPr spc="50" dirty="0">
                <a:solidFill>
                  <a:srgbClr val="FF0000"/>
                </a:solidFill>
                <a:latin typeface="微软雅黑" panose="020B0503020204020204" charset="-122"/>
                <a:ea typeface="微软雅黑" panose="020B0503020204020204" charset="-122"/>
                <a:cs typeface="微软雅黑" panose="020B0503020204020204" charset="-122"/>
                <a:sym typeface="+mn-ea"/>
              </a:rPr>
              <a:t>们</a:t>
            </a:r>
            <a:r>
              <a:rPr dirty="0">
                <a:solidFill>
                  <a:srgbClr val="FF0000"/>
                </a:solidFill>
                <a:latin typeface="微软雅黑" panose="020B0503020204020204" charset="-122"/>
                <a:ea typeface="微软雅黑" panose="020B0503020204020204" charset="-122"/>
                <a:cs typeface="微软雅黑" panose="020B0503020204020204" charset="-122"/>
                <a:sym typeface="+mn-ea"/>
              </a:rPr>
              <a:t>不敏</a:t>
            </a:r>
            <a:r>
              <a:rPr spc="-5" dirty="0">
                <a:solidFill>
                  <a:srgbClr val="FF0000"/>
                </a:solidFill>
                <a:latin typeface="微软雅黑" panose="020B0503020204020204" charset="-122"/>
                <a:ea typeface="微软雅黑" panose="020B0503020204020204" charset="-122"/>
                <a:cs typeface="微软雅黑" panose="020B0503020204020204" charset="-122"/>
                <a:sym typeface="+mn-ea"/>
              </a:rPr>
              <a:t>感</a:t>
            </a:r>
            <a:r>
              <a:rPr spc="50"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dirty="0">
                <a:solidFill>
                  <a:srgbClr val="FF0000"/>
                </a:solidFill>
                <a:latin typeface="微软雅黑" panose="020B0503020204020204" charset="-122"/>
                <a:ea typeface="微软雅黑" panose="020B0503020204020204" charset="-122"/>
                <a:cs typeface="微软雅黑" panose="020B0503020204020204" charset="-122"/>
                <a:sym typeface="+mn-ea"/>
              </a:rPr>
              <a:t>相信</a:t>
            </a:r>
            <a:r>
              <a:rPr spc="50" dirty="0">
                <a:solidFill>
                  <a:srgbClr val="FF0000"/>
                </a:solidFill>
                <a:latin typeface="微软雅黑" panose="020B0503020204020204" charset="-122"/>
                <a:ea typeface="微软雅黑" panose="020B0503020204020204" charset="-122"/>
                <a:cs typeface="微软雅黑" panose="020B0503020204020204" charset="-122"/>
                <a:sym typeface="+mn-ea"/>
              </a:rPr>
              <a:t>推</a:t>
            </a:r>
            <a:r>
              <a:rPr dirty="0">
                <a:solidFill>
                  <a:srgbClr val="FF0000"/>
                </a:solidFill>
                <a:latin typeface="微软雅黑" panose="020B0503020204020204" charset="-122"/>
                <a:ea typeface="微软雅黑" panose="020B0503020204020204" charset="-122"/>
                <a:cs typeface="微软雅黑" panose="020B0503020204020204" charset="-122"/>
                <a:sym typeface="+mn-ea"/>
              </a:rPr>
              <a:t>理。</a:t>
            </a:r>
            <a:r>
              <a:rPr spc="50" dirty="0">
                <a:solidFill>
                  <a:srgbClr val="FF0000"/>
                </a:solidFill>
                <a:latin typeface="微软雅黑" panose="020B0503020204020204" charset="-122"/>
                <a:ea typeface="微软雅黑" panose="020B0503020204020204" charset="-122"/>
                <a:cs typeface="微软雅黑" panose="020B0503020204020204" charset="-122"/>
                <a:sym typeface="+mn-ea"/>
              </a:rPr>
              <a:t>右</a:t>
            </a:r>
            <a:r>
              <a:rPr dirty="0">
                <a:solidFill>
                  <a:srgbClr val="FF0000"/>
                </a:solidFill>
                <a:latin typeface="微软雅黑" panose="020B0503020204020204" charset="-122"/>
                <a:ea typeface="微软雅黑" panose="020B0503020204020204" charset="-122"/>
                <a:cs typeface="微软雅黑" panose="020B0503020204020204" charset="-122"/>
                <a:sym typeface="+mn-ea"/>
              </a:rPr>
              <a:t>脑型</a:t>
            </a:r>
            <a:r>
              <a:rPr spc="50" dirty="0">
                <a:solidFill>
                  <a:srgbClr val="FF0000"/>
                </a:solidFill>
                <a:latin typeface="微软雅黑" panose="020B0503020204020204" charset="-122"/>
                <a:ea typeface="微软雅黑" panose="020B0503020204020204" charset="-122"/>
                <a:cs typeface="微软雅黑" panose="020B0503020204020204" charset="-122"/>
                <a:sym typeface="+mn-ea"/>
              </a:rPr>
              <a:t>的</a:t>
            </a:r>
            <a:r>
              <a:rPr dirty="0">
                <a:solidFill>
                  <a:srgbClr val="FF0000"/>
                </a:solidFill>
                <a:latin typeface="微软雅黑" panose="020B0503020204020204" charset="-122"/>
                <a:ea typeface="微软雅黑" panose="020B0503020204020204" charset="-122"/>
                <a:cs typeface="微软雅黑" panose="020B0503020204020204" charset="-122"/>
                <a:sym typeface="+mn-ea"/>
              </a:rPr>
              <a:t>人有艺术气</a:t>
            </a:r>
            <a:r>
              <a:rPr spc="-5" dirty="0">
                <a:solidFill>
                  <a:srgbClr val="FF0000"/>
                </a:solidFill>
                <a:latin typeface="微软雅黑" panose="020B0503020204020204" charset="-122"/>
                <a:ea typeface="微软雅黑" panose="020B0503020204020204" charset="-122"/>
                <a:cs typeface="微软雅黑" panose="020B0503020204020204" charset="-122"/>
                <a:sym typeface="+mn-ea"/>
              </a:rPr>
              <a:t>息</a:t>
            </a:r>
            <a:r>
              <a:rPr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spc="-5" dirty="0">
                <a:solidFill>
                  <a:srgbClr val="FF0000"/>
                </a:solidFill>
                <a:latin typeface="微软雅黑" panose="020B0503020204020204" charset="-122"/>
                <a:ea typeface="微软雅黑" panose="020B0503020204020204" charset="-122"/>
                <a:cs typeface="微软雅黑" panose="020B0503020204020204" charset="-122"/>
                <a:sym typeface="+mn-ea"/>
              </a:rPr>
              <a:t>善于鉴赏音</a:t>
            </a:r>
            <a:r>
              <a:rPr dirty="0">
                <a:solidFill>
                  <a:srgbClr val="FF0000"/>
                </a:solidFill>
                <a:latin typeface="微软雅黑" panose="020B0503020204020204" charset="-122"/>
                <a:ea typeface="微软雅黑" panose="020B0503020204020204" charset="-122"/>
                <a:cs typeface="微软雅黑" panose="020B0503020204020204" charset="-122"/>
                <a:sym typeface="+mn-ea"/>
              </a:rPr>
              <a:t>乐</a:t>
            </a:r>
            <a:r>
              <a:rPr spc="-5"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dirty="0">
                <a:solidFill>
                  <a:srgbClr val="FF0000"/>
                </a:solidFill>
                <a:latin typeface="微软雅黑" panose="020B0503020204020204" charset="-122"/>
                <a:ea typeface="微软雅黑" panose="020B0503020204020204" charset="-122"/>
                <a:cs typeface="微软雅黑" panose="020B0503020204020204" charset="-122"/>
                <a:sym typeface="+mn-ea"/>
              </a:rPr>
              <a:t>他们敏</a:t>
            </a:r>
            <a:r>
              <a:rPr spc="-5" dirty="0">
                <a:solidFill>
                  <a:srgbClr val="FF0000"/>
                </a:solidFill>
                <a:latin typeface="微软雅黑" panose="020B0503020204020204" charset="-122"/>
                <a:ea typeface="微软雅黑" panose="020B0503020204020204" charset="-122"/>
                <a:cs typeface="微软雅黑" panose="020B0503020204020204" charset="-122"/>
                <a:sym typeface="+mn-ea"/>
              </a:rPr>
              <a:t>感，</a:t>
            </a:r>
            <a:r>
              <a:rPr dirty="0">
                <a:solidFill>
                  <a:srgbClr val="FF0000"/>
                </a:solidFill>
                <a:latin typeface="微软雅黑" panose="020B0503020204020204" charset="-122"/>
                <a:ea typeface="微软雅黑" panose="020B0503020204020204" charset="-122"/>
                <a:cs typeface="微软雅黑" panose="020B0503020204020204" charset="-122"/>
                <a:sym typeface="+mn-ea"/>
              </a:rPr>
              <a:t>情绪</a:t>
            </a:r>
            <a:r>
              <a:rPr spc="-5" dirty="0">
                <a:solidFill>
                  <a:srgbClr val="FF0000"/>
                </a:solidFill>
                <a:latin typeface="微软雅黑" panose="020B0503020204020204" charset="-122"/>
                <a:ea typeface="微软雅黑" panose="020B0503020204020204" charset="-122"/>
                <a:cs typeface="微软雅黑" panose="020B0503020204020204" charset="-122"/>
                <a:sym typeface="+mn-ea"/>
              </a:rPr>
              <a:t>化，开</a:t>
            </a:r>
            <a:r>
              <a:rPr dirty="0">
                <a:solidFill>
                  <a:srgbClr val="FF0000"/>
                </a:solidFill>
                <a:latin typeface="微软雅黑" panose="020B0503020204020204" charset="-122"/>
                <a:ea typeface="微软雅黑" panose="020B0503020204020204" charset="-122"/>
                <a:cs typeface="微软雅黑" panose="020B0503020204020204" charset="-122"/>
                <a:sym typeface="+mn-ea"/>
              </a:rPr>
              <a:t>放</a:t>
            </a:r>
            <a:r>
              <a:rPr spc="-5"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dirty="0">
                <a:solidFill>
                  <a:srgbClr val="FF0000"/>
                </a:solidFill>
                <a:latin typeface="微软雅黑" panose="020B0503020204020204" charset="-122"/>
                <a:ea typeface="微软雅黑" panose="020B0503020204020204" charset="-122"/>
                <a:cs typeface="微软雅黑" panose="020B0503020204020204" charset="-122"/>
                <a:sym typeface="+mn-ea"/>
              </a:rPr>
              <a:t>更容易激</a:t>
            </a:r>
            <a:r>
              <a:rPr spc="-10" dirty="0">
                <a:solidFill>
                  <a:srgbClr val="FF0000"/>
                </a:solidFill>
                <a:latin typeface="微软雅黑" panose="020B0503020204020204" charset="-122"/>
                <a:ea typeface="微软雅黑" panose="020B0503020204020204" charset="-122"/>
                <a:cs typeface="微软雅黑" panose="020B0503020204020204" charset="-122"/>
                <a:sym typeface="+mn-ea"/>
              </a:rPr>
              <a:t>进</a:t>
            </a:r>
            <a:r>
              <a:rPr dirty="0">
                <a:solidFill>
                  <a:srgbClr val="FF0000"/>
                </a:solidFill>
                <a:latin typeface="微软雅黑" panose="020B0503020204020204" charset="-122"/>
                <a:ea typeface="微软雅黑" panose="020B0503020204020204" charset="-122"/>
                <a:cs typeface="微软雅黑" panose="020B0503020204020204" charset="-122"/>
                <a:sym typeface="+mn-ea"/>
              </a:rPr>
              <a:t>。</a:t>
            </a:r>
            <a:endParaRPr dirty="0">
              <a:solidFill>
                <a:srgbClr val="FF0000"/>
              </a:solidFill>
              <a:latin typeface="微软雅黑" panose="020B0503020204020204" charset="-122"/>
              <a:ea typeface="微软雅黑" panose="020B0503020204020204" charset="-122"/>
              <a:cs typeface="微软雅黑" panose="020B0503020204020204" charset="-122"/>
            </a:endParaRPr>
          </a:p>
          <a:p>
            <a:pPr marL="12700" marR="5080" indent="114300" algn="just">
              <a:lnSpc>
                <a:spcPct val="156000"/>
              </a:lnSpc>
              <a:spcBef>
                <a:spcPts val="85"/>
              </a:spcBef>
            </a:pPr>
            <a:endParaRPr lang="zh-CN" altLang="en-US" dirty="0">
              <a:solidFill>
                <a:srgbClr val="FF0000"/>
              </a:solidFill>
              <a:latin typeface="微软雅黑" panose="020B0503020204020204" charset="-122"/>
              <a:ea typeface="微软雅黑" panose="020B0503020204020204" charset="-122"/>
              <a:cs typeface="微软雅黑" panose="020B0503020204020204" charset="-122"/>
            </a:endParaRPr>
          </a:p>
        </p:txBody>
      </p:sp>
      <p:cxnSp>
        <p:nvCxnSpPr>
          <p:cNvPr id="2" name="直接连接符 1"/>
          <p:cNvCxnSpPr/>
          <p:nvPr/>
        </p:nvCxnSpPr>
        <p:spPr>
          <a:xfrm>
            <a:off x="856615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object 19"/>
          <p:cNvSpPr txBox="1"/>
          <p:nvPr/>
        </p:nvSpPr>
        <p:spPr>
          <a:xfrm>
            <a:off x="8710930" y="2316480"/>
            <a:ext cx="3271520" cy="4243070"/>
          </a:xfrm>
          <a:prstGeom prst="rect">
            <a:avLst/>
          </a:prstGeom>
        </p:spPr>
        <p:txBody>
          <a:bodyPr vert="horz" wrap="square" lIns="0" tIns="104775" rIns="0" bIns="0" rtlCol="0">
            <a:spAutoFit/>
          </a:bodyPr>
          <a:lstStyle/>
          <a:p>
            <a:pPr marL="12700">
              <a:lnSpc>
                <a:spcPct val="100000"/>
              </a:lnSpc>
              <a:spcBef>
                <a:spcPts val="825"/>
              </a:spcBef>
            </a:pPr>
            <a:r>
              <a:rPr lang="zh-CN" altLang="en-US" spc="-30" dirty="0">
                <a:latin typeface="微软雅黑" panose="020B0503020204020204" charset="-122"/>
                <a:ea typeface="微软雅黑" panose="020B0503020204020204" charset="-122"/>
                <a:cs typeface="Arial" panose="020B0604020202020204"/>
              </a:rPr>
              <a:t>① </a:t>
            </a:r>
            <a:r>
              <a:rPr lang="en-US" spc="-30" dirty="0">
                <a:latin typeface="微软雅黑" panose="020B0503020204020204" charset="-122"/>
                <a:ea typeface="微软雅黑" panose="020B0503020204020204" charset="-122"/>
                <a:cs typeface="Arial" panose="020B0604020202020204"/>
              </a:rPr>
              <a:t>d</a:t>
            </a:r>
            <a:r>
              <a:rPr spc="-30" dirty="0">
                <a:latin typeface="微软雅黑" panose="020B0503020204020204" charset="-122"/>
                <a:ea typeface="微软雅黑" panose="020B0503020204020204" charset="-122"/>
                <a:cs typeface="Arial" panose="020B0604020202020204"/>
              </a:rPr>
              <a:t>ominant</a:t>
            </a:r>
            <a:r>
              <a:rPr spc="150" dirty="0">
                <a:latin typeface="微软雅黑" panose="020B0503020204020204" charset="-122"/>
                <a:ea typeface="微软雅黑" panose="020B0503020204020204" charset="-122"/>
                <a:cs typeface="Arial" panose="020B0604020202020204"/>
              </a:rPr>
              <a:t> </a:t>
            </a:r>
            <a:r>
              <a:rPr spc="-15" dirty="0">
                <a:latin typeface="微软雅黑" panose="020B0503020204020204" charset="-122"/>
                <a:ea typeface="微软雅黑" panose="020B0503020204020204" charset="-122"/>
                <a:cs typeface="Arial" panose="020B0604020202020204"/>
              </a:rPr>
              <a:t>[ˈdɒmɪnənt]</a:t>
            </a:r>
            <a:endParaRPr dirty="0">
              <a:latin typeface="微软雅黑" panose="020B0503020204020204" charset="-122"/>
              <a:ea typeface="微软雅黑" panose="020B0503020204020204" charset="-122"/>
              <a:cs typeface="Arial" panose="020B0604020202020204"/>
            </a:endParaRPr>
          </a:p>
          <a:p>
            <a:pPr marL="12700">
              <a:lnSpc>
                <a:spcPct val="100000"/>
              </a:lnSpc>
              <a:spcBef>
                <a:spcPts val="725"/>
              </a:spcBef>
            </a:pPr>
            <a:r>
              <a:rPr spc="-5" dirty="0">
                <a:latin typeface="微软雅黑" panose="020B0503020204020204" charset="-122"/>
                <a:ea typeface="微软雅黑" panose="020B0503020204020204" charset="-122"/>
                <a:cs typeface="Arial" panose="020B0604020202020204"/>
              </a:rPr>
              <a:t>    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125"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微软雅黑" panose="020B0503020204020204" charset="-122"/>
              </a:rPr>
              <a:t>占优势的</a:t>
            </a:r>
          </a:p>
          <a:p>
            <a:pPr marL="12700" marR="42545">
              <a:lnSpc>
                <a:spcPct val="150000"/>
              </a:lnSpc>
            </a:pPr>
            <a:r>
              <a:rPr lang="zh-CN" spc="-10" dirty="0">
                <a:latin typeface="微软雅黑" panose="020B0503020204020204" charset="-122"/>
                <a:ea typeface="微软雅黑" panose="020B0503020204020204" charset="-122"/>
                <a:cs typeface="Arial" panose="020B0604020202020204"/>
              </a:rPr>
              <a:t>② </a:t>
            </a:r>
            <a:r>
              <a:rPr spc="-10" dirty="0">
                <a:latin typeface="微软雅黑" panose="020B0503020204020204" charset="-122"/>
                <a:ea typeface="微软雅黑" panose="020B0503020204020204" charset="-122"/>
                <a:cs typeface="Arial" panose="020B0604020202020204"/>
              </a:rPr>
              <a:t>left-brained</a:t>
            </a:r>
            <a:r>
              <a:rPr spc="-5"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微软雅黑" panose="020B0503020204020204" charset="-122"/>
              </a:rPr>
              <a:t>左脑型的 </a:t>
            </a:r>
          </a:p>
          <a:p>
            <a:pPr marL="12700" marR="42545">
              <a:lnSpc>
                <a:spcPct val="150000"/>
              </a:lnSpc>
            </a:pPr>
            <a:r>
              <a:rPr lang="zh-CN" spc="-5" dirty="0">
                <a:latin typeface="微软雅黑" panose="020B0503020204020204" charset="-122"/>
                <a:ea typeface="微软雅黑" panose="020B0503020204020204" charset="-122"/>
                <a:cs typeface="微软雅黑" panose="020B0503020204020204" charset="-122"/>
              </a:rPr>
              <a:t>③ </a:t>
            </a:r>
            <a:r>
              <a:rPr spc="-20" dirty="0">
                <a:latin typeface="微软雅黑" panose="020B0503020204020204" charset="-122"/>
                <a:ea typeface="微软雅黑" panose="020B0503020204020204" charset="-122"/>
                <a:cs typeface="Arial" panose="020B0604020202020204"/>
              </a:rPr>
              <a:t>reasoning</a:t>
            </a:r>
            <a:r>
              <a:rPr spc="85" dirty="0">
                <a:latin typeface="微软雅黑" panose="020B0503020204020204" charset="-122"/>
                <a:ea typeface="微软雅黑" panose="020B0503020204020204" charset="-122"/>
                <a:cs typeface="Arial" panose="020B0604020202020204"/>
              </a:rPr>
              <a:t> </a:t>
            </a:r>
            <a:r>
              <a:rPr spc="-35" dirty="0">
                <a:latin typeface="微软雅黑" panose="020B0503020204020204" charset="-122"/>
                <a:ea typeface="微软雅黑" panose="020B0503020204020204" charset="-122"/>
                <a:cs typeface="Arial" panose="020B0604020202020204"/>
              </a:rPr>
              <a:t>n.</a:t>
            </a:r>
            <a:r>
              <a:rPr spc="15"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微软雅黑" panose="020B0503020204020204" charset="-122"/>
              </a:rPr>
              <a:t>推理，</a:t>
            </a:r>
            <a:r>
              <a:rPr dirty="0">
                <a:latin typeface="微软雅黑" panose="020B0503020204020204" charset="-122"/>
                <a:ea typeface="微软雅黑" panose="020B0503020204020204" charset="-122"/>
                <a:cs typeface="微软雅黑" panose="020B0503020204020204" charset="-122"/>
              </a:rPr>
              <a:t>论证 </a:t>
            </a:r>
          </a:p>
          <a:p>
            <a:pPr marL="12700" marR="42545">
              <a:lnSpc>
                <a:spcPct val="150000"/>
              </a:lnSpc>
            </a:pPr>
            <a:r>
              <a:rPr lang="zh-CN" spc="-15" dirty="0">
                <a:latin typeface="微软雅黑" panose="020B0503020204020204" charset="-122"/>
                <a:ea typeface="微软雅黑" panose="020B0503020204020204" charset="-122"/>
                <a:cs typeface="Arial" panose="020B0604020202020204"/>
              </a:rPr>
              <a:t>④ </a:t>
            </a:r>
            <a:r>
              <a:rPr spc="-15" dirty="0">
                <a:latin typeface="微软雅黑" panose="020B0503020204020204" charset="-122"/>
                <a:ea typeface="微软雅黑" panose="020B0503020204020204" charset="-122"/>
                <a:cs typeface="Arial" panose="020B0604020202020204"/>
              </a:rPr>
              <a:t>sharp</a:t>
            </a:r>
            <a:r>
              <a:rPr spc="0"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Arial" panose="020B0604020202020204"/>
              </a:rPr>
              <a:t>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40"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微软雅黑" panose="020B0503020204020204" charset="-122"/>
              </a:rPr>
              <a:t>敏锐的</a:t>
            </a:r>
          </a:p>
          <a:p>
            <a:pPr marL="12700">
              <a:lnSpc>
                <a:spcPct val="100000"/>
              </a:lnSpc>
              <a:spcBef>
                <a:spcPts val="725"/>
              </a:spcBef>
            </a:pPr>
            <a:r>
              <a:rPr lang="zh-CN" spc="-15" dirty="0">
                <a:latin typeface="微软雅黑" panose="020B0503020204020204" charset="-122"/>
                <a:ea typeface="微软雅黑" panose="020B0503020204020204" charset="-122"/>
                <a:cs typeface="Arial" panose="020B0604020202020204"/>
              </a:rPr>
              <a:t>⑤ </a:t>
            </a:r>
            <a:r>
              <a:rPr spc="-15" dirty="0">
                <a:latin typeface="微软雅黑" panose="020B0503020204020204" charset="-122"/>
                <a:ea typeface="微软雅黑" panose="020B0503020204020204" charset="-122"/>
                <a:cs typeface="Arial" panose="020B0604020202020204"/>
              </a:rPr>
              <a:t>right-brained</a:t>
            </a:r>
            <a:r>
              <a:rPr spc="50"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Arial" panose="020B0604020202020204"/>
              </a:rPr>
              <a:t>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30"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微软雅黑" panose="020B0503020204020204" charset="-122"/>
              </a:rPr>
              <a:t>右脑型的</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720"/>
              </a:spcBef>
            </a:pPr>
            <a:r>
              <a:rPr lang="zh-CN" spc="-25" dirty="0">
                <a:latin typeface="微软雅黑" panose="020B0503020204020204" charset="-122"/>
                <a:ea typeface="微软雅黑" panose="020B0503020204020204" charset="-122"/>
                <a:cs typeface="Arial" panose="020B0604020202020204"/>
              </a:rPr>
              <a:t>⑥ </a:t>
            </a:r>
            <a:r>
              <a:rPr spc="-25" dirty="0">
                <a:latin typeface="微软雅黑" panose="020B0503020204020204" charset="-122"/>
                <a:ea typeface="微软雅黑" panose="020B0503020204020204" charset="-122"/>
                <a:cs typeface="Arial" panose="020B0604020202020204"/>
              </a:rPr>
              <a:t>sensitive</a:t>
            </a:r>
            <a:r>
              <a:rPr spc="125" dirty="0">
                <a:latin typeface="微软雅黑" panose="020B0503020204020204" charset="-122"/>
                <a:ea typeface="微软雅黑" panose="020B0503020204020204" charset="-122"/>
                <a:cs typeface="Arial" panose="020B0604020202020204"/>
              </a:rPr>
              <a:t> </a:t>
            </a:r>
            <a:r>
              <a:rPr spc="-10" dirty="0">
                <a:latin typeface="微软雅黑" panose="020B0503020204020204" charset="-122"/>
                <a:ea typeface="微软雅黑" panose="020B0503020204020204" charset="-122"/>
                <a:cs typeface="Arial" panose="020B0604020202020204"/>
              </a:rPr>
              <a:t>[ˈsɛnsɪtɪv]</a:t>
            </a:r>
            <a:endParaRPr dirty="0">
              <a:latin typeface="微软雅黑" panose="020B0503020204020204" charset="-122"/>
              <a:ea typeface="微软雅黑" panose="020B0503020204020204" charset="-122"/>
              <a:cs typeface="Arial" panose="020B0604020202020204"/>
            </a:endParaRPr>
          </a:p>
          <a:p>
            <a:pPr marL="12700">
              <a:lnSpc>
                <a:spcPct val="100000"/>
              </a:lnSpc>
              <a:spcBef>
                <a:spcPts val="725"/>
              </a:spcBef>
            </a:pPr>
            <a:r>
              <a:rPr spc="-5" dirty="0">
                <a:latin typeface="微软雅黑" panose="020B0503020204020204" charset="-122"/>
                <a:ea typeface="微软雅黑" panose="020B0503020204020204" charset="-122"/>
                <a:cs typeface="Arial" panose="020B0604020202020204"/>
              </a:rPr>
              <a:t>    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125"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微软雅黑" panose="020B0503020204020204" charset="-122"/>
              </a:rPr>
              <a:t>敏感的</a:t>
            </a:r>
          </a:p>
          <a:p>
            <a:pPr marL="12700">
              <a:lnSpc>
                <a:spcPct val="100000"/>
              </a:lnSpc>
              <a:spcBef>
                <a:spcPts val="755"/>
              </a:spcBef>
            </a:pPr>
            <a:r>
              <a:rPr lang="zh-CN" spc="-10" dirty="0">
                <a:latin typeface="微软雅黑" panose="020B0503020204020204" charset="-122"/>
                <a:ea typeface="微软雅黑" panose="020B0503020204020204" charset="-122"/>
                <a:cs typeface="Arial" panose="020B0604020202020204"/>
              </a:rPr>
              <a:t>⑦ </a:t>
            </a:r>
            <a:r>
              <a:rPr spc="-10" dirty="0">
                <a:latin typeface="微软雅黑" panose="020B0503020204020204" charset="-122"/>
                <a:ea typeface="微软雅黑" panose="020B0503020204020204" charset="-122"/>
                <a:cs typeface="Arial" panose="020B0604020202020204"/>
              </a:rPr>
              <a:t>radical [rædɪkḷ]</a:t>
            </a:r>
            <a:endParaRPr dirty="0">
              <a:latin typeface="微软雅黑" panose="020B0503020204020204" charset="-122"/>
              <a:ea typeface="微软雅黑" panose="020B0503020204020204" charset="-122"/>
              <a:cs typeface="Arial" panose="020B0604020202020204"/>
            </a:endParaRPr>
          </a:p>
          <a:p>
            <a:pPr marL="12700">
              <a:lnSpc>
                <a:spcPct val="100000"/>
              </a:lnSpc>
              <a:spcBef>
                <a:spcPts val="810"/>
              </a:spcBef>
            </a:pPr>
            <a:r>
              <a:rPr spc="-5" dirty="0">
                <a:latin typeface="微软雅黑" panose="020B0503020204020204" charset="-122"/>
                <a:ea typeface="微软雅黑" panose="020B0503020204020204" charset="-122"/>
                <a:cs typeface="Arial" panose="020B0604020202020204"/>
              </a:rPr>
              <a:t>    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15"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微软雅黑" panose="020B0503020204020204" charset="-122"/>
              </a:rPr>
              <a:t>激进的</a:t>
            </a:r>
          </a:p>
          <a:p>
            <a:pPr marL="12700">
              <a:lnSpc>
                <a:spcPct val="100000"/>
              </a:lnSpc>
              <a:spcBef>
                <a:spcPts val="810"/>
              </a:spcBef>
            </a:pPr>
            <a:r>
              <a:rPr lang="zh-CN" altLang="en-US" dirty="0">
                <a:latin typeface="微软雅黑" panose="020B0503020204020204" charset="-122"/>
                <a:ea typeface="微软雅黑" panose="020B0503020204020204" charset="-122"/>
                <a:cs typeface="微软雅黑" panose="020B0503020204020204" charset="-122"/>
              </a:rPr>
              <a:t>⑧ </a:t>
            </a:r>
            <a:r>
              <a:rPr dirty="0">
                <a:latin typeface="微软雅黑" panose="020B0503020204020204" charset="-122"/>
                <a:ea typeface="微软雅黑" panose="020B0503020204020204" charset="-122"/>
                <a:cs typeface="Arial" panose="020B0604020202020204"/>
                <a:sym typeface="+mn-ea"/>
              </a:rPr>
              <a:t>position  </a:t>
            </a:r>
            <a:r>
              <a:rPr lang="en-US" dirty="0">
                <a:latin typeface="微软雅黑" panose="020B0503020204020204" charset="-122"/>
                <a:ea typeface="微软雅黑" panose="020B0503020204020204" charset="-122"/>
                <a:cs typeface="Arial" panose="020B0604020202020204"/>
                <a:sym typeface="+mn-ea"/>
              </a:rPr>
              <a:t>n. </a:t>
            </a:r>
            <a:r>
              <a:rPr lang="zh-CN" altLang="en-US" dirty="0">
                <a:latin typeface="微软雅黑" panose="020B0503020204020204" charset="-122"/>
                <a:ea typeface="微软雅黑" panose="020B0503020204020204" charset="-122"/>
                <a:cs typeface="Arial" panose="020B0604020202020204"/>
                <a:sym typeface="+mn-ea"/>
              </a:rPr>
              <a:t>立场、处境</a:t>
            </a:r>
          </a:p>
        </p:txBody>
      </p:sp>
      <p:cxnSp>
        <p:nvCxnSpPr>
          <p:cNvPr id="5" name="直接连接符 4">
            <a:extLst>
              <a:ext uri="{FF2B5EF4-FFF2-40B4-BE49-F238E27FC236}">
                <a16:creationId xmlns:a16="http://schemas.microsoft.com/office/drawing/2014/main" id="{D644663E-FBD2-4D5F-A034-96895A752CFB}"/>
              </a:ext>
            </a:extLst>
          </p:cNvPr>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FC7DA9E8-4FEC-4D4F-BA49-46EECE596EED}"/>
              </a:ext>
            </a:extLst>
          </p:cNvPr>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7" name="图示 6">
            <a:extLst>
              <a:ext uri="{FF2B5EF4-FFF2-40B4-BE49-F238E27FC236}">
                <a16:creationId xmlns:a16="http://schemas.microsoft.com/office/drawing/2014/main" id="{5A88FE9B-3128-4939-87C9-ADBF8609A1AA}"/>
              </a:ext>
            </a:extLst>
          </p:cNvPr>
          <p:cNvGraphicFramePr/>
          <p:nvPr>
            <p:extLst>
              <p:ext uri="{D42A27DB-BD31-4B8C-83A1-F6EECF244321}">
                <p14:modId xmlns:p14="http://schemas.microsoft.com/office/powerpoint/2010/main" val="3924622603"/>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68397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805" y="890607"/>
            <a:ext cx="12310110" cy="5802630"/>
          </a:xfrm>
          <a:prstGeom prst="rect">
            <a:avLst/>
          </a:prstGeom>
        </p:spPr>
        <p:txBody>
          <a:bodyPr vert="horz" wrap="square" lIns="0" tIns="46566" rIns="0" bIns="0" rtlCol="0">
            <a:spAutoFit/>
          </a:bodyPr>
          <a:lstStyle/>
          <a:p>
            <a:pPr marL="12700" indent="0" fontAlgn="auto">
              <a:lnSpc>
                <a:spcPts val="3560"/>
              </a:lnSpc>
              <a:spcBef>
                <a:spcPts val="275"/>
              </a:spcBef>
            </a:pPr>
            <a:r>
              <a:rPr sz="2000" b="1" spc="0" dirty="0">
                <a:latin typeface="微软雅黑" panose="020B0503020204020204" charset="-122"/>
                <a:ea typeface="微软雅黑" panose="020B0503020204020204" charset="-122"/>
                <a:cs typeface="Times New Roman" panose="02020603050405020304"/>
              </a:rPr>
              <a:t>I. </a:t>
            </a:r>
            <a:r>
              <a:rPr sz="2000" b="1" spc="10" dirty="0">
                <a:latin typeface="微软雅黑" panose="020B0503020204020204" charset="-122"/>
                <a:ea typeface="微软雅黑" panose="020B0503020204020204" charset="-122"/>
                <a:cs typeface="Times New Roman" panose="02020603050405020304"/>
              </a:rPr>
              <a:t>Introduction</a:t>
            </a:r>
            <a:r>
              <a:rPr sz="2000" b="1" spc="50" dirty="0">
                <a:latin typeface="微软雅黑" panose="020B0503020204020204" charset="-122"/>
                <a:ea typeface="微软雅黑" panose="020B0503020204020204" charset="-122"/>
                <a:cs typeface="Times New Roman" panose="02020603050405020304"/>
              </a:rPr>
              <a:t> </a:t>
            </a:r>
            <a:r>
              <a:rPr sz="2000" b="1" spc="25" dirty="0">
                <a:latin typeface="微软雅黑" panose="020B0503020204020204" charset="-122"/>
                <a:ea typeface="微软雅黑" panose="020B0503020204020204" charset="-122"/>
                <a:cs typeface="Times New Roman" panose="02020603050405020304"/>
              </a:rPr>
              <a:t>(</a:t>
            </a:r>
            <a:r>
              <a:rPr lang="en-US" sz="2000" b="1" spc="25" dirty="0">
                <a:latin typeface="微软雅黑" panose="020B0503020204020204" charset="-122"/>
                <a:ea typeface="微软雅黑" panose="020B0503020204020204" charset="-122"/>
                <a:cs typeface="Times New Roman" panose="02020603050405020304"/>
              </a:rPr>
              <a:t>P</a:t>
            </a:r>
            <a:r>
              <a:rPr sz="2000" b="1" spc="25" dirty="0">
                <a:latin typeface="微软雅黑" panose="020B0503020204020204" charset="-122"/>
                <a:ea typeface="微软雅黑" panose="020B0503020204020204" charset="-122"/>
                <a:cs typeface="Times New Roman" panose="02020603050405020304"/>
              </a:rPr>
              <a:t>ara.1)</a:t>
            </a:r>
          </a:p>
          <a:p>
            <a:pPr marL="12700" indent="0" fontAlgn="auto">
              <a:lnSpc>
                <a:spcPts val="3560"/>
              </a:lnSpc>
              <a:spcBef>
                <a:spcPts val="275"/>
              </a:spcBef>
            </a:pPr>
            <a:r>
              <a:rPr lang="en-US" sz="2000" dirty="0">
                <a:latin typeface="微软雅黑" panose="020B0503020204020204" charset="-122"/>
                <a:ea typeface="微软雅黑" panose="020B0503020204020204" charset="-122"/>
                <a:cs typeface="Times New Roman" panose="02020603050405020304"/>
                <a:sym typeface="+mn-ea"/>
              </a:rPr>
              <a:t>A. </a:t>
            </a:r>
            <a:r>
              <a:rPr sz="2000" dirty="0">
                <a:latin typeface="微软雅黑" panose="020B0503020204020204" charset="-122"/>
                <a:ea typeface="微软雅黑" panose="020B0503020204020204" charset="-122"/>
                <a:cs typeface="Times New Roman" panose="02020603050405020304"/>
                <a:sym typeface="+mn-ea"/>
              </a:rPr>
              <a:t>People</a:t>
            </a:r>
            <a:r>
              <a:rPr lang="en-US" sz="2000" dirty="0">
                <a:latin typeface="微软雅黑" panose="020B0503020204020204" charset="-122"/>
                <a:ea typeface="微软雅黑" panose="020B0503020204020204" charset="-122"/>
                <a:cs typeface="Times New Roman" panose="02020603050405020304"/>
                <a:sym typeface="+mn-ea"/>
              </a:rPr>
              <a:t>'</a:t>
            </a:r>
            <a:r>
              <a:rPr sz="2000" dirty="0">
                <a:latin typeface="微软雅黑" panose="020B0503020204020204" charset="-122"/>
                <a:ea typeface="微软雅黑" panose="020B0503020204020204" charset="-122"/>
                <a:cs typeface="Times New Roman" panose="02020603050405020304"/>
                <a:sym typeface="+mn-ea"/>
              </a:rPr>
              <a:t>s </a:t>
            </a:r>
            <a:r>
              <a:rPr sz="2000" spc="10" dirty="0">
                <a:latin typeface="微软雅黑" panose="020B0503020204020204" charset="-122"/>
                <a:ea typeface="微软雅黑" panose="020B0503020204020204" charset="-122"/>
                <a:cs typeface="Times New Roman" panose="02020603050405020304"/>
                <a:sym typeface="+mn-ea"/>
              </a:rPr>
              <a:t>concern </a:t>
            </a:r>
            <a:r>
              <a:rPr sz="2000" spc="25" dirty="0">
                <a:latin typeface="微软雅黑" panose="020B0503020204020204" charset="-122"/>
                <a:ea typeface="微软雅黑" panose="020B0503020204020204" charset="-122"/>
                <a:cs typeface="Times New Roman" panose="02020603050405020304"/>
                <a:sym typeface="+mn-ea"/>
              </a:rPr>
              <a:t>about </a:t>
            </a:r>
            <a:r>
              <a:rPr sz="2000" spc="5" dirty="0">
                <a:latin typeface="微软雅黑" panose="020B0503020204020204" charset="-122"/>
                <a:ea typeface="微软雅黑" panose="020B0503020204020204" charset="-122"/>
                <a:cs typeface="Times New Roman" panose="02020603050405020304"/>
                <a:sym typeface="+mn-ea"/>
              </a:rPr>
              <a:t>the structure </a:t>
            </a:r>
            <a:r>
              <a:rPr sz="2000" spc="10" dirty="0">
                <a:latin typeface="微软雅黑" panose="020B0503020204020204" charset="-122"/>
                <a:ea typeface="微软雅黑" panose="020B0503020204020204" charset="-122"/>
                <a:cs typeface="Times New Roman" panose="02020603050405020304"/>
                <a:sym typeface="+mn-ea"/>
              </a:rPr>
              <a:t>and functions </a:t>
            </a:r>
            <a:r>
              <a:rPr sz="2000" spc="25" dirty="0">
                <a:latin typeface="微软雅黑" panose="020B0503020204020204" charset="-122"/>
                <a:ea typeface="微软雅黑" panose="020B0503020204020204" charset="-122"/>
                <a:cs typeface="Times New Roman" panose="02020603050405020304"/>
                <a:sym typeface="+mn-ea"/>
              </a:rPr>
              <a:t>of </a:t>
            </a:r>
            <a:r>
              <a:rPr sz="2000" spc="15" dirty="0">
                <a:latin typeface="微软雅黑" panose="020B0503020204020204" charset="-122"/>
                <a:ea typeface="微软雅黑" panose="020B0503020204020204" charset="-122"/>
                <a:cs typeface="Times New Roman" panose="02020603050405020304"/>
                <a:sym typeface="+mn-ea"/>
              </a:rPr>
              <a:t>human</a:t>
            </a:r>
            <a:r>
              <a:rPr sz="2000" spc="50" dirty="0">
                <a:latin typeface="微软雅黑" panose="020B0503020204020204" charset="-122"/>
                <a:ea typeface="微软雅黑" panose="020B0503020204020204" charset="-122"/>
                <a:cs typeface="Times New Roman" panose="02020603050405020304"/>
                <a:sym typeface="+mn-ea"/>
              </a:rPr>
              <a:t> </a:t>
            </a:r>
            <a:r>
              <a:rPr sz="2000" spc="10" dirty="0">
                <a:latin typeface="微软雅黑" panose="020B0503020204020204" charset="-122"/>
                <a:ea typeface="微软雅黑" panose="020B0503020204020204" charset="-122"/>
                <a:cs typeface="Times New Roman" panose="02020603050405020304"/>
                <a:sym typeface="+mn-ea"/>
              </a:rPr>
              <a:t>brains</a:t>
            </a:r>
          </a:p>
          <a:p>
            <a:pPr marL="12700" indent="0" fontAlgn="auto">
              <a:lnSpc>
                <a:spcPts val="3560"/>
              </a:lnSpc>
              <a:spcBef>
                <a:spcPts val="275"/>
              </a:spcBef>
            </a:pPr>
            <a:r>
              <a:rPr lang="en-US" sz="2000" spc="10" dirty="0">
                <a:latin typeface="微软雅黑" panose="020B0503020204020204" charset="-122"/>
                <a:ea typeface="微软雅黑" panose="020B0503020204020204" charset="-122"/>
                <a:cs typeface="Times New Roman" panose="02020603050405020304"/>
                <a:sym typeface="+mn-ea"/>
              </a:rPr>
              <a:t>B. </a:t>
            </a:r>
            <a:r>
              <a:rPr sz="2000" dirty="0">
                <a:latin typeface="微软雅黑" panose="020B0503020204020204" charset="-122"/>
                <a:ea typeface="微软雅黑" panose="020B0503020204020204" charset="-122"/>
                <a:cs typeface="Times New Roman" panose="02020603050405020304"/>
                <a:sym typeface="+mn-ea"/>
              </a:rPr>
              <a:t>Thesis: Human </a:t>
            </a:r>
            <a:r>
              <a:rPr sz="2000" spc="10" dirty="0">
                <a:latin typeface="微软雅黑" panose="020B0503020204020204" charset="-122"/>
                <a:ea typeface="微软雅黑" panose="020B0503020204020204" charset="-122"/>
                <a:cs typeface="Times New Roman" panose="02020603050405020304"/>
                <a:sym typeface="+mn-ea"/>
              </a:rPr>
              <a:t>brains </a:t>
            </a:r>
            <a:r>
              <a:rPr sz="2000" spc="5" dirty="0">
                <a:latin typeface="微软雅黑" panose="020B0503020204020204" charset="-122"/>
                <a:ea typeface="微软雅黑" panose="020B0503020204020204" charset="-122"/>
                <a:cs typeface="Times New Roman" panose="02020603050405020304"/>
                <a:sym typeface="+mn-ea"/>
              </a:rPr>
              <a:t>are </a:t>
            </a:r>
            <a:r>
              <a:rPr sz="2000" spc="10" dirty="0">
                <a:latin typeface="微软雅黑" panose="020B0503020204020204" charset="-122"/>
                <a:ea typeface="微软雅黑" panose="020B0503020204020204" charset="-122"/>
                <a:cs typeface="Times New Roman" panose="02020603050405020304"/>
                <a:sym typeface="+mn-ea"/>
              </a:rPr>
              <a:t>divided </a:t>
            </a:r>
            <a:r>
              <a:rPr sz="2000" dirty="0">
                <a:latin typeface="微软雅黑" panose="020B0503020204020204" charset="-122"/>
                <a:ea typeface="微软雅黑" panose="020B0503020204020204" charset="-122"/>
                <a:cs typeface="Times New Roman" panose="02020603050405020304"/>
                <a:sym typeface="+mn-ea"/>
              </a:rPr>
              <a:t>into </a:t>
            </a:r>
            <a:r>
              <a:rPr sz="2000" spc="5" dirty="0">
                <a:latin typeface="微软雅黑" panose="020B0503020204020204" charset="-122"/>
                <a:ea typeface="微软雅黑" panose="020B0503020204020204" charset="-122"/>
                <a:cs typeface="Times New Roman" panose="02020603050405020304"/>
                <a:sym typeface="+mn-ea"/>
              </a:rPr>
              <a:t>two halves, </a:t>
            </a:r>
            <a:r>
              <a:rPr sz="2000" spc="10" dirty="0">
                <a:latin typeface="微软雅黑" panose="020B0503020204020204" charset="-122"/>
                <a:ea typeface="微软雅黑" panose="020B0503020204020204" charset="-122"/>
                <a:cs typeface="Times New Roman" panose="02020603050405020304"/>
                <a:sym typeface="+mn-ea"/>
              </a:rPr>
              <a:t>and </a:t>
            </a:r>
            <a:r>
              <a:rPr sz="2000" dirty="0">
                <a:latin typeface="微软雅黑" panose="020B0503020204020204" charset="-122"/>
                <a:ea typeface="微软雅黑" panose="020B0503020204020204" charset="-122"/>
                <a:cs typeface="Times New Roman" panose="02020603050405020304"/>
                <a:sym typeface="+mn-ea"/>
              </a:rPr>
              <a:t>each half </a:t>
            </a:r>
            <a:r>
              <a:rPr sz="2000" spc="10" dirty="0">
                <a:latin typeface="微软雅黑" panose="020B0503020204020204" charset="-122"/>
                <a:ea typeface="微软雅黑" panose="020B0503020204020204" charset="-122"/>
                <a:cs typeface="Times New Roman" panose="02020603050405020304"/>
                <a:sym typeface="+mn-ea"/>
              </a:rPr>
              <a:t>has </a:t>
            </a:r>
            <a:r>
              <a:rPr sz="2000" dirty="0">
                <a:latin typeface="微软雅黑" panose="020B0503020204020204" charset="-122"/>
                <a:ea typeface="微软雅黑" panose="020B0503020204020204" charset="-122"/>
                <a:cs typeface="Times New Roman" panose="02020603050405020304"/>
                <a:sym typeface="+mn-ea"/>
              </a:rPr>
              <a:t>separate</a:t>
            </a:r>
            <a:r>
              <a:rPr sz="2000" spc="-175" dirty="0">
                <a:latin typeface="微软雅黑" panose="020B0503020204020204" charset="-122"/>
                <a:ea typeface="微软雅黑" panose="020B0503020204020204" charset="-122"/>
                <a:cs typeface="Times New Roman" panose="02020603050405020304"/>
                <a:sym typeface="+mn-ea"/>
              </a:rPr>
              <a:t> </a:t>
            </a:r>
            <a:r>
              <a:rPr sz="2000" dirty="0">
                <a:latin typeface="微软雅黑" panose="020B0503020204020204" charset="-122"/>
                <a:ea typeface="微软雅黑" panose="020B0503020204020204" charset="-122"/>
                <a:cs typeface="Times New Roman" panose="02020603050405020304"/>
                <a:sym typeface="+mn-ea"/>
              </a:rPr>
              <a:t>features </a:t>
            </a:r>
            <a:r>
              <a:rPr sz="2000" spc="10" dirty="0">
                <a:latin typeface="微软雅黑" panose="020B0503020204020204" charset="-122"/>
                <a:ea typeface="微软雅黑" panose="020B0503020204020204" charset="-122"/>
                <a:cs typeface="Times New Roman" panose="02020603050405020304"/>
                <a:sym typeface="+mn-ea"/>
              </a:rPr>
              <a:t>and </a:t>
            </a:r>
            <a:r>
              <a:rPr sz="2000" dirty="0">
                <a:latin typeface="微软雅黑" panose="020B0503020204020204" charset="-122"/>
                <a:ea typeface="微软雅黑" panose="020B0503020204020204" charset="-122"/>
                <a:cs typeface="Times New Roman" panose="02020603050405020304"/>
                <a:sym typeface="+mn-ea"/>
              </a:rPr>
              <a:t>roles</a:t>
            </a:r>
            <a:r>
              <a:rPr dirty="0">
                <a:latin typeface="Times New Roman" panose="02020603050405020304"/>
                <a:cs typeface="Times New Roman" panose="02020603050405020304"/>
                <a:sym typeface="+mn-ea"/>
              </a:rPr>
              <a:t>.</a:t>
            </a:r>
            <a:endParaRPr dirty="0">
              <a:latin typeface="Times New Roman" panose="02020603050405020304"/>
              <a:cs typeface="Times New Roman" panose="02020603050405020304"/>
            </a:endParaRPr>
          </a:p>
          <a:p>
            <a:pPr marL="12700" indent="0" fontAlgn="auto">
              <a:lnSpc>
                <a:spcPts val="3560"/>
              </a:lnSpc>
              <a:spcBef>
                <a:spcPts val="180"/>
              </a:spcBef>
            </a:pPr>
            <a:r>
              <a:rPr sz="2000" b="1" dirty="0">
                <a:latin typeface="微软雅黑" panose="020B0503020204020204" charset="-122"/>
                <a:ea typeface="微软雅黑" panose="020B0503020204020204" charset="-122"/>
                <a:cs typeface="Times New Roman" panose="02020603050405020304"/>
                <a:sym typeface="+mn-ea"/>
              </a:rPr>
              <a:t>II. </a:t>
            </a:r>
            <a:r>
              <a:rPr sz="2000" b="1" spc="25" dirty="0">
                <a:latin typeface="微软雅黑" panose="020B0503020204020204" charset="-122"/>
                <a:ea typeface="微软雅黑" panose="020B0503020204020204" charset="-122"/>
                <a:cs typeface="Times New Roman" panose="02020603050405020304"/>
                <a:sym typeface="+mn-ea"/>
              </a:rPr>
              <a:t>Features and </a:t>
            </a:r>
            <a:r>
              <a:rPr sz="2000" b="1" dirty="0">
                <a:latin typeface="微软雅黑" panose="020B0503020204020204" charset="-122"/>
                <a:ea typeface="微软雅黑" panose="020B0503020204020204" charset="-122"/>
                <a:cs typeface="Times New Roman" panose="02020603050405020304"/>
                <a:sym typeface="+mn-ea"/>
              </a:rPr>
              <a:t>roles </a:t>
            </a:r>
            <a:r>
              <a:rPr sz="2000" b="1" spc="25" dirty="0">
                <a:latin typeface="微软雅黑" panose="020B0503020204020204" charset="-122"/>
                <a:ea typeface="微软雅黑" panose="020B0503020204020204" charset="-122"/>
                <a:cs typeface="Times New Roman" panose="02020603050405020304"/>
                <a:sym typeface="+mn-ea"/>
              </a:rPr>
              <a:t>of </a:t>
            </a:r>
            <a:r>
              <a:rPr sz="2000" b="1" dirty="0">
                <a:latin typeface="微软雅黑" panose="020B0503020204020204" charset="-122"/>
                <a:ea typeface="微软雅黑" panose="020B0503020204020204" charset="-122"/>
                <a:cs typeface="Times New Roman" panose="02020603050405020304"/>
                <a:sym typeface="+mn-ea"/>
              </a:rPr>
              <a:t>left brain </a:t>
            </a:r>
            <a:r>
              <a:rPr sz="2000" b="1" spc="25" dirty="0">
                <a:latin typeface="微软雅黑" panose="020B0503020204020204" charset="-122"/>
                <a:ea typeface="微软雅黑" panose="020B0503020204020204" charset="-122"/>
                <a:cs typeface="Times New Roman" panose="02020603050405020304"/>
                <a:sym typeface="+mn-ea"/>
              </a:rPr>
              <a:t>and </a:t>
            </a:r>
            <a:r>
              <a:rPr sz="2000" b="1" spc="-5" dirty="0">
                <a:latin typeface="微软雅黑" panose="020B0503020204020204" charset="-122"/>
                <a:ea typeface="微软雅黑" panose="020B0503020204020204" charset="-122"/>
                <a:cs typeface="Times New Roman" panose="02020603050405020304"/>
                <a:sym typeface="+mn-ea"/>
              </a:rPr>
              <a:t>right </a:t>
            </a:r>
            <a:r>
              <a:rPr sz="2000" b="1" dirty="0">
                <a:latin typeface="微软雅黑" panose="020B0503020204020204" charset="-122"/>
                <a:ea typeface="微软雅黑" panose="020B0503020204020204" charset="-122"/>
                <a:cs typeface="Times New Roman" panose="02020603050405020304"/>
                <a:sym typeface="+mn-ea"/>
              </a:rPr>
              <a:t>brain</a:t>
            </a:r>
            <a:r>
              <a:rPr sz="2000" b="1" spc="-135" dirty="0">
                <a:latin typeface="微软雅黑" panose="020B0503020204020204" charset="-122"/>
                <a:ea typeface="微软雅黑" panose="020B0503020204020204" charset="-122"/>
                <a:cs typeface="Times New Roman" panose="02020603050405020304"/>
                <a:sym typeface="+mn-ea"/>
              </a:rPr>
              <a:t> </a:t>
            </a:r>
            <a:r>
              <a:rPr sz="2000" b="1" spc="25" dirty="0">
                <a:latin typeface="微软雅黑" panose="020B0503020204020204" charset="-122"/>
                <a:ea typeface="微软雅黑" panose="020B0503020204020204" charset="-122"/>
                <a:cs typeface="Times New Roman" panose="02020603050405020304"/>
                <a:sym typeface="+mn-ea"/>
              </a:rPr>
              <a:t>(</a:t>
            </a:r>
            <a:r>
              <a:rPr lang="en-US" sz="2000" b="1" spc="25" dirty="0">
                <a:latin typeface="微软雅黑" panose="020B0503020204020204" charset="-122"/>
                <a:ea typeface="微软雅黑" panose="020B0503020204020204" charset="-122"/>
                <a:cs typeface="Times New Roman" panose="02020603050405020304"/>
                <a:sym typeface="+mn-ea"/>
              </a:rPr>
              <a:t>P</a:t>
            </a:r>
            <a:r>
              <a:rPr sz="2000" b="1" spc="25" dirty="0">
                <a:latin typeface="微软雅黑" panose="020B0503020204020204" charset="-122"/>
                <a:ea typeface="微软雅黑" panose="020B0503020204020204" charset="-122"/>
                <a:cs typeface="Times New Roman" panose="02020603050405020304"/>
                <a:sym typeface="+mn-ea"/>
              </a:rPr>
              <a:t>ara</a:t>
            </a:r>
            <a:r>
              <a:rPr lang="en-US" sz="2000" b="1" spc="25" dirty="0">
                <a:latin typeface="微软雅黑" panose="020B0503020204020204" charset="-122"/>
                <a:ea typeface="微软雅黑" panose="020B0503020204020204" charset="-122"/>
                <a:cs typeface="Times New Roman" panose="02020603050405020304"/>
                <a:sym typeface="+mn-ea"/>
              </a:rPr>
              <a:t>s</a:t>
            </a:r>
            <a:r>
              <a:rPr sz="2000" b="1" spc="25" dirty="0">
                <a:latin typeface="微软雅黑" panose="020B0503020204020204" charset="-122"/>
                <a:ea typeface="微软雅黑" panose="020B0503020204020204" charset="-122"/>
                <a:cs typeface="Times New Roman" panose="02020603050405020304"/>
                <a:sym typeface="+mn-ea"/>
              </a:rPr>
              <a:t>.2-3)</a:t>
            </a:r>
          </a:p>
          <a:p>
            <a:pPr marL="12700"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603050405020304"/>
                <a:sym typeface="+mn-ea"/>
              </a:rPr>
              <a:t>A. </a:t>
            </a:r>
            <a:r>
              <a:rPr sz="2000" spc="-5" dirty="0">
                <a:latin typeface="微软雅黑" panose="020B0503020204020204" charset="-122"/>
                <a:ea typeface="微软雅黑" panose="020B0503020204020204" charset="-122"/>
                <a:cs typeface="Times New Roman" panose="02020603050405020304"/>
                <a:sym typeface="+mn-ea"/>
              </a:rPr>
              <a:t>Left </a:t>
            </a:r>
            <a:r>
              <a:rPr sz="2000" spc="5" dirty="0">
                <a:latin typeface="微软雅黑" panose="020B0503020204020204" charset="-122"/>
                <a:ea typeface="微软雅黑" panose="020B0503020204020204" charset="-122"/>
                <a:cs typeface="Times New Roman" panose="02020603050405020304"/>
                <a:sym typeface="+mn-ea"/>
              </a:rPr>
              <a:t>brain </a:t>
            </a:r>
            <a:r>
              <a:rPr sz="2000" dirty="0">
                <a:latin typeface="微软雅黑" panose="020B0503020204020204" charset="-122"/>
                <a:ea typeface="微软雅黑" panose="020B0503020204020204" charset="-122"/>
                <a:cs typeface="Times New Roman" panose="02020603050405020304"/>
                <a:sym typeface="+mn-ea"/>
              </a:rPr>
              <a:t>with </a:t>
            </a:r>
            <a:r>
              <a:rPr sz="2000" spc="5" dirty="0">
                <a:latin typeface="微软雅黑" panose="020B0503020204020204" charset="-122"/>
                <a:ea typeface="微软雅黑" panose="020B0503020204020204" charset="-122"/>
                <a:cs typeface="Times New Roman" panose="02020603050405020304"/>
                <a:sym typeface="+mn-ea"/>
              </a:rPr>
              <a:t>the </a:t>
            </a:r>
            <a:r>
              <a:rPr sz="2000" spc="10" dirty="0">
                <a:latin typeface="微软雅黑" panose="020B0503020204020204" charset="-122"/>
                <a:ea typeface="微软雅黑" panose="020B0503020204020204" charset="-122"/>
                <a:cs typeface="Times New Roman" panose="02020603050405020304"/>
                <a:sym typeface="+mn-ea"/>
              </a:rPr>
              <a:t>function </a:t>
            </a:r>
            <a:r>
              <a:rPr sz="2000" spc="25" dirty="0">
                <a:latin typeface="微软雅黑" panose="020B0503020204020204" charset="-122"/>
                <a:ea typeface="微软雅黑" panose="020B0503020204020204" charset="-122"/>
                <a:cs typeface="Times New Roman" panose="02020603050405020304"/>
                <a:sym typeface="+mn-ea"/>
              </a:rPr>
              <a:t>of </a:t>
            </a:r>
            <a:r>
              <a:rPr sz="2000" spc="10" dirty="0">
                <a:latin typeface="微软雅黑" panose="020B0503020204020204" charset="-122"/>
                <a:ea typeface="微软雅黑" panose="020B0503020204020204" charset="-122"/>
                <a:cs typeface="Times New Roman" panose="02020603050405020304"/>
                <a:sym typeface="+mn-ea"/>
              </a:rPr>
              <a:t>thinking</a:t>
            </a:r>
            <a:r>
              <a:rPr sz="2000" spc="155" dirty="0">
                <a:latin typeface="微软雅黑" panose="020B0503020204020204" charset="-122"/>
                <a:ea typeface="微软雅黑" panose="020B0503020204020204" charset="-122"/>
                <a:cs typeface="Times New Roman" panose="02020603050405020304"/>
                <a:sym typeface="+mn-ea"/>
              </a:rPr>
              <a:t> </a:t>
            </a:r>
            <a:r>
              <a:rPr sz="2000" spc="-5" dirty="0">
                <a:latin typeface="微软雅黑" panose="020B0503020204020204" charset="-122"/>
                <a:ea typeface="微软雅黑" panose="020B0503020204020204" charset="-122"/>
                <a:cs typeface="Times New Roman" panose="02020603050405020304"/>
                <a:sym typeface="+mn-ea"/>
              </a:rPr>
              <a:t>logically</a:t>
            </a:r>
          </a:p>
          <a:p>
            <a:pPr marL="12700" indent="0" fontAlgn="auto">
              <a:lnSpc>
                <a:spcPts val="3560"/>
              </a:lnSpc>
              <a:spcBef>
                <a:spcPts val="180"/>
              </a:spcBef>
            </a:pPr>
            <a:r>
              <a:rPr lang="en-US" sz="2000" spc="-5" dirty="0">
                <a:latin typeface="微软雅黑" panose="020B0503020204020204" charset="-122"/>
                <a:ea typeface="微软雅黑" panose="020B0503020204020204" charset="-122"/>
                <a:cs typeface="Times New Roman" panose="02020603050405020304"/>
                <a:sym typeface="+mn-ea"/>
              </a:rPr>
              <a:t>B. </a:t>
            </a:r>
            <a:r>
              <a:rPr sz="2000" dirty="0">
                <a:latin typeface="微软雅黑" panose="020B0503020204020204" charset="-122"/>
                <a:ea typeface="微软雅黑" panose="020B0503020204020204" charset="-122"/>
                <a:cs typeface="Times New Roman" panose="02020603050405020304"/>
                <a:sym typeface="+mn-ea"/>
              </a:rPr>
              <a:t>Right </a:t>
            </a:r>
            <a:r>
              <a:rPr sz="2000" spc="5" dirty="0">
                <a:latin typeface="微软雅黑" panose="020B0503020204020204" charset="-122"/>
                <a:ea typeface="微软雅黑" panose="020B0503020204020204" charset="-122"/>
                <a:cs typeface="Times New Roman" panose="02020603050405020304"/>
                <a:sym typeface="+mn-ea"/>
              </a:rPr>
              <a:t>brain </a:t>
            </a:r>
            <a:r>
              <a:rPr sz="2000" dirty="0">
                <a:latin typeface="微软雅黑" panose="020B0503020204020204" charset="-122"/>
                <a:ea typeface="微软雅黑" panose="020B0503020204020204" charset="-122"/>
                <a:cs typeface="Times New Roman" panose="02020603050405020304"/>
                <a:sym typeface="+mn-ea"/>
              </a:rPr>
              <a:t>with </a:t>
            </a:r>
            <a:r>
              <a:rPr sz="2000" spc="5" dirty="0">
                <a:latin typeface="微软雅黑" panose="020B0503020204020204" charset="-122"/>
                <a:ea typeface="微软雅黑" panose="020B0503020204020204" charset="-122"/>
                <a:cs typeface="Times New Roman" panose="02020603050405020304"/>
                <a:sym typeface="+mn-ea"/>
              </a:rPr>
              <a:t>the </a:t>
            </a:r>
            <a:r>
              <a:rPr sz="2000" spc="10" dirty="0">
                <a:latin typeface="微软雅黑" panose="020B0503020204020204" charset="-122"/>
                <a:ea typeface="微软雅黑" panose="020B0503020204020204" charset="-122"/>
                <a:cs typeface="Times New Roman" panose="02020603050405020304"/>
                <a:sym typeface="+mn-ea"/>
              </a:rPr>
              <a:t>function </a:t>
            </a:r>
            <a:r>
              <a:rPr sz="2000" spc="25" dirty="0">
                <a:latin typeface="微软雅黑" panose="020B0503020204020204" charset="-122"/>
                <a:ea typeface="微软雅黑" panose="020B0503020204020204" charset="-122"/>
                <a:cs typeface="Times New Roman" panose="02020603050405020304"/>
                <a:sym typeface="+mn-ea"/>
              </a:rPr>
              <a:t>of </a:t>
            </a:r>
            <a:r>
              <a:rPr sz="2000" spc="10" dirty="0">
                <a:latin typeface="微软雅黑" panose="020B0503020204020204" charset="-122"/>
                <a:ea typeface="微软雅黑" panose="020B0503020204020204" charset="-122"/>
                <a:cs typeface="Times New Roman" panose="02020603050405020304"/>
                <a:sym typeface="+mn-ea"/>
              </a:rPr>
              <a:t>thinking</a:t>
            </a:r>
            <a:r>
              <a:rPr sz="2000" spc="-125" dirty="0">
                <a:latin typeface="微软雅黑" panose="020B0503020204020204" charset="-122"/>
                <a:ea typeface="微软雅黑" panose="020B0503020204020204" charset="-122"/>
                <a:cs typeface="Times New Roman" panose="02020603050405020304"/>
                <a:sym typeface="+mn-ea"/>
              </a:rPr>
              <a:t> </a:t>
            </a:r>
            <a:r>
              <a:rPr sz="2000" dirty="0">
                <a:latin typeface="微软雅黑" panose="020B0503020204020204" charset="-122"/>
                <a:ea typeface="微软雅黑" panose="020B0503020204020204" charset="-122"/>
                <a:cs typeface="Times New Roman" panose="02020603050405020304"/>
                <a:sym typeface="+mn-ea"/>
              </a:rPr>
              <a:t>creatively</a:t>
            </a:r>
          </a:p>
          <a:p>
            <a:pPr marL="12700" indent="0" fontAlgn="auto">
              <a:lnSpc>
                <a:spcPts val="3560"/>
              </a:lnSpc>
              <a:spcBef>
                <a:spcPts val="180"/>
              </a:spcBef>
            </a:pPr>
            <a:r>
              <a:rPr sz="2000" b="1" dirty="0">
                <a:latin typeface="微软雅黑" panose="020B0503020204020204" charset="-122"/>
                <a:ea typeface="微软雅黑" panose="020B0503020204020204" charset="-122"/>
                <a:cs typeface="Times New Roman" panose="02020603050405020304"/>
                <a:sym typeface="+mn-ea"/>
              </a:rPr>
              <a:t>III. </a:t>
            </a:r>
            <a:r>
              <a:rPr sz="2000" b="1" spc="10" dirty="0">
                <a:latin typeface="微软雅黑" panose="020B0503020204020204" charset="-122"/>
                <a:ea typeface="微软雅黑" panose="020B0503020204020204" charset="-122"/>
                <a:cs typeface="Times New Roman" panose="02020603050405020304"/>
                <a:sym typeface="+mn-ea"/>
              </a:rPr>
              <a:t>Dominance </a:t>
            </a:r>
            <a:r>
              <a:rPr sz="2000" b="1" spc="25" dirty="0">
                <a:latin typeface="微软雅黑" panose="020B0503020204020204" charset="-122"/>
                <a:ea typeface="微软雅黑" panose="020B0503020204020204" charset="-122"/>
                <a:cs typeface="Times New Roman" panose="02020603050405020304"/>
                <a:sym typeface="+mn-ea"/>
              </a:rPr>
              <a:t>of </a:t>
            </a:r>
            <a:r>
              <a:rPr sz="2000" b="1" dirty="0">
                <a:latin typeface="微软雅黑" panose="020B0503020204020204" charset="-122"/>
                <a:ea typeface="微软雅黑" panose="020B0503020204020204" charset="-122"/>
                <a:cs typeface="Times New Roman" panose="02020603050405020304"/>
                <a:sym typeface="+mn-ea"/>
              </a:rPr>
              <a:t>left </a:t>
            </a:r>
            <a:r>
              <a:rPr sz="2000" b="1" spc="25" dirty="0">
                <a:latin typeface="微软雅黑" panose="020B0503020204020204" charset="-122"/>
                <a:ea typeface="微软雅黑" panose="020B0503020204020204" charset="-122"/>
                <a:cs typeface="Times New Roman" panose="02020603050405020304"/>
                <a:sym typeface="+mn-ea"/>
              </a:rPr>
              <a:t>or </a:t>
            </a:r>
            <a:r>
              <a:rPr sz="2000" b="1" spc="-5" dirty="0">
                <a:latin typeface="微软雅黑" panose="020B0503020204020204" charset="-122"/>
                <a:ea typeface="微软雅黑" panose="020B0503020204020204" charset="-122"/>
                <a:cs typeface="Times New Roman" panose="02020603050405020304"/>
                <a:sym typeface="+mn-ea"/>
              </a:rPr>
              <a:t>right </a:t>
            </a:r>
            <a:r>
              <a:rPr sz="2000" b="1" dirty="0">
                <a:latin typeface="微软雅黑" panose="020B0503020204020204" charset="-122"/>
                <a:ea typeface="微软雅黑" panose="020B0503020204020204" charset="-122"/>
                <a:cs typeface="Times New Roman" panose="02020603050405020304"/>
                <a:sym typeface="+mn-ea"/>
              </a:rPr>
              <a:t>brain.</a:t>
            </a:r>
            <a:r>
              <a:rPr sz="2000" b="1" spc="-30" dirty="0">
                <a:latin typeface="微软雅黑" panose="020B0503020204020204" charset="-122"/>
                <a:ea typeface="微软雅黑" panose="020B0503020204020204" charset="-122"/>
                <a:cs typeface="Times New Roman" panose="02020603050405020304"/>
                <a:sym typeface="+mn-ea"/>
              </a:rPr>
              <a:t> </a:t>
            </a:r>
            <a:r>
              <a:rPr sz="2000" b="1" spc="25" dirty="0">
                <a:latin typeface="微软雅黑" panose="020B0503020204020204" charset="-122"/>
                <a:ea typeface="微软雅黑" panose="020B0503020204020204" charset="-122"/>
                <a:cs typeface="Times New Roman" panose="02020603050405020304"/>
                <a:sym typeface="+mn-ea"/>
              </a:rPr>
              <a:t>(</a:t>
            </a:r>
            <a:r>
              <a:rPr lang="en-US" sz="2000" b="1" spc="25" dirty="0">
                <a:latin typeface="微软雅黑" panose="020B0503020204020204" charset="-122"/>
                <a:ea typeface="微软雅黑" panose="020B0503020204020204" charset="-122"/>
                <a:cs typeface="Times New Roman" panose="02020603050405020304"/>
                <a:sym typeface="+mn-ea"/>
              </a:rPr>
              <a:t>P</a:t>
            </a:r>
            <a:r>
              <a:rPr sz="2000" b="1" spc="25" dirty="0">
                <a:latin typeface="微软雅黑" panose="020B0503020204020204" charset="-122"/>
                <a:ea typeface="微软雅黑" panose="020B0503020204020204" charset="-122"/>
                <a:cs typeface="Times New Roman" panose="02020603050405020304"/>
                <a:sym typeface="+mn-ea"/>
              </a:rPr>
              <a:t>ara</a:t>
            </a:r>
            <a:r>
              <a:rPr lang="en-US" sz="2000" b="1" spc="25" dirty="0">
                <a:latin typeface="微软雅黑" panose="020B0503020204020204" charset="-122"/>
                <a:ea typeface="微软雅黑" panose="020B0503020204020204" charset="-122"/>
                <a:cs typeface="Times New Roman" panose="02020603050405020304"/>
                <a:sym typeface="+mn-ea"/>
              </a:rPr>
              <a:t>s</a:t>
            </a:r>
            <a:r>
              <a:rPr sz="2000" b="1" spc="25" dirty="0">
                <a:latin typeface="微软雅黑" panose="020B0503020204020204" charset="-122"/>
                <a:ea typeface="微软雅黑" panose="020B0503020204020204" charset="-122"/>
                <a:cs typeface="Times New Roman" panose="02020603050405020304"/>
                <a:sym typeface="+mn-ea"/>
              </a:rPr>
              <a:t>.4-5) </a:t>
            </a:r>
          </a:p>
          <a:p>
            <a:pPr marL="12700" indent="0" fontAlgn="auto">
              <a:lnSpc>
                <a:spcPts val="3560"/>
              </a:lnSpc>
              <a:spcBef>
                <a:spcPts val="180"/>
              </a:spcBef>
            </a:pPr>
            <a:r>
              <a:rPr lang="en-US" sz="2000" dirty="0">
                <a:latin typeface="微软雅黑" panose="020B0503020204020204" charset="-122"/>
                <a:ea typeface="微软雅黑" panose="020B0503020204020204" charset="-122"/>
                <a:cs typeface="Times New Roman" panose="02020603050405020304"/>
                <a:sym typeface="+mn-ea"/>
              </a:rPr>
              <a:t>A. </a:t>
            </a:r>
            <a:r>
              <a:rPr sz="2000" dirty="0">
                <a:latin typeface="微软雅黑" panose="020B0503020204020204" charset="-122"/>
                <a:ea typeface="微软雅黑" panose="020B0503020204020204" charset="-122"/>
                <a:cs typeface="Times New Roman" panose="02020603050405020304"/>
                <a:sym typeface="+mn-ea"/>
              </a:rPr>
              <a:t>Features </a:t>
            </a:r>
            <a:r>
              <a:rPr sz="2000" spc="25" dirty="0">
                <a:latin typeface="微软雅黑" panose="020B0503020204020204" charset="-122"/>
                <a:ea typeface="微软雅黑" panose="020B0503020204020204" charset="-122"/>
                <a:cs typeface="Times New Roman" panose="02020603050405020304"/>
                <a:sym typeface="+mn-ea"/>
              </a:rPr>
              <a:t>of </a:t>
            </a:r>
            <a:r>
              <a:rPr sz="2000" spc="5" dirty="0">
                <a:latin typeface="微软雅黑" panose="020B0503020204020204" charset="-122"/>
                <a:ea typeface="微软雅黑" panose="020B0503020204020204" charset="-122"/>
                <a:cs typeface="Times New Roman" panose="02020603050405020304"/>
                <a:sym typeface="+mn-ea"/>
              </a:rPr>
              <a:t>left-brained</a:t>
            </a:r>
            <a:r>
              <a:rPr sz="2000" spc="65" dirty="0">
                <a:latin typeface="微软雅黑" panose="020B0503020204020204" charset="-122"/>
                <a:ea typeface="微软雅黑" panose="020B0503020204020204" charset="-122"/>
                <a:cs typeface="Times New Roman" panose="02020603050405020304"/>
                <a:sym typeface="+mn-ea"/>
              </a:rPr>
              <a:t> </a:t>
            </a:r>
            <a:r>
              <a:rPr sz="2000" spc="15" dirty="0">
                <a:latin typeface="微软雅黑" panose="020B0503020204020204" charset="-122"/>
                <a:ea typeface="微软雅黑" panose="020B0503020204020204" charset="-122"/>
                <a:cs typeface="Times New Roman" panose="02020603050405020304"/>
                <a:sym typeface="+mn-ea"/>
              </a:rPr>
              <a:t>people</a:t>
            </a:r>
          </a:p>
          <a:p>
            <a:pPr marL="12700" indent="0" fontAlgn="auto">
              <a:lnSpc>
                <a:spcPts val="3560"/>
              </a:lnSpc>
              <a:spcBef>
                <a:spcPts val="180"/>
              </a:spcBef>
            </a:pPr>
            <a:r>
              <a:rPr lang="en-US" sz="2000" spc="15" dirty="0">
                <a:latin typeface="微软雅黑" panose="020B0503020204020204" charset="-122"/>
                <a:ea typeface="微软雅黑" panose="020B0503020204020204" charset="-122"/>
                <a:cs typeface="Times New Roman" panose="02020603050405020304"/>
                <a:sym typeface="+mn-ea"/>
              </a:rPr>
              <a:t>1. </a:t>
            </a:r>
            <a:endParaRPr sz="2000" spc="15" dirty="0">
              <a:latin typeface="微软雅黑" panose="020B0503020204020204" charset="-122"/>
              <a:ea typeface="微软雅黑" panose="020B0503020204020204" charset="-122"/>
              <a:cs typeface="Times New Roman" panose="02020603050405020304"/>
              <a:sym typeface="+mn-ea"/>
            </a:endParaRPr>
          </a:p>
          <a:p>
            <a:pPr marL="12700" indent="0" fontAlgn="auto">
              <a:lnSpc>
                <a:spcPts val="3560"/>
              </a:lnSpc>
              <a:spcBef>
                <a:spcPts val="180"/>
              </a:spcBef>
            </a:pPr>
            <a:endParaRPr sz="2000" spc="15" dirty="0">
              <a:latin typeface="微软雅黑" panose="020B0503020204020204" charset="-122"/>
              <a:ea typeface="微软雅黑" panose="020B0503020204020204" charset="-122"/>
              <a:cs typeface="Times New Roman" panose="02020603050405020304"/>
              <a:sym typeface="+mn-ea"/>
            </a:endParaRPr>
          </a:p>
          <a:p>
            <a:pPr marL="12700"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603050405020304"/>
                <a:sym typeface="+mn-ea"/>
              </a:rPr>
              <a:t>B. </a:t>
            </a:r>
            <a:r>
              <a:rPr sz="2000" dirty="0">
                <a:latin typeface="微软雅黑" panose="020B0503020204020204" charset="-122"/>
                <a:ea typeface="微软雅黑" panose="020B0503020204020204" charset="-122"/>
                <a:cs typeface="Times New Roman" panose="02020603050405020304"/>
                <a:sym typeface="+mn-ea"/>
              </a:rPr>
              <a:t>Features </a:t>
            </a:r>
            <a:r>
              <a:rPr sz="2000" spc="25" dirty="0">
                <a:latin typeface="微软雅黑" panose="020B0503020204020204" charset="-122"/>
                <a:ea typeface="微软雅黑" panose="020B0503020204020204" charset="-122"/>
                <a:cs typeface="Times New Roman" panose="02020603050405020304"/>
                <a:sym typeface="+mn-ea"/>
              </a:rPr>
              <a:t>of </a:t>
            </a:r>
            <a:r>
              <a:rPr lang="en-US" sz="2000" spc="25" dirty="0">
                <a:latin typeface="微软雅黑" panose="020B0503020204020204" charset="-122"/>
                <a:ea typeface="微软雅黑" panose="020B0503020204020204" charset="-122"/>
                <a:cs typeface="Times New Roman" panose="02020603050405020304"/>
                <a:sym typeface="+mn-ea"/>
              </a:rPr>
              <a:t>right</a:t>
            </a:r>
            <a:r>
              <a:rPr sz="2000" spc="5" dirty="0">
                <a:latin typeface="微软雅黑" panose="020B0503020204020204" charset="-122"/>
                <a:ea typeface="微软雅黑" panose="020B0503020204020204" charset="-122"/>
                <a:cs typeface="Times New Roman" panose="02020603050405020304"/>
                <a:sym typeface="+mn-ea"/>
              </a:rPr>
              <a:t>-brained</a:t>
            </a:r>
            <a:r>
              <a:rPr sz="2000" spc="65" dirty="0">
                <a:latin typeface="微软雅黑" panose="020B0503020204020204" charset="-122"/>
                <a:ea typeface="微软雅黑" panose="020B0503020204020204" charset="-122"/>
                <a:cs typeface="Times New Roman" panose="02020603050405020304"/>
                <a:sym typeface="+mn-ea"/>
              </a:rPr>
              <a:t> </a:t>
            </a:r>
            <a:r>
              <a:rPr sz="2000" spc="15" dirty="0">
                <a:latin typeface="微软雅黑" panose="020B0503020204020204" charset="-122"/>
                <a:ea typeface="微软雅黑" panose="020B0503020204020204" charset="-122"/>
                <a:cs typeface="Times New Roman" panose="02020603050405020304"/>
                <a:sym typeface="+mn-ea"/>
              </a:rPr>
              <a:t>people</a:t>
            </a:r>
          </a:p>
          <a:p>
            <a:pPr marL="12700"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603050405020304"/>
                <a:sym typeface="+mn-ea"/>
              </a:rPr>
              <a:t>1. </a:t>
            </a:r>
          </a:p>
        </p:txBody>
      </p:sp>
      <p:cxnSp>
        <p:nvCxnSpPr>
          <p:cNvPr id="3" name="直接连接符 2">
            <a:extLst>
              <a:ext uri="{FF2B5EF4-FFF2-40B4-BE49-F238E27FC236}">
                <a16:creationId xmlns:a16="http://schemas.microsoft.com/office/drawing/2014/main" id="{F5ACFF05-0850-4A3C-AC00-6A50586EB421}"/>
              </a:ext>
            </a:extLst>
          </p:cNvPr>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6E58FDCF-5427-4EE0-99B6-BEDC58BC5F43}"/>
              </a:ext>
            </a:extLst>
          </p:cNvPr>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5" name="图示 4">
            <a:extLst>
              <a:ext uri="{FF2B5EF4-FFF2-40B4-BE49-F238E27FC236}">
                <a16:creationId xmlns:a16="http://schemas.microsoft.com/office/drawing/2014/main" id="{4215F18D-B262-4F72-99C2-5AF68417E3BE}"/>
              </a:ext>
            </a:extLst>
          </p:cNvPr>
          <p:cNvGraphicFramePr/>
          <p:nvPr>
            <p:extLst>
              <p:ext uri="{D42A27DB-BD31-4B8C-83A1-F6EECF244321}">
                <p14:modId xmlns:p14="http://schemas.microsoft.com/office/powerpoint/2010/main" val="3924622603"/>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60182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63196" y="1839595"/>
            <a:ext cx="8258175" cy="4351020"/>
          </a:xfrm>
          <a:prstGeom prst="rect">
            <a:avLst/>
          </a:prstGeom>
          <a:noFill/>
          <a:ln w="9525">
            <a:noFill/>
          </a:ln>
        </p:spPr>
        <p:txBody>
          <a:bodyPr wrap="square">
            <a:spAutoFit/>
          </a:bodyPr>
          <a:lstStyle/>
          <a:p>
            <a:pPr marL="12700" marR="5080" indent="114300" algn="just">
              <a:lnSpc>
                <a:spcPct val="156000"/>
              </a:lnSpc>
              <a:spcBef>
                <a:spcPts val="85"/>
              </a:spcBef>
            </a:pPr>
            <a:r>
              <a:rPr sz="2000" spc="-40" dirty="0">
                <a:latin typeface="微软雅黑" panose="020B0503020204020204" charset="-122"/>
                <a:ea typeface="微软雅黑" panose="020B0503020204020204" charset="-122"/>
                <a:cs typeface="微软雅黑" panose="020B0503020204020204" charset="-122"/>
                <a:sym typeface="+mn-ea"/>
              </a:rPr>
              <a:t>④</a:t>
            </a:r>
            <a:r>
              <a:rPr sz="2000" spc="10" dirty="0">
                <a:latin typeface="微软雅黑" panose="020B0503020204020204" charset="-122"/>
                <a:ea typeface="微软雅黑" panose="020B0503020204020204" charset="-122"/>
                <a:cs typeface="Arial" panose="020B0604020202020204"/>
                <a:sym typeface="+mn-ea"/>
              </a:rPr>
              <a:t> Of </a:t>
            </a:r>
            <a:r>
              <a:rPr sz="2000" dirty="0">
                <a:latin typeface="微软雅黑" panose="020B0503020204020204" charset="-122"/>
                <a:ea typeface="微软雅黑" panose="020B0503020204020204" charset="-122"/>
                <a:cs typeface="Arial" panose="020B0604020202020204"/>
                <a:sym typeface="+mn-ea"/>
              </a:rPr>
              <a:t>people who </a:t>
            </a:r>
            <a:r>
              <a:rPr sz="2000" spc="10" dirty="0">
                <a:latin typeface="微软雅黑" panose="020B0503020204020204" charset="-122"/>
                <a:ea typeface="微软雅黑" panose="020B0503020204020204" charset="-122"/>
                <a:cs typeface="Arial" panose="020B0604020202020204"/>
                <a:sym typeface="+mn-ea"/>
              </a:rPr>
              <a:t>are </a:t>
            </a:r>
            <a:r>
              <a:rPr sz="2000" spc="15" dirty="0">
                <a:latin typeface="微软雅黑" panose="020B0503020204020204" charset="-122"/>
                <a:ea typeface="微软雅黑" panose="020B0503020204020204" charset="-122"/>
                <a:cs typeface="Arial" panose="020B0604020202020204"/>
                <a:sym typeface="+mn-ea"/>
              </a:rPr>
              <a:t>good </a:t>
            </a:r>
            <a:r>
              <a:rPr sz="2000" spc="30" dirty="0">
                <a:latin typeface="微软雅黑" panose="020B0503020204020204" charset="-122"/>
                <a:ea typeface="微软雅黑" panose="020B0503020204020204" charset="-122"/>
                <a:cs typeface="Arial" panose="020B0604020202020204"/>
                <a:sym typeface="+mn-ea"/>
              </a:rPr>
              <a:t>in </a:t>
            </a:r>
            <a:r>
              <a:rPr sz="2000" spc="10" dirty="0">
                <a:latin typeface="微软雅黑" panose="020B0503020204020204" charset="-122"/>
                <a:ea typeface="微软雅黑" panose="020B0503020204020204" charset="-122"/>
                <a:cs typeface="Arial" panose="020B0604020202020204"/>
                <a:sym typeface="+mn-ea"/>
              </a:rPr>
              <a:t>mathematics </a:t>
            </a:r>
            <a:r>
              <a:rPr sz="2000" spc="15" dirty="0">
                <a:latin typeface="微软雅黑" panose="020B0503020204020204" charset="-122"/>
                <a:ea typeface="微软雅黑" panose="020B0503020204020204" charset="-122"/>
                <a:cs typeface="Arial" panose="020B0604020202020204"/>
                <a:sym typeface="+mn-ea"/>
              </a:rPr>
              <a:t>and </a:t>
            </a:r>
            <a:r>
              <a:rPr sz="2000" spc="5" dirty="0">
                <a:latin typeface="微软雅黑" panose="020B0503020204020204" charset="-122"/>
                <a:ea typeface="微软雅黑" panose="020B0503020204020204" charset="-122"/>
                <a:cs typeface="Arial" panose="020B0604020202020204"/>
                <a:sym typeface="+mn-ea"/>
              </a:rPr>
              <a:t>language </a:t>
            </a:r>
            <a:r>
              <a:rPr sz="2000" spc="10" dirty="0">
                <a:latin typeface="微软雅黑" panose="020B0503020204020204" charset="-122"/>
                <a:ea typeface="微软雅黑" panose="020B0503020204020204" charset="-122"/>
                <a:cs typeface="Arial" panose="020B0604020202020204"/>
                <a:sym typeface="+mn-ea"/>
              </a:rPr>
              <a:t>expression—that  is, putting </a:t>
            </a:r>
            <a:r>
              <a:rPr sz="2000" dirty="0">
                <a:latin typeface="微软雅黑" panose="020B0503020204020204" charset="-122"/>
                <a:ea typeface="微软雅黑" panose="020B0503020204020204" charset="-122"/>
                <a:cs typeface="Arial" panose="020B0604020202020204"/>
                <a:sym typeface="+mn-ea"/>
              </a:rPr>
              <a:t>into </a:t>
            </a:r>
            <a:r>
              <a:rPr sz="2000" spc="5" dirty="0">
                <a:latin typeface="微软雅黑" panose="020B0503020204020204" charset="-122"/>
                <a:ea typeface="微软雅黑" panose="020B0503020204020204" charset="-122"/>
                <a:cs typeface="Arial" panose="020B0604020202020204"/>
                <a:sym typeface="+mn-ea"/>
              </a:rPr>
              <a:t>practice </a:t>
            </a:r>
            <a:r>
              <a:rPr sz="2000" spc="15" dirty="0">
                <a:latin typeface="微软雅黑" panose="020B0503020204020204" charset="-122"/>
                <a:ea typeface="微软雅黑" panose="020B0503020204020204" charset="-122"/>
                <a:cs typeface="Arial" panose="020B0604020202020204"/>
                <a:sym typeface="+mn-ea"/>
              </a:rPr>
              <a:t>what </a:t>
            </a:r>
            <a:r>
              <a:rPr sz="2000" dirty="0">
                <a:latin typeface="微软雅黑" panose="020B0503020204020204" charset="-122"/>
                <a:ea typeface="微软雅黑" panose="020B0503020204020204" charset="-122"/>
                <a:cs typeface="Arial" panose="020B0604020202020204"/>
                <a:sym typeface="+mn-ea"/>
              </a:rPr>
              <a:t>they </a:t>
            </a:r>
            <a:r>
              <a:rPr sz="2000" spc="-5" dirty="0">
                <a:latin typeface="微软雅黑" panose="020B0503020204020204" charset="-122"/>
                <a:ea typeface="微软雅黑" panose="020B0503020204020204" charset="-122"/>
                <a:cs typeface="Arial" panose="020B0604020202020204"/>
                <a:sym typeface="+mn-ea"/>
              </a:rPr>
              <a:t>have </a:t>
            </a:r>
            <a:r>
              <a:rPr sz="2000" dirty="0">
                <a:latin typeface="微软雅黑" panose="020B0503020204020204" charset="-122"/>
                <a:ea typeface="微软雅黑" panose="020B0503020204020204" charset="-122"/>
                <a:cs typeface="Arial" panose="020B0604020202020204"/>
                <a:sym typeface="+mn-ea"/>
              </a:rPr>
              <a:t>learnt, we </a:t>
            </a:r>
            <a:r>
              <a:rPr sz="2000" spc="40" dirty="0">
                <a:latin typeface="微软雅黑" panose="020B0503020204020204" charset="-122"/>
                <a:ea typeface="微软雅黑" panose="020B0503020204020204" charset="-122"/>
                <a:cs typeface="Arial" panose="020B0604020202020204"/>
                <a:sym typeface="+mn-ea"/>
              </a:rPr>
              <a:t>say </a:t>
            </a:r>
            <a:r>
              <a:rPr sz="2000" dirty="0">
                <a:latin typeface="微软雅黑" panose="020B0503020204020204" charset="-122"/>
                <a:ea typeface="微软雅黑" panose="020B0503020204020204" charset="-122"/>
                <a:cs typeface="Arial" panose="020B0604020202020204"/>
                <a:sym typeface="+mn-ea"/>
              </a:rPr>
              <a:t>that they </a:t>
            </a:r>
            <a:r>
              <a:rPr sz="2000" spc="10" dirty="0">
                <a:latin typeface="微软雅黑" panose="020B0503020204020204" charset="-122"/>
                <a:ea typeface="微软雅黑" panose="020B0503020204020204" charset="-122"/>
                <a:cs typeface="Arial" panose="020B0604020202020204"/>
                <a:sym typeface="+mn-ea"/>
              </a:rPr>
              <a:t>are </a:t>
            </a:r>
            <a:r>
              <a:rPr sz="2000" dirty="0">
                <a:latin typeface="微软雅黑" panose="020B0503020204020204" charset="-122"/>
                <a:ea typeface="微软雅黑" panose="020B0503020204020204" charset="-122"/>
                <a:cs typeface="Arial" panose="020B0604020202020204"/>
                <a:sym typeface="+mn-ea"/>
              </a:rPr>
              <a:t>more </a:t>
            </a:r>
            <a:r>
              <a:rPr sz="2000" spc="-5" dirty="0">
                <a:solidFill>
                  <a:srgbClr val="FF0000"/>
                </a:solidFill>
                <a:latin typeface="微软雅黑" panose="020B0503020204020204" charset="-122"/>
                <a:ea typeface="微软雅黑" panose="020B0503020204020204" charset="-122"/>
                <a:cs typeface="Arial" panose="020B0604020202020204"/>
                <a:sym typeface="+mn-ea"/>
              </a:rPr>
              <a:t>left-</a:t>
            </a:r>
            <a:r>
              <a:rPr sz="2000" spc="5" dirty="0">
                <a:solidFill>
                  <a:srgbClr val="FF0000"/>
                </a:solidFill>
                <a:latin typeface="微软雅黑" panose="020B0503020204020204" charset="-122"/>
                <a:ea typeface="微软雅黑" panose="020B0503020204020204" charset="-122"/>
                <a:cs typeface="Arial" panose="020B0604020202020204"/>
                <a:sym typeface="+mn-ea"/>
              </a:rPr>
              <a:t>brained</a:t>
            </a:r>
            <a:r>
              <a:rPr sz="2000" spc="5" dirty="0">
                <a:latin typeface="微软雅黑" panose="020B0503020204020204" charset="-122"/>
                <a:ea typeface="微软雅黑" panose="020B0503020204020204" charset="-122"/>
                <a:cs typeface="Arial" panose="020B0604020202020204"/>
                <a:sym typeface="+mn-ea"/>
              </a:rPr>
              <a:t>. </a:t>
            </a:r>
            <a:r>
              <a:rPr sz="2000" spc="25" dirty="0">
                <a:latin typeface="微软雅黑" panose="020B0503020204020204" charset="-122"/>
                <a:ea typeface="微软雅黑" panose="020B0503020204020204" charset="-122"/>
                <a:cs typeface="Arial" panose="020B0604020202020204"/>
                <a:sym typeface="+mn-ea"/>
              </a:rPr>
              <a:t>They </a:t>
            </a:r>
            <a:r>
              <a:rPr sz="2000" spc="10" dirty="0">
                <a:latin typeface="微软雅黑" panose="020B0503020204020204" charset="-122"/>
                <a:ea typeface="微软雅黑" panose="020B0503020204020204" charset="-122"/>
                <a:cs typeface="Arial" panose="020B0604020202020204"/>
                <a:sym typeface="+mn-ea"/>
              </a:rPr>
              <a:t>are </a:t>
            </a:r>
            <a:r>
              <a:rPr sz="2000" spc="-5" dirty="0">
                <a:latin typeface="微软雅黑" panose="020B0503020204020204" charset="-122"/>
                <a:ea typeface="微软雅黑" panose="020B0503020204020204" charset="-122"/>
                <a:cs typeface="Arial" panose="020B0604020202020204"/>
                <a:sym typeface="+mn-ea"/>
              </a:rPr>
              <a:t>not </a:t>
            </a:r>
            <a:r>
              <a:rPr sz="2000" dirty="0">
                <a:latin typeface="微软雅黑" panose="020B0503020204020204" charset="-122"/>
                <a:ea typeface="微软雅黑" panose="020B0503020204020204" charset="-122"/>
                <a:cs typeface="Arial" panose="020B0604020202020204"/>
                <a:sym typeface="+mn-ea"/>
              </a:rPr>
              <a:t>very </a:t>
            </a:r>
            <a:r>
              <a:rPr sz="2000" spc="5" dirty="0">
                <a:latin typeface="微软雅黑" panose="020B0503020204020204" charset="-122"/>
                <a:ea typeface="微软雅黑" panose="020B0503020204020204" charset="-122"/>
                <a:cs typeface="Arial" panose="020B0604020202020204"/>
                <a:sym typeface="+mn-ea"/>
              </a:rPr>
              <a:t>sensitive </a:t>
            </a:r>
            <a:r>
              <a:rPr sz="2000" spc="15" dirty="0">
                <a:latin typeface="微软雅黑" panose="020B0503020204020204" charset="-122"/>
                <a:ea typeface="微软雅黑" panose="020B0503020204020204" charset="-122"/>
                <a:cs typeface="Arial" panose="020B0604020202020204"/>
                <a:sym typeface="+mn-ea"/>
              </a:rPr>
              <a:t>and </a:t>
            </a:r>
            <a:r>
              <a:rPr sz="2000" dirty="0">
                <a:latin typeface="微软雅黑" panose="020B0503020204020204" charset="-122"/>
                <a:ea typeface="微软雅黑" panose="020B0503020204020204" charset="-122"/>
                <a:cs typeface="Arial" panose="020B0604020202020204"/>
                <a:sym typeface="+mn-ea"/>
              </a:rPr>
              <a:t>believe </a:t>
            </a:r>
            <a:r>
              <a:rPr sz="2000" spc="30" dirty="0">
                <a:latin typeface="微软雅黑" panose="020B0503020204020204" charset="-122"/>
                <a:ea typeface="微软雅黑" panose="020B0503020204020204" charset="-122"/>
                <a:cs typeface="Arial" panose="020B0604020202020204"/>
                <a:sym typeface="+mn-ea"/>
              </a:rPr>
              <a:t>in </a:t>
            </a:r>
            <a:r>
              <a:rPr sz="2000" spc="10" dirty="0">
                <a:latin typeface="微软雅黑" panose="020B0503020204020204" charset="-122"/>
                <a:ea typeface="微软雅黑" panose="020B0503020204020204" charset="-122"/>
                <a:cs typeface="Arial" panose="020B0604020202020204"/>
                <a:sym typeface="+mn-ea"/>
              </a:rPr>
              <a:t>doing </a:t>
            </a:r>
            <a:r>
              <a:rPr sz="2000" spc="15" dirty="0">
                <a:latin typeface="微软雅黑" panose="020B0503020204020204" charset="-122"/>
                <a:ea typeface="微软雅黑" panose="020B0503020204020204" charset="-122"/>
                <a:cs typeface="Arial" panose="020B0604020202020204"/>
                <a:sym typeface="+mn-ea"/>
              </a:rPr>
              <a:t>everything </a:t>
            </a:r>
            <a:r>
              <a:rPr sz="2000" spc="5" dirty="0">
                <a:latin typeface="微软雅黑" panose="020B0503020204020204" charset="-122"/>
                <a:ea typeface="微软雅黑" panose="020B0503020204020204" charset="-122"/>
                <a:cs typeface="Arial" panose="020B0604020202020204"/>
                <a:sym typeface="+mn-ea"/>
              </a:rPr>
              <a:t>only  after </a:t>
            </a:r>
            <a:r>
              <a:rPr sz="2000" spc="10" dirty="0">
                <a:latin typeface="微软雅黑" panose="020B0503020204020204" charset="-122"/>
                <a:ea typeface="微软雅黑" panose="020B0503020204020204" charset="-122"/>
                <a:cs typeface="Arial" panose="020B0604020202020204"/>
                <a:sym typeface="+mn-ea"/>
              </a:rPr>
              <a:t>reasoning. </a:t>
            </a:r>
            <a:r>
              <a:rPr sz="2000" spc="15" dirty="0">
                <a:latin typeface="微软雅黑" panose="020B0503020204020204" charset="-122"/>
                <a:ea typeface="微软雅黑" panose="020B0503020204020204" charset="-122"/>
                <a:cs typeface="Arial" panose="020B0604020202020204"/>
                <a:sym typeface="+mn-ea"/>
              </a:rPr>
              <a:t>They are </a:t>
            </a:r>
            <a:r>
              <a:rPr sz="2000" spc="5" dirty="0">
                <a:latin typeface="微软雅黑" panose="020B0503020204020204" charset="-122"/>
                <a:ea typeface="微软雅黑" panose="020B0503020204020204" charset="-122"/>
                <a:cs typeface="Arial" panose="020B0604020202020204"/>
                <a:sym typeface="+mn-ea"/>
              </a:rPr>
              <a:t>very </a:t>
            </a:r>
            <a:r>
              <a:rPr sz="2000" spc="25" dirty="0">
                <a:latin typeface="微软雅黑" panose="020B0503020204020204" charset="-122"/>
                <a:ea typeface="微软雅黑" panose="020B0503020204020204" charset="-122"/>
                <a:cs typeface="Arial" panose="020B0604020202020204"/>
                <a:sym typeface="+mn-ea"/>
              </a:rPr>
              <a:t>sharp </a:t>
            </a:r>
            <a:r>
              <a:rPr sz="2000" spc="40" dirty="0">
                <a:latin typeface="微软雅黑" panose="020B0503020204020204" charset="-122"/>
                <a:ea typeface="微软雅黑" panose="020B0503020204020204" charset="-122"/>
                <a:cs typeface="Arial" panose="020B0604020202020204"/>
                <a:sym typeface="+mn-ea"/>
              </a:rPr>
              <a:t>at </a:t>
            </a:r>
            <a:r>
              <a:rPr sz="2000" spc="10" dirty="0">
                <a:latin typeface="微软雅黑" panose="020B0503020204020204" charset="-122"/>
                <a:ea typeface="微软雅黑" panose="020B0503020204020204" charset="-122"/>
                <a:cs typeface="Arial" panose="020B0604020202020204"/>
                <a:sym typeface="+mn-ea"/>
              </a:rPr>
              <a:t>arguments. They are </a:t>
            </a:r>
            <a:r>
              <a:rPr sz="2000" spc="-15" dirty="0">
                <a:latin typeface="微软雅黑" panose="020B0503020204020204" charset="-122"/>
                <a:ea typeface="微软雅黑" panose="020B0503020204020204" charset="-122"/>
                <a:cs typeface="Arial" panose="020B0604020202020204"/>
                <a:sym typeface="+mn-ea"/>
              </a:rPr>
              <a:t>the </a:t>
            </a:r>
            <a:r>
              <a:rPr sz="2000" dirty="0">
                <a:latin typeface="微软雅黑" panose="020B0503020204020204" charset="-122"/>
                <a:ea typeface="微软雅黑" panose="020B0503020204020204" charset="-122"/>
                <a:cs typeface="Arial" panose="020B0604020202020204"/>
                <a:sym typeface="+mn-ea"/>
              </a:rPr>
              <a:t>type </a:t>
            </a:r>
            <a:r>
              <a:rPr sz="2000" spc="-15" dirty="0">
                <a:latin typeface="微软雅黑" panose="020B0503020204020204" charset="-122"/>
                <a:ea typeface="微软雅黑" panose="020B0503020204020204" charset="-122"/>
                <a:cs typeface="Arial" panose="020B0604020202020204"/>
                <a:sym typeface="+mn-ea"/>
              </a:rPr>
              <a:t>who  </a:t>
            </a:r>
            <a:r>
              <a:rPr sz="2000" spc="5" dirty="0">
                <a:latin typeface="微软雅黑" panose="020B0503020204020204" charset="-122"/>
                <a:ea typeface="微软雅黑" panose="020B0503020204020204" charset="-122"/>
                <a:cs typeface="Arial" panose="020B0604020202020204"/>
                <a:sym typeface="+mn-ea"/>
              </a:rPr>
              <a:t>will </a:t>
            </a:r>
            <a:r>
              <a:rPr sz="2000" spc="-5" dirty="0">
                <a:latin typeface="微软雅黑" panose="020B0503020204020204" charset="-122"/>
                <a:ea typeface="微软雅黑" panose="020B0503020204020204" charset="-122"/>
                <a:cs typeface="Arial" panose="020B0604020202020204"/>
                <a:sym typeface="+mn-ea"/>
              </a:rPr>
              <a:t>not </a:t>
            </a:r>
            <a:r>
              <a:rPr sz="2000" spc="5" dirty="0">
                <a:latin typeface="微软雅黑" panose="020B0503020204020204" charset="-122"/>
                <a:ea typeface="微软雅黑" panose="020B0503020204020204" charset="-122"/>
                <a:cs typeface="Arial" panose="020B0604020202020204"/>
                <a:sym typeface="+mn-ea"/>
              </a:rPr>
              <a:t>believe </a:t>
            </a:r>
            <a:r>
              <a:rPr sz="2000" spc="30" dirty="0">
                <a:latin typeface="微软雅黑" panose="020B0503020204020204" charset="-122"/>
                <a:ea typeface="微软雅黑" panose="020B0503020204020204" charset="-122"/>
                <a:cs typeface="Arial" panose="020B0604020202020204"/>
                <a:sym typeface="+mn-ea"/>
              </a:rPr>
              <a:t>in </a:t>
            </a:r>
            <a:r>
              <a:rPr sz="2000" spc="15" dirty="0">
                <a:latin typeface="微软雅黑" panose="020B0503020204020204" charset="-122"/>
                <a:ea typeface="微软雅黑" panose="020B0503020204020204" charset="-122"/>
                <a:cs typeface="Arial" panose="020B0604020202020204"/>
                <a:sym typeface="+mn-ea"/>
              </a:rPr>
              <a:t>anything </a:t>
            </a:r>
            <a:r>
              <a:rPr sz="2000" dirty="0">
                <a:latin typeface="微软雅黑" panose="020B0503020204020204" charset="-122"/>
                <a:ea typeface="微软雅黑" panose="020B0503020204020204" charset="-122"/>
                <a:cs typeface="Arial" panose="020B0604020202020204"/>
                <a:sym typeface="+mn-ea"/>
              </a:rPr>
              <a:t>until they </a:t>
            </a:r>
            <a:r>
              <a:rPr sz="2000" spc="25" dirty="0">
                <a:latin typeface="微软雅黑" panose="020B0503020204020204" charset="-122"/>
                <a:ea typeface="微软雅黑" panose="020B0503020204020204" charset="-122"/>
                <a:cs typeface="Arial" panose="020B0604020202020204"/>
                <a:sym typeface="+mn-ea"/>
              </a:rPr>
              <a:t>see </a:t>
            </a:r>
            <a:r>
              <a:rPr sz="2000" spc="10" dirty="0">
                <a:latin typeface="微软雅黑" panose="020B0503020204020204" charset="-122"/>
                <a:ea typeface="微软雅黑" panose="020B0503020204020204" charset="-122"/>
                <a:cs typeface="Arial" panose="020B0604020202020204"/>
                <a:sym typeface="+mn-ea"/>
              </a:rPr>
              <a:t>it. </a:t>
            </a:r>
          </a:p>
          <a:p>
            <a:pPr marL="12700" marR="5080" indent="114300" algn="just">
              <a:lnSpc>
                <a:spcPct val="156000"/>
              </a:lnSpc>
              <a:spcBef>
                <a:spcPts val="85"/>
              </a:spcBef>
            </a:pPr>
            <a:endParaRPr sz="2000" spc="10" dirty="0">
              <a:latin typeface="微软雅黑" panose="020B0503020204020204" charset="-122"/>
              <a:ea typeface="微软雅黑" panose="020B0503020204020204" charset="-122"/>
              <a:cs typeface="Arial" panose="020B0604020202020204"/>
              <a:sym typeface="+mn-ea"/>
            </a:endParaRPr>
          </a:p>
          <a:p>
            <a:pPr marL="12700" marR="5080" indent="114300" algn="just">
              <a:lnSpc>
                <a:spcPct val="156000"/>
              </a:lnSpc>
              <a:spcBef>
                <a:spcPts val="85"/>
              </a:spcBef>
            </a:pPr>
            <a:endParaRPr sz="2000" dirty="0">
              <a:latin typeface="微软雅黑" panose="020B0503020204020204" charset="-122"/>
              <a:ea typeface="微软雅黑" panose="020B0503020204020204" charset="-122"/>
              <a:cs typeface="微软雅黑" panose="020B0503020204020204" charset="-122"/>
              <a:sym typeface="+mn-ea"/>
            </a:endParaRPr>
          </a:p>
          <a:p>
            <a:pPr marL="127000">
              <a:lnSpc>
                <a:spcPct val="100000"/>
              </a:lnSpc>
              <a:spcBef>
                <a:spcPts val="725"/>
              </a:spcBef>
            </a:pPr>
            <a:r>
              <a:rPr sz="2000" dirty="0">
                <a:latin typeface="微软雅黑" panose="020B0503020204020204" charset="-122"/>
                <a:ea typeface="微软雅黑" panose="020B0503020204020204" charset="-122"/>
                <a:cs typeface="微软雅黑" panose="020B0503020204020204" charset="-122"/>
                <a:sym typeface="+mn-ea"/>
              </a:rPr>
              <a:t>段意：</a:t>
            </a:r>
            <a:r>
              <a:rPr sz="2000" spc="50" dirty="0">
                <a:solidFill>
                  <a:schemeClr val="tx1"/>
                </a:solidFill>
                <a:latin typeface="微软雅黑" panose="020B0503020204020204" charset="-122"/>
                <a:ea typeface="微软雅黑" panose="020B0503020204020204" charset="-122"/>
                <a:cs typeface="微软雅黑" panose="020B0503020204020204" charset="-122"/>
                <a:sym typeface="+mn-ea"/>
              </a:rPr>
              <a:t>左</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脑型</a:t>
            </a:r>
            <a:r>
              <a:rPr sz="2000" spc="50" dirty="0">
                <a:solidFill>
                  <a:schemeClr val="tx1"/>
                </a:solidFill>
                <a:latin typeface="微软雅黑" panose="020B0503020204020204" charset="-122"/>
                <a:ea typeface="微软雅黑" panose="020B0503020204020204" charset="-122"/>
                <a:cs typeface="微软雅黑" panose="020B0503020204020204" charset="-122"/>
                <a:sym typeface="+mn-ea"/>
              </a:rPr>
              <a:t>的</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人擅长</a:t>
            </a:r>
            <a:r>
              <a:rPr sz="2000" spc="50" dirty="0">
                <a:solidFill>
                  <a:schemeClr val="tx1"/>
                </a:solidFill>
                <a:latin typeface="微软雅黑" panose="020B0503020204020204" charset="-122"/>
                <a:ea typeface="微软雅黑" panose="020B0503020204020204" charset="-122"/>
                <a:cs typeface="微软雅黑" panose="020B0503020204020204" charset="-122"/>
                <a:sym typeface="+mn-ea"/>
              </a:rPr>
              <a:t>数</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学和</a:t>
            </a:r>
            <a:r>
              <a:rPr sz="2000" spc="50" dirty="0">
                <a:solidFill>
                  <a:schemeClr val="tx1"/>
                </a:solidFill>
                <a:latin typeface="微软雅黑" panose="020B0503020204020204" charset="-122"/>
                <a:ea typeface="微软雅黑" panose="020B0503020204020204" charset="-122"/>
                <a:cs typeface="微软雅黑" panose="020B0503020204020204" charset="-122"/>
                <a:sym typeface="+mn-ea"/>
              </a:rPr>
              <a:t>语</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言表</a:t>
            </a:r>
            <a:r>
              <a:rPr sz="2000" spc="75" dirty="0">
                <a:solidFill>
                  <a:schemeClr val="tx1"/>
                </a:solidFill>
                <a:latin typeface="微软雅黑" panose="020B0503020204020204" charset="-122"/>
                <a:ea typeface="微软雅黑" panose="020B0503020204020204" charset="-122"/>
                <a:cs typeface="微软雅黑" panose="020B0503020204020204" charset="-122"/>
                <a:sym typeface="+mn-ea"/>
              </a:rPr>
              <a:t>达</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，他</a:t>
            </a:r>
            <a:r>
              <a:rPr sz="2000" spc="50" dirty="0">
                <a:solidFill>
                  <a:schemeClr val="tx1"/>
                </a:solidFill>
                <a:latin typeface="微软雅黑" panose="020B0503020204020204" charset="-122"/>
                <a:ea typeface="微软雅黑" panose="020B0503020204020204" charset="-122"/>
                <a:cs typeface="微软雅黑" panose="020B0503020204020204" charset="-122"/>
                <a:sym typeface="+mn-ea"/>
              </a:rPr>
              <a:t>们</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不敏</a:t>
            </a:r>
            <a:r>
              <a:rPr sz="2000" spc="-5" dirty="0">
                <a:solidFill>
                  <a:schemeClr val="tx1"/>
                </a:solidFill>
                <a:latin typeface="微软雅黑" panose="020B0503020204020204" charset="-122"/>
                <a:ea typeface="微软雅黑" panose="020B0503020204020204" charset="-122"/>
                <a:cs typeface="微软雅黑" panose="020B0503020204020204" charset="-122"/>
                <a:sym typeface="+mn-ea"/>
              </a:rPr>
              <a:t>感</a:t>
            </a:r>
            <a:r>
              <a:rPr sz="2000" spc="50" dirty="0">
                <a:solidFill>
                  <a:schemeClr val="tx1"/>
                </a:solidFill>
                <a:latin typeface="微软雅黑" panose="020B0503020204020204" charset="-122"/>
                <a:ea typeface="微软雅黑" panose="020B0503020204020204" charset="-122"/>
                <a:cs typeface="微软雅黑" panose="020B0503020204020204" charset="-122"/>
                <a:sym typeface="+mn-ea"/>
              </a:rPr>
              <a:t>，</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相信</a:t>
            </a:r>
            <a:r>
              <a:rPr sz="2000" spc="50" dirty="0">
                <a:solidFill>
                  <a:schemeClr val="tx1"/>
                </a:solidFill>
                <a:latin typeface="微软雅黑" panose="020B0503020204020204" charset="-122"/>
                <a:ea typeface="微软雅黑" panose="020B0503020204020204" charset="-122"/>
                <a:cs typeface="微软雅黑" panose="020B0503020204020204" charset="-122"/>
                <a:sym typeface="+mn-ea"/>
              </a:rPr>
              <a:t>推</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理。</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cxnSp>
        <p:nvCxnSpPr>
          <p:cNvPr id="2" name="直接连接符 1"/>
          <p:cNvCxnSpPr/>
          <p:nvPr/>
        </p:nvCxnSpPr>
        <p:spPr>
          <a:xfrm>
            <a:off x="856615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object 19"/>
          <p:cNvSpPr txBox="1"/>
          <p:nvPr/>
        </p:nvSpPr>
        <p:spPr>
          <a:xfrm>
            <a:off x="8710930" y="2072109"/>
            <a:ext cx="3271520" cy="4243070"/>
          </a:xfrm>
          <a:prstGeom prst="rect">
            <a:avLst/>
          </a:prstGeom>
        </p:spPr>
        <p:txBody>
          <a:bodyPr vert="horz" wrap="square" lIns="0" tIns="104775" rIns="0" bIns="0" rtlCol="0">
            <a:spAutoFit/>
          </a:bodyPr>
          <a:lstStyle/>
          <a:p>
            <a:pPr marL="12700">
              <a:lnSpc>
                <a:spcPct val="100000"/>
              </a:lnSpc>
              <a:spcBef>
                <a:spcPts val="825"/>
              </a:spcBef>
            </a:pPr>
            <a:r>
              <a:rPr lang="zh-CN" altLang="en-US" spc="-30" dirty="0">
                <a:latin typeface="微软雅黑" panose="020B0503020204020204" charset="-122"/>
                <a:ea typeface="微软雅黑" panose="020B0503020204020204" charset="-122"/>
                <a:cs typeface="Arial" panose="020B0604020202020204"/>
              </a:rPr>
              <a:t>① </a:t>
            </a:r>
            <a:r>
              <a:rPr lang="en-US" spc="-30" dirty="0">
                <a:latin typeface="微软雅黑" panose="020B0503020204020204" charset="-122"/>
                <a:ea typeface="微软雅黑" panose="020B0503020204020204" charset="-122"/>
                <a:cs typeface="Arial" panose="020B0604020202020204"/>
              </a:rPr>
              <a:t>d</a:t>
            </a:r>
            <a:r>
              <a:rPr spc="-30" dirty="0">
                <a:latin typeface="微软雅黑" panose="020B0503020204020204" charset="-122"/>
                <a:ea typeface="微软雅黑" panose="020B0503020204020204" charset="-122"/>
                <a:cs typeface="Arial" panose="020B0604020202020204"/>
              </a:rPr>
              <a:t>ominant</a:t>
            </a:r>
            <a:r>
              <a:rPr spc="150" dirty="0">
                <a:latin typeface="微软雅黑" panose="020B0503020204020204" charset="-122"/>
                <a:ea typeface="微软雅黑" panose="020B0503020204020204" charset="-122"/>
                <a:cs typeface="Arial" panose="020B0604020202020204"/>
              </a:rPr>
              <a:t> </a:t>
            </a:r>
            <a:r>
              <a:rPr spc="-15" dirty="0">
                <a:latin typeface="微软雅黑" panose="020B0503020204020204" charset="-122"/>
                <a:ea typeface="微软雅黑" panose="020B0503020204020204" charset="-122"/>
                <a:cs typeface="Arial" panose="020B0604020202020204"/>
              </a:rPr>
              <a:t>[ˈdɒmɪnənt]</a:t>
            </a:r>
            <a:endParaRPr dirty="0">
              <a:latin typeface="微软雅黑" panose="020B0503020204020204" charset="-122"/>
              <a:ea typeface="微软雅黑" panose="020B0503020204020204" charset="-122"/>
              <a:cs typeface="Arial" panose="020B0604020202020204"/>
            </a:endParaRPr>
          </a:p>
          <a:p>
            <a:pPr marL="12700">
              <a:lnSpc>
                <a:spcPct val="100000"/>
              </a:lnSpc>
              <a:spcBef>
                <a:spcPts val="725"/>
              </a:spcBef>
            </a:pPr>
            <a:r>
              <a:rPr spc="-5" dirty="0">
                <a:latin typeface="微软雅黑" panose="020B0503020204020204" charset="-122"/>
                <a:ea typeface="微软雅黑" panose="020B0503020204020204" charset="-122"/>
                <a:cs typeface="Arial" panose="020B0604020202020204"/>
              </a:rPr>
              <a:t>    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125"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微软雅黑" panose="020B0503020204020204" charset="-122"/>
              </a:rPr>
              <a:t>占优势的</a:t>
            </a:r>
          </a:p>
          <a:p>
            <a:pPr marL="12700" marR="42545">
              <a:lnSpc>
                <a:spcPct val="150000"/>
              </a:lnSpc>
            </a:pPr>
            <a:r>
              <a:rPr lang="zh-CN" spc="-10" dirty="0">
                <a:latin typeface="微软雅黑" panose="020B0503020204020204" charset="-122"/>
                <a:ea typeface="微软雅黑" panose="020B0503020204020204" charset="-122"/>
                <a:cs typeface="Arial" panose="020B0604020202020204"/>
              </a:rPr>
              <a:t>② </a:t>
            </a:r>
            <a:r>
              <a:rPr spc="-10" dirty="0">
                <a:latin typeface="微软雅黑" panose="020B0503020204020204" charset="-122"/>
                <a:ea typeface="微软雅黑" panose="020B0503020204020204" charset="-122"/>
                <a:cs typeface="Arial" panose="020B0604020202020204"/>
              </a:rPr>
              <a:t>left-brained</a:t>
            </a:r>
            <a:r>
              <a:rPr spc="-5"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微软雅黑" panose="020B0503020204020204" charset="-122"/>
              </a:rPr>
              <a:t>左脑型的 </a:t>
            </a:r>
          </a:p>
          <a:p>
            <a:pPr marL="12700" marR="42545">
              <a:lnSpc>
                <a:spcPct val="150000"/>
              </a:lnSpc>
            </a:pPr>
            <a:r>
              <a:rPr lang="zh-CN" spc="-5" dirty="0">
                <a:latin typeface="微软雅黑" panose="020B0503020204020204" charset="-122"/>
                <a:ea typeface="微软雅黑" panose="020B0503020204020204" charset="-122"/>
                <a:cs typeface="微软雅黑" panose="020B0503020204020204" charset="-122"/>
              </a:rPr>
              <a:t>③ </a:t>
            </a:r>
            <a:r>
              <a:rPr spc="-20" dirty="0">
                <a:latin typeface="微软雅黑" panose="020B0503020204020204" charset="-122"/>
                <a:ea typeface="微软雅黑" panose="020B0503020204020204" charset="-122"/>
                <a:cs typeface="Arial" panose="020B0604020202020204"/>
              </a:rPr>
              <a:t>reasoning</a:t>
            </a:r>
            <a:r>
              <a:rPr spc="85" dirty="0">
                <a:latin typeface="微软雅黑" panose="020B0503020204020204" charset="-122"/>
                <a:ea typeface="微软雅黑" panose="020B0503020204020204" charset="-122"/>
                <a:cs typeface="Arial" panose="020B0604020202020204"/>
              </a:rPr>
              <a:t> </a:t>
            </a:r>
            <a:r>
              <a:rPr spc="-35" dirty="0">
                <a:latin typeface="微软雅黑" panose="020B0503020204020204" charset="-122"/>
                <a:ea typeface="微软雅黑" panose="020B0503020204020204" charset="-122"/>
                <a:cs typeface="Arial" panose="020B0604020202020204"/>
              </a:rPr>
              <a:t>n.</a:t>
            </a:r>
            <a:r>
              <a:rPr spc="15"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微软雅黑" panose="020B0503020204020204" charset="-122"/>
              </a:rPr>
              <a:t>推理，</a:t>
            </a:r>
            <a:r>
              <a:rPr dirty="0">
                <a:latin typeface="微软雅黑" panose="020B0503020204020204" charset="-122"/>
                <a:ea typeface="微软雅黑" panose="020B0503020204020204" charset="-122"/>
                <a:cs typeface="微软雅黑" panose="020B0503020204020204" charset="-122"/>
              </a:rPr>
              <a:t>论证 </a:t>
            </a:r>
          </a:p>
          <a:p>
            <a:pPr marL="12700" marR="42545">
              <a:lnSpc>
                <a:spcPct val="150000"/>
              </a:lnSpc>
            </a:pPr>
            <a:r>
              <a:rPr lang="zh-CN" spc="-15" dirty="0">
                <a:latin typeface="微软雅黑" panose="020B0503020204020204" charset="-122"/>
                <a:ea typeface="微软雅黑" panose="020B0503020204020204" charset="-122"/>
                <a:cs typeface="Arial" panose="020B0604020202020204"/>
              </a:rPr>
              <a:t>④ </a:t>
            </a:r>
            <a:r>
              <a:rPr spc="-15" dirty="0">
                <a:latin typeface="微软雅黑" panose="020B0503020204020204" charset="-122"/>
                <a:ea typeface="微软雅黑" panose="020B0503020204020204" charset="-122"/>
                <a:cs typeface="Arial" panose="020B0604020202020204"/>
              </a:rPr>
              <a:t>sharp</a:t>
            </a:r>
            <a:r>
              <a:rPr spc="0"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Arial" panose="020B0604020202020204"/>
              </a:rPr>
              <a:t>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40"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微软雅黑" panose="020B0503020204020204" charset="-122"/>
              </a:rPr>
              <a:t>敏锐的</a:t>
            </a:r>
          </a:p>
          <a:p>
            <a:pPr marL="12700">
              <a:lnSpc>
                <a:spcPct val="100000"/>
              </a:lnSpc>
              <a:spcBef>
                <a:spcPts val="725"/>
              </a:spcBef>
            </a:pPr>
            <a:r>
              <a:rPr lang="zh-CN" spc="-15" dirty="0">
                <a:latin typeface="微软雅黑" panose="020B0503020204020204" charset="-122"/>
                <a:ea typeface="微软雅黑" panose="020B0503020204020204" charset="-122"/>
                <a:cs typeface="Arial" panose="020B0604020202020204"/>
              </a:rPr>
              <a:t>⑤ </a:t>
            </a:r>
            <a:r>
              <a:rPr spc="-15" dirty="0">
                <a:latin typeface="微软雅黑" panose="020B0503020204020204" charset="-122"/>
                <a:ea typeface="微软雅黑" panose="020B0503020204020204" charset="-122"/>
                <a:cs typeface="Arial" panose="020B0604020202020204"/>
              </a:rPr>
              <a:t>right-brained</a:t>
            </a:r>
            <a:r>
              <a:rPr spc="50"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Arial" panose="020B0604020202020204"/>
              </a:rPr>
              <a:t>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30"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微软雅黑" panose="020B0503020204020204" charset="-122"/>
              </a:rPr>
              <a:t>右脑型的</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720"/>
              </a:spcBef>
            </a:pPr>
            <a:r>
              <a:rPr lang="zh-CN" spc="-25" dirty="0">
                <a:latin typeface="微软雅黑" panose="020B0503020204020204" charset="-122"/>
                <a:ea typeface="微软雅黑" panose="020B0503020204020204" charset="-122"/>
                <a:cs typeface="Arial" panose="020B0604020202020204"/>
              </a:rPr>
              <a:t>⑥ </a:t>
            </a:r>
            <a:r>
              <a:rPr spc="-25" dirty="0">
                <a:latin typeface="微软雅黑" panose="020B0503020204020204" charset="-122"/>
                <a:ea typeface="微软雅黑" panose="020B0503020204020204" charset="-122"/>
                <a:cs typeface="Arial" panose="020B0604020202020204"/>
              </a:rPr>
              <a:t>sensitive</a:t>
            </a:r>
            <a:r>
              <a:rPr spc="125" dirty="0">
                <a:latin typeface="微软雅黑" panose="020B0503020204020204" charset="-122"/>
                <a:ea typeface="微软雅黑" panose="020B0503020204020204" charset="-122"/>
                <a:cs typeface="Arial" panose="020B0604020202020204"/>
              </a:rPr>
              <a:t> </a:t>
            </a:r>
            <a:r>
              <a:rPr spc="-10" dirty="0">
                <a:latin typeface="微软雅黑" panose="020B0503020204020204" charset="-122"/>
                <a:ea typeface="微软雅黑" panose="020B0503020204020204" charset="-122"/>
                <a:cs typeface="Arial" panose="020B0604020202020204"/>
              </a:rPr>
              <a:t>[ˈsɛnsɪtɪv]</a:t>
            </a:r>
            <a:endParaRPr dirty="0">
              <a:latin typeface="微软雅黑" panose="020B0503020204020204" charset="-122"/>
              <a:ea typeface="微软雅黑" panose="020B0503020204020204" charset="-122"/>
              <a:cs typeface="Arial" panose="020B0604020202020204"/>
            </a:endParaRPr>
          </a:p>
          <a:p>
            <a:pPr marL="12700">
              <a:lnSpc>
                <a:spcPct val="100000"/>
              </a:lnSpc>
              <a:spcBef>
                <a:spcPts val="725"/>
              </a:spcBef>
            </a:pPr>
            <a:r>
              <a:rPr spc="-5" dirty="0">
                <a:latin typeface="微软雅黑" panose="020B0503020204020204" charset="-122"/>
                <a:ea typeface="微软雅黑" panose="020B0503020204020204" charset="-122"/>
                <a:cs typeface="Arial" panose="020B0604020202020204"/>
              </a:rPr>
              <a:t>    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125"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微软雅黑" panose="020B0503020204020204" charset="-122"/>
              </a:rPr>
              <a:t>敏感的</a:t>
            </a:r>
          </a:p>
          <a:p>
            <a:pPr marL="12700">
              <a:lnSpc>
                <a:spcPct val="100000"/>
              </a:lnSpc>
              <a:spcBef>
                <a:spcPts val="755"/>
              </a:spcBef>
            </a:pPr>
            <a:r>
              <a:rPr lang="zh-CN" spc="-10" dirty="0">
                <a:latin typeface="微软雅黑" panose="020B0503020204020204" charset="-122"/>
                <a:ea typeface="微软雅黑" panose="020B0503020204020204" charset="-122"/>
                <a:cs typeface="Arial" panose="020B0604020202020204"/>
              </a:rPr>
              <a:t>⑦ </a:t>
            </a:r>
            <a:r>
              <a:rPr spc="-10" dirty="0">
                <a:latin typeface="微软雅黑" panose="020B0503020204020204" charset="-122"/>
                <a:ea typeface="微软雅黑" panose="020B0503020204020204" charset="-122"/>
                <a:cs typeface="Arial" panose="020B0604020202020204"/>
              </a:rPr>
              <a:t>radical [rædɪkḷ]</a:t>
            </a:r>
            <a:endParaRPr dirty="0">
              <a:latin typeface="微软雅黑" panose="020B0503020204020204" charset="-122"/>
              <a:ea typeface="微软雅黑" panose="020B0503020204020204" charset="-122"/>
              <a:cs typeface="Arial" panose="020B0604020202020204"/>
            </a:endParaRPr>
          </a:p>
          <a:p>
            <a:pPr marL="12700">
              <a:lnSpc>
                <a:spcPct val="100000"/>
              </a:lnSpc>
              <a:spcBef>
                <a:spcPts val="810"/>
              </a:spcBef>
            </a:pPr>
            <a:r>
              <a:rPr spc="-5" dirty="0">
                <a:latin typeface="微软雅黑" panose="020B0503020204020204" charset="-122"/>
                <a:ea typeface="微软雅黑" panose="020B0503020204020204" charset="-122"/>
                <a:cs typeface="Arial" panose="020B0604020202020204"/>
              </a:rPr>
              <a:t>    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15"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微软雅黑" panose="020B0503020204020204" charset="-122"/>
              </a:rPr>
              <a:t>激进的</a:t>
            </a:r>
          </a:p>
          <a:p>
            <a:pPr marL="12700">
              <a:lnSpc>
                <a:spcPct val="100000"/>
              </a:lnSpc>
              <a:spcBef>
                <a:spcPts val="810"/>
              </a:spcBef>
            </a:pPr>
            <a:r>
              <a:rPr lang="zh-CN" altLang="en-US" dirty="0">
                <a:latin typeface="微软雅黑" panose="020B0503020204020204" charset="-122"/>
                <a:ea typeface="微软雅黑" panose="020B0503020204020204" charset="-122"/>
                <a:cs typeface="微软雅黑" panose="020B0503020204020204" charset="-122"/>
              </a:rPr>
              <a:t>⑧ </a:t>
            </a:r>
            <a:r>
              <a:rPr dirty="0">
                <a:latin typeface="微软雅黑" panose="020B0503020204020204" charset="-122"/>
                <a:ea typeface="微软雅黑" panose="020B0503020204020204" charset="-122"/>
                <a:cs typeface="Arial" panose="020B0604020202020204"/>
                <a:sym typeface="+mn-ea"/>
              </a:rPr>
              <a:t>position  </a:t>
            </a:r>
            <a:r>
              <a:rPr lang="en-US" dirty="0">
                <a:latin typeface="微软雅黑" panose="020B0503020204020204" charset="-122"/>
                <a:ea typeface="微软雅黑" panose="020B0503020204020204" charset="-122"/>
                <a:cs typeface="Arial" panose="020B0604020202020204"/>
                <a:sym typeface="+mn-ea"/>
              </a:rPr>
              <a:t>n. </a:t>
            </a:r>
            <a:r>
              <a:rPr lang="zh-CN" altLang="en-US" dirty="0">
                <a:latin typeface="微软雅黑" panose="020B0503020204020204" charset="-122"/>
                <a:ea typeface="微软雅黑" panose="020B0503020204020204" charset="-122"/>
                <a:cs typeface="Arial" panose="020B0604020202020204"/>
                <a:sym typeface="+mn-ea"/>
              </a:rPr>
              <a:t>立场、处境</a:t>
            </a:r>
          </a:p>
        </p:txBody>
      </p:sp>
      <p:cxnSp>
        <p:nvCxnSpPr>
          <p:cNvPr id="5" name="直接连接符 4">
            <a:extLst>
              <a:ext uri="{FF2B5EF4-FFF2-40B4-BE49-F238E27FC236}">
                <a16:creationId xmlns:a16="http://schemas.microsoft.com/office/drawing/2014/main" id="{17E261EC-2D43-4852-A3D1-C2E8CBBF4201}"/>
              </a:ext>
            </a:extLst>
          </p:cNvPr>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62E2362D-F9DA-4D45-9249-6214DDFE35C3}"/>
              </a:ext>
            </a:extLst>
          </p:cNvPr>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7" name="图示 6">
            <a:extLst>
              <a:ext uri="{FF2B5EF4-FFF2-40B4-BE49-F238E27FC236}">
                <a16:creationId xmlns:a16="http://schemas.microsoft.com/office/drawing/2014/main" id="{78914067-38F2-49A5-8D6C-AA24BE6E2F1A}"/>
              </a:ext>
            </a:extLst>
          </p:cNvPr>
          <p:cNvGraphicFramePr/>
          <p:nvPr>
            <p:extLst>
              <p:ext uri="{D42A27DB-BD31-4B8C-83A1-F6EECF244321}">
                <p14:modId xmlns:p14="http://schemas.microsoft.com/office/powerpoint/2010/main" val="3924622603"/>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29107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0" y="2001640"/>
            <a:ext cx="8258175" cy="4351020"/>
          </a:xfrm>
          <a:prstGeom prst="rect">
            <a:avLst/>
          </a:prstGeom>
          <a:noFill/>
          <a:ln w="9525">
            <a:noFill/>
          </a:ln>
        </p:spPr>
        <p:txBody>
          <a:bodyPr wrap="square">
            <a:spAutoFit/>
          </a:bodyPr>
          <a:lstStyle/>
          <a:p>
            <a:pPr marL="12700" marR="5080" indent="114300" algn="just">
              <a:lnSpc>
                <a:spcPct val="156000"/>
              </a:lnSpc>
              <a:spcBef>
                <a:spcPts val="85"/>
              </a:spcBef>
            </a:pPr>
            <a:r>
              <a:rPr sz="2000" spc="-40" dirty="0">
                <a:latin typeface="微软雅黑" panose="020B0503020204020204" charset="-122"/>
                <a:ea typeface="微软雅黑" panose="020B0503020204020204" charset="-122"/>
                <a:cs typeface="微软雅黑" panose="020B0503020204020204" charset="-122"/>
                <a:sym typeface="+mn-ea"/>
              </a:rPr>
              <a:t>④</a:t>
            </a:r>
            <a:r>
              <a:rPr sz="2000" spc="10" dirty="0">
                <a:latin typeface="微软雅黑" panose="020B0503020204020204" charset="-122"/>
                <a:ea typeface="微软雅黑" panose="020B0503020204020204" charset="-122"/>
                <a:cs typeface="Arial" panose="020B0604020202020204"/>
                <a:sym typeface="+mn-ea"/>
              </a:rPr>
              <a:t> Of </a:t>
            </a:r>
            <a:r>
              <a:rPr sz="2000" dirty="0">
                <a:latin typeface="微软雅黑" panose="020B0503020204020204" charset="-122"/>
                <a:ea typeface="微软雅黑" panose="020B0503020204020204" charset="-122"/>
                <a:cs typeface="Arial" panose="020B0604020202020204"/>
                <a:sym typeface="+mn-ea"/>
              </a:rPr>
              <a:t>people who </a:t>
            </a:r>
            <a:r>
              <a:rPr lang="zh-CN" sz="2000" u="sng" dirty="0">
                <a:solidFill>
                  <a:schemeClr val="bg2">
                    <a:lumMod val="50000"/>
                  </a:schemeClr>
                </a:solidFill>
                <a:latin typeface="微软雅黑" panose="020B0503020204020204" charset="-122"/>
                <a:ea typeface="微软雅黑" panose="020B0503020204020204" charset="-122"/>
                <a:cs typeface="Arial" panose="020B0604020202020204"/>
                <a:sym typeface="+mn-ea"/>
              </a:rPr>
              <a:t>①</a:t>
            </a:r>
            <a:r>
              <a:rPr sz="2000" u="sng" spc="10" dirty="0">
                <a:solidFill>
                  <a:schemeClr val="bg2">
                    <a:lumMod val="50000"/>
                  </a:schemeClr>
                </a:solidFill>
                <a:latin typeface="微软雅黑" panose="020B0503020204020204" charset="-122"/>
                <a:ea typeface="微软雅黑" panose="020B0503020204020204" charset="-122"/>
                <a:cs typeface="Arial" panose="020B0604020202020204"/>
                <a:sym typeface="+mn-ea"/>
              </a:rPr>
              <a:t>are </a:t>
            </a:r>
            <a:r>
              <a:rPr sz="2000" u="sng" spc="15" dirty="0">
                <a:solidFill>
                  <a:schemeClr val="bg2">
                    <a:lumMod val="50000"/>
                  </a:schemeClr>
                </a:solidFill>
                <a:latin typeface="微软雅黑" panose="020B0503020204020204" charset="-122"/>
                <a:ea typeface="微软雅黑" panose="020B0503020204020204" charset="-122"/>
                <a:cs typeface="Arial" panose="020B0604020202020204"/>
                <a:sym typeface="+mn-ea"/>
              </a:rPr>
              <a:t>good </a:t>
            </a:r>
            <a:r>
              <a:rPr sz="2000" u="sng" spc="30" dirty="0">
                <a:solidFill>
                  <a:schemeClr val="bg2">
                    <a:lumMod val="50000"/>
                  </a:schemeClr>
                </a:solidFill>
                <a:latin typeface="微软雅黑" panose="020B0503020204020204" charset="-122"/>
                <a:ea typeface="微软雅黑" panose="020B0503020204020204" charset="-122"/>
                <a:cs typeface="Arial" panose="020B0604020202020204"/>
                <a:sym typeface="+mn-ea"/>
              </a:rPr>
              <a:t>in </a:t>
            </a:r>
            <a:r>
              <a:rPr sz="2000" u="sng" spc="10" dirty="0">
                <a:solidFill>
                  <a:schemeClr val="bg2">
                    <a:lumMod val="50000"/>
                  </a:schemeClr>
                </a:solidFill>
                <a:latin typeface="微软雅黑" panose="020B0503020204020204" charset="-122"/>
                <a:ea typeface="微软雅黑" panose="020B0503020204020204" charset="-122"/>
                <a:cs typeface="Arial" panose="020B0604020202020204"/>
                <a:sym typeface="+mn-ea"/>
              </a:rPr>
              <a:t>mathematics </a:t>
            </a:r>
            <a:r>
              <a:rPr sz="2000" u="sng" spc="15" dirty="0">
                <a:solidFill>
                  <a:schemeClr val="bg2">
                    <a:lumMod val="50000"/>
                  </a:schemeClr>
                </a:solidFill>
                <a:latin typeface="微软雅黑" panose="020B0503020204020204" charset="-122"/>
                <a:ea typeface="微软雅黑" panose="020B0503020204020204" charset="-122"/>
                <a:cs typeface="Arial" panose="020B0604020202020204"/>
                <a:sym typeface="+mn-ea"/>
              </a:rPr>
              <a:t>and </a:t>
            </a:r>
            <a:r>
              <a:rPr sz="2000" u="sng" spc="5" dirty="0">
                <a:solidFill>
                  <a:schemeClr val="bg2">
                    <a:lumMod val="50000"/>
                  </a:schemeClr>
                </a:solidFill>
                <a:latin typeface="微软雅黑" panose="020B0503020204020204" charset="-122"/>
                <a:ea typeface="微软雅黑" panose="020B0503020204020204" charset="-122"/>
                <a:cs typeface="Arial" panose="020B0604020202020204"/>
                <a:sym typeface="+mn-ea"/>
              </a:rPr>
              <a:t>language </a:t>
            </a:r>
            <a:r>
              <a:rPr sz="2000" u="sng" spc="10" dirty="0">
                <a:solidFill>
                  <a:schemeClr val="bg2">
                    <a:lumMod val="50000"/>
                  </a:schemeClr>
                </a:solidFill>
                <a:latin typeface="微软雅黑" panose="020B0503020204020204" charset="-122"/>
                <a:ea typeface="微软雅黑" panose="020B0503020204020204" charset="-122"/>
                <a:cs typeface="Arial" panose="020B0604020202020204"/>
                <a:sym typeface="+mn-ea"/>
              </a:rPr>
              <a:t>expression</a:t>
            </a:r>
            <a:r>
              <a:rPr sz="2000" spc="10" dirty="0">
                <a:latin typeface="微软雅黑" panose="020B0503020204020204" charset="-122"/>
                <a:ea typeface="微软雅黑" panose="020B0503020204020204" charset="-122"/>
                <a:cs typeface="Arial" panose="020B0604020202020204"/>
                <a:sym typeface="+mn-ea"/>
              </a:rPr>
              <a:t>—that  is, putting </a:t>
            </a:r>
            <a:r>
              <a:rPr sz="2000" dirty="0">
                <a:latin typeface="微软雅黑" panose="020B0503020204020204" charset="-122"/>
                <a:ea typeface="微软雅黑" panose="020B0503020204020204" charset="-122"/>
                <a:cs typeface="Arial" panose="020B0604020202020204"/>
                <a:sym typeface="+mn-ea"/>
              </a:rPr>
              <a:t>into </a:t>
            </a:r>
            <a:r>
              <a:rPr sz="2000" spc="5" dirty="0">
                <a:latin typeface="微软雅黑" panose="020B0503020204020204" charset="-122"/>
                <a:ea typeface="微软雅黑" panose="020B0503020204020204" charset="-122"/>
                <a:cs typeface="Arial" panose="020B0604020202020204"/>
                <a:sym typeface="+mn-ea"/>
              </a:rPr>
              <a:t>practice </a:t>
            </a:r>
            <a:r>
              <a:rPr sz="2000" spc="15" dirty="0">
                <a:latin typeface="微软雅黑" panose="020B0503020204020204" charset="-122"/>
                <a:ea typeface="微软雅黑" panose="020B0503020204020204" charset="-122"/>
                <a:cs typeface="Arial" panose="020B0604020202020204"/>
                <a:sym typeface="+mn-ea"/>
              </a:rPr>
              <a:t>what </a:t>
            </a:r>
            <a:r>
              <a:rPr sz="2000" dirty="0">
                <a:latin typeface="微软雅黑" panose="020B0503020204020204" charset="-122"/>
                <a:ea typeface="微软雅黑" panose="020B0503020204020204" charset="-122"/>
                <a:cs typeface="Arial" panose="020B0604020202020204"/>
                <a:sym typeface="+mn-ea"/>
              </a:rPr>
              <a:t>they </a:t>
            </a:r>
            <a:r>
              <a:rPr sz="2000" spc="-5" dirty="0">
                <a:latin typeface="微软雅黑" panose="020B0503020204020204" charset="-122"/>
                <a:ea typeface="微软雅黑" panose="020B0503020204020204" charset="-122"/>
                <a:cs typeface="Arial" panose="020B0604020202020204"/>
                <a:sym typeface="+mn-ea"/>
              </a:rPr>
              <a:t>have </a:t>
            </a:r>
            <a:r>
              <a:rPr sz="2000" dirty="0">
                <a:latin typeface="微软雅黑" panose="020B0503020204020204" charset="-122"/>
                <a:ea typeface="微软雅黑" panose="020B0503020204020204" charset="-122"/>
                <a:cs typeface="Arial" panose="020B0604020202020204"/>
                <a:sym typeface="+mn-ea"/>
              </a:rPr>
              <a:t>learnt, we </a:t>
            </a:r>
            <a:r>
              <a:rPr sz="2000" spc="40" dirty="0">
                <a:latin typeface="微软雅黑" panose="020B0503020204020204" charset="-122"/>
                <a:ea typeface="微软雅黑" panose="020B0503020204020204" charset="-122"/>
                <a:cs typeface="Arial" panose="020B0604020202020204"/>
                <a:sym typeface="+mn-ea"/>
              </a:rPr>
              <a:t>say </a:t>
            </a:r>
            <a:r>
              <a:rPr sz="2000" dirty="0">
                <a:latin typeface="微软雅黑" panose="020B0503020204020204" charset="-122"/>
                <a:ea typeface="微软雅黑" panose="020B0503020204020204" charset="-122"/>
                <a:cs typeface="Arial" panose="020B0604020202020204"/>
                <a:sym typeface="+mn-ea"/>
              </a:rPr>
              <a:t>that they </a:t>
            </a:r>
            <a:r>
              <a:rPr sz="2000" spc="10" dirty="0">
                <a:latin typeface="微软雅黑" panose="020B0503020204020204" charset="-122"/>
                <a:ea typeface="微软雅黑" panose="020B0503020204020204" charset="-122"/>
                <a:cs typeface="Arial" panose="020B0604020202020204"/>
                <a:sym typeface="+mn-ea"/>
              </a:rPr>
              <a:t>are </a:t>
            </a:r>
            <a:r>
              <a:rPr sz="2000" dirty="0">
                <a:latin typeface="微软雅黑" panose="020B0503020204020204" charset="-122"/>
                <a:ea typeface="微软雅黑" panose="020B0503020204020204" charset="-122"/>
                <a:cs typeface="Arial" panose="020B0604020202020204"/>
                <a:sym typeface="+mn-ea"/>
              </a:rPr>
              <a:t>more </a:t>
            </a:r>
            <a:r>
              <a:rPr sz="2000" spc="-5" dirty="0">
                <a:solidFill>
                  <a:schemeClr val="tx1"/>
                </a:solidFill>
                <a:latin typeface="微软雅黑" panose="020B0503020204020204" charset="-122"/>
                <a:ea typeface="微软雅黑" panose="020B0503020204020204" charset="-122"/>
                <a:cs typeface="Arial" panose="020B0604020202020204"/>
                <a:sym typeface="+mn-ea"/>
              </a:rPr>
              <a:t>left-</a:t>
            </a:r>
            <a:r>
              <a:rPr sz="2000" spc="5" dirty="0">
                <a:solidFill>
                  <a:schemeClr val="tx1"/>
                </a:solidFill>
                <a:latin typeface="微软雅黑" panose="020B0503020204020204" charset="-122"/>
                <a:ea typeface="微软雅黑" panose="020B0503020204020204" charset="-122"/>
                <a:cs typeface="Arial" panose="020B0604020202020204"/>
                <a:sym typeface="+mn-ea"/>
              </a:rPr>
              <a:t>brained</a:t>
            </a:r>
            <a:r>
              <a:rPr sz="2000" spc="5" dirty="0">
                <a:latin typeface="微软雅黑" panose="020B0503020204020204" charset="-122"/>
                <a:ea typeface="微软雅黑" panose="020B0503020204020204" charset="-122"/>
                <a:cs typeface="Arial" panose="020B0604020202020204"/>
                <a:sym typeface="+mn-ea"/>
              </a:rPr>
              <a:t>. </a:t>
            </a:r>
            <a:r>
              <a:rPr sz="2000" spc="25" dirty="0">
                <a:latin typeface="微软雅黑" panose="020B0503020204020204" charset="-122"/>
                <a:ea typeface="微软雅黑" panose="020B0503020204020204" charset="-122"/>
                <a:cs typeface="Arial" panose="020B0604020202020204"/>
                <a:sym typeface="+mn-ea"/>
              </a:rPr>
              <a:t>They </a:t>
            </a:r>
            <a:r>
              <a:rPr lang="zh-CN" sz="2000" u="sng" spc="25" dirty="0">
                <a:solidFill>
                  <a:schemeClr val="bg2">
                    <a:lumMod val="50000"/>
                  </a:schemeClr>
                </a:solidFill>
                <a:latin typeface="微软雅黑" panose="020B0503020204020204" charset="-122"/>
                <a:ea typeface="微软雅黑" panose="020B0503020204020204" charset="-122"/>
                <a:cs typeface="Arial" panose="020B0604020202020204"/>
                <a:sym typeface="+mn-ea"/>
              </a:rPr>
              <a:t>②</a:t>
            </a:r>
            <a:r>
              <a:rPr sz="2000" u="sng" spc="10" dirty="0">
                <a:solidFill>
                  <a:schemeClr val="bg2">
                    <a:lumMod val="50000"/>
                  </a:schemeClr>
                </a:solidFill>
                <a:latin typeface="微软雅黑" panose="020B0503020204020204" charset="-122"/>
                <a:ea typeface="微软雅黑" panose="020B0503020204020204" charset="-122"/>
                <a:cs typeface="Arial" panose="020B0604020202020204"/>
                <a:sym typeface="+mn-ea"/>
              </a:rPr>
              <a:t>are </a:t>
            </a:r>
            <a:r>
              <a:rPr sz="2000" u="sng" spc="-5" dirty="0">
                <a:solidFill>
                  <a:schemeClr val="bg2">
                    <a:lumMod val="50000"/>
                  </a:schemeClr>
                </a:solidFill>
                <a:latin typeface="微软雅黑" panose="020B0503020204020204" charset="-122"/>
                <a:ea typeface="微软雅黑" panose="020B0503020204020204" charset="-122"/>
                <a:cs typeface="Arial" panose="020B0604020202020204"/>
                <a:sym typeface="+mn-ea"/>
              </a:rPr>
              <a:t>not </a:t>
            </a:r>
            <a:r>
              <a:rPr sz="2000" u="sng" dirty="0">
                <a:solidFill>
                  <a:schemeClr val="bg2">
                    <a:lumMod val="50000"/>
                  </a:schemeClr>
                </a:solidFill>
                <a:latin typeface="微软雅黑" panose="020B0503020204020204" charset="-122"/>
                <a:ea typeface="微软雅黑" panose="020B0503020204020204" charset="-122"/>
                <a:cs typeface="Arial" panose="020B0604020202020204"/>
                <a:sym typeface="+mn-ea"/>
              </a:rPr>
              <a:t>very </a:t>
            </a:r>
            <a:r>
              <a:rPr sz="2000" u="sng" spc="5" dirty="0">
                <a:solidFill>
                  <a:schemeClr val="bg2">
                    <a:lumMod val="50000"/>
                  </a:schemeClr>
                </a:solidFill>
                <a:latin typeface="微软雅黑" panose="020B0503020204020204" charset="-122"/>
                <a:ea typeface="微软雅黑" panose="020B0503020204020204" charset="-122"/>
                <a:cs typeface="Arial" panose="020B0604020202020204"/>
                <a:sym typeface="+mn-ea"/>
              </a:rPr>
              <a:t>sensitive </a:t>
            </a:r>
            <a:r>
              <a:rPr sz="2000" u="sng" spc="15" dirty="0">
                <a:solidFill>
                  <a:schemeClr val="bg2">
                    <a:lumMod val="50000"/>
                  </a:schemeClr>
                </a:solidFill>
                <a:latin typeface="微软雅黑" panose="020B0503020204020204" charset="-122"/>
                <a:ea typeface="微软雅黑" panose="020B0503020204020204" charset="-122"/>
                <a:cs typeface="Arial" panose="020B0604020202020204"/>
                <a:sym typeface="+mn-ea"/>
              </a:rPr>
              <a:t>and </a:t>
            </a:r>
            <a:r>
              <a:rPr sz="2000" u="sng" dirty="0">
                <a:solidFill>
                  <a:schemeClr val="bg2">
                    <a:lumMod val="50000"/>
                  </a:schemeClr>
                </a:solidFill>
                <a:latin typeface="微软雅黑" panose="020B0503020204020204" charset="-122"/>
                <a:ea typeface="微软雅黑" panose="020B0503020204020204" charset="-122"/>
                <a:cs typeface="Arial" panose="020B0604020202020204"/>
                <a:sym typeface="+mn-ea"/>
              </a:rPr>
              <a:t>believe </a:t>
            </a:r>
            <a:r>
              <a:rPr sz="2000" u="sng" spc="30" dirty="0">
                <a:solidFill>
                  <a:schemeClr val="bg2">
                    <a:lumMod val="50000"/>
                  </a:schemeClr>
                </a:solidFill>
                <a:latin typeface="微软雅黑" panose="020B0503020204020204" charset="-122"/>
                <a:ea typeface="微软雅黑" panose="020B0503020204020204" charset="-122"/>
                <a:cs typeface="Arial" panose="020B0604020202020204"/>
                <a:sym typeface="+mn-ea"/>
              </a:rPr>
              <a:t>in </a:t>
            </a:r>
            <a:r>
              <a:rPr sz="2000" u="sng" spc="10" dirty="0">
                <a:solidFill>
                  <a:schemeClr val="bg2">
                    <a:lumMod val="50000"/>
                  </a:schemeClr>
                </a:solidFill>
                <a:latin typeface="微软雅黑" panose="020B0503020204020204" charset="-122"/>
                <a:ea typeface="微软雅黑" panose="020B0503020204020204" charset="-122"/>
                <a:cs typeface="Arial" panose="020B0604020202020204"/>
                <a:sym typeface="+mn-ea"/>
              </a:rPr>
              <a:t>doing </a:t>
            </a:r>
            <a:r>
              <a:rPr sz="2000" u="sng" spc="15" dirty="0">
                <a:solidFill>
                  <a:schemeClr val="bg2">
                    <a:lumMod val="50000"/>
                  </a:schemeClr>
                </a:solidFill>
                <a:latin typeface="微软雅黑" panose="020B0503020204020204" charset="-122"/>
                <a:ea typeface="微软雅黑" panose="020B0503020204020204" charset="-122"/>
                <a:cs typeface="Arial" panose="020B0604020202020204"/>
                <a:sym typeface="+mn-ea"/>
              </a:rPr>
              <a:t>everything </a:t>
            </a:r>
            <a:r>
              <a:rPr sz="2000" u="sng" spc="5" dirty="0">
                <a:solidFill>
                  <a:schemeClr val="bg2">
                    <a:lumMod val="50000"/>
                  </a:schemeClr>
                </a:solidFill>
                <a:latin typeface="微软雅黑" panose="020B0503020204020204" charset="-122"/>
                <a:ea typeface="微软雅黑" panose="020B0503020204020204" charset="-122"/>
                <a:cs typeface="Arial" panose="020B0604020202020204"/>
                <a:sym typeface="+mn-ea"/>
              </a:rPr>
              <a:t>only  after </a:t>
            </a:r>
            <a:r>
              <a:rPr sz="2000" u="sng" spc="10" dirty="0">
                <a:solidFill>
                  <a:schemeClr val="bg2">
                    <a:lumMod val="50000"/>
                  </a:schemeClr>
                </a:solidFill>
                <a:latin typeface="微软雅黑" panose="020B0503020204020204" charset="-122"/>
                <a:ea typeface="微软雅黑" panose="020B0503020204020204" charset="-122"/>
                <a:cs typeface="Arial" panose="020B0604020202020204"/>
                <a:sym typeface="+mn-ea"/>
              </a:rPr>
              <a:t>reasoning.</a:t>
            </a:r>
            <a:r>
              <a:rPr sz="2000" spc="10" dirty="0">
                <a:latin typeface="微软雅黑" panose="020B0503020204020204" charset="-122"/>
                <a:ea typeface="微软雅黑" panose="020B0503020204020204" charset="-122"/>
                <a:cs typeface="Arial" panose="020B0604020202020204"/>
                <a:sym typeface="+mn-ea"/>
              </a:rPr>
              <a:t> </a:t>
            </a:r>
            <a:r>
              <a:rPr sz="2000" spc="15" dirty="0">
                <a:latin typeface="微软雅黑" panose="020B0503020204020204" charset="-122"/>
                <a:ea typeface="微软雅黑" panose="020B0503020204020204" charset="-122"/>
                <a:cs typeface="Arial" panose="020B0604020202020204"/>
                <a:sym typeface="+mn-ea"/>
              </a:rPr>
              <a:t>They are </a:t>
            </a:r>
            <a:r>
              <a:rPr sz="2000" spc="5" dirty="0">
                <a:latin typeface="微软雅黑" panose="020B0503020204020204" charset="-122"/>
                <a:ea typeface="微软雅黑" panose="020B0503020204020204" charset="-122"/>
                <a:cs typeface="Arial" panose="020B0604020202020204"/>
                <a:sym typeface="+mn-ea"/>
              </a:rPr>
              <a:t>very </a:t>
            </a:r>
            <a:r>
              <a:rPr sz="2000" spc="25" dirty="0">
                <a:latin typeface="微软雅黑" panose="020B0503020204020204" charset="-122"/>
                <a:ea typeface="微软雅黑" panose="020B0503020204020204" charset="-122"/>
                <a:cs typeface="Arial" panose="020B0604020202020204"/>
                <a:sym typeface="+mn-ea"/>
              </a:rPr>
              <a:t>sharp </a:t>
            </a:r>
            <a:r>
              <a:rPr sz="2000" spc="40" dirty="0">
                <a:latin typeface="微软雅黑" panose="020B0503020204020204" charset="-122"/>
                <a:ea typeface="微软雅黑" panose="020B0503020204020204" charset="-122"/>
                <a:cs typeface="Arial" panose="020B0604020202020204"/>
                <a:sym typeface="+mn-ea"/>
              </a:rPr>
              <a:t>at </a:t>
            </a:r>
            <a:r>
              <a:rPr sz="2000" spc="10" dirty="0">
                <a:latin typeface="微软雅黑" panose="020B0503020204020204" charset="-122"/>
                <a:ea typeface="微软雅黑" panose="020B0503020204020204" charset="-122"/>
                <a:cs typeface="Arial" panose="020B0604020202020204"/>
                <a:sym typeface="+mn-ea"/>
              </a:rPr>
              <a:t>arguments. They are </a:t>
            </a:r>
            <a:r>
              <a:rPr sz="2000" spc="-15" dirty="0">
                <a:latin typeface="微软雅黑" panose="020B0503020204020204" charset="-122"/>
                <a:ea typeface="微软雅黑" panose="020B0503020204020204" charset="-122"/>
                <a:cs typeface="Arial" panose="020B0604020202020204"/>
                <a:sym typeface="+mn-ea"/>
              </a:rPr>
              <a:t>the </a:t>
            </a:r>
            <a:r>
              <a:rPr sz="2000" dirty="0">
                <a:latin typeface="微软雅黑" panose="020B0503020204020204" charset="-122"/>
                <a:ea typeface="微软雅黑" panose="020B0503020204020204" charset="-122"/>
                <a:cs typeface="Arial" panose="020B0604020202020204"/>
                <a:sym typeface="+mn-ea"/>
              </a:rPr>
              <a:t>type </a:t>
            </a:r>
            <a:r>
              <a:rPr sz="2000" spc="-15" dirty="0">
                <a:latin typeface="微软雅黑" panose="020B0503020204020204" charset="-122"/>
                <a:ea typeface="微软雅黑" panose="020B0503020204020204" charset="-122"/>
                <a:cs typeface="Arial" panose="020B0604020202020204"/>
                <a:sym typeface="+mn-ea"/>
              </a:rPr>
              <a:t>who  </a:t>
            </a:r>
            <a:r>
              <a:rPr sz="2000" spc="5" dirty="0">
                <a:latin typeface="微软雅黑" panose="020B0503020204020204" charset="-122"/>
                <a:ea typeface="微软雅黑" panose="020B0503020204020204" charset="-122"/>
                <a:cs typeface="Arial" panose="020B0604020202020204"/>
                <a:sym typeface="+mn-ea"/>
              </a:rPr>
              <a:t>will </a:t>
            </a:r>
            <a:r>
              <a:rPr sz="2000" spc="-5" dirty="0">
                <a:latin typeface="微软雅黑" panose="020B0503020204020204" charset="-122"/>
                <a:ea typeface="微软雅黑" panose="020B0503020204020204" charset="-122"/>
                <a:cs typeface="Arial" panose="020B0604020202020204"/>
                <a:sym typeface="+mn-ea"/>
              </a:rPr>
              <a:t>not </a:t>
            </a:r>
            <a:r>
              <a:rPr sz="2000" spc="5" dirty="0">
                <a:latin typeface="微软雅黑" panose="020B0503020204020204" charset="-122"/>
                <a:ea typeface="微软雅黑" panose="020B0503020204020204" charset="-122"/>
                <a:cs typeface="Arial" panose="020B0604020202020204"/>
                <a:sym typeface="+mn-ea"/>
              </a:rPr>
              <a:t>believe </a:t>
            </a:r>
            <a:r>
              <a:rPr sz="2000" spc="30" dirty="0">
                <a:latin typeface="微软雅黑" panose="020B0503020204020204" charset="-122"/>
                <a:ea typeface="微软雅黑" panose="020B0503020204020204" charset="-122"/>
                <a:cs typeface="Arial" panose="020B0604020202020204"/>
                <a:sym typeface="+mn-ea"/>
              </a:rPr>
              <a:t>in </a:t>
            </a:r>
            <a:r>
              <a:rPr sz="2000" spc="15" dirty="0">
                <a:latin typeface="微软雅黑" panose="020B0503020204020204" charset="-122"/>
                <a:ea typeface="微软雅黑" panose="020B0503020204020204" charset="-122"/>
                <a:cs typeface="Arial" panose="020B0604020202020204"/>
                <a:sym typeface="+mn-ea"/>
              </a:rPr>
              <a:t>anything </a:t>
            </a:r>
            <a:r>
              <a:rPr sz="2000" dirty="0">
                <a:latin typeface="微软雅黑" panose="020B0503020204020204" charset="-122"/>
                <a:ea typeface="微软雅黑" panose="020B0503020204020204" charset="-122"/>
                <a:cs typeface="Arial" panose="020B0604020202020204"/>
                <a:sym typeface="+mn-ea"/>
              </a:rPr>
              <a:t>until they </a:t>
            </a:r>
            <a:r>
              <a:rPr sz="2000" spc="25" dirty="0">
                <a:latin typeface="微软雅黑" panose="020B0503020204020204" charset="-122"/>
                <a:ea typeface="微软雅黑" panose="020B0503020204020204" charset="-122"/>
                <a:cs typeface="Arial" panose="020B0604020202020204"/>
                <a:sym typeface="+mn-ea"/>
              </a:rPr>
              <a:t>see </a:t>
            </a:r>
            <a:r>
              <a:rPr sz="2000" spc="10" dirty="0">
                <a:latin typeface="微软雅黑" panose="020B0503020204020204" charset="-122"/>
                <a:ea typeface="微软雅黑" panose="020B0503020204020204" charset="-122"/>
                <a:cs typeface="Arial" panose="020B0604020202020204"/>
                <a:sym typeface="+mn-ea"/>
              </a:rPr>
              <a:t>it. </a:t>
            </a:r>
          </a:p>
          <a:p>
            <a:pPr marL="12700" marR="5080" indent="114300" algn="just">
              <a:lnSpc>
                <a:spcPct val="156000"/>
              </a:lnSpc>
              <a:spcBef>
                <a:spcPts val="85"/>
              </a:spcBef>
            </a:pPr>
            <a:endParaRPr sz="2000" spc="10" dirty="0">
              <a:latin typeface="微软雅黑" panose="020B0503020204020204" charset="-122"/>
              <a:ea typeface="微软雅黑" panose="020B0503020204020204" charset="-122"/>
              <a:cs typeface="Arial" panose="020B0604020202020204"/>
              <a:sym typeface="+mn-ea"/>
            </a:endParaRPr>
          </a:p>
          <a:p>
            <a:pPr marL="12700" marR="5080" indent="114300" algn="just">
              <a:lnSpc>
                <a:spcPct val="156000"/>
              </a:lnSpc>
              <a:spcBef>
                <a:spcPts val="85"/>
              </a:spcBef>
            </a:pPr>
            <a:endParaRPr sz="2000" dirty="0">
              <a:latin typeface="微软雅黑" panose="020B0503020204020204" charset="-122"/>
              <a:ea typeface="微软雅黑" panose="020B0503020204020204" charset="-122"/>
              <a:cs typeface="微软雅黑" panose="020B0503020204020204" charset="-122"/>
              <a:sym typeface="+mn-ea"/>
            </a:endParaRPr>
          </a:p>
          <a:p>
            <a:pPr marL="127000">
              <a:lnSpc>
                <a:spcPct val="100000"/>
              </a:lnSpc>
              <a:spcBef>
                <a:spcPts val="725"/>
              </a:spcBef>
            </a:pPr>
            <a:r>
              <a:rPr sz="2000" dirty="0">
                <a:latin typeface="微软雅黑" panose="020B0503020204020204" charset="-122"/>
                <a:ea typeface="微软雅黑" panose="020B0503020204020204" charset="-122"/>
                <a:cs typeface="微软雅黑" panose="020B0503020204020204" charset="-122"/>
                <a:sym typeface="+mn-ea"/>
              </a:rPr>
              <a:t>段意：</a:t>
            </a:r>
            <a:r>
              <a:rPr sz="2000" spc="50" dirty="0">
                <a:solidFill>
                  <a:schemeClr val="tx1"/>
                </a:solidFill>
                <a:latin typeface="微软雅黑" panose="020B0503020204020204" charset="-122"/>
                <a:ea typeface="微软雅黑" panose="020B0503020204020204" charset="-122"/>
                <a:cs typeface="微软雅黑" panose="020B0503020204020204" charset="-122"/>
                <a:sym typeface="+mn-ea"/>
              </a:rPr>
              <a:t>左</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脑型</a:t>
            </a:r>
            <a:r>
              <a:rPr sz="2000" spc="50" dirty="0">
                <a:solidFill>
                  <a:schemeClr val="tx1"/>
                </a:solidFill>
                <a:latin typeface="微软雅黑" panose="020B0503020204020204" charset="-122"/>
                <a:ea typeface="微软雅黑" panose="020B0503020204020204" charset="-122"/>
                <a:cs typeface="微软雅黑" panose="020B0503020204020204" charset="-122"/>
                <a:sym typeface="+mn-ea"/>
              </a:rPr>
              <a:t>的</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人擅长</a:t>
            </a:r>
            <a:r>
              <a:rPr sz="2000" spc="50" dirty="0">
                <a:solidFill>
                  <a:schemeClr val="tx1"/>
                </a:solidFill>
                <a:latin typeface="微软雅黑" panose="020B0503020204020204" charset="-122"/>
                <a:ea typeface="微软雅黑" panose="020B0503020204020204" charset="-122"/>
                <a:cs typeface="微软雅黑" panose="020B0503020204020204" charset="-122"/>
                <a:sym typeface="+mn-ea"/>
              </a:rPr>
              <a:t>数</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学和</a:t>
            </a:r>
            <a:r>
              <a:rPr sz="2000" spc="50" dirty="0">
                <a:solidFill>
                  <a:schemeClr val="tx1"/>
                </a:solidFill>
                <a:latin typeface="微软雅黑" panose="020B0503020204020204" charset="-122"/>
                <a:ea typeface="微软雅黑" panose="020B0503020204020204" charset="-122"/>
                <a:cs typeface="微软雅黑" panose="020B0503020204020204" charset="-122"/>
                <a:sym typeface="+mn-ea"/>
              </a:rPr>
              <a:t>语</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言表</a:t>
            </a:r>
            <a:r>
              <a:rPr sz="2000" spc="75" dirty="0">
                <a:solidFill>
                  <a:schemeClr val="tx1"/>
                </a:solidFill>
                <a:latin typeface="微软雅黑" panose="020B0503020204020204" charset="-122"/>
                <a:ea typeface="微软雅黑" panose="020B0503020204020204" charset="-122"/>
                <a:cs typeface="微软雅黑" panose="020B0503020204020204" charset="-122"/>
                <a:sym typeface="+mn-ea"/>
              </a:rPr>
              <a:t>达</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，他</a:t>
            </a:r>
            <a:r>
              <a:rPr sz="2000" spc="50" dirty="0">
                <a:solidFill>
                  <a:schemeClr val="tx1"/>
                </a:solidFill>
                <a:latin typeface="微软雅黑" panose="020B0503020204020204" charset="-122"/>
                <a:ea typeface="微软雅黑" panose="020B0503020204020204" charset="-122"/>
                <a:cs typeface="微软雅黑" panose="020B0503020204020204" charset="-122"/>
                <a:sym typeface="+mn-ea"/>
              </a:rPr>
              <a:t>们</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不敏</a:t>
            </a:r>
            <a:r>
              <a:rPr sz="2000" spc="-5" dirty="0">
                <a:solidFill>
                  <a:schemeClr val="tx1"/>
                </a:solidFill>
                <a:latin typeface="微软雅黑" panose="020B0503020204020204" charset="-122"/>
                <a:ea typeface="微软雅黑" panose="020B0503020204020204" charset="-122"/>
                <a:cs typeface="微软雅黑" panose="020B0503020204020204" charset="-122"/>
                <a:sym typeface="+mn-ea"/>
              </a:rPr>
              <a:t>感</a:t>
            </a:r>
            <a:r>
              <a:rPr sz="2000" spc="50" dirty="0">
                <a:solidFill>
                  <a:schemeClr val="tx1"/>
                </a:solidFill>
                <a:latin typeface="微软雅黑" panose="020B0503020204020204" charset="-122"/>
                <a:ea typeface="微软雅黑" panose="020B0503020204020204" charset="-122"/>
                <a:cs typeface="微软雅黑" panose="020B0503020204020204" charset="-122"/>
                <a:sym typeface="+mn-ea"/>
              </a:rPr>
              <a:t>，</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相信</a:t>
            </a:r>
            <a:r>
              <a:rPr sz="2000" spc="50" dirty="0">
                <a:solidFill>
                  <a:schemeClr val="tx1"/>
                </a:solidFill>
                <a:latin typeface="微软雅黑" panose="020B0503020204020204" charset="-122"/>
                <a:ea typeface="微软雅黑" panose="020B0503020204020204" charset="-122"/>
                <a:cs typeface="微软雅黑" panose="020B0503020204020204" charset="-122"/>
                <a:sym typeface="+mn-ea"/>
              </a:rPr>
              <a:t>推</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理。</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cxnSp>
        <p:nvCxnSpPr>
          <p:cNvPr id="2" name="直接连接符 1"/>
          <p:cNvCxnSpPr/>
          <p:nvPr/>
        </p:nvCxnSpPr>
        <p:spPr>
          <a:xfrm>
            <a:off x="856615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object 19"/>
          <p:cNvSpPr txBox="1"/>
          <p:nvPr/>
        </p:nvSpPr>
        <p:spPr>
          <a:xfrm>
            <a:off x="8710930" y="2109590"/>
            <a:ext cx="3271520" cy="4243070"/>
          </a:xfrm>
          <a:prstGeom prst="rect">
            <a:avLst/>
          </a:prstGeom>
        </p:spPr>
        <p:txBody>
          <a:bodyPr vert="horz" wrap="square" lIns="0" tIns="104775" rIns="0" bIns="0" rtlCol="0">
            <a:spAutoFit/>
          </a:bodyPr>
          <a:lstStyle/>
          <a:p>
            <a:pPr marL="12700">
              <a:lnSpc>
                <a:spcPct val="100000"/>
              </a:lnSpc>
              <a:spcBef>
                <a:spcPts val="825"/>
              </a:spcBef>
            </a:pPr>
            <a:r>
              <a:rPr lang="zh-CN" altLang="en-US" spc="-30" dirty="0">
                <a:latin typeface="微软雅黑" panose="020B0503020204020204" charset="-122"/>
                <a:ea typeface="微软雅黑" panose="020B0503020204020204" charset="-122"/>
                <a:cs typeface="Arial" panose="020B0604020202020204"/>
              </a:rPr>
              <a:t>① </a:t>
            </a:r>
            <a:r>
              <a:rPr lang="en-US" spc="-30" dirty="0">
                <a:latin typeface="微软雅黑" panose="020B0503020204020204" charset="-122"/>
                <a:ea typeface="微软雅黑" panose="020B0503020204020204" charset="-122"/>
                <a:cs typeface="Arial" panose="020B0604020202020204"/>
              </a:rPr>
              <a:t>d</a:t>
            </a:r>
            <a:r>
              <a:rPr spc="-30" dirty="0">
                <a:latin typeface="微软雅黑" panose="020B0503020204020204" charset="-122"/>
                <a:ea typeface="微软雅黑" panose="020B0503020204020204" charset="-122"/>
                <a:cs typeface="Arial" panose="020B0604020202020204"/>
              </a:rPr>
              <a:t>ominant</a:t>
            </a:r>
            <a:r>
              <a:rPr spc="150" dirty="0">
                <a:latin typeface="微软雅黑" panose="020B0503020204020204" charset="-122"/>
                <a:ea typeface="微软雅黑" panose="020B0503020204020204" charset="-122"/>
                <a:cs typeface="Arial" panose="020B0604020202020204"/>
              </a:rPr>
              <a:t> </a:t>
            </a:r>
            <a:r>
              <a:rPr spc="-15" dirty="0">
                <a:latin typeface="微软雅黑" panose="020B0503020204020204" charset="-122"/>
                <a:ea typeface="微软雅黑" panose="020B0503020204020204" charset="-122"/>
                <a:cs typeface="Arial" panose="020B0604020202020204"/>
              </a:rPr>
              <a:t>[ˈdɒmɪnənt]</a:t>
            </a:r>
            <a:endParaRPr>
              <a:latin typeface="微软雅黑" panose="020B0503020204020204" charset="-122"/>
              <a:ea typeface="微软雅黑" panose="020B0503020204020204" charset="-122"/>
              <a:cs typeface="Arial" panose="020B0604020202020204"/>
            </a:endParaRPr>
          </a:p>
          <a:p>
            <a:pPr marL="12700">
              <a:lnSpc>
                <a:spcPct val="100000"/>
              </a:lnSpc>
              <a:spcBef>
                <a:spcPts val="725"/>
              </a:spcBef>
            </a:pPr>
            <a:r>
              <a:rPr spc="-5" dirty="0">
                <a:latin typeface="微软雅黑" panose="020B0503020204020204" charset="-122"/>
                <a:ea typeface="微软雅黑" panose="020B0503020204020204" charset="-122"/>
                <a:cs typeface="Arial" panose="020B0604020202020204"/>
              </a:rPr>
              <a:t>    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125"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微软雅黑" panose="020B0503020204020204" charset="-122"/>
              </a:rPr>
              <a:t>占优势的</a:t>
            </a:r>
            <a:endParaRPr>
              <a:latin typeface="微软雅黑" panose="020B0503020204020204" charset="-122"/>
              <a:ea typeface="微软雅黑" panose="020B0503020204020204" charset="-122"/>
              <a:cs typeface="微软雅黑" panose="020B0503020204020204" charset="-122"/>
            </a:endParaRPr>
          </a:p>
          <a:p>
            <a:pPr marL="12700" marR="42545">
              <a:lnSpc>
                <a:spcPct val="150000"/>
              </a:lnSpc>
            </a:pPr>
            <a:r>
              <a:rPr lang="zh-CN" spc="-10" dirty="0">
                <a:latin typeface="微软雅黑" panose="020B0503020204020204" charset="-122"/>
                <a:ea typeface="微软雅黑" panose="020B0503020204020204" charset="-122"/>
                <a:cs typeface="Arial" panose="020B0604020202020204"/>
              </a:rPr>
              <a:t>② </a:t>
            </a:r>
            <a:r>
              <a:rPr spc="-10" dirty="0">
                <a:latin typeface="微软雅黑" panose="020B0503020204020204" charset="-122"/>
                <a:ea typeface="微软雅黑" panose="020B0503020204020204" charset="-122"/>
                <a:cs typeface="Arial" panose="020B0604020202020204"/>
              </a:rPr>
              <a:t>left-brained</a:t>
            </a:r>
            <a:r>
              <a:rPr spc="-5"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微软雅黑" panose="020B0503020204020204" charset="-122"/>
              </a:rPr>
              <a:t>左脑型的 </a:t>
            </a:r>
          </a:p>
          <a:p>
            <a:pPr marL="12700" marR="42545">
              <a:lnSpc>
                <a:spcPct val="150000"/>
              </a:lnSpc>
            </a:pPr>
            <a:r>
              <a:rPr lang="zh-CN" spc="-5" dirty="0">
                <a:latin typeface="微软雅黑" panose="020B0503020204020204" charset="-122"/>
                <a:ea typeface="微软雅黑" panose="020B0503020204020204" charset="-122"/>
                <a:cs typeface="微软雅黑" panose="020B0503020204020204" charset="-122"/>
              </a:rPr>
              <a:t>③ </a:t>
            </a:r>
            <a:r>
              <a:rPr spc="-20" dirty="0">
                <a:latin typeface="微软雅黑" panose="020B0503020204020204" charset="-122"/>
                <a:ea typeface="微软雅黑" panose="020B0503020204020204" charset="-122"/>
                <a:cs typeface="Arial" panose="020B0604020202020204"/>
              </a:rPr>
              <a:t>reasoning</a:t>
            </a:r>
            <a:r>
              <a:rPr spc="85" dirty="0">
                <a:latin typeface="微软雅黑" panose="020B0503020204020204" charset="-122"/>
                <a:ea typeface="微软雅黑" panose="020B0503020204020204" charset="-122"/>
                <a:cs typeface="Arial" panose="020B0604020202020204"/>
              </a:rPr>
              <a:t> </a:t>
            </a:r>
            <a:r>
              <a:rPr spc="-35" dirty="0">
                <a:latin typeface="微软雅黑" panose="020B0503020204020204" charset="-122"/>
                <a:ea typeface="微软雅黑" panose="020B0503020204020204" charset="-122"/>
                <a:cs typeface="Arial" panose="020B0604020202020204"/>
              </a:rPr>
              <a:t>n.</a:t>
            </a:r>
            <a:r>
              <a:rPr spc="15"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微软雅黑" panose="020B0503020204020204" charset="-122"/>
              </a:rPr>
              <a:t>推理，</a:t>
            </a:r>
            <a:r>
              <a:rPr dirty="0">
                <a:latin typeface="微软雅黑" panose="020B0503020204020204" charset="-122"/>
                <a:ea typeface="微软雅黑" panose="020B0503020204020204" charset="-122"/>
                <a:cs typeface="微软雅黑" panose="020B0503020204020204" charset="-122"/>
              </a:rPr>
              <a:t>论证 </a:t>
            </a:r>
          </a:p>
          <a:p>
            <a:pPr marL="12700" marR="42545">
              <a:lnSpc>
                <a:spcPct val="150000"/>
              </a:lnSpc>
            </a:pPr>
            <a:r>
              <a:rPr lang="zh-CN" spc="-15" dirty="0">
                <a:latin typeface="微软雅黑" panose="020B0503020204020204" charset="-122"/>
                <a:ea typeface="微软雅黑" panose="020B0503020204020204" charset="-122"/>
                <a:cs typeface="Arial" panose="020B0604020202020204"/>
              </a:rPr>
              <a:t>④ </a:t>
            </a:r>
            <a:r>
              <a:rPr spc="-15" dirty="0">
                <a:latin typeface="微软雅黑" panose="020B0503020204020204" charset="-122"/>
                <a:ea typeface="微软雅黑" panose="020B0503020204020204" charset="-122"/>
                <a:cs typeface="Arial" panose="020B0604020202020204"/>
              </a:rPr>
              <a:t>sharp</a:t>
            </a:r>
            <a:r>
              <a:rPr spc="0"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Arial" panose="020B0604020202020204"/>
              </a:rPr>
              <a:t>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40"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微软雅黑" panose="020B0503020204020204" charset="-122"/>
              </a:rPr>
              <a:t>敏锐的</a:t>
            </a:r>
            <a:endParaRPr>
              <a:latin typeface="微软雅黑" panose="020B0503020204020204" charset="-122"/>
              <a:ea typeface="微软雅黑" panose="020B0503020204020204" charset="-122"/>
              <a:cs typeface="微软雅黑" panose="020B0503020204020204" charset="-122"/>
            </a:endParaRPr>
          </a:p>
          <a:p>
            <a:pPr marL="12700">
              <a:lnSpc>
                <a:spcPct val="100000"/>
              </a:lnSpc>
              <a:spcBef>
                <a:spcPts val="725"/>
              </a:spcBef>
            </a:pPr>
            <a:r>
              <a:rPr lang="zh-CN" spc="-15" dirty="0">
                <a:latin typeface="微软雅黑" panose="020B0503020204020204" charset="-122"/>
                <a:ea typeface="微软雅黑" panose="020B0503020204020204" charset="-122"/>
                <a:cs typeface="Arial" panose="020B0604020202020204"/>
              </a:rPr>
              <a:t>⑤ </a:t>
            </a:r>
            <a:r>
              <a:rPr spc="-15" dirty="0">
                <a:latin typeface="微软雅黑" panose="020B0503020204020204" charset="-122"/>
                <a:ea typeface="微软雅黑" panose="020B0503020204020204" charset="-122"/>
                <a:cs typeface="Arial" panose="020B0604020202020204"/>
              </a:rPr>
              <a:t>right-brained</a:t>
            </a:r>
            <a:r>
              <a:rPr spc="50"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Arial" panose="020B0604020202020204"/>
              </a:rPr>
              <a:t>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30"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微软雅黑" panose="020B0503020204020204" charset="-122"/>
              </a:rPr>
              <a:t>右脑型的</a:t>
            </a:r>
            <a:endParaRPr>
              <a:latin typeface="微软雅黑" panose="020B0503020204020204" charset="-122"/>
              <a:ea typeface="微软雅黑" panose="020B0503020204020204" charset="-122"/>
              <a:cs typeface="微软雅黑" panose="020B0503020204020204" charset="-122"/>
            </a:endParaRPr>
          </a:p>
          <a:p>
            <a:pPr marL="12700">
              <a:lnSpc>
                <a:spcPct val="100000"/>
              </a:lnSpc>
              <a:spcBef>
                <a:spcPts val="720"/>
              </a:spcBef>
            </a:pPr>
            <a:r>
              <a:rPr lang="zh-CN" spc="-25" dirty="0">
                <a:latin typeface="微软雅黑" panose="020B0503020204020204" charset="-122"/>
                <a:ea typeface="微软雅黑" panose="020B0503020204020204" charset="-122"/>
                <a:cs typeface="Arial" panose="020B0604020202020204"/>
              </a:rPr>
              <a:t>⑥ </a:t>
            </a:r>
            <a:r>
              <a:rPr spc="-25" dirty="0">
                <a:latin typeface="微软雅黑" panose="020B0503020204020204" charset="-122"/>
                <a:ea typeface="微软雅黑" panose="020B0503020204020204" charset="-122"/>
                <a:cs typeface="Arial" panose="020B0604020202020204"/>
              </a:rPr>
              <a:t>sensitive</a:t>
            </a:r>
            <a:r>
              <a:rPr spc="125" dirty="0">
                <a:latin typeface="微软雅黑" panose="020B0503020204020204" charset="-122"/>
                <a:ea typeface="微软雅黑" panose="020B0503020204020204" charset="-122"/>
                <a:cs typeface="Arial" panose="020B0604020202020204"/>
              </a:rPr>
              <a:t> </a:t>
            </a:r>
            <a:r>
              <a:rPr spc="-10" dirty="0">
                <a:latin typeface="微软雅黑" panose="020B0503020204020204" charset="-122"/>
                <a:ea typeface="微软雅黑" panose="020B0503020204020204" charset="-122"/>
                <a:cs typeface="Arial" panose="020B0604020202020204"/>
              </a:rPr>
              <a:t>[ˈsɛnsɪtɪv]</a:t>
            </a:r>
            <a:endParaRPr>
              <a:latin typeface="微软雅黑" panose="020B0503020204020204" charset="-122"/>
              <a:ea typeface="微软雅黑" panose="020B0503020204020204" charset="-122"/>
              <a:cs typeface="Arial" panose="020B0604020202020204"/>
            </a:endParaRPr>
          </a:p>
          <a:p>
            <a:pPr marL="12700">
              <a:lnSpc>
                <a:spcPct val="100000"/>
              </a:lnSpc>
              <a:spcBef>
                <a:spcPts val="725"/>
              </a:spcBef>
            </a:pPr>
            <a:r>
              <a:rPr spc="-5" dirty="0">
                <a:latin typeface="微软雅黑" panose="020B0503020204020204" charset="-122"/>
                <a:ea typeface="微软雅黑" panose="020B0503020204020204" charset="-122"/>
                <a:cs typeface="Arial" panose="020B0604020202020204"/>
              </a:rPr>
              <a:t>    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125"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微软雅黑" panose="020B0503020204020204" charset="-122"/>
              </a:rPr>
              <a:t>敏感的</a:t>
            </a:r>
            <a:endParaRPr>
              <a:latin typeface="微软雅黑" panose="020B0503020204020204" charset="-122"/>
              <a:ea typeface="微软雅黑" panose="020B0503020204020204" charset="-122"/>
              <a:cs typeface="微软雅黑" panose="020B0503020204020204" charset="-122"/>
            </a:endParaRPr>
          </a:p>
          <a:p>
            <a:pPr marL="12700">
              <a:lnSpc>
                <a:spcPct val="100000"/>
              </a:lnSpc>
              <a:spcBef>
                <a:spcPts val="755"/>
              </a:spcBef>
            </a:pPr>
            <a:r>
              <a:rPr lang="zh-CN" spc="-10" dirty="0">
                <a:latin typeface="微软雅黑" panose="020B0503020204020204" charset="-122"/>
                <a:ea typeface="微软雅黑" panose="020B0503020204020204" charset="-122"/>
                <a:cs typeface="Arial" panose="020B0604020202020204"/>
              </a:rPr>
              <a:t>⑦ </a:t>
            </a:r>
            <a:r>
              <a:rPr spc="-10" dirty="0">
                <a:latin typeface="微软雅黑" panose="020B0503020204020204" charset="-122"/>
                <a:ea typeface="微软雅黑" panose="020B0503020204020204" charset="-122"/>
                <a:cs typeface="Arial" panose="020B0604020202020204"/>
              </a:rPr>
              <a:t>radical [rædɪkḷ]</a:t>
            </a:r>
            <a:endParaRPr>
              <a:latin typeface="微软雅黑" panose="020B0503020204020204" charset="-122"/>
              <a:ea typeface="微软雅黑" panose="020B0503020204020204" charset="-122"/>
              <a:cs typeface="Arial" panose="020B0604020202020204"/>
            </a:endParaRPr>
          </a:p>
          <a:p>
            <a:pPr marL="12700">
              <a:lnSpc>
                <a:spcPct val="100000"/>
              </a:lnSpc>
              <a:spcBef>
                <a:spcPts val="810"/>
              </a:spcBef>
            </a:pPr>
            <a:r>
              <a:rPr spc="-5" dirty="0">
                <a:latin typeface="微软雅黑" panose="020B0503020204020204" charset="-122"/>
                <a:ea typeface="微软雅黑" panose="020B0503020204020204" charset="-122"/>
                <a:cs typeface="Arial" panose="020B0604020202020204"/>
              </a:rPr>
              <a:t>    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15"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微软雅黑" panose="020B0503020204020204" charset="-122"/>
              </a:rPr>
              <a:t>激进的</a:t>
            </a:r>
          </a:p>
          <a:p>
            <a:pPr marL="12700">
              <a:lnSpc>
                <a:spcPct val="100000"/>
              </a:lnSpc>
              <a:spcBef>
                <a:spcPts val="810"/>
              </a:spcBef>
            </a:pPr>
            <a:r>
              <a:rPr lang="zh-CN" altLang="en-US">
                <a:latin typeface="微软雅黑" panose="020B0503020204020204" charset="-122"/>
                <a:ea typeface="微软雅黑" panose="020B0503020204020204" charset="-122"/>
                <a:cs typeface="微软雅黑" panose="020B0503020204020204" charset="-122"/>
              </a:rPr>
              <a:t>⑧ </a:t>
            </a:r>
            <a:r>
              <a:rPr dirty="0">
                <a:latin typeface="微软雅黑" panose="020B0503020204020204" charset="-122"/>
                <a:ea typeface="微软雅黑" panose="020B0503020204020204" charset="-122"/>
                <a:cs typeface="Arial" panose="020B0604020202020204"/>
                <a:sym typeface="+mn-ea"/>
              </a:rPr>
              <a:t>position  </a:t>
            </a:r>
            <a:r>
              <a:rPr lang="en-US" dirty="0">
                <a:latin typeface="微软雅黑" panose="020B0503020204020204" charset="-122"/>
                <a:ea typeface="微软雅黑" panose="020B0503020204020204" charset="-122"/>
                <a:cs typeface="Arial" panose="020B0604020202020204"/>
                <a:sym typeface="+mn-ea"/>
              </a:rPr>
              <a:t>n. </a:t>
            </a:r>
            <a:r>
              <a:rPr lang="zh-CN" altLang="en-US" dirty="0">
                <a:latin typeface="微软雅黑" panose="020B0503020204020204" charset="-122"/>
                <a:ea typeface="微软雅黑" panose="020B0503020204020204" charset="-122"/>
                <a:cs typeface="Arial" panose="020B0604020202020204"/>
                <a:sym typeface="+mn-ea"/>
              </a:rPr>
              <a:t>立场、处境</a:t>
            </a:r>
          </a:p>
        </p:txBody>
      </p:sp>
      <p:cxnSp>
        <p:nvCxnSpPr>
          <p:cNvPr id="5" name="直接连接符 4">
            <a:extLst>
              <a:ext uri="{FF2B5EF4-FFF2-40B4-BE49-F238E27FC236}">
                <a16:creationId xmlns:a16="http://schemas.microsoft.com/office/drawing/2014/main" id="{8E8F9EEB-B918-45DC-80B1-1D59BD7D2481}"/>
              </a:ext>
            </a:extLst>
          </p:cNvPr>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7CE01169-1B6B-4777-8F8C-0BDA40D2FE52}"/>
              </a:ext>
            </a:extLst>
          </p:cNvPr>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7" name="图示 6">
            <a:extLst>
              <a:ext uri="{FF2B5EF4-FFF2-40B4-BE49-F238E27FC236}">
                <a16:creationId xmlns:a16="http://schemas.microsoft.com/office/drawing/2014/main" id="{2821FF6B-56B7-4DD2-8574-7E1B0AEC13A1}"/>
              </a:ext>
            </a:extLst>
          </p:cNvPr>
          <p:cNvGraphicFramePr/>
          <p:nvPr>
            <p:extLst>
              <p:ext uri="{D42A27DB-BD31-4B8C-83A1-F6EECF244321}">
                <p14:modId xmlns:p14="http://schemas.microsoft.com/office/powerpoint/2010/main" val="3924622603"/>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10964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0776" y="993531"/>
            <a:ext cx="12310110" cy="5802630"/>
          </a:xfrm>
          <a:prstGeom prst="rect">
            <a:avLst/>
          </a:prstGeom>
        </p:spPr>
        <p:txBody>
          <a:bodyPr vert="horz" wrap="square" lIns="0" tIns="46566" rIns="0" bIns="0" rtlCol="0">
            <a:spAutoFit/>
          </a:bodyPr>
          <a:lstStyle/>
          <a:p>
            <a:pPr marL="12700" indent="0" fontAlgn="auto">
              <a:lnSpc>
                <a:spcPts val="3560"/>
              </a:lnSpc>
              <a:spcBef>
                <a:spcPts val="275"/>
              </a:spcBef>
            </a:pPr>
            <a:r>
              <a:rPr sz="2000" b="1" spc="0" dirty="0">
                <a:latin typeface="微软雅黑" panose="020B0503020204020204" charset="-122"/>
                <a:ea typeface="微软雅黑" panose="020B0503020204020204" charset="-122"/>
                <a:cs typeface="Times New Roman" panose="02020603050405020304"/>
              </a:rPr>
              <a:t>I. </a:t>
            </a:r>
            <a:r>
              <a:rPr sz="2000" b="1" spc="10" dirty="0">
                <a:latin typeface="微软雅黑" panose="020B0503020204020204" charset="-122"/>
                <a:ea typeface="微软雅黑" panose="020B0503020204020204" charset="-122"/>
                <a:cs typeface="Times New Roman" panose="02020603050405020304"/>
              </a:rPr>
              <a:t>Introduction</a:t>
            </a:r>
            <a:r>
              <a:rPr sz="2000" b="1" spc="50" dirty="0">
                <a:latin typeface="微软雅黑" panose="020B0503020204020204" charset="-122"/>
                <a:ea typeface="微软雅黑" panose="020B0503020204020204" charset="-122"/>
                <a:cs typeface="Times New Roman" panose="02020603050405020304"/>
              </a:rPr>
              <a:t> </a:t>
            </a:r>
            <a:r>
              <a:rPr sz="2000" b="1" spc="25" dirty="0">
                <a:latin typeface="微软雅黑" panose="020B0503020204020204" charset="-122"/>
                <a:ea typeface="微软雅黑" panose="020B0503020204020204" charset="-122"/>
                <a:cs typeface="Times New Roman" panose="02020603050405020304"/>
              </a:rPr>
              <a:t>(</a:t>
            </a:r>
            <a:r>
              <a:rPr lang="en-US" sz="2000" b="1" spc="25" dirty="0">
                <a:latin typeface="微软雅黑" panose="020B0503020204020204" charset="-122"/>
                <a:ea typeface="微软雅黑" panose="020B0503020204020204" charset="-122"/>
                <a:cs typeface="Times New Roman" panose="02020603050405020304"/>
              </a:rPr>
              <a:t>P</a:t>
            </a:r>
            <a:r>
              <a:rPr sz="2000" b="1" spc="25" dirty="0">
                <a:latin typeface="微软雅黑" panose="020B0503020204020204" charset="-122"/>
                <a:ea typeface="微软雅黑" panose="020B0503020204020204" charset="-122"/>
                <a:cs typeface="Times New Roman" panose="02020603050405020304"/>
              </a:rPr>
              <a:t>ara.1)</a:t>
            </a:r>
          </a:p>
          <a:p>
            <a:pPr marL="12700" indent="0" fontAlgn="auto">
              <a:lnSpc>
                <a:spcPts val="3560"/>
              </a:lnSpc>
              <a:spcBef>
                <a:spcPts val="275"/>
              </a:spcBef>
            </a:pPr>
            <a:r>
              <a:rPr lang="en-US" sz="2000" dirty="0">
                <a:latin typeface="微软雅黑" panose="020B0503020204020204" charset="-122"/>
                <a:ea typeface="微软雅黑" panose="020B0503020204020204" charset="-122"/>
                <a:cs typeface="Times New Roman" panose="02020603050405020304"/>
                <a:sym typeface="+mn-ea"/>
              </a:rPr>
              <a:t>A. </a:t>
            </a:r>
            <a:r>
              <a:rPr sz="2000" dirty="0">
                <a:latin typeface="微软雅黑" panose="020B0503020204020204" charset="-122"/>
                <a:ea typeface="微软雅黑" panose="020B0503020204020204" charset="-122"/>
                <a:cs typeface="Times New Roman" panose="02020603050405020304"/>
                <a:sym typeface="+mn-ea"/>
              </a:rPr>
              <a:t>People</a:t>
            </a:r>
            <a:r>
              <a:rPr lang="en-US" sz="2000" dirty="0">
                <a:latin typeface="微软雅黑" panose="020B0503020204020204" charset="-122"/>
                <a:ea typeface="微软雅黑" panose="020B0503020204020204" charset="-122"/>
                <a:cs typeface="Times New Roman" panose="02020603050405020304"/>
                <a:sym typeface="+mn-ea"/>
              </a:rPr>
              <a:t>'</a:t>
            </a:r>
            <a:r>
              <a:rPr sz="2000" dirty="0">
                <a:latin typeface="微软雅黑" panose="020B0503020204020204" charset="-122"/>
                <a:ea typeface="微软雅黑" panose="020B0503020204020204" charset="-122"/>
                <a:cs typeface="Times New Roman" panose="02020603050405020304"/>
                <a:sym typeface="+mn-ea"/>
              </a:rPr>
              <a:t>s </a:t>
            </a:r>
            <a:r>
              <a:rPr sz="2000" spc="10" dirty="0">
                <a:latin typeface="微软雅黑" panose="020B0503020204020204" charset="-122"/>
                <a:ea typeface="微软雅黑" panose="020B0503020204020204" charset="-122"/>
                <a:cs typeface="Times New Roman" panose="02020603050405020304"/>
                <a:sym typeface="+mn-ea"/>
              </a:rPr>
              <a:t>concern </a:t>
            </a:r>
            <a:r>
              <a:rPr sz="2000" spc="25" dirty="0">
                <a:latin typeface="微软雅黑" panose="020B0503020204020204" charset="-122"/>
                <a:ea typeface="微软雅黑" panose="020B0503020204020204" charset="-122"/>
                <a:cs typeface="Times New Roman" panose="02020603050405020304"/>
                <a:sym typeface="+mn-ea"/>
              </a:rPr>
              <a:t>about </a:t>
            </a:r>
            <a:r>
              <a:rPr sz="2000" spc="5" dirty="0">
                <a:latin typeface="微软雅黑" panose="020B0503020204020204" charset="-122"/>
                <a:ea typeface="微软雅黑" panose="020B0503020204020204" charset="-122"/>
                <a:cs typeface="Times New Roman" panose="02020603050405020304"/>
                <a:sym typeface="+mn-ea"/>
              </a:rPr>
              <a:t>the structure </a:t>
            </a:r>
            <a:r>
              <a:rPr sz="2000" spc="10" dirty="0">
                <a:latin typeface="微软雅黑" panose="020B0503020204020204" charset="-122"/>
                <a:ea typeface="微软雅黑" panose="020B0503020204020204" charset="-122"/>
                <a:cs typeface="Times New Roman" panose="02020603050405020304"/>
                <a:sym typeface="+mn-ea"/>
              </a:rPr>
              <a:t>and functions </a:t>
            </a:r>
            <a:r>
              <a:rPr sz="2000" spc="25" dirty="0">
                <a:latin typeface="微软雅黑" panose="020B0503020204020204" charset="-122"/>
                <a:ea typeface="微软雅黑" panose="020B0503020204020204" charset="-122"/>
                <a:cs typeface="Times New Roman" panose="02020603050405020304"/>
                <a:sym typeface="+mn-ea"/>
              </a:rPr>
              <a:t>of </a:t>
            </a:r>
            <a:r>
              <a:rPr sz="2000" spc="15" dirty="0">
                <a:latin typeface="微软雅黑" panose="020B0503020204020204" charset="-122"/>
                <a:ea typeface="微软雅黑" panose="020B0503020204020204" charset="-122"/>
                <a:cs typeface="Times New Roman" panose="02020603050405020304"/>
                <a:sym typeface="+mn-ea"/>
              </a:rPr>
              <a:t>human</a:t>
            </a:r>
            <a:r>
              <a:rPr sz="2000" spc="50" dirty="0">
                <a:latin typeface="微软雅黑" panose="020B0503020204020204" charset="-122"/>
                <a:ea typeface="微软雅黑" panose="020B0503020204020204" charset="-122"/>
                <a:cs typeface="Times New Roman" panose="02020603050405020304"/>
                <a:sym typeface="+mn-ea"/>
              </a:rPr>
              <a:t> </a:t>
            </a:r>
            <a:r>
              <a:rPr sz="2000" spc="10" dirty="0">
                <a:latin typeface="微软雅黑" panose="020B0503020204020204" charset="-122"/>
                <a:ea typeface="微软雅黑" panose="020B0503020204020204" charset="-122"/>
                <a:cs typeface="Times New Roman" panose="02020603050405020304"/>
                <a:sym typeface="+mn-ea"/>
              </a:rPr>
              <a:t>brains</a:t>
            </a:r>
          </a:p>
          <a:p>
            <a:pPr marL="12700" indent="0" fontAlgn="auto">
              <a:lnSpc>
                <a:spcPts val="3560"/>
              </a:lnSpc>
              <a:spcBef>
                <a:spcPts val="275"/>
              </a:spcBef>
            </a:pPr>
            <a:r>
              <a:rPr lang="en-US" sz="2000" spc="10" dirty="0">
                <a:latin typeface="微软雅黑" panose="020B0503020204020204" charset="-122"/>
                <a:ea typeface="微软雅黑" panose="020B0503020204020204" charset="-122"/>
                <a:cs typeface="Times New Roman" panose="02020603050405020304"/>
                <a:sym typeface="+mn-ea"/>
              </a:rPr>
              <a:t>B. </a:t>
            </a:r>
            <a:r>
              <a:rPr sz="2000" dirty="0">
                <a:latin typeface="微软雅黑" panose="020B0503020204020204" charset="-122"/>
                <a:ea typeface="微软雅黑" panose="020B0503020204020204" charset="-122"/>
                <a:cs typeface="Times New Roman" panose="02020603050405020304"/>
                <a:sym typeface="+mn-ea"/>
              </a:rPr>
              <a:t>Thesis: Human </a:t>
            </a:r>
            <a:r>
              <a:rPr sz="2000" spc="10" dirty="0">
                <a:latin typeface="微软雅黑" panose="020B0503020204020204" charset="-122"/>
                <a:ea typeface="微软雅黑" panose="020B0503020204020204" charset="-122"/>
                <a:cs typeface="Times New Roman" panose="02020603050405020304"/>
                <a:sym typeface="+mn-ea"/>
              </a:rPr>
              <a:t>brains </a:t>
            </a:r>
            <a:r>
              <a:rPr sz="2000" spc="5" dirty="0">
                <a:latin typeface="微软雅黑" panose="020B0503020204020204" charset="-122"/>
                <a:ea typeface="微软雅黑" panose="020B0503020204020204" charset="-122"/>
                <a:cs typeface="Times New Roman" panose="02020603050405020304"/>
                <a:sym typeface="+mn-ea"/>
              </a:rPr>
              <a:t>are </a:t>
            </a:r>
            <a:r>
              <a:rPr sz="2000" spc="10" dirty="0">
                <a:latin typeface="微软雅黑" panose="020B0503020204020204" charset="-122"/>
                <a:ea typeface="微软雅黑" panose="020B0503020204020204" charset="-122"/>
                <a:cs typeface="Times New Roman" panose="02020603050405020304"/>
                <a:sym typeface="+mn-ea"/>
              </a:rPr>
              <a:t>divided </a:t>
            </a:r>
            <a:r>
              <a:rPr sz="2000" dirty="0">
                <a:latin typeface="微软雅黑" panose="020B0503020204020204" charset="-122"/>
                <a:ea typeface="微软雅黑" panose="020B0503020204020204" charset="-122"/>
                <a:cs typeface="Times New Roman" panose="02020603050405020304"/>
                <a:sym typeface="+mn-ea"/>
              </a:rPr>
              <a:t>into </a:t>
            </a:r>
            <a:r>
              <a:rPr sz="2000" spc="5" dirty="0">
                <a:latin typeface="微软雅黑" panose="020B0503020204020204" charset="-122"/>
                <a:ea typeface="微软雅黑" panose="020B0503020204020204" charset="-122"/>
                <a:cs typeface="Times New Roman" panose="02020603050405020304"/>
                <a:sym typeface="+mn-ea"/>
              </a:rPr>
              <a:t>two halves, </a:t>
            </a:r>
            <a:r>
              <a:rPr sz="2000" spc="10" dirty="0">
                <a:latin typeface="微软雅黑" panose="020B0503020204020204" charset="-122"/>
                <a:ea typeface="微软雅黑" panose="020B0503020204020204" charset="-122"/>
                <a:cs typeface="Times New Roman" panose="02020603050405020304"/>
                <a:sym typeface="+mn-ea"/>
              </a:rPr>
              <a:t>and </a:t>
            </a:r>
            <a:r>
              <a:rPr sz="2000" dirty="0">
                <a:latin typeface="微软雅黑" panose="020B0503020204020204" charset="-122"/>
                <a:ea typeface="微软雅黑" panose="020B0503020204020204" charset="-122"/>
                <a:cs typeface="Times New Roman" panose="02020603050405020304"/>
                <a:sym typeface="+mn-ea"/>
              </a:rPr>
              <a:t>each half </a:t>
            </a:r>
            <a:r>
              <a:rPr sz="2000" spc="10" dirty="0">
                <a:latin typeface="微软雅黑" panose="020B0503020204020204" charset="-122"/>
                <a:ea typeface="微软雅黑" panose="020B0503020204020204" charset="-122"/>
                <a:cs typeface="Times New Roman" panose="02020603050405020304"/>
                <a:sym typeface="+mn-ea"/>
              </a:rPr>
              <a:t>has </a:t>
            </a:r>
            <a:r>
              <a:rPr sz="2000" dirty="0">
                <a:latin typeface="微软雅黑" panose="020B0503020204020204" charset="-122"/>
                <a:ea typeface="微软雅黑" panose="020B0503020204020204" charset="-122"/>
                <a:cs typeface="Times New Roman" panose="02020603050405020304"/>
                <a:sym typeface="+mn-ea"/>
              </a:rPr>
              <a:t>separate</a:t>
            </a:r>
            <a:r>
              <a:rPr sz="2000" spc="-175" dirty="0">
                <a:latin typeface="微软雅黑" panose="020B0503020204020204" charset="-122"/>
                <a:ea typeface="微软雅黑" panose="020B0503020204020204" charset="-122"/>
                <a:cs typeface="Times New Roman" panose="02020603050405020304"/>
                <a:sym typeface="+mn-ea"/>
              </a:rPr>
              <a:t> </a:t>
            </a:r>
            <a:r>
              <a:rPr sz="2000" dirty="0">
                <a:latin typeface="微软雅黑" panose="020B0503020204020204" charset="-122"/>
                <a:ea typeface="微软雅黑" panose="020B0503020204020204" charset="-122"/>
                <a:cs typeface="Times New Roman" panose="02020603050405020304"/>
                <a:sym typeface="+mn-ea"/>
              </a:rPr>
              <a:t>features </a:t>
            </a:r>
            <a:r>
              <a:rPr sz="2000" spc="10" dirty="0">
                <a:latin typeface="微软雅黑" panose="020B0503020204020204" charset="-122"/>
                <a:ea typeface="微软雅黑" panose="020B0503020204020204" charset="-122"/>
                <a:cs typeface="Times New Roman" panose="02020603050405020304"/>
                <a:sym typeface="+mn-ea"/>
              </a:rPr>
              <a:t>and </a:t>
            </a:r>
            <a:r>
              <a:rPr sz="2000" dirty="0">
                <a:latin typeface="微软雅黑" panose="020B0503020204020204" charset="-122"/>
                <a:ea typeface="微软雅黑" panose="020B0503020204020204" charset="-122"/>
                <a:cs typeface="Times New Roman" panose="02020603050405020304"/>
                <a:sym typeface="+mn-ea"/>
              </a:rPr>
              <a:t>roles</a:t>
            </a:r>
            <a:r>
              <a:rPr dirty="0">
                <a:latin typeface="Times New Roman" panose="02020603050405020304"/>
                <a:cs typeface="Times New Roman" panose="02020603050405020304"/>
                <a:sym typeface="+mn-ea"/>
              </a:rPr>
              <a:t>.</a:t>
            </a:r>
            <a:endParaRPr dirty="0">
              <a:latin typeface="Times New Roman" panose="02020603050405020304"/>
              <a:cs typeface="Times New Roman" panose="02020603050405020304"/>
            </a:endParaRPr>
          </a:p>
          <a:p>
            <a:pPr marL="12700" indent="0" fontAlgn="auto">
              <a:lnSpc>
                <a:spcPts val="3560"/>
              </a:lnSpc>
              <a:spcBef>
                <a:spcPts val="180"/>
              </a:spcBef>
            </a:pPr>
            <a:r>
              <a:rPr sz="2000" b="1" dirty="0">
                <a:latin typeface="微软雅黑" panose="020B0503020204020204" charset="-122"/>
                <a:ea typeface="微软雅黑" panose="020B0503020204020204" charset="-122"/>
                <a:cs typeface="Times New Roman" panose="02020603050405020304"/>
                <a:sym typeface="+mn-ea"/>
              </a:rPr>
              <a:t>II. </a:t>
            </a:r>
            <a:r>
              <a:rPr sz="2000" b="1" spc="25" dirty="0">
                <a:latin typeface="微软雅黑" panose="020B0503020204020204" charset="-122"/>
                <a:ea typeface="微软雅黑" panose="020B0503020204020204" charset="-122"/>
                <a:cs typeface="Times New Roman" panose="02020603050405020304"/>
                <a:sym typeface="+mn-ea"/>
              </a:rPr>
              <a:t>Features and </a:t>
            </a:r>
            <a:r>
              <a:rPr sz="2000" b="1" dirty="0">
                <a:latin typeface="微软雅黑" panose="020B0503020204020204" charset="-122"/>
                <a:ea typeface="微软雅黑" panose="020B0503020204020204" charset="-122"/>
                <a:cs typeface="Times New Roman" panose="02020603050405020304"/>
                <a:sym typeface="+mn-ea"/>
              </a:rPr>
              <a:t>roles </a:t>
            </a:r>
            <a:r>
              <a:rPr sz="2000" b="1" spc="25" dirty="0">
                <a:latin typeface="微软雅黑" panose="020B0503020204020204" charset="-122"/>
                <a:ea typeface="微软雅黑" panose="020B0503020204020204" charset="-122"/>
                <a:cs typeface="Times New Roman" panose="02020603050405020304"/>
                <a:sym typeface="+mn-ea"/>
              </a:rPr>
              <a:t>of </a:t>
            </a:r>
            <a:r>
              <a:rPr sz="2000" b="1" dirty="0">
                <a:latin typeface="微软雅黑" panose="020B0503020204020204" charset="-122"/>
                <a:ea typeface="微软雅黑" panose="020B0503020204020204" charset="-122"/>
                <a:cs typeface="Times New Roman" panose="02020603050405020304"/>
                <a:sym typeface="+mn-ea"/>
              </a:rPr>
              <a:t>left brain </a:t>
            </a:r>
            <a:r>
              <a:rPr sz="2000" b="1" spc="25" dirty="0">
                <a:latin typeface="微软雅黑" panose="020B0503020204020204" charset="-122"/>
                <a:ea typeface="微软雅黑" panose="020B0503020204020204" charset="-122"/>
                <a:cs typeface="Times New Roman" panose="02020603050405020304"/>
                <a:sym typeface="+mn-ea"/>
              </a:rPr>
              <a:t>and </a:t>
            </a:r>
            <a:r>
              <a:rPr sz="2000" b="1" spc="-5" dirty="0">
                <a:latin typeface="微软雅黑" panose="020B0503020204020204" charset="-122"/>
                <a:ea typeface="微软雅黑" panose="020B0503020204020204" charset="-122"/>
                <a:cs typeface="Times New Roman" panose="02020603050405020304"/>
                <a:sym typeface="+mn-ea"/>
              </a:rPr>
              <a:t>right </a:t>
            </a:r>
            <a:r>
              <a:rPr sz="2000" b="1" dirty="0">
                <a:latin typeface="微软雅黑" panose="020B0503020204020204" charset="-122"/>
                <a:ea typeface="微软雅黑" panose="020B0503020204020204" charset="-122"/>
                <a:cs typeface="Times New Roman" panose="02020603050405020304"/>
                <a:sym typeface="+mn-ea"/>
              </a:rPr>
              <a:t>brain</a:t>
            </a:r>
            <a:r>
              <a:rPr sz="2000" b="1" spc="-135" dirty="0">
                <a:latin typeface="微软雅黑" panose="020B0503020204020204" charset="-122"/>
                <a:ea typeface="微软雅黑" panose="020B0503020204020204" charset="-122"/>
                <a:cs typeface="Times New Roman" panose="02020603050405020304"/>
                <a:sym typeface="+mn-ea"/>
              </a:rPr>
              <a:t> </a:t>
            </a:r>
            <a:r>
              <a:rPr sz="2000" b="1" spc="25" dirty="0">
                <a:latin typeface="微软雅黑" panose="020B0503020204020204" charset="-122"/>
                <a:ea typeface="微软雅黑" panose="020B0503020204020204" charset="-122"/>
                <a:cs typeface="Times New Roman" panose="02020603050405020304"/>
                <a:sym typeface="+mn-ea"/>
              </a:rPr>
              <a:t>(</a:t>
            </a:r>
            <a:r>
              <a:rPr lang="en-US" sz="2000" b="1" spc="25" dirty="0">
                <a:latin typeface="微软雅黑" panose="020B0503020204020204" charset="-122"/>
                <a:ea typeface="微软雅黑" panose="020B0503020204020204" charset="-122"/>
                <a:cs typeface="Times New Roman" panose="02020603050405020304"/>
                <a:sym typeface="+mn-ea"/>
              </a:rPr>
              <a:t>P</a:t>
            </a:r>
            <a:r>
              <a:rPr sz="2000" b="1" spc="25" dirty="0">
                <a:latin typeface="微软雅黑" panose="020B0503020204020204" charset="-122"/>
                <a:ea typeface="微软雅黑" panose="020B0503020204020204" charset="-122"/>
                <a:cs typeface="Times New Roman" panose="02020603050405020304"/>
                <a:sym typeface="+mn-ea"/>
              </a:rPr>
              <a:t>ara</a:t>
            </a:r>
            <a:r>
              <a:rPr lang="en-US" sz="2000" b="1" spc="25" dirty="0">
                <a:latin typeface="微软雅黑" panose="020B0503020204020204" charset="-122"/>
                <a:ea typeface="微软雅黑" panose="020B0503020204020204" charset="-122"/>
                <a:cs typeface="Times New Roman" panose="02020603050405020304"/>
                <a:sym typeface="+mn-ea"/>
              </a:rPr>
              <a:t>s</a:t>
            </a:r>
            <a:r>
              <a:rPr sz="2000" b="1" spc="25" dirty="0">
                <a:latin typeface="微软雅黑" panose="020B0503020204020204" charset="-122"/>
                <a:ea typeface="微软雅黑" panose="020B0503020204020204" charset="-122"/>
                <a:cs typeface="Times New Roman" panose="02020603050405020304"/>
                <a:sym typeface="+mn-ea"/>
              </a:rPr>
              <a:t>.2-3)</a:t>
            </a:r>
          </a:p>
          <a:p>
            <a:pPr marL="12700"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603050405020304"/>
                <a:sym typeface="+mn-ea"/>
              </a:rPr>
              <a:t>A. </a:t>
            </a:r>
            <a:r>
              <a:rPr sz="2000" spc="-5" dirty="0">
                <a:latin typeface="微软雅黑" panose="020B0503020204020204" charset="-122"/>
                <a:ea typeface="微软雅黑" panose="020B0503020204020204" charset="-122"/>
                <a:cs typeface="Times New Roman" panose="02020603050405020304"/>
                <a:sym typeface="+mn-ea"/>
              </a:rPr>
              <a:t>Left </a:t>
            </a:r>
            <a:r>
              <a:rPr sz="2000" spc="5" dirty="0">
                <a:latin typeface="微软雅黑" panose="020B0503020204020204" charset="-122"/>
                <a:ea typeface="微软雅黑" panose="020B0503020204020204" charset="-122"/>
                <a:cs typeface="Times New Roman" panose="02020603050405020304"/>
                <a:sym typeface="+mn-ea"/>
              </a:rPr>
              <a:t>brain </a:t>
            </a:r>
            <a:r>
              <a:rPr sz="2000" dirty="0">
                <a:latin typeface="微软雅黑" panose="020B0503020204020204" charset="-122"/>
                <a:ea typeface="微软雅黑" panose="020B0503020204020204" charset="-122"/>
                <a:cs typeface="Times New Roman" panose="02020603050405020304"/>
                <a:sym typeface="+mn-ea"/>
              </a:rPr>
              <a:t>with </a:t>
            </a:r>
            <a:r>
              <a:rPr sz="2000" spc="5" dirty="0">
                <a:latin typeface="微软雅黑" panose="020B0503020204020204" charset="-122"/>
                <a:ea typeface="微软雅黑" panose="020B0503020204020204" charset="-122"/>
                <a:cs typeface="Times New Roman" panose="02020603050405020304"/>
                <a:sym typeface="+mn-ea"/>
              </a:rPr>
              <a:t>the </a:t>
            </a:r>
            <a:r>
              <a:rPr sz="2000" spc="10" dirty="0">
                <a:latin typeface="微软雅黑" panose="020B0503020204020204" charset="-122"/>
                <a:ea typeface="微软雅黑" panose="020B0503020204020204" charset="-122"/>
                <a:cs typeface="Times New Roman" panose="02020603050405020304"/>
                <a:sym typeface="+mn-ea"/>
              </a:rPr>
              <a:t>function </a:t>
            </a:r>
            <a:r>
              <a:rPr sz="2000" spc="25" dirty="0">
                <a:latin typeface="微软雅黑" panose="020B0503020204020204" charset="-122"/>
                <a:ea typeface="微软雅黑" panose="020B0503020204020204" charset="-122"/>
                <a:cs typeface="Times New Roman" panose="02020603050405020304"/>
                <a:sym typeface="+mn-ea"/>
              </a:rPr>
              <a:t>of </a:t>
            </a:r>
            <a:r>
              <a:rPr sz="2000" spc="10" dirty="0">
                <a:latin typeface="微软雅黑" panose="020B0503020204020204" charset="-122"/>
                <a:ea typeface="微软雅黑" panose="020B0503020204020204" charset="-122"/>
                <a:cs typeface="Times New Roman" panose="02020603050405020304"/>
                <a:sym typeface="+mn-ea"/>
              </a:rPr>
              <a:t>thinking</a:t>
            </a:r>
            <a:r>
              <a:rPr sz="2000" spc="155" dirty="0">
                <a:latin typeface="微软雅黑" panose="020B0503020204020204" charset="-122"/>
                <a:ea typeface="微软雅黑" panose="020B0503020204020204" charset="-122"/>
                <a:cs typeface="Times New Roman" panose="02020603050405020304"/>
                <a:sym typeface="+mn-ea"/>
              </a:rPr>
              <a:t> </a:t>
            </a:r>
            <a:r>
              <a:rPr sz="2000" spc="-5" dirty="0">
                <a:latin typeface="微软雅黑" panose="020B0503020204020204" charset="-122"/>
                <a:ea typeface="微软雅黑" panose="020B0503020204020204" charset="-122"/>
                <a:cs typeface="Times New Roman" panose="02020603050405020304"/>
                <a:sym typeface="+mn-ea"/>
              </a:rPr>
              <a:t>logically</a:t>
            </a:r>
          </a:p>
          <a:p>
            <a:pPr marL="12700" indent="0" fontAlgn="auto">
              <a:lnSpc>
                <a:spcPts val="3560"/>
              </a:lnSpc>
              <a:spcBef>
                <a:spcPts val="180"/>
              </a:spcBef>
            </a:pPr>
            <a:r>
              <a:rPr lang="en-US" sz="2000" spc="-5" dirty="0">
                <a:latin typeface="微软雅黑" panose="020B0503020204020204" charset="-122"/>
                <a:ea typeface="微软雅黑" panose="020B0503020204020204" charset="-122"/>
                <a:cs typeface="Times New Roman" panose="02020603050405020304"/>
                <a:sym typeface="+mn-ea"/>
              </a:rPr>
              <a:t>B. </a:t>
            </a:r>
            <a:r>
              <a:rPr sz="2000" dirty="0">
                <a:latin typeface="微软雅黑" panose="020B0503020204020204" charset="-122"/>
                <a:ea typeface="微软雅黑" panose="020B0503020204020204" charset="-122"/>
                <a:cs typeface="Times New Roman" panose="02020603050405020304"/>
                <a:sym typeface="+mn-ea"/>
              </a:rPr>
              <a:t>Right </a:t>
            </a:r>
            <a:r>
              <a:rPr sz="2000" spc="5" dirty="0">
                <a:latin typeface="微软雅黑" panose="020B0503020204020204" charset="-122"/>
                <a:ea typeface="微软雅黑" panose="020B0503020204020204" charset="-122"/>
                <a:cs typeface="Times New Roman" panose="02020603050405020304"/>
                <a:sym typeface="+mn-ea"/>
              </a:rPr>
              <a:t>brain </a:t>
            </a:r>
            <a:r>
              <a:rPr sz="2000" dirty="0">
                <a:latin typeface="微软雅黑" panose="020B0503020204020204" charset="-122"/>
                <a:ea typeface="微软雅黑" panose="020B0503020204020204" charset="-122"/>
                <a:cs typeface="Times New Roman" panose="02020603050405020304"/>
                <a:sym typeface="+mn-ea"/>
              </a:rPr>
              <a:t>with </a:t>
            </a:r>
            <a:r>
              <a:rPr sz="2000" spc="5" dirty="0">
                <a:latin typeface="微软雅黑" panose="020B0503020204020204" charset="-122"/>
                <a:ea typeface="微软雅黑" panose="020B0503020204020204" charset="-122"/>
                <a:cs typeface="Times New Roman" panose="02020603050405020304"/>
                <a:sym typeface="+mn-ea"/>
              </a:rPr>
              <a:t>the </a:t>
            </a:r>
            <a:r>
              <a:rPr sz="2000" spc="10" dirty="0">
                <a:latin typeface="微软雅黑" panose="020B0503020204020204" charset="-122"/>
                <a:ea typeface="微软雅黑" panose="020B0503020204020204" charset="-122"/>
                <a:cs typeface="Times New Roman" panose="02020603050405020304"/>
                <a:sym typeface="+mn-ea"/>
              </a:rPr>
              <a:t>function </a:t>
            </a:r>
            <a:r>
              <a:rPr sz="2000" spc="25" dirty="0">
                <a:latin typeface="微软雅黑" panose="020B0503020204020204" charset="-122"/>
                <a:ea typeface="微软雅黑" panose="020B0503020204020204" charset="-122"/>
                <a:cs typeface="Times New Roman" panose="02020603050405020304"/>
                <a:sym typeface="+mn-ea"/>
              </a:rPr>
              <a:t>of </a:t>
            </a:r>
            <a:r>
              <a:rPr sz="2000" spc="10" dirty="0">
                <a:latin typeface="微软雅黑" panose="020B0503020204020204" charset="-122"/>
                <a:ea typeface="微软雅黑" panose="020B0503020204020204" charset="-122"/>
                <a:cs typeface="Times New Roman" panose="02020603050405020304"/>
                <a:sym typeface="+mn-ea"/>
              </a:rPr>
              <a:t>thinking</a:t>
            </a:r>
            <a:r>
              <a:rPr sz="2000" spc="-125" dirty="0">
                <a:latin typeface="微软雅黑" panose="020B0503020204020204" charset="-122"/>
                <a:ea typeface="微软雅黑" panose="020B0503020204020204" charset="-122"/>
                <a:cs typeface="Times New Roman" panose="02020603050405020304"/>
                <a:sym typeface="+mn-ea"/>
              </a:rPr>
              <a:t> </a:t>
            </a:r>
            <a:r>
              <a:rPr sz="2000" dirty="0">
                <a:latin typeface="微软雅黑" panose="020B0503020204020204" charset="-122"/>
                <a:ea typeface="微软雅黑" panose="020B0503020204020204" charset="-122"/>
                <a:cs typeface="Times New Roman" panose="02020603050405020304"/>
                <a:sym typeface="+mn-ea"/>
              </a:rPr>
              <a:t>creatively</a:t>
            </a:r>
          </a:p>
          <a:p>
            <a:pPr marL="12700" indent="0" fontAlgn="auto">
              <a:lnSpc>
                <a:spcPts val="3560"/>
              </a:lnSpc>
              <a:spcBef>
                <a:spcPts val="180"/>
              </a:spcBef>
            </a:pPr>
            <a:r>
              <a:rPr sz="2000" b="1" dirty="0">
                <a:latin typeface="微软雅黑" panose="020B0503020204020204" charset="-122"/>
                <a:ea typeface="微软雅黑" panose="020B0503020204020204" charset="-122"/>
                <a:cs typeface="Times New Roman" panose="02020603050405020304"/>
                <a:sym typeface="+mn-ea"/>
              </a:rPr>
              <a:t>III. </a:t>
            </a:r>
            <a:r>
              <a:rPr sz="2000" b="1" spc="10" dirty="0">
                <a:latin typeface="微软雅黑" panose="020B0503020204020204" charset="-122"/>
                <a:ea typeface="微软雅黑" panose="020B0503020204020204" charset="-122"/>
                <a:cs typeface="Times New Roman" panose="02020603050405020304"/>
                <a:sym typeface="+mn-ea"/>
              </a:rPr>
              <a:t>Dominance </a:t>
            </a:r>
            <a:r>
              <a:rPr sz="2000" b="1" spc="25" dirty="0">
                <a:latin typeface="微软雅黑" panose="020B0503020204020204" charset="-122"/>
                <a:ea typeface="微软雅黑" panose="020B0503020204020204" charset="-122"/>
                <a:cs typeface="Times New Roman" panose="02020603050405020304"/>
                <a:sym typeface="+mn-ea"/>
              </a:rPr>
              <a:t>of </a:t>
            </a:r>
            <a:r>
              <a:rPr sz="2000" b="1" dirty="0">
                <a:latin typeface="微软雅黑" panose="020B0503020204020204" charset="-122"/>
                <a:ea typeface="微软雅黑" panose="020B0503020204020204" charset="-122"/>
                <a:cs typeface="Times New Roman" panose="02020603050405020304"/>
                <a:sym typeface="+mn-ea"/>
              </a:rPr>
              <a:t>left </a:t>
            </a:r>
            <a:r>
              <a:rPr sz="2000" b="1" spc="25" dirty="0">
                <a:latin typeface="微软雅黑" panose="020B0503020204020204" charset="-122"/>
                <a:ea typeface="微软雅黑" panose="020B0503020204020204" charset="-122"/>
                <a:cs typeface="Times New Roman" panose="02020603050405020304"/>
                <a:sym typeface="+mn-ea"/>
              </a:rPr>
              <a:t>or </a:t>
            </a:r>
            <a:r>
              <a:rPr sz="2000" b="1" spc="-5" dirty="0">
                <a:latin typeface="微软雅黑" panose="020B0503020204020204" charset="-122"/>
                <a:ea typeface="微软雅黑" panose="020B0503020204020204" charset="-122"/>
                <a:cs typeface="Times New Roman" panose="02020603050405020304"/>
                <a:sym typeface="+mn-ea"/>
              </a:rPr>
              <a:t>right </a:t>
            </a:r>
            <a:r>
              <a:rPr sz="2000" b="1" dirty="0">
                <a:latin typeface="微软雅黑" panose="020B0503020204020204" charset="-122"/>
                <a:ea typeface="微软雅黑" panose="020B0503020204020204" charset="-122"/>
                <a:cs typeface="Times New Roman" panose="02020603050405020304"/>
                <a:sym typeface="+mn-ea"/>
              </a:rPr>
              <a:t>brain.</a:t>
            </a:r>
            <a:r>
              <a:rPr sz="2000" b="1" spc="-30" dirty="0">
                <a:latin typeface="微软雅黑" panose="020B0503020204020204" charset="-122"/>
                <a:ea typeface="微软雅黑" panose="020B0503020204020204" charset="-122"/>
                <a:cs typeface="Times New Roman" panose="02020603050405020304"/>
                <a:sym typeface="+mn-ea"/>
              </a:rPr>
              <a:t> </a:t>
            </a:r>
            <a:r>
              <a:rPr sz="2000" b="1" spc="25" dirty="0">
                <a:latin typeface="微软雅黑" panose="020B0503020204020204" charset="-122"/>
                <a:ea typeface="微软雅黑" panose="020B0503020204020204" charset="-122"/>
                <a:cs typeface="Times New Roman" panose="02020603050405020304"/>
                <a:sym typeface="+mn-ea"/>
              </a:rPr>
              <a:t>(</a:t>
            </a:r>
            <a:r>
              <a:rPr lang="en-US" sz="2000" b="1" spc="25" dirty="0">
                <a:latin typeface="微软雅黑" panose="020B0503020204020204" charset="-122"/>
                <a:ea typeface="微软雅黑" panose="020B0503020204020204" charset="-122"/>
                <a:cs typeface="Times New Roman" panose="02020603050405020304"/>
                <a:sym typeface="+mn-ea"/>
              </a:rPr>
              <a:t>P</a:t>
            </a:r>
            <a:r>
              <a:rPr sz="2000" b="1" spc="25" dirty="0">
                <a:latin typeface="微软雅黑" panose="020B0503020204020204" charset="-122"/>
                <a:ea typeface="微软雅黑" panose="020B0503020204020204" charset="-122"/>
                <a:cs typeface="Times New Roman" panose="02020603050405020304"/>
                <a:sym typeface="+mn-ea"/>
              </a:rPr>
              <a:t>ara</a:t>
            </a:r>
            <a:r>
              <a:rPr lang="en-US" sz="2000" b="1" spc="25" dirty="0">
                <a:latin typeface="微软雅黑" panose="020B0503020204020204" charset="-122"/>
                <a:ea typeface="微软雅黑" panose="020B0503020204020204" charset="-122"/>
                <a:cs typeface="Times New Roman" panose="02020603050405020304"/>
                <a:sym typeface="+mn-ea"/>
              </a:rPr>
              <a:t>s</a:t>
            </a:r>
            <a:r>
              <a:rPr sz="2000" b="1" spc="25" dirty="0">
                <a:latin typeface="微软雅黑" panose="020B0503020204020204" charset="-122"/>
                <a:ea typeface="微软雅黑" panose="020B0503020204020204" charset="-122"/>
                <a:cs typeface="Times New Roman" panose="02020603050405020304"/>
                <a:sym typeface="+mn-ea"/>
              </a:rPr>
              <a:t>.4-5) </a:t>
            </a:r>
          </a:p>
          <a:p>
            <a:pPr marL="12700" indent="0" fontAlgn="auto">
              <a:lnSpc>
                <a:spcPts val="3560"/>
              </a:lnSpc>
              <a:spcBef>
                <a:spcPts val="180"/>
              </a:spcBef>
            </a:pPr>
            <a:r>
              <a:rPr lang="en-US" sz="2000" dirty="0">
                <a:latin typeface="微软雅黑" panose="020B0503020204020204" charset="-122"/>
                <a:ea typeface="微软雅黑" panose="020B0503020204020204" charset="-122"/>
                <a:cs typeface="Times New Roman" panose="02020603050405020304"/>
                <a:sym typeface="+mn-ea"/>
              </a:rPr>
              <a:t>A. </a:t>
            </a:r>
            <a:r>
              <a:rPr sz="2000" dirty="0">
                <a:latin typeface="微软雅黑" panose="020B0503020204020204" charset="-122"/>
                <a:ea typeface="微软雅黑" panose="020B0503020204020204" charset="-122"/>
                <a:cs typeface="Times New Roman" panose="02020603050405020304"/>
                <a:sym typeface="+mn-ea"/>
              </a:rPr>
              <a:t>Features </a:t>
            </a:r>
            <a:r>
              <a:rPr sz="2000" spc="25" dirty="0">
                <a:latin typeface="微软雅黑" panose="020B0503020204020204" charset="-122"/>
                <a:ea typeface="微软雅黑" panose="020B0503020204020204" charset="-122"/>
                <a:cs typeface="Times New Roman" panose="02020603050405020304"/>
                <a:sym typeface="+mn-ea"/>
              </a:rPr>
              <a:t>of </a:t>
            </a:r>
            <a:r>
              <a:rPr sz="2000" spc="5" dirty="0">
                <a:latin typeface="微软雅黑" panose="020B0503020204020204" charset="-122"/>
                <a:ea typeface="微软雅黑" panose="020B0503020204020204" charset="-122"/>
                <a:cs typeface="Times New Roman" panose="02020603050405020304"/>
                <a:sym typeface="+mn-ea"/>
              </a:rPr>
              <a:t>left-brained</a:t>
            </a:r>
            <a:r>
              <a:rPr sz="2000" spc="65" dirty="0">
                <a:latin typeface="微软雅黑" panose="020B0503020204020204" charset="-122"/>
                <a:ea typeface="微软雅黑" panose="020B0503020204020204" charset="-122"/>
                <a:cs typeface="Times New Roman" panose="02020603050405020304"/>
                <a:sym typeface="+mn-ea"/>
              </a:rPr>
              <a:t> </a:t>
            </a:r>
            <a:r>
              <a:rPr sz="2000" spc="15" dirty="0">
                <a:latin typeface="微软雅黑" panose="020B0503020204020204" charset="-122"/>
                <a:ea typeface="微软雅黑" panose="020B0503020204020204" charset="-122"/>
                <a:cs typeface="Times New Roman" panose="02020603050405020304"/>
                <a:sym typeface="+mn-ea"/>
              </a:rPr>
              <a:t>people</a:t>
            </a:r>
          </a:p>
          <a:p>
            <a:pPr marL="12700" indent="0" fontAlgn="auto">
              <a:lnSpc>
                <a:spcPts val="3560"/>
              </a:lnSpc>
              <a:spcBef>
                <a:spcPts val="180"/>
              </a:spcBef>
            </a:pPr>
            <a:r>
              <a:rPr lang="en-US" sz="2000" spc="15" dirty="0">
                <a:latin typeface="微软雅黑" panose="020B0503020204020204" charset="-122"/>
                <a:ea typeface="微软雅黑" panose="020B0503020204020204" charset="-122"/>
                <a:cs typeface="Times New Roman" panose="02020603050405020304"/>
                <a:sym typeface="+mn-ea"/>
              </a:rPr>
              <a:t>1. </a:t>
            </a:r>
            <a:r>
              <a:rPr sz="2000" spc="-10" dirty="0">
                <a:latin typeface="微软雅黑" panose="020B0503020204020204" charset="-122"/>
                <a:ea typeface="微软雅黑" panose="020B0503020204020204" charset="-122"/>
                <a:cs typeface="Times New Roman" panose="02020603050405020304"/>
                <a:sym typeface="+mn-ea"/>
              </a:rPr>
              <a:t>Being </a:t>
            </a:r>
            <a:r>
              <a:rPr sz="2000" spc="10" dirty="0">
                <a:latin typeface="微软雅黑" panose="020B0503020204020204" charset="-122"/>
                <a:ea typeface="微软雅黑" panose="020B0503020204020204" charset="-122"/>
                <a:cs typeface="Times New Roman" panose="02020603050405020304"/>
                <a:sym typeface="+mn-ea"/>
              </a:rPr>
              <a:t>good </a:t>
            </a:r>
            <a:r>
              <a:rPr sz="2000" dirty="0">
                <a:latin typeface="微软雅黑" panose="020B0503020204020204" charset="-122"/>
                <a:ea typeface="微软雅黑" panose="020B0503020204020204" charset="-122"/>
                <a:cs typeface="Times New Roman" panose="02020603050405020304"/>
                <a:sym typeface="+mn-ea"/>
              </a:rPr>
              <a:t>at mathematics </a:t>
            </a:r>
            <a:r>
              <a:rPr sz="2000" spc="10" dirty="0">
                <a:latin typeface="微软雅黑" panose="020B0503020204020204" charset="-122"/>
                <a:ea typeface="微软雅黑" panose="020B0503020204020204" charset="-122"/>
                <a:cs typeface="Times New Roman" panose="02020603050405020304"/>
                <a:sym typeface="+mn-ea"/>
              </a:rPr>
              <a:t>and </a:t>
            </a:r>
            <a:r>
              <a:rPr sz="2000" dirty="0">
                <a:latin typeface="微软雅黑" panose="020B0503020204020204" charset="-122"/>
                <a:ea typeface="微软雅黑" panose="020B0503020204020204" charset="-122"/>
                <a:cs typeface="Times New Roman" panose="02020603050405020304"/>
                <a:sym typeface="+mn-ea"/>
              </a:rPr>
              <a:t>language</a:t>
            </a:r>
            <a:r>
              <a:rPr sz="2000" spc="-90" dirty="0">
                <a:latin typeface="微软雅黑" panose="020B0503020204020204" charset="-122"/>
                <a:ea typeface="微软雅黑" panose="020B0503020204020204" charset="-122"/>
                <a:cs typeface="Times New Roman" panose="02020603050405020304"/>
                <a:sym typeface="+mn-ea"/>
              </a:rPr>
              <a:t> </a:t>
            </a:r>
            <a:r>
              <a:rPr sz="2000" dirty="0">
                <a:latin typeface="微软雅黑" panose="020B0503020204020204" charset="-122"/>
                <a:ea typeface="微软雅黑" panose="020B0503020204020204" charset="-122"/>
                <a:cs typeface="Times New Roman" panose="02020603050405020304"/>
                <a:sym typeface="+mn-ea"/>
              </a:rPr>
              <a:t>expression</a:t>
            </a:r>
            <a:endParaRPr sz="2000" spc="15" dirty="0">
              <a:latin typeface="微软雅黑" panose="020B0503020204020204" charset="-122"/>
              <a:ea typeface="微软雅黑" panose="020B0503020204020204" charset="-122"/>
              <a:cs typeface="Times New Roman" panose="02020603050405020304"/>
              <a:sym typeface="+mn-ea"/>
            </a:endParaRPr>
          </a:p>
          <a:p>
            <a:pPr marL="12700" indent="0" fontAlgn="auto">
              <a:lnSpc>
                <a:spcPts val="3560"/>
              </a:lnSpc>
              <a:spcBef>
                <a:spcPts val="180"/>
              </a:spcBef>
            </a:pPr>
            <a:endParaRPr sz="2000" spc="15" dirty="0">
              <a:latin typeface="微软雅黑" panose="020B0503020204020204" charset="-122"/>
              <a:ea typeface="微软雅黑" panose="020B0503020204020204" charset="-122"/>
              <a:cs typeface="Times New Roman" panose="02020603050405020304"/>
              <a:sym typeface="+mn-ea"/>
            </a:endParaRPr>
          </a:p>
          <a:p>
            <a:pPr marL="12700"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603050405020304"/>
                <a:sym typeface="+mn-ea"/>
              </a:rPr>
              <a:t>B. </a:t>
            </a:r>
            <a:r>
              <a:rPr sz="2000" dirty="0">
                <a:latin typeface="微软雅黑" panose="020B0503020204020204" charset="-122"/>
                <a:ea typeface="微软雅黑" panose="020B0503020204020204" charset="-122"/>
                <a:cs typeface="Times New Roman" panose="02020603050405020304"/>
                <a:sym typeface="+mn-ea"/>
              </a:rPr>
              <a:t>Features </a:t>
            </a:r>
            <a:r>
              <a:rPr sz="2000" spc="25" dirty="0">
                <a:latin typeface="微软雅黑" panose="020B0503020204020204" charset="-122"/>
                <a:ea typeface="微软雅黑" panose="020B0503020204020204" charset="-122"/>
                <a:cs typeface="Times New Roman" panose="02020603050405020304"/>
                <a:sym typeface="+mn-ea"/>
              </a:rPr>
              <a:t>of </a:t>
            </a:r>
            <a:r>
              <a:rPr lang="en-US" sz="2000" spc="25" dirty="0">
                <a:latin typeface="微软雅黑" panose="020B0503020204020204" charset="-122"/>
                <a:ea typeface="微软雅黑" panose="020B0503020204020204" charset="-122"/>
                <a:cs typeface="Times New Roman" panose="02020603050405020304"/>
                <a:sym typeface="+mn-ea"/>
              </a:rPr>
              <a:t>right</a:t>
            </a:r>
            <a:r>
              <a:rPr sz="2000" spc="5" dirty="0">
                <a:latin typeface="微软雅黑" panose="020B0503020204020204" charset="-122"/>
                <a:ea typeface="微软雅黑" panose="020B0503020204020204" charset="-122"/>
                <a:cs typeface="Times New Roman" panose="02020603050405020304"/>
                <a:sym typeface="+mn-ea"/>
              </a:rPr>
              <a:t>-brained</a:t>
            </a:r>
            <a:r>
              <a:rPr sz="2000" spc="65" dirty="0">
                <a:latin typeface="微软雅黑" panose="020B0503020204020204" charset="-122"/>
                <a:ea typeface="微软雅黑" panose="020B0503020204020204" charset="-122"/>
                <a:cs typeface="Times New Roman" panose="02020603050405020304"/>
                <a:sym typeface="+mn-ea"/>
              </a:rPr>
              <a:t> </a:t>
            </a:r>
            <a:r>
              <a:rPr sz="2000" spc="15" dirty="0">
                <a:latin typeface="微软雅黑" panose="020B0503020204020204" charset="-122"/>
                <a:ea typeface="微软雅黑" panose="020B0503020204020204" charset="-122"/>
                <a:cs typeface="Times New Roman" panose="02020603050405020304"/>
                <a:sym typeface="+mn-ea"/>
              </a:rPr>
              <a:t>people</a:t>
            </a:r>
          </a:p>
          <a:p>
            <a:pPr marL="12700"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603050405020304"/>
                <a:sym typeface="+mn-ea"/>
              </a:rPr>
              <a:t>1. </a:t>
            </a:r>
          </a:p>
        </p:txBody>
      </p:sp>
      <p:cxnSp>
        <p:nvCxnSpPr>
          <p:cNvPr id="3" name="直接连接符 2">
            <a:extLst>
              <a:ext uri="{FF2B5EF4-FFF2-40B4-BE49-F238E27FC236}">
                <a16:creationId xmlns:a16="http://schemas.microsoft.com/office/drawing/2014/main" id="{7A35BED2-A870-46F4-8FE4-ABFACF20A261}"/>
              </a:ext>
            </a:extLst>
          </p:cNvPr>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E23EF34B-87B0-4D9F-954B-42EAE2F0321C}"/>
              </a:ext>
            </a:extLst>
          </p:cNvPr>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5" name="图示 4">
            <a:extLst>
              <a:ext uri="{FF2B5EF4-FFF2-40B4-BE49-F238E27FC236}">
                <a16:creationId xmlns:a16="http://schemas.microsoft.com/office/drawing/2014/main" id="{E9753165-B9B2-4964-BEBC-7C7EB5F171D1}"/>
              </a:ext>
            </a:extLst>
          </p:cNvPr>
          <p:cNvGraphicFramePr/>
          <p:nvPr>
            <p:extLst>
              <p:ext uri="{D42A27DB-BD31-4B8C-83A1-F6EECF244321}">
                <p14:modId xmlns:p14="http://schemas.microsoft.com/office/powerpoint/2010/main" val="3924622603"/>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4011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5678" y="936906"/>
            <a:ext cx="12310110" cy="5802630"/>
          </a:xfrm>
          <a:prstGeom prst="rect">
            <a:avLst/>
          </a:prstGeom>
        </p:spPr>
        <p:txBody>
          <a:bodyPr vert="horz" wrap="square" lIns="0" tIns="46566" rIns="0" bIns="0" rtlCol="0">
            <a:spAutoFit/>
          </a:bodyPr>
          <a:lstStyle/>
          <a:p>
            <a:pPr marL="12700" indent="0" fontAlgn="auto">
              <a:lnSpc>
                <a:spcPts val="3560"/>
              </a:lnSpc>
              <a:spcBef>
                <a:spcPts val="275"/>
              </a:spcBef>
            </a:pPr>
            <a:r>
              <a:rPr sz="2000" b="1" spc="0" dirty="0">
                <a:latin typeface="微软雅黑" panose="020B0503020204020204" charset="-122"/>
                <a:ea typeface="微软雅黑" panose="020B0503020204020204" charset="-122"/>
                <a:cs typeface="Times New Roman" panose="02020603050405020304"/>
              </a:rPr>
              <a:t>I. </a:t>
            </a:r>
            <a:r>
              <a:rPr sz="2000" b="1" spc="10" dirty="0">
                <a:latin typeface="微软雅黑" panose="020B0503020204020204" charset="-122"/>
                <a:ea typeface="微软雅黑" panose="020B0503020204020204" charset="-122"/>
                <a:cs typeface="Times New Roman" panose="02020603050405020304"/>
              </a:rPr>
              <a:t>Introduction</a:t>
            </a:r>
            <a:r>
              <a:rPr sz="2000" b="1" spc="50" dirty="0">
                <a:latin typeface="微软雅黑" panose="020B0503020204020204" charset="-122"/>
                <a:ea typeface="微软雅黑" panose="020B0503020204020204" charset="-122"/>
                <a:cs typeface="Times New Roman" panose="02020603050405020304"/>
              </a:rPr>
              <a:t> </a:t>
            </a:r>
            <a:r>
              <a:rPr sz="2000" b="1" spc="25" dirty="0">
                <a:latin typeface="微软雅黑" panose="020B0503020204020204" charset="-122"/>
                <a:ea typeface="微软雅黑" panose="020B0503020204020204" charset="-122"/>
                <a:cs typeface="Times New Roman" panose="02020603050405020304"/>
              </a:rPr>
              <a:t>(</a:t>
            </a:r>
            <a:r>
              <a:rPr lang="en-US" sz="2000" b="1" spc="25" dirty="0">
                <a:latin typeface="微软雅黑" panose="020B0503020204020204" charset="-122"/>
                <a:ea typeface="微软雅黑" panose="020B0503020204020204" charset="-122"/>
                <a:cs typeface="Times New Roman" panose="02020603050405020304"/>
              </a:rPr>
              <a:t>P</a:t>
            </a:r>
            <a:r>
              <a:rPr sz="2000" b="1" spc="25" dirty="0">
                <a:latin typeface="微软雅黑" panose="020B0503020204020204" charset="-122"/>
                <a:ea typeface="微软雅黑" panose="020B0503020204020204" charset="-122"/>
                <a:cs typeface="Times New Roman" panose="02020603050405020304"/>
              </a:rPr>
              <a:t>ara.1)</a:t>
            </a:r>
          </a:p>
          <a:p>
            <a:pPr marL="12700" indent="0" fontAlgn="auto">
              <a:lnSpc>
                <a:spcPts val="3560"/>
              </a:lnSpc>
              <a:spcBef>
                <a:spcPts val="275"/>
              </a:spcBef>
            </a:pPr>
            <a:r>
              <a:rPr lang="en-US" sz="2000" dirty="0">
                <a:latin typeface="微软雅黑" panose="020B0503020204020204" charset="-122"/>
                <a:ea typeface="微软雅黑" panose="020B0503020204020204" charset="-122"/>
                <a:cs typeface="Times New Roman" panose="02020603050405020304"/>
                <a:sym typeface="+mn-ea"/>
              </a:rPr>
              <a:t>A. </a:t>
            </a:r>
            <a:r>
              <a:rPr sz="2000" dirty="0">
                <a:latin typeface="微软雅黑" panose="020B0503020204020204" charset="-122"/>
                <a:ea typeface="微软雅黑" panose="020B0503020204020204" charset="-122"/>
                <a:cs typeface="Times New Roman" panose="02020603050405020304"/>
                <a:sym typeface="+mn-ea"/>
              </a:rPr>
              <a:t>People</a:t>
            </a:r>
            <a:r>
              <a:rPr lang="en-US" sz="2000" dirty="0">
                <a:latin typeface="微软雅黑" panose="020B0503020204020204" charset="-122"/>
                <a:ea typeface="微软雅黑" panose="020B0503020204020204" charset="-122"/>
                <a:cs typeface="Times New Roman" panose="02020603050405020304"/>
                <a:sym typeface="+mn-ea"/>
              </a:rPr>
              <a:t>'</a:t>
            </a:r>
            <a:r>
              <a:rPr sz="2000" dirty="0">
                <a:latin typeface="微软雅黑" panose="020B0503020204020204" charset="-122"/>
                <a:ea typeface="微软雅黑" panose="020B0503020204020204" charset="-122"/>
                <a:cs typeface="Times New Roman" panose="02020603050405020304"/>
                <a:sym typeface="+mn-ea"/>
              </a:rPr>
              <a:t>s </a:t>
            </a:r>
            <a:r>
              <a:rPr sz="2000" spc="10" dirty="0">
                <a:latin typeface="微软雅黑" panose="020B0503020204020204" charset="-122"/>
                <a:ea typeface="微软雅黑" panose="020B0503020204020204" charset="-122"/>
                <a:cs typeface="Times New Roman" panose="02020603050405020304"/>
                <a:sym typeface="+mn-ea"/>
              </a:rPr>
              <a:t>concern </a:t>
            </a:r>
            <a:r>
              <a:rPr sz="2000" spc="25" dirty="0">
                <a:latin typeface="微软雅黑" panose="020B0503020204020204" charset="-122"/>
                <a:ea typeface="微软雅黑" panose="020B0503020204020204" charset="-122"/>
                <a:cs typeface="Times New Roman" panose="02020603050405020304"/>
                <a:sym typeface="+mn-ea"/>
              </a:rPr>
              <a:t>about </a:t>
            </a:r>
            <a:r>
              <a:rPr sz="2000" spc="5" dirty="0">
                <a:latin typeface="微软雅黑" panose="020B0503020204020204" charset="-122"/>
                <a:ea typeface="微软雅黑" panose="020B0503020204020204" charset="-122"/>
                <a:cs typeface="Times New Roman" panose="02020603050405020304"/>
                <a:sym typeface="+mn-ea"/>
              </a:rPr>
              <a:t>the structure </a:t>
            </a:r>
            <a:r>
              <a:rPr sz="2000" spc="10" dirty="0">
                <a:latin typeface="微软雅黑" panose="020B0503020204020204" charset="-122"/>
                <a:ea typeface="微软雅黑" panose="020B0503020204020204" charset="-122"/>
                <a:cs typeface="Times New Roman" panose="02020603050405020304"/>
                <a:sym typeface="+mn-ea"/>
              </a:rPr>
              <a:t>and functions </a:t>
            </a:r>
            <a:r>
              <a:rPr sz="2000" spc="25" dirty="0">
                <a:latin typeface="微软雅黑" panose="020B0503020204020204" charset="-122"/>
                <a:ea typeface="微软雅黑" panose="020B0503020204020204" charset="-122"/>
                <a:cs typeface="Times New Roman" panose="02020603050405020304"/>
                <a:sym typeface="+mn-ea"/>
              </a:rPr>
              <a:t>of </a:t>
            </a:r>
            <a:r>
              <a:rPr sz="2000" spc="15" dirty="0">
                <a:latin typeface="微软雅黑" panose="020B0503020204020204" charset="-122"/>
                <a:ea typeface="微软雅黑" panose="020B0503020204020204" charset="-122"/>
                <a:cs typeface="Times New Roman" panose="02020603050405020304"/>
                <a:sym typeface="+mn-ea"/>
              </a:rPr>
              <a:t>human</a:t>
            </a:r>
            <a:r>
              <a:rPr sz="2000" spc="50" dirty="0">
                <a:latin typeface="微软雅黑" panose="020B0503020204020204" charset="-122"/>
                <a:ea typeface="微软雅黑" panose="020B0503020204020204" charset="-122"/>
                <a:cs typeface="Times New Roman" panose="02020603050405020304"/>
                <a:sym typeface="+mn-ea"/>
              </a:rPr>
              <a:t> </a:t>
            </a:r>
            <a:r>
              <a:rPr sz="2000" spc="10" dirty="0">
                <a:latin typeface="微软雅黑" panose="020B0503020204020204" charset="-122"/>
                <a:ea typeface="微软雅黑" panose="020B0503020204020204" charset="-122"/>
                <a:cs typeface="Times New Roman" panose="02020603050405020304"/>
                <a:sym typeface="+mn-ea"/>
              </a:rPr>
              <a:t>brains</a:t>
            </a:r>
          </a:p>
          <a:p>
            <a:pPr marL="12700" indent="0" fontAlgn="auto">
              <a:lnSpc>
                <a:spcPts val="3560"/>
              </a:lnSpc>
              <a:spcBef>
                <a:spcPts val="275"/>
              </a:spcBef>
            </a:pPr>
            <a:r>
              <a:rPr lang="en-US" sz="2000" spc="10" dirty="0">
                <a:latin typeface="微软雅黑" panose="020B0503020204020204" charset="-122"/>
                <a:ea typeface="微软雅黑" panose="020B0503020204020204" charset="-122"/>
                <a:cs typeface="Times New Roman" panose="02020603050405020304"/>
                <a:sym typeface="+mn-ea"/>
              </a:rPr>
              <a:t>B. </a:t>
            </a:r>
            <a:r>
              <a:rPr sz="2000" dirty="0">
                <a:latin typeface="微软雅黑" panose="020B0503020204020204" charset="-122"/>
                <a:ea typeface="微软雅黑" panose="020B0503020204020204" charset="-122"/>
                <a:cs typeface="Times New Roman" panose="02020603050405020304"/>
                <a:sym typeface="+mn-ea"/>
              </a:rPr>
              <a:t>Thesis: Human </a:t>
            </a:r>
            <a:r>
              <a:rPr sz="2000" spc="10" dirty="0">
                <a:latin typeface="微软雅黑" panose="020B0503020204020204" charset="-122"/>
                <a:ea typeface="微软雅黑" panose="020B0503020204020204" charset="-122"/>
                <a:cs typeface="Times New Roman" panose="02020603050405020304"/>
                <a:sym typeface="+mn-ea"/>
              </a:rPr>
              <a:t>brains </a:t>
            </a:r>
            <a:r>
              <a:rPr sz="2000" spc="5" dirty="0">
                <a:latin typeface="微软雅黑" panose="020B0503020204020204" charset="-122"/>
                <a:ea typeface="微软雅黑" panose="020B0503020204020204" charset="-122"/>
                <a:cs typeface="Times New Roman" panose="02020603050405020304"/>
                <a:sym typeface="+mn-ea"/>
              </a:rPr>
              <a:t>are </a:t>
            </a:r>
            <a:r>
              <a:rPr sz="2000" spc="10" dirty="0">
                <a:latin typeface="微软雅黑" panose="020B0503020204020204" charset="-122"/>
                <a:ea typeface="微软雅黑" panose="020B0503020204020204" charset="-122"/>
                <a:cs typeface="Times New Roman" panose="02020603050405020304"/>
                <a:sym typeface="+mn-ea"/>
              </a:rPr>
              <a:t>divided </a:t>
            </a:r>
            <a:r>
              <a:rPr sz="2000" dirty="0">
                <a:latin typeface="微软雅黑" panose="020B0503020204020204" charset="-122"/>
                <a:ea typeface="微软雅黑" panose="020B0503020204020204" charset="-122"/>
                <a:cs typeface="Times New Roman" panose="02020603050405020304"/>
                <a:sym typeface="+mn-ea"/>
              </a:rPr>
              <a:t>into </a:t>
            </a:r>
            <a:r>
              <a:rPr sz="2000" spc="5" dirty="0">
                <a:latin typeface="微软雅黑" panose="020B0503020204020204" charset="-122"/>
                <a:ea typeface="微软雅黑" panose="020B0503020204020204" charset="-122"/>
                <a:cs typeface="Times New Roman" panose="02020603050405020304"/>
                <a:sym typeface="+mn-ea"/>
              </a:rPr>
              <a:t>two halves, </a:t>
            </a:r>
            <a:r>
              <a:rPr sz="2000" spc="10" dirty="0">
                <a:latin typeface="微软雅黑" panose="020B0503020204020204" charset="-122"/>
                <a:ea typeface="微软雅黑" panose="020B0503020204020204" charset="-122"/>
                <a:cs typeface="Times New Roman" panose="02020603050405020304"/>
                <a:sym typeface="+mn-ea"/>
              </a:rPr>
              <a:t>and </a:t>
            </a:r>
            <a:r>
              <a:rPr sz="2000" dirty="0">
                <a:latin typeface="微软雅黑" panose="020B0503020204020204" charset="-122"/>
                <a:ea typeface="微软雅黑" panose="020B0503020204020204" charset="-122"/>
                <a:cs typeface="Times New Roman" panose="02020603050405020304"/>
                <a:sym typeface="+mn-ea"/>
              </a:rPr>
              <a:t>each half </a:t>
            </a:r>
            <a:r>
              <a:rPr sz="2000" spc="10" dirty="0">
                <a:latin typeface="微软雅黑" panose="020B0503020204020204" charset="-122"/>
                <a:ea typeface="微软雅黑" panose="020B0503020204020204" charset="-122"/>
                <a:cs typeface="Times New Roman" panose="02020603050405020304"/>
                <a:sym typeface="+mn-ea"/>
              </a:rPr>
              <a:t>has </a:t>
            </a:r>
            <a:r>
              <a:rPr sz="2000" dirty="0">
                <a:latin typeface="微软雅黑" panose="020B0503020204020204" charset="-122"/>
                <a:ea typeface="微软雅黑" panose="020B0503020204020204" charset="-122"/>
                <a:cs typeface="Times New Roman" panose="02020603050405020304"/>
                <a:sym typeface="+mn-ea"/>
              </a:rPr>
              <a:t>separate</a:t>
            </a:r>
            <a:r>
              <a:rPr sz="2000" spc="-175" dirty="0">
                <a:latin typeface="微软雅黑" panose="020B0503020204020204" charset="-122"/>
                <a:ea typeface="微软雅黑" panose="020B0503020204020204" charset="-122"/>
                <a:cs typeface="Times New Roman" panose="02020603050405020304"/>
                <a:sym typeface="+mn-ea"/>
              </a:rPr>
              <a:t> </a:t>
            </a:r>
            <a:r>
              <a:rPr sz="2000" dirty="0">
                <a:latin typeface="微软雅黑" panose="020B0503020204020204" charset="-122"/>
                <a:ea typeface="微软雅黑" panose="020B0503020204020204" charset="-122"/>
                <a:cs typeface="Times New Roman" panose="02020603050405020304"/>
                <a:sym typeface="+mn-ea"/>
              </a:rPr>
              <a:t>features </a:t>
            </a:r>
            <a:r>
              <a:rPr sz="2000" spc="10" dirty="0">
                <a:latin typeface="微软雅黑" panose="020B0503020204020204" charset="-122"/>
                <a:ea typeface="微软雅黑" panose="020B0503020204020204" charset="-122"/>
                <a:cs typeface="Times New Roman" panose="02020603050405020304"/>
                <a:sym typeface="+mn-ea"/>
              </a:rPr>
              <a:t>and </a:t>
            </a:r>
            <a:r>
              <a:rPr sz="2000" dirty="0">
                <a:latin typeface="微软雅黑" panose="020B0503020204020204" charset="-122"/>
                <a:ea typeface="微软雅黑" panose="020B0503020204020204" charset="-122"/>
                <a:cs typeface="Times New Roman" panose="02020603050405020304"/>
                <a:sym typeface="+mn-ea"/>
              </a:rPr>
              <a:t>roles</a:t>
            </a:r>
            <a:r>
              <a:rPr dirty="0">
                <a:latin typeface="Times New Roman" panose="02020603050405020304"/>
                <a:cs typeface="Times New Roman" panose="02020603050405020304"/>
                <a:sym typeface="+mn-ea"/>
              </a:rPr>
              <a:t>.</a:t>
            </a:r>
            <a:endParaRPr dirty="0">
              <a:latin typeface="Times New Roman" panose="02020603050405020304"/>
              <a:cs typeface="Times New Roman" panose="02020603050405020304"/>
            </a:endParaRPr>
          </a:p>
          <a:p>
            <a:pPr marL="12700" indent="0" fontAlgn="auto">
              <a:lnSpc>
                <a:spcPts val="3560"/>
              </a:lnSpc>
              <a:spcBef>
                <a:spcPts val="180"/>
              </a:spcBef>
            </a:pPr>
            <a:r>
              <a:rPr sz="2000" b="1" dirty="0">
                <a:latin typeface="微软雅黑" panose="020B0503020204020204" charset="-122"/>
                <a:ea typeface="微软雅黑" panose="020B0503020204020204" charset="-122"/>
                <a:cs typeface="Times New Roman" panose="02020603050405020304"/>
                <a:sym typeface="+mn-ea"/>
              </a:rPr>
              <a:t>II. </a:t>
            </a:r>
            <a:r>
              <a:rPr sz="2000" b="1" spc="25" dirty="0">
                <a:latin typeface="微软雅黑" panose="020B0503020204020204" charset="-122"/>
                <a:ea typeface="微软雅黑" panose="020B0503020204020204" charset="-122"/>
                <a:cs typeface="Times New Roman" panose="02020603050405020304"/>
                <a:sym typeface="+mn-ea"/>
              </a:rPr>
              <a:t>Features and </a:t>
            </a:r>
            <a:r>
              <a:rPr sz="2000" b="1" dirty="0">
                <a:latin typeface="微软雅黑" panose="020B0503020204020204" charset="-122"/>
                <a:ea typeface="微软雅黑" panose="020B0503020204020204" charset="-122"/>
                <a:cs typeface="Times New Roman" panose="02020603050405020304"/>
                <a:sym typeface="+mn-ea"/>
              </a:rPr>
              <a:t>roles </a:t>
            </a:r>
            <a:r>
              <a:rPr sz="2000" b="1" spc="25" dirty="0">
                <a:latin typeface="微软雅黑" panose="020B0503020204020204" charset="-122"/>
                <a:ea typeface="微软雅黑" panose="020B0503020204020204" charset="-122"/>
                <a:cs typeface="Times New Roman" panose="02020603050405020304"/>
                <a:sym typeface="+mn-ea"/>
              </a:rPr>
              <a:t>of </a:t>
            </a:r>
            <a:r>
              <a:rPr sz="2000" b="1" dirty="0">
                <a:latin typeface="微软雅黑" panose="020B0503020204020204" charset="-122"/>
                <a:ea typeface="微软雅黑" panose="020B0503020204020204" charset="-122"/>
                <a:cs typeface="Times New Roman" panose="02020603050405020304"/>
                <a:sym typeface="+mn-ea"/>
              </a:rPr>
              <a:t>left brain </a:t>
            </a:r>
            <a:r>
              <a:rPr sz="2000" b="1" spc="25" dirty="0">
                <a:latin typeface="微软雅黑" panose="020B0503020204020204" charset="-122"/>
                <a:ea typeface="微软雅黑" panose="020B0503020204020204" charset="-122"/>
                <a:cs typeface="Times New Roman" panose="02020603050405020304"/>
                <a:sym typeface="+mn-ea"/>
              </a:rPr>
              <a:t>and </a:t>
            </a:r>
            <a:r>
              <a:rPr sz="2000" b="1" spc="-5" dirty="0">
                <a:latin typeface="微软雅黑" panose="020B0503020204020204" charset="-122"/>
                <a:ea typeface="微软雅黑" panose="020B0503020204020204" charset="-122"/>
                <a:cs typeface="Times New Roman" panose="02020603050405020304"/>
                <a:sym typeface="+mn-ea"/>
              </a:rPr>
              <a:t>right </a:t>
            </a:r>
            <a:r>
              <a:rPr sz="2000" b="1" dirty="0">
                <a:latin typeface="微软雅黑" panose="020B0503020204020204" charset="-122"/>
                <a:ea typeface="微软雅黑" panose="020B0503020204020204" charset="-122"/>
                <a:cs typeface="Times New Roman" panose="02020603050405020304"/>
                <a:sym typeface="+mn-ea"/>
              </a:rPr>
              <a:t>brain</a:t>
            </a:r>
            <a:r>
              <a:rPr sz="2000" b="1" spc="-135" dirty="0">
                <a:latin typeface="微软雅黑" panose="020B0503020204020204" charset="-122"/>
                <a:ea typeface="微软雅黑" panose="020B0503020204020204" charset="-122"/>
                <a:cs typeface="Times New Roman" panose="02020603050405020304"/>
                <a:sym typeface="+mn-ea"/>
              </a:rPr>
              <a:t> </a:t>
            </a:r>
            <a:r>
              <a:rPr sz="2000" b="1" spc="25" dirty="0">
                <a:latin typeface="微软雅黑" panose="020B0503020204020204" charset="-122"/>
                <a:ea typeface="微软雅黑" panose="020B0503020204020204" charset="-122"/>
                <a:cs typeface="Times New Roman" panose="02020603050405020304"/>
                <a:sym typeface="+mn-ea"/>
              </a:rPr>
              <a:t>(</a:t>
            </a:r>
            <a:r>
              <a:rPr lang="en-US" sz="2000" b="1" spc="25" dirty="0">
                <a:latin typeface="微软雅黑" panose="020B0503020204020204" charset="-122"/>
                <a:ea typeface="微软雅黑" panose="020B0503020204020204" charset="-122"/>
                <a:cs typeface="Times New Roman" panose="02020603050405020304"/>
                <a:sym typeface="+mn-ea"/>
              </a:rPr>
              <a:t>P</a:t>
            </a:r>
            <a:r>
              <a:rPr sz="2000" b="1" spc="25" dirty="0">
                <a:latin typeface="微软雅黑" panose="020B0503020204020204" charset="-122"/>
                <a:ea typeface="微软雅黑" panose="020B0503020204020204" charset="-122"/>
                <a:cs typeface="Times New Roman" panose="02020603050405020304"/>
                <a:sym typeface="+mn-ea"/>
              </a:rPr>
              <a:t>ara</a:t>
            </a:r>
            <a:r>
              <a:rPr lang="en-US" sz="2000" b="1" spc="25" dirty="0">
                <a:latin typeface="微软雅黑" panose="020B0503020204020204" charset="-122"/>
                <a:ea typeface="微软雅黑" panose="020B0503020204020204" charset="-122"/>
                <a:cs typeface="Times New Roman" panose="02020603050405020304"/>
                <a:sym typeface="+mn-ea"/>
              </a:rPr>
              <a:t>s</a:t>
            </a:r>
            <a:r>
              <a:rPr sz="2000" b="1" spc="25" dirty="0">
                <a:latin typeface="微软雅黑" panose="020B0503020204020204" charset="-122"/>
                <a:ea typeface="微软雅黑" panose="020B0503020204020204" charset="-122"/>
                <a:cs typeface="Times New Roman" panose="02020603050405020304"/>
                <a:sym typeface="+mn-ea"/>
              </a:rPr>
              <a:t>.2-3)</a:t>
            </a:r>
          </a:p>
          <a:p>
            <a:pPr marL="12700"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603050405020304"/>
                <a:sym typeface="+mn-ea"/>
              </a:rPr>
              <a:t>A. </a:t>
            </a:r>
            <a:r>
              <a:rPr sz="2000" spc="-5" dirty="0">
                <a:latin typeface="微软雅黑" panose="020B0503020204020204" charset="-122"/>
                <a:ea typeface="微软雅黑" panose="020B0503020204020204" charset="-122"/>
                <a:cs typeface="Times New Roman" panose="02020603050405020304"/>
                <a:sym typeface="+mn-ea"/>
              </a:rPr>
              <a:t>Left </a:t>
            </a:r>
            <a:r>
              <a:rPr sz="2000" spc="5" dirty="0">
                <a:latin typeface="微软雅黑" panose="020B0503020204020204" charset="-122"/>
                <a:ea typeface="微软雅黑" panose="020B0503020204020204" charset="-122"/>
                <a:cs typeface="Times New Roman" panose="02020603050405020304"/>
                <a:sym typeface="+mn-ea"/>
              </a:rPr>
              <a:t>brain </a:t>
            </a:r>
            <a:r>
              <a:rPr sz="2000" dirty="0">
                <a:latin typeface="微软雅黑" panose="020B0503020204020204" charset="-122"/>
                <a:ea typeface="微软雅黑" panose="020B0503020204020204" charset="-122"/>
                <a:cs typeface="Times New Roman" panose="02020603050405020304"/>
                <a:sym typeface="+mn-ea"/>
              </a:rPr>
              <a:t>with </a:t>
            </a:r>
            <a:r>
              <a:rPr sz="2000" spc="5" dirty="0">
                <a:latin typeface="微软雅黑" panose="020B0503020204020204" charset="-122"/>
                <a:ea typeface="微软雅黑" panose="020B0503020204020204" charset="-122"/>
                <a:cs typeface="Times New Roman" panose="02020603050405020304"/>
                <a:sym typeface="+mn-ea"/>
              </a:rPr>
              <a:t>the </a:t>
            </a:r>
            <a:r>
              <a:rPr sz="2000" spc="10" dirty="0">
                <a:latin typeface="微软雅黑" panose="020B0503020204020204" charset="-122"/>
                <a:ea typeface="微软雅黑" panose="020B0503020204020204" charset="-122"/>
                <a:cs typeface="Times New Roman" panose="02020603050405020304"/>
                <a:sym typeface="+mn-ea"/>
              </a:rPr>
              <a:t>function </a:t>
            </a:r>
            <a:r>
              <a:rPr sz="2000" spc="25" dirty="0">
                <a:latin typeface="微软雅黑" panose="020B0503020204020204" charset="-122"/>
                <a:ea typeface="微软雅黑" panose="020B0503020204020204" charset="-122"/>
                <a:cs typeface="Times New Roman" panose="02020603050405020304"/>
                <a:sym typeface="+mn-ea"/>
              </a:rPr>
              <a:t>of </a:t>
            </a:r>
            <a:r>
              <a:rPr sz="2000" spc="10" dirty="0">
                <a:latin typeface="微软雅黑" panose="020B0503020204020204" charset="-122"/>
                <a:ea typeface="微软雅黑" panose="020B0503020204020204" charset="-122"/>
                <a:cs typeface="Times New Roman" panose="02020603050405020304"/>
                <a:sym typeface="+mn-ea"/>
              </a:rPr>
              <a:t>thinking</a:t>
            </a:r>
            <a:r>
              <a:rPr sz="2000" spc="155" dirty="0">
                <a:latin typeface="微软雅黑" panose="020B0503020204020204" charset="-122"/>
                <a:ea typeface="微软雅黑" panose="020B0503020204020204" charset="-122"/>
                <a:cs typeface="Times New Roman" panose="02020603050405020304"/>
                <a:sym typeface="+mn-ea"/>
              </a:rPr>
              <a:t> </a:t>
            </a:r>
            <a:r>
              <a:rPr sz="2000" spc="-5" dirty="0">
                <a:latin typeface="微软雅黑" panose="020B0503020204020204" charset="-122"/>
                <a:ea typeface="微软雅黑" panose="020B0503020204020204" charset="-122"/>
                <a:cs typeface="Times New Roman" panose="02020603050405020304"/>
                <a:sym typeface="+mn-ea"/>
              </a:rPr>
              <a:t>logically</a:t>
            </a:r>
          </a:p>
          <a:p>
            <a:pPr marL="12700" indent="0" fontAlgn="auto">
              <a:lnSpc>
                <a:spcPts val="3560"/>
              </a:lnSpc>
              <a:spcBef>
                <a:spcPts val="180"/>
              </a:spcBef>
            </a:pPr>
            <a:r>
              <a:rPr lang="en-US" sz="2000" spc="-5" dirty="0">
                <a:latin typeface="微软雅黑" panose="020B0503020204020204" charset="-122"/>
                <a:ea typeface="微软雅黑" panose="020B0503020204020204" charset="-122"/>
                <a:cs typeface="Times New Roman" panose="02020603050405020304"/>
                <a:sym typeface="+mn-ea"/>
              </a:rPr>
              <a:t>B. </a:t>
            </a:r>
            <a:r>
              <a:rPr sz="2000" dirty="0">
                <a:latin typeface="微软雅黑" panose="020B0503020204020204" charset="-122"/>
                <a:ea typeface="微软雅黑" panose="020B0503020204020204" charset="-122"/>
                <a:cs typeface="Times New Roman" panose="02020603050405020304"/>
                <a:sym typeface="+mn-ea"/>
              </a:rPr>
              <a:t>Right </a:t>
            </a:r>
            <a:r>
              <a:rPr sz="2000" spc="5" dirty="0">
                <a:latin typeface="微软雅黑" panose="020B0503020204020204" charset="-122"/>
                <a:ea typeface="微软雅黑" panose="020B0503020204020204" charset="-122"/>
                <a:cs typeface="Times New Roman" panose="02020603050405020304"/>
                <a:sym typeface="+mn-ea"/>
              </a:rPr>
              <a:t>brain </a:t>
            </a:r>
            <a:r>
              <a:rPr sz="2000" dirty="0">
                <a:latin typeface="微软雅黑" panose="020B0503020204020204" charset="-122"/>
                <a:ea typeface="微软雅黑" panose="020B0503020204020204" charset="-122"/>
                <a:cs typeface="Times New Roman" panose="02020603050405020304"/>
                <a:sym typeface="+mn-ea"/>
              </a:rPr>
              <a:t>with </a:t>
            </a:r>
            <a:r>
              <a:rPr sz="2000" spc="5" dirty="0">
                <a:latin typeface="微软雅黑" panose="020B0503020204020204" charset="-122"/>
                <a:ea typeface="微软雅黑" panose="020B0503020204020204" charset="-122"/>
                <a:cs typeface="Times New Roman" panose="02020603050405020304"/>
                <a:sym typeface="+mn-ea"/>
              </a:rPr>
              <a:t>the </a:t>
            </a:r>
            <a:r>
              <a:rPr sz="2000" spc="10" dirty="0">
                <a:latin typeface="微软雅黑" panose="020B0503020204020204" charset="-122"/>
                <a:ea typeface="微软雅黑" panose="020B0503020204020204" charset="-122"/>
                <a:cs typeface="Times New Roman" panose="02020603050405020304"/>
                <a:sym typeface="+mn-ea"/>
              </a:rPr>
              <a:t>function </a:t>
            </a:r>
            <a:r>
              <a:rPr sz="2000" spc="25" dirty="0">
                <a:latin typeface="微软雅黑" panose="020B0503020204020204" charset="-122"/>
                <a:ea typeface="微软雅黑" panose="020B0503020204020204" charset="-122"/>
                <a:cs typeface="Times New Roman" panose="02020603050405020304"/>
                <a:sym typeface="+mn-ea"/>
              </a:rPr>
              <a:t>of </a:t>
            </a:r>
            <a:r>
              <a:rPr sz="2000" spc="10" dirty="0">
                <a:latin typeface="微软雅黑" panose="020B0503020204020204" charset="-122"/>
                <a:ea typeface="微软雅黑" panose="020B0503020204020204" charset="-122"/>
                <a:cs typeface="Times New Roman" panose="02020603050405020304"/>
                <a:sym typeface="+mn-ea"/>
              </a:rPr>
              <a:t>thinking</a:t>
            </a:r>
            <a:r>
              <a:rPr sz="2000" spc="-125" dirty="0">
                <a:latin typeface="微软雅黑" panose="020B0503020204020204" charset="-122"/>
                <a:ea typeface="微软雅黑" panose="020B0503020204020204" charset="-122"/>
                <a:cs typeface="Times New Roman" panose="02020603050405020304"/>
                <a:sym typeface="+mn-ea"/>
              </a:rPr>
              <a:t> </a:t>
            </a:r>
            <a:r>
              <a:rPr sz="2000" dirty="0">
                <a:latin typeface="微软雅黑" panose="020B0503020204020204" charset="-122"/>
                <a:ea typeface="微软雅黑" panose="020B0503020204020204" charset="-122"/>
                <a:cs typeface="Times New Roman" panose="02020603050405020304"/>
                <a:sym typeface="+mn-ea"/>
              </a:rPr>
              <a:t>creatively</a:t>
            </a:r>
          </a:p>
          <a:p>
            <a:pPr marL="12700" indent="0" fontAlgn="auto">
              <a:lnSpc>
                <a:spcPts val="3560"/>
              </a:lnSpc>
              <a:spcBef>
                <a:spcPts val="180"/>
              </a:spcBef>
            </a:pPr>
            <a:r>
              <a:rPr sz="2000" b="1" dirty="0">
                <a:latin typeface="微软雅黑" panose="020B0503020204020204" charset="-122"/>
                <a:ea typeface="微软雅黑" panose="020B0503020204020204" charset="-122"/>
                <a:cs typeface="Times New Roman" panose="02020603050405020304"/>
                <a:sym typeface="+mn-ea"/>
              </a:rPr>
              <a:t>III. </a:t>
            </a:r>
            <a:r>
              <a:rPr sz="2000" b="1" spc="10" dirty="0">
                <a:latin typeface="微软雅黑" panose="020B0503020204020204" charset="-122"/>
                <a:ea typeface="微软雅黑" panose="020B0503020204020204" charset="-122"/>
                <a:cs typeface="Times New Roman" panose="02020603050405020304"/>
                <a:sym typeface="+mn-ea"/>
              </a:rPr>
              <a:t>Dominance </a:t>
            </a:r>
            <a:r>
              <a:rPr sz="2000" b="1" spc="25" dirty="0">
                <a:latin typeface="微软雅黑" panose="020B0503020204020204" charset="-122"/>
                <a:ea typeface="微软雅黑" panose="020B0503020204020204" charset="-122"/>
                <a:cs typeface="Times New Roman" panose="02020603050405020304"/>
                <a:sym typeface="+mn-ea"/>
              </a:rPr>
              <a:t>of </a:t>
            </a:r>
            <a:r>
              <a:rPr sz="2000" b="1" dirty="0">
                <a:latin typeface="微软雅黑" panose="020B0503020204020204" charset="-122"/>
                <a:ea typeface="微软雅黑" panose="020B0503020204020204" charset="-122"/>
                <a:cs typeface="Times New Roman" panose="02020603050405020304"/>
                <a:sym typeface="+mn-ea"/>
              </a:rPr>
              <a:t>left </a:t>
            </a:r>
            <a:r>
              <a:rPr sz="2000" b="1" spc="25" dirty="0">
                <a:latin typeface="微软雅黑" panose="020B0503020204020204" charset="-122"/>
                <a:ea typeface="微软雅黑" panose="020B0503020204020204" charset="-122"/>
                <a:cs typeface="Times New Roman" panose="02020603050405020304"/>
                <a:sym typeface="+mn-ea"/>
              </a:rPr>
              <a:t>or </a:t>
            </a:r>
            <a:r>
              <a:rPr sz="2000" b="1" spc="-5" dirty="0">
                <a:latin typeface="微软雅黑" panose="020B0503020204020204" charset="-122"/>
                <a:ea typeface="微软雅黑" panose="020B0503020204020204" charset="-122"/>
                <a:cs typeface="Times New Roman" panose="02020603050405020304"/>
                <a:sym typeface="+mn-ea"/>
              </a:rPr>
              <a:t>right </a:t>
            </a:r>
            <a:r>
              <a:rPr sz="2000" b="1" dirty="0">
                <a:latin typeface="微软雅黑" panose="020B0503020204020204" charset="-122"/>
                <a:ea typeface="微软雅黑" panose="020B0503020204020204" charset="-122"/>
                <a:cs typeface="Times New Roman" panose="02020603050405020304"/>
                <a:sym typeface="+mn-ea"/>
              </a:rPr>
              <a:t>brain.</a:t>
            </a:r>
            <a:r>
              <a:rPr sz="2000" b="1" spc="-30" dirty="0">
                <a:latin typeface="微软雅黑" panose="020B0503020204020204" charset="-122"/>
                <a:ea typeface="微软雅黑" panose="020B0503020204020204" charset="-122"/>
                <a:cs typeface="Times New Roman" panose="02020603050405020304"/>
                <a:sym typeface="+mn-ea"/>
              </a:rPr>
              <a:t> </a:t>
            </a:r>
            <a:r>
              <a:rPr sz="2000" b="1" spc="25" dirty="0">
                <a:latin typeface="微软雅黑" panose="020B0503020204020204" charset="-122"/>
                <a:ea typeface="微软雅黑" panose="020B0503020204020204" charset="-122"/>
                <a:cs typeface="Times New Roman" panose="02020603050405020304"/>
                <a:sym typeface="+mn-ea"/>
              </a:rPr>
              <a:t>(</a:t>
            </a:r>
            <a:r>
              <a:rPr lang="en-US" sz="2000" b="1" spc="25" dirty="0">
                <a:latin typeface="微软雅黑" panose="020B0503020204020204" charset="-122"/>
                <a:ea typeface="微软雅黑" panose="020B0503020204020204" charset="-122"/>
                <a:cs typeface="Times New Roman" panose="02020603050405020304"/>
                <a:sym typeface="+mn-ea"/>
              </a:rPr>
              <a:t>P</a:t>
            </a:r>
            <a:r>
              <a:rPr sz="2000" b="1" spc="25" dirty="0">
                <a:latin typeface="微软雅黑" panose="020B0503020204020204" charset="-122"/>
                <a:ea typeface="微软雅黑" panose="020B0503020204020204" charset="-122"/>
                <a:cs typeface="Times New Roman" panose="02020603050405020304"/>
                <a:sym typeface="+mn-ea"/>
              </a:rPr>
              <a:t>ara</a:t>
            </a:r>
            <a:r>
              <a:rPr lang="en-US" sz="2000" b="1" spc="25" dirty="0">
                <a:latin typeface="微软雅黑" panose="020B0503020204020204" charset="-122"/>
                <a:ea typeface="微软雅黑" panose="020B0503020204020204" charset="-122"/>
                <a:cs typeface="Times New Roman" panose="02020603050405020304"/>
                <a:sym typeface="+mn-ea"/>
              </a:rPr>
              <a:t>s</a:t>
            </a:r>
            <a:r>
              <a:rPr sz="2000" b="1" spc="25" dirty="0">
                <a:latin typeface="微软雅黑" panose="020B0503020204020204" charset="-122"/>
                <a:ea typeface="微软雅黑" panose="020B0503020204020204" charset="-122"/>
                <a:cs typeface="Times New Roman" panose="02020603050405020304"/>
                <a:sym typeface="+mn-ea"/>
              </a:rPr>
              <a:t>.4-5) </a:t>
            </a:r>
          </a:p>
          <a:p>
            <a:pPr marL="12700" indent="0" fontAlgn="auto">
              <a:lnSpc>
                <a:spcPts val="3560"/>
              </a:lnSpc>
              <a:spcBef>
                <a:spcPts val="180"/>
              </a:spcBef>
            </a:pPr>
            <a:r>
              <a:rPr lang="en-US" sz="2000" dirty="0">
                <a:latin typeface="微软雅黑" panose="020B0503020204020204" charset="-122"/>
                <a:ea typeface="微软雅黑" panose="020B0503020204020204" charset="-122"/>
                <a:cs typeface="Times New Roman" panose="02020603050405020304"/>
                <a:sym typeface="+mn-ea"/>
              </a:rPr>
              <a:t>A. </a:t>
            </a:r>
            <a:r>
              <a:rPr sz="2000" dirty="0">
                <a:latin typeface="微软雅黑" panose="020B0503020204020204" charset="-122"/>
                <a:ea typeface="微软雅黑" panose="020B0503020204020204" charset="-122"/>
                <a:cs typeface="Times New Roman" panose="02020603050405020304"/>
                <a:sym typeface="+mn-ea"/>
              </a:rPr>
              <a:t>Features </a:t>
            </a:r>
            <a:r>
              <a:rPr sz="2000" spc="25" dirty="0">
                <a:latin typeface="微软雅黑" panose="020B0503020204020204" charset="-122"/>
                <a:ea typeface="微软雅黑" panose="020B0503020204020204" charset="-122"/>
                <a:cs typeface="Times New Roman" panose="02020603050405020304"/>
                <a:sym typeface="+mn-ea"/>
              </a:rPr>
              <a:t>of </a:t>
            </a:r>
            <a:r>
              <a:rPr sz="2000" spc="5" dirty="0">
                <a:latin typeface="微软雅黑" panose="020B0503020204020204" charset="-122"/>
                <a:ea typeface="微软雅黑" panose="020B0503020204020204" charset="-122"/>
                <a:cs typeface="Times New Roman" panose="02020603050405020304"/>
                <a:sym typeface="+mn-ea"/>
              </a:rPr>
              <a:t>left-brained</a:t>
            </a:r>
            <a:r>
              <a:rPr sz="2000" spc="65" dirty="0">
                <a:latin typeface="微软雅黑" panose="020B0503020204020204" charset="-122"/>
                <a:ea typeface="微软雅黑" panose="020B0503020204020204" charset="-122"/>
                <a:cs typeface="Times New Roman" panose="02020603050405020304"/>
                <a:sym typeface="+mn-ea"/>
              </a:rPr>
              <a:t> </a:t>
            </a:r>
            <a:r>
              <a:rPr sz="2000" spc="15" dirty="0">
                <a:latin typeface="微软雅黑" panose="020B0503020204020204" charset="-122"/>
                <a:ea typeface="微软雅黑" panose="020B0503020204020204" charset="-122"/>
                <a:cs typeface="Times New Roman" panose="02020603050405020304"/>
                <a:sym typeface="+mn-ea"/>
              </a:rPr>
              <a:t>people</a:t>
            </a:r>
          </a:p>
          <a:p>
            <a:pPr marL="12700" indent="0" fontAlgn="auto">
              <a:lnSpc>
                <a:spcPts val="3560"/>
              </a:lnSpc>
              <a:spcBef>
                <a:spcPts val="180"/>
              </a:spcBef>
            </a:pPr>
            <a:r>
              <a:rPr lang="en-US" sz="2000" spc="15" dirty="0">
                <a:latin typeface="微软雅黑" panose="020B0503020204020204" charset="-122"/>
                <a:ea typeface="微软雅黑" panose="020B0503020204020204" charset="-122"/>
                <a:cs typeface="Times New Roman" panose="02020603050405020304"/>
                <a:sym typeface="+mn-ea"/>
              </a:rPr>
              <a:t>1. </a:t>
            </a:r>
            <a:r>
              <a:rPr sz="2000" spc="-10" dirty="0">
                <a:latin typeface="微软雅黑" panose="020B0503020204020204" charset="-122"/>
                <a:ea typeface="微软雅黑" panose="020B0503020204020204" charset="-122"/>
                <a:cs typeface="Times New Roman" panose="02020603050405020304"/>
                <a:sym typeface="+mn-ea"/>
              </a:rPr>
              <a:t>Being </a:t>
            </a:r>
            <a:r>
              <a:rPr sz="2000" spc="10" dirty="0">
                <a:latin typeface="微软雅黑" panose="020B0503020204020204" charset="-122"/>
                <a:ea typeface="微软雅黑" panose="020B0503020204020204" charset="-122"/>
                <a:cs typeface="Times New Roman" panose="02020603050405020304"/>
                <a:sym typeface="+mn-ea"/>
              </a:rPr>
              <a:t>good </a:t>
            </a:r>
            <a:r>
              <a:rPr sz="2000" dirty="0">
                <a:latin typeface="微软雅黑" panose="020B0503020204020204" charset="-122"/>
                <a:ea typeface="微软雅黑" panose="020B0503020204020204" charset="-122"/>
                <a:cs typeface="Times New Roman" panose="02020603050405020304"/>
                <a:sym typeface="+mn-ea"/>
              </a:rPr>
              <a:t>at mathematics </a:t>
            </a:r>
            <a:r>
              <a:rPr sz="2000" spc="10" dirty="0">
                <a:latin typeface="微软雅黑" panose="020B0503020204020204" charset="-122"/>
                <a:ea typeface="微软雅黑" panose="020B0503020204020204" charset="-122"/>
                <a:cs typeface="Times New Roman" panose="02020603050405020304"/>
                <a:sym typeface="+mn-ea"/>
              </a:rPr>
              <a:t>and </a:t>
            </a:r>
            <a:r>
              <a:rPr sz="2000" dirty="0">
                <a:latin typeface="微软雅黑" panose="020B0503020204020204" charset="-122"/>
                <a:ea typeface="微软雅黑" panose="020B0503020204020204" charset="-122"/>
                <a:cs typeface="Times New Roman" panose="02020603050405020304"/>
                <a:sym typeface="+mn-ea"/>
              </a:rPr>
              <a:t>language</a:t>
            </a:r>
            <a:r>
              <a:rPr sz="2000" spc="-90" dirty="0">
                <a:latin typeface="微软雅黑" panose="020B0503020204020204" charset="-122"/>
                <a:ea typeface="微软雅黑" panose="020B0503020204020204" charset="-122"/>
                <a:cs typeface="Times New Roman" panose="02020603050405020304"/>
                <a:sym typeface="+mn-ea"/>
              </a:rPr>
              <a:t> </a:t>
            </a:r>
            <a:r>
              <a:rPr sz="2000" dirty="0">
                <a:latin typeface="微软雅黑" panose="020B0503020204020204" charset="-122"/>
                <a:ea typeface="微软雅黑" panose="020B0503020204020204" charset="-122"/>
                <a:cs typeface="Times New Roman" panose="02020603050405020304"/>
                <a:sym typeface="+mn-ea"/>
              </a:rPr>
              <a:t>expression</a:t>
            </a:r>
            <a:endParaRPr sz="2000" spc="15" dirty="0">
              <a:latin typeface="微软雅黑" panose="020B0503020204020204" charset="-122"/>
              <a:ea typeface="微软雅黑" panose="020B0503020204020204" charset="-122"/>
              <a:cs typeface="Times New Roman" panose="02020603050405020304"/>
              <a:sym typeface="+mn-ea"/>
            </a:endParaRPr>
          </a:p>
          <a:p>
            <a:pPr marL="0" lvl="1" indent="0" fontAlgn="auto">
              <a:lnSpc>
                <a:spcPts val="3560"/>
              </a:lnSpc>
              <a:spcBef>
                <a:spcPts val="180"/>
              </a:spcBef>
            </a:pPr>
            <a:r>
              <a:rPr lang="en-US" sz="2000" spc="15" dirty="0">
                <a:latin typeface="微软雅黑" panose="020B0503020204020204" charset="-122"/>
                <a:ea typeface="微软雅黑" panose="020B0503020204020204" charset="-122"/>
                <a:cs typeface="Times New Roman" panose="02020603050405020304"/>
                <a:sym typeface="+mn-ea"/>
              </a:rPr>
              <a:t>2. </a:t>
            </a:r>
            <a:r>
              <a:rPr sz="2000" spc="-5" dirty="0">
                <a:latin typeface="微软雅黑" panose="020B0503020204020204" charset="-122"/>
                <a:ea typeface="微软雅黑" panose="020B0503020204020204" charset="-122"/>
                <a:cs typeface="Times New Roman" panose="02020603050405020304"/>
                <a:sym typeface="+mn-ea"/>
              </a:rPr>
              <a:t>Believing </a:t>
            </a:r>
            <a:r>
              <a:rPr sz="2000" dirty="0">
                <a:latin typeface="微软雅黑" panose="020B0503020204020204" charset="-122"/>
                <a:ea typeface="微软雅黑" panose="020B0503020204020204" charset="-122"/>
                <a:cs typeface="Times New Roman" panose="02020603050405020304"/>
                <a:sym typeface="+mn-ea"/>
              </a:rPr>
              <a:t>in</a:t>
            </a:r>
            <a:r>
              <a:rPr sz="2000" spc="-60" dirty="0">
                <a:latin typeface="微软雅黑" panose="020B0503020204020204" charset="-122"/>
                <a:ea typeface="微软雅黑" panose="020B0503020204020204" charset="-122"/>
                <a:cs typeface="Times New Roman" panose="02020603050405020304"/>
                <a:sym typeface="+mn-ea"/>
              </a:rPr>
              <a:t> </a:t>
            </a:r>
            <a:r>
              <a:rPr sz="2000" spc="10" dirty="0">
                <a:latin typeface="微软雅黑" panose="020B0503020204020204" charset="-122"/>
                <a:ea typeface="微软雅黑" panose="020B0503020204020204" charset="-122"/>
                <a:cs typeface="Times New Roman" panose="02020603050405020304"/>
                <a:sym typeface="+mn-ea"/>
              </a:rPr>
              <a:t>reasoning</a:t>
            </a:r>
            <a:endParaRPr sz="2000" dirty="0">
              <a:latin typeface="微软雅黑" panose="020B0503020204020204" charset="-122"/>
              <a:ea typeface="微软雅黑" panose="020B0503020204020204" charset="-122"/>
              <a:cs typeface="Times New Roman" panose="02020603050405020304"/>
            </a:endParaRPr>
          </a:p>
          <a:p>
            <a:pPr marL="12700"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603050405020304"/>
                <a:sym typeface="+mn-ea"/>
              </a:rPr>
              <a:t>B. </a:t>
            </a:r>
            <a:r>
              <a:rPr sz="2000" dirty="0">
                <a:latin typeface="微软雅黑" panose="020B0503020204020204" charset="-122"/>
                <a:ea typeface="微软雅黑" panose="020B0503020204020204" charset="-122"/>
                <a:cs typeface="Times New Roman" panose="02020603050405020304"/>
                <a:sym typeface="+mn-ea"/>
              </a:rPr>
              <a:t>Features </a:t>
            </a:r>
            <a:r>
              <a:rPr sz="2000" spc="25" dirty="0">
                <a:latin typeface="微软雅黑" panose="020B0503020204020204" charset="-122"/>
                <a:ea typeface="微软雅黑" panose="020B0503020204020204" charset="-122"/>
                <a:cs typeface="Times New Roman" panose="02020603050405020304"/>
                <a:sym typeface="+mn-ea"/>
              </a:rPr>
              <a:t>of </a:t>
            </a:r>
            <a:r>
              <a:rPr lang="en-US" sz="2000" spc="25" dirty="0">
                <a:latin typeface="微软雅黑" panose="020B0503020204020204" charset="-122"/>
                <a:ea typeface="微软雅黑" panose="020B0503020204020204" charset="-122"/>
                <a:cs typeface="Times New Roman" panose="02020603050405020304"/>
                <a:sym typeface="+mn-ea"/>
              </a:rPr>
              <a:t>right</a:t>
            </a:r>
            <a:r>
              <a:rPr sz="2000" spc="5" dirty="0">
                <a:latin typeface="微软雅黑" panose="020B0503020204020204" charset="-122"/>
                <a:ea typeface="微软雅黑" panose="020B0503020204020204" charset="-122"/>
                <a:cs typeface="Times New Roman" panose="02020603050405020304"/>
                <a:sym typeface="+mn-ea"/>
              </a:rPr>
              <a:t>-brained</a:t>
            </a:r>
            <a:r>
              <a:rPr sz="2000" spc="65" dirty="0">
                <a:latin typeface="微软雅黑" panose="020B0503020204020204" charset="-122"/>
                <a:ea typeface="微软雅黑" panose="020B0503020204020204" charset="-122"/>
                <a:cs typeface="Times New Roman" panose="02020603050405020304"/>
                <a:sym typeface="+mn-ea"/>
              </a:rPr>
              <a:t> </a:t>
            </a:r>
            <a:r>
              <a:rPr sz="2000" spc="15" dirty="0">
                <a:latin typeface="微软雅黑" panose="020B0503020204020204" charset="-122"/>
                <a:ea typeface="微软雅黑" panose="020B0503020204020204" charset="-122"/>
                <a:cs typeface="Times New Roman" panose="02020603050405020304"/>
                <a:sym typeface="+mn-ea"/>
              </a:rPr>
              <a:t>people</a:t>
            </a:r>
          </a:p>
          <a:p>
            <a:pPr marL="12700"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603050405020304"/>
                <a:sym typeface="+mn-ea"/>
              </a:rPr>
              <a:t>1. </a:t>
            </a:r>
          </a:p>
        </p:txBody>
      </p:sp>
      <p:cxnSp>
        <p:nvCxnSpPr>
          <p:cNvPr id="3" name="直接连接符 2">
            <a:extLst>
              <a:ext uri="{FF2B5EF4-FFF2-40B4-BE49-F238E27FC236}">
                <a16:creationId xmlns:a16="http://schemas.microsoft.com/office/drawing/2014/main" id="{0D00B639-F072-47C1-81A5-FBE806139AE9}"/>
              </a:ext>
            </a:extLst>
          </p:cNvPr>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8A03D185-DEED-4891-BBCE-DF29A790A9A4}"/>
              </a:ext>
            </a:extLst>
          </p:cNvPr>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5" name="图示 4">
            <a:extLst>
              <a:ext uri="{FF2B5EF4-FFF2-40B4-BE49-F238E27FC236}">
                <a16:creationId xmlns:a16="http://schemas.microsoft.com/office/drawing/2014/main" id="{11E3BBBE-ECC4-4237-B59E-13B72741D1CF}"/>
              </a:ext>
            </a:extLst>
          </p:cNvPr>
          <p:cNvGraphicFramePr/>
          <p:nvPr>
            <p:extLst>
              <p:ext uri="{D42A27DB-BD31-4B8C-83A1-F6EECF244321}">
                <p14:modId xmlns:p14="http://schemas.microsoft.com/office/powerpoint/2010/main" val="3924622603"/>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6858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p:nvPr/>
        </p:nvGraphicFramePr>
        <p:xfrm>
          <a:off x="490220" y="2020570"/>
          <a:ext cx="11211560" cy="2816860"/>
        </p:xfrm>
        <a:graphic>
          <a:graphicData uri="http://schemas.openxmlformats.org/drawingml/2006/table">
            <a:tbl>
              <a:tblPr firstRow="1" bandRow="1">
                <a:tableStyleId>{5940675A-B579-460E-94D1-54222C63F5DA}</a:tableStyleId>
              </a:tblPr>
              <a:tblGrid>
                <a:gridCol w="1384935">
                  <a:extLst>
                    <a:ext uri="{9D8B030D-6E8A-4147-A177-3AD203B41FA5}">
                      <a16:colId xmlns:a16="http://schemas.microsoft.com/office/drawing/2014/main" val="20000"/>
                    </a:ext>
                  </a:extLst>
                </a:gridCol>
                <a:gridCol w="9826625">
                  <a:extLst>
                    <a:ext uri="{9D8B030D-6E8A-4147-A177-3AD203B41FA5}">
                      <a16:colId xmlns:a16="http://schemas.microsoft.com/office/drawing/2014/main" val="20001"/>
                    </a:ext>
                  </a:extLst>
                </a:gridCol>
              </a:tblGrid>
              <a:tr h="579120">
                <a:tc gridSpan="2">
                  <a:txBody>
                    <a:bodyPr/>
                    <a:lstStyle/>
                    <a:p>
                      <a:pPr indent="0" algn="ctr" defTabSz="914400">
                        <a:lnSpc>
                          <a:spcPct val="190000"/>
                        </a:lnSpc>
                        <a:buNone/>
                        <a:tabLst>
                          <a:tab pos="2865120" algn="l"/>
                        </a:tabLst>
                      </a:pPr>
                      <a:r>
                        <a:rPr lang="en-US" altLang="zh-CN" sz="2000" b="1">
                          <a:solidFill>
                            <a:schemeClr val="bg1"/>
                          </a:solidFill>
                          <a:latin typeface="微软雅黑" panose="020B0503020204020204" charset="-122"/>
                          <a:ea typeface="微软雅黑" panose="020B0503020204020204" charset="-122"/>
                          <a:cs typeface="微软雅黑" panose="020B0503020204020204" charset="-122"/>
                        </a:rPr>
                        <a:t>2.2 </a:t>
                      </a:r>
                      <a:r>
                        <a:rPr lang="zh-CN" altLang="en-US" sz="2000" b="1">
                          <a:solidFill>
                            <a:schemeClr val="bg1"/>
                          </a:solidFill>
                          <a:latin typeface="微软雅黑" panose="020B0503020204020204" charset="-122"/>
                          <a:ea typeface="微软雅黑" panose="020B0503020204020204" charset="-122"/>
                          <a:cs typeface="微软雅黑" panose="020B0503020204020204" charset="-122"/>
                        </a:rPr>
                        <a:t>常见结构</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solidFill>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extLst>
                  <a:ext uri="{0D108BD9-81ED-4DB2-BD59-A6C34878D82A}">
                    <a16:rowId xmlns:a16="http://schemas.microsoft.com/office/drawing/2014/main" val="10000"/>
                  </a:ext>
                </a:extLst>
              </a:tr>
              <a:tr h="654050">
                <a:tc>
                  <a:txBody>
                    <a:bodyPr/>
                    <a:lstStyle/>
                    <a:p>
                      <a:pPr indent="0" algn="ctr">
                        <a:lnSpc>
                          <a:spcPct val="190000"/>
                        </a:lnSpc>
                        <a:buNone/>
                      </a:pP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三段结构</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lnSpc>
                          <a:spcPct val="190000"/>
                        </a:lnSpc>
                        <a:buNone/>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I. Introduction </a:t>
                      </a: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提出论点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II. </a:t>
                      </a: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论证论点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III. conclusion </a:t>
                      </a: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重申论点</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91845">
                <a:tc>
                  <a:txBody>
                    <a:bodyPr/>
                    <a:lstStyle/>
                    <a:p>
                      <a:pPr indent="0" algn="ctr">
                        <a:lnSpc>
                          <a:spcPct val="190000"/>
                        </a:lnSpc>
                        <a:buNone/>
                      </a:pP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五段结构</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lnSpc>
                          <a:spcPct val="190000"/>
                        </a:lnSpc>
                        <a:buNone/>
                      </a:pP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I. Introduction </a:t>
                      </a: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提出论点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II. </a:t>
                      </a: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分论点一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III. </a:t>
                      </a: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分论点二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IV. </a:t>
                      </a: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分论点三 </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V. conclusion</a:t>
                      </a:r>
                      <a:endParaRPr lang="zh-CN" altLang="en-US" sz="2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91845">
                <a:tc>
                  <a:txBody>
                    <a:bodyPr/>
                    <a:lstStyle/>
                    <a:p>
                      <a:pPr indent="0" algn="ctr">
                        <a:lnSpc>
                          <a:spcPct val="190000"/>
                        </a:lnSpc>
                        <a:buNone/>
                      </a:pP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其他结构</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lnSpc>
                          <a:spcPct val="190000"/>
                        </a:lnSpc>
                        <a:buNone/>
                      </a:pP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根据原文材料归纳，也可以归纳成</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部分或</a:t>
                      </a:r>
                      <a:r>
                        <a:rPr lang="en-US" altLang="zh-CN" sz="2000" b="0">
                          <a:solidFill>
                            <a:srgbClr val="000000"/>
                          </a:solidFill>
                          <a:latin typeface="微软雅黑" panose="020B0503020204020204" charset="-122"/>
                          <a:ea typeface="微软雅黑" panose="020B0503020204020204" charset="-122"/>
                          <a:cs typeface="微软雅黑" panose="020B0503020204020204" charset="-122"/>
                        </a:rPr>
                        <a:t>6</a:t>
                      </a:r>
                      <a:r>
                        <a:rPr lang="zh-CN" altLang="en-US" sz="2000" b="0">
                          <a:solidFill>
                            <a:srgbClr val="000000"/>
                          </a:solidFill>
                          <a:latin typeface="微软雅黑" panose="020B0503020204020204" charset="-122"/>
                          <a:ea typeface="微软雅黑" panose="020B0503020204020204" charset="-122"/>
                          <a:cs typeface="微软雅黑" panose="020B0503020204020204" charset="-122"/>
                        </a:rPr>
                        <a:t>部分。但不要原文几段就归纳成几部分。</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 name="文本框 5">
            <a:extLst>
              <a:ext uri="{FF2B5EF4-FFF2-40B4-BE49-F238E27FC236}">
                <a16:creationId xmlns:a16="http://schemas.microsoft.com/office/drawing/2014/main" id="{F971159B-55E7-470A-8986-5B7257BD6861}"/>
              </a:ext>
            </a:extLst>
          </p:cNvPr>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 </a:t>
            </a:r>
            <a:r>
              <a:rPr lang="zh-CN" altLang="en-US" sz="2800" b="1" dirty="0">
                <a:solidFill>
                  <a:schemeClr val="accent1">
                    <a:lumMod val="90000"/>
                  </a:schemeClr>
                </a:solidFill>
                <a:latin typeface="微软雅黑" panose="020B0503020204020204" charset="-122"/>
                <a:ea typeface="微软雅黑" panose="020B0503020204020204" charset="-122"/>
              </a:rPr>
              <a:t>列提纲</a:t>
            </a:r>
          </a:p>
        </p:txBody>
      </p:sp>
      <p:graphicFrame>
        <p:nvGraphicFramePr>
          <p:cNvPr id="7" name="图示 6">
            <a:extLst>
              <a:ext uri="{FF2B5EF4-FFF2-40B4-BE49-F238E27FC236}">
                <a16:creationId xmlns:a16="http://schemas.microsoft.com/office/drawing/2014/main" id="{4292A09C-6AC9-40C5-9F08-03A267F831A0}"/>
              </a:ext>
            </a:extLst>
          </p:cNvPr>
          <p:cNvGraphicFramePr/>
          <p:nvPr>
            <p:extLst>
              <p:ext uri="{D42A27DB-BD31-4B8C-83A1-F6EECF244321}">
                <p14:modId xmlns:p14="http://schemas.microsoft.com/office/powerpoint/2010/main" val="774900456"/>
              </p:ext>
            </p:extLst>
          </p:nvPr>
        </p:nvGraphicFramePr>
        <p:xfrm>
          <a:off x="9289075" y="1121"/>
          <a:ext cx="2693971" cy="16841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0" y="1343081"/>
            <a:ext cx="8258175" cy="4358640"/>
          </a:xfrm>
          <a:prstGeom prst="rect">
            <a:avLst/>
          </a:prstGeom>
          <a:noFill/>
          <a:ln w="9525">
            <a:noFill/>
          </a:ln>
        </p:spPr>
        <p:txBody>
          <a:bodyPr wrap="square">
            <a:spAutoFit/>
          </a:bodyPr>
          <a:lstStyle/>
          <a:p>
            <a:pPr marL="12700" marR="5080" indent="0" algn="just" fontAlgn="auto">
              <a:lnSpc>
                <a:spcPts val="4000"/>
              </a:lnSpc>
              <a:spcBef>
                <a:spcPts val="85"/>
              </a:spcBef>
            </a:pPr>
            <a:r>
              <a:rPr sz="2000" spc="-40" dirty="0">
                <a:latin typeface="微软雅黑" panose="020B0503020204020204" charset="-122"/>
                <a:ea typeface="微软雅黑" panose="020B0503020204020204" charset="-122"/>
                <a:cs typeface="微软雅黑" panose="020B0503020204020204" charset="-122"/>
                <a:sym typeface="+mn-ea"/>
              </a:rPr>
              <a:t>④</a:t>
            </a:r>
            <a:r>
              <a:rPr sz="2000" spc="10" dirty="0">
                <a:latin typeface="微软雅黑" panose="020B0503020204020204" charset="-122"/>
                <a:ea typeface="微软雅黑" panose="020B0503020204020204" charset="-122"/>
                <a:cs typeface="Arial" panose="020B0604020202020204"/>
                <a:sym typeface="+mn-ea"/>
              </a:rPr>
              <a:t> </a:t>
            </a:r>
            <a:r>
              <a:rPr sz="2000" spc="10" dirty="0">
                <a:solidFill>
                  <a:schemeClr val="tx1"/>
                </a:solidFill>
                <a:latin typeface="微软雅黑" panose="020B0503020204020204" charset="-122"/>
                <a:ea typeface="微软雅黑" panose="020B0503020204020204" charset="-122"/>
                <a:cs typeface="Arial" panose="020B0604020202020204"/>
                <a:sym typeface="+mn-ea"/>
              </a:rPr>
              <a:t>Right-brained</a:t>
            </a:r>
            <a:r>
              <a:rPr sz="2000" spc="10" dirty="0">
                <a:latin typeface="微软雅黑" panose="020B0503020204020204" charset="-122"/>
                <a:ea typeface="微软雅黑" panose="020B0503020204020204" charset="-122"/>
                <a:cs typeface="Arial" panose="020B0604020202020204"/>
                <a:sym typeface="+mn-ea"/>
              </a:rPr>
              <a:t> </a:t>
            </a:r>
            <a:r>
              <a:rPr sz="2000" dirty="0">
                <a:latin typeface="微软雅黑" panose="020B0503020204020204" charset="-122"/>
                <a:ea typeface="微软雅黑" panose="020B0503020204020204" charset="-122"/>
                <a:cs typeface="Arial" panose="020B0604020202020204"/>
                <a:sym typeface="+mn-ea"/>
              </a:rPr>
              <a:t>people </a:t>
            </a:r>
            <a:r>
              <a:rPr sz="2000" spc="10" dirty="0">
                <a:latin typeface="微软雅黑" panose="020B0503020204020204" charset="-122"/>
                <a:ea typeface="微软雅黑" panose="020B0503020204020204" charset="-122"/>
                <a:cs typeface="Arial" panose="020B0604020202020204"/>
                <a:sym typeface="+mn-ea"/>
              </a:rPr>
              <a:t>are </a:t>
            </a:r>
            <a:r>
              <a:rPr sz="2000" dirty="0">
                <a:latin typeface="微软雅黑" panose="020B0503020204020204" charset="-122"/>
                <a:ea typeface="微软雅黑" panose="020B0503020204020204" charset="-122"/>
                <a:cs typeface="Arial" panose="020B0604020202020204"/>
                <a:sym typeface="+mn-ea"/>
              </a:rPr>
              <a:t>more artistic </a:t>
            </a:r>
            <a:r>
              <a:rPr sz="2000" spc="15" dirty="0">
                <a:latin typeface="微软雅黑" panose="020B0503020204020204" charset="-122"/>
                <a:ea typeface="微软雅黑" panose="020B0503020204020204" charset="-122"/>
                <a:cs typeface="Arial" panose="020B0604020202020204"/>
                <a:sym typeface="+mn-ea"/>
              </a:rPr>
              <a:t>and </a:t>
            </a:r>
            <a:r>
              <a:rPr sz="2000" spc="5" dirty="0">
                <a:latin typeface="微软雅黑" panose="020B0503020204020204" charset="-122"/>
                <a:ea typeface="微软雅黑" panose="020B0503020204020204" charset="-122"/>
                <a:cs typeface="Arial" panose="020B0604020202020204"/>
                <a:sym typeface="+mn-ea"/>
              </a:rPr>
              <a:t>have </a:t>
            </a:r>
            <a:r>
              <a:rPr sz="2000" spc="10" dirty="0">
                <a:latin typeface="微软雅黑" panose="020B0503020204020204" charset="-122"/>
                <a:ea typeface="微软雅黑" panose="020B0503020204020204" charset="-122"/>
                <a:cs typeface="Arial" panose="020B0604020202020204"/>
                <a:sym typeface="+mn-ea"/>
              </a:rPr>
              <a:t>a </a:t>
            </a:r>
            <a:r>
              <a:rPr sz="2000" dirty="0">
                <a:latin typeface="微软雅黑" panose="020B0503020204020204" charset="-122"/>
                <a:ea typeface="微软雅黑" panose="020B0503020204020204" charset="-122"/>
                <a:cs typeface="Arial" panose="020B0604020202020204"/>
                <a:sym typeface="+mn-ea"/>
              </a:rPr>
              <a:t>good </a:t>
            </a:r>
            <a:r>
              <a:rPr sz="2000" spc="10" dirty="0">
                <a:latin typeface="微软雅黑" panose="020B0503020204020204" charset="-122"/>
                <a:ea typeface="微软雅黑" panose="020B0503020204020204" charset="-122"/>
                <a:cs typeface="Arial" panose="020B0604020202020204"/>
                <a:sym typeface="+mn-ea"/>
              </a:rPr>
              <a:t>sense of </a:t>
            </a:r>
            <a:r>
              <a:rPr sz="2000" spc="-10" dirty="0">
                <a:latin typeface="微软雅黑" panose="020B0503020204020204" charset="-122"/>
                <a:ea typeface="微软雅黑" panose="020B0503020204020204" charset="-122"/>
                <a:cs typeface="Arial" panose="020B0604020202020204"/>
                <a:sym typeface="+mn-ea"/>
              </a:rPr>
              <a:t>music </a:t>
            </a:r>
            <a:r>
              <a:rPr sz="2000" spc="10" dirty="0">
                <a:latin typeface="微软雅黑" panose="020B0503020204020204" charset="-122"/>
                <a:ea typeface="微软雅黑" panose="020B0503020204020204" charset="-122"/>
                <a:cs typeface="Arial" panose="020B0604020202020204"/>
                <a:sym typeface="+mn-ea"/>
              </a:rPr>
              <a:t>appreciation. </a:t>
            </a:r>
            <a:r>
              <a:rPr sz="2000" spc="25" dirty="0">
                <a:latin typeface="微软雅黑" panose="020B0503020204020204" charset="-122"/>
                <a:ea typeface="微软雅黑" panose="020B0503020204020204" charset="-122"/>
                <a:cs typeface="Arial" panose="020B0604020202020204"/>
                <a:sym typeface="+mn-ea"/>
              </a:rPr>
              <a:t>They </a:t>
            </a:r>
            <a:r>
              <a:rPr sz="2000" spc="10" dirty="0">
                <a:latin typeface="微软雅黑" panose="020B0503020204020204" charset="-122"/>
                <a:ea typeface="微软雅黑" panose="020B0503020204020204" charset="-122"/>
                <a:cs typeface="Arial" panose="020B0604020202020204"/>
                <a:sym typeface="+mn-ea"/>
              </a:rPr>
              <a:t>are also </a:t>
            </a:r>
            <a:r>
              <a:rPr sz="2000" dirty="0">
                <a:latin typeface="微软雅黑" panose="020B0503020204020204" charset="-122"/>
                <a:ea typeface="微软雅黑" panose="020B0503020204020204" charset="-122"/>
                <a:cs typeface="Arial" panose="020B0604020202020204"/>
                <a:sym typeface="+mn-ea"/>
              </a:rPr>
              <a:t>more </a:t>
            </a:r>
            <a:r>
              <a:rPr sz="2000" spc="5" dirty="0">
                <a:latin typeface="微软雅黑" panose="020B0503020204020204" charset="-122"/>
                <a:ea typeface="微软雅黑" panose="020B0503020204020204" charset="-122"/>
                <a:cs typeface="Arial" panose="020B0604020202020204"/>
                <a:sym typeface="+mn-ea"/>
              </a:rPr>
              <a:t>sensitive </a:t>
            </a:r>
            <a:r>
              <a:rPr sz="2000" spc="30" dirty="0">
                <a:latin typeface="微软雅黑" panose="020B0503020204020204" charset="-122"/>
                <a:ea typeface="微软雅黑" panose="020B0503020204020204" charset="-122"/>
                <a:cs typeface="Arial" panose="020B0604020202020204"/>
                <a:sym typeface="+mn-ea"/>
              </a:rPr>
              <a:t>and </a:t>
            </a:r>
            <a:r>
              <a:rPr sz="2000" spc="25" dirty="0">
                <a:latin typeface="微软雅黑" panose="020B0503020204020204" charset="-122"/>
                <a:ea typeface="微软雅黑" panose="020B0503020204020204" charset="-122"/>
                <a:cs typeface="Arial" panose="020B0604020202020204"/>
                <a:sym typeface="+mn-ea"/>
              </a:rPr>
              <a:t>tend </a:t>
            </a:r>
            <a:r>
              <a:rPr sz="2000" dirty="0">
                <a:latin typeface="微软雅黑" panose="020B0503020204020204" charset="-122"/>
                <a:ea typeface="微软雅黑" panose="020B0503020204020204" charset="-122"/>
                <a:cs typeface="Arial" panose="020B0604020202020204"/>
                <a:sym typeface="+mn-ea"/>
              </a:rPr>
              <a:t>to </a:t>
            </a:r>
            <a:r>
              <a:rPr sz="2000" spc="-10" dirty="0">
                <a:latin typeface="微软雅黑" panose="020B0503020204020204" charset="-122"/>
                <a:ea typeface="微软雅黑" panose="020B0503020204020204" charset="-122"/>
                <a:cs typeface="Arial" panose="020B0604020202020204"/>
                <a:sym typeface="+mn-ea"/>
              </a:rPr>
              <a:t>be </a:t>
            </a:r>
            <a:r>
              <a:rPr sz="2000" spc="15" dirty="0">
                <a:latin typeface="微软雅黑" panose="020B0503020204020204" charset="-122"/>
                <a:ea typeface="微软雅黑" panose="020B0503020204020204" charset="-122"/>
                <a:cs typeface="Arial" panose="020B0604020202020204"/>
                <a:sym typeface="+mn-ea"/>
              </a:rPr>
              <a:t>emotional. </a:t>
            </a:r>
            <a:r>
              <a:rPr sz="2000" spc="25" dirty="0">
                <a:latin typeface="微软雅黑" panose="020B0503020204020204" charset="-122"/>
                <a:ea typeface="微软雅黑" panose="020B0503020204020204" charset="-122"/>
                <a:cs typeface="Arial" panose="020B0604020202020204"/>
                <a:sym typeface="+mn-ea"/>
              </a:rPr>
              <a:t>They </a:t>
            </a:r>
            <a:r>
              <a:rPr sz="2000" spc="10" dirty="0">
                <a:latin typeface="微软雅黑" panose="020B0503020204020204" charset="-122"/>
                <a:ea typeface="微软雅黑" panose="020B0503020204020204" charset="-122"/>
                <a:cs typeface="Arial" panose="020B0604020202020204"/>
                <a:sym typeface="+mn-ea"/>
              </a:rPr>
              <a:t>are </a:t>
            </a:r>
            <a:r>
              <a:rPr sz="2000" dirty="0">
                <a:latin typeface="微软雅黑" panose="020B0503020204020204" charset="-122"/>
                <a:ea typeface="微软雅黑" panose="020B0503020204020204" charset="-122"/>
                <a:cs typeface="Arial" panose="020B0604020202020204"/>
                <a:sym typeface="+mn-ea"/>
              </a:rPr>
              <a:t>more </a:t>
            </a:r>
            <a:r>
              <a:rPr sz="2000" spc="15" dirty="0">
                <a:latin typeface="微软雅黑" panose="020B0503020204020204" charset="-122"/>
                <a:ea typeface="微软雅黑" panose="020B0503020204020204" charset="-122"/>
                <a:cs typeface="Arial" panose="020B0604020202020204"/>
                <a:sym typeface="+mn-ea"/>
              </a:rPr>
              <a:t>open </a:t>
            </a:r>
            <a:r>
              <a:rPr sz="2000" dirty="0">
                <a:latin typeface="微软雅黑" panose="020B0503020204020204" charset="-122"/>
                <a:ea typeface="微软雅黑" panose="020B0503020204020204" charset="-122"/>
                <a:cs typeface="Arial" panose="020B0604020202020204"/>
                <a:sym typeface="+mn-ea"/>
              </a:rPr>
              <a:t>to </a:t>
            </a:r>
            <a:r>
              <a:rPr sz="2000" spc="15" dirty="0">
                <a:latin typeface="微软雅黑" panose="020B0503020204020204" charset="-122"/>
                <a:ea typeface="微软雅黑" panose="020B0503020204020204" charset="-122"/>
                <a:cs typeface="Arial" panose="020B0604020202020204"/>
                <a:sym typeface="+mn-ea"/>
              </a:rPr>
              <a:t>new </a:t>
            </a:r>
            <a:r>
              <a:rPr sz="2000" dirty="0">
                <a:latin typeface="微软雅黑" panose="020B0503020204020204" charset="-122"/>
                <a:ea typeface="微软雅黑" panose="020B0503020204020204" charset="-122"/>
                <a:cs typeface="Arial" panose="020B0604020202020204"/>
                <a:sym typeface="+mn-ea"/>
              </a:rPr>
              <a:t>ideas </a:t>
            </a:r>
            <a:r>
              <a:rPr sz="2000" spc="15" dirty="0">
                <a:latin typeface="微软雅黑" panose="020B0503020204020204" charset="-122"/>
                <a:ea typeface="微软雅黑" panose="020B0503020204020204" charset="-122"/>
                <a:cs typeface="Arial" panose="020B0604020202020204"/>
                <a:sym typeface="+mn-ea"/>
              </a:rPr>
              <a:t>and  </a:t>
            </a:r>
            <a:r>
              <a:rPr sz="2000" spc="10" dirty="0">
                <a:latin typeface="微软雅黑" panose="020B0503020204020204" charset="-122"/>
                <a:ea typeface="微软雅黑" panose="020B0503020204020204" charset="-122"/>
                <a:cs typeface="Arial" panose="020B0604020202020204"/>
                <a:sym typeface="+mn-ea"/>
              </a:rPr>
              <a:t>are </a:t>
            </a:r>
            <a:r>
              <a:rPr sz="2000" spc="-20" dirty="0">
                <a:latin typeface="微软雅黑" panose="020B0503020204020204" charset="-122"/>
                <a:ea typeface="微软雅黑" panose="020B0503020204020204" charset="-122"/>
                <a:cs typeface="Arial" panose="020B0604020202020204"/>
                <a:sym typeface="+mn-ea"/>
              </a:rPr>
              <a:t>willing </a:t>
            </a:r>
            <a:r>
              <a:rPr sz="2000" dirty="0">
                <a:latin typeface="微软雅黑" panose="020B0503020204020204" charset="-122"/>
                <a:ea typeface="微软雅黑" panose="020B0503020204020204" charset="-122"/>
                <a:cs typeface="Arial" panose="020B0604020202020204"/>
                <a:sym typeface="+mn-ea"/>
              </a:rPr>
              <a:t>to </a:t>
            </a:r>
            <a:r>
              <a:rPr sz="2000" spc="10" dirty="0">
                <a:latin typeface="微软雅黑" panose="020B0503020204020204" charset="-122"/>
                <a:ea typeface="微软雅黑" panose="020B0503020204020204" charset="-122"/>
                <a:cs typeface="Arial" panose="020B0604020202020204"/>
                <a:sym typeface="+mn-ea"/>
              </a:rPr>
              <a:t>accept </a:t>
            </a:r>
            <a:r>
              <a:rPr sz="2000" spc="5" dirty="0">
                <a:latin typeface="微软雅黑" panose="020B0503020204020204" charset="-122"/>
                <a:ea typeface="微软雅黑" panose="020B0503020204020204" charset="-122"/>
                <a:cs typeface="Arial" panose="020B0604020202020204"/>
                <a:sym typeface="+mn-ea"/>
              </a:rPr>
              <a:t>radical</a:t>
            </a:r>
            <a:r>
              <a:rPr sz="2000" dirty="0">
                <a:latin typeface="微软雅黑" panose="020B0503020204020204" charset="-122"/>
                <a:ea typeface="微软雅黑" panose="020B0503020204020204" charset="-122"/>
                <a:cs typeface="Arial" panose="020B0604020202020204"/>
                <a:sym typeface="+mn-ea"/>
              </a:rPr>
              <a:t> positions.</a:t>
            </a:r>
          </a:p>
          <a:p>
            <a:pPr marL="127000" indent="0" fontAlgn="auto">
              <a:lnSpc>
                <a:spcPts val="4000"/>
              </a:lnSpc>
              <a:spcBef>
                <a:spcPts val="725"/>
              </a:spcBef>
            </a:pPr>
            <a:endParaRPr sz="2000" dirty="0">
              <a:latin typeface="微软雅黑" panose="020B0503020204020204" charset="-122"/>
              <a:ea typeface="微软雅黑" panose="020B0503020204020204" charset="-122"/>
              <a:cs typeface="微软雅黑" panose="020B0503020204020204" charset="-122"/>
              <a:sym typeface="+mn-ea"/>
            </a:endParaRPr>
          </a:p>
          <a:p>
            <a:pPr marL="127000" indent="0" fontAlgn="auto">
              <a:lnSpc>
                <a:spcPts val="4000"/>
              </a:lnSpc>
              <a:spcBef>
                <a:spcPts val="725"/>
              </a:spcBef>
            </a:pPr>
            <a:r>
              <a:rPr sz="2000" dirty="0">
                <a:latin typeface="微软雅黑" panose="020B0503020204020204" charset="-122"/>
                <a:ea typeface="微软雅黑" panose="020B0503020204020204" charset="-122"/>
                <a:cs typeface="微软雅黑" panose="020B0503020204020204" charset="-122"/>
                <a:sym typeface="+mn-ea"/>
              </a:rPr>
              <a:t>段意：</a:t>
            </a:r>
            <a:r>
              <a:rPr sz="2000" spc="50" dirty="0">
                <a:solidFill>
                  <a:schemeClr val="tx1"/>
                </a:solidFill>
                <a:latin typeface="微软雅黑" panose="020B0503020204020204" charset="-122"/>
                <a:ea typeface="微软雅黑" panose="020B0503020204020204" charset="-122"/>
                <a:cs typeface="微软雅黑" panose="020B0503020204020204" charset="-122"/>
                <a:sym typeface="+mn-ea"/>
              </a:rPr>
              <a:t>右</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脑型</a:t>
            </a:r>
            <a:r>
              <a:rPr sz="2000" spc="50" dirty="0">
                <a:solidFill>
                  <a:schemeClr val="tx1"/>
                </a:solidFill>
                <a:latin typeface="微软雅黑" panose="020B0503020204020204" charset="-122"/>
                <a:ea typeface="微软雅黑" panose="020B0503020204020204" charset="-122"/>
                <a:cs typeface="微软雅黑" panose="020B0503020204020204" charset="-122"/>
                <a:sym typeface="+mn-ea"/>
              </a:rPr>
              <a:t>的</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人有艺术气</a:t>
            </a:r>
            <a:r>
              <a:rPr sz="2000" spc="-5" dirty="0">
                <a:solidFill>
                  <a:schemeClr val="tx1"/>
                </a:solidFill>
                <a:latin typeface="微软雅黑" panose="020B0503020204020204" charset="-122"/>
                <a:ea typeface="微软雅黑" panose="020B0503020204020204" charset="-122"/>
                <a:cs typeface="微软雅黑" panose="020B0503020204020204" charset="-122"/>
                <a:sym typeface="+mn-ea"/>
              </a:rPr>
              <a:t>息</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a:t>
            </a:r>
            <a:r>
              <a:rPr sz="2000" spc="-5" dirty="0">
                <a:solidFill>
                  <a:schemeClr val="tx1"/>
                </a:solidFill>
                <a:latin typeface="微软雅黑" panose="020B0503020204020204" charset="-122"/>
                <a:ea typeface="微软雅黑" panose="020B0503020204020204" charset="-122"/>
                <a:cs typeface="微软雅黑" panose="020B0503020204020204" charset="-122"/>
                <a:sym typeface="+mn-ea"/>
              </a:rPr>
              <a:t>善于鉴赏音</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乐</a:t>
            </a:r>
            <a:r>
              <a:rPr sz="2000" spc="-5" dirty="0">
                <a:solidFill>
                  <a:schemeClr val="tx1"/>
                </a:solidFill>
                <a:latin typeface="微软雅黑" panose="020B0503020204020204" charset="-122"/>
                <a:ea typeface="微软雅黑" panose="020B0503020204020204" charset="-122"/>
                <a:cs typeface="微软雅黑" panose="020B0503020204020204" charset="-122"/>
                <a:sym typeface="+mn-ea"/>
              </a:rPr>
              <a:t>，</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他们敏</a:t>
            </a:r>
            <a:r>
              <a:rPr sz="2000" spc="-5" dirty="0">
                <a:solidFill>
                  <a:schemeClr val="tx1"/>
                </a:solidFill>
                <a:latin typeface="微软雅黑" panose="020B0503020204020204" charset="-122"/>
                <a:ea typeface="微软雅黑" panose="020B0503020204020204" charset="-122"/>
                <a:cs typeface="微软雅黑" panose="020B0503020204020204" charset="-122"/>
                <a:sym typeface="+mn-ea"/>
              </a:rPr>
              <a:t>感，</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情绪</a:t>
            </a:r>
            <a:r>
              <a:rPr sz="2000" spc="-5" dirty="0">
                <a:solidFill>
                  <a:schemeClr val="tx1"/>
                </a:solidFill>
                <a:latin typeface="微软雅黑" panose="020B0503020204020204" charset="-122"/>
                <a:ea typeface="微软雅黑" panose="020B0503020204020204" charset="-122"/>
                <a:cs typeface="微软雅黑" panose="020B0503020204020204" charset="-122"/>
                <a:sym typeface="+mn-ea"/>
              </a:rPr>
              <a:t>化，开</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放</a:t>
            </a:r>
            <a:r>
              <a:rPr sz="2000" spc="-5" dirty="0">
                <a:solidFill>
                  <a:schemeClr val="tx1"/>
                </a:solidFill>
                <a:latin typeface="微软雅黑" panose="020B0503020204020204" charset="-122"/>
                <a:ea typeface="微软雅黑" panose="020B0503020204020204" charset="-122"/>
                <a:cs typeface="微软雅黑" panose="020B0503020204020204" charset="-122"/>
                <a:sym typeface="+mn-ea"/>
              </a:rPr>
              <a:t>，</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更容易激</a:t>
            </a:r>
            <a:r>
              <a:rPr sz="2000" spc="-10" dirty="0">
                <a:solidFill>
                  <a:schemeClr val="tx1"/>
                </a:solidFill>
                <a:latin typeface="微软雅黑" panose="020B0503020204020204" charset="-122"/>
                <a:ea typeface="微软雅黑" panose="020B0503020204020204" charset="-122"/>
                <a:cs typeface="微软雅黑" panose="020B0503020204020204" charset="-122"/>
                <a:sym typeface="+mn-ea"/>
              </a:rPr>
              <a:t>进</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a:t>
            </a:r>
            <a:endParaRPr sz="2000" dirty="0">
              <a:solidFill>
                <a:schemeClr val="tx1"/>
              </a:solidFill>
              <a:latin typeface="微软雅黑" panose="020B0503020204020204" charset="-122"/>
              <a:ea typeface="微软雅黑" panose="020B0503020204020204" charset="-122"/>
              <a:cs typeface="微软雅黑" panose="020B0503020204020204" charset="-122"/>
            </a:endParaRPr>
          </a:p>
          <a:p>
            <a:pPr marL="12700" marR="5080" indent="114300" algn="just">
              <a:lnSpc>
                <a:spcPct val="156000"/>
              </a:lnSpc>
              <a:spcBef>
                <a:spcPts val="85"/>
              </a:spcBef>
            </a:pP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cxnSp>
        <p:nvCxnSpPr>
          <p:cNvPr id="2" name="直接连接符 1"/>
          <p:cNvCxnSpPr/>
          <p:nvPr/>
        </p:nvCxnSpPr>
        <p:spPr>
          <a:xfrm>
            <a:off x="856615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object 19"/>
          <p:cNvSpPr txBox="1"/>
          <p:nvPr/>
        </p:nvSpPr>
        <p:spPr>
          <a:xfrm>
            <a:off x="8749473" y="2039999"/>
            <a:ext cx="3271520" cy="4243070"/>
          </a:xfrm>
          <a:prstGeom prst="rect">
            <a:avLst/>
          </a:prstGeom>
        </p:spPr>
        <p:txBody>
          <a:bodyPr vert="horz" wrap="square" lIns="0" tIns="104775" rIns="0" bIns="0" rtlCol="0">
            <a:spAutoFit/>
          </a:bodyPr>
          <a:lstStyle/>
          <a:p>
            <a:pPr marL="12700">
              <a:lnSpc>
                <a:spcPct val="100000"/>
              </a:lnSpc>
              <a:spcBef>
                <a:spcPts val="825"/>
              </a:spcBef>
            </a:pPr>
            <a:r>
              <a:rPr lang="zh-CN" altLang="en-US" spc="-30" dirty="0">
                <a:latin typeface="微软雅黑" panose="020B0503020204020204" charset="-122"/>
                <a:ea typeface="微软雅黑" panose="020B0503020204020204" charset="-122"/>
                <a:cs typeface="Arial" panose="020B0604020202020204"/>
              </a:rPr>
              <a:t>① </a:t>
            </a:r>
            <a:r>
              <a:rPr lang="en-US" spc="-30" dirty="0">
                <a:latin typeface="微软雅黑" panose="020B0503020204020204" charset="-122"/>
                <a:ea typeface="微软雅黑" panose="020B0503020204020204" charset="-122"/>
                <a:cs typeface="Arial" panose="020B0604020202020204"/>
              </a:rPr>
              <a:t>d</a:t>
            </a:r>
            <a:r>
              <a:rPr spc="-30" dirty="0">
                <a:latin typeface="微软雅黑" panose="020B0503020204020204" charset="-122"/>
                <a:ea typeface="微软雅黑" panose="020B0503020204020204" charset="-122"/>
                <a:cs typeface="Arial" panose="020B0604020202020204"/>
              </a:rPr>
              <a:t>ominant</a:t>
            </a:r>
            <a:r>
              <a:rPr spc="150" dirty="0">
                <a:latin typeface="微软雅黑" panose="020B0503020204020204" charset="-122"/>
                <a:ea typeface="微软雅黑" panose="020B0503020204020204" charset="-122"/>
                <a:cs typeface="Arial" panose="020B0604020202020204"/>
              </a:rPr>
              <a:t> </a:t>
            </a:r>
            <a:r>
              <a:rPr spc="-15" dirty="0">
                <a:latin typeface="微软雅黑" panose="020B0503020204020204" charset="-122"/>
                <a:ea typeface="微软雅黑" panose="020B0503020204020204" charset="-122"/>
                <a:cs typeface="Arial" panose="020B0604020202020204"/>
              </a:rPr>
              <a:t>[ˈdɒmɪnənt]</a:t>
            </a:r>
            <a:endParaRPr dirty="0">
              <a:latin typeface="微软雅黑" panose="020B0503020204020204" charset="-122"/>
              <a:ea typeface="微软雅黑" panose="020B0503020204020204" charset="-122"/>
              <a:cs typeface="Arial" panose="020B0604020202020204"/>
            </a:endParaRPr>
          </a:p>
          <a:p>
            <a:pPr marL="12700">
              <a:lnSpc>
                <a:spcPct val="100000"/>
              </a:lnSpc>
              <a:spcBef>
                <a:spcPts val="725"/>
              </a:spcBef>
            </a:pPr>
            <a:r>
              <a:rPr spc="-5" dirty="0">
                <a:latin typeface="微软雅黑" panose="020B0503020204020204" charset="-122"/>
                <a:ea typeface="微软雅黑" panose="020B0503020204020204" charset="-122"/>
                <a:cs typeface="Arial" panose="020B0604020202020204"/>
              </a:rPr>
              <a:t>    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125"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微软雅黑" panose="020B0503020204020204" charset="-122"/>
              </a:rPr>
              <a:t>占优势的</a:t>
            </a:r>
          </a:p>
          <a:p>
            <a:pPr marL="12700" marR="42545">
              <a:lnSpc>
                <a:spcPct val="150000"/>
              </a:lnSpc>
            </a:pPr>
            <a:r>
              <a:rPr lang="zh-CN" spc="-10" dirty="0">
                <a:latin typeface="微软雅黑" panose="020B0503020204020204" charset="-122"/>
                <a:ea typeface="微软雅黑" panose="020B0503020204020204" charset="-122"/>
                <a:cs typeface="Arial" panose="020B0604020202020204"/>
              </a:rPr>
              <a:t>② </a:t>
            </a:r>
            <a:r>
              <a:rPr spc="-10" dirty="0">
                <a:latin typeface="微软雅黑" panose="020B0503020204020204" charset="-122"/>
                <a:ea typeface="微软雅黑" panose="020B0503020204020204" charset="-122"/>
                <a:cs typeface="Arial" panose="020B0604020202020204"/>
              </a:rPr>
              <a:t>left-brained</a:t>
            </a:r>
            <a:r>
              <a:rPr spc="-5"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微软雅黑" panose="020B0503020204020204" charset="-122"/>
              </a:rPr>
              <a:t>左脑型的 </a:t>
            </a:r>
          </a:p>
          <a:p>
            <a:pPr marL="12700" marR="42545">
              <a:lnSpc>
                <a:spcPct val="150000"/>
              </a:lnSpc>
            </a:pPr>
            <a:r>
              <a:rPr lang="zh-CN" spc="-5" dirty="0">
                <a:latin typeface="微软雅黑" panose="020B0503020204020204" charset="-122"/>
                <a:ea typeface="微软雅黑" panose="020B0503020204020204" charset="-122"/>
                <a:cs typeface="微软雅黑" panose="020B0503020204020204" charset="-122"/>
              </a:rPr>
              <a:t>③ </a:t>
            </a:r>
            <a:r>
              <a:rPr spc="-20" dirty="0">
                <a:latin typeface="微软雅黑" panose="020B0503020204020204" charset="-122"/>
                <a:ea typeface="微软雅黑" panose="020B0503020204020204" charset="-122"/>
                <a:cs typeface="Arial" panose="020B0604020202020204"/>
              </a:rPr>
              <a:t>reasoning</a:t>
            </a:r>
            <a:r>
              <a:rPr spc="85" dirty="0">
                <a:latin typeface="微软雅黑" panose="020B0503020204020204" charset="-122"/>
                <a:ea typeface="微软雅黑" panose="020B0503020204020204" charset="-122"/>
                <a:cs typeface="Arial" panose="020B0604020202020204"/>
              </a:rPr>
              <a:t> </a:t>
            </a:r>
            <a:r>
              <a:rPr spc="-35" dirty="0">
                <a:latin typeface="微软雅黑" panose="020B0503020204020204" charset="-122"/>
                <a:ea typeface="微软雅黑" panose="020B0503020204020204" charset="-122"/>
                <a:cs typeface="Arial" panose="020B0604020202020204"/>
              </a:rPr>
              <a:t>n.</a:t>
            </a:r>
            <a:r>
              <a:rPr spc="15"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微软雅黑" panose="020B0503020204020204" charset="-122"/>
              </a:rPr>
              <a:t>推理，</a:t>
            </a:r>
            <a:r>
              <a:rPr dirty="0">
                <a:latin typeface="微软雅黑" panose="020B0503020204020204" charset="-122"/>
                <a:ea typeface="微软雅黑" panose="020B0503020204020204" charset="-122"/>
                <a:cs typeface="微软雅黑" panose="020B0503020204020204" charset="-122"/>
              </a:rPr>
              <a:t>论证 </a:t>
            </a:r>
          </a:p>
          <a:p>
            <a:pPr marL="12700" marR="42545">
              <a:lnSpc>
                <a:spcPct val="150000"/>
              </a:lnSpc>
            </a:pPr>
            <a:r>
              <a:rPr lang="zh-CN" spc="-15" dirty="0">
                <a:latin typeface="微软雅黑" panose="020B0503020204020204" charset="-122"/>
                <a:ea typeface="微软雅黑" panose="020B0503020204020204" charset="-122"/>
                <a:cs typeface="Arial" panose="020B0604020202020204"/>
              </a:rPr>
              <a:t>④ </a:t>
            </a:r>
            <a:r>
              <a:rPr spc="-15" dirty="0">
                <a:latin typeface="微软雅黑" panose="020B0503020204020204" charset="-122"/>
                <a:ea typeface="微软雅黑" panose="020B0503020204020204" charset="-122"/>
                <a:cs typeface="Arial" panose="020B0604020202020204"/>
              </a:rPr>
              <a:t>sharp</a:t>
            </a:r>
            <a:r>
              <a:rPr spc="0"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Arial" panose="020B0604020202020204"/>
              </a:rPr>
              <a:t>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40"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微软雅黑" panose="020B0503020204020204" charset="-122"/>
              </a:rPr>
              <a:t>敏锐的</a:t>
            </a:r>
          </a:p>
          <a:p>
            <a:pPr marL="12700">
              <a:lnSpc>
                <a:spcPct val="100000"/>
              </a:lnSpc>
              <a:spcBef>
                <a:spcPts val="725"/>
              </a:spcBef>
            </a:pPr>
            <a:r>
              <a:rPr lang="zh-CN" spc="-15" dirty="0">
                <a:latin typeface="微软雅黑" panose="020B0503020204020204" charset="-122"/>
                <a:ea typeface="微软雅黑" panose="020B0503020204020204" charset="-122"/>
                <a:cs typeface="Arial" panose="020B0604020202020204"/>
              </a:rPr>
              <a:t>⑤ </a:t>
            </a:r>
            <a:r>
              <a:rPr spc="-15" dirty="0">
                <a:latin typeface="微软雅黑" panose="020B0503020204020204" charset="-122"/>
                <a:ea typeface="微软雅黑" panose="020B0503020204020204" charset="-122"/>
                <a:cs typeface="Arial" panose="020B0604020202020204"/>
              </a:rPr>
              <a:t>right-brained</a:t>
            </a:r>
            <a:r>
              <a:rPr spc="50"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Arial" panose="020B0604020202020204"/>
              </a:rPr>
              <a:t>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30"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微软雅黑" panose="020B0503020204020204" charset="-122"/>
              </a:rPr>
              <a:t>右脑型的</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720"/>
              </a:spcBef>
            </a:pPr>
            <a:r>
              <a:rPr lang="zh-CN" spc="-25" dirty="0">
                <a:latin typeface="微软雅黑" panose="020B0503020204020204" charset="-122"/>
                <a:ea typeface="微软雅黑" panose="020B0503020204020204" charset="-122"/>
                <a:cs typeface="Arial" panose="020B0604020202020204"/>
              </a:rPr>
              <a:t>⑥ </a:t>
            </a:r>
            <a:r>
              <a:rPr spc="-25" dirty="0">
                <a:latin typeface="微软雅黑" panose="020B0503020204020204" charset="-122"/>
                <a:ea typeface="微软雅黑" panose="020B0503020204020204" charset="-122"/>
                <a:cs typeface="Arial" panose="020B0604020202020204"/>
              </a:rPr>
              <a:t>sensitive</a:t>
            </a:r>
            <a:r>
              <a:rPr spc="125" dirty="0">
                <a:latin typeface="微软雅黑" panose="020B0503020204020204" charset="-122"/>
                <a:ea typeface="微软雅黑" panose="020B0503020204020204" charset="-122"/>
                <a:cs typeface="Arial" panose="020B0604020202020204"/>
              </a:rPr>
              <a:t> </a:t>
            </a:r>
            <a:r>
              <a:rPr spc="-10" dirty="0">
                <a:latin typeface="微软雅黑" panose="020B0503020204020204" charset="-122"/>
                <a:ea typeface="微软雅黑" panose="020B0503020204020204" charset="-122"/>
                <a:cs typeface="Arial" panose="020B0604020202020204"/>
              </a:rPr>
              <a:t>[ˈsɛnsɪtɪv]</a:t>
            </a:r>
            <a:endParaRPr dirty="0">
              <a:latin typeface="微软雅黑" panose="020B0503020204020204" charset="-122"/>
              <a:ea typeface="微软雅黑" panose="020B0503020204020204" charset="-122"/>
              <a:cs typeface="Arial" panose="020B0604020202020204"/>
            </a:endParaRPr>
          </a:p>
          <a:p>
            <a:pPr marL="12700">
              <a:lnSpc>
                <a:spcPct val="100000"/>
              </a:lnSpc>
              <a:spcBef>
                <a:spcPts val="725"/>
              </a:spcBef>
            </a:pPr>
            <a:r>
              <a:rPr spc="-5" dirty="0">
                <a:latin typeface="微软雅黑" panose="020B0503020204020204" charset="-122"/>
                <a:ea typeface="微软雅黑" panose="020B0503020204020204" charset="-122"/>
                <a:cs typeface="Arial" panose="020B0604020202020204"/>
              </a:rPr>
              <a:t>    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125"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微软雅黑" panose="020B0503020204020204" charset="-122"/>
              </a:rPr>
              <a:t>敏感的</a:t>
            </a:r>
          </a:p>
          <a:p>
            <a:pPr marL="12700">
              <a:lnSpc>
                <a:spcPct val="100000"/>
              </a:lnSpc>
              <a:spcBef>
                <a:spcPts val="755"/>
              </a:spcBef>
            </a:pPr>
            <a:r>
              <a:rPr lang="zh-CN" spc="-10" dirty="0">
                <a:latin typeface="微软雅黑" panose="020B0503020204020204" charset="-122"/>
                <a:ea typeface="微软雅黑" panose="020B0503020204020204" charset="-122"/>
                <a:cs typeface="Arial" panose="020B0604020202020204"/>
              </a:rPr>
              <a:t>⑦ </a:t>
            </a:r>
            <a:r>
              <a:rPr spc="-10" dirty="0">
                <a:latin typeface="微软雅黑" panose="020B0503020204020204" charset="-122"/>
                <a:ea typeface="微软雅黑" panose="020B0503020204020204" charset="-122"/>
                <a:cs typeface="Arial" panose="020B0604020202020204"/>
              </a:rPr>
              <a:t>radical [rædɪkḷ]</a:t>
            </a:r>
            <a:endParaRPr dirty="0">
              <a:latin typeface="微软雅黑" panose="020B0503020204020204" charset="-122"/>
              <a:ea typeface="微软雅黑" panose="020B0503020204020204" charset="-122"/>
              <a:cs typeface="Arial" panose="020B0604020202020204"/>
            </a:endParaRPr>
          </a:p>
          <a:p>
            <a:pPr marL="12700">
              <a:lnSpc>
                <a:spcPct val="100000"/>
              </a:lnSpc>
              <a:spcBef>
                <a:spcPts val="810"/>
              </a:spcBef>
            </a:pPr>
            <a:r>
              <a:rPr spc="-5" dirty="0">
                <a:latin typeface="微软雅黑" panose="020B0503020204020204" charset="-122"/>
                <a:ea typeface="微软雅黑" panose="020B0503020204020204" charset="-122"/>
                <a:cs typeface="Arial" panose="020B0604020202020204"/>
              </a:rPr>
              <a:t>    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15"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微软雅黑" panose="020B0503020204020204" charset="-122"/>
              </a:rPr>
              <a:t>激进的</a:t>
            </a:r>
          </a:p>
          <a:p>
            <a:pPr marL="12700">
              <a:lnSpc>
                <a:spcPct val="100000"/>
              </a:lnSpc>
              <a:spcBef>
                <a:spcPts val="810"/>
              </a:spcBef>
            </a:pPr>
            <a:r>
              <a:rPr lang="zh-CN" altLang="en-US" dirty="0">
                <a:latin typeface="微软雅黑" panose="020B0503020204020204" charset="-122"/>
                <a:ea typeface="微软雅黑" panose="020B0503020204020204" charset="-122"/>
                <a:cs typeface="微软雅黑" panose="020B0503020204020204" charset="-122"/>
              </a:rPr>
              <a:t>⑧ </a:t>
            </a:r>
            <a:r>
              <a:rPr dirty="0">
                <a:latin typeface="微软雅黑" panose="020B0503020204020204" charset="-122"/>
                <a:ea typeface="微软雅黑" panose="020B0503020204020204" charset="-122"/>
                <a:cs typeface="Arial" panose="020B0604020202020204"/>
                <a:sym typeface="+mn-ea"/>
              </a:rPr>
              <a:t>position  </a:t>
            </a:r>
            <a:r>
              <a:rPr lang="en-US" dirty="0">
                <a:latin typeface="微软雅黑" panose="020B0503020204020204" charset="-122"/>
                <a:ea typeface="微软雅黑" panose="020B0503020204020204" charset="-122"/>
                <a:cs typeface="Arial" panose="020B0604020202020204"/>
                <a:sym typeface="+mn-ea"/>
              </a:rPr>
              <a:t>n. </a:t>
            </a:r>
            <a:r>
              <a:rPr lang="zh-CN" altLang="en-US" dirty="0">
                <a:latin typeface="微软雅黑" panose="020B0503020204020204" charset="-122"/>
                <a:ea typeface="微软雅黑" panose="020B0503020204020204" charset="-122"/>
                <a:cs typeface="Arial" panose="020B0604020202020204"/>
                <a:sym typeface="+mn-ea"/>
              </a:rPr>
              <a:t>立场、处境</a:t>
            </a:r>
          </a:p>
        </p:txBody>
      </p:sp>
      <p:cxnSp>
        <p:nvCxnSpPr>
          <p:cNvPr id="5" name="直接连接符 4">
            <a:extLst>
              <a:ext uri="{FF2B5EF4-FFF2-40B4-BE49-F238E27FC236}">
                <a16:creationId xmlns:a16="http://schemas.microsoft.com/office/drawing/2014/main" id="{51D69DCA-0157-484B-B50E-70699478BC67}"/>
              </a:ext>
            </a:extLst>
          </p:cNvPr>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CADDB72-1961-47B3-8442-4D785479869F}"/>
              </a:ext>
            </a:extLst>
          </p:cNvPr>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7" name="图示 6">
            <a:extLst>
              <a:ext uri="{FF2B5EF4-FFF2-40B4-BE49-F238E27FC236}">
                <a16:creationId xmlns:a16="http://schemas.microsoft.com/office/drawing/2014/main" id="{5C8EF6B6-CFFF-4E58-AA15-D039C958D241}"/>
              </a:ext>
            </a:extLst>
          </p:cNvPr>
          <p:cNvGraphicFramePr/>
          <p:nvPr>
            <p:extLst>
              <p:ext uri="{D42A27DB-BD31-4B8C-83A1-F6EECF244321}">
                <p14:modId xmlns:p14="http://schemas.microsoft.com/office/powerpoint/2010/main" val="3924622603"/>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12451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85148" y="1794494"/>
            <a:ext cx="8258175" cy="4358640"/>
          </a:xfrm>
          <a:prstGeom prst="rect">
            <a:avLst/>
          </a:prstGeom>
          <a:noFill/>
          <a:ln w="9525">
            <a:noFill/>
          </a:ln>
        </p:spPr>
        <p:txBody>
          <a:bodyPr wrap="square">
            <a:spAutoFit/>
          </a:bodyPr>
          <a:lstStyle/>
          <a:p>
            <a:pPr marL="12700" marR="5080" indent="0" algn="just" fontAlgn="auto">
              <a:lnSpc>
                <a:spcPts val="4000"/>
              </a:lnSpc>
              <a:spcBef>
                <a:spcPts val="85"/>
              </a:spcBef>
            </a:pPr>
            <a:r>
              <a:rPr sz="2000" spc="-40" dirty="0">
                <a:latin typeface="微软雅黑" panose="020B0503020204020204" charset="-122"/>
                <a:ea typeface="微软雅黑" panose="020B0503020204020204" charset="-122"/>
                <a:cs typeface="微软雅黑" panose="020B0503020204020204" charset="-122"/>
                <a:sym typeface="+mn-ea"/>
              </a:rPr>
              <a:t>④</a:t>
            </a:r>
            <a:r>
              <a:rPr sz="2000" spc="10" dirty="0">
                <a:latin typeface="微软雅黑" panose="020B0503020204020204" charset="-122"/>
                <a:ea typeface="微软雅黑" panose="020B0503020204020204" charset="-122"/>
                <a:cs typeface="Arial" panose="020B0604020202020204"/>
                <a:sym typeface="+mn-ea"/>
              </a:rPr>
              <a:t> </a:t>
            </a:r>
            <a:r>
              <a:rPr sz="2000" spc="10" dirty="0">
                <a:solidFill>
                  <a:schemeClr val="tx1"/>
                </a:solidFill>
                <a:latin typeface="微软雅黑" panose="020B0503020204020204" charset="-122"/>
                <a:ea typeface="微软雅黑" panose="020B0503020204020204" charset="-122"/>
                <a:cs typeface="Arial" panose="020B0604020202020204"/>
                <a:sym typeface="+mn-ea"/>
              </a:rPr>
              <a:t>Right-brained</a:t>
            </a:r>
            <a:r>
              <a:rPr sz="2000" spc="10" dirty="0">
                <a:latin typeface="微软雅黑" panose="020B0503020204020204" charset="-122"/>
                <a:ea typeface="微软雅黑" panose="020B0503020204020204" charset="-122"/>
                <a:cs typeface="Arial" panose="020B0604020202020204"/>
                <a:sym typeface="+mn-ea"/>
              </a:rPr>
              <a:t> </a:t>
            </a:r>
            <a:r>
              <a:rPr sz="2000" dirty="0">
                <a:latin typeface="微软雅黑" panose="020B0503020204020204" charset="-122"/>
                <a:ea typeface="微软雅黑" panose="020B0503020204020204" charset="-122"/>
                <a:cs typeface="Arial" panose="020B0604020202020204"/>
                <a:sym typeface="+mn-ea"/>
              </a:rPr>
              <a:t>people </a:t>
            </a:r>
            <a:r>
              <a:rPr lang="zh-CN" sz="2000" u="sng" dirty="0">
                <a:solidFill>
                  <a:schemeClr val="bg2">
                    <a:lumMod val="50000"/>
                  </a:schemeClr>
                </a:solidFill>
                <a:latin typeface="微软雅黑" panose="020B0503020204020204" charset="-122"/>
                <a:ea typeface="微软雅黑" panose="020B0503020204020204" charset="-122"/>
                <a:cs typeface="Arial" panose="020B0604020202020204"/>
                <a:sym typeface="+mn-ea"/>
              </a:rPr>
              <a:t>①</a:t>
            </a:r>
            <a:r>
              <a:rPr sz="2000" u="sng" spc="10" dirty="0">
                <a:solidFill>
                  <a:schemeClr val="bg2">
                    <a:lumMod val="50000"/>
                  </a:schemeClr>
                </a:solidFill>
                <a:latin typeface="微软雅黑" panose="020B0503020204020204" charset="-122"/>
                <a:ea typeface="微软雅黑" panose="020B0503020204020204" charset="-122"/>
                <a:cs typeface="Arial" panose="020B0604020202020204"/>
                <a:sym typeface="+mn-ea"/>
              </a:rPr>
              <a:t>are </a:t>
            </a:r>
            <a:r>
              <a:rPr sz="2000" u="sng" dirty="0">
                <a:solidFill>
                  <a:schemeClr val="bg2">
                    <a:lumMod val="50000"/>
                  </a:schemeClr>
                </a:solidFill>
                <a:latin typeface="微软雅黑" panose="020B0503020204020204" charset="-122"/>
                <a:ea typeface="微软雅黑" panose="020B0503020204020204" charset="-122"/>
                <a:cs typeface="Arial" panose="020B0604020202020204"/>
                <a:sym typeface="+mn-ea"/>
              </a:rPr>
              <a:t>more artistic </a:t>
            </a:r>
            <a:r>
              <a:rPr sz="2000" u="sng" spc="15" dirty="0">
                <a:solidFill>
                  <a:schemeClr val="bg2">
                    <a:lumMod val="50000"/>
                  </a:schemeClr>
                </a:solidFill>
                <a:latin typeface="微软雅黑" panose="020B0503020204020204" charset="-122"/>
                <a:ea typeface="微软雅黑" panose="020B0503020204020204" charset="-122"/>
                <a:cs typeface="Arial" panose="020B0604020202020204"/>
                <a:sym typeface="+mn-ea"/>
              </a:rPr>
              <a:t>and </a:t>
            </a:r>
            <a:r>
              <a:rPr sz="2000" u="sng" spc="5" dirty="0">
                <a:solidFill>
                  <a:schemeClr val="bg2">
                    <a:lumMod val="50000"/>
                  </a:schemeClr>
                </a:solidFill>
                <a:latin typeface="微软雅黑" panose="020B0503020204020204" charset="-122"/>
                <a:ea typeface="微软雅黑" panose="020B0503020204020204" charset="-122"/>
                <a:cs typeface="Arial" panose="020B0604020202020204"/>
                <a:sym typeface="+mn-ea"/>
              </a:rPr>
              <a:t>have </a:t>
            </a:r>
            <a:r>
              <a:rPr sz="2000" u="sng" spc="10" dirty="0">
                <a:solidFill>
                  <a:schemeClr val="bg2">
                    <a:lumMod val="50000"/>
                  </a:schemeClr>
                </a:solidFill>
                <a:latin typeface="微软雅黑" panose="020B0503020204020204" charset="-122"/>
                <a:ea typeface="微软雅黑" panose="020B0503020204020204" charset="-122"/>
                <a:cs typeface="Arial" panose="020B0604020202020204"/>
                <a:sym typeface="+mn-ea"/>
              </a:rPr>
              <a:t>a </a:t>
            </a:r>
            <a:r>
              <a:rPr sz="2000" u="sng" dirty="0">
                <a:solidFill>
                  <a:schemeClr val="bg2">
                    <a:lumMod val="50000"/>
                  </a:schemeClr>
                </a:solidFill>
                <a:latin typeface="微软雅黑" panose="020B0503020204020204" charset="-122"/>
                <a:ea typeface="微软雅黑" panose="020B0503020204020204" charset="-122"/>
                <a:cs typeface="Arial" panose="020B0604020202020204"/>
                <a:sym typeface="+mn-ea"/>
              </a:rPr>
              <a:t>good </a:t>
            </a:r>
            <a:r>
              <a:rPr sz="2000" u="sng" spc="10" dirty="0">
                <a:solidFill>
                  <a:schemeClr val="bg2">
                    <a:lumMod val="50000"/>
                  </a:schemeClr>
                </a:solidFill>
                <a:latin typeface="微软雅黑" panose="020B0503020204020204" charset="-122"/>
                <a:ea typeface="微软雅黑" panose="020B0503020204020204" charset="-122"/>
                <a:cs typeface="Arial" panose="020B0604020202020204"/>
                <a:sym typeface="+mn-ea"/>
              </a:rPr>
              <a:t>sense of </a:t>
            </a:r>
            <a:r>
              <a:rPr sz="2000" u="sng" spc="-10" dirty="0">
                <a:solidFill>
                  <a:schemeClr val="bg2">
                    <a:lumMod val="50000"/>
                  </a:schemeClr>
                </a:solidFill>
                <a:latin typeface="微软雅黑" panose="020B0503020204020204" charset="-122"/>
                <a:ea typeface="微软雅黑" panose="020B0503020204020204" charset="-122"/>
                <a:cs typeface="Arial" panose="020B0604020202020204"/>
                <a:sym typeface="+mn-ea"/>
              </a:rPr>
              <a:t>music </a:t>
            </a:r>
            <a:r>
              <a:rPr sz="2000" u="sng" spc="10" dirty="0">
                <a:solidFill>
                  <a:schemeClr val="bg2">
                    <a:lumMod val="50000"/>
                  </a:schemeClr>
                </a:solidFill>
                <a:latin typeface="微软雅黑" panose="020B0503020204020204" charset="-122"/>
                <a:ea typeface="微软雅黑" panose="020B0503020204020204" charset="-122"/>
                <a:cs typeface="Arial" panose="020B0604020202020204"/>
                <a:sym typeface="+mn-ea"/>
              </a:rPr>
              <a:t>appreciation.</a:t>
            </a:r>
            <a:r>
              <a:rPr sz="2000" spc="10" dirty="0">
                <a:solidFill>
                  <a:schemeClr val="bg2">
                    <a:lumMod val="50000"/>
                  </a:schemeClr>
                </a:solidFill>
                <a:latin typeface="微软雅黑" panose="020B0503020204020204" charset="-122"/>
                <a:ea typeface="微软雅黑" panose="020B0503020204020204" charset="-122"/>
                <a:cs typeface="Arial" panose="020B0604020202020204"/>
                <a:sym typeface="+mn-ea"/>
              </a:rPr>
              <a:t> </a:t>
            </a:r>
            <a:r>
              <a:rPr lang="zh-CN" sz="2000" u="sng" spc="10" dirty="0">
                <a:solidFill>
                  <a:srgbClr val="1C981C"/>
                </a:solidFill>
                <a:latin typeface="微软雅黑" panose="020B0503020204020204" charset="-122"/>
                <a:ea typeface="微软雅黑" panose="020B0503020204020204" charset="-122"/>
                <a:cs typeface="Arial" panose="020B0604020202020204"/>
                <a:sym typeface="+mn-ea"/>
              </a:rPr>
              <a:t>②</a:t>
            </a:r>
            <a:r>
              <a:rPr sz="2000" u="sng" spc="25" dirty="0">
                <a:solidFill>
                  <a:srgbClr val="1C981C"/>
                </a:solidFill>
                <a:latin typeface="微软雅黑" panose="020B0503020204020204" charset="-122"/>
                <a:ea typeface="微软雅黑" panose="020B0503020204020204" charset="-122"/>
                <a:cs typeface="Arial" panose="020B0604020202020204"/>
                <a:sym typeface="+mn-ea"/>
              </a:rPr>
              <a:t>They </a:t>
            </a:r>
            <a:r>
              <a:rPr sz="2000" u="sng" spc="10" dirty="0">
                <a:solidFill>
                  <a:srgbClr val="1C981C"/>
                </a:solidFill>
                <a:latin typeface="微软雅黑" panose="020B0503020204020204" charset="-122"/>
                <a:ea typeface="微软雅黑" panose="020B0503020204020204" charset="-122"/>
                <a:cs typeface="Arial" panose="020B0604020202020204"/>
                <a:sym typeface="+mn-ea"/>
              </a:rPr>
              <a:t>are also </a:t>
            </a:r>
            <a:r>
              <a:rPr sz="2000" u="sng" dirty="0">
                <a:solidFill>
                  <a:srgbClr val="1C981C"/>
                </a:solidFill>
                <a:latin typeface="微软雅黑" panose="020B0503020204020204" charset="-122"/>
                <a:ea typeface="微软雅黑" panose="020B0503020204020204" charset="-122"/>
                <a:cs typeface="Arial" panose="020B0604020202020204"/>
                <a:sym typeface="+mn-ea"/>
              </a:rPr>
              <a:t>more </a:t>
            </a:r>
            <a:r>
              <a:rPr sz="2000" u="sng" spc="5" dirty="0">
                <a:solidFill>
                  <a:srgbClr val="1C981C"/>
                </a:solidFill>
                <a:latin typeface="微软雅黑" panose="020B0503020204020204" charset="-122"/>
                <a:ea typeface="微软雅黑" panose="020B0503020204020204" charset="-122"/>
                <a:cs typeface="Arial" panose="020B0604020202020204"/>
                <a:sym typeface="+mn-ea"/>
              </a:rPr>
              <a:t>sensitive </a:t>
            </a:r>
            <a:r>
              <a:rPr sz="2000" u="sng" spc="30" dirty="0">
                <a:solidFill>
                  <a:srgbClr val="1C981C"/>
                </a:solidFill>
                <a:latin typeface="微软雅黑" panose="020B0503020204020204" charset="-122"/>
                <a:ea typeface="微软雅黑" panose="020B0503020204020204" charset="-122"/>
                <a:cs typeface="Arial" panose="020B0604020202020204"/>
                <a:sym typeface="+mn-ea"/>
              </a:rPr>
              <a:t>and </a:t>
            </a:r>
            <a:r>
              <a:rPr sz="2000" u="sng" spc="25" dirty="0">
                <a:solidFill>
                  <a:srgbClr val="1C981C"/>
                </a:solidFill>
                <a:latin typeface="微软雅黑" panose="020B0503020204020204" charset="-122"/>
                <a:ea typeface="微软雅黑" panose="020B0503020204020204" charset="-122"/>
                <a:cs typeface="Arial" panose="020B0604020202020204"/>
                <a:sym typeface="+mn-ea"/>
              </a:rPr>
              <a:t>tend </a:t>
            </a:r>
            <a:r>
              <a:rPr sz="2000" u="sng" dirty="0">
                <a:solidFill>
                  <a:srgbClr val="1C981C"/>
                </a:solidFill>
                <a:latin typeface="微软雅黑" panose="020B0503020204020204" charset="-122"/>
                <a:ea typeface="微软雅黑" panose="020B0503020204020204" charset="-122"/>
                <a:cs typeface="Arial" panose="020B0604020202020204"/>
                <a:sym typeface="+mn-ea"/>
              </a:rPr>
              <a:t>to </a:t>
            </a:r>
            <a:r>
              <a:rPr sz="2000" u="sng" spc="-10" dirty="0">
                <a:solidFill>
                  <a:srgbClr val="1C981C"/>
                </a:solidFill>
                <a:latin typeface="微软雅黑" panose="020B0503020204020204" charset="-122"/>
                <a:ea typeface="微软雅黑" panose="020B0503020204020204" charset="-122"/>
                <a:cs typeface="Arial" panose="020B0604020202020204"/>
                <a:sym typeface="+mn-ea"/>
              </a:rPr>
              <a:t>be </a:t>
            </a:r>
            <a:r>
              <a:rPr sz="2000" u="sng" spc="15" dirty="0">
                <a:solidFill>
                  <a:srgbClr val="1C981C"/>
                </a:solidFill>
                <a:latin typeface="微软雅黑" panose="020B0503020204020204" charset="-122"/>
                <a:ea typeface="微软雅黑" panose="020B0503020204020204" charset="-122"/>
                <a:cs typeface="Arial" panose="020B0604020202020204"/>
                <a:sym typeface="+mn-ea"/>
              </a:rPr>
              <a:t>emotional.</a:t>
            </a:r>
            <a:r>
              <a:rPr sz="2000" spc="15" dirty="0">
                <a:solidFill>
                  <a:srgbClr val="1C981C"/>
                </a:solidFill>
                <a:latin typeface="微软雅黑" panose="020B0503020204020204" charset="-122"/>
                <a:ea typeface="微软雅黑" panose="020B0503020204020204" charset="-122"/>
                <a:cs typeface="Arial" panose="020B0604020202020204"/>
                <a:sym typeface="+mn-ea"/>
              </a:rPr>
              <a:t> </a:t>
            </a:r>
            <a:r>
              <a:rPr lang="zh-CN" sz="2000" u="sng" spc="15" dirty="0">
                <a:solidFill>
                  <a:srgbClr val="0070C0"/>
                </a:solidFill>
                <a:latin typeface="微软雅黑" panose="020B0503020204020204" charset="-122"/>
                <a:ea typeface="微软雅黑" panose="020B0503020204020204" charset="-122"/>
                <a:cs typeface="Arial" panose="020B0604020202020204"/>
                <a:sym typeface="+mn-ea"/>
              </a:rPr>
              <a:t>③</a:t>
            </a:r>
            <a:r>
              <a:rPr sz="2000" u="sng" spc="25" dirty="0">
                <a:solidFill>
                  <a:srgbClr val="0070C0"/>
                </a:solidFill>
                <a:latin typeface="微软雅黑" panose="020B0503020204020204" charset="-122"/>
                <a:ea typeface="微软雅黑" panose="020B0503020204020204" charset="-122"/>
                <a:cs typeface="Arial" panose="020B0604020202020204"/>
                <a:sym typeface="+mn-ea"/>
              </a:rPr>
              <a:t>They </a:t>
            </a:r>
            <a:r>
              <a:rPr sz="2000" u="sng" spc="10" dirty="0">
                <a:solidFill>
                  <a:srgbClr val="0070C0"/>
                </a:solidFill>
                <a:latin typeface="微软雅黑" panose="020B0503020204020204" charset="-122"/>
                <a:ea typeface="微软雅黑" panose="020B0503020204020204" charset="-122"/>
                <a:cs typeface="Arial" panose="020B0604020202020204"/>
                <a:sym typeface="+mn-ea"/>
              </a:rPr>
              <a:t>are </a:t>
            </a:r>
            <a:r>
              <a:rPr sz="2000" u="sng" dirty="0">
                <a:solidFill>
                  <a:srgbClr val="0070C0"/>
                </a:solidFill>
                <a:latin typeface="微软雅黑" panose="020B0503020204020204" charset="-122"/>
                <a:ea typeface="微软雅黑" panose="020B0503020204020204" charset="-122"/>
                <a:cs typeface="Arial" panose="020B0604020202020204"/>
                <a:sym typeface="+mn-ea"/>
              </a:rPr>
              <a:t>more </a:t>
            </a:r>
            <a:r>
              <a:rPr sz="2000" u="sng" spc="15" dirty="0">
                <a:solidFill>
                  <a:srgbClr val="0070C0"/>
                </a:solidFill>
                <a:latin typeface="微软雅黑" panose="020B0503020204020204" charset="-122"/>
                <a:ea typeface="微软雅黑" panose="020B0503020204020204" charset="-122"/>
                <a:cs typeface="Arial" panose="020B0604020202020204"/>
                <a:sym typeface="+mn-ea"/>
              </a:rPr>
              <a:t>open </a:t>
            </a:r>
            <a:r>
              <a:rPr sz="2000" u="sng" dirty="0">
                <a:solidFill>
                  <a:srgbClr val="0070C0"/>
                </a:solidFill>
                <a:latin typeface="微软雅黑" panose="020B0503020204020204" charset="-122"/>
                <a:ea typeface="微软雅黑" panose="020B0503020204020204" charset="-122"/>
                <a:cs typeface="Arial" panose="020B0604020202020204"/>
                <a:sym typeface="+mn-ea"/>
              </a:rPr>
              <a:t>to </a:t>
            </a:r>
            <a:r>
              <a:rPr sz="2000" u="sng" spc="15" dirty="0">
                <a:solidFill>
                  <a:srgbClr val="0070C0"/>
                </a:solidFill>
                <a:latin typeface="微软雅黑" panose="020B0503020204020204" charset="-122"/>
                <a:ea typeface="微软雅黑" panose="020B0503020204020204" charset="-122"/>
                <a:cs typeface="Arial" panose="020B0604020202020204"/>
                <a:sym typeface="+mn-ea"/>
              </a:rPr>
              <a:t>new </a:t>
            </a:r>
            <a:r>
              <a:rPr sz="2000" u="sng" dirty="0">
                <a:solidFill>
                  <a:srgbClr val="0070C0"/>
                </a:solidFill>
                <a:latin typeface="微软雅黑" panose="020B0503020204020204" charset="-122"/>
                <a:ea typeface="微软雅黑" panose="020B0503020204020204" charset="-122"/>
                <a:cs typeface="Arial" panose="020B0604020202020204"/>
                <a:sym typeface="+mn-ea"/>
              </a:rPr>
              <a:t>ideas </a:t>
            </a:r>
            <a:r>
              <a:rPr sz="2000" u="sng" spc="15" dirty="0">
                <a:solidFill>
                  <a:srgbClr val="0070C0"/>
                </a:solidFill>
                <a:latin typeface="微软雅黑" panose="020B0503020204020204" charset="-122"/>
                <a:ea typeface="微软雅黑" panose="020B0503020204020204" charset="-122"/>
                <a:cs typeface="Arial" panose="020B0604020202020204"/>
                <a:sym typeface="+mn-ea"/>
              </a:rPr>
              <a:t>and  </a:t>
            </a:r>
            <a:r>
              <a:rPr sz="2000" u="sng" spc="10" dirty="0">
                <a:solidFill>
                  <a:srgbClr val="0070C0"/>
                </a:solidFill>
                <a:latin typeface="微软雅黑" panose="020B0503020204020204" charset="-122"/>
                <a:ea typeface="微软雅黑" panose="020B0503020204020204" charset="-122"/>
                <a:cs typeface="Arial" panose="020B0604020202020204"/>
                <a:sym typeface="+mn-ea"/>
              </a:rPr>
              <a:t>are </a:t>
            </a:r>
            <a:r>
              <a:rPr sz="2000" u="sng" spc="-20" dirty="0">
                <a:solidFill>
                  <a:srgbClr val="0070C0"/>
                </a:solidFill>
                <a:latin typeface="微软雅黑" panose="020B0503020204020204" charset="-122"/>
                <a:ea typeface="微软雅黑" panose="020B0503020204020204" charset="-122"/>
                <a:cs typeface="Arial" panose="020B0604020202020204"/>
                <a:sym typeface="+mn-ea"/>
              </a:rPr>
              <a:t>willing </a:t>
            </a:r>
            <a:r>
              <a:rPr sz="2000" u="sng" dirty="0">
                <a:solidFill>
                  <a:srgbClr val="0070C0"/>
                </a:solidFill>
                <a:latin typeface="微软雅黑" panose="020B0503020204020204" charset="-122"/>
                <a:ea typeface="微软雅黑" panose="020B0503020204020204" charset="-122"/>
                <a:cs typeface="Arial" panose="020B0604020202020204"/>
                <a:sym typeface="+mn-ea"/>
              </a:rPr>
              <a:t>to </a:t>
            </a:r>
            <a:r>
              <a:rPr sz="2000" u="sng" spc="10" dirty="0">
                <a:solidFill>
                  <a:srgbClr val="0070C0"/>
                </a:solidFill>
                <a:latin typeface="微软雅黑" panose="020B0503020204020204" charset="-122"/>
                <a:ea typeface="微软雅黑" panose="020B0503020204020204" charset="-122"/>
                <a:cs typeface="Arial" panose="020B0604020202020204"/>
                <a:sym typeface="+mn-ea"/>
              </a:rPr>
              <a:t>accept </a:t>
            </a:r>
            <a:r>
              <a:rPr sz="2000" u="sng" spc="5" dirty="0">
                <a:solidFill>
                  <a:srgbClr val="0070C0"/>
                </a:solidFill>
                <a:latin typeface="微软雅黑" panose="020B0503020204020204" charset="-122"/>
                <a:ea typeface="微软雅黑" panose="020B0503020204020204" charset="-122"/>
                <a:cs typeface="Arial" panose="020B0604020202020204"/>
                <a:sym typeface="+mn-ea"/>
              </a:rPr>
              <a:t>radical</a:t>
            </a:r>
            <a:r>
              <a:rPr sz="2000" u="sng" dirty="0">
                <a:solidFill>
                  <a:srgbClr val="0070C0"/>
                </a:solidFill>
                <a:latin typeface="微软雅黑" panose="020B0503020204020204" charset="-122"/>
                <a:ea typeface="微软雅黑" panose="020B0503020204020204" charset="-122"/>
                <a:cs typeface="Arial" panose="020B0604020202020204"/>
                <a:sym typeface="+mn-ea"/>
              </a:rPr>
              <a:t> positions.</a:t>
            </a:r>
          </a:p>
          <a:p>
            <a:pPr marL="127000" indent="0" fontAlgn="auto">
              <a:lnSpc>
                <a:spcPts val="4000"/>
              </a:lnSpc>
              <a:spcBef>
                <a:spcPts val="725"/>
              </a:spcBef>
            </a:pPr>
            <a:endParaRPr sz="2000" dirty="0">
              <a:latin typeface="微软雅黑" panose="020B0503020204020204" charset="-122"/>
              <a:ea typeface="微软雅黑" panose="020B0503020204020204" charset="-122"/>
              <a:cs typeface="微软雅黑" panose="020B0503020204020204" charset="-122"/>
              <a:sym typeface="+mn-ea"/>
            </a:endParaRPr>
          </a:p>
          <a:p>
            <a:pPr marL="127000" indent="0" fontAlgn="auto">
              <a:lnSpc>
                <a:spcPts val="4000"/>
              </a:lnSpc>
              <a:spcBef>
                <a:spcPts val="725"/>
              </a:spcBef>
            </a:pPr>
            <a:r>
              <a:rPr sz="2000" dirty="0">
                <a:latin typeface="微软雅黑" panose="020B0503020204020204" charset="-122"/>
                <a:ea typeface="微软雅黑" panose="020B0503020204020204" charset="-122"/>
                <a:cs typeface="微软雅黑" panose="020B0503020204020204" charset="-122"/>
                <a:sym typeface="+mn-ea"/>
              </a:rPr>
              <a:t>段意：</a:t>
            </a:r>
            <a:r>
              <a:rPr sz="2000" spc="50" dirty="0">
                <a:solidFill>
                  <a:schemeClr val="tx1"/>
                </a:solidFill>
                <a:latin typeface="微软雅黑" panose="020B0503020204020204" charset="-122"/>
                <a:ea typeface="微软雅黑" panose="020B0503020204020204" charset="-122"/>
                <a:cs typeface="微软雅黑" panose="020B0503020204020204" charset="-122"/>
                <a:sym typeface="+mn-ea"/>
              </a:rPr>
              <a:t>右</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脑型</a:t>
            </a:r>
            <a:r>
              <a:rPr sz="2000" spc="50" dirty="0">
                <a:solidFill>
                  <a:schemeClr val="tx1"/>
                </a:solidFill>
                <a:latin typeface="微软雅黑" panose="020B0503020204020204" charset="-122"/>
                <a:ea typeface="微软雅黑" panose="020B0503020204020204" charset="-122"/>
                <a:cs typeface="微软雅黑" panose="020B0503020204020204" charset="-122"/>
                <a:sym typeface="+mn-ea"/>
              </a:rPr>
              <a:t>的</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人有艺术气</a:t>
            </a:r>
            <a:r>
              <a:rPr sz="2000" spc="-5" dirty="0">
                <a:solidFill>
                  <a:schemeClr val="tx1"/>
                </a:solidFill>
                <a:latin typeface="微软雅黑" panose="020B0503020204020204" charset="-122"/>
                <a:ea typeface="微软雅黑" panose="020B0503020204020204" charset="-122"/>
                <a:cs typeface="微软雅黑" panose="020B0503020204020204" charset="-122"/>
                <a:sym typeface="+mn-ea"/>
              </a:rPr>
              <a:t>息</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a:t>
            </a:r>
            <a:r>
              <a:rPr sz="2000" spc="-5" dirty="0">
                <a:solidFill>
                  <a:schemeClr val="tx1"/>
                </a:solidFill>
                <a:latin typeface="微软雅黑" panose="020B0503020204020204" charset="-122"/>
                <a:ea typeface="微软雅黑" panose="020B0503020204020204" charset="-122"/>
                <a:cs typeface="微软雅黑" panose="020B0503020204020204" charset="-122"/>
                <a:sym typeface="+mn-ea"/>
              </a:rPr>
              <a:t>善于鉴赏音</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乐</a:t>
            </a:r>
            <a:r>
              <a:rPr sz="2000" spc="-5" dirty="0">
                <a:solidFill>
                  <a:schemeClr val="tx1"/>
                </a:solidFill>
                <a:latin typeface="微软雅黑" panose="020B0503020204020204" charset="-122"/>
                <a:ea typeface="微软雅黑" panose="020B0503020204020204" charset="-122"/>
                <a:cs typeface="微软雅黑" panose="020B0503020204020204" charset="-122"/>
                <a:sym typeface="+mn-ea"/>
              </a:rPr>
              <a:t>，</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他们敏</a:t>
            </a:r>
            <a:r>
              <a:rPr sz="2000" spc="-5" dirty="0">
                <a:solidFill>
                  <a:schemeClr val="tx1"/>
                </a:solidFill>
                <a:latin typeface="微软雅黑" panose="020B0503020204020204" charset="-122"/>
                <a:ea typeface="微软雅黑" panose="020B0503020204020204" charset="-122"/>
                <a:cs typeface="微软雅黑" panose="020B0503020204020204" charset="-122"/>
                <a:sym typeface="+mn-ea"/>
              </a:rPr>
              <a:t>感，</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情绪</a:t>
            </a:r>
            <a:r>
              <a:rPr sz="2000" spc="-5" dirty="0">
                <a:solidFill>
                  <a:schemeClr val="tx1"/>
                </a:solidFill>
                <a:latin typeface="微软雅黑" panose="020B0503020204020204" charset="-122"/>
                <a:ea typeface="微软雅黑" panose="020B0503020204020204" charset="-122"/>
                <a:cs typeface="微软雅黑" panose="020B0503020204020204" charset="-122"/>
                <a:sym typeface="+mn-ea"/>
              </a:rPr>
              <a:t>化，开</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放</a:t>
            </a:r>
            <a:r>
              <a:rPr sz="2000" spc="-5" dirty="0">
                <a:solidFill>
                  <a:schemeClr val="tx1"/>
                </a:solidFill>
                <a:latin typeface="微软雅黑" panose="020B0503020204020204" charset="-122"/>
                <a:ea typeface="微软雅黑" panose="020B0503020204020204" charset="-122"/>
                <a:cs typeface="微软雅黑" panose="020B0503020204020204" charset="-122"/>
                <a:sym typeface="+mn-ea"/>
              </a:rPr>
              <a:t>，</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更容易激</a:t>
            </a:r>
            <a:r>
              <a:rPr sz="2000" spc="-10" dirty="0">
                <a:solidFill>
                  <a:schemeClr val="tx1"/>
                </a:solidFill>
                <a:latin typeface="微软雅黑" panose="020B0503020204020204" charset="-122"/>
                <a:ea typeface="微软雅黑" panose="020B0503020204020204" charset="-122"/>
                <a:cs typeface="微软雅黑" panose="020B0503020204020204" charset="-122"/>
                <a:sym typeface="+mn-ea"/>
              </a:rPr>
              <a:t>进</a:t>
            </a:r>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a:t>
            </a:r>
            <a:endParaRPr sz="2000" dirty="0">
              <a:solidFill>
                <a:schemeClr val="tx1"/>
              </a:solidFill>
              <a:latin typeface="微软雅黑" panose="020B0503020204020204" charset="-122"/>
              <a:ea typeface="微软雅黑" panose="020B0503020204020204" charset="-122"/>
              <a:cs typeface="微软雅黑" panose="020B0503020204020204" charset="-122"/>
            </a:endParaRPr>
          </a:p>
          <a:p>
            <a:pPr marL="12700" marR="5080" indent="114300" algn="just">
              <a:lnSpc>
                <a:spcPct val="156000"/>
              </a:lnSpc>
              <a:spcBef>
                <a:spcPts val="85"/>
              </a:spcBef>
            </a:pP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cxnSp>
        <p:nvCxnSpPr>
          <p:cNvPr id="2" name="直接连接符 1"/>
          <p:cNvCxnSpPr/>
          <p:nvPr/>
        </p:nvCxnSpPr>
        <p:spPr>
          <a:xfrm>
            <a:off x="856615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object 19"/>
          <p:cNvSpPr txBox="1"/>
          <p:nvPr/>
        </p:nvSpPr>
        <p:spPr>
          <a:xfrm>
            <a:off x="8788978" y="2153132"/>
            <a:ext cx="3271520" cy="4243070"/>
          </a:xfrm>
          <a:prstGeom prst="rect">
            <a:avLst/>
          </a:prstGeom>
        </p:spPr>
        <p:txBody>
          <a:bodyPr vert="horz" wrap="square" lIns="0" tIns="104775" rIns="0" bIns="0" rtlCol="0">
            <a:spAutoFit/>
          </a:bodyPr>
          <a:lstStyle/>
          <a:p>
            <a:pPr marL="12700">
              <a:lnSpc>
                <a:spcPct val="100000"/>
              </a:lnSpc>
              <a:spcBef>
                <a:spcPts val="825"/>
              </a:spcBef>
            </a:pPr>
            <a:r>
              <a:rPr lang="zh-CN" altLang="en-US" spc="-30" dirty="0">
                <a:latin typeface="微软雅黑" panose="020B0503020204020204" charset="-122"/>
                <a:ea typeface="微软雅黑" panose="020B0503020204020204" charset="-122"/>
                <a:cs typeface="Arial" panose="020B0604020202020204"/>
              </a:rPr>
              <a:t>① </a:t>
            </a:r>
            <a:r>
              <a:rPr lang="en-US" spc="-30" dirty="0">
                <a:latin typeface="微软雅黑" panose="020B0503020204020204" charset="-122"/>
                <a:ea typeface="微软雅黑" panose="020B0503020204020204" charset="-122"/>
                <a:cs typeface="Arial" panose="020B0604020202020204"/>
              </a:rPr>
              <a:t>d</a:t>
            </a:r>
            <a:r>
              <a:rPr spc="-30" dirty="0">
                <a:latin typeface="微软雅黑" panose="020B0503020204020204" charset="-122"/>
                <a:ea typeface="微软雅黑" panose="020B0503020204020204" charset="-122"/>
                <a:cs typeface="Arial" panose="020B0604020202020204"/>
              </a:rPr>
              <a:t>ominant</a:t>
            </a:r>
            <a:r>
              <a:rPr spc="150" dirty="0">
                <a:latin typeface="微软雅黑" panose="020B0503020204020204" charset="-122"/>
                <a:ea typeface="微软雅黑" panose="020B0503020204020204" charset="-122"/>
                <a:cs typeface="Arial" panose="020B0604020202020204"/>
              </a:rPr>
              <a:t> </a:t>
            </a:r>
            <a:r>
              <a:rPr spc="-15" dirty="0">
                <a:latin typeface="微软雅黑" panose="020B0503020204020204" charset="-122"/>
                <a:ea typeface="微软雅黑" panose="020B0503020204020204" charset="-122"/>
                <a:cs typeface="Arial" panose="020B0604020202020204"/>
              </a:rPr>
              <a:t>[ˈdɒmɪnənt]</a:t>
            </a:r>
            <a:endParaRPr dirty="0">
              <a:latin typeface="微软雅黑" panose="020B0503020204020204" charset="-122"/>
              <a:ea typeface="微软雅黑" panose="020B0503020204020204" charset="-122"/>
              <a:cs typeface="Arial" panose="020B0604020202020204"/>
            </a:endParaRPr>
          </a:p>
          <a:p>
            <a:pPr marL="12700">
              <a:lnSpc>
                <a:spcPct val="100000"/>
              </a:lnSpc>
              <a:spcBef>
                <a:spcPts val="725"/>
              </a:spcBef>
            </a:pPr>
            <a:r>
              <a:rPr spc="-5" dirty="0">
                <a:latin typeface="微软雅黑" panose="020B0503020204020204" charset="-122"/>
                <a:ea typeface="微软雅黑" panose="020B0503020204020204" charset="-122"/>
                <a:cs typeface="Arial" panose="020B0604020202020204"/>
              </a:rPr>
              <a:t>    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125"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微软雅黑" panose="020B0503020204020204" charset="-122"/>
              </a:rPr>
              <a:t>占优势的</a:t>
            </a:r>
          </a:p>
          <a:p>
            <a:pPr marL="12700" marR="42545">
              <a:lnSpc>
                <a:spcPct val="150000"/>
              </a:lnSpc>
            </a:pPr>
            <a:r>
              <a:rPr lang="zh-CN" spc="-10" dirty="0">
                <a:latin typeface="微软雅黑" panose="020B0503020204020204" charset="-122"/>
                <a:ea typeface="微软雅黑" panose="020B0503020204020204" charset="-122"/>
                <a:cs typeface="Arial" panose="020B0604020202020204"/>
              </a:rPr>
              <a:t>② </a:t>
            </a:r>
            <a:r>
              <a:rPr spc="-10" dirty="0">
                <a:latin typeface="微软雅黑" panose="020B0503020204020204" charset="-122"/>
                <a:ea typeface="微软雅黑" panose="020B0503020204020204" charset="-122"/>
                <a:cs typeface="Arial" panose="020B0604020202020204"/>
              </a:rPr>
              <a:t>left-brained</a:t>
            </a:r>
            <a:r>
              <a:rPr spc="-5"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微软雅黑" panose="020B0503020204020204" charset="-122"/>
              </a:rPr>
              <a:t>左脑型的 </a:t>
            </a:r>
          </a:p>
          <a:p>
            <a:pPr marL="12700" marR="42545">
              <a:lnSpc>
                <a:spcPct val="150000"/>
              </a:lnSpc>
            </a:pPr>
            <a:r>
              <a:rPr lang="zh-CN" spc="-5" dirty="0">
                <a:latin typeface="微软雅黑" panose="020B0503020204020204" charset="-122"/>
                <a:ea typeface="微软雅黑" panose="020B0503020204020204" charset="-122"/>
                <a:cs typeface="微软雅黑" panose="020B0503020204020204" charset="-122"/>
              </a:rPr>
              <a:t>③ </a:t>
            </a:r>
            <a:r>
              <a:rPr spc="-20" dirty="0">
                <a:latin typeface="微软雅黑" panose="020B0503020204020204" charset="-122"/>
                <a:ea typeface="微软雅黑" panose="020B0503020204020204" charset="-122"/>
                <a:cs typeface="Arial" panose="020B0604020202020204"/>
              </a:rPr>
              <a:t>reasoning</a:t>
            </a:r>
            <a:r>
              <a:rPr spc="85" dirty="0">
                <a:latin typeface="微软雅黑" panose="020B0503020204020204" charset="-122"/>
                <a:ea typeface="微软雅黑" panose="020B0503020204020204" charset="-122"/>
                <a:cs typeface="Arial" panose="020B0604020202020204"/>
              </a:rPr>
              <a:t> </a:t>
            </a:r>
            <a:r>
              <a:rPr spc="-35" dirty="0">
                <a:latin typeface="微软雅黑" panose="020B0503020204020204" charset="-122"/>
                <a:ea typeface="微软雅黑" panose="020B0503020204020204" charset="-122"/>
                <a:cs typeface="Arial" panose="020B0604020202020204"/>
              </a:rPr>
              <a:t>n.</a:t>
            </a:r>
            <a:r>
              <a:rPr spc="15"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微软雅黑" panose="020B0503020204020204" charset="-122"/>
              </a:rPr>
              <a:t>推理，</a:t>
            </a:r>
            <a:r>
              <a:rPr dirty="0">
                <a:latin typeface="微软雅黑" panose="020B0503020204020204" charset="-122"/>
                <a:ea typeface="微软雅黑" panose="020B0503020204020204" charset="-122"/>
                <a:cs typeface="微软雅黑" panose="020B0503020204020204" charset="-122"/>
              </a:rPr>
              <a:t>论证 </a:t>
            </a:r>
          </a:p>
          <a:p>
            <a:pPr marL="12700" marR="42545">
              <a:lnSpc>
                <a:spcPct val="150000"/>
              </a:lnSpc>
            </a:pPr>
            <a:r>
              <a:rPr lang="zh-CN" spc="-15" dirty="0">
                <a:latin typeface="微软雅黑" panose="020B0503020204020204" charset="-122"/>
                <a:ea typeface="微软雅黑" panose="020B0503020204020204" charset="-122"/>
                <a:cs typeface="Arial" panose="020B0604020202020204"/>
              </a:rPr>
              <a:t>④ </a:t>
            </a:r>
            <a:r>
              <a:rPr spc="-15" dirty="0">
                <a:latin typeface="微软雅黑" panose="020B0503020204020204" charset="-122"/>
                <a:ea typeface="微软雅黑" panose="020B0503020204020204" charset="-122"/>
                <a:cs typeface="Arial" panose="020B0604020202020204"/>
              </a:rPr>
              <a:t>sharp</a:t>
            </a:r>
            <a:r>
              <a:rPr spc="0"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Arial" panose="020B0604020202020204"/>
              </a:rPr>
              <a:t>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40"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微软雅黑" panose="020B0503020204020204" charset="-122"/>
              </a:rPr>
              <a:t>敏锐的</a:t>
            </a:r>
          </a:p>
          <a:p>
            <a:pPr marL="12700">
              <a:lnSpc>
                <a:spcPct val="100000"/>
              </a:lnSpc>
              <a:spcBef>
                <a:spcPts val="725"/>
              </a:spcBef>
            </a:pPr>
            <a:r>
              <a:rPr lang="zh-CN" spc="-15" dirty="0">
                <a:latin typeface="微软雅黑" panose="020B0503020204020204" charset="-122"/>
                <a:ea typeface="微软雅黑" panose="020B0503020204020204" charset="-122"/>
                <a:cs typeface="Arial" panose="020B0604020202020204"/>
              </a:rPr>
              <a:t>⑤ </a:t>
            </a:r>
            <a:r>
              <a:rPr spc="-15" dirty="0">
                <a:latin typeface="微软雅黑" panose="020B0503020204020204" charset="-122"/>
                <a:ea typeface="微软雅黑" panose="020B0503020204020204" charset="-122"/>
                <a:cs typeface="Arial" panose="020B0604020202020204"/>
              </a:rPr>
              <a:t>right-brained</a:t>
            </a:r>
            <a:r>
              <a:rPr spc="50"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Arial" panose="020B0604020202020204"/>
              </a:rPr>
              <a:t>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30" dirty="0">
                <a:latin typeface="微软雅黑" panose="020B0503020204020204" charset="-122"/>
                <a:ea typeface="微软雅黑" panose="020B0503020204020204" charset="-122"/>
                <a:cs typeface="Arial" panose="020B0604020202020204"/>
              </a:rPr>
              <a:t> </a:t>
            </a:r>
            <a:r>
              <a:rPr spc="-5" dirty="0">
                <a:latin typeface="微软雅黑" panose="020B0503020204020204" charset="-122"/>
                <a:ea typeface="微软雅黑" panose="020B0503020204020204" charset="-122"/>
                <a:cs typeface="微软雅黑" panose="020B0503020204020204" charset="-122"/>
              </a:rPr>
              <a:t>右脑型的</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720"/>
              </a:spcBef>
            </a:pPr>
            <a:r>
              <a:rPr lang="zh-CN" spc="-25" dirty="0">
                <a:latin typeface="微软雅黑" panose="020B0503020204020204" charset="-122"/>
                <a:ea typeface="微软雅黑" panose="020B0503020204020204" charset="-122"/>
                <a:cs typeface="Arial" panose="020B0604020202020204"/>
              </a:rPr>
              <a:t>⑥ </a:t>
            </a:r>
            <a:r>
              <a:rPr spc="-25" dirty="0">
                <a:latin typeface="微软雅黑" panose="020B0503020204020204" charset="-122"/>
                <a:ea typeface="微软雅黑" panose="020B0503020204020204" charset="-122"/>
                <a:cs typeface="Arial" panose="020B0604020202020204"/>
              </a:rPr>
              <a:t>sensitive</a:t>
            </a:r>
            <a:r>
              <a:rPr spc="125" dirty="0">
                <a:latin typeface="微软雅黑" panose="020B0503020204020204" charset="-122"/>
                <a:ea typeface="微软雅黑" panose="020B0503020204020204" charset="-122"/>
                <a:cs typeface="Arial" panose="020B0604020202020204"/>
              </a:rPr>
              <a:t> </a:t>
            </a:r>
            <a:r>
              <a:rPr spc="-10" dirty="0">
                <a:latin typeface="微软雅黑" panose="020B0503020204020204" charset="-122"/>
                <a:ea typeface="微软雅黑" panose="020B0503020204020204" charset="-122"/>
                <a:cs typeface="Arial" panose="020B0604020202020204"/>
              </a:rPr>
              <a:t>[ˈsɛnsɪtɪv]</a:t>
            </a:r>
            <a:endParaRPr dirty="0">
              <a:latin typeface="微软雅黑" panose="020B0503020204020204" charset="-122"/>
              <a:ea typeface="微软雅黑" panose="020B0503020204020204" charset="-122"/>
              <a:cs typeface="Arial" panose="020B0604020202020204"/>
            </a:endParaRPr>
          </a:p>
          <a:p>
            <a:pPr marL="12700">
              <a:lnSpc>
                <a:spcPct val="100000"/>
              </a:lnSpc>
              <a:spcBef>
                <a:spcPts val="725"/>
              </a:spcBef>
            </a:pPr>
            <a:r>
              <a:rPr spc="-5" dirty="0">
                <a:latin typeface="微软雅黑" panose="020B0503020204020204" charset="-122"/>
                <a:ea typeface="微软雅黑" panose="020B0503020204020204" charset="-122"/>
                <a:cs typeface="Arial" panose="020B0604020202020204"/>
              </a:rPr>
              <a:t>    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125"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微软雅黑" panose="020B0503020204020204" charset="-122"/>
              </a:rPr>
              <a:t>敏感的</a:t>
            </a:r>
          </a:p>
          <a:p>
            <a:pPr marL="12700">
              <a:lnSpc>
                <a:spcPct val="100000"/>
              </a:lnSpc>
              <a:spcBef>
                <a:spcPts val="755"/>
              </a:spcBef>
            </a:pPr>
            <a:r>
              <a:rPr lang="zh-CN" spc="-10" dirty="0">
                <a:latin typeface="微软雅黑" panose="020B0503020204020204" charset="-122"/>
                <a:ea typeface="微软雅黑" panose="020B0503020204020204" charset="-122"/>
                <a:cs typeface="Arial" panose="020B0604020202020204"/>
              </a:rPr>
              <a:t>⑦ </a:t>
            </a:r>
            <a:r>
              <a:rPr spc="-10" dirty="0">
                <a:latin typeface="微软雅黑" panose="020B0503020204020204" charset="-122"/>
                <a:ea typeface="微软雅黑" panose="020B0503020204020204" charset="-122"/>
                <a:cs typeface="Arial" panose="020B0604020202020204"/>
              </a:rPr>
              <a:t>radical [rædɪkḷ]</a:t>
            </a:r>
            <a:endParaRPr dirty="0">
              <a:latin typeface="微软雅黑" panose="020B0503020204020204" charset="-122"/>
              <a:ea typeface="微软雅黑" panose="020B0503020204020204" charset="-122"/>
              <a:cs typeface="Arial" panose="020B0604020202020204"/>
            </a:endParaRPr>
          </a:p>
          <a:p>
            <a:pPr marL="12700">
              <a:lnSpc>
                <a:spcPct val="100000"/>
              </a:lnSpc>
              <a:spcBef>
                <a:spcPts val="810"/>
              </a:spcBef>
            </a:pPr>
            <a:r>
              <a:rPr spc="-5" dirty="0">
                <a:latin typeface="微软雅黑" panose="020B0503020204020204" charset="-122"/>
                <a:ea typeface="微软雅黑" panose="020B0503020204020204" charset="-122"/>
                <a:cs typeface="Arial" panose="020B0604020202020204"/>
              </a:rPr>
              <a:t>    a</a:t>
            </a:r>
            <a:r>
              <a:rPr lang="en-US" spc="-5" dirty="0">
                <a:latin typeface="微软雅黑" panose="020B0503020204020204" charset="-122"/>
                <a:ea typeface="微软雅黑" panose="020B0503020204020204" charset="-122"/>
                <a:cs typeface="Arial" panose="020B0604020202020204"/>
              </a:rPr>
              <a:t>dj</a:t>
            </a:r>
            <a:r>
              <a:rPr spc="-5" dirty="0">
                <a:latin typeface="微软雅黑" panose="020B0503020204020204" charset="-122"/>
                <a:ea typeface="微软雅黑" panose="020B0503020204020204" charset="-122"/>
                <a:cs typeface="Arial" panose="020B0604020202020204"/>
              </a:rPr>
              <a:t>.</a:t>
            </a:r>
            <a:r>
              <a:rPr spc="-15" dirty="0">
                <a:latin typeface="微软雅黑" panose="020B0503020204020204" charset="-122"/>
                <a:ea typeface="微软雅黑" panose="020B0503020204020204" charset="-122"/>
                <a:cs typeface="Arial" panose="020B0604020202020204"/>
              </a:rPr>
              <a:t> </a:t>
            </a:r>
            <a:r>
              <a:rPr dirty="0">
                <a:latin typeface="微软雅黑" panose="020B0503020204020204" charset="-122"/>
                <a:ea typeface="微软雅黑" panose="020B0503020204020204" charset="-122"/>
                <a:cs typeface="微软雅黑" panose="020B0503020204020204" charset="-122"/>
              </a:rPr>
              <a:t>激进的</a:t>
            </a:r>
          </a:p>
          <a:p>
            <a:pPr marL="12700">
              <a:lnSpc>
                <a:spcPct val="100000"/>
              </a:lnSpc>
              <a:spcBef>
                <a:spcPts val="810"/>
              </a:spcBef>
            </a:pPr>
            <a:r>
              <a:rPr lang="zh-CN" altLang="en-US" dirty="0">
                <a:latin typeface="微软雅黑" panose="020B0503020204020204" charset="-122"/>
                <a:ea typeface="微软雅黑" panose="020B0503020204020204" charset="-122"/>
                <a:cs typeface="微软雅黑" panose="020B0503020204020204" charset="-122"/>
              </a:rPr>
              <a:t>⑧ </a:t>
            </a:r>
            <a:r>
              <a:rPr dirty="0">
                <a:latin typeface="微软雅黑" panose="020B0503020204020204" charset="-122"/>
                <a:ea typeface="微软雅黑" panose="020B0503020204020204" charset="-122"/>
                <a:cs typeface="Arial" panose="020B0604020202020204"/>
                <a:sym typeface="+mn-ea"/>
              </a:rPr>
              <a:t>position  </a:t>
            </a:r>
            <a:r>
              <a:rPr lang="en-US" dirty="0">
                <a:latin typeface="微软雅黑" panose="020B0503020204020204" charset="-122"/>
                <a:ea typeface="微软雅黑" panose="020B0503020204020204" charset="-122"/>
                <a:cs typeface="Arial" panose="020B0604020202020204"/>
                <a:sym typeface="+mn-ea"/>
              </a:rPr>
              <a:t>n. </a:t>
            </a:r>
            <a:r>
              <a:rPr lang="zh-CN" altLang="en-US" dirty="0">
                <a:latin typeface="微软雅黑" panose="020B0503020204020204" charset="-122"/>
                <a:ea typeface="微软雅黑" panose="020B0503020204020204" charset="-122"/>
                <a:cs typeface="Arial" panose="020B0604020202020204"/>
                <a:sym typeface="+mn-ea"/>
              </a:rPr>
              <a:t>立场、处境</a:t>
            </a:r>
          </a:p>
        </p:txBody>
      </p:sp>
      <p:cxnSp>
        <p:nvCxnSpPr>
          <p:cNvPr id="5" name="直接连接符 4">
            <a:extLst>
              <a:ext uri="{FF2B5EF4-FFF2-40B4-BE49-F238E27FC236}">
                <a16:creationId xmlns:a16="http://schemas.microsoft.com/office/drawing/2014/main" id="{FAC9E2AA-337D-41CE-84F4-F6FFE66760DC}"/>
              </a:ext>
            </a:extLst>
          </p:cNvPr>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AF909E89-51A6-4CCB-8D8D-6743B2737488}"/>
              </a:ext>
            </a:extLst>
          </p:cNvPr>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7" name="图示 6">
            <a:extLst>
              <a:ext uri="{FF2B5EF4-FFF2-40B4-BE49-F238E27FC236}">
                <a16:creationId xmlns:a16="http://schemas.microsoft.com/office/drawing/2014/main" id="{99C1402A-2C26-4985-9BEC-7D026100A5F1}"/>
              </a:ext>
            </a:extLst>
          </p:cNvPr>
          <p:cNvGraphicFramePr/>
          <p:nvPr>
            <p:extLst>
              <p:ext uri="{D42A27DB-BD31-4B8C-83A1-F6EECF244321}">
                <p14:modId xmlns:p14="http://schemas.microsoft.com/office/powerpoint/2010/main" val="3924622603"/>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258361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4104" y="265143"/>
            <a:ext cx="12310110" cy="6327714"/>
          </a:xfrm>
          <a:prstGeom prst="rect">
            <a:avLst/>
          </a:prstGeom>
        </p:spPr>
        <p:txBody>
          <a:bodyPr vert="horz" wrap="square" lIns="0" tIns="46566" rIns="0" bIns="0" rtlCol="0">
            <a:spAutoFit/>
          </a:bodyPr>
          <a:lstStyle/>
          <a:p>
            <a:pPr marL="12700" indent="0" fontAlgn="auto">
              <a:lnSpc>
                <a:spcPts val="3560"/>
              </a:lnSpc>
              <a:spcBef>
                <a:spcPts val="275"/>
              </a:spcBef>
            </a:pPr>
            <a:r>
              <a:rPr sz="2000" b="1" spc="0" dirty="0">
                <a:latin typeface="微软雅黑" panose="020B0503020204020204" charset="-122"/>
                <a:ea typeface="微软雅黑" panose="020B0503020204020204" charset="-122"/>
                <a:cs typeface="Times New Roman" panose="02020603050405020304"/>
              </a:rPr>
              <a:t>I. </a:t>
            </a:r>
            <a:r>
              <a:rPr sz="2000" b="1" spc="10" dirty="0">
                <a:latin typeface="微软雅黑" panose="020B0503020204020204" charset="-122"/>
                <a:ea typeface="微软雅黑" panose="020B0503020204020204" charset="-122"/>
                <a:cs typeface="Times New Roman" panose="02020603050405020304"/>
              </a:rPr>
              <a:t>Introduction</a:t>
            </a:r>
            <a:r>
              <a:rPr sz="2000" b="1" spc="50" dirty="0">
                <a:latin typeface="微软雅黑" panose="020B0503020204020204" charset="-122"/>
                <a:ea typeface="微软雅黑" panose="020B0503020204020204" charset="-122"/>
                <a:cs typeface="Times New Roman" panose="02020603050405020304"/>
              </a:rPr>
              <a:t> </a:t>
            </a:r>
            <a:r>
              <a:rPr sz="2000" b="1" spc="25" dirty="0">
                <a:latin typeface="微软雅黑" panose="020B0503020204020204" charset="-122"/>
                <a:ea typeface="微软雅黑" panose="020B0503020204020204" charset="-122"/>
                <a:cs typeface="Times New Roman" panose="02020603050405020304"/>
              </a:rPr>
              <a:t>(</a:t>
            </a:r>
            <a:r>
              <a:rPr lang="en-US" sz="2000" b="1" spc="25" dirty="0">
                <a:latin typeface="微软雅黑" panose="020B0503020204020204" charset="-122"/>
                <a:ea typeface="微软雅黑" panose="020B0503020204020204" charset="-122"/>
                <a:cs typeface="Times New Roman" panose="02020603050405020304"/>
              </a:rPr>
              <a:t>P</a:t>
            </a:r>
            <a:r>
              <a:rPr sz="2000" b="1" spc="25" dirty="0">
                <a:latin typeface="微软雅黑" panose="020B0503020204020204" charset="-122"/>
                <a:ea typeface="微软雅黑" panose="020B0503020204020204" charset="-122"/>
                <a:cs typeface="Times New Roman" panose="02020603050405020304"/>
              </a:rPr>
              <a:t>ara.1)</a:t>
            </a:r>
          </a:p>
          <a:p>
            <a:pPr marL="12700" indent="0" fontAlgn="auto">
              <a:lnSpc>
                <a:spcPts val="3560"/>
              </a:lnSpc>
              <a:spcBef>
                <a:spcPts val="275"/>
              </a:spcBef>
            </a:pPr>
            <a:r>
              <a:rPr lang="en-US" sz="2000" dirty="0">
                <a:latin typeface="微软雅黑" panose="020B0503020204020204" charset="-122"/>
                <a:ea typeface="微软雅黑" panose="020B0503020204020204" charset="-122"/>
                <a:cs typeface="Times New Roman" panose="02020603050405020304"/>
                <a:sym typeface="+mn-ea"/>
              </a:rPr>
              <a:t>A. </a:t>
            </a:r>
            <a:r>
              <a:rPr sz="2000" dirty="0">
                <a:latin typeface="微软雅黑" panose="020B0503020204020204" charset="-122"/>
                <a:ea typeface="微软雅黑" panose="020B0503020204020204" charset="-122"/>
                <a:cs typeface="Times New Roman" panose="02020603050405020304"/>
                <a:sym typeface="+mn-ea"/>
              </a:rPr>
              <a:t>People</a:t>
            </a:r>
            <a:r>
              <a:rPr lang="en-US" sz="2000" dirty="0">
                <a:latin typeface="微软雅黑" panose="020B0503020204020204" charset="-122"/>
                <a:ea typeface="微软雅黑" panose="020B0503020204020204" charset="-122"/>
                <a:cs typeface="Times New Roman" panose="02020603050405020304"/>
                <a:sym typeface="+mn-ea"/>
              </a:rPr>
              <a:t>'</a:t>
            </a:r>
            <a:r>
              <a:rPr sz="2000" dirty="0">
                <a:latin typeface="微软雅黑" panose="020B0503020204020204" charset="-122"/>
                <a:ea typeface="微软雅黑" panose="020B0503020204020204" charset="-122"/>
                <a:cs typeface="Times New Roman" panose="02020603050405020304"/>
                <a:sym typeface="+mn-ea"/>
              </a:rPr>
              <a:t>s </a:t>
            </a:r>
            <a:r>
              <a:rPr sz="2000" spc="10" dirty="0">
                <a:latin typeface="微软雅黑" panose="020B0503020204020204" charset="-122"/>
                <a:ea typeface="微软雅黑" panose="020B0503020204020204" charset="-122"/>
                <a:cs typeface="Times New Roman" panose="02020603050405020304"/>
                <a:sym typeface="+mn-ea"/>
              </a:rPr>
              <a:t>concern </a:t>
            </a:r>
            <a:r>
              <a:rPr sz="2000" spc="25" dirty="0">
                <a:latin typeface="微软雅黑" panose="020B0503020204020204" charset="-122"/>
                <a:ea typeface="微软雅黑" panose="020B0503020204020204" charset="-122"/>
                <a:cs typeface="Times New Roman" panose="02020603050405020304"/>
                <a:sym typeface="+mn-ea"/>
              </a:rPr>
              <a:t>about </a:t>
            </a:r>
            <a:r>
              <a:rPr sz="2000" spc="5" dirty="0">
                <a:latin typeface="微软雅黑" panose="020B0503020204020204" charset="-122"/>
                <a:ea typeface="微软雅黑" panose="020B0503020204020204" charset="-122"/>
                <a:cs typeface="Times New Roman" panose="02020603050405020304"/>
                <a:sym typeface="+mn-ea"/>
              </a:rPr>
              <a:t>the structure </a:t>
            </a:r>
            <a:r>
              <a:rPr sz="2000" spc="10" dirty="0">
                <a:latin typeface="微软雅黑" panose="020B0503020204020204" charset="-122"/>
                <a:ea typeface="微软雅黑" panose="020B0503020204020204" charset="-122"/>
                <a:cs typeface="Times New Roman" panose="02020603050405020304"/>
                <a:sym typeface="+mn-ea"/>
              </a:rPr>
              <a:t>and functions </a:t>
            </a:r>
            <a:r>
              <a:rPr sz="2000" spc="25" dirty="0">
                <a:latin typeface="微软雅黑" panose="020B0503020204020204" charset="-122"/>
                <a:ea typeface="微软雅黑" panose="020B0503020204020204" charset="-122"/>
                <a:cs typeface="Times New Roman" panose="02020603050405020304"/>
                <a:sym typeface="+mn-ea"/>
              </a:rPr>
              <a:t>of </a:t>
            </a:r>
            <a:r>
              <a:rPr sz="2000" spc="15" dirty="0">
                <a:latin typeface="微软雅黑" panose="020B0503020204020204" charset="-122"/>
                <a:ea typeface="微软雅黑" panose="020B0503020204020204" charset="-122"/>
                <a:cs typeface="Times New Roman" panose="02020603050405020304"/>
                <a:sym typeface="+mn-ea"/>
              </a:rPr>
              <a:t>human</a:t>
            </a:r>
            <a:r>
              <a:rPr sz="2000" spc="50" dirty="0">
                <a:latin typeface="微软雅黑" panose="020B0503020204020204" charset="-122"/>
                <a:ea typeface="微软雅黑" panose="020B0503020204020204" charset="-122"/>
                <a:cs typeface="Times New Roman" panose="02020603050405020304"/>
                <a:sym typeface="+mn-ea"/>
              </a:rPr>
              <a:t> </a:t>
            </a:r>
            <a:r>
              <a:rPr sz="2000" spc="10" dirty="0">
                <a:latin typeface="微软雅黑" panose="020B0503020204020204" charset="-122"/>
                <a:ea typeface="微软雅黑" panose="020B0503020204020204" charset="-122"/>
                <a:cs typeface="Times New Roman" panose="02020603050405020304"/>
                <a:sym typeface="+mn-ea"/>
              </a:rPr>
              <a:t>brains</a:t>
            </a:r>
          </a:p>
          <a:p>
            <a:pPr marL="12700" indent="0" fontAlgn="auto">
              <a:lnSpc>
                <a:spcPts val="3560"/>
              </a:lnSpc>
              <a:spcBef>
                <a:spcPts val="275"/>
              </a:spcBef>
            </a:pPr>
            <a:r>
              <a:rPr lang="en-US" sz="2000" spc="10" dirty="0">
                <a:latin typeface="微软雅黑" panose="020B0503020204020204" charset="-122"/>
                <a:ea typeface="微软雅黑" panose="020B0503020204020204" charset="-122"/>
                <a:cs typeface="Times New Roman" panose="02020603050405020304"/>
                <a:sym typeface="+mn-ea"/>
              </a:rPr>
              <a:t>B. </a:t>
            </a:r>
            <a:r>
              <a:rPr sz="2000" dirty="0">
                <a:latin typeface="微软雅黑" panose="020B0503020204020204" charset="-122"/>
                <a:ea typeface="微软雅黑" panose="020B0503020204020204" charset="-122"/>
                <a:cs typeface="Times New Roman" panose="02020603050405020304"/>
                <a:sym typeface="+mn-ea"/>
              </a:rPr>
              <a:t>Thesis: Human </a:t>
            </a:r>
            <a:r>
              <a:rPr sz="2000" spc="10" dirty="0">
                <a:latin typeface="微软雅黑" panose="020B0503020204020204" charset="-122"/>
                <a:ea typeface="微软雅黑" panose="020B0503020204020204" charset="-122"/>
                <a:cs typeface="Times New Roman" panose="02020603050405020304"/>
                <a:sym typeface="+mn-ea"/>
              </a:rPr>
              <a:t>brains </a:t>
            </a:r>
            <a:r>
              <a:rPr sz="2000" spc="5" dirty="0">
                <a:latin typeface="微软雅黑" panose="020B0503020204020204" charset="-122"/>
                <a:ea typeface="微软雅黑" panose="020B0503020204020204" charset="-122"/>
                <a:cs typeface="Times New Roman" panose="02020603050405020304"/>
                <a:sym typeface="+mn-ea"/>
              </a:rPr>
              <a:t>are </a:t>
            </a:r>
            <a:r>
              <a:rPr sz="2000" spc="10" dirty="0">
                <a:latin typeface="微软雅黑" panose="020B0503020204020204" charset="-122"/>
                <a:ea typeface="微软雅黑" panose="020B0503020204020204" charset="-122"/>
                <a:cs typeface="Times New Roman" panose="02020603050405020304"/>
                <a:sym typeface="+mn-ea"/>
              </a:rPr>
              <a:t>divided </a:t>
            </a:r>
            <a:r>
              <a:rPr sz="2000" dirty="0">
                <a:latin typeface="微软雅黑" panose="020B0503020204020204" charset="-122"/>
                <a:ea typeface="微软雅黑" panose="020B0503020204020204" charset="-122"/>
                <a:cs typeface="Times New Roman" panose="02020603050405020304"/>
                <a:sym typeface="+mn-ea"/>
              </a:rPr>
              <a:t>into </a:t>
            </a:r>
            <a:r>
              <a:rPr sz="2000" spc="5" dirty="0">
                <a:latin typeface="微软雅黑" panose="020B0503020204020204" charset="-122"/>
                <a:ea typeface="微软雅黑" panose="020B0503020204020204" charset="-122"/>
                <a:cs typeface="Times New Roman" panose="02020603050405020304"/>
                <a:sym typeface="+mn-ea"/>
              </a:rPr>
              <a:t>two halves, </a:t>
            </a:r>
            <a:r>
              <a:rPr sz="2000" spc="10" dirty="0">
                <a:latin typeface="微软雅黑" panose="020B0503020204020204" charset="-122"/>
                <a:ea typeface="微软雅黑" panose="020B0503020204020204" charset="-122"/>
                <a:cs typeface="Times New Roman" panose="02020603050405020304"/>
                <a:sym typeface="+mn-ea"/>
              </a:rPr>
              <a:t>and </a:t>
            </a:r>
            <a:r>
              <a:rPr sz="2000" dirty="0">
                <a:latin typeface="微软雅黑" panose="020B0503020204020204" charset="-122"/>
                <a:ea typeface="微软雅黑" panose="020B0503020204020204" charset="-122"/>
                <a:cs typeface="Times New Roman" panose="02020603050405020304"/>
                <a:sym typeface="+mn-ea"/>
              </a:rPr>
              <a:t>each half </a:t>
            </a:r>
            <a:r>
              <a:rPr sz="2000" spc="10" dirty="0">
                <a:latin typeface="微软雅黑" panose="020B0503020204020204" charset="-122"/>
                <a:ea typeface="微软雅黑" panose="020B0503020204020204" charset="-122"/>
                <a:cs typeface="Times New Roman" panose="02020603050405020304"/>
                <a:sym typeface="+mn-ea"/>
              </a:rPr>
              <a:t>has </a:t>
            </a:r>
            <a:r>
              <a:rPr sz="2000" dirty="0">
                <a:latin typeface="微软雅黑" panose="020B0503020204020204" charset="-122"/>
                <a:ea typeface="微软雅黑" panose="020B0503020204020204" charset="-122"/>
                <a:cs typeface="Times New Roman" panose="02020603050405020304"/>
                <a:sym typeface="+mn-ea"/>
              </a:rPr>
              <a:t>separate</a:t>
            </a:r>
            <a:r>
              <a:rPr sz="2000" spc="-175" dirty="0">
                <a:latin typeface="微软雅黑" panose="020B0503020204020204" charset="-122"/>
                <a:ea typeface="微软雅黑" panose="020B0503020204020204" charset="-122"/>
                <a:cs typeface="Times New Roman" panose="02020603050405020304"/>
                <a:sym typeface="+mn-ea"/>
              </a:rPr>
              <a:t> </a:t>
            </a:r>
            <a:r>
              <a:rPr sz="2000" dirty="0">
                <a:latin typeface="微软雅黑" panose="020B0503020204020204" charset="-122"/>
                <a:ea typeface="微软雅黑" panose="020B0503020204020204" charset="-122"/>
                <a:cs typeface="Times New Roman" panose="02020603050405020304"/>
                <a:sym typeface="+mn-ea"/>
              </a:rPr>
              <a:t>features </a:t>
            </a:r>
            <a:r>
              <a:rPr sz="2000" spc="10" dirty="0">
                <a:latin typeface="微软雅黑" panose="020B0503020204020204" charset="-122"/>
                <a:ea typeface="微软雅黑" panose="020B0503020204020204" charset="-122"/>
                <a:cs typeface="Times New Roman" panose="02020603050405020304"/>
                <a:sym typeface="+mn-ea"/>
              </a:rPr>
              <a:t>and </a:t>
            </a:r>
            <a:r>
              <a:rPr sz="2000" dirty="0">
                <a:latin typeface="微软雅黑" panose="020B0503020204020204" charset="-122"/>
                <a:ea typeface="微软雅黑" panose="020B0503020204020204" charset="-122"/>
                <a:cs typeface="Times New Roman" panose="02020603050405020304"/>
                <a:sym typeface="+mn-ea"/>
              </a:rPr>
              <a:t>roles</a:t>
            </a:r>
            <a:r>
              <a:rPr dirty="0">
                <a:latin typeface="Times New Roman" panose="02020603050405020304"/>
                <a:cs typeface="Times New Roman" panose="02020603050405020304"/>
                <a:sym typeface="+mn-ea"/>
              </a:rPr>
              <a:t>.</a:t>
            </a:r>
            <a:endParaRPr dirty="0">
              <a:latin typeface="Times New Roman" panose="02020603050405020304"/>
              <a:cs typeface="Times New Roman" panose="02020603050405020304"/>
            </a:endParaRPr>
          </a:p>
          <a:p>
            <a:pPr marL="12700" indent="0" fontAlgn="auto">
              <a:lnSpc>
                <a:spcPts val="3560"/>
              </a:lnSpc>
              <a:spcBef>
                <a:spcPts val="180"/>
              </a:spcBef>
            </a:pPr>
            <a:r>
              <a:rPr sz="2000" b="1" dirty="0">
                <a:latin typeface="微软雅黑" panose="020B0503020204020204" charset="-122"/>
                <a:ea typeface="微软雅黑" panose="020B0503020204020204" charset="-122"/>
                <a:cs typeface="Times New Roman" panose="02020603050405020304"/>
                <a:sym typeface="+mn-ea"/>
              </a:rPr>
              <a:t>II. </a:t>
            </a:r>
            <a:r>
              <a:rPr sz="2000" b="1" spc="25" dirty="0">
                <a:latin typeface="微软雅黑" panose="020B0503020204020204" charset="-122"/>
                <a:ea typeface="微软雅黑" panose="020B0503020204020204" charset="-122"/>
                <a:cs typeface="Times New Roman" panose="02020603050405020304"/>
                <a:sym typeface="+mn-ea"/>
              </a:rPr>
              <a:t>Features and </a:t>
            </a:r>
            <a:r>
              <a:rPr sz="2000" b="1" dirty="0">
                <a:latin typeface="微软雅黑" panose="020B0503020204020204" charset="-122"/>
                <a:ea typeface="微软雅黑" panose="020B0503020204020204" charset="-122"/>
                <a:cs typeface="Times New Roman" panose="02020603050405020304"/>
                <a:sym typeface="+mn-ea"/>
              </a:rPr>
              <a:t>roles </a:t>
            </a:r>
            <a:r>
              <a:rPr sz="2000" b="1" spc="25" dirty="0">
                <a:latin typeface="微软雅黑" panose="020B0503020204020204" charset="-122"/>
                <a:ea typeface="微软雅黑" panose="020B0503020204020204" charset="-122"/>
                <a:cs typeface="Times New Roman" panose="02020603050405020304"/>
                <a:sym typeface="+mn-ea"/>
              </a:rPr>
              <a:t>of </a:t>
            </a:r>
            <a:r>
              <a:rPr sz="2000" b="1" dirty="0">
                <a:latin typeface="微软雅黑" panose="020B0503020204020204" charset="-122"/>
                <a:ea typeface="微软雅黑" panose="020B0503020204020204" charset="-122"/>
                <a:cs typeface="Times New Roman" panose="02020603050405020304"/>
                <a:sym typeface="+mn-ea"/>
              </a:rPr>
              <a:t>left brain </a:t>
            </a:r>
            <a:r>
              <a:rPr sz="2000" b="1" spc="25" dirty="0">
                <a:latin typeface="微软雅黑" panose="020B0503020204020204" charset="-122"/>
                <a:ea typeface="微软雅黑" panose="020B0503020204020204" charset="-122"/>
                <a:cs typeface="Times New Roman" panose="02020603050405020304"/>
                <a:sym typeface="+mn-ea"/>
              </a:rPr>
              <a:t>and </a:t>
            </a:r>
            <a:r>
              <a:rPr sz="2000" b="1" spc="-5" dirty="0">
                <a:latin typeface="微软雅黑" panose="020B0503020204020204" charset="-122"/>
                <a:ea typeface="微软雅黑" panose="020B0503020204020204" charset="-122"/>
                <a:cs typeface="Times New Roman" panose="02020603050405020304"/>
                <a:sym typeface="+mn-ea"/>
              </a:rPr>
              <a:t>right </a:t>
            </a:r>
            <a:r>
              <a:rPr sz="2000" b="1" dirty="0">
                <a:latin typeface="微软雅黑" panose="020B0503020204020204" charset="-122"/>
                <a:ea typeface="微软雅黑" panose="020B0503020204020204" charset="-122"/>
                <a:cs typeface="Times New Roman" panose="02020603050405020304"/>
                <a:sym typeface="+mn-ea"/>
              </a:rPr>
              <a:t>brain</a:t>
            </a:r>
            <a:r>
              <a:rPr sz="2000" b="1" spc="-135" dirty="0">
                <a:latin typeface="微软雅黑" panose="020B0503020204020204" charset="-122"/>
                <a:ea typeface="微软雅黑" panose="020B0503020204020204" charset="-122"/>
                <a:cs typeface="Times New Roman" panose="02020603050405020304"/>
                <a:sym typeface="+mn-ea"/>
              </a:rPr>
              <a:t> </a:t>
            </a:r>
            <a:r>
              <a:rPr sz="2000" b="1" spc="25" dirty="0">
                <a:latin typeface="微软雅黑" panose="020B0503020204020204" charset="-122"/>
                <a:ea typeface="微软雅黑" panose="020B0503020204020204" charset="-122"/>
                <a:cs typeface="Times New Roman" panose="02020603050405020304"/>
                <a:sym typeface="+mn-ea"/>
              </a:rPr>
              <a:t>(</a:t>
            </a:r>
            <a:r>
              <a:rPr lang="en-US" sz="2000" b="1" spc="25" dirty="0">
                <a:latin typeface="微软雅黑" panose="020B0503020204020204" charset="-122"/>
                <a:ea typeface="微软雅黑" panose="020B0503020204020204" charset="-122"/>
                <a:cs typeface="Times New Roman" panose="02020603050405020304"/>
                <a:sym typeface="+mn-ea"/>
              </a:rPr>
              <a:t>P</a:t>
            </a:r>
            <a:r>
              <a:rPr sz="2000" b="1" spc="25" dirty="0">
                <a:latin typeface="微软雅黑" panose="020B0503020204020204" charset="-122"/>
                <a:ea typeface="微软雅黑" panose="020B0503020204020204" charset="-122"/>
                <a:cs typeface="Times New Roman" panose="02020603050405020304"/>
                <a:sym typeface="+mn-ea"/>
              </a:rPr>
              <a:t>ara</a:t>
            </a:r>
            <a:r>
              <a:rPr lang="en-US" sz="2000" b="1" spc="25" dirty="0">
                <a:latin typeface="微软雅黑" panose="020B0503020204020204" charset="-122"/>
                <a:ea typeface="微软雅黑" panose="020B0503020204020204" charset="-122"/>
                <a:cs typeface="Times New Roman" panose="02020603050405020304"/>
                <a:sym typeface="+mn-ea"/>
              </a:rPr>
              <a:t>s</a:t>
            </a:r>
            <a:r>
              <a:rPr sz="2000" b="1" spc="25" dirty="0">
                <a:latin typeface="微软雅黑" panose="020B0503020204020204" charset="-122"/>
                <a:ea typeface="微软雅黑" panose="020B0503020204020204" charset="-122"/>
                <a:cs typeface="Times New Roman" panose="02020603050405020304"/>
                <a:sym typeface="+mn-ea"/>
              </a:rPr>
              <a:t>.2-3)</a:t>
            </a:r>
          </a:p>
          <a:p>
            <a:pPr marL="12700"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603050405020304"/>
                <a:sym typeface="+mn-ea"/>
              </a:rPr>
              <a:t>A. </a:t>
            </a:r>
            <a:r>
              <a:rPr sz="2000" spc="-5" dirty="0">
                <a:latin typeface="微软雅黑" panose="020B0503020204020204" charset="-122"/>
                <a:ea typeface="微软雅黑" panose="020B0503020204020204" charset="-122"/>
                <a:cs typeface="Times New Roman" panose="02020603050405020304"/>
                <a:sym typeface="+mn-ea"/>
              </a:rPr>
              <a:t>Left </a:t>
            </a:r>
            <a:r>
              <a:rPr sz="2000" spc="5" dirty="0">
                <a:latin typeface="微软雅黑" panose="020B0503020204020204" charset="-122"/>
                <a:ea typeface="微软雅黑" panose="020B0503020204020204" charset="-122"/>
                <a:cs typeface="Times New Roman" panose="02020603050405020304"/>
                <a:sym typeface="+mn-ea"/>
              </a:rPr>
              <a:t>brain </a:t>
            </a:r>
            <a:r>
              <a:rPr sz="2000" dirty="0">
                <a:latin typeface="微软雅黑" panose="020B0503020204020204" charset="-122"/>
                <a:ea typeface="微软雅黑" panose="020B0503020204020204" charset="-122"/>
                <a:cs typeface="Times New Roman" panose="02020603050405020304"/>
                <a:sym typeface="+mn-ea"/>
              </a:rPr>
              <a:t>with </a:t>
            </a:r>
            <a:r>
              <a:rPr sz="2000" spc="5" dirty="0">
                <a:latin typeface="微软雅黑" panose="020B0503020204020204" charset="-122"/>
                <a:ea typeface="微软雅黑" panose="020B0503020204020204" charset="-122"/>
                <a:cs typeface="Times New Roman" panose="02020603050405020304"/>
                <a:sym typeface="+mn-ea"/>
              </a:rPr>
              <a:t>the </a:t>
            </a:r>
            <a:r>
              <a:rPr sz="2000" spc="10" dirty="0">
                <a:latin typeface="微软雅黑" panose="020B0503020204020204" charset="-122"/>
                <a:ea typeface="微软雅黑" panose="020B0503020204020204" charset="-122"/>
                <a:cs typeface="Times New Roman" panose="02020603050405020304"/>
                <a:sym typeface="+mn-ea"/>
              </a:rPr>
              <a:t>function </a:t>
            </a:r>
            <a:r>
              <a:rPr sz="2000" spc="25" dirty="0">
                <a:latin typeface="微软雅黑" panose="020B0503020204020204" charset="-122"/>
                <a:ea typeface="微软雅黑" panose="020B0503020204020204" charset="-122"/>
                <a:cs typeface="Times New Roman" panose="02020603050405020304"/>
                <a:sym typeface="+mn-ea"/>
              </a:rPr>
              <a:t>of </a:t>
            </a:r>
            <a:r>
              <a:rPr sz="2000" spc="10" dirty="0">
                <a:latin typeface="微软雅黑" panose="020B0503020204020204" charset="-122"/>
                <a:ea typeface="微软雅黑" panose="020B0503020204020204" charset="-122"/>
                <a:cs typeface="Times New Roman" panose="02020603050405020304"/>
                <a:sym typeface="+mn-ea"/>
              </a:rPr>
              <a:t>thinking</a:t>
            </a:r>
            <a:r>
              <a:rPr sz="2000" spc="155" dirty="0">
                <a:latin typeface="微软雅黑" panose="020B0503020204020204" charset="-122"/>
                <a:ea typeface="微软雅黑" panose="020B0503020204020204" charset="-122"/>
                <a:cs typeface="Times New Roman" panose="02020603050405020304"/>
                <a:sym typeface="+mn-ea"/>
              </a:rPr>
              <a:t> </a:t>
            </a:r>
            <a:r>
              <a:rPr sz="2000" spc="-5" dirty="0">
                <a:latin typeface="微软雅黑" panose="020B0503020204020204" charset="-122"/>
                <a:ea typeface="微软雅黑" panose="020B0503020204020204" charset="-122"/>
                <a:cs typeface="Times New Roman" panose="02020603050405020304"/>
                <a:sym typeface="+mn-ea"/>
              </a:rPr>
              <a:t>logically</a:t>
            </a:r>
          </a:p>
          <a:p>
            <a:pPr marL="12700" indent="0" fontAlgn="auto">
              <a:lnSpc>
                <a:spcPts val="3560"/>
              </a:lnSpc>
              <a:spcBef>
                <a:spcPts val="180"/>
              </a:spcBef>
            </a:pPr>
            <a:r>
              <a:rPr lang="en-US" sz="2000" spc="-5" dirty="0">
                <a:latin typeface="微软雅黑" panose="020B0503020204020204" charset="-122"/>
                <a:ea typeface="微软雅黑" panose="020B0503020204020204" charset="-122"/>
                <a:cs typeface="Times New Roman" panose="02020603050405020304"/>
                <a:sym typeface="+mn-ea"/>
              </a:rPr>
              <a:t>B. </a:t>
            </a:r>
            <a:r>
              <a:rPr sz="2000" dirty="0">
                <a:latin typeface="微软雅黑" panose="020B0503020204020204" charset="-122"/>
                <a:ea typeface="微软雅黑" panose="020B0503020204020204" charset="-122"/>
                <a:cs typeface="Times New Roman" panose="02020603050405020304"/>
                <a:sym typeface="+mn-ea"/>
              </a:rPr>
              <a:t>Right </a:t>
            </a:r>
            <a:r>
              <a:rPr sz="2000" spc="5" dirty="0">
                <a:latin typeface="微软雅黑" panose="020B0503020204020204" charset="-122"/>
                <a:ea typeface="微软雅黑" panose="020B0503020204020204" charset="-122"/>
                <a:cs typeface="Times New Roman" panose="02020603050405020304"/>
                <a:sym typeface="+mn-ea"/>
              </a:rPr>
              <a:t>brain </a:t>
            </a:r>
            <a:r>
              <a:rPr sz="2000" dirty="0">
                <a:latin typeface="微软雅黑" panose="020B0503020204020204" charset="-122"/>
                <a:ea typeface="微软雅黑" panose="020B0503020204020204" charset="-122"/>
                <a:cs typeface="Times New Roman" panose="02020603050405020304"/>
                <a:sym typeface="+mn-ea"/>
              </a:rPr>
              <a:t>with </a:t>
            </a:r>
            <a:r>
              <a:rPr sz="2000" spc="5" dirty="0">
                <a:latin typeface="微软雅黑" panose="020B0503020204020204" charset="-122"/>
                <a:ea typeface="微软雅黑" panose="020B0503020204020204" charset="-122"/>
                <a:cs typeface="Times New Roman" panose="02020603050405020304"/>
                <a:sym typeface="+mn-ea"/>
              </a:rPr>
              <a:t>the </a:t>
            </a:r>
            <a:r>
              <a:rPr sz="2000" spc="10" dirty="0">
                <a:latin typeface="微软雅黑" panose="020B0503020204020204" charset="-122"/>
                <a:ea typeface="微软雅黑" panose="020B0503020204020204" charset="-122"/>
                <a:cs typeface="Times New Roman" panose="02020603050405020304"/>
                <a:sym typeface="+mn-ea"/>
              </a:rPr>
              <a:t>function </a:t>
            </a:r>
            <a:r>
              <a:rPr sz="2000" spc="25" dirty="0">
                <a:latin typeface="微软雅黑" panose="020B0503020204020204" charset="-122"/>
                <a:ea typeface="微软雅黑" panose="020B0503020204020204" charset="-122"/>
                <a:cs typeface="Times New Roman" panose="02020603050405020304"/>
                <a:sym typeface="+mn-ea"/>
              </a:rPr>
              <a:t>of </a:t>
            </a:r>
            <a:r>
              <a:rPr sz="2000" spc="10" dirty="0">
                <a:latin typeface="微软雅黑" panose="020B0503020204020204" charset="-122"/>
                <a:ea typeface="微软雅黑" panose="020B0503020204020204" charset="-122"/>
                <a:cs typeface="Times New Roman" panose="02020603050405020304"/>
                <a:sym typeface="+mn-ea"/>
              </a:rPr>
              <a:t>thinking</a:t>
            </a:r>
            <a:r>
              <a:rPr sz="2000" spc="-125" dirty="0">
                <a:latin typeface="微软雅黑" panose="020B0503020204020204" charset="-122"/>
                <a:ea typeface="微软雅黑" panose="020B0503020204020204" charset="-122"/>
                <a:cs typeface="Times New Roman" panose="02020603050405020304"/>
                <a:sym typeface="+mn-ea"/>
              </a:rPr>
              <a:t> </a:t>
            </a:r>
            <a:r>
              <a:rPr sz="2000" dirty="0">
                <a:latin typeface="微软雅黑" panose="020B0503020204020204" charset="-122"/>
                <a:ea typeface="微软雅黑" panose="020B0503020204020204" charset="-122"/>
                <a:cs typeface="Times New Roman" panose="02020603050405020304"/>
                <a:sym typeface="+mn-ea"/>
              </a:rPr>
              <a:t>creatively</a:t>
            </a:r>
          </a:p>
          <a:p>
            <a:pPr marL="12700" indent="0" fontAlgn="auto">
              <a:lnSpc>
                <a:spcPts val="3560"/>
              </a:lnSpc>
              <a:spcBef>
                <a:spcPts val="180"/>
              </a:spcBef>
            </a:pPr>
            <a:r>
              <a:rPr sz="2000" b="1" dirty="0">
                <a:latin typeface="微软雅黑" panose="020B0503020204020204" charset="-122"/>
                <a:ea typeface="微软雅黑" panose="020B0503020204020204" charset="-122"/>
                <a:cs typeface="Times New Roman" panose="02020603050405020304"/>
                <a:sym typeface="+mn-ea"/>
              </a:rPr>
              <a:t>III. </a:t>
            </a:r>
            <a:r>
              <a:rPr sz="2000" b="1" spc="10" dirty="0">
                <a:latin typeface="微软雅黑" panose="020B0503020204020204" charset="-122"/>
                <a:ea typeface="微软雅黑" panose="020B0503020204020204" charset="-122"/>
                <a:cs typeface="Times New Roman" panose="02020603050405020304"/>
                <a:sym typeface="+mn-ea"/>
              </a:rPr>
              <a:t>Dominance </a:t>
            </a:r>
            <a:r>
              <a:rPr sz="2000" b="1" spc="25" dirty="0">
                <a:latin typeface="微软雅黑" panose="020B0503020204020204" charset="-122"/>
                <a:ea typeface="微软雅黑" panose="020B0503020204020204" charset="-122"/>
                <a:cs typeface="Times New Roman" panose="02020603050405020304"/>
                <a:sym typeface="+mn-ea"/>
              </a:rPr>
              <a:t>of </a:t>
            </a:r>
            <a:r>
              <a:rPr sz="2000" b="1" dirty="0">
                <a:latin typeface="微软雅黑" panose="020B0503020204020204" charset="-122"/>
                <a:ea typeface="微软雅黑" panose="020B0503020204020204" charset="-122"/>
                <a:cs typeface="Times New Roman" panose="02020603050405020304"/>
                <a:sym typeface="+mn-ea"/>
              </a:rPr>
              <a:t>left </a:t>
            </a:r>
            <a:r>
              <a:rPr sz="2000" b="1" spc="25" dirty="0">
                <a:latin typeface="微软雅黑" panose="020B0503020204020204" charset="-122"/>
                <a:ea typeface="微软雅黑" panose="020B0503020204020204" charset="-122"/>
                <a:cs typeface="Times New Roman" panose="02020603050405020304"/>
                <a:sym typeface="+mn-ea"/>
              </a:rPr>
              <a:t>or </a:t>
            </a:r>
            <a:r>
              <a:rPr sz="2000" b="1" spc="-5" dirty="0">
                <a:latin typeface="微软雅黑" panose="020B0503020204020204" charset="-122"/>
                <a:ea typeface="微软雅黑" panose="020B0503020204020204" charset="-122"/>
                <a:cs typeface="Times New Roman" panose="02020603050405020304"/>
                <a:sym typeface="+mn-ea"/>
              </a:rPr>
              <a:t>right </a:t>
            </a:r>
            <a:r>
              <a:rPr sz="2000" b="1" dirty="0">
                <a:latin typeface="微软雅黑" panose="020B0503020204020204" charset="-122"/>
                <a:ea typeface="微软雅黑" panose="020B0503020204020204" charset="-122"/>
                <a:cs typeface="Times New Roman" panose="02020603050405020304"/>
                <a:sym typeface="+mn-ea"/>
              </a:rPr>
              <a:t>brain.</a:t>
            </a:r>
            <a:r>
              <a:rPr sz="2000" b="1" spc="-30" dirty="0">
                <a:latin typeface="微软雅黑" panose="020B0503020204020204" charset="-122"/>
                <a:ea typeface="微软雅黑" panose="020B0503020204020204" charset="-122"/>
                <a:cs typeface="Times New Roman" panose="02020603050405020304"/>
                <a:sym typeface="+mn-ea"/>
              </a:rPr>
              <a:t> </a:t>
            </a:r>
            <a:r>
              <a:rPr sz="2000" b="1" spc="25" dirty="0">
                <a:latin typeface="微软雅黑" panose="020B0503020204020204" charset="-122"/>
                <a:ea typeface="微软雅黑" panose="020B0503020204020204" charset="-122"/>
                <a:cs typeface="Times New Roman" panose="02020603050405020304"/>
                <a:sym typeface="+mn-ea"/>
              </a:rPr>
              <a:t>(</a:t>
            </a:r>
            <a:r>
              <a:rPr lang="en-US" sz="2000" b="1" spc="25" dirty="0">
                <a:latin typeface="微软雅黑" panose="020B0503020204020204" charset="-122"/>
                <a:ea typeface="微软雅黑" panose="020B0503020204020204" charset="-122"/>
                <a:cs typeface="Times New Roman" panose="02020603050405020304"/>
                <a:sym typeface="+mn-ea"/>
              </a:rPr>
              <a:t>P</a:t>
            </a:r>
            <a:r>
              <a:rPr sz="2000" b="1" spc="25" dirty="0">
                <a:latin typeface="微软雅黑" panose="020B0503020204020204" charset="-122"/>
                <a:ea typeface="微软雅黑" panose="020B0503020204020204" charset="-122"/>
                <a:cs typeface="Times New Roman" panose="02020603050405020304"/>
                <a:sym typeface="+mn-ea"/>
              </a:rPr>
              <a:t>ara</a:t>
            </a:r>
            <a:r>
              <a:rPr lang="en-US" sz="2000" b="1" spc="25" dirty="0">
                <a:latin typeface="微软雅黑" panose="020B0503020204020204" charset="-122"/>
                <a:ea typeface="微软雅黑" panose="020B0503020204020204" charset="-122"/>
                <a:cs typeface="Times New Roman" panose="02020603050405020304"/>
                <a:sym typeface="+mn-ea"/>
              </a:rPr>
              <a:t>s</a:t>
            </a:r>
            <a:r>
              <a:rPr sz="2000" b="1" spc="25" dirty="0">
                <a:latin typeface="微软雅黑" panose="020B0503020204020204" charset="-122"/>
                <a:ea typeface="微软雅黑" panose="020B0503020204020204" charset="-122"/>
                <a:cs typeface="Times New Roman" panose="02020603050405020304"/>
                <a:sym typeface="+mn-ea"/>
              </a:rPr>
              <a:t>.4-5) </a:t>
            </a:r>
          </a:p>
          <a:p>
            <a:pPr marL="12700" indent="0" fontAlgn="auto">
              <a:lnSpc>
                <a:spcPts val="3560"/>
              </a:lnSpc>
              <a:spcBef>
                <a:spcPts val="180"/>
              </a:spcBef>
            </a:pPr>
            <a:r>
              <a:rPr lang="en-US" sz="2000" dirty="0">
                <a:latin typeface="微软雅黑" panose="020B0503020204020204" charset="-122"/>
                <a:ea typeface="微软雅黑" panose="020B0503020204020204" charset="-122"/>
                <a:cs typeface="Times New Roman" panose="02020603050405020304"/>
                <a:sym typeface="+mn-ea"/>
              </a:rPr>
              <a:t>A. </a:t>
            </a:r>
            <a:r>
              <a:rPr sz="2000" dirty="0">
                <a:latin typeface="微软雅黑" panose="020B0503020204020204" charset="-122"/>
                <a:ea typeface="微软雅黑" panose="020B0503020204020204" charset="-122"/>
                <a:cs typeface="Times New Roman" panose="02020603050405020304"/>
                <a:sym typeface="+mn-ea"/>
              </a:rPr>
              <a:t>Features </a:t>
            </a:r>
            <a:r>
              <a:rPr sz="2000" spc="25" dirty="0">
                <a:latin typeface="微软雅黑" panose="020B0503020204020204" charset="-122"/>
                <a:ea typeface="微软雅黑" panose="020B0503020204020204" charset="-122"/>
                <a:cs typeface="Times New Roman" panose="02020603050405020304"/>
                <a:sym typeface="+mn-ea"/>
              </a:rPr>
              <a:t>of </a:t>
            </a:r>
            <a:r>
              <a:rPr sz="2000" spc="5" dirty="0">
                <a:latin typeface="微软雅黑" panose="020B0503020204020204" charset="-122"/>
                <a:ea typeface="微软雅黑" panose="020B0503020204020204" charset="-122"/>
                <a:cs typeface="Times New Roman" panose="02020603050405020304"/>
                <a:sym typeface="+mn-ea"/>
              </a:rPr>
              <a:t>left-brained</a:t>
            </a:r>
            <a:r>
              <a:rPr sz="2000" spc="65" dirty="0">
                <a:latin typeface="微软雅黑" panose="020B0503020204020204" charset="-122"/>
                <a:ea typeface="微软雅黑" panose="020B0503020204020204" charset="-122"/>
                <a:cs typeface="Times New Roman" panose="02020603050405020304"/>
                <a:sym typeface="+mn-ea"/>
              </a:rPr>
              <a:t> </a:t>
            </a:r>
            <a:r>
              <a:rPr sz="2000" spc="15" dirty="0">
                <a:latin typeface="微软雅黑" panose="020B0503020204020204" charset="-122"/>
                <a:ea typeface="微软雅黑" panose="020B0503020204020204" charset="-122"/>
                <a:cs typeface="Times New Roman" panose="02020603050405020304"/>
                <a:sym typeface="+mn-ea"/>
              </a:rPr>
              <a:t>people</a:t>
            </a:r>
          </a:p>
          <a:p>
            <a:pPr marL="12700" indent="0" fontAlgn="auto">
              <a:lnSpc>
                <a:spcPts val="3560"/>
              </a:lnSpc>
              <a:spcBef>
                <a:spcPts val="180"/>
              </a:spcBef>
            </a:pPr>
            <a:r>
              <a:rPr lang="en-US" sz="2000" spc="15" dirty="0">
                <a:latin typeface="微软雅黑" panose="020B0503020204020204" charset="-122"/>
                <a:ea typeface="微软雅黑" panose="020B0503020204020204" charset="-122"/>
                <a:cs typeface="Times New Roman" panose="02020603050405020304"/>
                <a:sym typeface="+mn-ea"/>
              </a:rPr>
              <a:t>1. </a:t>
            </a:r>
            <a:r>
              <a:rPr sz="2000" spc="-10" dirty="0">
                <a:latin typeface="微软雅黑" panose="020B0503020204020204" charset="-122"/>
                <a:ea typeface="微软雅黑" panose="020B0503020204020204" charset="-122"/>
                <a:cs typeface="Times New Roman" panose="02020603050405020304"/>
                <a:sym typeface="+mn-ea"/>
              </a:rPr>
              <a:t>Being </a:t>
            </a:r>
            <a:r>
              <a:rPr sz="2000" spc="10" dirty="0">
                <a:latin typeface="微软雅黑" panose="020B0503020204020204" charset="-122"/>
                <a:ea typeface="微软雅黑" panose="020B0503020204020204" charset="-122"/>
                <a:cs typeface="Times New Roman" panose="02020603050405020304"/>
                <a:sym typeface="+mn-ea"/>
              </a:rPr>
              <a:t>good </a:t>
            </a:r>
            <a:r>
              <a:rPr sz="2000" dirty="0">
                <a:latin typeface="微软雅黑" panose="020B0503020204020204" charset="-122"/>
                <a:ea typeface="微软雅黑" panose="020B0503020204020204" charset="-122"/>
                <a:cs typeface="Times New Roman" panose="02020603050405020304"/>
                <a:sym typeface="+mn-ea"/>
              </a:rPr>
              <a:t>at mathematics </a:t>
            </a:r>
            <a:r>
              <a:rPr sz="2000" spc="10" dirty="0">
                <a:latin typeface="微软雅黑" panose="020B0503020204020204" charset="-122"/>
                <a:ea typeface="微软雅黑" panose="020B0503020204020204" charset="-122"/>
                <a:cs typeface="Times New Roman" panose="02020603050405020304"/>
                <a:sym typeface="+mn-ea"/>
              </a:rPr>
              <a:t>and </a:t>
            </a:r>
            <a:r>
              <a:rPr sz="2000" dirty="0">
                <a:latin typeface="微软雅黑" panose="020B0503020204020204" charset="-122"/>
                <a:ea typeface="微软雅黑" panose="020B0503020204020204" charset="-122"/>
                <a:cs typeface="Times New Roman" panose="02020603050405020304"/>
                <a:sym typeface="+mn-ea"/>
              </a:rPr>
              <a:t>language</a:t>
            </a:r>
            <a:r>
              <a:rPr sz="2000" spc="-90" dirty="0">
                <a:latin typeface="微软雅黑" panose="020B0503020204020204" charset="-122"/>
                <a:ea typeface="微软雅黑" panose="020B0503020204020204" charset="-122"/>
                <a:cs typeface="Times New Roman" panose="02020603050405020304"/>
                <a:sym typeface="+mn-ea"/>
              </a:rPr>
              <a:t> </a:t>
            </a:r>
            <a:r>
              <a:rPr sz="2000" dirty="0">
                <a:latin typeface="微软雅黑" panose="020B0503020204020204" charset="-122"/>
                <a:ea typeface="微软雅黑" panose="020B0503020204020204" charset="-122"/>
                <a:cs typeface="Times New Roman" panose="02020603050405020304"/>
                <a:sym typeface="+mn-ea"/>
              </a:rPr>
              <a:t>expression</a:t>
            </a:r>
            <a:endParaRPr sz="2000" spc="15" dirty="0">
              <a:latin typeface="微软雅黑" panose="020B0503020204020204" charset="-122"/>
              <a:ea typeface="微软雅黑" panose="020B0503020204020204" charset="-122"/>
              <a:cs typeface="Times New Roman" panose="02020603050405020304"/>
              <a:sym typeface="+mn-ea"/>
            </a:endParaRPr>
          </a:p>
          <a:p>
            <a:pPr marL="0" lvl="1" indent="0" fontAlgn="auto">
              <a:lnSpc>
                <a:spcPts val="3560"/>
              </a:lnSpc>
              <a:spcBef>
                <a:spcPts val="180"/>
              </a:spcBef>
            </a:pPr>
            <a:r>
              <a:rPr lang="en-US" sz="2000" spc="15" dirty="0">
                <a:latin typeface="微软雅黑" panose="020B0503020204020204" charset="-122"/>
                <a:ea typeface="微软雅黑" panose="020B0503020204020204" charset="-122"/>
                <a:cs typeface="Times New Roman" panose="02020603050405020304"/>
                <a:sym typeface="+mn-ea"/>
              </a:rPr>
              <a:t>2. </a:t>
            </a:r>
            <a:r>
              <a:rPr sz="2000" spc="-5" dirty="0">
                <a:latin typeface="微软雅黑" panose="020B0503020204020204" charset="-122"/>
                <a:ea typeface="微软雅黑" panose="020B0503020204020204" charset="-122"/>
                <a:cs typeface="Times New Roman" panose="02020603050405020304"/>
                <a:sym typeface="+mn-ea"/>
              </a:rPr>
              <a:t>Believing </a:t>
            </a:r>
            <a:r>
              <a:rPr sz="2000" dirty="0">
                <a:latin typeface="微软雅黑" panose="020B0503020204020204" charset="-122"/>
                <a:ea typeface="微软雅黑" panose="020B0503020204020204" charset="-122"/>
                <a:cs typeface="Times New Roman" panose="02020603050405020304"/>
                <a:sym typeface="+mn-ea"/>
              </a:rPr>
              <a:t>in</a:t>
            </a:r>
            <a:r>
              <a:rPr sz="2000" spc="-60" dirty="0">
                <a:latin typeface="微软雅黑" panose="020B0503020204020204" charset="-122"/>
                <a:ea typeface="微软雅黑" panose="020B0503020204020204" charset="-122"/>
                <a:cs typeface="Times New Roman" panose="02020603050405020304"/>
                <a:sym typeface="+mn-ea"/>
              </a:rPr>
              <a:t> </a:t>
            </a:r>
            <a:r>
              <a:rPr sz="2000" spc="10" dirty="0">
                <a:latin typeface="微软雅黑" panose="020B0503020204020204" charset="-122"/>
                <a:ea typeface="微软雅黑" panose="020B0503020204020204" charset="-122"/>
                <a:cs typeface="Times New Roman" panose="02020603050405020304"/>
                <a:sym typeface="+mn-ea"/>
              </a:rPr>
              <a:t>reasoning</a:t>
            </a:r>
            <a:endParaRPr sz="2000" dirty="0">
              <a:latin typeface="微软雅黑" panose="020B0503020204020204" charset="-122"/>
              <a:ea typeface="微软雅黑" panose="020B0503020204020204" charset="-122"/>
              <a:cs typeface="Times New Roman" panose="02020603050405020304"/>
            </a:endParaRPr>
          </a:p>
          <a:p>
            <a:pPr marL="12700"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603050405020304"/>
                <a:sym typeface="+mn-ea"/>
              </a:rPr>
              <a:t>B. </a:t>
            </a:r>
            <a:r>
              <a:rPr sz="2000" dirty="0">
                <a:latin typeface="微软雅黑" panose="020B0503020204020204" charset="-122"/>
                <a:ea typeface="微软雅黑" panose="020B0503020204020204" charset="-122"/>
                <a:cs typeface="Times New Roman" panose="02020603050405020304"/>
                <a:sym typeface="+mn-ea"/>
              </a:rPr>
              <a:t>Features </a:t>
            </a:r>
            <a:r>
              <a:rPr sz="2000" spc="25" dirty="0">
                <a:latin typeface="微软雅黑" panose="020B0503020204020204" charset="-122"/>
                <a:ea typeface="微软雅黑" panose="020B0503020204020204" charset="-122"/>
                <a:cs typeface="Times New Roman" panose="02020603050405020304"/>
                <a:sym typeface="+mn-ea"/>
              </a:rPr>
              <a:t>of </a:t>
            </a:r>
            <a:r>
              <a:rPr lang="en-US" sz="2000" spc="25" dirty="0">
                <a:latin typeface="微软雅黑" panose="020B0503020204020204" charset="-122"/>
                <a:ea typeface="微软雅黑" panose="020B0503020204020204" charset="-122"/>
                <a:cs typeface="Times New Roman" panose="02020603050405020304"/>
                <a:sym typeface="+mn-ea"/>
              </a:rPr>
              <a:t>right</a:t>
            </a:r>
            <a:r>
              <a:rPr sz="2000" spc="5" dirty="0">
                <a:latin typeface="微软雅黑" panose="020B0503020204020204" charset="-122"/>
                <a:ea typeface="微软雅黑" panose="020B0503020204020204" charset="-122"/>
                <a:cs typeface="Times New Roman" panose="02020603050405020304"/>
                <a:sym typeface="+mn-ea"/>
              </a:rPr>
              <a:t>-brained</a:t>
            </a:r>
            <a:r>
              <a:rPr sz="2000" spc="65" dirty="0">
                <a:latin typeface="微软雅黑" panose="020B0503020204020204" charset="-122"/>
                <a:ea typeface="微软雅黑" panose="020B0503020204020204" charset="-122"/>
                <a:cs typeface="Times New Roman" panose="02020603050405020304"/>
                <a:sym typeface="+mn-ea"/>
              </a:rPr>
              <a:t> </a:t>
            </a:r>
            <a:r>
              <a:rPr sz="2000" spc="15" dirty="0">
                <a:latin typeface="微软雅黑" panose="020B0503020204020204" charset="-122"/>
                <a:ea typeface="微软雅黑" panose="020B0503020204020204" charset="-122"/>
                <a:cs typeface="Times New Roman" panose="02020603050405020304"/>
                <a:sym typeface="+mn-ea"/>
              </a:rPr>
              <a:t>people</a:t>
            </a:r>
          </a:p>
          <a:p>
            <a:pPr marL="0" lvl="1"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603050405020304"/>
                <a:sym typeface="+mn-ea"/>
              </a:rPr>
              <a:t>1. </a:t>
            </a:r>
            <a:r>
              <a:rPr sz="2000" spc="-5" dirty="0">
                <a:latin typeface="微软雅黑" panose="020B0503020204020204" charset="-122"/>
                <a:ea typeface="微软雅黑" panose="020B0503020204020204" charset="-122"/>
                <a:cs typeface="Times New Roman" panose="02020603050405020304"/>
                <a:sym typeface="+mn-ea"/>
              </a:rPr>
              <a:t>Being artistic </a:t>
            </a:r>
            <a:r>
              <a:rPr sz="2000" spc="10" dirty="0">
                <a:latin typeface="微软雅黑" panose="020B0503020204020204" charset="-122"/>
                <a:ea typeface="微软雅黑" panose="020B0503020204020204" charset="-122"/>
                <a:cs typeface="Times New Roman" panose="02020603050405020304"/>
                <a:sym typeface="+mn-ea"/>
              </a:rPr>
              <a:t>and </a:t>
            </a:r>
            <a:r>
              <a:rPr sz="2000" spc="15" dirty="0">
                <a:latin typeface="微软雅黑" panose="020B0503020204020204" charset="-122"/>
                <a:ea typeface="微软雅黑" panose="020B0503020204020204" charset="-122"/>
                <a:cs typeface="Times New Roman" panose="02020603050405020304"/>
                <a:sym typeface="+mn-ea"/>
              </a:rPr>
              <a:t>having </a:t>
            </a:r>
            <a:r>
              <a:rPr lang="en-US" sz="2000" spc="15" dirty="0">
                <a:latin typeface="微软雅黑" panose="020B0503020204020204" charset="-122"/>
                <a:ea typeface="微软雅黑" panose="020B0503020204020204" charset="-122"/>
                <a:cs typeface="Times New Roman" panose="02020603050405020304"/>
                <a:sym typeface="+mn-ea"/>
              </a:rPr>
              <a:t>a </a:t>
            </a:r>
            <a:r>
              <a:rPr sz="2000" spc="15" dirty="0">
                <a:latin typeface="微软雅黑" panose="020B0503020204020204" charset="-122"/>
                <a:ea typeface="微软雅黑" panose="020B0503020204020204" charset="-122"/>
                <a:cs typeface="Times New Roman" panose="02020603050405020304"/>
                <a:sym typeface="+mn-ea"/>
              </a:rPr>
              <a:t>good </a:t>
            </a:r>
            <a:r>
              <a:rPr sz="2000" spc="5" dirty="0">
                <a:latin typeface="微软雅黑" panose="020B0503020204020204" charset="-122"/>
                <a:ea typeface="微软雅黑" panose="020B0503020204020204" charset="-122"/>
                <a:cs typeface="Times New Roman" panose="02020603050405020304"/>
                <a:sym typeface="+mn-ea"/>
              </a:rPr>
              <a:t>sense </a:t>
            </a:r>
            <a:r>
              <a:rPr sz="2000" spc="25" dirty="0">
                <a:latin typeface="微软雅黑" panose="020B0503020204020204" charset="-122"/>
                <a:ea typeface="微软雅黑" panose="020B0503020204020204" charset="-122"/>
                <a:cs typeface="Times New Roman" panose="02020603050405020304"/>
                <a:sym typeface="+mn-ea"/>
              </a:rPr>
              <a:t>of </a:t>
            </a:r>
            <a:r>
              <a:rPr sz="2000" spc="5" dirty="0">
                <a:latin typeface="微软雅黑" panose="020B0503020204020204" charset="-122"/>
                <a:ea typeface="微软雅黑" panose="020B0503020204020204" charset="-122"/>
                <a:cs typeface="Times New Roman" panose="02020603050405020304"/>
                <a:sym typeface="+mn-ea"/>
              </a:rPr>
              <a:t>music</a:t>
            </a:r>
            <a:r>
              <a:rPr sz="2000" dirty="0">
                <a:latin typeface="微软雅黑" panose="020B0503020204020204" charset="-122"/>
                <a:ea typeface="微软雅黑" panose="020B0503020204020204" charset="-122"/>
                <a:cs typeface="Times New Roman" panose="02020603050405020304"/>
                <a:sym typeface="+mn-ea"/>
              </a:rPr>
              <a:t> appreciation</a:t>
            </a:r>
            <a:endParaRPr sz="2000" dirty="0">
              <a:latin typeface="微软雅黑" panose="020B0503020204020204" charset="-122"/>
              <a:ea typeface="微软雅黑" panose="020B0503020204020204" charset="-122"/>
              <a:cs typeface="Times New Roman" panose="02020603050405020304"/>
            </a:endParaRPr>
          </a:p>
          <a:p>
            <a:pPr marL="0" lvl="1"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603050405020304"/>
                <a:sym typeface="+mn-ea"/>
              </a:rPr>
              <a:t>2. </a:t>
            </a:r>
            <a:r>
              <a:rPr sz="2000" spc="-5" dirty="0">
                <a:latin typeface="微软雅黑" panose="020B0503020204020204" charset="-122"/>
                <a:ea typeface="微软雅黑" panose="020B0503020204020204" charset="-122"/>
                <a:cs typeface="Times New Roman" panose="02020603050405020304"/>
                <a:sym typeface="+mn-ea"/>
              </a:rPr>
              <a:t>Being </a:t>
            </a:r>
            <a:r>
              <a:rPr sz="2000" spc="15" dirty="0">
                <a:latin typeface="微软雅黑" panose="020B0503020204020204" charset="-122"/>
                <a:ea typeface="微软雅黑" panose="020B0503020204020204" charset="-122"/>
                <a:cs typeface="Times New Roman" panose="02020603050405020304"/>
                <a:sym typeface="+mn-ea"/>
              </a:rPr>
              <a:t>open </a:t>
            </a:r>
            <a:r>
              <a:rPr sz="2000" dirty="0">
                <a:latin typeface="微软雅黑" panose="020B0503020204020204" charset="-122"/>
                <a:ea typeface="微软雅黑" panose="020B0503020204020204" charset="-122"/>
                <a:cs typeface="Times New Roman" panose="02020603050405020304"/>
                <a:sym typeface="+mn-ea"/>
              </a:rPr>
              <a:t>to </a:t>
            </a:r>
            <a:r>
              <a:rPr sz="2000" spc="15" dirty="0">
                <a:latin typeface="微软雅黑" panose="020B0503020204020204" charset="-122"/>
                <a:ea typeface="微软雅黑" panose="020B0503020204020204" charset="-122"/>
                <a:cs typeface="Times New Roman" panose="02020603050405020304"/>
                <a:sym typeface="+mn-ea"/>
              </a:rPr>
              <a:t>new </a:t>
            </a:r>
            <a:r>
              <a:rPr sz="2000" dirty="0">
                <a:latin typeface="微软雅黑" panose="020B0503020204020204" charset="-122"/>
                <a:ea typeface="微软雅黑" panose="020B0503020204020204" charset="-122"/>
                <a:cs typeface="Times New Roman" panose="02020603050405020304"/>
                <a:sym typeface="+mn-ea"/>
              </a:rPr>
              <a:t>ideas </a:t>
            </a:r>
            <a:r>
              <a:rPr sz="2000" spc="10" dirty="0">
                <a:latin typeface="微软雅黑" panose="020B0503020204020204" charset="-122"/>
                <a:ea typeface="微软雅黑" panose="020B0503020204020204" charset="-122"/>
                <a:cs typeface="Times New Roman" panose="02020603050405020304"/>
                <a:sym typeface="+mn-ea"/>
              </a:rPr>
              <a:t>and </a:t>
            </a:r>
            <a:r>
              <a:rPr sz="2000" spc="25" dirty="0">
                <a:latin typeface="微软雅黑" panose="020B0503020204020204" charset="-122"/>
                <a:ea typeface="微软雅黑" panose="020B0503020204020204" charset="-122"/>
                <a:cs typeface="Times New Roman" panose="02020603050405020304"/>
                <a:sym typeface="+mn-ea"/>
              </a:rPr>
              <a:t>more</a:t>
            </a:r>
            <a:r>
              <a:rPr sz="2000" spc="-80" dirty="0">
                <a:latin typeface="微软雅黑" panose="020B0503020204020204" charset="-122"/>
                <a:ea typeface="微软雅黑" panose="020B0503020204020204" charset="-122"/>
                <a:cs typeface="Times New Roman" panose="02020603050405020304"/>
                <a:sym typeface="+mn-ea"/>
              </a:rPr>
              <a:t> </a:t>
            </a:r>
            <a:r>
              <a:rPr sz="2000" dirty="0">
                <a:latin typeface="微软雅黑" panose="020B0503020204020204" charset="-122"/>
                <a:ea typeface="微软雅黑" panose="020B0503020204020204" charset="-122"/>
                <a:cs typeface="Times New Roman" panose="02020603050405020304"/>
                <a:sym typeface="+mn-ea"/>
              </a:rPr>
              <a:t>radical</a:t>
            </a:r>
            <a:endParaRPr sz="2000" dirty="0">
              <a:latin typeface="微软雅黑" panose="020B0503020204020204" charset="-122"/>
              <a:ea typeface="微软雅黑" panose="020B0503020204020204" charset="-122"/>
              <a:cs typeface="Times New Roman" panose="02020603050405020304"/>
            </a:endParaRPr>
          </a:p>
        </p:txBody>
      </p:sp>
    </p:spTree>
    <p:extLst>
      <p:ext uri="{BB962C8B-B14F-4D97-AF65-F5344CB8AC3E}">
        <p14:creationId xmlns:p14="http://schemas.microsoft.com/office/powerpoint/2010/main" val="27479210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28270" y="1289581"/>
            <a:ext cx="8437880" cy="5365508"/>
          </a:xfrm>
          <a:prstGeom prst="rect">
            <a:avLst/>
          </a:prstGeom>
          <a:noFill/>
          <a:ln w="9525">
            <a:noFill/>
          </a:ln>
        </p:spPr>
        <p:txBody>
          <a:bodyPr wrap="square">
            <a:spAutoFit/>
          </a:bodyPr>
          <a:lstStyle/>
          <a:p>
            <a:pPr marL="12700" marR="5080" indent="114300" algn="just">
              <a:lnSpc>
                <a:spcPct val="136000"/>
              </a:lnSpc>
              <a:spcBef>
                <a:spcPts val="55"/>
              </a:spcBef>
            </a:pPr>
            <a:r>
              <a:rPr spc="5" dirty="0">
                <a:latin typeface="微软雅黑" panose="020B0503020204020204" charset="-122"/>
                <a:ea typeface="微软雅黑" panose="020B0503020204020204" charset="-122"/>
                <a:cs typeface="微软雅黑" panose="020B0503020204020204" charset="-122"/>
                <a:sym typeface="+mn-ea"/>
              </a:rPr>
              <a:t>⑤ </a:t>
            </a:r>
            <a:r>
              <a:rPr spc="5" dirty="0">
                <a:latin typeface="微软雅黑" panose="020B0503020204020204" charset="-122"/>
                <a:ea typeface="微软雅黑" panose="020B0503020204020204" charset="-122"/>
                <a:cs typeface="Arial" panose="020B0604020202020204"/>
                <a:sym typeface="+mn-ea"/>
              </a:rPr>
              <a:t>Is </a:t>
            </a:r>
            <a:r>
              <a:rPr dirty="0">
                <a:latin typeface="微软雅黑" panose="020B0503020204020204" charset="-122"/>
                <a:ea typeface="微软雅黑" panose="020B0503020204020204" charset="-122"/>
                <a:cs typeface="Arial" panose="020B0604020202020204"/>
                <a:sym typeface="+mn-ea"/>
              </a:rPr>
              <a:t>the </a:t>
            </a:r>
            <a:r>
              <a:rPr spc="-5" dirty="0">
                <a:latin typeface="微软雅黑" panose="020B0503020204020204" charset="-122"/>
                <a:ea typeface="微软雅黑" panose="020B0503020204020204" charset="-122"/>
                <a:cs typeface="Arial" panose="020B0604020202020204"/>
                <a:sym typeface="+mn-ea"/>
              </a:rPr>
              <a:t>left </a:t>
            </a:r>
            <a:r>
              <a:rPr dirty="0">
                <a:latin typeface="微软雅黑" panose="020B0503020204020204" charset="-122"/>
                <a:ea typeface="微软雅黑" panose="020B0503020204020204" charset="-122"/>
                <a:cs typeface="Arial" panose="020B0604020202020204"/>
                <a:sym typeface="+mn-ea"/>
              </a:rPr>
              <a:t>brain better </a:t>
            </a:r>
            <a:r>
              <a:rPr spc="10" dirty="0">
                <a:latin typeface="微软雅黑" panose="020B0503020204020204" charset="-122"/>
                <a:ea typeface="微软雅黑" panose="020B0503020204020204" charset="-122"/>
                <a:cs typeface="Arial" panose="020B0604020202020204"/>
                <a:sym typeface="+mn-ea"/>
              </a:rPr>
              <a:t>or </a:t>
            </a:r>
            <a:r>
              <a:rPr dirty="0">
                <a:latin typeface="微软雅黑" panose="020B0503020204020204" charset="-122"/>
                <a:ea typeface="微软雅黑" panose="020B0503020204020204" charset="-122"/>
                <a:cs typeface="Arial" panose="020B0604020202020204"/>
                <a:sym typeface="+mn-ea"/>
              </a:rPr>
              <a:t>the </a:t>
            </a:r>
            <a:r>
              <a:rPr spc="5" dirty="0">
                <a:latin typeface="微软雅黑" panose="020B0503020204020204" charset="-122"/>
                <a:ea typeface="微软雅黑" panose="020B0503020204020204" charset="-122"/>
                <a:cs typeface="Arial" panose="020B0604020202020204"/>
                <a:sym typeface="+mn-ea"/>
              </a:rPr>
              <a:t>right </a:t>
            </a:r>
            <a:r>
              <a:rPr spc="-5" dirty="0">
                <a:latin typeface="微软雅黑" panose="020B0503020204020204" charset="-122"/>
                <a:ea typeface="微软雅黑" panose="020B0503020204020204" charset="-122"/>
                <a:cs typeface="Arial" panose="020B0604020202020204"/>
                <a:sym typeface="+mn-ea"/>
              </a:rPr>
              <a:t>brain? </a:t>
            </a:r>
            <a:r>
              <a:rPr spc="10" dirty="0">
                <a:latin typeface="微软雅黑" panose="020B0503020204020204" charset="-122"/>
                <a:ea typeface="微软雅黑" panose="020B0503020204020204" charset="-122"/>
                <a:cs typeface="Arial" panose="020B0604020202020204"/>
                <a:sym typeface="+mn-ea"/>
              </a:rPr>
              <a:t>Both </a:t>
            </a:r>
            <a:r>
              <a:rPr spc="15" dirty="0">
                <a:latin typeface="微软雅黑" panose="020B0503020204020204" charset="-122"/>
                <a:ea typeface="微软雅黑" panose="020B0503020204020204" charset="-122"/>
                <a:cs typeface="Arial" panose="020B0604020202020204"/>
                <a:sym typeface="+mn-ea"/>
              </a:rPr>
              <a:t>sides </a:t>
            </a:r>
            <a:r>
              <a:rPr spc="10" dirty="0">
                <a:latin typeface="微软雅黑" panose="020B0503020204020204" charset="-122"/>
                <a:ea typeface="微软雅黑" panose="020B0503020204020204" charset="-122"/>
                <a:cs typeface="Arial" panose="020B0604020202020204"/>
                <a:sym typeface="+mn-ea"/>
              </a:rPr>
              <a:t>of </a:t>
            </a:r>
            <a:r>
              <a:rPr spc="-10" dirty="0">
                <a:latin typeface="微软雅黑" panose="020B0503020204020204" charset="-122"/>
                <a:ea typeface="微软雅黑" panose="020B0503020204020204" charset="-122"/>
                <a:cs typeface="Arial" panose="020B0604020202020204"/>
                <a:sym typeface="+mn-ea"/>
              </a:rPr>
              <a:t>the </a:t>
            </a:r>
            <a:r>
              <a:rPr spc="10" dirty="0">
                <a:latin typeface="微软雅黑" panose="020B0503020204020204" charset="-122"/>
                <a:ea typeface="微软雅黑" panose="020B0503020204020204" charset="-122"/>
                <a:cs typeface="Arial" panose="020B0604020202020204"/>
                <a:sym typeface="+mn-ea"/>
              </a:rPr>
              <a:t>brain are </a:t>
            </a:r>
            <a:r>
              <a:rPr spc="5" dirty="0">
                <a:latin typeface="微软雅黑" panose="020B0503020204020204" charset="-122"/>
                <a:ea typeface="微软雅黑" panose="020B0503020204020204" charset="-122"/>
                <a:cs typeface="Arial" panose="020B0604020202020204"/>
                <a:sym typeface="+mn-ea"/>
              </a:rPr>
              <a:t>equally </a:t>
            </a:r>
            <a:r>
              <a:rPr spc="10" dirty="0">
                <a:latin typeface="微软雅黑" panose="020B0503020204020204" charset="-122"/>
                <a:ea typeface="微软雅黑" panose="020B0503020204020204" charset="-122"/>
                <a:cs typeface="Arial" panose="020B0604020202020204"/>
                <a:sym typeface="+mn-ea"/>
              </a:rPr>
              <a:t>important. </a:t>
            </a:r>
            <a:r>
              <a:rPr dirty="0">
                <a:latin typeface="微软雅黑" panose="020B0503020204020204" charset="-122"/>
                <a:ea typeface="微软雅黑" panose="020B0503020204020204" charset="-122"/>
                <a:cs typeface="Arial" panose="020B0604020202020204"/>
                <a:sym typeface="+mn-ea"/>
              </a:rPr>
              <a:t>In </a:t>
            </a:r>
            <a:r>
              <a:rPr spc="50" dirty="0">
                <a:latin typeface="微软雅黑" panose="020B0503020204020204" charset="-122"/>
                <a:ea typeface="微软雅黑" panose="020B0503020204020204" charset="-122"/>
                <a:cs typeface="Arial" panose="020B0604020202020204"/>
                <a:sym typeface="+mn-ea"/>
              </a:rPr>
              <a:t>an </a:t>
            </a:r>
            <a:r>
              <a:rPr spc="25" dirty="0">
                <a:latin typeface="微软雅黑" panose="020B0503020204020204" charset="-122"/>
                <a:ea typeface="微软雅黑" panose="020B0503020204020204" charset="-122"/>
                <a:cs typeface="Arial" panose="020B0604020202020204"/>
                <a:sym typeface="+mn-ea"/>
              </a:rPr>
              <a:t>ideal </a:t>
            </a:r>
            <a:r>
              <a:rPr spc="15" dirty="0">
                <a:latin typeface="微软雅黑" panose="020B0503020204020204" charset="-122"/>
                <a:ea typeface="微软雅黑" panose="020B0503020204020204" charset="-122"/>
                <a:cs typeface="Arial" panose="020B0604020202020204"/>
                <a:sym typeface="+mn-ea"/>
              </a:rPr>
              <a:t>situation, </a:t>
            </a:r>
            <a:r>
              <a:rPr spc="10" dirty="0">
                <a:latin typeface="微软雅黑" panose="020B0503020204020204" charset="-122"/>
                <a:ea typeface="微软雅黑" panose="020B0503020204020204" charset="-122"/>
                <a:cs typeface="Arial" panose="020B0604020202020204"/>
                <a:sym typeface="+mn-ea"/>
              </a:rPr>
              <a:t>a </a:t>
            </a:r>
            <a:r>
              <a:rPr spc="15" dirty="0">
                <a:latin typeface="微软雅黑" panose="020B0503020204020204" charset="-122"/>
                <a:ea typeface="微软雅黑" panose="020B0503020204020204" charset="-122"/>
                <a:cs typeface="Arial" panose="020B0604020202020204"/>
                <a:sym typeface="+mn-ea"/>
              </a:rPr>
              <a:t>person should </a:t>
            </a:r>
            <a:r>
              <a:rPr spc="-10" dirty="0">
                <a:latin typeface="微软雅黑" panose="020B0503020204020204" charset="-122"/>
                <a:ea typeface="微软雅黑" panose="020B0503020204020204" charset="-122"/>
                <a:cs typeface="Arial" panose="020B0604020202020204"/>
                <a:sym typeface="+mn-ea"/>
              </a:rPr>
              <a:t>be </a:t>
            </a:r>
            <a:r>
              <a:rPr spc="10" dirty="0">
                <a:latin typeface="微软雅黑" panose="020B0503020204020204" charset="-122"/>
                <a:ea typeface="微软雅黑" panose="020B0503020204020204" charset="-122"/>
                <a:cs typeface="Arial" panose="020B0604020202020204"/>
                <a:sym typeface="+mn-ea"/>
              </a:rPr>
              <a:t>exactly </a:t>
            </a:r>
            <a:r>
              <a:rPr spc="25" dirty="0">
                <a:latin typeface="微软雅黑" panose="020B0503020204020204" charset="-122"/>
                <a:ea typeface="微软雅黑" panose="020B0503020204020204" charset="-122"/>
                <a:cs typeface="Arial" panose="020B0604020202020204"/>
                <a:sym typeface="+mn-ea"/>
              </a:rPr>
              <a:t>equal </a:t>
            </a:r>
            <a:r>
              <a:rPr dirty="0">
                <a:latin typeface="微软雅黑" panose="020B0503020204020204" charset="-122"/>
                <a:ea typeface="微软雅黑" panose="020B0503020204020204" charset="-122"/>
                <a:cs typeface="Arial" panose="020B0604020202020204"/>
                <a:sym typeface="+mn-ea"/>
              </a:rPr>
              <a:t>in  both </a:t>
            </a:r>
            <a:r>
              <a:rPr spc="15" dirty="0">
                <a:latin typeface="微软雅黑" panose="020B0503020204020204" charset="-122"/>
                <a:ea typeface="微软雅黑" panose="020B0503020204020204" charset="-122"/>
                <a:cs typeface="Arial" panose="020B0604020202020204"/>
                <a:sym typeface="+mn-ea"/>
              </a:rPr>
              <a:t>sides </a:t>
            </a:r>
            <a:r>
              <a:rPr spc="10" dirty="0">
                <a:latin typeface="微软雅黑" panose="020B0503020204020204" charset="-122"/>
                <a:ea typeface="微软雅黑" panose="020B0503020204020204" charset="-122"/>
                <a:cs typeface="Arial" panose="020B0604020202020204"/>
                <a:sym typeface="+mn-ea"/>
              </a:rPr>
              <a:t>of </a:t>
            </a:r>
            <a:r>
              <a:rPr dirty="0">
                <a:latin typeface="微软雅黑" panose="020B0503020204020204" charset="-122"/>
                <a:ea typeface="微软雅黑" panose="020B0503020204020204" charset="-122"/>
                <a:cs typeface="Arial" panose="020B0604020202020204"/>
                <a:sym typeface="+mn-ea"/>
              </a:rPr>
              <a:t>the brain. </a:t>
            </a:r>
            <a:r>
              <a:rPr spc="5" dirty="0">
                <a:latin typeface="微软雅黑" panose="020B0503020204020204" charset="-122"/>
                <a:ea typeface="微软雅黑" panose="020B0503020204020204" charset="-122"/>
                <a:cs typeface="Arial" panose="020B0604020202020204"/>
                <a:sym typeface="+mn-ea"/>
              </a:rPr>
              <a:t>However, </a:t>
            </a:r>
            <a:r>
              <a:rPr spc="10" dirty="0">
                <a:latin typeface="微软雅黑" panose="020B0503020204020204" charset="-122"/>
                <a:ea typeface="微软雅黑" panose="020B0503020204020204" charset="-122"/>
                <a:cs typeface="Arial" panose="020B0604020202020204"/>
                <a:sym typeface="+mn-ea"/>
              </a:rPr>
              <a:t>as </a:t>
            </a:r>
            <a:r>
              <a:rPr spc="30" dirty="0">
                <a:latin typeface="微软雅黑" panose="020B0503020204020204" charset="-122"/>
                <a:ea typeface="微软雅黑" panose="020B0503020204020204" charset="-122"/>
                <a:cs typeface="Arial" panose="020B0604020202020204"/>
                <a:sym typeface="+mn-ea"/>
              </a:rPr>
              <a:t>in </a:t>
            </a:r>
            <a:r>
              <a:rPr spc="15" dirty="0">
                <a:latin typeface="微软雅黑" panose="020B0503020204020204" charset="-122"/>
                <a:ea typeface="微软雅黑" panose="020B0503020204020204" charset="-122"/>
                <a:cs typeface="Arial" panose="020B0604020202020204"/>
                <a:sym typeface="+mn-ea"/>
              </a:rPr>
              <a:t>most </a:t>
            </a:r>
            <a:r>
              <a:rPr spc="5" dirty="0">
                <a:latin typeface="微软雅黑" panose="020B0503020204020204" charset="-122"/>
                <a:ea typeface="微软雅黑" panose="020B0503020204020204" charset="-122"/>
                <a:cs typeface="Arial" panose="020B0604020202020204"/>
                <a:sym typeface="+mn-ea"/>
              </a:rPr>
              <a:t>things, </a:t>
            </a:r>
            <a:r>
              <a:rPr dirty="0">
                <a:latin typeface="微软雅黑" panose="020B0503020204020204" charset="-122"/>
                <a:ea typeface="微软雅黑" panose="020B0503020204020204" charset="-122"/>
                <a:cs typeface="Arial" panose="020B0604020202020204"/>
                <a:sym typeface="+mn-ea"/>
              </a:rPr>
              <a:t>the </a:t>
            </a:r>
            <a:r>
              <a:rPr spc="25" dirty="0">
                <a:latin typeface="微软雅黑" panose="020B0503020204020204" charset="-122"/>
                <a:ea typeface="微软雅黑" panose="020B0503020204020204" charset="-122"/>
                <a:cs typeface="Arial" panose="020B0604020202020204"/>
                <a:sym typeface="+mn-ea"/>
              </a:rPr>
              <a:t>ideal </a:t>
            </a:r>
            <a:r>
              <a:rPr spc="5" dirty="0">
                <a:latin typeface="微软雅黑" panose="020B0503020204020204" charset="-122"/>
                <a:ea typeface="微软雅黑" panose="020B0503020204020204" charset="-122"/>
                <a:cs typeface="Arial" panose="020B0604020202020204"/>
                <a:sym typeface="+mn-ea"/>
              </a:rPr>
              <a:t>never </a:t>
            </a:r>
            <a:r>
              <a:rPr spc="10" dirty="0">
                <a:latin typeface="微软雅黑" panose="020B0503020204020204" charset="-122"/>
                <a:ea typeface="微软雅黑" panose="020B0503020204020204" charset="-122"/>
                <a:cs typeface="Arial" panose="020B0604020202020204"/>
                <a:sym typeface="+mn-ea"/>
              </a:rPr>
              <a:t>happens.  </a:t>
            </a:r>
            <a:r>
              <a:rPr dirty="0">
                <a:latin typeface="微软雅黑" panose="020B0503020204020204" charset="-122"/>
                <a:ea typeface="微软雅黑" panose="020B0503020204020204" charset="-122"/>
                <a:cs typeface="Arial" panose="020B0604020202020204"/>
                <a:sym typeface="+mn-ea"/>
              </a:rPr>
              <a:t>People </a:t>
            </a:r>
            <a:r>
              <a:rPr spc="10" dirty="0">
                <a:latin typeface="微软雅黑" panose="020B0503020204020204" charset="-122"/>
                <a:ea typeface="微软雅黑" panose="020B0503020204020204" charset="-122"/>
                <a:cs typeface="Arial" panose="020B0604020202020204"/>
                <a:sym typeface="+mn-ea"/>
              </a:rPr>
              <a:t>are </a:t>
            </a:r>
            <a:r>
              <a:rPr spc="15" dirty="0">
                <a:latin typeface="微软雅黑" panose="020B0503020204020204" charset="-122"/>
                <a:ea typeface="微软雅黑" panose="020B0503020204020204" charset="-122"/>
                <a:cs typeface="Arial" panose="020B0604020202020204"/>
                <a:sym typeface="+mn-ea"/>
              </a:rPr>
              <a:t>dominated </a:t>
            </a:r>
            <a:r>
              <a:rPr spc="10" dirty="0">
                <a:latin typeface="微软雅黑" panose="020B0503020204020204" charset="-122"/>
                <a:ea typeface="微软雅黑" panose="020B0503020204020204" charset="-122"/>
                <a:cs typeface="Arial" panose="020B0604020202020204"/>
                <a:sym typeface="+mn-ea"/>
              </a:rPr>
              <a:t>by </a:t>
            </a:r>
            <a:r>
              <a:rPr spc="15" dirty="0">
                <a:latin typeface="微软雅黑" panose="020B0503020204020204" charset="-122"/>
                <a:ea typeface="微软雅黑" panose="020B0503020204020204" charset="-122"/>
                <a:cs typeface="Arial" panose="020B0604020202020204"/>
                <a:sym typeface="+mn-ea"/>
              </a:rPr>
              <a:t>one </a:t>
            </a:r>
            <a:r>
              <a:rPr spc="10" dirty="0">
                <a:latin typeface="微软雅黑" panose="020B0503020204020204" charset="-122"/>
                <a:ea typeface="微软雅黑" panose="020B0503020204020204" charset="-122"/>
                <a:cs typeface="Arial" panose="020B0604020202020204"/>
                <a:sym typeface="+mn-ea"/>
              </a:rPr>
              <a:t>or </a:t>
            </a:r>
            <a:r>
              <a:rPr dirty="0">
                <a:latin typeface="微软雅黑" panose="020B0503020204020204" charset="-122"/>
                <a:ea typeface="微软雅黑" panose="020B0503020204020204" charset="-122"/>
                <a:cs typeface="Arial" panose="020B0604020202020204"/>
                <a:sym typeface="+mn-ea"/>
              </a:rPr>
              <a:t>the </a:t>
            </a:r>
            <a:r>
              <a:rPr spc="5" dirty="0">
                <a:latin typeface="微软雅黑" panose="020B0503020204020204" charset="-122"/>
                <a:ea typeface="微软雅黑" panose="020B0503020204020204" charset="-122"/>
                <a:cs typeface="Arial" panose="020B0604020202020204"/>
                <a:sym typeface="+mn-ea"/>
              </a:rPr>
              <a:t>other </a:t>
            </a:r>
            <a:r>
              <a:rPr dirty="0">
                <a:latin typeface="微软雅黑" panose="020B0503020204020204" charset="-122"/>
                <a:ea typeface="微软雅黑" panose="020B0503020204020204" charset="-122"/>
                <a:cs typeface="Arial" panose="020B0604020202020204"/>
                <a:sym typeface="+mn-ea"/>
              </a:rPr>
              <a:t>side </a:t>
            </a:r>
            <a:r>
              <a:rPr spc="10" dirty="0">
                <a:latin typeface="微软雅黑" panose="020B0503020204020204" charset="-122"/>
                <a:ea typeface="微软雅黑" panose="020B0503020204020204" charset="-122"/>
                <a:cs typeface="Arial" panose="020B0604020202020204"/>
                <a:sym typeface="+mn-ea"/>
              </a:rPr>
              <a:t>of </a:t>
            </a:r>
            <a:r>
              <a:rPr dirty="0">
                <a:latin typeface="微软雅黑" panose="020B0503020204020204" charset="-122"/>
                <a:ea typeface="微软雅黑" panose="020B0503020204020204" charset="-122"/>
                <a:cs typeface="Arial" panose="020B0604020202020204"/>
                <a:sym typeface="+mn-ea"/>
              </a:rPr>
              <a:t>their </a:t>
            </a:r>
            <a:r>
              <a:rPr spc="5" dirty="0">
                <a:latin typeface="微软雅黑" panose="020B0503020204020204" charset="-122"/>
                <a:ea typeface="微软雅黑" panose="020B0503020204020204" charset="-122"/>
                <a:cs typeface="Arial" panose="020B0604020202020204"/>
                <a:sym typeface="+mn-ea"/>
              </a:rPr>
              <a:t>brains. </a:t>
            </a:r>
            <a:r>
              <a:rPr spc="25" dirty="0">
                <a:latin typeface="微软雅黑" panose="020B0503020204020204" charset="-122"/>
                <a:ea typeface="微软雅黑" panose="020B0503020204020204" charset="-122"/>
                <a:cs typeface="Arial" panose="020B0604020202020204"/>
                <a:sym typeface="+mn-ea"/>
              </a:rPr>
              <a:t>In </a:t>
            </a:r>
            <a:r>
              <a:rPr spc="15" dirty="0">
                <a:latin typeface="微软雅黑" panose="020B0503020204020204" charset="-122"/>
                <a:ea typeface="微软雅黑" panose="020B0503020204020204" charset="-122"/>
                <a:cs typeface="Arial" panose="020B0604020202020204"/>
                <a:sym typeface="+mn-ea"/>
              </a:rPr>
              <a:t>order </a:t>
            </a:r>
            <a:r>
              <a:rPr spc="-15" dirty="0">
                <a:latin typeface="微软雅黑" panose="020B0503020204020204" charset="-122"/>
                <a:ea typeface="微软雅黑" panose="020B0503020204020204" charset="-122"/>
                <a:cs typeface="Arial" panose="020B0604020202020204"/>
                <a:sym typeface="+mn-ea"/>
              </a:rPr>
              <a:t>to  </a:t>
            </a:r>
            <a:r>
              <a:rPr dirty="0">
                <a:latin typeface="微软雅黑" panose="020B0503020204020204" charset="-122"/>
                <a:ea typeface="微软雅黑" panose="020B0503020204020204" charset="-122"/>
                <a:cs typeface="Arial" panose="020B0604020202020204"/>
                <a:sym typeface="+mn-ea"/>
              </a:rPr>
              <a:t>function </a:t>
            </a:r>
            <a:r>
              <a:rPr spc="5" dirty="0">
                <a:latin typeface="微软雅黑" panose="020B0503020204020204" charset="-122"/>
                <a:ea typeface="微软雅黑" panose="020B0503020204020204" charset="-122"/>
                <a:cs typeface="Arial" panose="020B0604020202020204"/>
                <a:sym typeface="+mn-ea"/>
              </a:rPr>
              <a:t>effectively </a:t>
            </a:r>
            <a:r>
              <a:rPr spc="30" dirty="0">
                <a:latin typeface="微软雅黑" panose="020B0503020204020204" charset="-122"/>
                <a:ea typeface="微软雅黑" panose="020B0503020204020204" charset="-122"/>
                <a:cs typeface="Arial" panose="020B0604020202020204"/>
                <a:sym typeface="+mn-ea"/>
              </a:rPr>
              <a:t>in </a:t>
            </a:r>
            <a:r>
              <a:rPr dirty="0">
                <a:latin typeface="微软雅黑" panose="020B0503020204020204" charset="-122"/>
                <a:ea typeface="微软雅黑" panose="020B0503020204020204" charset="-122"/>
                <a:cs typeface="Arial" panose="020B0604020202020204"/>
                <a:sym typeface="+mn-ea"/>
              </a:rPr>
              <a:t>the </a:t>
            </a:r>
            <a:r>
              <a:rPr spc="5" dirty="0">
                <a:latin typeface="微软雅黑" panose="020B0503020204020204" charset="-122"/>
                <a:ea typeface="微软雅黑" panose="020B0503020204020204" charset="-122"/>
                <a:cs typeface="Arial" panose="020B0604020202020204"/>
                <a:sym typeface="+mn-ea"/>
              </a:rPr>
              <a:t>world, </a:t>
            </a:r>
            <a:r>
              <a:rPr spc="-30" dirty="0">
                <a:latin typeface="微软雅黑" panose="020B0503020204020204" charset="-122"/>
                <a:ea typeface="微软雅黑" panose="020B0503020204020204" charset="-122"/>
                <a:cs typeface="Arial" panose="020B0604020202020204"/>
                <a:sym typeface="+mn-ea"/>
              </a:rPr>
              <a:t>we </a:t>
            </a:r>
            <a:r>
              <a:rPr dirty="0">
                <a:latin typeface="微软雅黑" panose="020B0503020204020204" charset="-122"/>
                <a:ea typeface="微软雅黑" panose="020B0503020204020204" charset="-122"/>
                <a:cs typeface="Arial" panose="020B0604020202020204"/>
                <a:sym typeface="+mn-ea"/>
              </a:rPr>
              <a:t>must </a:t>
            </a:r>
            <a:r>
              <a:rPr spc="10" dirty="0">
                <a:latin typeface="微软雅黑" panose="020B0503020204020204" charset="-122"/>
                <a:ea typeface="微软雅黑" panose="020B0503020204020204" charset="-122"/>
                <a:cs typeface="Arial" panose="020B0604020202020204"/>
                <a:sym typeface="+mn-ea"/>
              </a:rPr>
              <a:t>learn </a:t>
            </a:r>
            <a:r>
              <a:rPr dirty="0">
                <a:latin typeface="微软雅黑" panose="020B0503020204020204" charset="-122"/>
                <a:ea typeface="微软雅黑" panose="020B0503020204020204" charset="-122"/>
                <a:cs typeface="Arial" panose="020B0604020202020204"/>
                <a:sym typeface="+mn-ea"/>
              </a:rPr>
              <a:t>to use both sides </a:t>
            </a:r>
            <a:r>
              <a:rPr spc="10" dirty="0">
                <a:latin typeface="微软雅黑" panose="020B0503020204020204" charset="-122"/>
                <a:ea typeface="微软雅黑" panose="020B0503020204020204" charset="-122"/>
                <a:cs typeface="Arial" panose="020B0604020202020204"/>
                <a:sym typeface="+mn-ea"/>
              </a:rPr>
              <a:t>of </a:t>
            </a:r>
            <a:r>
              <a:rPr dirty="0">
                <a:latin typeface="微软雅黑" panose="020B0503020204020204" charset="-122"/>
                <a:ea typeface="微软雅黑" panose="020B0503020204020204" charset="-122"/>
                <a:cs typeface="Arial" panose="020B0604020202020204"/>
                <a:sym typeface="+mn-ea"/>
              </a:rPr>
              <a:t>the brain.  In </a:t>
            </a:r>
            <a:r>
              <a:rPr spc="10" dirty="0">
                <a:latin typeface="微软雅黑" panose="020B0503020204020204" charset="-122"/>
                <a:ea typeface="微软雅黑" panose="020B0503020204020204" charset="-122"/>
                <a:cs typeface="Arial" panose="020B0604020202020204"/>
                <a:sym typeface="+mn-ea"/>
              </a:rPr>
              <a:t>many situations </a:t>
            </a:r>
            <a:r>
              <a:rPr spc="15" dirty="0">
                <a:latin typeface="微软雅黑" panose="020B0503020204020204" charset="-122"/>
                <a:ea typeface="微软雅黑" panose="020B0503020204020204" charset="-122"/>
                <a:cs typeface="Arial" panose="020B0604020202020204"/>
                <a:sym typeface="+mn-ea"/>
              </a:rPr>
              <a:t>that </a:t>
            </a:r>
            <a:r>
              <a:rPr spc="-30" dirty="0">
                <a:latin typeface="微软雅黑" panose="020B0503020204020204" charset="-122"/>
                <a:ea typeface="微软雅黑" panose="020B0503020204020204" charset="-122"/>
                <a:cs typeface="Arial" panose="020B0604020202020204"/>
                <a:sym typeface="+mn-ea"/>
              </a:rPr>
              <a:t>we </a:t>
            </a:r>
            <a:r>
              <a:rPr spc="-5" dirty="0">
                <a:latin typeface="微软雅黑" panose="020B0503020204020204" charset="-122"/>
                <a:ea typeface="微软雅黑" panose="020B0503020204020204" charset="-122"/>
                <a:cs typeface="Arial" panose="020B0604020202020204"/>
                <a:sym typeface="+mn-ea"/>
              </a:rPr>
              <a:t>meet </a:t>
            </a:r>
            <a:r>
              <a:rPr dirty="0">
                <a:latin typeface="微软雅黑" panose="020B0503020204020204" charset="-122"/>
                <a:ea typeface="微软雅黑" panose="020B0503020204020204" charset="-122"/>
                <a:cs typeface="Arial" panose="020B0604020202020204"/>
                <a:sym typeface="+mn-ea"/>
              </a:rPr>
              <a:t>in the </a:t>
            </a:r>
            <a:r>
              <a:rPr spc="5" dirty="0">
                <a:latin typeface="微软雅黑" panose="020B0503020204020204" charset="-122"/>
                <a:ea typeface="微软雅黑" panose="020B0503020204020204" charset="-122"/>
                <a:cs typeface="Arial" panose="020B0604020202020204"/>
                <a:sym typeface="+mn-ea"/>
              </a:rPr>
              <a:t>world, </a:t>
            </a:r>
            <a:r>
              <a:rPr dirty="0">
                <a:latin typeface="微软雅黑" panose="020B0503020204020204" charset="-122"/>
                <a:ea typeface="微软雅黑" panose="020B0503020204020204" charset="-122"/>
                <a:cs typeface="Arial" panose="020B0604020202020204"/>
                <a:sym typeface="+mn-ea"/>
              </a:rPr>
              <a:t>there </a:t>
            </a:r>
            <a:r>
              <a:rPr spc="5" dirty="0">
                <a:latin typeface="微软雅黑" panose="020B0503020204020204" charset="-122"/>
                <a:ea typeface="微软雅黑" panose="020B0503020204020204" charset="-122"/>
                <a:cs typeface="Arial" panose="020B0604020202020204"/>
                <a:sym typeface="+mn-ea"/>
              </a:rPr>
              <a:t>will </a:t>
            </a:r>
            <a:r>
              <a:rPr spc="-10" dirty="0">
                <a:latin typeface="微软雅黑" panose="020B0503020204020204" charset="-122"/>
                <a:ea typeface="微软雅黑" panose="020B0503020204020204" charset="-122"/>
                <a:cs typeface="Arial" panose="020B0604020202020204"/>
                <a:sym typeface="+mn-ea"/>
              </a:rPr>
              <a:t>be </a:t>
            </a:r>
            <a:r>
              <a:rPr spc="10" dirty="0">
                <a:latin typeface="微软雅黑" panose="020B0503020204020204" charset="-122"/>
                <a:ea typeface="微软雅黑" panose="020B0503020204020204" charset="-122"/>
                <a:cs typeface="Arial" panose="020B0604020202020204"/>
                <a:sym typeface="+mn-ea"/>
              </a:rPr>
              <a:t>requirements </a:t>
            </a:r>
            <a:r>
              <a:rPr spc="15" dirty="0">
                <a:latin typeface="微软雅黑" panose="020B0503020204020204" charset="-122"/>
                <a:ea typeface="微软雅黑" panose="020B0503020204020204" charset="-122"/>
                <a:cs typeface="Arial" panose="020B0604020202020204"/>
                <a:sym typeface="+mn-ea"/>
              </a:rPr>
              <a:t>for  </a:t>
            </a:r>
            <a:r>
              <a:rPr dirty="0">
                <a:latin typeface="微软雅黑" panose="020B0503020204020204" charset="-122"/>
                <a:ea typeface="微软雅黑" panose="020B0503020204020204" charset="-122"/>
                <a:cs typeface="Arial" panose="020B0604020202020204"/>
                <a:sym typeface="+mn-ea"/>
              </a:rPr>
              <a:t>both </a:t>
            </a:r>
            <a:r>
              <a:rPr spc="10" dirty="0">
                <a:latin typeface="微软雅黑" panose="020B0503020204020204" charset="-122"/>
                <a:ea typeface="微软雅黑" panose="020B0503020204020204" charset="-122"/>
                <a:cs typeface="Arial" panose="020B0604020202020204"/>
                <a:sym typeface="+mn-ea"/>
              </a:rPr>
              <a:t>sides of </a:t>
            </a:r>
            <a:r>
              <a:rPr spc="-15" dirty="0">
                <a:latin typeface="微软雅黑" panose="020B0503020204020204" charset="-122"/>
                <a:ea typeface="微软雅黑" panose="020B0503020204020204" charset="-122"/>
                <a:cs typeface="Arial" panose="020B0604020202020204"/>
                <a:sym typeface="+mn-ea"/>
              </a:rPr>
              <a:t>the </a:t>
            </a:r>
            <a:r>
              <a:rPr spc="10" dirty="0">
                <a:latin typeface="微软雅黑" panose="020B0503020204020204" charset="-122"/>
                <a:ea typeface="微软雅黑" panose="020B0503020204020204" charset="-122"/>
                <a:cs typeface="Arial" panose="020B0604020202020204"/>
                <a:sym typeface="+mn-ea"/>
              </a:rPr>
              <a:t>brain </a:t>
            </a:r>
            <a:r>
              <a:rPr dirty="0">
                <a:latin typeface="微软雅黑" panose="020B0503020204020204" charset="-122"/>
                <a:ea typeface="微软雅黑" panose="020B0503020204020204" charset="-122"/>
                <a:cs typeface="Arial" panose="020B0604020202020204"/>
                <a:sym typeface="+mn-ea"/>
              </a:rPr>
              <a:t>to </a:t>
            </a:r>
            <a:r>
              <a:rPr spc="25" dirty="0">
                <a:latin typeface="微软雅黑" panose="020B0503020204020204" charset="-122"/>
                <a:ea typeface="微软雅黑" panose="020B0503020204020204" charset="-122"/>
                <a:cs typeface="Arial" panose="020B0604020202020204"/>
                <a:sym typeface="+mn-ea"/>
              </a:rPr>
              <a:t>work </a:t>
            </a:r>
            <a:r>
              <a:rPr spc="5" dirty="0">
                <a:latin typeface="微软雅黑" panose="020B0503020204020204" charset="-122"/>
                <a:ea typeface="微软雅黑" panose="020B0503020204020204" charset="-122"/>
                <a:cs typeface="Arial" panose="020B0604020202020204"/>
                <a:sym typeface="+mn-ea"/>
              </a:rPr>
              <a:t>together </a:t>
            </a:r>
            <a:r>
              <a:rPr spc="10" dirty="0">
                <a:latin typeface="微软雅黑" panose="020B0503020204020204" charset="-122"/>
                <a:ea typeface="微软雅黑" panose="020B0503020204020204" charset="-122"/>
                <a:cs typeface="Arial" panose="020B0604020202020204"/>
                <a:sym typeface="+mn-ea"/>
              </a:rPr>
              <a:t>as </a:t>
            </a:r>
            <a:r>
              <a:rPr spc="5" dirty="0">
                <a:latin typeface="微软雅黑" panose="020B0503020204020204" charset="-122"/>
                <a:ea typeface="微软雅黑" panose="020B0503020204020204" charset="-122"/>
                <a:cs typeface="Arial" panose="020B0604020202020204"/>
                <a:sym typeface="+mn-ea"/>
              </a:rPr>
              <a:t>partners. </a:t>
            </a:r>
            <a:r>
              <a:rPr spc="10" dirty="0">
                <a:latin typeface="微软雅黑" panose="020B0503020204020204" charset="-122"/>
                <a:ea typeface="微软雅黑" panose="020B0503020204020204" charset="-122"/>
                <a:cs typeface="Arial" panose="020B0604020202020204"/>
                <a:sym typeface="+mn-ea"/>
              </a:rPr>
              <a:t>For example, </a:t>
            </a:r>
            <a:r>
              <a:rPr spc="25" dirty="0">
                <a:latin typeface="微软雅黑" panose="020B0503020204020204" charset="-122"/>
                <a:ea typeface="微软雅黑" panose="020B0503020204020204" charset="-122"/>
                <a:cs typeface="Arial" panose="020B0604020202020204"/>
                <a:sym typeface="+mn-ea"/>
              </a:rPr>
              <a:t>when </a:t>
            </a:r>
            <a:r>
              <a:rPr dirty="0">
                <a:latin typeface="微软雅黑" panose="020B0503020204020204" charset="-122"/>
                <a:ea typeface="微软雅黑" panose="020B0503020204020204" charset="-122"/>
                <a:cs typeface="Arial" panose="020B0604020202020204"/>
                <a:sym typeface="+mn-ea"/>
              </a:rPr>
              <a:t>you  </a:t>
            </a:r>
            <a:r>
              <a:rPr spc="5" dirty="0">
                <a:latin typeface="微软雅黑" panose="020B0503020204020204" charset="-122"/>
                <a:ea typeface="微软雅黑" panose="020B0503020204020204" charset="-122"/>
                <a:cs typeface="Arial" panose="020B0604020202020204"/>
                <a:sym typeface="+mn-ea"/>
              </a:rPr>
              <a:t>want </a:t>
            </a:r>
            <a:r>
              <a:rPr dirty="0">
                <a:latin typeface="微软雅黑" panose="020B0503020204020204" charset="-122"/>
                <a:ea typeface="微软雅黑" panose="020B0503020204020204" charset="-122"/>
                <a:cs typeface="Arial" panose="020B0604020202020204"/>
                <a:sym typeface="+mn-ea"/>
              </a:rPr>
              <a:t>to write </a:t>
            </a:r>
            <a:r>
              <a:rPr spc="10" dirty="0">
                <a:latin typeface="微软雅黑" panose="020B0503020204020204" charset="-122"/>
                <a:ea typeface="微软雅黑" panose="020B0503020204020204" charset="-122"/>
                <a:cs typeface="Arial" panose="020B0604020202020204"/>
                <a:sym typeface="+mn-ea"/>
              </a:rPr>
              <a:t>a </a:t>
            </a:r>
            <a:r>
              <a:rPr dirty="0">
                <a:latin typeface="微软雅黑" panose="020B0503020204020204" charset="-122"/>
                <a:ea typeface="微软雅黑" panose="020B0503020204020204" charset="-122"/>
                <a:cs typeface="Arial" panose="020B0604020202020204"/>
                <a:sym typeface="+mn-ea"/>
              </a:rPr>
              <a:t>story, </a:t>
            </a:r>
            <a:r>
              <a:rPr spc="5" dirty="0">
                <a:latin typeface="微软雅黑" panose="020B0503020204020204" charset="-122"/>
                <a:ea typeface="微软雅黑" panose="020B0503020204020204" charset="-122"/>
                <a:cs typeface="Arial" panose="020B0604020202020204"/>
                <a:sym typeface="+mn-ea"/>
              </a:rPr>
              <a:t>which </a:t>
            </a:r>
            <a:r>
              <a:rPr spc="10" dirty="0">
                <a:latin typeface="微软雅黑" panose="020B0503020204020204" charset="-122"/>
                <a:ea typeface="微软雅黑" panose="020B0503020204020204" charset="-122"/>
                <a:cs typeface="Arial" panose="020B0604020202020204"/>
                <a:sym typeface="+mn-ea"/>
              </a:rPr>
              <a:t>brain </a:t>
            </a:r>
            <a:r>
              <a:rPr spc="-10" dirty="0">
                <a:latin typeface="微软雅黑" panose="020B0503020204020204" charset="-122"/>
                <a:ea typeface="微软雅黑" panose="020B0503020204020204" charset="-122"/>
                <a:cs typeface="Arial" panose="020B0604020202020204"/>
                <a:sym typeface="+mn-ea"/>
              </a:rPr>
              <a:t>do </a:t>
            </a:r>
            <a:r>
              <a:rPr spc="25" dirty="0">
                <a:latin typeface="微软雅黑" panose="020B0503020204020204" charset="-122"/>
                <a:ea typeface="微软雅黑" panose="020B0503020204020204" charset="-122"/>
                <a:cs typeface="Arial" panose="020B0604020202020204"/>
                <a:sym typeface="+mn-ea"/>
              </a:rPr>
              <a:t>you </a:t>
            </a:r>
            <a:r>
              <a:rPr spc="5" dirty="0">
                <a:latin typeface="微软雅黑" panose="020B0503020204020204" charset="-122"/>
                <a:ea typeface="微软雅黑" panose="020B0503020204020204" charset="-122"/>
                <a:cs typeface="Arial" panose="020B0604020202020204"/>
                <a:sym typeface="+mn-ea"/>
              </a:rPr>
              <a:t>use? </a:t>
            </a:r>
            <a:r>
              <a:rPr spc="10" dirty="0">
                <a:latin typeface="微软雅黑" panose="020B0503020204020204" charset="-122"/>
                <a:ea typeface="微软雅黑" panose="020B0503020204020204" charset="-122"/>
                <a:cs typeface="Arial" panose="020B0604020202020204"/>
                <a:sym typeface="+mn-ea"/>
              </a:rPr>
              <a:t>The answer </a:t>
            </a:r>
            <a:r>
              <a:rPr dirty="0">
                <a:latin typeface="微软雅黑" panose="020B0503020204020204" charset="-122"/>
                <a:ea typeface="微软雅黑" panose="020B0503020204020204" charset="-122"/>
                <a:cs typeface="Arial" panose="020B0604020202020204"/>
                <a:sym typeface="+mn-ea"/>
              </a:rPr>
              <a:t>is </a:t>
            </a:r>
            <a:r>
              <a:rPr spc="5" dirty="0">
                <a:latin typeface="微软雅黑" panose="020B0503020204020204" charset="-122"/>
                <a:ea typeface="微软雅黑" panose="020B0503020204020204" charset="-122"/>
                <a:cs typeface="Arial" panose="020B0604020202020204"/>
                <a:sym typeface="+mn-ea"/>
              </a:rPr>
              <a:t>both </a:t>
            </a:r>
            <a:r>
              <a:rPr dirty="0">
                <a:latin typeface="微软雅黑" panose="020B0503020204020204" charset="-122"/>
                <a:ea typeface="微软雅黑" panose="020B0503020204020204" charset="-122"/>
                <a:cs typeface="Arial" panose="020B0604020202020204"/>
                <a:sym typeface="+mn-ea"/>
              </a:rPr>
              <a:t>brains.  </a:t>
            </a:r>
            <a:r>
              <a:rPr spc="-30" dirty="0">
                <a:latin typeface="微软雅黑" panose="020B0503020204020204" charset="-122"/>
                <a:ea typeface="微软雅黑" panose="020B0503020204020204" charset="-122"/>
                <a:cs typeface="Arial" panose="020B0604020202020204"/>
                <a:sym typeface="+mn-ea"/>
              </a:rPr>
              <a:t>You </a:t>
            </a:r>
            <a:r>
              <a:rPr spc="15" dirty="0">
                <a:latin typeface="微软雅黑" panose="020B0503020204020204" charset="-122"/>
                <a:ea typeface="微软雅黑" panose="020B0503020204020204" charset="-122"/>
                <a:cs typeface="Arial" panose="020B0604020202020204"/>
                <a:sym typeface="+mn-ea"/>
              </a:rPr>
              <a:t>need </a:t>
            </a:r>
            <a:r>
              <a:rPr spc="-10" dirty="0">
                <a:latin typeface="微软雅黑" panose="020B0503020204020204" charset="-122"/>
                <a:ea typeface="微软雅黑" panose="020B0503020204020204" charset="-122"/>
                <a:cs typeface="Arial" panose="020B0604020202020204"/>
                <a:sym typeface="+mn-ea"/>
              </a:rPr>
              <a:t>the </a:t>
            </a:r>
            <a:r>
              <a:rPr spc="5" dirty="0">
                <a:latin typeface="微软雅黑" panose="020B0503020204020204" charset="-122"/>
                <a:ea typeface="微软雅黑" panose="020B0503020204020204" charset="-122"/>
                <a:cs typeface="Arial" panose="020B0604020202020204"/>
                <a:sym typeface="+mn-ea"/>
              </a:rPr>
              <a:t>right </a:t>
            </a:r>
            <a:r>
              <a:rPr dirty="0">
                <a:latin typeface="微软雅黑" panose="020B0503020204020204" charset="-122"/>
                <a:ea typeface="微软雅黑" panose="020B0503020204020204" charset="-122"/>
                <a:cs typeface="Arial" panose="020B0604020202020204"/>
                <a:sym typeface="+mn-ea"/>
              </a:rPr>
              <a:t>brain to </a:t>
            </a:r>
            <a:r>
              <a:rPr spc="10" dirty="0">
                <a:latin typeface="微软雅黑" panose="020B0503020204020204" charset="-122"/>
                <a:ea typeface="微软雅黑" panose="020B0503020204020204" charset="-122"/>
                <a:cs typeface="Arial" panose="020B0604020202020204"/>
                <a:sym typeface="+mn-ea"/>
              </a:rPr>
              <a:t>think of </a:t>
            </a:r>
            <a:r>
              <a:rPr dirty="0">
                <a:latin typeface="微软雅黑" panose="020B0503020204020204" charset="-122"/>
                <a:ea typeface="微软雅黑" panose="020B0503020204020204" charset="-122"/>
                <a:cs typeface="Arial" panose="020B0604020202020204"/>
                <a:sym typeface="+mn-ea"/>
              </a:rPr>
              <a:t>the </a:t>
            </a:r>
            <a:r>
              <a:rPr spc="10" dirty="0">
                <a:latin typeface="微软雅黑" panose="020B0503020204020204" charset="-122"/>
                <a:ea typeface="微软雅黑" panose="020B0503020204020204" charset="-122"/>
                <a:cs typeface="Arial" panose="020B0604020202020204"/>
                <a:sym typeface="+mn-ea"/>
              </a:rPr>
              <a:t>ideas </a:t>
            </a:r>
            <a:r>
              <a:rPr spc="15" dirty="0">
                <a:latin typeface="微软雅黑" panose="020B0503020204020204" charset="-122"/>
                <a:ea typeface="微软雅黑" panose="020B0503020204020204" charset="-122"/>
                <a:cs typeface="Arial" panose="020B0604020202020204"/>
                <a:sym typeface="+mn-ea"/>
              </a:rPr>
              <a:t>and </a:t>
            </a:r>
            <a:r>
              <a:rPr dirty="0">
                <a:latin typeface="微软雅黑" panose="020B0503020204020204" charset="-122"/>
                <a:ea typeface="微软雅黑" panose="020B0503020204020204" charset="-122"/>
                <a:cs typeface="Arial" panose="020B0604020202020204"/>
                <a:sym typeface="+mn-ea"/>
              </a:rPr>
              <a:t>you </a:t>
            </a:r>
            <a:r>
              <a:rPr spc="15" dirty="0">
                <a:latin typeface="微软雅黑" panose="020B0503020204020204" charset="-122"/>
                <a:ea typeface="微软雅黑" panose="020B0503020204020204" charset="-122"/>
                <a:cs typeface="Arial" panose="020B0604020202020204"/>
                <a:sym typeface="+mn-ea"/>
              </a:rPr>
              <a:t>need </a:t>
            </a:r>
            <a:r>
              <a:rPr dirty="0">
                <a:latin typeface="微软雅黑" panose="020B0503020204020204" charset="-122"/>
                <a:ea typeface="微软雅黑" panose="020B0503020204020204" charset="-122"/>
                <a:cs typeface="Arial" panose="020B0604020202020204"/>
                <a:sym typeface="+mn-ea"/>
              </a:rPr>
              <a:t>the </a:t>
            </a:r>
            <a:r>
              <a:rPr spc="-5" dirty="0">
                <a:latin typeface="微软雅黑" panose="020B0503020204020204" charset="-122"/>
                <a:ea typeface="微软雅黑" panose="020B0503020204020204" charset="-122"/>
                <a:cs typeface="Arial" panose="020B0604020202020204"/>
                <a:sym typeface="+mn-ea"/>
              </a:rPr>
              <a:t>left </a:t>
            </a:r>
            <a:r>
              <a:rPr spc="15" dirty="0">
                <a:latin typeface="微软雅黑" panose="020B0503020204020204" charset="-122"/>
                <a:ea typeface="微软雅黑" panose="020B0503020204020204" charset="-122"/>
                <a:cs typeface="Arial" panose="020B0604020202020204"/>
                <a:sym typeface="+mn-ea"/>
              </a:rPr>
              <a:t>side </a:t>
            </a:r>
            <a:r>
              <a:rPr spc="-15" dirty="0">
                <a:latin typeface="微软雅黑" panose="020B0503020204020204" charset="-122"/>
                <a:ea typeface="微软雅黑" panose="020B0503020204020204" charset="-122"/>
                <a:cs typeface="Arial" panose="020B0604020202020204"/>
                <a:sym typeface="+mn-ea"/>
              </a:rPr>
              <a:t>to  </a:t>
            </a:r>
            <a:r>
              <a:rPr dirty="0">
                <a:latin typeface="微软雅黑" panose="020B0503020204020204" charset="-122"/>
                <a:ea typeface="微软雅黑" panose="020B0503020204020204" charset="-122"/>
                <a:cs typeface="Arial" panose="020B0604020202020204"/>
                <a:sym typeface="+mn-ea"/>
              </a:rPr>
              <a:t>arrange </a:t>
            </a:r>
            <a:r>
              <a:rPr spc="10" dirty="0">
                <a:latin typeface="微软雅黑" panose="020B0503020204020204" charset="-122"/>
                <a:ea typeface="微软雅黑" panose="020B0503020204020204" charset="-122"/>
                <a:cs typeface="Arial" panose="020B0604020202020204"/>
                <a:sym typeface="+mn-ea"/>
              </a:rPr>
              <a:t>everything </a:t>
            </a:r>
            <a:r>
              <a:rPr spc="30" dirty="0">
                <a:latin typeface="微软雅黑" panose="020B0503020204020204" charset="-122"/>
                <a:ea typeface="微软雅黑" panose="020B0503020204020204" charset="-122"/>
                <a:cs typeface="Arial" panose="020B0604020202020204"/>
                <a:sym typeface="+mn-ea"/>
              </a:rPr>
              <a:t>in </a:t>
            </a:r>
            <a:r>
              <a:rPr spc="10" dirty="0">
                <a:latin typeface="微软雅黑" panose="020B0503020204020204" charset="-122"/>
                <a:ea typeface="微软雅黑" panose="020B0503020204020204" charset="-122"/>
                <a:cs typeface="Arial" panose="020B0604020202020204"/>
                <a:sym typeface="+mn-ea"/>
              </a:rPr>
              <a:t>a </a:t>
            </a:r>
            <a:r>
              <a:rPr spc="5" dirty="0">
                <a:latin typeface="微软雅黑" panose="020B0503020204020204" charset="-122"/>
                <a:ea typeface="微软雅黑" panose="020B0503020204020204" charset="-122"/>
                <a:cs typeface="Arial" panose="020B0604020202020204"/>
                <a:sym typeface="+mn-ea"/>
              </a:rPr>
              <a:t>logical </a:t>
            </a:r>
            <a:r>
              <a:rPr spc="25" dirty="0">
                <a:latin typeface="微软雅黑" panose="020B0503020204020204" charset="-122"/>
                <a:ea typeface="微软雅黑" panose="020B0503020204020204" charset="-122"/>
                <a:cs typeface="Arial" panose="020B0604020202020204"/>
                <a:sym typeface="+mn-ea"/>
              </a:rPr>
              <a:t>sequence. </a:t>
            </a:r>
            <a:r>
              <a:rPr spc="-30" dirty="0">
                <a:latin typeface="微软雅黑" panose="020B0503020204020204" charset="-122"/>
                <a:ea typeface="微软雅黑" panose="020B0503020204020204" charset="-122"/>
                <a:cs typeface="Arial" panose="020B0604020202020204"/>
                <a:sym typeface="+mn-ea"/>
              </a:rPr>
              <a:t>You </a:t>
            </a:r>
            <a:r>
              <a:rPr spc="15" dirty="0">
                <a:latin typeface="微软雅黑" panose="020B0503020204020204" charset="-122"/>
                <a:ea typeface="微软雅黑" panose="020B0503020204020204" charset="-122"/>
                <a:cs typeface="Arial" panose="020B0604020202020204"/>
                <a:sym typeface="+mn-ea"/>
              </a:rPr>
              <a:t>cannot </a:t>
            </a:r>
            <a:r>
              <a:rPr spc="-10" dirty="0">
                <a:latin typeface="微软雅黑" panose="020B0503020204020204" charset="-122"/>
                <a:ea typeface="微软雅黑" panose="020B0503020204020204" charset="-122"/>
                <a:cs typeface="Arial" panose="020B0604020202020204"/>
                <a:sym typeface="+mn-ea"/>
              </a:rPr>
              <a:t>go </a:t>
            </a:r>
            <a:r>
              <a:rPr spc="10" dirty="0">
                <a:latin typeface="微软雅黑" panose="020B0503020204020204" charset="-122"/>
                <a:ea typeface="微软雅黑" panose="020B0503020204020204" charset="-122"/>
                <a:cs typeface="Arial" panose="020B0604020202020204"/>
                <a:sym typeface="+mn-ea"/>
              </a:rPr>
              <a:t>through </a:t>
            </a:r>
            <a:r>
              <a:rPr spc="5" dirty="0">
                <a:latin typeface="微软雅黑" panose="020B0503020204020204" charset="-122"/>
                <a:ea typeface="微软雅黑" panose="020B0503020204020204" charset="-122"/>
                <a:cs typeface="Arial" panose="020B0604020202020204"/>
                <a:sym typeface="+mn-ea"/>
              </a:rPr>
              <a:t>life </a:t>
            </a:r>
            <a:r>
              <a:rPr spc="-5" dirty="0">
                <a:latin typeface="微软雅黑" panose="020B0503020204020204" charset="-122"/>
                <a:ea typeface="微软雅黑" panose="020B0503020204020204" charset="-122"/>
                <a:cs typeface="Arial" panose="020B0604020202020204"/>
                <a:sym typeface="+mn-ea"/>
              </a:rPr>
              <a:t>with  </a:t>
            </a:r>
            <a:r>
              <a:rPr spc="-20" dirty="0">
                <a:latin typeface="微软雅黑" panose="020B0503020204020204" charset="-122"/>
                <a:ea typeface="微软雅黑" panose="020B0503020204020204" charset="-122"/>
                <a:cs typeface="Arial" panose="020B0604020202020204"/>
                <a:sym typeface="+mn-ea"/>
              </a:rPr>
              <a:t>only </a:t>
            </a:r>
            <a:r>
              <a:rPr dirty="0">
                <a:latin typeface="微软雅黑" panose="020B0503020204020204" charset="-122"/>
                <a:ea typeface="微软雅黑" panose="020B0503020204020204" charset="-122"/>
                <a:cs typeface="Arial" panose="020B0604020202020204"/>
                <a:sym typeface="+mn-ea"/>
              </a:rPr>
              <a:t>one side</a:t>
            </a:r>
            <a:r>
              <a:rPr spc="-25" dirty="0">
                <a:latin typeface="微软雅黑" panose="020B0503020204020204" charset="-122"/>
                <a:ea typeface="微软雅黑" panose="020B0503020204020204" charset="-122"/>
                <a:cs typeface="Arial" panose="020B0604020202020204"/>
                <a:sym typeface="+mn-ea"/>
              </a:rPr>
              <a:t> </a:t>
            </a:r>
            <a:r>
              <a:rPr spc="-10" dirty="0">
                <a:latin typeface="微软雅黑" panose="020B0503020204020204" charset="-122"/>
                <a:ea typeface="微软雅黑" panose="020B0503020204020204" charset="-122"/>
                <a:cs typeface="Arial" panose="020B0604020202020204"/>
                <a:sym typeface="+mn-ea"/>
              </a:rPr>
              <a:t>functioning.</a:t>
            </a:r>
          </a:p>
          <a:p>
            <a:pPr marL="12700" marR="5080" indent="114300" algn="just">
              <a:lnSpc>
                <a:spcPct val="136000"/>
              </a:lnSpc>
              <a:spcBef>
                <a:spcPts val="55"/>
              </a:spcBef>
            </a:pPr>
            <a:endParaRPr lang="zh-CN" altLang="en-US" dirty="0">
              <a:latin typeface="微软雅黑" panose="020B0503020204020204" charset="-122"/>
              <a:ea typeface="微软雅黑" panose="020B0503020204020204" charset="-122"/>
            </a:endParaRPr>
          </a:p>
          <a:p>
            <a:pPr marL="12700" marR="5080" indent="114300" algn="just">
              <a:lnSpc>
                <a:spcPct val="136000"/>
              </a:lnSpc>
              <a:spcBef>
                <a:spcPts val="55"/>
              </a:spcBef>
            </a:pPr>
            <a:r>
              <a:rPr lang="zh-CN" altLang="en-US" dirty="0">
                <a:latin typeface="微软雅黑" panose="020B0503020204020204" charset="-122"/>
                <a:ea typeface="微软雅黑" panose="020B0503020204020204" charset="-122"/>
              </a:rPr>
              <a:t>段意：</a:t>
            </a:r>
            <a:r>
              <a:rPr spc="25" dirty="0">
                <a:latin typeface="微软雅黑" panose="020B0503020204020204" charset="-122"/>
                <a:ea typeface="微软雅黑" panose="020B0503020204020204" charset="-122"/>
                <a:cs typeface="微软雅黑" panose="020B0503020204020204" charset="-122"/>
                <a:sym typeface="+mn-ea"/>
              </a:rPr>
              <a:t>左脑右脑同样重</a:t>
            </a:r>
            <a:r>
              <a:rPr spc="10" dirty="0">
                <a:latin typeface="微软雅黑" panose="020B0503020204020204" charset="-122"/>
                <a:ea typeface="微软雅黑" panose="020B0503020204020204" charset="-122"/>
                <a:cs typeface="微软雅黑" panose="020B0503020204020204" charset="-122"/>
                <a:sym typeface="+mn-ea"/>
              </a:rPr>
              <a:t>要</a:t>
            </a:r>
            <a:r>
              <a:rPr spc="25" dirty="0">
                <a:latin typeface="微软雅黑" panose="020B0503020204020204" charset="-122"/>
                <a:ea typeface="微软雅黑" panose="020B0503020204020204" charset="-122"/>
                <a:cs typeface="微软雅黑" panose="020B0503020204020204" charset="-122"/>
                <a:sym typeface="+mn-ea"/>
              </a:rPr>
              <a:t>。想</a:t>
            </a:r>
            <a:r>
              <a:rPr spc="15" dirty="0">
                <a:latin typeface="微软雅黑" panose="020B0503020204020204" charset="-122"/>
                <a:ea typeface="微软雅黑" panose="020B0503020204020204" charset="-122"/>
                <a:cs typeface="微软雅黑" panose="020B0503020204020204" charset="-122"/>
                <a:sym typeface="+mn-ea"/>
              </a:rPr>
              <a:t>要</a:t>
            </a:r>
            <a:r>
              <a:rPr spc="25" dirty="0">
                <a:latin typeface="微软雅黑" panose="020B0503020204020204" charset="-122"/>
                <a:ea typeface="微软雅黑" panose="020B0503020204020204" charset="-122"/>
                <a:cs typeface="微软雅黑" panose="020B0503020204020204" charset="-122"/>
                <a:sym typeface="+mn-ea"/>
              </a:rPr>
              <a:t>有</a:t>
            </a:r>
            <a:r>
              <a:rPr spc="75" dirty="0">
                <a:latin typeface="微软雅黑" panose="020B0503020204020204" charset="-122"/>
                <a:ea typeface="微软雅黑" panose="020B0503020204020204" charset="-122"/>
                <a:cs typeface="微软雅黑" panose="020B0503020204020204" charset="-122"/>
                <a:sym typeface="+mn-ea"/>
              </a:rPr>
              <a:t>效</a:t>
            </a:r>
            <a:r>
              <a:rPr spc="25" dirty="0">
                <a:latin typeface="微软雅黑" panose="020B0503020204020204" charset="-122"/>
                <a:ea typeface="微软雅黑" panose="020B0503020204020204" charset="-122"/>
                <a:cs typeface="微软雅黑" panose="020B0503020204020204" charset="-122"/>
                <a:sym typeface="+mn-ea"/>
              </a:rPr>
              <a:t>地</a:t>
            </a:r>
            <a:r>
              <a:rPr spc="15" dirty="0">
                <a:latin typeface="微软雅黑" panose="020B0503020204020204" charset="-122"/>
                <a:ea typeface="微软雅黑" panose="020B0503020204020204" charset="-122"/>
                <a:cs typeface="微软雅黑" panose="020B0503020204020204" charset="-122"/>
                <a:sym typeface="+mn-ea"/>
              </a:rPr>
              <a:t>运</a:t>
            </a:r>
            <a:r>
              <a:rPr spc="85" dirty="0">
                <a:latin typeface="微软雅黑" panose="020B0503020204020204" charset="-122"/>
                <a:ea typeface="微软雅黑" panose="020B0503020204020204" charset="-122"/>
                <a:cs typeface="微软雅黑" panose="020B0503020204020204" charset="-122"/>
                <a:sym typeface="+mn-ea"/>
              </a:rPr>
              <a:t>转</a:t>
            </a:r>
            <a:r>
              <a:rPr spc="25" dirty="0">
                <a:latin typeface="微软雅黑" panose="020B0503020204020204" charset="-122"/>
                <a:ea typeface="微软雅黑" panose="020B0503020204020204" charset="-122"/>
                <a:cs typeface="微软雅黑" panose="020B0503020204020204" charset="-122"/>
                <a:sym typeface="+mn-ea"/>
              </a:rPr>
              <a:t>，人</a:t>
            </a:r>
            <a:r>
              <a:rPr spc="75" dirty="0">
                <a:latin typeface="微软雅黑" panose="020B0503020204020204" charset="-122"/>
                <a:ea typeface="微软雅黑" panose="020B0503020204020204" charset="-122"/>
                <a:cs typeface="微软雅黑" panose="020B0503020204020204" charset="-122"/>
                <a:sym typeface="+mn-ea"/>
              </a:rPr>
              <a:t>们</a:t>
            </a:r>
            <a:r>
              <a:rPr spc="25" dirty="0">
                <a:latin typeface="微软雅黑" panose="020B0503020204020204" charset="-122"/>
                <a:ea typeface="微软雅黑" panose="020B0503020204020204" charset="-122"/>
                <a:cs typeface="微软雅黑" panose="020B0503020204020204" charset="-122"/>
                <a:sym typeface="+mn-ea"/>
              </a:rPr>
              <a:t>必</a:t>
            </a:r>
            <a:r>
              <a:rPr spc="15" dirty="0">
                <a:latin typeface="微软雅黑" panose="020B0503020204020204" charset="-122"/>
                <a:ea typeface="微软雅黑" panose="020B0503020204020204" charset="-122"/>
                <a:cs typeface="微软雅黑" panose="020B0503020204020204" charset="-122"/>
                <a:sym typeface="+mn-ea"/>
              </a:rPr>
              <a:t>须</a:t>
            </a:r>
            <a:r>
              <a:rPr spc="75" dirty="0">
                <a:latin typeface="微软雅黑" panose="020B0503020204020204" charset="-122"/>
                <a:ea typeface="微软雅黑" panose="020B0503020204020204" charset="-122"/>
                <a:cs typeface="微软雅黑" panose="020B0503020204020204" charset="-122"/>
                <a:sym typeface="+mn-ea"/>
              </a:rPr>
              <a:t>学</a:t>
            </a:r>
            <a:r>
              <a:rPr spc="25" dirty="0">
                <a:latin typeface="微软雅黑" panose="020B0503020204020204" charset="-122"/>
                <a:ea typeface="微软雅黑" panose="020B0503020204020204" charset="-122"/>
                <a:cs typeface="微软雅黑" panose="020B0503020204020204" charset="-122"/>
                <a:sym typeface="+mn-ea"/>
              </a:rPr>
              <a:t>会</a:t>
            </a:r>
            <a:r>
              <a:rPr spc="15" dirty="0">
                <a:latin typeface="微软雅黑" panose="020B0503020204020204" charset="-122"/>
                <a:ea typeface="微软雅黑" panose="020B0503020204020204" charset="-122"/>
                <a:cs typeface="微软雅黑" panose="020B0503020204020204" charset="-122"/>
                <a:sym typeface="+mn-ea"/>
              </a:rPr>
              <a:t>利</a:t>
            </a:r>
            <a:r>
              <a:rPr spc="75" dirty="0">
                <a:latin typeface="微软雅黑" panose="020B0503020204020204" charset="-122"/>
                <a:ea typeface="微软雅黑" panose="020B0503020204020204" charset="-122"/>
                <a:cs typeface="微软雅黑" panose="020B0503020204020204" charset="-122"/>
                <a:sym typeface="+mn-ea"/>
              </a:rPr>
              <a:t>用</a:t>
            </a:r>
            <a:r>
              <a:rPr spc="25" dirty="0">
                <a:latin typeface="微软雅黑" panose="020B0503020204020204" charset="-122"/>
                <a:ea typeface="微软雅黑" panose="020B0503020204020204" charset="-122"/>
                <a:cs typeface="微软雅黑" panose="020B0503020204020204" charset="-122"/>
                <a:sym typeface="+mn-ea"/>
              </a:rPr>
              <a:t>左</a:t>
            </a:r>
            <a:r>
              <a:rPr spc="15" dirty="0">
                <a:latin typeface="微软雅黑" panose="020B0503020204020204" charset="-122"/>
                <a:ea typeface="微软雅黑" panose="020B0503020204020204" charset="-122"/>
                <a:cs typeface="微软雅黑" panose="020B0503020204020204" charset="-122"/>
                <a:sym typeface="+mn-ea"/>
              </a:rPr>
              <a:t>右</a:t>
            </a:r>
            <a:r>
              <a:rPr spc="90" dirty="0">
                <a:latin typeface="微软雅黑" panose="020B0503020204020204" charset="-122"/>
                <a:ea typeface="微软雅黑" panose="020B0503020204020204" charset="-122"/>
                <a:cs typeface="微软雅黑" panose="020B0503020204020204" charset="-122"/>
                <a:sym typeface="+mn-ea"/>
              </a:rPr>
              <a:t>脑</a:t>
            </a:r>
            <a:r>
              <a:rPr spc="25" dirty="0">
                <a:latin typeface="微软雅黑" panose="020B0503020204020204" charset="-122"/>
                <a:ea typeface="微软雅黑" panose="020B0503020204020204" charset="-122"/>
                <a:cs typeface="微软雅黑" panose="020B0503020204020204" charset="-122"/>
                <a:sym typeface="+mn-ea"/>
              </a:rPr>
              <a:t>。</a:t>
            </a:r>
            <a:endParaRPr dirty="0">
              <a:latin typeface="微软雅黑" panose="020B0503020204020204" charset="-122"/>
              <a:ea typeface="微软雅黑" panose="020B0503020204020204" charset="-122"/>
              <a:cs typeface="微软雅黑" panose="020B0503020204020204" charset="-122"/>
            </a:endParaRPr>
          </a:p>
          <a:p>
            <a:pPr marL="12700" marR="5080" indent="114300" algn="just">
              <a:lnSpc>
                <a:spcPct val="136000"/>
              </a:lnSpc>
              <a:spcBef>
                <a:spcPts val="55"/>
              </a:spcBef>
            </a:pPr>
            <a:endParaRPr lang="zh-CN" altLang="en-US" dirty="0">
              <a:latin typeface="微软雅黑" panose="020B0503020204020204" charset="-122"/>
              <a:ea typeface="微软雅黑" panose="020B0503020204020204" charset="-122"/>
            </a:endParaRPr>
          </a:p>
        </p:txBody>
      </p:sp>
      <p:cxnSp>
        <p:nvCxnSpPr>
          <p:cNvPr id="2" name="直接连接符 1"/>
          <p:cNvCxnSpPr/>
          <p:nvPr/>
        </p:nvCxnSpPr>
        <p:spPr>
          <a:xfrm>
            <a:off x="856615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object 19"/>
          <p:cNvSpPr txBox="1"/>
          <p:nvPr/>
        </p:nvSpPr>
        <p:spPr>
          <a:xfrm>
            <a:off x="8792210" y="2347530"/>
            <a:ext cx="3271520" cy="3575050"/>
          </a:xfrm>
          <a:prstGeom prst="rect">
            <a:avLst/>
          </a:prstGeom>
        </p:spPr>
        <p:txBody>
          <a:bodyPr vert="horz" wrap="square" lIns="0" tIns="104775" rIns="0" bIns="0" rtlCol="0">
            <a:spAutoFit/>
          </a:bodyPr>
          <a:lstStyle/>
          <a:p>
            <a:pPr marL="12700">
              <a:lnSpc>
                <a:spcPct val="100000"/>
              </a:lnSpc>
              <a:spcBef>
                <a:spcPts val="825"/>
              </a:spcBef>
            </a:pPr>
            <a:r>
              <a:rPr lang="zh-CN" altLang="en-US" spc="-30" dirty="0">
                <a:latin typeface="微软雅黑" panose="020B0503020204020204" charset="-122"/>
                <a:ea typeface="微软雅黑" panose="020B0503020204020204" charset="-122"/>
                <a:cs typeface="Arial" panose="020B0604020202020204"/>
              </a:rPr>
              <a:t>① </a:t>
            </a:r>
            <a:r>
              <a:rPr spc="-25" dirty="0">
                <a:latin typeface="Arial" panose="020B0604020202020204"/>
                <a:cs typeface="Arial" panose="020B0604020202020204"/>
                <a:sym typeface="+mn-ea"/>
              </a:rPr>
              <a:t>equally</a:t>
            </a:r>
            <a:r>
              <a:rPr spc="80" dirty="0">
                <a:latin typeface="Arial" panose="020B0604020202020204"/>
                <a:cs typeface="Arial" panose="020B0604020202020204"/>
                <a:sym typeface="+mn-ea"/>
              </a:rPr>
              <a:t> </a:t>
            </a:r>
            <a:r>
              <a:rPr dirty="0">
                <a:latin typeface="Arial" panose="020B0604020202020204"/>
                <a:cs typeface="Arial" panose="020B0604020202020204"/>
                <a:sym typeface="+mn-ea"/>
              </a:rPr>
              <a:t>[ˈi:kwəli]</a:t>
            </a:r>
            <a:endParaRPr dirty="0">
              <a:latin typeface="Arial" panose="020B0604020202020204"/>
              <a:cs typeface="Arial" panose="020B0604020202020204"/>
            </a:endParaRPr>
          </a:p>
          <a:p>
            <a:pPr marL="12700">
              <a:lnSpc>
                <a:spcPct val="100000"/>
              </a:lnSpc>
              <a:spcBef>
                <a:spcPts val="825"/>
              </a:spcBef>
            </a:pPr>
            <a:r>
              <a:rPr spc="-10" dirty="0">
                <a:latin typeface="Arial" panose="020B0604020202020204"/>
                <a:cs typeface="Arial" panose="020B0604020202020204"/>
                <a:sym typeface="+mn-ea"/>
              </a:rPr>
              <a:t>     ad</a:t>
            </a:r>
            <a:r>
              <a:rPr lang="en-US" spc="-10" dirty="0">
                <a:latin typeface="Arial" panose="020B0604020202020204"/>
                <a:cs typeface="Arial" panose="020B0604020202020204"/>
                <a:sym typeface="+mn-ea"/>
              </a:rPr>
              <a:t>v</a:t>
            </a:r>
            <a:r>
              <a:rPr spc="-10" dirty="0">
                <a:latin typeface="Arial" panose="020B0604020202020204"/>
                <a:cs typeface="Arial" panose="020B0604020202020204"/>
                <a:sym typeface="+mn-ea"/>
              </a:rPr>
              <a:t>.</a:t>
            </a:r>
            <a:r>
              <a:rPr spc="-30" dirty="0">
                <a:latin typeface="Arial" panose="020B0604020202020204"/>
                <a:cs typeface="Arial" panose="020B0604020202020204"/>
                <a:sym typeface="+mn-ea"/>
              </a:rPr>
              <a:t> </a:t>
            </a:r>
            <a:r>
              <a:rPr dirty="0">
                <a:latin typeface="微软雅黑" panose="020B0503020204020204" charset="-122"/>
                <a:ea typeface="微软雅黑" panose="020B0503020204020204" charset="-122"/>
                <a:cs typeface="微软雅黑" panose="020B0503020204020204" charset="-122"/>
                <a:sym typeface="+mn-ea"/>
              </a:rPr>
              <a:t>平等地，同样地</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825"/>
              </a:spcBef>
            </a:pPr>
            <a:r>
              <a:rPr lang="zh-CN" spc="-10" dirty="0">
                <a:latin typeface="微软雅黑" panose="020B0503020204020204" charset="-122"/>
                <a:ea typeface="微软雅黑" panose="020B0503020204020204" charset="-122"/>
                <a:cs typeface="Arial" panose="020B0604020202020204"/>
              </a:rPr>
              <a:t>② </a:t>
            </a:r>
            <a:r>
              <a:rPr spc="-25" dirty="0">
                <a:latin typeface="Arial" panose="020B0604020202020204"/>
                <a:cs typeface="Arial" panose="020B0604020202020204"/>
                <a:sym typeface="+mn-ea"/>
              </a:rPr>
              <a:t>sequence</a:t>
            </a:r>
            <a:r>
              <a:rPr spc="100" dirty="0">
                <a:latin typeface="Arial" panose="020B0604020202020204"/>
                <a:cs typeface="Arial" panose="020B0604020202020204"/>
                <a:sym typeface="+mn-ea"/>
              </a:rPr>
              <a:t> </a:t>
            </a:r>
            <a:r>
              <a:rPr spc="-5" dirty="0">
                <a:latin typeface="Arial" panose="020B0604020202020204"/>
                <a:cs typeface="Arial" panose="020B0604020202020204"/>
                <a:sym typeface="+mn-ea"/>
              </a:rPr>
              <a:t>[ˈsikwəns]</a:t>
            </a:r>
            <a:endParaRPr dirty="0">
              <a:latin typeface="Arial" panose="020B0604020202020204"/>
              <a:cs typeface="Arial" panose="020B0604020202020204"/>
            </a:endParaRPr>
          </a:p>
          <a:p>
            <a:pPr marL="12700">
              <a:lnSpc>
                <a:spcPct val="100000"/>
              </a:lnSpc>
              <a:spcBef>
                <a:spcPts val="825"/>
              </a:spcBef>
            </a:pPr>
            <a:r>
              <a:rPr spc="-35" dirty="0">
                <a:latin typeface="Arial" panose="020B0604020202020204"/>
                <a:cs typeface="Arial" panose="020B0604020202020204"/>
                <a:sym typeface="+mn-ea"/>
              </a:rPr>
              <a:t>     n.</a:t>
            </a:r>
            <a:r>
              <a:rPr spc="40" dirty="0">
                <a:latin typeface="Arial" panose="020B0604020202020204"/>
                <a:cs typeface="Arial" panose="020B0604020202020204"/>
                <a:sym typeface="+mn-ea"/>
              </a:rPr>
              <a:t> </a:t>
            </a:r>
            <a:r>
              <a:rPr dirty="0">
                <a:latin typeface="微软雅黑" panose="020B0503020204020204" charset="-122"/>
                <a:ea typeface="微软雅黑" panose="020B0503020204020204" charset="-122"/>
                <a:cs typeface="微软雅黑" panose="020B0503020204020204" charset="-122"/>
                <a:sym typeface="+mn-ea"/>
              </a:rPr>
              <a:t>顺序</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825"/>
              </a:spcBef>
            </a:pPr>
            <a:r>
              <a:rPr lang="zh-CN" spc="-5" dirty="0">
                <a:latin typeface="微软雅黑" panose="020B0503020204020204" charset="-122"/>
                <a:ea typeface="微软雅黑" panose="020B0503020204020204" charset="-122"/>
                <a:cs typeface="微软雅黑" panose="020B0503020204020204" charset="-122"/>
              </a:rPr>
              <a:t>③ </a:t>
            </a:r>
            <a:r>
              <a:rPr dirty="0">
                <a:latin typeface="微软雅黑" panose="020B0503020204020204" charset="-122"/>
                <a:ea typeface="微软雅黑" panose="020B0503020204020204" charset="-122"/>
                <a:cs typeface="Arial" panose="020B0604020202020204"/>
                <a:sym typeface="+mn-ea"/>
              </a:rPr>
              <a:t>arrange  </a:t>
            </a:r>
            <a:r>
              <a:rPr lang="en-US" dirty="0">
                <a:latin typeface="微软雅黑" panose="020B0503020204020204" charset="-122"/>
                <a:ea typeface="微软雅黑" panose="020B0503020204020204" charset="-122"/>
                <a:cs typeface="Arial" panose="020B0604020202020204"/>
                <a:sym typeface="+mn-ea"/>
              </a:rPr>
              <a:t>v. </a:t>
            </a:r>
            <a:r>
              <a:rPr lang="zh-CN" altLang="en-US" dirty="0">
                <a:latin typeface="微软雅黑" panose="020B0503020204020204" charset="-122"/>
                <a:ea typeface="微软雅黑" panose="020B0503020204020204" charset="-122"/>
                <a:cs typeface="Arial" panose="020B0604020202020204"/>
                <a:sym typeface="+mn-ea"/>
              </a:rPr>
              <a:t>安排、整理</a:t>
            </a:r>
          </a:p>
          <a:p>
            <a:pPr marL="12700" marR="42545">
              <a:lnSpc>
                <a:spcPct val="150000"/>
              </a:lnSpc>
            </a:pPr>
            <a:r>
              <a:rPr lang="zh-CN" spc="-15" dirty="0">
                <a:latin typeface="微软雅黑" panose="020B0503020204020204" charset="-122"/>
                <a:ea typeface="微软雅黑" panose="020B0503020204020204" charset="-122"/>
                <a:cs typeface="Arial" panose="020B0604020202020204"/>
              </a:rPr>
              <a:t>④ </a:t>
            </a:r>
            <a:r>
              <a:rPr spc="-10" dirty="0">
                <a:latin typeface="Arial" panose="020B0604020202020204"/>
                <a:cs typeface="Arial" panose="020B0604020202020204"/>
                <a:sym typeface="+mn-ea"/>
              </a:rPr>
              <a:t>go</a:t>
            </a:r>
            <a:r>
              <a:rPr spc="-65" dirty="0">
                <a:latin typeface="Arial" panose="020B0604020202020204"/>
                <a:cs typeface="Arial" panose="020B0604020202020204"/>
                <a:sym typeface="+mn-ea"/>
              </a:rPr>
              <a:t> </a:t>
            </a:r>
            <a:r>
              <a:rPr spc="-20" dirty="0">
                <a:latin typeface="Arial" panose="020B0604020202020204"/>
                <a:cs typeface="Arial" panose="020B0604020202020204"/>
                <a:sym typeface="+mn-ea"/>
              </a:rPr>
              <a:t>through</a:t>
            </a:r>
            <a:r>
              <a:rPr spc="50" dirty="0">
                <a:latin typeface="Arial" panose="020B0604020202020204"/>
                <a:cs typeface="Arial" panose="020B0604020202020204"/>
                <a:sym typeface="+mn-ea"/>
              </a:rPr>
              <a:t> </a:t>
            </a:r>
            <a:r>
              <a:rPr spc="-60" dirty="0">
                <a:latin typeface="Arial" panose="020B0604020202020204"/>
                <a:cs typeface="Arial" panose="020B0604020202020204"/>
                <a:sym typeface="+mn-ea"/>
              </a:rPr>
              <a:t>v.</a:t>
            </a:r>
            <a:r>
              <a:rPr spc="30" dirty="0">
                <a:latin typeface="Arial" panose="020B0604020202020204"/>
                <a:cs typeface="Arial" panose="020B0604020202020204"/>
                <a:sym typeface="+mn-ea"/>
              </a:rPr>
              <a:t> </a:t>
            </a:r>
            <a:r>
              <a:rPr dirty="0">
                <a:latin typeface="微软雅黑" panose="020B0503020204020204" charset="-122"/>
                <a:ea typeface="微软雅黑" panose="020B0503020204020204" charset="-122"/>
                <a:cs typeface="微软雅黑" panose="020B0503020204020204" charset="-122"/>
                <a:sym typeface="+mn-ea"/>
              </a:rPr>
              <a:t>度过，经历</a:t>
            </a:r>
          </a:p>
          <a:p>
            <a:pPr marL="12700" marR="42545">
              <a:lnSpc>
                <a:spcPct val="150000"/>
              </a:lnSpc>
            </a:pPr>
            <a:r>
              <a:rPr lang="zh-CN" dirty="0">
                <a:latin typeface="微软雅黑" panose="020B0503020204020204" charset="-122"/>
                <a:ea typeface="微软雅黑" panose="020B0503020204020204" charset="-122"/>
                <a:cs typeface="微软雅黑" panose="020B0503020204020204" charset="-122"/>
                <a:sym typeface="+mn-ea"/>
              </a:rPr>
              <a:t>⑤ </a:t>
            </a:r>
            <a:r>
              <a:rPr lang="en-US" altLang="zh-CN" dirty="0">
                <a:latin typeface="微软雅黑" panose="020B0503020204020204" charset="-122"/>
                <a:ea typeface="微软雅黑" panose="020B0503020204020204" charset="-122"/>
                <a:cs typeface="微软雅黑" panose="020B0503020204020204" charset="-122"/>
                <a:sym typeface="+mn-ea"/>
              </a:rPr>
              <a:t>function  v. </a:t>
            </a:r>
            <a:r>
              <a:rPr lang="zh-CN" altLang="en-US" dirty="0">
                <a:latin typeface="微软雅黑" panose="020B0503020204020204" charset="-122"/>
                <a:ea typeface="微软雅黑" panose="020B0503020204020204" charset="-122"/>
                <a:cs typeface="微软雅黑" panose="020B0503020204020204" charset="-122"/>
                <a:sym typeface="+mn-ea"/>
              </a:rPr>
              <a:t>起作用、运转</a:t>
            </a:r>
          </a:p>
          <a:p>
            <a:pPr marL="12700" marR="42545">
              <a:lnSpc>
                <a:spcPct val="150000"/>
              </a:lnSpc>
            </a:pPr>
            <a:endParaRPr lang="zh-CN" spc="-15" dirty="0">
              <a:latin typeface="微软雅黑" panose="020B0503020204020204" charset="-122"/>
              <a:ea typeface="微软雅黑" panose="020B0503020204020204" charset="-122"/>
              <a:cs typeface="Arial" panose="020B0604020202020204"/>
            </a:endParaRPr>
          </a:p>
          <a:p>
            <a:pPr marL="12700" marR="42545">
              <a:lnSpc>
                <a:spcPct val="150000"/>
              </a:lnSpc>
            </a:pPr>
            <a:endParaRPr lang="zh-CN" altLang="en-US" dirty="0">
              <a:latin typeface="微软雅黑" panose="020B0503020204020204" charset="-122"/>
              <a:ea typeface="微软雅黑" panose="020B0503020204020204" charset="-122"/>
              <a:cs typeface="Arial" panose="020B0604020202020204"/>
              <a:sym typeface="+mn-ea"/>
            </a:endParaRPr>
          </a:p>
        </p:txBody>
      </p:sp>
      <p:cxnSp>
        <p:nvCxnSpPr>
          <p:cNvPr id="5" name="直接连接符 4">
            <a:extLst>
              <a:ext uri="{FF2B5EF4-FFF2-40B4-BE49-F238E27FC236}">
                <a16:creationId xmlns:a16="http://schemas.microsoft.com/office/drawing/2014/main" id="{B9232E5E-9DE0-4306-B89F-126A7E3E6E23}"/>
              </a:ext>
            </a:extLst>
          </p:cNvPr>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84D2CF5D-B3D0-408E-98BF-8F0F83AF1ACE}"/>
              </a:ext>
            </a:extLst>
          </p:cNvPr>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7" name="图示 6">
            <a:extLst>
              <a:ext uri="{FF2B5EF4-FFF2-40B4-BE49-F238E27FC236}">
                <a16:creationId xmlns:a16="http://schemas.microsoft.com/office/drawing/2014/main" id="{80E8761D-CFBD-4737-B342-F1348E2DC73F}"/>
              </a:ext>
            </a:extLst>
          </p:cNvPr>
          <p:cNvGraphicFramePr/>
          <p:nvPr>
            <p:extLst>
              <p:ext uri="{D42A27DB-BD31-4B8C-83A1-F6EECF244321}">
                <p14:modId xmlns:p14="http://schemas.microsoft.com/office/powerpoint/2010/main" val="3924622603"/>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734322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28270" y="1434619"/>
            <a:ext cx="8437880" cy="5365508"/>
          </a:xfrm>
          <a:prstGeom prst="rect">
            <a:avLst/>
          </a:prstGeom>
          <a:noFill/>
          <a:ln w="9525">
            <a:noFill/>
          </a:ln>
        </p:spPr>
        <p:txBody>
          <a:bodyPr wrap="square">
            <a:spAutoFit/>
          </a:bodyPr>
          <a:lstStyle/>
          <a:p>
            <a:pPr marL="12700" marR="5080" indent="114300" algn="just">
              <a:lnSpc>
                <a:spcPct val="136000"/>
              </a:lnSpc>
              <a:spcBef>
                <a:spcPts val="55"/>
              </a:spcBef>
            </a:pPr>
            <a:r>
              <a:rPr spc="5" dirty="0">
                <a:latin typeface="微软雅黑" panose="020B0503020204020204" charset="-122"/>
                <a:ea typeface="微软雅黑" panose="020B0503020204020204" charset="-122"/>
                <a:cs typeface="微软雅黑" panose="020B0503020204020204" charset="-122"/>
                <a:sym typeface="+mn-ea"/>
              </a:rPr>
              <a:t>⑤ </a:t>
            </a:r>
            <a:r>
              <a:rPr spc="5" dirty="0">
                <a:solidFill>
                  <a:schemeClr val="bg2">
                    <a:lumMod val="50000"/>
                  </a:schemeClr>
                </a:solidFill>
                <a:latin typeface="微软雅黑" panose="020B0503020204020204" charset="-122"/>
                <a:ea typeface="微软雅黑" panose="020B0503020204020204" charset="-122"/>
                <a:cs typeface="Arial" panose="020B0604020202020204"/>
                <a:sym typeface="+mn-ea"/>
              </a:rPr>
              <a:t>Is </a:t>
            </a:r>
            <a:r>
              <a:rPr dirty="0">
                <a:solidFill>
                  <a:schemeClr val="bg2">
                    <a:lumMod val="50000"/>
                  </a:schemeClr>
                </a:solidFill>
                <a:latin typeface="微软雅黑" panose="020B0503020204020204" charset="-122"/>
                <a:ea typeface="微软雅黑" panose="020B0503020204020204" charset="-122"/>
                <a:cs typeface="Arial" panose="020B0604020202020204"/>
                <a:sym typeface="+mn-ea"/>
              </a:rPr>
              <a:t>the </a:t>
            </a:r>
            <a:r>
              <a:rPr spc="-5" dirty="0">
                <a:solidFill>
                  <a:schemeClr val="bg2">
                    <a:lumMod val="50000"/>
                  </a:schemeClr>
                </a:solidFill>
                <a:latin typeface="微软雅黑" panose="020B0503020204020204" charset="-122"/>
                <a:ea typeface="微软雅黑" panose="020B0503020204020204" charset="-122"/>
                <a:cs typeface="Arial" panose="020B0604020202020204"/>
                <a:sym typeface="+mn-ea"/>
              </a:rPr>
              <a:t>left </a:t>
            </a:r>
            <a:r>
              <a:rPr dirty="0">
                <a:solidFill>
                  <a:schemeClr val="bg2">
                    <a:lumMod val="50000"/>
                  </a:schemeClr>
                </a:solidFill>
                <a:latin typeface="微软雅黑" panose="020B0503020204020204" charset="-122"/>
                <a:ea typeface="微软雅黑" panose="020B0503020204020204" charset="-122"/>
                <a:cs typeface="Arial" panose="020B0604020202020204"/>
                <a:sym typeface="+mn-ea"/>
              </a:rPr>
              <a:t>brain better </a:t>
            </a:r>
            <a:r>
              <a:rPr spc="10" dirty="0">
                <a:solidFill>
                  <a:schemeClr val="bg2">
                    <a:lumMod val="50000"/>
                  </a:schemeClr>
                </a:solidFill>
                <a:latin typeface="微软雅黑" panose="020B0503020204020204" charset="-122"/>
                <a:ea typeface="微软雅黑" panose="020B0503020204020204" charset="-122"/>
                <a:cs typeface="Arial" panose="020B0604020202020204"/>
                <a:sym typeface="+mn-ea"/>
              </a:rPr>
              <a:t>or </a:t>
            </a:r>
            <a:r>
              <a:rPr dirty="0">
                <a:solidFill>
                  <a:schemeClr val="bg2">
                    <a:lumMod val="50000"/>
                  </a:schemeClr>
                </a:solidFill>
                <a:latin typeface="微软雅黑" panose="020B0503020204020204" charset="-122"/>
                <a:ea typeface="微软雅黑" panose="020B0503020204020204" charset="-122"/>
                <a:cs typeface="Arial" panose="020B0604020202020204"/>
                <a:sym typeface="+mn-ea"/>
              </a:rPr>
              <a:t>the </a:t>
            </a:r>
            <a:r>
              <a:rPr spc="5" dirty="0">
                <a:solidFill>
                  <a:schemeClr val="bg2">
                    <a:lumMod val="50000"/>
                  </a:schemeClr>
                </a:solidFill>
                <a:latin typeface="微软雅黑" panose="020B0503020204020204" charset="-122"/>
                <a:ea typeface="微软雅黑" panose="020B0503020204020204" charset="-122"/>
                <a:cs typeface="Arial" panose="020B0604020202020204"/>
                <a:sym typeface="+mn-ea"/>
              </a:rPr>
              <a:t>right </a:t>
            </a:r>
            <a:r>
              <a:rPr spc="-5" dirty="0">
                <a:solidFill>
                  <a:schemeClr val="bg2">
                    <a:lumMod val="50000"/>
                  </a:schemeClr>
                </a:solidFill>
                <a:latin typeface="微软雅黑" panose="020B0503020204020204" charset="-122"/>
                <a:ea typeface="微软雅黑" panose="020B0503020204020204" charset="-122"/>
                <a:cs typeface="Arial" panose="020B0604020202020204"/>
                <a:sym typeface="+mn-ea"/>
              </a:rPr>
              <a:t>brain? </a:t>
            </a:r>
            <a:r>
              <a:rPr spc="10" dirty="0">
                <a:solidFill>
                  <a:schemeClr val="bg2">
                    <a:lumMod val="50000"/>
                  </a:schemeClr>
                </a:solidFill>
                <a:latin typeface="微软雅黑" panose="020B0503020204020204" charset="-122"/>
                <a:ea typeface="微软雅黑" panose="020B0503020204020204" charset="-122"/>
                <a:cs typeface="Arial" panose="020B0604020202020204"/>
                <a:sym typeface="+mn-ea"/>
              </a:rPr>
              <a:t>Both </a:t>
            </a:r>
            <a:r>
              <a:rPr spc="15" dirty="0">
                <a:solidFill>
                  <a:schemeClr val="bg2">
                    <a:lumMod val="50000"/>
                  </a:schemeClr>
                </a:solidFill>
                <a:latin typeface="微软雅黑" panose="020B0503020204020204" charset="-122"/>
                <a:ea typeface="微软雅黑" panose="020B0503020204020204" charset="-122"/>
                <a:cs typeface="Arial" panose="020B0604020202020204"/>
                <a:sym typeface="+mn-ea"/>
              </a:rPr>
              <a:t>sides </a:t>
            </a:r>
            <a:r>
              <a:rPr spc="10" dirty="0">
                <a:solidFill>
                  <a:schemeClr val="bg2">
                    <a:lumMod val="50000"/>
                  </a:schemeClr>
                </a:solidFill>
                <a:latin typeface="微软雅黑" panose="020B0503020204020204" charset="-122"/>
                <a:ea typeface="微软雅黑" panose="020B0503020204020204" charset="-122"/>
                <a:cs typeface="Arial" panose="020B0604020202020204"/>
                <a:sym typeface="+mn-ea"/>
              </a:rPr>
              <a:t>of </a:t>
            </a:r>
            <a:r>
              <a:rPr spc="-10" dirty="0">
                <a:solidFill>
                  <a:schemeClr val="bg2">
                    <a:lumMod val="50000"/>
                  </a:schemeClr>
                </a:solidFill>
                <a:latin typeface="微软雅黑" panose="020B0503020204020204" charset="-122"/>
                <a:ea typeface="微软雅黑" panose="020B0503020204020204" charset="-122"/>
                <a:cs typeface="Arial" panose="020B0604020202020204"/>
                <a:sym typeface="+mn-ea"/>
              </a:rPr>
              <a:t>the </a:t>
            </a:r>
            <a:r>
              <a:rPr spc="10" dirty="0">
                <a:solidFill>
                  <a:schemeClr val="bg2">
                    <a:lumMod val="50000"/>
                  </a:schemeClr>
                </a:solidFill>
                <a:latin typeface="微软雅黑" panose="020B0503020204020204" charset="-122"/>
                <a:ea typeface="微软雅黑" panose="020B0503020204020204" charset="-122"/>
                <a:cs typeface="Arial" panose="020B0604020202020204"/>
                <a:sym typeface="+mn-ea"/>
              </a:rPr>
              <a:t>brain are </a:t>
            </a:r>
            <a:r>
              <a:rPr spc="5" dirty="0">
                <a:solidFill>
                  <a:schemeClr val="bg2">
                    <a:lumMod val="50000"/>
                  </a:schemeClr>
                </a:solidFill>
                <a:latin typeface="微软雅黑" panose="020B0503020204020204" charset="-122"/>
                <a:ea typeface="微软雅黑" panose="020B0503020204020204" charset="-122"/>
                <a:cs typeface="Arial" panose="020B0604020202020204"/>
                <a:sym typeface="+mn-ea"/>
              </a:rPr>
              <a:t>equally </a:t>
            </a:r>
            <a:r>
              <a:rPr spc="10" dirty="0">
                <a:solidFill>
                  <a:schemeClr val="bg2">
                    <a:lumMod val="50000"/>
                  </a:schemeClr>
                </a:solidFill>
                <a:latin typeface="微软雅黑" panose="020B0503020204020204" charset="-122"/>
                <a:ea typeface="微软雅黑" panose="020B0503020204020204" charset="-122"/>
                <a:cs typeface="Arial" panose="020B0604020202020204"/>
                <a:sym typeface="+mn-ea"/>
              </a:rPr>
              <a:t>important. </a:t>
            </a:r>
            <a:r>
              <a:rPr dirty="0">
                <a:latin typeface="微软雅黑" panose="020B0503020204020204" charset="-122"/>
                <a:ea typeface="微软雅黑" panose="020B0503020204020204" charset="-122"/>
                <a:cs typeface="Arial" panose="020B0604020202020204"/>
                <a:sym typeface="+mn-ea"/>
              </a:rPr>
              <a:t>In </a:t>
            </a:r>
            <a:r>
              <a:rPr spc="50" dirty="0">
                <a:latin typeface="微软雅黑" panose="020B0503020204020204" charset="-122"/>
                <a:ea typeface="微软雅黑" panose="020B0503020204020204" charset="-122"/>
                <a:cs typeface="Arial" panose="020B0604020202020204"/>
                <a:sym typeface="+mn-ea"/>
              </a:rPr>
              <a:t>an </a:t>
            </a:r>
            <a:r>
              <a:rPr spc="25" dirty="0">
                <a:latin typeface="微软雅黑" panose="020B0503020204020204" charset="-122"/>
                <a:ea typeface="微软雅黑" panose="020B0503020204020204" charset="-122"/>
                <a:cs typeface="Arial" panose="020B0604020202020204"/>
                <a:sym typeface="+mn-ea"/>
              </a:rPr>
              <a:t>ideal </a:t>
            </a:r>
            <a:r>
              <a:rPr spc="15" dirty="0">
                <a:latin typeface="微软雅黑" panose="020B0503020204020204" charset="-122"/>
                <a:ea typeface="微软雅黑" panose="020B0503020204020204" charset="-122"/>
                <a:cs typeface="Arial" panose="020B0604020202020204"/>
                <a:sym typeface="+mn-ea"/>
              </a:rPr>
              <a:t>situation, </a:t>
            </a:r>
            <a:r>
              <a:rPr spc="10" dirty="0">
                <a:latin typeface="微软雅黑" panose="020B0503020204020204" charset="-122"/>
                <a:ea typeface="微软雅黑" panose="020B0503020204020204" charset="-122"/>
                <a:cs typeface="Arial" panose="020B0604020202020204"/>
                <a:sym typeface="+mn-ea"/>
              </a:rPr>
              <a:t>a </a:t>
            </a:r>
            <a:r>
              <a:rPr spc="15" dirty="0">
                <a:latin typeface="微软雅黑" panose="020B0503020204020204" charset="-122"/>
                <a:ea typeface="微软雅黑" panose="020B0503020204020204" charset="-122"/>
                <a:cs typeface="Arial" panose="020B0604020202020204"/>
                <a:sym typeface="+mn-ea"/>
              </a:rPr>
              <a:t>person should </a:t>
            </a:r>
            <a:r>
              <a:rPr spc="-10" dirty="0">
                <a:latin typeface="微软雅黑" panose="020B0503020204020204" charset="-122"/>
                <a:ea typeface="微软雅黑" panose="020B0503020204020204" charset="-122"/>
                <a:cs typeface="Arial" panose="020B0604020202020204"/>
                <a:sym typeface="+mn-ea"/>
              </a:rPr>
              <a:t>be </a:t>
            </a:r>
            <a:r>
              <a:rPr spc="10" dirty="0">
                <a:latin typeface="微软雅黑" panose="020B0503020204020204" charset="-122"/>
                <a:ea typeface="微软雅黑" panose="020B0503020204020204" charset="-122"/>
                <a:cs typeface="Arial" panose="020B0604020202020204"/>
                <a:sym typeface="+mn-ea"/>
              </a:rPr>
              <a:t>exactly </a:t>
            </a:r>
            <a:r>
              <a:rPr spc="25" dirty="0">
                <a:latin typeface="微软雅黑" panose="020B0503020204020204" charset="-122"/>
                <a:ea typeface="微软雅黑" panose="020B0503020204020204" charset="-122"/>
                <a:cs typeface="Arial" panose="020B0604020202020204"/>
                <a:sym typeface="+mn-ea"/>
              </a:rPr>
              <a:t>equal </a:t>
            </a:r>
            <a:r>
              <a:rPr dirty="0">
                <a:latin typeface="微软雅黑" panose="020B0503020204020204" charset="-122"/>
                <a:ea typeface="微软雅黑" panose="020B0503020204020204" charset="-122"/>
                <a:cs typeface="Arial" panose="020B0604020202020204"/>
                <a:sym typeface="+mn-ea"/>
              </a:rPr>
              <a:t>in  both </a:t>
            </a:r>
            <a:r>
              <a:rPr spc="15" dirty="0">
                <a:latin typeface="微软雅黑" panose="020B0503020204020204" charset="-122"/>
                <a:ea typeface="微软雅黑" panose="020B0503020204020204" charset="-122"/>
                <a:cs typeface="Arial" panose="020B0604020202020204"/>
                <a:sym typeface="+mn-ea"/>
              </a:rPr>
              <a:t>sides </a:t>
            </a:r>
            <a:r>
              <a:rPr spc="10" dirty="0">
                <a:latin typeface="微软雅黑" panose="020B0503020204020204" charset="-122"/>
                <a:ea typeface="微软雅黑" panose="020B0503020204020204" charset="-122"/>
                <a:cs typeface="Arial" panose="020B0604020202020204"/>
                <a:sym typeface="+mn-ea"/>
              </a:rPr>
              <a:t>of </a:t>
            </a:r>
            <a:r>
              <a:rPr dirty="0">
                <a:latin typeface="微软雅黑" panose="020B0503020204020204" charset="-122"/>
                <a:ea typeface="微软雅黑" panose="020B0503020204020204" charset="-122"/>
                <a:cs typeface="Arial" panose="020B0604020202020204"/>
                <a:sym typeface="+mn-ea"/>
              </a:rPr>
              <a:t>the brain. </a:t>
            </a:r>
            <a:r>
              <a:rPr spc="5" dirty="0">
                <a:latin typeface="微软雅黑" panose="020B0503020204020204" charset="-122"/>
                <a:ea typeface="微软雅黑" panose="020B0503020204020204" charset="-122"/>
                <a:cs typeface="Arial" panose="020B0604020202020204"/>
                <a:sym typeface="+mn-ea"/>
              </a:rPr>
              <a:t>However, </a:t>
            </a:r>
            <a:r>
              <a:rPr spc="10" dirty="0">
                <a:latin typeface="微软雅黑" panose="020B0503020204020204" charset="-122"/>
                <a:ea typeface="微软雅黑" panose="020B0503020204020204" charset="-122"/>
                <a:cs typeface="Arial" panose="020B0604020202020204"/>
                <a:sym typeface="+mn-ea"/>
              </a:rPr>
              <a:t>as </a:t>
            </a:r>
            <a:r>
              <a:rPr spc="30" dirty="0">
                <a:latin typeface="微软雅黑" panose="020B0503020204020204" charset="-122"/>
                <a:ea typeface="微软雅黑" panose="020B0503020204020204" charset="-122"/>
                <a:cs typeface="Arial" panose="020B0604020202020204"/>
                <a:sym typeface="+mn-ea"/>
              </a:rPr>
              <a:t>in </a:t>
            </a:r>
            <a:r>
              <a:rPr spc="15" dirty="0">
                <a:latin typeface="微软雅黑" panose="020B0503020204020204" charset="-122"/>
                <a:ea typeface="微软雅黑" panose="020B0503020204020204" charset="-122"/>
                <a:cs typeface="Arial" panose="020B0604020202020204"/>
                <a:sym typeface="+mn-ea"/>
              </a:rPr>
              <a:t>most </a:t>
            </a:r>
            <a:r>
              <a:rPr spc="5" dirty="0">
                <a:latin typeface="微软雅黑" panose="020B0503020204020204" charset="-122"/>
                <a:ea typeface="微软雅黑" panose="020B0503020204020204" charset="-122"/>
                <a:cs typeface="Arial" panose="020B0604020202020204"/>
                <a:sym typeface="+mn-ea"/>
              </a:rPr>
              <a:t>things, </a:t>
            </a:r>
            <a:r>
              <a:rPr dirty="0">
                <a:latin typeface="微软雅黑" panose="020B0503020204020204" charset="-122"/>
                <a:ea typeface="微软雅黑" panose="020B0503020204020204" charset="-122"/>
                <a:cs typeface="Arial" panose="020B0604020202020204"/>
                <a:sym typeface="+mn-ea"/>
              </a:rPr>
              <a:t>the </a:t>
            </a:r>
            <a:r>
              <a:rPr spc="25" dirty="0">
                <a:latin typeface="微软雅黑" panose="020B0503020204020204" charset="-122"/>
                <a:ea typeface="微软雅黑" panose="020B0503020204020204" charset="-122"/>
                <a:cs typeface="Arial" panose="020B0604020202020204"/>
                <a:sym typeface="+mn-ea"/>
              </a:rPr>
              <a:t>ideal </a:t>
            </a:r>
            <a:r>
              <a:rPr spc="5" dirty="0">
                <a:latin typeface="微软雅黑" panose="020B0503020204020204" charset="-122"/>
                <a:ea typeface="微软雅黑" panose="020B0503020204020204" charset="-122"/>
                <a:cs typeface="Arial" panose="020B0604020202020204"/>
                <a:sym typeface="+mn-ea"/>
              </a:rPr>
              <a:t>never </a:t>
            </a:r>
            <a:r>
              <a:rPr spc="10" dirty="0">
                <a:latin typeface="微软雅黑" panose="020B0503020204020204" charset="-122"/>
                <a:ea typeface="微软雅黑" panose="020B0503020204020204" charset="-122"/>
                <a:cs typeface="Arial" panose="020B0604020202020204"/>
                <a:sym typeface="+mn-ea"/>
              </a:rPr>
              <a:t>happens.  </a:t>
            </a:r>
            <a:r>
              <a:rPr dirty="0">
                <a:latin typeface="微软雅黑" panose="020B0503020204020204" charset="-122"/>
                <a:ea typeface="微软雅黑" panose="020B0503020204020204" charset="-122"/>
                <a:cs typeface="Arial" panose="020B0604020202020204"/>
                <a:sym typeface="+mn-ea"/>
              </a:rPr>
              <a:t>People </a:t>
            </a:r>
            <a:r>
              <a:rPr spc="10" dirty="0">
                <a:latin typeface="微软雅黑" panose="020B0503020204020204" charset="-122"/>
                <a:ea typeface="微软雅黑" panose="020B0503020204020204" charset="-122"/>
                <a:cs typeface="Arial" panose="020B0604020202020204"/>
                <a:sym typeface="+mn-ea"/>
              </a:rPr>
              <a:t>are </a:t>
            </a:r>
            <a:r>
              <a:rPr spc="15" dirty="0">
                <a:latin typeface="微软雅黑" panose="020B0503020204020204" charset="-122"/>
                <a:ea typeface="微软雅黑" panose="020B0503020204020204" charset="-122"/>
                <a:cs typeface="Arial" panose="020B0604020202020204"/>
                <a:sym typeface="+mn-ea"/>
              </a:rPr>
              <a:t>dominated </a:t>
            </a:r>
            <a:r>
              <a:rPr spc="10" dirty="0">
                <a:latin typeface="微软雅黑" panose="020B0503020204020204" charset="-122"/>
                <a:ea typeface="微软雅黑" panose="020B0503020204020204" charset="-122"/>
                <a:cs typeface="Arial" panose="020B0604020202020204"/>
                <a:sym typeface="+mn-ea"/>
              </a:rPr>
              <a:t>by </a:t>
            </a:r>
            <a:r>
              <a:rPr spc="15" dirty="0">
                <a:latin typeface="微软雅黑" panose="020B0503020204020204" charset="-122"/>
                <a:ea typeface="微软雅黑" panose="020B0503020204020204" charset="-122"/>
                <a:cs typeface="Arial" panose="020B0604020202020204"/>
                <a:sym typeface="+mn-ea"/>
              </a:rPr>
              <a:t>one </a:t>
            </a:r>
            <a:r>
              <a:rPr spc="10" dirty="0">
                <a:latin typeface="微软雅黑" panose="020B0503020204020204" charset="-122"/>
                <a:ea typeface="微软雅黑" panose="020B0503020204020204" charset="-122"/>
                <a:cs typeface="Arial" panose="020B0604020202020204"/>
                <a:sym typeface="+mn-ea"/>
              </a:rPr>
              <a:t>or </a:t>
            </a:r>
            <a:r>
              <a:rPr dirty="0">
                <a:latin typeface="微软雅黑" panose="020B0503020204020204" charset="-122"/>
                <a:ea typeface="微软雅黑" panose="020B0503020204020204" charset="-122"/>
                <a:cs typeface="Arial" panose="020B0604020202020204"/>
                <a:sym typeface="+mn-ea"/>
              </a:rPr>
              <a:t>the </a:t>
            </a:r>
            <a:r>
              <a:rPr spc="5" dirty="0">
                <a:latin typeface="微软雅黑" panose="020B0503020204020204" charset="-122"/>
                <a:ea typeface="微软雅黑" panose="020B0503020204020204" charset="-122"/>
                <a:cs typeface="Arial" panose="020B0604020202020204"/>
                <a:sym typeface="+mn-ea"/>
              </a:rPr>
              <a:t>other </a:t>
            </a:r>
            <a:r>
              <a:rPr dirty="0">
                <a:latin typeface="微软雅黑" panose="020B0503020204020204" charset="-122"/>
                <a:ea typeface="微软雅黑" panose="020B0503020204020204" charset="-122"/>
                <a:cs typeface="Arial" panose="020B0604020202020204"/>
                <a:sym typeface="+mn-ea"/>
              </a:rPr>
              <a:t>side </a:t>
            </a:r>
            <a:r>
              <a:rPr spc="10" dirty="0">
                <a:latin typeface="微软雅黑" panose="020B0503020204020204" charset="-122"/>
                <a:ea typeface="微软雅黑" panose="020B0503020204020204" charset="-122"/>
                <a:cs typeface="Arial" panose="020B0604020202020204"/>
                <a:sym typeface="+mn-ea"/>
              </a:rPr>
              <a:t>of </a:t>
            </a:r>
            <a:r>
              <a:rPr dirty="0">
                <a:latin typeface="微软雅黑" panose="020B0503020204020204" charset="-122"/>
                <a:ea typeface="微软雅黑" panose="020B0503020204020204" charset="-122"/>
                <a:cs typeface="Arial" panose="020B0604020202020204"/>
                <a:sym typeface="+mn-ea"/>
              </a:rPr>
              <a:t>their </a:t>
            </a:r>
            <a:r>
              <a:rPr spc="5" dirty="0">
                <a:latin typeface="微软雅黑" panose="020B0503020204020204" charset="-122"/>
                <a:ea typeface="微软雅黑" panose="020B0503020204020204" charset="-122"/>
                <a:cs typeface="Arial" panose="020B0604020202020204"/>
                <a:sym typeface="+mn-ea"/>
              </a:rPr>
              <a:t>brains. </a:t>
            </a:r>
            <a:r>
              <a:rPr spc="25" dirty="0">
                <a:latin typeface="微软雅黑" panose="020B0503020204020204" charset="-122"/>
                <a:ea typeface="微软雅黑" panose="020B0503020204020204" charset="-122"/>
                <a:cs typeface="Arial" panose="020B0604020202020204"/>
                <a:sym typeface="+mn-ea"/>
              </a:rPr>
              <a:t>In </a:t>
            </a:r>
            <a:r>
              <a:rPr spc="15" dirty="0">
                <a:latin typeface="微软雅黑" panose="020B0503020204020204" charset="-122"/>
                <a:ea typeface="微软雅黑" panose="020B0503020204020204" charset="-122"/>
                <a:cs typeface="Arial" panose="020B0604020202020204"/>
                <a:sym typeface="+mn-ea"/>
              </a:rPr>
              <a:t>order </a:t>
            </a:r>
            <a:r>
              <a:rPr spc="-15" dirty="0">
                <a:latin typeface="微软雅黑" panose="020B0503020204020204" charset="-122"/>
                <a:ea typeface="微软雅黑" panose="020B0503020204020204" charset="-122"/>
                <a:cs typeface="Arial" panose="020B0604020202020204"/>
                <a:sym typeface="+mn-ea"/>
              </a:rPr>
              <a:t>to  </a:t>
            </a:r>
            <a:r>
              <a:rPr dirty="0">
                <a:latin typeface="微软雅黑" panose="020B0503020204020204" charset="-122"/>
                <a:ea typeface="微软雅黑" panose="020B0503020204020204" charset="-122"/>
                <a:cs typeface="Arial" panose="020B0604020202020204"/>
                <a:sym typeface="+mn-ea"/>
              </a:rPr>
              <a:t>function </a:t>
            </a:r>
            <a:r>
              <a:rPr spc="5" dirty="0">
                <a:latin typeface="微软雅黑" panose="020B0503020204020204" charset="-122"/>
                <a:ea typeface="微软雅黑" panose="020B0503020204020204" charset="-122"/>
                <a:cs typeface="Arial" panose="020B0604020202020204"/>
                <a:sym typeface="+mn-ea"/>
              </a:rPr>
              <a:t>effectively </a:t>
            </a:r>
            <a:r>
              <a:rPr spc="30" dirty="0">
                <a:latin typeface="微软雅黑" panose="020B0503020204020204" charset="-122"/>
                <a:ea typeface="微软雅黑" panose="020B0503020204020204" charset="-122"/>
                <a:cs typeface="Arial" panose="020B0604020202020204"/>
                <a:sym typeface="+mn-ea"/>
              </a:rPr>
              <a:t>in </a:t>
            </a:r>
            <a:r>
              <a:rPr dirty="0">
                <a:latin typeface="微软雅黑" panose="020B0503020204020204" charset="-122"/>
                <a:ea typeface="微软雅黑" panose="020B0503020204020204" charset="-122"/>
                <a:cs typeface="Arial" panose="020B0604020202020204"/>
                <a:sym typeface="+mn-ea"/>
              </a:rPr>
              <a:t>the </a:t>
            </a:r>
            <a:r>
              <a:rPr spc="5" dirty="0">
                <a:latin typeface="微软雅黑" panose="020B0503020204020204" charset="-122"/>
                <a:ea typeface="微软雅黑" panose="020B0503020204020204" charset="-122"/>
                <a:cs typeface="Arial" panose="020B0604020202020204"/>
                <a:sym typeface="+mn-ea"/>
              </a:rPr>
              <a:t>world, </a:t>
            </a:r>
            <a:r>
              <a:rPr spc="-30" dirty="0">
                <a:latin typeface="微软雅黑" panose="020B0503020204020204" charset="-122"/>
                <a:ea typeface="微软雅黑" panose="020B0503020204020204" charset="-122"/>
                <a:cs typeface="Arial" panose="020B0604020202020204"/>
                <a:sym typeface="+mn-ea"/>
              </a:rPr>
              <a:t>we </a:t>
            </a:r>
            <a:r>
              <a:rPr dirty="0">
                <a:latin typeface="微软雅黑" panose="020B0503020204020204" charset="-122"/>
                <a:ea typeface="微软雅黑" panose="020B0503020204020204" charset="-122"/>
                <a:cs typeface="Arial" panose="020B0604020202020204"/>
                <a:sym typeface="+mn-ea"/>
              </a:rPr>
              <a:t>must </a:t>
            </a:r>
            <a:r>
              <a:rPr spc="10" dirty="0">
                <a:latin typeface="微软雅黑" panose="020B0503020204020204" charset="-122"/>
                <a:ea typeface="微软雅黑" panose="020B0503020204020204" charset="-122"/>
                <a:cs typeface="Arial" panose="020B0604020202020204"/>
                <a:sym typeface="+mn-ea"/>
              </a:rPr>
              <a:t>learn </a:t>
            </a:r>
            <a:r>
              <a:rPr dirty="0">
                <a:latin typeface="微软雅黑" panose="020B0503020204020204" charset="-122"/>
                <a:ea typeface="微软雅黑" panose="020B0503020204020204" charset="-122"/>
                <a:cs typeface="Arial" panose="020B0604020202020204"/>
                <a:sym typeface="+mn-ea"/>
              </a:rPr>
              <a:t>to use both sides </a:t>
            </a:r>
            <a:r>
              <a:rPr spc="10" dirty="0">
                <a:latin typeface="微软雅黑" panose="020B0503020204020204" charset="-122"/>
                <a:ea typeface="微软雅黑" panose="020B0503020204020204" charset="-122"/>
                <a:cs typeface="Arial" panose="020B0604020202020204"/>
                <a:sym typeface="+mn-ea"/>
              </a:rPr>
              <a:t>of </a:t>
            </a:r>
            <a:r>
              <a:rPr dirty="0">
                <a:latin typeface="微软雅黑" panose="020B0503020204020204" charset="-122"/>
                <a:ea typeface="微软雅黑" panose="020B0503020204020204" charset="-122"/>
                <a:cs typeface="Arial" panose="020B0604020202020204"/>
                <a:sym typeface="+mn-ea"/>
              </a:rPr>
              <a:t>the brain.  In </a:t>
            </a:r>
            <a:r>
              <a:rPr spc="10" dirty="0">
                <a:latin typeface="微软雅黑" panose="020B0503020204020204" charset="-122"/>
                <a:ea typeface="微软雅黑" panose="020B0503020204020204" charset="-122"/>
                <a:cs typeface="Arial" panose="020B0604020202020204"/>
                <a:sym typeface="+mn-ea"/>
              </a:rPr>
              <a:t>many situations </a:t>
            </a:r>
            <a:r>
              <a:rPr spc="15" dirty="0">
                <a:latin typeface="微软雅黑" panose="020B0503020204020204" charset="-122"/>
                <a:ea typeface="微软雅黑" panose="020B0503020204020204" charset="-122"/>
                <a:cs typeface="Arial" panose="020B0604020202020204"/>
                <a:sym typeface="+mn-ea"/>
              </a:rPr>
              <a:t>that </a:t>
            </a:r>
            <a:r>
              <a:rPr spc="-30" dirty="0">
                <a:latin typeface="微软雅黑" panose="020B0503020204020204" charset="-122"/>
                <a:ea typeface="微软雅黑" panose="020B0503020204020204" charset="-122"/>
                <a:cs typeface="Arial" panose="020B0604020202020204"/>
                <a:sym typeface="+mn-ea"/>
              </a:rPr>
              <a:t>we </a:t>
            </a:r>
            <a:r>
              <a:rPr spc="-5" dirty="0">
                <a:latin typeface="微软雅黑" panose="020B0503020204020204" charset="-122"/>
                <a:ea typeface="微软雅黑" panose="020B0503020204020204" charset="-122"/>
                <a:cs typeface="Arial" panose="020B0604020202020204"/>
                <a:sym typeface="+mn-ea"/>
              </a:rPr>
              <a:t>meet </a:t>
            </a:r>
            <a:r>
              <a:rPr dirty="0">
                <a:latin typeface="微软雅黑" panose="020B0503020204020204" charset="-122"/>
                <a:ea typeface="微软雅黑" panose="020B0503020204020204" charset="-122"/>
                <a:cs typeface="Arial" panose="020B0604020202020204"/>
                <a:sym typeface="+mn-ea"/>
              </a:rPr>
              <a:t>in the </a:t>
            </a:r>
            <a:r>
              <a:rPr spc="5" dirty="0">
                <a:latin typeface="微软雅黑" panose="020B0503020204020204" charset="-122"/>
                <a:ea typeface="微软雅黑" panose="020B0503020204020204" charset="-122"/>
                <a:cs typeface="Arial" panose="020B0604020202020204"/>
                <a:sym typeface="+mn-ea"/>
              </a:rPr>
              <a:t>world, </a:t>
            </a:r>
            <a:r>
              <a:rPr dirty="0">
                <a:latin typeface="微软雅黑" panose="020B0503020204020204" charset="-122"/>
                <a:ea typeface="微软雅黑" panose="020B0503020204020204" charset="-122"/>
                <a:cs typeface="Arial" panose="020B0604020202020204"/>
                <a:sym typeface="+mn-ea"/>
              </a:rPr>
              <a:t>there </a:t>
            </a:r>
            <a:r>
              <a:rPr spc="5" dirty="0">
                <a:latin typeface="微软雅黑" panose="020B0503020204020204" charset="-122"/>
                <a:ea typeface="微软雅黑" panose="020B0503020204020204" charset="-122"/>
                <a:cs typeface="Arial" panose="020B0604020202020204"/>
                <a:sym typeface="+mn-ea"/>
              </a:rPr>
              <a:t>will </a:t>
            </a:r>
            <a:r>
              <a:rPr spc="-10" dirty="0">
                <a:latin typeface="微软雅黑" panose="020B0503020204020204" charset="-122"/>
                <a:ea typeface="微软雅黑" panose="020B0503020204020204" charset="-122"/>
                <a:cs typeface="Arial" panose="020B0604020202020204"/>
                <a:sym typeface="+mn-ea"/>
              </a:rPr>
              <a:t>be </a:t>
            </a:r>
            <a:r>
              <a:rPr spc="10" dirty="0">
                <a:latin typeface="微软雅黑" panose="020B0503020204020204" charset="-122"/>
                <a:ea typeface="微软雅黑" panose="020B0503020204020204" charset="-122"/>
                <a:cs typeface="Arial" panose="020B0604020202020204"/>
                <a:sym typeface="+mn-ea"/>
              </a:rPr>
              <a:t>requirements </a:t>
            </a:r>
            <a:r>
              <a:rPr spc="15" dirty="0">
                <a:latin typeface="微软雅黑" panose="020B0503020204020204" charset="-122"/>
                <a:ea typeface="微软雅黑" panose="020B0503020204020204" charset="-122"/>
                <a:cs typeface="Arial" panose="020B0604020202020204"/>
                <a:sym typeface="+mn-ea"/>
              </a:rPr>
              <a:t>for  </a:t>
            </a:r>
            <a:r>
              <a:rPr dirty="0">
                <a:latin typeface="微软雅黑" panose="020B0503020204020204" charset="-122"/>
                <a:ea typeface="微软雅黑" panose="020B0503020204020204" charset="-122"/>
                <a:cs typeface="Arial" panose="020B0604020202020204"/>
                <a:sym typeface="+mn-ea"/>
              </a:rPr>
              <a:t>both </a:t>
            </a:r>
            <a:r>
              <a:rPr spc="10" dirty="0">
                <a:latin typeface="微软雅黑" panose="020B0503020204020204" charset="-122"/>
                <a:ea typeface="微软雅黑" panose="020B0503020204020204" charset="-122"/>
                <a:cs typeface="Arial" panose="020B0604020202020204"/>
                <a:sym typeface="+mn-ea"/>
              </a:rPr>
              <a:t>sides of </a:t>
            </a:r>
            <a:r>
              <a:rPr spc="-15" dirty="0">
                <a:latin typeface="微软雅黑" panose="020B0503020204020204" charset="-122"/>
                <a:ea typeface="微软雅黑" panose="020B0503020204020204" charset="-122"/>
                <a:cs typeface="Arial" panose="020B0604020202020204"/>
                <a:sym typeface="+mn-ea"/>
              </a:rPr>
              <a:t>the </a:t>
            </a:r>
            <a:r>
              <a:rPr spc="10" dirty="0">
                <a:latin typeface="微软雅黑" panose="020B0503020204020204" charset="-122"/>
                <a:ea typeface="微软雅黑" panose="020B0503020204020204" charset="-122"/>
                <a:cs typeface="Arial" panose="020B0604020202020204"/>
                <a:sym typeface="+mn-ea"/>
              </a:rPr>
              <a:t>brain </a:t>
            </a:r>
            <a:r>
              <a:rPr dirty="0">
                <a:latin typeface="微软雅黑" panose="020B0503020204020204" charset="-122"/>
                <a:ea typeface="微软雅黑" panose="020B0503020204020204" charset="-122"/>
                <a:cs typeface="Arial" panose="020B0604020202020204"/>
                <a:sym typeface="+mn-ea"/>
              </a:rPr>
              <a:t>to </a:t>
            </a:r>
            <a:r>
              <a:rPr spc="25" dirty="0">
                <a:latin typeface="微软雅黑" panose="020B0503020204020204" charset="-122"/>
                <a:ea typeface="微软雅黑" panose="020B0503020204020204" charset="-122"/>
                <a:cs typeface="Arial" panose="020B0604020202020204"/>
                <a:sym typeface="+mn-ea"/>
              </a:rPr>
              <a:t>work </a:t>
            </a:r>
            <a:r>
              <a:rPr spc="5" dirty="0">
                <a:latin typeface="微软雅黑" panose="020B0503020204020204" charset="-122"/>
                <a:ea typeface="微软雅黑" panose="020B0503020204020204" charset="-122"/>
                <a:cs typeface="Arial" panose="020B0604020202020204"/>
                <a:sym typeface="+mn-ea"/>
              </a:rPr>
              <a:t>together </a:t>
            </a:r>
            <a:r>
              <a:rPr spc="10" dirty="0">
                <a:latin typeface="微软雅黑" panose="020B0503020204020204" charset="-122"/>
                <a:ea typeface="微软雅黑" panose="020B0503020204020204" charset="-122"/>
                <a:cs typeface="Arial" panose="020B0604020202020204"/>
                <a:sym typeface="+mn-ea"/>
              </a:rPr>
              <a:t>as </a:t>
            </a:r>
            <a:r>
              <a:rPr spc="5" dirty="0">
                <a:latin typeface="微软雅黑" panose="020B0503020204020204" charset="-122"/>
                <a:ea typeface="微软雅黑" panose="020B0503020204020204" charset="-122"/>
                <a:cs typeface="Arial" panose="020B0604020202020204"/>
                <a:sym typeface="+mn-ea"/>
              </a:rPr>
              <a:t>partners. </a:t>
            </a:r>
            <a:r>
              <a:rPr spc="10" dirty="0">
                <a:latin typeface="微软雅黑" panose="020B0503020204020204" charset="-122"/>
                <a:ea typeface="微软雅黑" panose="020B0503020204020204" charset="-122"/>
                <a:cs typeface="Arial" panose="020B0604020202020204"/>
                <a:sym typeface="+mn-ea"/>
              </a:rPr>
              <a:t>For example, </a:t>
            </a:r>
            <a:r>
              <a:rPr spc="25" dirty="0">
                <a:latin typeface="微软雅黑" panose="020B0503020204020204" charset="-122"/>
                <a:ea typeface="微软雅黑" panose="020B0503020204020204" charset="-122"/>
                <a:cs typeface="Arial" panose="020B0604020202020204"/>
                <a:sym typeface="+mn-ea"/>
              </a:rPr>
              <a:t>when </a:t>
            </a:r>
            <a:r>
              <a:rPr dirty="0">
                <a:latin typeface="微软雅黑" panose="020B0503020204020204" charset="-122"/>
                <a:ea typeface="微软雅黑" panose="020B0503020204020204" charset="-122"/>
                <a:cs typeface="Arial" panose="020B0604020202020204"/>
                <a:sym typeface="+mn-ea"/>
              </a:rPr>
              <a:t>you  </a:t>
            </a:r>
            <a:r>
              <a:rPr spc="5" dirty="0">
                <a:latin typeface="微软雅黑" panose="020B0503020204020204" charset="-122"/>
                <a:ea typeface="微软雅黑" panose="020B0503020204020204" charset="-122"/>
                <a:cs typeface="Arial" panose="020B0604020202020204"/>
                <a:sym typeface="+mn-ea"/>
              </a:rPr>
              <a:t>want </a:t>
            </a:r>
            <a:r>
              <a:rPr dirty="0">
                <a:latin typeface="微软雅黑" panose="020B0503020204020204" charset="-122"/>
                <a:ea typeface="微软雅黑" panose="020B0503020204020204" charset="-122"/>
                <a:cs typeface="Arial" panose="020B0604020202020204"/>
                <a:sym typeface="+mn-ea"/>
              </a:rPr>
              <a:t>to write </a:t>
            </a:r>
            <a:r>
              <a:rPr spc="10" dirty="0">
                <a:latin typeface="微软雅黑" panose="020B0503020204020204" charset="-122"/>
                <a:ea typeface="微软雅黑" panose="020B0503020204020204" charset="-122"/>
                <a:cs typeface="Arial" panose="020B0604020202020204"/>
                <a:sym typeface="+mn-ea"/>
              </a:rPr>
              <a:t>a </a:t>
            </a:r>
            <a:r>
              <a:rPr dirty="0">
                <a:latin typeface="微软雅黑" panose="020B0503020204020204" charset="-122"/>
                <a:ea typeface="微软雅黑" panose="020B0503020204020204" charset="-122"/>
                <a:cs typeface="Arial" panose="020B0604020202020204"/>
                <a:sym typeface="+mn-ea"/>
              </a:rPr>
              <a:t>story, </a:t>
            </a:r>
            <a:r>
              <a:rPr spc="5" dirty="0">
                <a:latin typeface="微软雅黑" panose="020B0503020204020204" charset="-122"/>
                <a:ea typeface="微软雅黑" panose="020B0503020204020204" charset="-122"/>
                <a:cs typeface="Arial" panose="020B0604020202020204"/>
                <a:sym typeface="+mn-ea"/>
              </a:rPr>
              <a:t>which </a:t>
            </a:r>
            <a:r>
              <a:rPr spc="10" dirty="0">
                <a:latin typeface="微软雅黑" panose="020B0503020204020204" charset="-122"/>
                <a:ea typeface="微软雅黑" panose="020B0503020204020204" charset="-122"/>
                <a:cs typeface="Arial" panose="020B0604020202020204"/>
                <a:sym typeface="+mn-ea"/>
              </a:rPr>
              <a:t>brain </a:t>
            </a:r>
            <a:r>
              <a:rPr spc="-10" dirty="0">
                <a:latin typeface="微软雅黑" panose="020B0503020204020204" charset="-122"/>
                <a:ea typeface="微软雅黑" panose="020B0503020204020204" charset="-122"/>
                <a:cs typeface="Arial" panose="020B0604020202020204"/>
                <a:sym typeface="+mn-ea"/>
              </a:rPr>
              <a:t>do </a:t>
            </a:r>
            <a:r>
              <a:rPr spc="25" dirty="0">
                <a:latin typeface="微软雅黑" panose="020B0503020204020204" charset="-122"/>
                <a:ea typeface="微软雅黑" panose="020B0503020204020204" charset="-122"/>
                <a:cs typeface="Arial" panose="020B0604020202020204"/>
                <a:sym typeface="+mn-ea"/>
              </a:rPr>
              <a:t>you </a:t>
            </a:r>
            <a:r>
              <a:rPr spc="5" dirty="0">
                <a:latin typeface="微软雅黑" panose="020B0503020204020204" charset="-122"/>
                <a:ea typeface="微软雅黑" panose="020B0503020204020204" charset="-122"/>
                <a:cs typeface="Arial" panose="020B0604020202020204"/>
                <a:sym typeface="+mn-ea"/>
              </a:rPr>
              <a:t>use? </a:t>
            </a:r>
            <a:r>
              <a:rPr spc="10" dirty="0">
                <a:latin typeface="微软雅黑" panose="020B0503020204020204" charset="-122"/>
                <a:ea typeface="微软雅黑" panose="020B0503020204020204" charset="-122"/>
                <a:cs typeface="Arial" panose="020B0604020202020204"/>
                <a:sym typeface="+mn-ea"/>
              </a:rPr>
              <a:t>The answer </a:t>
            </a:r>
            <a:r>
              <a:rPr dirty="0">
                <a:latin typeface="微软雅黑" panose="020B0503020204020204" charset="-122"/>
                <a:ea typeface="微软雅黑" panose="020B0503020204020204" charset="-122"/>
                <a:cs typeface="Arial" panose="020B0604020202020204"/>
                <a:sym typeface="+mn-ea"/>
              </a:rPr>
              <a:t>is </a:t>
            </a:r>
            <a:r>
              <a:rPr spc="5" dirty="0">
                <a:latin typeface="微软雅黑" panose="020B0503020204020204" charset="-122"/>
                <a:ea typeface="微软雅黑" panose="020B0503020204020204" charset="-122"/>
                <a:cs typeface="Arial" panose="020B0604020202020204"/>
                <a:sym typeface="+mn-ea"/>
              </a:rPr>
              <a:t>both </a:t>
            </a:r>
            <a:r>
              <a:rPr dirty="0">
                <a:latin typeface="微软雅黑" panose="020B0503020204020204" charset="-122"/>
                <a:ea typeface="微软雅黑" panose="020B0503020204020204" charset="-122"/>
                <a:cs typeface="Arial" panose="020B0604020202020204"/>
                <a:sym typeface="+mn-ea"/>
              </a:rPr>
              <a:t>brains.  </a:t>
            </a:r>
            <a:r>
              <a:rPr spc="-30" dirty="0">
                <a:latin typeface="微软雅黑" panose="020B0503020204020204" charset="-122"/>
                <a:ea typeface="微软雅黑" panose="020B0503020204020204" charset="-122"/>
                <a:cs typeface="Arial" panose="020B0604020202020204"/>
                <a:sym typeface="+mn-ea"/>
              </a:rPr>
              <a:t>You </a:t>
            </a:r>
            <a:r>
              <a:rPr spc="15" dirty="0">
                <a:latin typeface="微软雅黑" panose="020B0503020204020204" charset="-122"/>
                <a:ea typeface="微软雅黑" panose="020B0503020204020204" charset="-122"/>
                <a:cs typeface="Arial" panose="020B0604020202020204"/>
                <a:sym typeface="+mn-ea"/>
              </a:rPr>
              <a:t>need </a:t>
            </a:r>
            <a:r>
              <a:rPr spc="-10" dirty="0">
                <a:latin typeface="微软雅黑" panose="020B0503020204020204" charset="-122"/>
                <a:ea typeface="微软雅黑" panose="020B0503020204020204" charset="-122"/>
                <a:cs typeface="Arial" panose="020B0604020202020204"/>
                <a:sym typeface="+mn-ea"/>
              </a:rPr>
              <a:t>the </a:t>
            </a:r>
            <a:r>
              <a:rPr spc="5" dirty="0">
                <a:latin typeface="微软雅黑" panose="020B0503020204020204" charset="-122"/>
                <a:ea typeface="微软雅黑" panose="020B0503020204020204" charset="-122"/>
                <a:cs typeface="Arial" panose="020B0604020202020204"/>
                <a:sym typeface="+mn-ea"/>
              </a:rPr>
              <a:t>right </a:t>
            </a:r>
            <a:r>
              <a:rPr dirty="0">
                <a:latin typeface="微软雅黑" panose="020B0503020204020204" charset="-122"/>
                <a:ea typeface="微软雅黑" panose="020B0503020204020204" charset="-122"/>
                <a:cs typeface="Arial" panose="020B0604020202020204"/>
                <a:sym typeface="+mn-ea"/>
              </a:rPr>
              <a:t>brain to </a:t>
            </a:r>
            <a:r>
              <a:rPr spc="10" dirty="0">
                <a:latin typeface="微软雅黑" panose="020B0503020204020204" charset="-122"/>
                <a:ea typeface="微软雅黑" panose="020B0503020204020204" charset="-122"/>
                <a:cs typeface="Arial" panose="020B0604020202020204"/>
                <a:sym typeface="+mn-ea"/>
              </a:rPr>
              <a:t>think of </a:t>
            </a:r>
            <a:r>
              <a:rPr dirty="0">
                <a:latin typeface="微软雅黑" panose="020B0503020204020204" charset="-122"/>
                <a:ea typeface="微软雅黑" panose="020B0503020204020204" charset="-122"/>
                <a:cs typeface="Arial" panose="020B0604020202020204"/>
                <a:sym typeface="+mn-ea"/>
              </a:rPr>
              <a:t>the </a:t>
            </a:r>
            <a:r>
              <a:rPr spc="10" dirty="0">
                <a:latin typeface="微软雅黑" panose="020B0503020204020204" charset="-122"/>
                <a:ea typeface="微软雅黑" panose="020B0503020204020204" charset="-122"/>
                <a:cs typeface="Arial" panose="020B0604020202020204"/>
                <a:sym typeface="+mn-ea"/>
              </a:rPr>
              <a:t>ideas </a:t>
            </a:r>
            <a:r>
              <a:rPr spc="15" dirty="0">
                <a:latin typeface="微软雅黑" panose="020B0503020204020204" charset="-122"/>
                <a:ea typeface="微软雅黑" panose="020B0503020204020204" charset="-122"/>
                <a:cs typeface="Arial" panose="020B0604020202020204"/>
                <a:sym typeface="+mn-ea"/>
              </a:rPr>
              <a:t>and </a:t>
            </a:r>
            <a:r>
              <a:rPr dirty="0">
                <a:latin typeface="微软雅黑" panose="020B0503020204020204" charset="-122"/>
                <a:ea typeface="微软雅黑" panose="020B0503020204020204" charset="-122"/>
                <a:cs typeface="Arial" panose="020B0604020202020204"/>
                <a:sym typeface="+mn-ea"/>
              </a:rPr>
              <a:t>you </a:t>
            </a:r>
            <a:r>
              <a:rPr spc="15" dirty="0">
                <a:latin typeface="微软雅黑" panose="020B0503020204020204" charset="-122"/>
                <a:ea typeface="微软雅黑" panose="020B0503020204020204" charset="-122"/>
                <a:cs typeface="Arial" panose="020B0604020202020204"/>
                <a:sym typeface="+mn-ea"/>
              </a:rPr>
              <a:t>need </a:t>
            </a:r>
            <a:r>
              <a:rPr dirty="0">
                <a:latin typeface="微软雅黑" panose="020B0503020204020204" charset="-122"/>
                <a:ea typeface="微软雅黑" panose="020B0503020204020204" charset="-122"/>
                <a:cs typeface="Arial" panose="020B0604020202020204"/>
                <a:sym typeface="+mn-ea"/>
              </a:rPr>
              <a:t>the </a:t>
            </a:r>
            <a:r>
              <a:rPr spc="-5" dirty="0">
                <a:latin typeface="微软雅黑" panose="020B0503020204020204" charset="-122"/>
                <a:ea typeface="微软雅黑" panose="020B0503020204020204" charset="-122"/>
                <a:cs typeface="Arial" panose="020B0604020202020204"/>
                <a:sym typeface="+mn-ea"/>
              </a:rPr>
              <a:t>left </a:t>
            </a:r>
            <a:r>
              <a:rPr spc="15" dirty="0">
                <a:latin typeface="微软雅黑" panose="020B0503020204020204" charset="-122"/>
                <a:ea typeface="微软雅黑" panose="020B0503020204020204" charset="-122"/>
                <a:cs typeface="Arial" panose="020B0604020202020204"/>
                <a:sym typeface="+mn-ea"/>
              </a:rPr>
              <a:t>side </a:t>
            </a:r>
            <a:r>
              <a:rPr spc="-15" dirty="0">
                <a:latin typeface="微软雅黑" panose="020B0503020204020204" charset="-122"/>
                <a:ea typeface="微软雅黑" panose="020B0503020204020204" charset="-122"/>
                <a:cs typeface="Arial" panose="020B0604020202020204"/>
                <a:sym typeface="+mn-ea"/>
              </a:rPr>
              <a:t>to  </a:t>
            </a:r>
            <a:r>
              <a:rPr dirty="0">
                <a:latin typeface="微软雅黑" panose="020B0503020204020204" charset="-122"/>
                <a:ea typeface="微软雅黑" panose="020B0503020204020204" charset="-122"/>
                <a:cs typeface="Arial" panose="020B0604020202020204"/>
                <a:sym typeface="+mn-ea"/>
              </a:rPr>
              <a:t>arrange </a:t>
            </a:r>
            <a:r>
              <a:rPr spc="10" dirty="0">
                <a:latin typeface="微软雅黑" panose="020B0503020204020204" charset="-122"/>
                <a:ea typeface="微软雅黑" panose="020B0503020204020204" charset="-122"/>
                <a:cs typeface="Arial" panose="020B0604020202020204"/>
                <a:sym typeface="+mn-ea"/>
              </a:rPr>
              <a:t>everything </a:t>
            </a:r>
            <a:r>
              <a:rPr spc="30" dirty="0">
                <a:latin typeface="微软雅黑" panose="020B0503020204020204" charset="-122"/>
                <a:ea typeface="微软雅黑" panose="020B0503020204020204" charset="-122"/>
                <a:cs typeface="Arial" panose="020B0604020202020204"/>
                <a:sym typeface="+mn-ea"/>
              </a:rPr>
              <a:t>in </a:t>
            </a:r>
            <a:r>
              <a:rPr spc="10" dirty="0">
                <a:latin typeface="微软雅黑" panose="020B0503020204020204" charset="-122"/>
                <a:ea typeface="微软雅黑" panose="020B0503020204020204" charset="-122"/>
                <a:cs typeface="Arial" panose="020B0604020202020204"/>
                <a:sym typeface="+mn-ea"/>
              </a:rPr>
              <a:t>a </a:t>
            </a:r>
            <a:r>
              <a:rPr spc="5" dirty="0">
                <a:latin typeface="微软雅黑" panose="020B0503020204020204" charset="-122"/>
                <a:ea typeface="微软雅黑" panose="020B0503020204020204" charset="-122"/>
                <a:cs typeface="Arial" panose="020B0604020202020204"/>
                <a:sym typeface="+mn-ea"/>
              </a:rPr>
              <a:t>logical </a:t>
            </a:r>
            <a:r>
              <a:rPr spc="25" dirty="0">
                <a:latin typeface="微软雅黑" panose="020B0503020204020204" charset="-122"/>
                <a:ea typeface="微软雅黑" panose="020B0503020204020204" charset="-122"/>
                <a:cs typeface="Arial" panose="020B0604020202020204"/>
                <a:sym typeface="+mn-ea"/>
              </a:rPr>
              <a:t>sequence. </a:t>
            </a:r>
            <a:r>
              <a:rPr spc="-30" dirty="0">
                <a:latin typeface="微软雅黑" panose="020B0503020204020204" charset="-122"/>
                <a:ea typeface="微软雅黑" panose="020B0503020204020204" charset="-122"/>
                <a:cs typeface="Arial" panose="020B0604020202020204"/>
                <a:sym typeface="+mn-ea"/>
              </a:rPr>
              <a:t>You </a:t>
            </a:r>
            <a:r>
              <a:rPr spc="15" dirty="0">
                <a:latin typeface="微软雅黑" panose="020B0503020204020204" charset="-122"/>
                <a:ea typeface="微软雅黑" panose="020B0503020204020204" charset="-122"/>
                <a:cs typeface="Arial" panose="020B0604020202020204"/>
                <a:sym typeface="+mn-ea"/>
              </a:rPr>
              <a:t>cannot </a:t>
            </a:r>
            <a:r>
              <a:rPr spc="-10" dirty="0">
                <a:latin typeface="微软雅黑" panose="020B0503020204020204" charset="-122"/>
                <a:ea typeface="微软雅黑" panose="020B0503020204020204" charset="-122"/>
                <a:cs typeface="Arial" panose="020B0604020202020204"/>
                <a:sym typeface="+mn-ea"/>
              </a:rPr>
              <a:t>go </a:t>
            </a:r>
            <a:r>
              <a:rPr spc="10" dirty="0">
                <a:latin typeface="微软雅黑" panose="020B0503020204020204" charset="-122"/>
                <a:ea typeface="微软雅黑" panose="020B0503020204020204" charset="-122"/>
                <a:cs typeface="Arial" panose="020B0604020202020204"/>
                <a:sym typeface="+mn-ea"/>
              </a:rPr>
              <a:t>through </a:t>
            </a:r>
            <a:r>
              <a:rPr spc="5" dirty="0">
                <a:latin typeface="微软雅黑" panose="020B0503020204020204" charset="-122"/>
                <a:ea typeface="微软雅黑" panose="020B0503020204020204" charset="-122"/>
                <a:cs typeface="Arial" panose="020B0604020202020204"/>
                <a:sym typeface="+mn-ea"/>
              </a:rPr>
              <a:t>life </a:t>
            </a:r>
            <a:r>
              <a:rPr spc="-5" dirty="0">
                <a:latin typeface="微软雅黑" panose="020B0503020204020204" charset="-122"/>
                <a:ea typeface="微软雅黑" panose="020B0503020204020204" charset="-122"/>
                <a:cs typeface="Arial" panose="020B0604020202020204"/>
                <a:sym typeface="+mn-ea"/>
              </a:rPr>
              <a:t>with  </a:t>
            </a:r>
            <a:r>
              <a:rPr spc="-20" dirty="0">
                <a:latin typeface="微软雅黑" panose="020B0503020204020204" charset="-122"/>
                <a:ea typeface="微软雅黑" panose="020B0503020204020204" charset="-122"/>
                <a:cs typeface="Arial" panose="020B0604020202020204"/>
                <a:sym typeface="+mn-ea"/>
              </a:rPr>
              <a:t>only </a:t>
            </a:r>
            <a:r>
              <a:rPr dirty="0">
                <a:latin typeface="微软雅黑" panose="020B0503020204020204" charset="-122"/>
                <a:ea typeface="微软雅黑" panose="020B0503020204020204" charset="-122"/>
                <a:cs typeface="Arial" panose="020B0604020202020204"/>
                <a:sym typeface="+mn-ea"/>
              </a:rPr>
              <a:t>one side</a:t>
            </a:r>
            <a:r>
              <a:rPr spc="-25" dirty="0">
                <a:latin typeface="微软雅黑" panose="020B0503020204020204" charset="-122"/>
                <a:ea typeface="微软雅黑" panose="020B0503020204020204" charset="-122"/>
                <a:cs typeface="Arial" panose="020B0604020202020204"/>
                <a:sym typeface="+mn-ea"/>
              </a:rPr>
              <a:t> </a:t>
            </a:r>
            <a:r>
              <a:rPr spc="-10" dirty="0">
                <a:latin typeface="微软雅黑" panose="020B0503020204020204" charset="-122"/>
                <a:ea typeface="微软雅黑" panose="020B0503020204020204" charset="-122"/>
                <a:cs typeface="Arial" panose="020B0604020202020204"/>
                <a:sym typeface="+mn-ea"/>
              </a:rPr>
              <a:t>functioning.</a:t>
            </a:r>
          </a:p>
          <a:p>
            <a:pPr marL="12700" marR="5080" indent="114300" algn="just">
              <a:lnSpc>
                <a:spcPct val="136000"/>
              </a:lnSpc>
              <a:spcBef>
                <a:spcPts val="55"/>
              </a:spcBef>
            </a:pPr>
            <a:endParaRPr lang="zh-CN" altLang="en-US" dirty="0">
              <a:latin typeface="微软雅黑" panose="020B0503020204020204" charset="-122"/>
              <a:ea typeface="微软雅黑" panose="020B0503020204020204" charset="-122"/>
            </a:endParaRPr>
          </a:p>
          <a:p>
            <a:pPr marL="12700" marR="5080" indent="114300" algn="just">
              <a:lnSpc>
                <a:spcPct val="136000"/>
              </a:lnSpc>
              <a:spcBef>
                <a:spcPts val="55"/>
              </a:spcBef>
            </a:pPr>
            <a:r>
              <a:rPr lang="zh-CN" altLang="en-US" dirty="0">
                <a:latin typeface="微软雅黑" panose="020B0503020204020204" charset="-122"/>
                <a:ea typeface="微软雅黑" panose="020B0503020204020204" charset="-122"/>
              </a:rPr>
              <a:t>段意：</a:t>
            </a:r>
            <a:r>
              <a:rPr spc="25" dirty="0">
                <a:latin typeface="微软雅黑" panose="020B0503020204020204" charset="-122"/>
                <a:ea typeface="微软雅黑" panose="020B0503020204020204" charset="-122"/>
                <a:cs typeface="微软雅黑" panose="020B0503020204020204" charset="-122"/>
                <a:sym typeface="+mn-ea"/>
              </a:rPr>
              <a:t>左脑右脑同样重</a:t>
            </a:r>
            <a:r>
              <a:rPr spc="10" dirty="0">
                <a:latin typeface="微软雅黑" panose="020B0503020204020204" charset="-122"/>
                <a:ea typeface="微软雅黑" panose="020B0503020204020204" charset="-122"/>
                <a:cs typeface="微软雅黑" panose="020B0503020204020204" charset="-122"/>
                <a:sym typeface="+mn-ea"/>
              </a:rPr>
              <a:t>要</a:t>
            </a:r>
            <a:r>
              <a:rPr spc="25" dirty="0">
                <a:latin typeface="微软雅黑" panose="020B0503020204020204" charset="-122"/>
                <a:ea typeface="微软雅黑" panose="020B0503020204020204" charset="-122"/>
                <a:cs typeface="微软雅黑" panose="020B0503020204020204" charset="-122"/>
                <a:sym typeface="+mn-ea"/>
              </a:rPr>
              <a:t>。想</a:t>
            </a:r>
            <a:r>
              <a:rPr spc="15" dirty="0">
                <a:latin typeface="微软雅黑" panose="020B0503020204020204" charset="-122"/>
                <a:ea typeface="微软雅黑" panose="020B0503020204020204" charset="-122"/>
                <a:cs typeface="微软雅黑" panose="020B0503020204020204" charset="-122"/>
                <a:sym typeface="+mn-ea"/>
              </a:rPr>
              <a:t>要</a:t>
            </a:r>
            <a:r>
              <a:rPr spc="25" dirty="0">
                <a:latin typeface="微软雅黑" panose="020B0503020204020204" charset="-122"/>
                <a:ea typeface="微软雅黑" panose="020B0503020204020204" charset="-122"/>
                <a:cs typeface="微软雅黑" panose="020B0503020204020204" charset="-122"/>
                <a:sym typeface="+mn-ea"/>
              </a:rPr>
              <a:t>有</a:t>
            </a:r>
            <a:r>
              <a:rPr spc="75" dirty="0">
                <a:latin typeface="微软雅黑" panose="020B0503020204020204" charset="-122"/>
                <a:ea typeface="微软雅黑" panose="020B0503020204020204" charset="-122"/>
                <a:cs typeface="微软雅黑" panose="020B0503020204020204" charset="-122"/>
                <a:sym typeface="+mn-ea"/>
              </a:rPr>
              <a:t>效</a:t>
            </a:r>
            <a:r>
              <a:rPr spc="25" dirty="0">
                <a:latin typeface="微软雅黑" panose="020B0503020204020204" charset="-122"/>
                <a:ea typeface="微软雅黑" panose="020B0503020204020204" charset="-122"/>
                <a:cs typeface="微软雅黑" panose="020B0503020204020204" charset="-122"/>
                <a:sym typeface="+mn-ea"/>
              </a:rPr>
              <a:t>地</a:t>
            </a:r>
            <a:r>
              <a:rPr spc="15" dirty="0">
                <a:latin typeface="微软雅黑" panose="020B0503020204020204" charset="-122"/>
                <a:ea typeface="微软雅黑" panose="020B0503020204020204" charset="-122"/>
                <a:cs typeface="微软雅黑" panose="020B0503020204020204" charset="-122"/>
                <a:sym typeface="+mn-ea"/>
              </a:rPr>
              <a:t>运</a:t>
            </a:r>
            <a:r>
              <a:rPr spc="85" dirty="0">
                <a:latin typeface="微软雅黑" panose="020B0503020204020204" charset="-122"/>
                <a:ea typeface="微软雅黑" panose="020B0503020204020204" charset="-122"/>
                <a:cs typeface="微软雅黑" panose="020B0503020204020204" charset="-122"/>
                <a:sym typeface="+mn-ea"/>
              </a:rPr>
              <a:t>转</a:t>
            </a:r>
            <a:r>
              <a:rPr spc="25" dirty="0">
                <a:latin typeface="微软雅黑" panose="020B0503020204020204" charset="-122"/>
                <a:ea typeface="微软雅黑" panose="020B0503020204020204" charset="-122"/>
                <a:cs typeface="微软雅黑" panose="020B0503020204020204" charset="-122"/>
                <a:sym typeface="+mn-ea"/>
              </a:rPr>
              <a:t>，人</a:t>
            </a:r>
            <a:r>
              <a:rPr spc="75" dirty="0">
                <a:latin typeface="微软雅黑" panose="020B0503020204020204" charset="-122"/>
                <a:ea typeface="微软雅黑" panose="020B0503020204020204" charset="-122"/>
                <a:cs typeface="微软雅黑" panose="020B0503020204020204" charset="-122"/>
                <a:sym typeface="+mn-ea"/>
              </a:rPr>
              <a:t>们</a:t>
            </a:r>
            <a:r>
              <a:rPr spc="25" dirty="0">
                <a:latin typeface="微软雅黑" panose="020B0503020204020204" charset="-122"/>
                <a:ea typeface="微软雅黑" panose="020B0503020204020204" charset="-122"/>
                <a:cs typeface="微软雅黑" panose="020B0503020204020204" charset="-122"/>
                <a:sym typeface="+mn-ea"/>
              </a:rPr>
              <a:t>必</a:t>
            </a:r>
            <a:r>
              <a:rPr spc="15" dirty="0">
                <a:latin typeface="微软雅黑" panose="020B0503020204020204" charset="-122"/>
                <a:ea typeface="微软雅黑" panose="020B0503020204020204" charset="-122"/>
                <a:cs typeface="微软雅黑" panose="020B0503020204020204" charset="-122"/>
                <a:sym typeface="+mn-ea"/>
              </a:rPr>
              <a:t>须</a:t>
            </a:r>
            <a:r>
              <a:rPr spc="75" dirty="0">
                <a:latin typeface="微软雅黑" panose="020B0503020204020204" charset="-122"/>
                <a:ea typeface="微软雅黑" panose="020B0503020204020204" charset="-122"/>
                <a:cs typeface="微软雅黑" panose="020B0503020204020204" charset="-122"/>
                <a:sym typeface="+mn-ea"/>
              </a:rPr>
              <a:t>学</a:t>
            </a:r>
            <a:r>
              <a:rPr spc="25" dirty="0">
                <a:latin typeface="微软雅黑" panose="020B0503020204020204" charset="-122"/>
                <a:ea typeface="微软雅黑" panose="020B0503020204020204" charset="-122"/>
                <a:cs typeface="微软雅黑" panose="020B0503020204020204" charset="-122"/>
                <a:sym typeface="+mn-ea"/>
              </a:rPr>
              <a:t>会</a:t>
            </a:r>
            <a:r>
              <a:rPr spc="15" dirty="0">
                <a:latin typeface="微软雅黑" panose="020B0503020204020204" charset="-122"/>
                <a:ea typeface="微软雅黑" panose="020B0503020204020204" charset="-122"/>
                <a:cs typeface="微软雅黑" panose="020B0503020204020204" charset="-122"/>
                <a:sym typeface="+mn-ea"/>
              </a:rPr>
              <a:t>利</a:t>
            </a:r>
            <a:r>
              <a:rPr spc="75" dirty="0">
                <a:latin typeface="微软雅黑" panose="020B0503020204020204" charset="-122"/>
                <a:ea typeface="微软雅黑" panose="020B0503020204020204" charset="-122"/>
                <a:cs typeface="微软雅黑" panose="020B0503020204020204" charset="-122"/>
                <a:sym typeface="+mn-ea"/>
              </a:rPr>
              <a:t>用</a:t>
            </a:r>
            <a:r>
              <a:rPr spc="25" dirty="0">
                <a:latin typeface="微软雅黑" panose="020B0503020204020204" charset="-122"/>
                <a:ea typeface="微软雅黑" panose="020B0503020204020204" charset="-122"/>
                <a:cs typeface="微软雅黑" panose="020B0503020204020204" charset="-122"/>
                <a:sym typeface="+mn-ea"/>
              </a:rPr>
              <a:t>左</a:t>
            </a:r>
            <a:r>
              <a:rPr spc="15" dirty="0">
                <a:latin typeface="微软雅黑" panose="020B0503020204020204" charset="-122"/>
                <a:ea typeface="微软雅黑" panose="020B0503020204020204" charset="-122"/>
                <a:cs typeface="微软雅黑" panose="020B0503020204020204" charset="-122"/>
                <a:sym typeface="+mn-ea"/>
              </a:rPr>
              <a:t>右</a:t>
            </a:r>
            <a:r>
              <a:rPr spc="90" dirty="0">
                <a:latin typeface="微软雅黑" panose="020B0503020204020204" charset="-122"/>
                <a:ea typeface="微软雅黑" panose="020B0503020204020204" charset="-122"/>
                <a:cs typeface="微软雅黑" panose="020B0503020204020204" charset="-122"/>
                <a:sym typeface="+mn-ea"/>
              </a:rPr>
              <a:t>脑</a:t>
            </a:r>
            <a:r>
              <a:rPr spc="25" dirty="0">
                <a:latin typeface="微软雅黑" panose="020B0503020204020204" charset="-122"/>
                <a:ea typeface="微软雅黑" panose="020B0503020204020204" charset="-122"/>
                <a:cs typeface="微软雅黑" panose="020B0503020204020204" charset="-122"/>
                <a:sym typeface="+mn-ea"/>
              </a:rPr>
              <a:t>。</a:t>
            </a:r>
            <a:endParaRPr dirty="0">
              <a:latin typeface="微软雅黑" panose="020B0503020204020204" charset="-122"/>
              <a:ea typeface="微软雅黑" panose="020B0503020204020204" charset="-122"/>
              <a:cs typeface="微软雅黑" panose="020B0503020204020204" charset="-122"/>
            </a:endParaRPr>
          </a:p>
          <a:p>
            <a:pPr marL="12700" marR="5080" indent="114300" algn="just">
              <a:lnSpc>
                <a:spcPct val="136000"/>
              </a:lnSpc>
              <a:spcBef>
                <a:spcPts val="55"/>
              </a:spcBef>
            </a:pPr>
            <a:endParaRPr lang="zh-CN" altLang="en-US" dirty="0">
              <a:latin typeface="微软雅黑" panose="020B0503020204020204" charset="-122"/>
              <a:ea typeface="微软雅黑" panose="020B0503020204020204" charset="-122"/>
            </a:endParaRPr>
          </a:p>
        </p:txBody>
      </p:sp>
      <p:cxnSp>
        <p:nvCxnSpPr>
          <p:cNvPr id="2" name="直接连接符 1"/>
          <p:cNvCxnSpPr/>
          <p:nvPr/>
        </p:nvCxnSpPr>
        <p:spPr>
          <a:xfrm>
            <a:off x="856615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object 19"/>
          <p:cNvSpPr txBox="1"/>
          <p:nvPr/>
        </p:nvSpPr>
        <p:spPr>
          <a:xfrm>
            <a:off x="8792210" y="2329848"/>
            <a:ext cx="3271520" cy="3575050"/>
          </a:xfrm>
          <a:prstGeom prst="rect">
            <a:avLst/>
          </a:prstGeom>
        </p:spPr>
        <p:txBody>
          <a:bodyPr vert="horz" wrap="square" lIns="0" tIns="104775" rIns="0" bIns="0" rtlCol="0">
            <a:spAutoFit/>
          </a:bodyPr>
          <a:lstStyle/>
          <a:p>
            <a:pPr marL="12700">
              <a:lnSpc>
                <a:spcPct val="100000"/>
              </a:lnSpc>
              <a:spcBef>
                <a:spcPts val="825"/>
              </a:spcBef>
            </a:pPr>
            <a:r>
              <a:rPr lang="zh-CN" altLang="en-US" spc="-30" dirty="0">
                <a:latin typeface="微软雅黑" panose="020B0503020204020204" charset="-122"/>
                <a:ea typeface="微软雅黑" panose="020B0503020204020204" charset="-122"/>
                <a:cs typeface="Arial" panose="020B0604020202020204"/>
              </a:rPr>
              <a:t>① </a:t>
            </a:r>
            <a:r>
              <a:rPr spc="-25" dirty="0">
                <a:latin typeface="Arial" panose="020B0604020202020204"/>
                <a:cs typeface="Arial" panose="020B0604020202020204"/>
                <a:sym typeface="+mn-ea"/>
              </a:rPr>
              <a:t>equally</a:t>
            </a:r>
            <a:r>
              <a:rPr spc="80" dirty="0">
                <a:latin typeface="Arial" panose="020B0604020202020204"/>
                <a:cs typeface="Arial" panose="020B0604020202020204"/>
                <a:sym typeface="+mn-ea"/>
              </a:rPr>
              <a:t> </a:t>
            </a:r>
            <a:r>
              <a:rPr dirty="0">
                <a:latin typeface="Arial" panose="020B0604020202020204"/>
                <a:cs typeface="Arial" panose="020B0604020202020204"/>
                <a:sym typeface="+mn-ea"/>
              </a:rPr>
              <a:t>[ˈi:kwəli]</a:t>
            </a:r>
            <a:endParaRPr dirty="0">
              <a:latin typeface="Arial" panose="020B0604020202020204"/>
              <a:cs typeface="Arial" panose="020B0604020202020204"/>
            </a:endParaRPr>
          </a:p>
          <a:p>
            <a:pPr marL="12700">
              <a:lnSpc>
                <a:spcPct val="100000"/>
              </a:lnSpc>
              <a:spcBef>
                <a:spcPts val="825"/>
              </a:spcBef>
            </a:pPr>
            <a:r>
              <a:rPr spc="-10" dirty="0">
                <a:latin typeface="Arial" panose="020B0604020202020204"/>
                <a:cs typeface="Arial" panose="020B0604020202020204"/>
                <a:sym typeface="+mn-ea"/>
              </a:rPr>
              <a:t>     ad</a:t>
            </a:r>
            <a:r>
              <a:rPr lang="en-US" spc="-10" dirty="0">
                <a:latin typeface="Arial" panose="020B0604020202020204"/>
                <a:cs typeface="Arial" panose="020B0604020202020204"/>
                <a:sym typeface="+mn-ea"/>
              </a:rPr>
              <a:t>v</a:t>
            </a:r>
            <a:r>
              <a:rPr spc="-10" dirty="0">
                <a:latin typeface="Arial" panose="020B0604020202020204"/>
                <a:cs typeface="Arial" panose="020B0604020202020204"/>
                <a:sym typeface="+mn-ea"/>
              </a:rPr>
              <a:t>.</a:t>
            </a:r>
            <a:r>
              <a:rPr spc="-30" dirty="0">
                <a:latin typeface="Arial" panose="020B0604020202020204"/>
                <a:cs typeface="Arial" panose="020B0604020202020204"/>
                <a:sym typeface="+mn-ea"/>
              </a:rPr>
              <a:t> </a:t>
            </a:r>
            <a:r>
              <a:rPr dirty="0">
                <a:latin typeface="微软雅黑" panose="020B0503020204020204" charset="-122"/>
                <a:ea typeface="微软雅黑" panose="020B0503020204020204" charset="-122"/>
                <a:cs typeface="微软雅黑" panose="020B0503020204020204" charset="-122"/>
                <a:sym typeface="+mn-ea"/>
              </a:rPr>
              <a:t>平等地，同样地</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825"/>
              </a:spcBef>
            </a:pPr>
            <a:r>
              <a:rPr lang="zh-CN" spc="-10" dirty="0">
                <a:latin typeface="微软雅黑" panose="020B0503020204020204" charset="-122"/>
                <a:ea typeface="微软雅黑" panose="020B0503020204020204" charset="-122"/>
                <a:cs typeface="Arial" panose="020B0604020202020204"/>
              </a:rPr>
              <a:t>② </a:t>
            </a:r>
            <a:r>
              <a:rPr spc="-25" dirty="0">
                <a:latin typeface="Arial" panose="020B0604020202020204"/>
                <a:cs typeface="Arial" panose="020B0604020202020204"/>
                <a:sym typeface="+mn-ea"/>
              </a:rPr>
              <a:t>sequence</a:t>
            </a:r>
            <a:r>
              <a:rPr spc="100" dirty="0">
                <a:latin typeface="Arial" panose="020B0604020202020204"/>
                <a:cs typeface="Arial" panose="020B0604020202020204"/>
                <a:sym typeface="+mn-ea"/>
              </a:rPr>
              <a:t> </a:t>
            </a:r>
            <a:r>
              <a:rPr spc="-5" dirty="0">
                <a:latin typeface="Arial" panose="020B0604020202020204"/>
                <a:cs typeface="Arial" panose="020B0604020202020204"/>
                <a:sym typeface="+mn-ea"/>
              </a:rPr>
              <a:t>[ˈsikwəns]</a:t>
            </a:r>
            <a:endParaRPr dirty="0">
              <a:latin typeface="Arial" panose="020B0604020202020204"/>
              <a:cs typeface="Arial" panose="020B0604020202020204"/>
            </a:endParaRPr>
          </a:p>
          <a:p>
            <a:pPr marL="12700">
              <a:lnSpc>
                <a:spcPct val="100000"/>
              </a:lnSpc>
              <a:spcBef>
                <a:spcPts val="825"/>
              </a:spcBef>
            </a:pPr>
            <a:r>
              <a:rPr spc="-35" dirty="0">
                <a:latin typeface="Arial" panose="020B0604020202020204"/>
                <a:cs typeface="Arial" panose="020B0604020202020204"/>
                <a:sym typeface="+mn-ea"/>
              </a:rPr>
              <a:t>     n.</a:t>
            </a:r>
            <a:r>
              <a:rPr spc="40" dirty="0">
                <a:latin typeface="Arial" panose="020B0604020202020204"/>
                <a:cs typeface="Arial" panose="020B0604020202020204"/>
                <a:sym typeface="+mn-ea"/>
              </a:rPr>
              <a:t> </a:t>
            </a:r>
            <a:r>
              <a:rPr dirty="0">
                <a:latin typeface="微软雅黑" panose="020B0503020204020204" charset="-122"/>
                <a:ea typeface="微软雅黑" panose="020B0503020204020204" charset="-122"/>
                <a:cs typeface="微软雅黑" panose="020B0503020204020204" charset="-122"/>
                <a:sym typeface="+mn-ea"/>
              </a:rPr>
              <a:t>顺序</a:t>
            </a:r>
            <a:endParaRPr dirty="0">
              <a:latin typeface="微软雅黑" panose="020B0503020204020204" charset="-122"/>
              <a:ea typeface="微软雅黑" panose="020B0503020204020204" charset="-122"/>
              <a:cs typeface="微软雅黑" panose="020B0503020204020204" charset="-122"/>
            </a:endParaRPr>
          </a:p>
          <a:p>
            <a:pPr marL="12700">
              <a:lnSpc>
                <a:spcPct val="100000"/>
              </a:lnSpc>
              <a:spcBef>
                <a:spcPts val="825"/>
              </a:spcBef>
            </a:pPr>
            <a:r>
              <a:rPr lang="zh-CN" spc="-5" dirty="0">
                <a:latin typeface="微软雅黑" panose="020B0503020204020204" charset="-122"/>
                <a:ea typeface="微软雅黑" panose="020B0503020204020204" charset="-122"/>
                <a:cs typeface="微软雅黑" panose="020B0503020204020204" charset="-122"/>
              </a:rPr>
              <a:t>③ </a:t>
            </a:r>
            <a:r>
              <a:rPr dirty="0">
                <a:latin typeface="微软雅黑" panose="020B0503020204020204" charset="-122"/>
                <a:ea typeface="微软雅黑" panose="020B0503020204020204" charset="-122"/>
                <a:cs typeface="Arial" panose="020B0604020202020204"/>
                <a:sym typeface="+mn-ea"/>
              </a:rPr>
              <a:t>arrange  </a:t>
            </a:r>
            <a:r>
              <a:rPr lang="en-US" dirty="0">
                <a:latin typeface="微软雅黑" panose="020B0503020204020204" charset="-122"/>
                <a:ea typeface="微软雅黑" panose="020B0503020204020204" charset="-122"/>
                <a:cs typeface="Arial" panose="020B0604020202020204"/>
                <a:sym typeface="+mn-ea"/>
              </a:rPr>
              <a:t>v. </a:t>
            </a:r>
            <a:r>
              <a:rPr lang="zh-CN" altLang="en-US" dirty="0">
                <a:latin typeface="微软雅黑" panose="020B0503020204020204" charset="-122"/>
                <a:ea typeface="微软雅黑" panose="020B0503020204020204" charset="-122"/>
                <a:cs typeface="Arial" panose="020B0604020202020204"/>
                <a:sym typeface="+mn-ea"/>
              </a:rPr>
              <a:t>安排、整理</a:t>
            </a:r>
          </a:p>
          <a:p>
            <a:pPr marL="12700" marR="42545">
              <a:lnSpc>
                <a:spcPct val="150000"/>
              </a:lnSpc>
            </a:pPr>
            <a:r>
              <a:rPr lang="zh-CN" spc="-15" dirty="0">
                <a:latin typeface="微软雅黑" panose="020B0503020204020204" charset="-122"/>
                <a:ea typeface="微软雅黑" panose="020B0503020204020204" charset="-122"/>
                <a:cs typeface="Arial" panose="020B0604020202020204"/>
              </a:rPr>
              <a:t>④ </a:t>
            </a:r>
            <a:r>
              <a:rPr spc="-10" dirty="0">
                <a:latin typeface="Arial" panose="020B0604020202020204"/>
                <a:cs typeface="Arial" panose="020B0604020202020204"/>
                <a:sym typeface="+mn-ea"/>
              </a:rPr>
              <a:t>go</a:t>
            </a:r>
            <a:r>
              <a:rPr spc="-65" dirty="0">
                <a:latin typeface="Arial" panose="020B0604020202020204"/>
                <a:cs typeface="Arial" panose="020B0604020202020204"/>
                <a:sym typeface="+mn-ea"/>
              </a:rPr>
              <a:t> </a:t>
            </a:r>
            <a:r>
              <a:rPr spc="-20" dirty="0">
                <a:latin typeface="Arial" panose="020B0604020202020204"/>
                <a:cs typeface="Arial" panose="020B0604020202020204"/>
                <a:sym typeface="+mn-ea"/>
              </a:rPr>
              <a:t>through</a:t>
            </a:r>
            <a:r>
              <a:rPr spc="50" dirty="0">
                <a:latin typeface="Arial" panose="020B0604020202020204"/>
                <a:cs typeface="Arial" panose="020B0604020202020204"/>
                <a:sym typeface="+mn-ea"/>
              </a:rPr>
              <a:t> </a:t>
            </a:r>
            <a:r>
              <a:rPr spc="-60" dirty="0">
                <a:latin typeface="Arial" panose="020B0604020202020204"/>
                <a:cs typeface="Arial" panose="020B0604020202020204"/>
                <a:sym typeface="+mn-ea"/>
              </a:rPr>
              <a:t>v.</a:t>
            </a:r>
            <a:r>
              <a:rPr spc="30" dirty="0">
                <a:latin typeface="Arial" panose="020B0604020202020204"/>
                <a:cs typeface="Arial" panose="020B0604020202020204"/>
                <a:sym typeface="+mn-ea"/>
              </a:rPr>
              <a:t> </a:t>
            </a:r>
            <a:r>
              <a:rPr dirty="0">
                <a:latin typeface="微软雅黑" panose="020B0503020204020204" charset="-122"/>
                <a:ea typeface="微软雅黑" panose="020B0503020204020204" charset="-122"/>
                <a:cs typeface="微软雅黑" panose="020B0503020204020204" charset="-122"/>
                <a:sym typeface="+mn-ea"/>
              </a:rPr>
              <a:t>度过，经历</a:t>
            </a:r>
          </a:p>
          <a:p>
            <a:pPr marL="12700" marR="42545">
              <a:lnSpc>
                <a:spcPct val="150000"/>
              </a:lnSpc>
            </a:pPr>
            <a:r>
              <a:rPr lang="zh-CN" dirty="0">
                <a:latin typeface="微软雅黑" panose="020B0503020204020204" charset="-122"/>
                <a:ea typeface="微软雅黑" panose="020B0503020204020204" charset="-122"/>
                <a:cs typeface="微软雅黑" panose="020B0503020204020204" charset="-122"/>
                <a:sym typeface="+mn-ea"/>
              </a:rPr>
              <a:t>⑤ </a:t>
            </a:r>
            <a:r>
              <a:rPr lang="en-US" altLang="zh-CN" dirty="0">
                <a:latin typeface="微软雅黑" panose="020B0503020204020204" charset="-122"/>
                <a:ea typeface="微软雅黑" panose="020B0503020204020204" charset="-122"/>
                <a:cs typeface="微软雅黑" panose="020B0503020204020204" charset="-122"/>
                <a:sym typeface="+mn-ea"/>
              </a:rPr>
              <a:t>function  v. </a:t>
            </a:r>
            <a:r>
              <a:rPr lang="zh-CN" altLang="en-US" dirty="0">
                <a:latin typeface="微软雅黑" panose="020B0503020204020204" charset="-122"/>
                <a:ea typeface="微软雅黑" panose="020B0503020204020204" charset="-122"/>
                <a:cs typeface="微软雅黑" panose="020B0503020204020204" charset="-122"/>
                <a:sym typeface="+mn-ea"/>
              </a:rPr>
              <a:t>起作用、运转</a:t>
            </a:r>
          </a:p>
          <a:p>
            <a:pPr marL="12700" marR="42545">
              <a:lnSpc>
                <a:spcPct val="150000"/>
              </a:lnSpc>
            </a:pPr>
            <a:endParaRPr lang="zh-CN" spc="-15" dirty="0">
              <a:latin typeface="微软雅黑" panose="020B0503020204020204" charset="-122"/>
              <a:ea typeface="微软雅黑" panose="020B0503020204020204" charset="-122"/>
              <a:cs typeface="Arial" panose="020B0604020202020204"/>
            </a:endParaRPr>
          </a:p>
          <a:p>
            <a:pPr marL="12700" marR="42545">
              <a:lnSpc>
                <a:spcPct val="150000"/>
              </a:lnSpc>
            </a:pPr>
            <a:endParaRPr lang="zh-CN" altLang="en-US" dirty="0">
              <a:latin typeface="微软雅黑" panose="020B0503020204020204" charset="-122"/>
              <a:ea typeface="微软雅黑" panose="020B0503020204020204" charset="-122"/>
              <a:cs typeface="Arial" panose="020B0604020202020204"/>
              <a:sym typeface="+mn-ea"/>
            </a:endParaRPr>
          </a:p>
        </p:txBody>
      </p:sp>
      <p:cxnSp>
        <p:nvCxnSpPr>
          <p:cNvPr id="5" name="直接连接符 4">
            <a:extLst>
              <a:ext uri="{FF2B5EF4-FFF2-40B4-BE49-F238E27FC236}">
                <a16:creationId xmlns:a16="http://schemas.microsoft.com/office/drawing/2014/main" id="{23ABCE51-5F2F-4FCB-A363-703A7F033C9C}"/>
              </a:ext>
            </a:extLst>
          </p:cNvPr>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BC65FE6E-7823-48AE-81A2-20572DBAFF7E}"/>
              </a:ext>
            </a:extLst>
          </p:cNvPr>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7" name="图示 6">
            <a:extLst>
              <a:ext uri="{FF2B5EF4-FFF2-40B4-BE49-F238E27FC236}">
                <a16:creationId xmlns:a16="http://schemas.microsoft.com/office/drawing/2014/main" id="{7EED077C-D335-48F5-8B90-15D6BF048B7F}"/>
              </a:ext>
            </a:extLst>
          </p:cNvPr>
          <p:cNvGraphicFramePr/>
          <p:nvPr>
            <p:extLst>
              <p:ext uri="{D42A27DB-BD31-4B8C-83A1-F6EECF244321}">
                <p14:modId xmlns:p14="http://schemas.microsoft.com/office/powerpoint/2010/main" val="3924622603"/>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46097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5410" y="-106045"/>
            <a:ext cx="12310110" cy="6762115"/>
          </a:xfrm>
          <a:prstGeom prst="rect">
            <a:avLst/>
          </a:prstGeom>
        </p:spPr>
        <p:txBody>
          <a:bodyPr vert="horz" wrap="square" lIns="0" tIns="46566" rIns="0" bIns="0" rtlCol="0">
            <a:spAutoFit/>
          </a:bodyPr>
          <a:lstStyle/>
          <a:p>
            <a:pPr marL="12700" indent="0" fontAlgn="auto">
              <a:lnSpc>
                <a:spcPts val="3560"/>
              </a:lnSpc>
              <a:spcBef>
                <a:spcPts val="275"/>
              </a:spcBef>
            </a:pPr>
            <a:r>
              <a:rPr sz="2000" b="1" spc="0" dirty="0">
                <a:latin typeface="微软雅黑" panose="020B0503020204020204" charset="-122"/>
                <a:ea typeface="微软雅黑" panose="020B0503020204020204" charset="-122"/>
                <a:cs typeface="Times New Roman" panose="02020603050405020304"/>
              </a:rPr>
              <a:t>I. </a:t>
            </a:r>
            <a:r>
              <a:rPr sz="2000" b="1" spc="10" dirty="0">
                <a:latin typeface="微软雅黑" panose="020B0503020204020204" charset="-122"/>
                <a:ea typeface="微软雅黑" panose="020B0503020204020204" charset="-122"/>
                <a:cs typeface="Times New Roman" panose="02020603050405020304"/>
              </a:rPr>
              <a:t>Introduction</a:t>
            </a:r>
            <a:r>
              <a:rPr sz="2000" b="1" spc="50" dirty="0">
                <a:latin typeface="微软雅黑" panose="020B0503020204020204" charset="-122"/>
                <a:ea typeface="微软雅黑" panose="020B0503020204020204" charset="-122"/>
                <a:cs typeface="Times New Roman" panose="02020603050405020304"/>
              </a:rPr>
              <a:t> </a:t>
            </a:r>
            <a:r>
              <a:rPr sz="2000" b="1" spc="25" dirty="0">
                <a:latin typeface="微软雅黑" panose="020B0503020204020204" charset="-122"/>
                <a:ea typeface="微软雅黑" panose="020B0503020204020204" charset="-122"/>
                <a:cs typeface="Times New Roman" panose="02020603050405020304"/>
              </a:rPr>
              <a:t>(</a:t>
            </a:r>
            <a:r>
              <a:rPr lang="en-US" sz="2000" b="1" spc="25" dirty="0">
                <a:latin typeface="微软雅黑" panose="020B0503020204020204" charset="-122"/>
                <a:ea typeface="微软雅黑" panose="020B0503020204020204" charset="-122"/>
                <a:cs typeface="Times New Roman" panose="02020603050405020304"/>
              </a:rPr>
              <a:t>P</a:t>
            </a:r>
            <a:r>
              <a:rPr sz="2000" b="1" spc="25" dirty="0">
                <a:latin typeface="微软雅黑" panose="020B0503020204020204" charset="-122"/>
                <a:ea typeface="微软雅黑" panose="020B0503020204020204" charset="-122"/>
                <a:cs typeface="Times New Roman" panose="02020603050405020304"/>
              </a:rPr>
              <a:t>ara.1)</a:t>
            </a:r>
          </a:p>
          <a:p>
            <a:pPr marL="12700" indent="0" fontAlgn="auto">
              <a:lnSpc>
                <a:spcPts val="3560"/>
              </a:lnSpc>
              <a:spcBef>
                <a:spcPts val="275"/>
              </a:spcBef>
            </a:pPr>
            <a:r>
              <a:rPr lang="en-US" sz="2000" dirty="0">
                <a:latin typeface="微软雅黑" panose="020B0503020204020204" charset="-122"/>
                <a:ea typeface="微软雅黑" panose="020B0503020204020204" charset="-122"/>
                <a:cs typeface="Times New Roman" panose="02020603050405020304"/>
                <a:sym typeface="+mn-ea"/>
              </a:rPr>
              <a:t>A. </a:t>
            </a:r>
            <a:r>
              <a:rPr sz="2000" dirty="0">
                <a:latin typeface="微软雅黑" panose="020B0503020204020204" charset="-122"/>
                <a:ea typeface="微软雅黑" panose="020B0503020204020204" charset="-122"/>
                <a:cs typeface="Times New Roman" panose="02020603050405020304"/>
                <a:sym typeface="+mn-ea"/>
              </a:rPr>
              <a:t>People</a:t>
            </a:r>
            <a:r>
              <a:rPr lang="en-US" sz="2000" dirty="0">
                <a:latin typeface="微软雅黑" panose="020B0503020204020204" charset="-122"/>
                <a:ea typeface="微软雅黑" panose="020B0503020204020204" charset="-122"/>
                <a:cs typeface="Times New Roman" panose="02020603050405020304"/>
                <a:sym typeface="+mn-ea"/>
              </a:rPr>
              <a:t>'</a:t>
            </a:r>
            <a:r>
              <a:rPr sz="2000" dirty="0">
                <a:latin typeface="微软雅黑" panose="020B0503020204020204" charset="-122"/>
                <a:ea typeface="微软雅黑" panose="020B0503020204020204" charset="-122"/>
                <a:cs typeface="Times New Roman" panose="02020603050405020304"/>
                <a:sym typeface="+mn-ea"/>
              </a:rPr>
              <a:t>s </a:t>
            </a:r>
            <a:r>
              <a:rPr sz="2000" spc="10" dirty="0">
                <a:latin typeface="微软雅黑" panose="020B0503020204020204" charset="-122"/>
                <a:ea typeface="微软雅黑" panose="020B0503020204020204" charset="-122"/>
                <a:cs typeface="Times New Roman" panose="02020603050405020304"/>
                <a:sym typeface="+mn-ea"/>
              </a:rPr>
              <a:t>concern </a:t>
            </a:r>
            <a:r>
              <a:rPr sz="2000" spc="25" dirty="0">
                <a:latin typeface="微软雅黑" panose="020B0503020204020204" charset="-122"/>
                <a:ea typeface="微软雅黑" panose="020B0503020204020204" charset="-122"/>
                <a:cs typeface="Times New Roman" panose="02020603050405020304"/>
                <a:sym typeface="+mn-ea"/>
              </a:rPr>
              <a:t>about </a:t>
            </a:r>
            <a:r>
              <a:rPr sz="2000" spc="5" dirty="0">
                <a:latin typeface="微软雅黑" panose="020B0503020204020204" charset="-122"/>
                <a:ea typeface="微软雅黑" panose="020B0503020204020204" charset="-122"/>
                <a:cs typeface="Times New Roman" panose="02020603050405020304"/>
                <a:sym typeface="+mn-ea"/>
              </a:rPr>
              <a:t>the structure </a:t>
            </a:r>
            <a:r>
              <a:rPr sz="2000" spc="10" dirty="0">
                <a:latin typeface="微软雅黑" panose="020B0503020204020204" charset="-122"/>
                <a:ea typeface="微软雅黑" panose="020B0503020204020204" charset="-122"/>
                <a:cs typeface="Times New Roman" panose="02020603050405020304"/>
                <a:sym typeface="+mn-ea"/>
              </a:rPr>
              <a:t>and functions </a:t>
            </a:r>
            <a:r>
              <a:rPr sz="2000" spc="25" dirty="0">
                <a:latin typeface="微软雅黑" panose="020B0503020204020204" charset="-122"/>
                <a:ea typeface="微软雅黑" panose="020B0503020204020204" charset="-122"/>
                <a:cs typeface="Times New Roman" panose="02020603050405020304"/>
                <a:sym typeface="+mn-ea"/>
              </a:rPr>
              <a:t>of </a:t>
            </a:r>
            <a:r>
              <a:rPr sz="2000" spc="15" dirty="0">
                <a:latin typeface="微软雅黑" panose="020B0503020204020204" charset="-122"/>
                <a:ea typeface="微软雅黑" panose="020B0503020204020204" charset="-122"/>
                <a:cs typeface="Times New Roman" panose="02020603050405020304"/>
                <a:sym typeface="+mn-ea"/>
              </a:rPr>
              <a:t>human</a:t>
            </a:r>
            <a:r>
              <a:rPr sz="2000" spc="50" dirty="0">
                <a:latin typeface="微软雅黑" panose="020B0503020204020204" charset="-122"/>
                <a:ea typeface="微软雅黑" panose="020B0503020204020204" charset="-122"/>
                <a:cs typeface="Times New Roman" panose="02020603050405020304"/>
                <a:sym typeface="+mn-ea"/>
              </a:rPr>
              <a:t> </a:t>
            </a:r>
            <a:r>
              <a:rPr sz="2000" spc="10" dirty="0">
                <a:latin typeface="微软雅黑" panose="020B0503020204020204" charset="-122"/>
                <a:ea typeface="微软雅黑" panose="020B0503020204020204" charset="-122"/>
                <a:cs typeface="Times New Roman" panose="02020603050405020304"/>
                <a:sym typeface="+mn-ea"/>
              </a:rPr>
              <a:t>brains</a:t>
            </a:r>
          </a:p>
          <a:p>
            <a:pPr marL="12700" indent="0" fontAlgn="auto">
              <a:lnSpc>
                <a:spcPts val="3560"/>
              </a:lnSpc>
              <a:spcBef>
                <a:spcPts val="275"/>
              </a:spcBef>
            </a:pPr>
            <a:r>
              <a:rPr lang="en-US" sz="2000" spc="10" dirty="0">
                <a:latin typeface="微软雅黑" panose="020B0503020204020204" charset="-122"/>
                <a:ea typeface="微软雅黑" panose="020B0503020204020204" charset="-122"/>
                <a:cs typeface="Times New Roman" panose="02020603050405020304"/>
                <a:sym typeface="+mn-ea"/>
              </a:rPr>
              <a:t>B. </a:t>
            </a:r>
            <a:r>
              <a:rPr sz="2000" dirty="0">
                <a:latin typeface="微软雅黑" panose="020B0503020204020204" charset="-122"/>
                <a:ea typeface="微软雅黑" panose="020B0503020204020204" charset="-122"/>
                <a:cs typeface="Times New Roman" panose="02020603050405020304"/>
                <a:sym typeface="+mn-ea"/>
              </a:rPr>
              <a:t>Thesis: Human </a:t>
            </a:r>
            <a:r>
              <a:rPr sz="2000" spc="10" dirty="0">
                <a:latin typeface="微软雅黑" panose="020B0503020204020204" charset="-122"/>
                <a:ea typeface="微软雅黑" panose="020B0503020204020204" charset="-122"/>
                <a:cs typeface="Times New Roman" panose="02020603050405020304"/>
                <a:sym typeface="+mn-ea"/>
              </a:rPr>
              <a:t>brains </a:t>
            </a:r>
            <a:r>
              <a:rPr sz="2000" spc="5" dirty="0">
                <a:latin typeface="微软雅黑" panose="020B0503020204020204" charset="-122"/>
                <a:ea typeface="微软雅黑" panose="020B0503020204020204" charset="-122"/>
                <a:cs typeface="Times New Roman" panose="02020603050405020304"/>
                <a:sym typeface="+mn-ea"/>
              </a:rPr>
              <a:t>are </a:t>
            </a:r>
            <a:r>
              <a:rPr sz="2000" spc="10" dirty="0">
                <a:latin typeface="微软雅黑" panose="020B0503020204020204" charset="-122"/>
                <a:ea typeface="微软雅黑" panose="020B0503020204020204" charset="-122"/>
                <a:cs typeface="Times New Roman" panose="02020603050405020304"/>
                <a:sym typeface="+mn-ea"/>
              </a:rPr>
              <a:t>divided </a:t>
            </a:r>
            <a:r>
              <a:rPr sz="2000" dirty="0">
                <a:latin typeface="微软雅黑" panose="020B0503020204020204" charset="-122"/>
                <a:ea typeface="微软雅黑" panose="020B0503020204020204" charset="-122"/>
                <a:cs typeface="Times New Roman" panose="02020603050405020304"/>
                <a:sym typeface="+mn-ea"/>
              </a:rPr>
              <a:t>into </a:t>
            </a:r>
            <a:r>
              <a:rPr sz="2000" spc="5" dirty="0">
                <a:latin typeface="微软雅黑" panose="020B0503020204020204" charset="-122"/>
                <a:ea typeface="微软雅黑" panose="020B0503020204020204" charset="-122"/>
                <a:cs typeface="Times New Roman" panose="02020603050405020304"/>
                <a:sym typeface="+mn-ea"/>
              </a:rPr>
              <a:t>two halves, </a:t>
            </a:r>
            <a:r>
              <a:rPr sz="2000" spc="10" dirty="0">
                <a:latin typeface="微软雅黑" panose="020B0503020204020204" charset="-122"/>
                <a:ea typeface="微软雅黑" panose="020B0503020204020204" charset="-122"/>
                <a:cs typeface="Times New Roman" panose="02020603050405020304"/>
                <a:sym typeface="+mn-ea"/>
              </a:rPr>
              <a:t>and </a:t>
            </a:r>
            <a:r>
              <a:rPr sz="2000" dirty="0">
                <a:latin typeface="微软雅黑" panose="020B0503020204020204" charset="-122"/>
                <a:ea typeface="微软雅黑" panose="020B0503020204020204" charset="-122"/>
                <a:cs typeface="Times New Roman" panose="02020603050405020304"/>
                <a:sym typeface="+mn-ea"/>
              </a:rPr>
              <a:t>each half </a:t>
            </a:r>
            <a:r>
              <a:rPr sz="2000" spc="10" dirty="0">
                <a:latin typeface="微软雅黑" panose="020B0503020204020204" charset="-122"/>
                <a:ea typeface="微软雅黑" panose="020B0503020204020204" charset="-122"/>
                <a:cs typeface="Times New Roman" panose="02020603050405020304"/>
                <a:sym typeface="+mn-ea"/>
              </a:rPr>
              <a:t>has </a:t>
            </a:r>
            <a:r>
              <a:rPr sz="2000" dirty="0">
                <a:latin typeface="微软雅黑" panose="020B0503020204020204" charset="-122"/>
                <a:ea typeface="微软雅黑" panose="020B0503020204020204" charset="-122"/>
                <a:cs typeface="Times New Roman" panose="02020603050405020304"/>
                <a:sym typeface="+mn-ea"/>
              </a:rPr>
              <a:t>separate</a:t>
            </a:r>
            <a:r>
              <a:rPr sz="2000" spc="-175" dirty="0">
                <a:latin typeface="微软雅黑" panose="020B0503020204020204" charset="-122"/>
                <a:ea typeface="微软雅黑" panose="020B0503020204020204" charset="-122"/>
                <a:cs typeface="Times New Roman" panose="02020603050405020304"/>
                <a:sym typeface="+mn-ea"/>
              </a:rPr>
              <a:t> </a:t>
            </a:r>
            <a:r>
              <a:rPr sz="2000" dirty="0">
                <a:latin typeface="微软雅黑" panose="020B0503020204020204" charset="-122"/>
                <a:ea typeface="微软雅黑" panose="020B0503020204020204" charset="-122"/>
                <a:cs typeface="Times New Roman" panose="02020603050405020304"/>
                <a:sym typeface="+mn-ea"/>
              </a:rPr>
              <a:t>features </a:t>
            </a:r>
            <a:r>
              <a:rPr sz="2000" spc="10" dirty="0">
                <a:latin typeface="微软雅黑" panose="020B0503020204020204" charset="-122"/>
                <a:ea typeface="微软雅黑" panose="020B0503020204020204" charset="-122"/>
                <a:cs typeface="Times New Roman" panose="02020603050405020304"/>
                <a:sym typeface="+mn-ea"/>
              </a:rPr>
              <a:t>and </a:t>
            </a:r>
            <a:r>
              <a:rPr sz="2000" dirty="0">
                <a:latin typeface="微软雅黑" panose="020B0503020204020204" charset="-122"/>
                <a:ea typeface="微软雅黑" panose="020B0503020204020204" charset="-122"/>
                <a:cs typeface="Times New Roman" panose="02020603050405020304"/>
                <a:sym typeface="+mn-ea"/>
              </a:rPr>
              <a:t>roles</a:t>
            </a:r>
            <a:r>
              <a:rPr dirty="0">
                <a:latin typeface="Times New Roman" panose="02020603050405020304"/>
                <a:cs typeface="Times New Roman" panose="02020603050405020304"/>
                <a:sym typeface="+mn-ea"/>
              </a:rPr>
              <a:t>.</a:t>
            </a:r>
            <a:endParaRPr>
              <a:latin typeface="Times New Roman" panose="02020603050405020304"/>
              <a:cs typeface="Times New Roman" panose="02020603050405020304"/>
            </a:endParaRPr>
          </a:p>
          <a:p>
            <a:pPr marL="12700" indent="0" fontAlgn="auto">
              <a:lnSpc>
                <a:spcPts val="3560"/>
              </a:lnSpc>
              <a:spcBef>
                <a:spcPts val="180"/>
              </a:spcBef>
            </a:pPr>
            <a:r>
              <a:rPr sz="2000" b="1" dirty="0">
                <a:latin typeface="微软雅黑" panose="020B0503020204020204" charset="-122"/>
                <a:ea typeface="微软雅黑" panose="020B0503020204020204" charset="-122"/>
                <a:cs typeface="Times New Roman" panose="02020603050405020304"/>
                <a:sym typeface="+mn-ea"/>
              </a:rPr>
              <a:t>II. </a:t>
            </a:r>
            <a:r>
              <a:rPr sz="2000" b="1" spc="25" dirty="0">
                <a:latin typeface="微软雅黑" panose="020B0503020204020204" charset="-122"/>
                <a:ea typeface="微软雅黑" panose="020B0503020204020204" charset="-122"/>
                <a:cs typeface="Times New Roman" panose="02020603050405020304"/>
                <a:sym typeface="+mn-ea"/>
              </a:rPr>
              <a:t>Features and </a:t>
            </a:r>
            <a:r>
              <a:rPr sz="2000" b="1" dirty="0">
                <a:latin typeface="微软雅黑" panose="020B0503020204020204" charset="-122"/>
                <a:ea typeface="微软雅黑" panose="020B0503020204020204" charset="-122"/>
                <a:cs typeface="Times New Roman" panose="02020603050405020304"/>
                <a:sym typeface="+mn-ea"/>
              </a:rPr>
              <a:t>roles </a:t>
            </a:r>
            <a:r>
              <a:rPr sz="2000" b="1" spc="25" dirty="0">
                <a:latin typeface="微软雅黑" panose="020B0503020204020204" charset="-122"/>
                <a:ea typeface="微软雅黑" panose="020B0503020204020204" charset="-122"/>
                <a:cs typeface="Times New Roman" panose="02020603050405020304"/>
                <a:sym typeface="+mn-ea"/>
              </a:rPr>
              <a:t>of </a:t>
            </a:r>
            <a:r>
              <a:rPr sz="2000" b="1" dirty="0">
                <a:latin typeface="微软雅黑" panose="020B0503020204020204" charset="-122"/>
                <a:ea typeface="微软雅黑" panose="020B0503020204020204" charset="-122"/>
                <a:cs typeface="Times New Roman" panose="02020603050405020304"/>
                <a:sym typeface="+mn-ea"/>
              </a:rPr>
              <a:t>left brain </a:t>
            </a:r>
            <a:r>
              <a:rPr sz="2000" b="1" spc="25" dirty="0">
                <a:latin typeface="微软雅黑" panose="020B0503020204020204" charset="-122"/>
                <a:ea typeface="微软雅黑" panose="020B0503020204020204" charset="-122"/>
                <a:cs typeface="Times New Roman" panose="02020603050405020304"/>
                <a:sym typeface="+mn-ea"/>
              </a:rPr>
              <a:t>and </a:t>
            </a:r>
            <a:r>
              <a:rPr sz="2000" b="1" spc="-5" dirty="0">
                <a:latin typeface="微软雅黑" panose="020B0503020204020204" charset="-122"/>
                <a:ea typeface="微软雅黑" panose="020B0503020204020204" charset="-122"/>
                <a:cs typeface="Times New Roman" panose="02020603050405020304"/>
                <a:sym typeface="+mn-ea"/>
              </a:rPr>
              <a:t>right </a:t>
            </a:r>
            <a:r>
              <a:rPr sz="2000" b="1" dirty="0">
                <a:latin typeface="微软雅黑" panose="020B0503020204020204" charset="-122"/>
                <a:ea typeface="微软雅黑" panose="020B0503020204020204" charset="-122"/>
                <a:cs typeface="Times New Roman" panose="02020603050405020304"/>
                <a:sym typeface="+mn-ea"/>
              </a:rPr>
              <a:t>brain</a:t>
            </a:r>
            <a:r>
              <a:rPr sz="2000" b="1" spc="-135" dirty="0">
                <a:latin typeface="微软雅黑" panose="020B0503020204020204" charset="-122"/>
                <a:ea typeface="微软雅黑" panose="020B0503020204020204" charset="-122"/>
                <a:cs typeface="Times New Roman" panose="02020603050405020304"/>
                <a:sym typeface="+mn-ea"/>
              </a:rPr>
              <a:t> </a:t>
            </a:r>
            <a:r>
              <a:rPr sz="2000" b="1" spc="25" dirty="0">
                <a:latin typeface="微软雅黑" panose="020B0503020204020204" charset="-122"/>
                <a:ea typeface="微软雅黑" panose="020B0503020204020204" charset="-122"/>
                <a:cs typeface="Times New Roman" panose="02020603050405020304"/>
                <a:sym typeface="+mn-ea"/>
              </a:rPr>
              <a:t>(</a:t>
            </a:r>
            <a:r>
              <a:rPr lang="en-US" sz="2000" b="1" spc="25" dirty="0">
                <a:latin typeface="微软雅黑" panose="020B0503020204020204" charset="-122"/>
                <a:ea typeface="微软雅黑" panose="020B0503020204020204" charset="-122"/>
                <a:cs typeface="Times New Roman" panose="02020603050405020304"/>
                <a:sym typeface="+mn-ea"/>
              </a:rPr>
              <a:t>P</a:t>
            </a:r>
            <a:r>
              <a:rPr sz="2000" b="1" spc="25" dirty="0">
                <a:latin typeface="微软雅黑" panose="020B0503020204020204" charset="-122"/>
                <a:ea typeface="微软雅黑" panose="020B0503020204020204" charset="-122"/>
                <a:cs typeface="Times New Roman" panose="02020603050405020304"/>
                <a:sym typeface="+mn-ea"/>
              </a:rPr>
              <a:t>ara</a:t>
            </a:r>
            <a:r>
              <a:rPr lang="en-US" sz="2000" b="1" spc="25" dirty="0">
                <a:latin typeface="微软雅黑" panose="020B0503020204020204" charset="-122"/>
                <a:ea typeface="微软雅黑" panose="020B0503020204020204" charset="-122"/>
                <a:cs typeface="Times New Roman" panose="02020603050405020304"/>
                <a:sym typeface="+mn-ea"/>
              </a:rPr>
              <a:t>s</a:t>
            </a:r>
            <a:r>
              <a:rPr sz="2000" b="1" spc="25" dirty="0">
                <a:latin typeface="微软雅黑" panose="020B0503020204020204" charset="-122"/>
                <a:ea typeface="微软雅黑" panose="020B0503020204020204" charset="-122"/>
                <a:cs typeface="Times New Roman" panose="02020603050405020304"/>
                <a:sym typeface="+mn-ea"/>
              </a:rPr>
              <a:t>.2-3)</a:t>
            </a:r>
          </a:p>
          <a:p>
            <a:pPr marL="12700"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603050405020304"/>
                <a:sym typeface="+mn-ea"/>
              </a:rPr>
              <a:t>A. </a:t>
            </a:r>
            <a:r>
              <a:rPr sz="2000" spc="-5" dirty="0">
                <a:latin typeface="微软雅黑" panose="020B0503020204020204" charset="-122"/>
                <a:ea typeface="微软雅黑" panose="020B0503020204020204" charset="-122"/>
                <a:cs typeface="Times New Roman" panose="02020603050405020304"/>
                <a:sym typeface="+mn-ea"/>
              </a:rPr>
              <a:t>Left </a:t>
            </a:r>
            <a:r>
              <a:rPr sz="2000" spc="5" dirty="0">
                <a:latin typeface="微软雅黑" panose="020B0503020204020204" charset="-122"/>
                <a:ea typeface="微软雅黑" panose="020B0503020204020204" charset="-122"/>
                <a:cs typeface="Times New Roman" panose="02020603050405020304"/>
                <a:sym typeface="+mn-ea"/>
              </a:rPr>
              <a:t>brain </a:t>
            </a:r>
            <a:r>
              <a:rPr sz="2000" dirty="0">
                <a:latin typeface="微软雅黑" panose="020B0503020204020204" charset="-122"/>
                <a:ea typeface="微软雅黑" panose="020B0503020204020204" charset="-122"/>
                <a:cs typeface="Times New Roman" panose="02020603050405020304"/>
                <a:sym typeface="+mn-ea"/>
              </a:rPr>
              <a:t>with </a:t>
            </a:r>
            <a:r>
              <a:rPr sz="2000" spc="5" dirty="0">
                <a:latin typeface="微软雅黑" panose="020B0503020204020204" charset="-122"/>
                <a:ea typeface="微软雅黑" panose="020B0503020204020204" charset="-122"/>
                <a:cs typeface="Times New Roman" panose="02020603050405020304"/>
                <a:sym typeface="+mn-ea"/>
              </a:rPr>
              <a:t>the </a:t>
            </a:r>
            <a:r>
              <a:rPr sz="2000" spc="10" dirty="0">
                <a:latin typeface="微软雅黑" panose="020B0503020204020204" charset="-122"/>
                <a:ea typeface="微软雅黑" panose="020B0503020204020204" charset="-122"/>
                <a:cs typeface="Times New Roman" panose="02020603050405020304"/>
                <a:sym typeface="+mn-ea"/>
              </a:rPr>
              <a:t>function </a:t>
            </a:r>
            <a:r>
              <a:rPr sz="2000" spc="25" dirty="0">
                <a:latin typeface="微软雅黑" panose="020B0503020204020204" charset="-122"/>
                <a:ea typeface="微软雅黑" panose="020B0503020204020204" charset="-122"/>
                <a:cs typeface="Times New Roman" panose="02020603050405020304"/>
                <a:sym typeface="+mn-ea"/>
              </a:rPr>
              <a:t>of </a:t>
            </a:r>
            <a:r>
              <a:rPr sz="2000" spc="10" dirty="0">
                <a:latin typeface="微软雅黑" panose="020B0503020204020204" charset="-122"/>
                <a:ea typeface="微软雅黑" panose="020B0503020204020204" charset="-122"/>
                <a:cs typeface="Times New Roman" panose="02020603050405020304"/>
                <a:sym typeface="+mn-ea"/>
              </a:rPr>
              <a:t>thinking</a:t>
            </a:r>
            <a:r>
              <a:rPr sz="2000" spc="155" dirty="0">
                <a:latin typeface="微软雅黑" panose="020B0503020204020204" charset="-122"/>
                <a:ea typeface="微软雅黑" panose="020B0503020204020204" charset="-122"/>
                <a:cs typeface="Times New Roman" panose="02020603050405020304"/>
                <a:sym typeface="+mn-ea"/>
              </a:rPr>
              <a:t> </a:t>
            </a:r>
            <a:r>
              <a:rPr sz="2000" spc="-5" dirty="0">
                <a:latin typeface="微软雅黑" panose="020B0503020204020204" charset="-122"/>
                <a:ea typeface="微软雅黑" panose="020B0503020204020204" charset="-122"/>
                <a:cs typeface="Times New Roman" panose="02020603050405020304"/>
                <a:sym typeface="+mn-ea"/>
              </a:rPr>
              <a:t>logically</a:t>
            </a:r>
          </a:p>
          <a:p>
            <a:pPr marL="12700" indent="0" fontAlgn="auto">
              <a:lnSpc>
                <a:spcPts val="3560"/>
              </a:lnSpc>
              <a:spcBef>
                <a:spcPts val="180"/>
              </a:spcBef>
            </a:pPr>
            <a:r>
              <a:rPr lang="en-US" sz="2000" spc="-5" dirty="0">
                <a:latin typeface="微软雅黑" panose="020B0503020204020204" charset="-122"/>
                <a:ea typeface="微软雅黑" panose="020B0503020204020204" charset="-122"/>
                <a:cs typeface="Times New Roman" panose="02020603050405020304"/>
                <a:sym typeface="+mn-ea"/>
              </a:rPr>
              <a:t>B. </a:t>
            </a:r>
            <a:r>
              <a:rPr sz="2000" dirty="0">
                <a:latin typeface="微软雅黑" panose="020B0503020204020204" charset="-122"/>
                <a:ea typeface="微软雅黑" panose="020B0503020204020204" charset="-122"/>
                <a:cs typeface="Times New Roman" panose="02020603050405020304"/>
                <a:sym typeface="+mn-ea"/>
              </a:rPr>
              <a:t>Right </a:t>
            </a:r>
            <a:r>
              <a:rPr sz="2000" spc="5" dirty="0">
                <a:latin typeface="微软雅黑" panose="020B0503020204020204" charset="-122"/>
                <a:ea typeface="微软雅黑" panose="020B0503020204020204" charset="-122"/>
                <a:cs typeface="Times New Roman" panose="02020603050405020304"/>
                <a:sym typeface="+mn-ea"/>
              </a:rPr>
              <a:t>brain </a:t>
            </a:r>
            <a:r>
              <a:rPr sz="2000" dirty="0">
                <a:latin typeface="微软雅黑" panose="020B0503020204020204" charset="-122"/>
                <a:ea typeface="微软雅黑" panose="020B0503020204020204" charset="-122"/>
                <a:cs typeface="Times New Roman" panose="02020603050405020304"/>
                <a:sym typeface="+mn-ea"/>
              </a:rPr>
              <a:t>with </a:t>
            </a:r>
            <a:r>
              <a:rPr sz="2000" spc="5" dirty="0">
                <a:latin typeface="微软雅黑" panose="020B0503020204020204" charset="-122"/>
                <a:ea typeface="微软雅黑" panose="020B0503020204020204" charset="-122"/>
                <a:cs typeface="Times New Roman" panose="02020603050405020304"/>
                <a:sym typeface="+mn-ea"/>
              </a:rPr>
              <a:t>the </a:t>
            </a:r>
            <a:r>
              <a:rPr sz="2000" spc="10" dirty="0">
                <a:latin typeface="微软雅黑" panose="020B0503020204020204" charset="-122"/>
                <a:ea typeface="微软雅黑" panose="020B0503020204020204" charset="-122"/>
                <a:cs typeface="Times New Roman" panose="02020603050405020304"/>
                <a:sym typeface="+mn-ea"/>
              </a:rPr>
              <a:t>function </a:t>
            </a:r>
            <a:r>
              <a:rPr sz="2000" spc="25" dirty="0">
                <a:latin typeface="微软雅黑" panose="020B0503020204020204" charset="-122"/>
                <a:ea typeface="微软雅黑" panose="020B0503020204020204" charset="-122"/>
                <a:cs typeface="Times New Roman" panose="02020603050405020304"/>
                <a:sym typeface="+mn-ea"/>
              </a:rPr>
              <a:t>of </a:t>
            </a:r>
            <a:r>
              <a:rPr sz="2000" spc="10" dirty="0">
                <a:latin typeface="微软雅黑" panose="020B0503020204020204" charset="-122"/>
                <a:ea typeface="微软雅黑" panose="020B0503020204020204" charset="-122"/>
                <a:cs typeface="Times New Roman" panose="02020603050405020304"/>
                <a:sym typeface="+mn-ea"/>
              </a:rPr>
              <a:t>thinking</a:t>
            </a:r>
            <a:r>
              <a:rPr sz="2000" spc="-125" dirty="0">
                <a:latin typeface="微软雅黑" panose="020B0503020204020204" charset="-122"/>
                <a:ea typeface="微软雅黑" panose="020B0503020204020204" charset="-122"/>
                <a:cs typeface="Times New Roman" panose="02020603050405020304"/>
                <a:sym typeface="+mn-ea"/>
              </a:rPr>
              <a:t> </a:t>
            </a:r>
            <a:r>
              <a:rPr sz="2000" dirty="0">
                <a:latin typeface="微软雅黑" panose="020B0503020204020204" charset="-122"/>
                <a:ea typeface="微软雅黑" panose="020B0503020204020204" charset="-122"/>
                <a:cs typeface="Times New Roman" panose="02020603050405020304"/>
                <a:sym typeface="+mn-ea"/>
              </a:rPr>
              <a:t>creatively</a:t>
            </a:r>
          </a:p>
          <a:p>
            <a:pPr marL="12700" indent="0" fontAlgn="auto">
              <a:lnSpc>
                <a:spcPts val="3560"/>
              </a:lnSpc>
              <a:spcBef>
                <a:spcPts val="180"/>
              </a:spcBef>
            </a:pPr>
            <a:r>
              <a:rPr sz="2000" b="1" dirty="0">
                <a:latin typeface="微软雅黑" panose="020B0503020204020204" charset="-122"/>
                <a:ea typeface="微软雅黑" panose="020B0503020204020204" charset="-122"/>
                <a:cs typeface="Times New Roman" panose="02020603050405020304"/>
                <a:sym typeface="+mn-ea"/>
              </a:rPr>
              <a:t>III. </a:t>
            </a:r>
            <a:r>
              <a:rPr sz="2000" b="1" spc="10" dirty="0">
                <a:latin typeface="微软雅黑" panose="020B0503020204020204" charset="-122"/>
                <a:ea typeface="微软雅黑" panose="020B0503020204020204" charset="-122"/>
                <a:cs typeface="Times New Roman" panose="02020603050405020304"/>
                <a:sym typeface="+mn-ea"/>
              </a:rPr>
              <a:t>Dominance </a:t>
            </a:r>
            <a:r>
              <a:rPr sz="2000" b="1" spc="25" dirty="0">
                <a:latin typeface="微软雅黑" panose="020B0503020204020204" charset="-122"/>
                <a:ea typeface="微软雅黑" panose="020B0503020204020204" charset="-122"/>
                <a:cs typeface="Times New Roman" panose="02020603050405020304"/>
                <a:sym typeface="+mn-ea"/>
              </a:rPr>
              <a:t>of </a:t>
            </a:r>
            <a:r>
              <a:rPr sz="2000" b="1" dirty="0">
                <a:latin typeface="微软雅黑" panose="020B0503020204020204" charset="-122"/>
                <a:ea typeface="微软雅黑" panose="020B0503020204020204" charset="-122"/>
                <a:cs typeface="Times New Roman" panose="02020603050405020304"/>
                <a:sym typeface="+mn-ea"/>
              </a:rPr>
              <a:t>left </a:t>
            </a:r>
            <a:r>
              <a:rPr sz="2000" b="1" spc="25" dirty="0">
                <a:latin typeface="微软雅黑" panose="020B0503020204020204" charset="-122"/>
                <a:ea typeface="微软雅黑" panose="020B0503020204020204" charset="-122"/>
                <a:cs typeface="Times New Roman" panose="02020603050405020304"/>
                <a:sym typeface="+mn-ea"/>
              </a:rPr>
              <a:t>or </a:t>
            </a:r>
            <a:r>
              <a:rPr sz="2000" b="1" spc="-5" dirty="0">
                <a:latin typeface="微软雅黑" panose="020B0503020204020204" charset="-122"/>
                <a:ea typeface="微软雅黑" panose="020B0503020204020204" charset="-122"/>
                <a:cs typeface="Times New Roman" panose="02020603050405020304"/>
                <a:sym typeface="+mn-ea"/>
              </a:rPr>
              <a:t>right </a:t>
            </a:r>
            <a:r>
              <a:rPr sz="2000" b="1" dirty="0">
                <a:latin typeface="微软雅黑" panose="020B0503020204020204" charset="-122"/>
                <a:ea typeface="微软雅黑" panose="020B0503020204020204" charset="-122"/>
                <a:cs typeface="Times New Roman" panose="02020603050405020304"/>
                <a:sym typeface="+mn-ea"/>
              </a:rPr>
              <a:t>brain.</a:t>
            </a:r>
            <a:r>
              <a:rPr sz="2000" b="1" spc="-30" dirty="0">
                <a:latin typeface="微软雅黑" panose="020B0503020204020204" charset="-122"/>
                <a:ea typeface="微软雅黑" panose="020B0503020204020204" charset="-122"/>
                <a:cs typeface="Times New Roman" panose="02020603050405020304"/>
                <a:sym typeface="+mn-ea"/>
              </a:rPr>
              <a:t> </a:t>
            </a:r>
            <a:r>
              <a:rPr sz="2000" b="1" spc="25" dirty="0">
                <a:latin typeface="微软雅黑" panose="020B0503020204020204" charset="-122"/>
                <a:ea typeface="微软雅黑" panose="020B0503020204020204" charset="-122"/>
                <a:cs typeface="Times New Roman" panose="02020603050405020304"/>
                <a:sym typeface="+mn-ea"/>
              </a:rPr>
              <a:t>(</a:t>
            </a:r>
            <a:r>
              <a:rPr lang="en-US" sz="2000" b="1" spc="25" dirty="0">
                <a:latin typeface="微软雅黑" panose="020B0503020204020204" charset="-122"/>
                <a:ea typeface="微软雅黑" panose="020B0503020204020204" charset="-122"/>
                <a:cs typeface="Times New Roman" panose="02020603050405020304"/>
                <a:sym typeface="+mn-ea"/>
              </a:rPr>
              <a:t>P</a:t>
            </a:r>
            <a:r>
              <a:rPr sz="2000" b="1" spc="25" dirty="0">
                <a:latin typeface="微软雅黑" panose="020B0503020204020204" charset="-122"/>
                <a:ea typeface="微软雅黑" panose="020B0503020204020204" charset="-122"/>
                <a:cs typeface="Times New Roman" panose="02020603050405020304"/>
                <a:sym typeface="+mn-ea"/>
              </a:rPr>
              <a:t>ara</a:t>
            </a:r>
            <a:r>
              <a:rPr lang="en-US" sz="2000" b="1" spc="25" dirty="0">
                <a:latin typeface="微软雅黑" panose="020B0503020204020204" charset="-122"/>
                <a:ea typeface="微软雅黑" panose="020B0503020204020204" charset="-122"/>
                <a:cs typeface="Times New Roman" panose="02020603050405020304"/>
                <a:sym typeface="+mn-ea"/>
              </a:rPr>
              <a:t>s</a:t>
            </a:r>
            <a:r>
              <a:rPr sz="2000" b="1" spc="25" dirty="0">
                <a:latin typeface="微软雅黑" panose="020B0503020204020204" charset="-122"/>
                <a:ea typeface="微软雅黑" panose="020B0503020204020204" charset="-122"/>
                <a:cs typeface="Times New Roman" panose="02020603050405020304"/>
                <a:sym typeface="+mn-ea"/>
              </a:rPr>
              <a:t>.4-5) </a:t>
            </a:r>
          </a:p>
          <a:p>
            <a:pPr marL="12700" indent="0" fontAlgn="auto">
              <a:lnSpc>
                <a:spcPts val="3560"/>
              </a:lnSpc>
              <a:spcBef>
                <a:spcPts val="180"/>
              </a:spcBef>
            </a:pPr>
            <a:r>
              <a:rPr lang="en-US" sz="2000" dirty="0">
                <a:latin typeface="微软雅黑" panose="020B0503020204020204" charset="-122"/>
                <a:ea typeface="微软雅黑" panose="020B0503020204020204" charset="-122"/>
                <a:cs typeface="Times New Roman" panose="02020603050405020304"/>
                <a:sym typeface="+mn-ea"/>
              </a:rPr>
              <a:t>A. </a:t>
            </a:r>
            <a:r>
              <a:rPr sz="2000" dirty="0">
                <a:latin typeface="微软雅黑" panose="020B0503020204020204" charset="-122"/>
                <a:ea typeface="微软雅黑" panose="020B0503020204020204" charset="-122"/>
                <a:cs typeface="Times New Roman" panose="02020603050405020304"/>
                <a:sym typeface="+mn-ea"/>
              </a:rPr>
              <a:t>Features </a:t>
            </a:r>
            <a:r>
              <a:rPr sz="2000" spc="25" dirty="0">
                <a:latin typeface="微软雅黑" panose="020B0503020204020204" charset="-122"/>
                <a:ea typeface="微软雅黑" panose="020B0503020204020204" charset="-122"/>
                <a:cs typeface="Times New Roman" panose="02020603050405020304"/>
                <a:sym typeface="+mn-ea"/>
              </a:rPr>
              <a:t>of </a:t>
            </a:r>
            <a:r>
              <a:rPr sz="2000" spc="5" dirty="0">
                <a:latin typeface="微软雅黑" panose="020B0503020204020204" charset="-122"/>
                <a:ea typeface="微软雅黑" panose="020B0503020204020204" charset="-122"/>
                <a:cs typeface="Times New Roman" panose="02020603050405020304"/>
                <a:sym typeface="+mn-ea"/>
              </a:rPr>
              <a:t>left-brained</a:t>
            </a:r>
            <a:r>
              <a:rPr sz="2000" spc="65" dirty="0">
                <a:latin typeface="微软雅黑" panose="020B0503020204020204" charset="-122"/>
                <a:ea typeface="微软雅黑" panose="020B0503020204020204" charset="-122"/>
                <a:cs typeface="Times New Roman" panose="02020603050405020304"/>
                <a:sym typeface="+mn-ea"/>
              </a:rPr>
              <a:t> </a:t>
            </a:r>
            <a:r>
              <a:rPr sz="2000" spc="15" dirty="0">
                <a:latin typeface="微软雅黑" panose="020B0503020204020204" charset="-122"/>
                <a:ea typeface="微软雅黑" panose="020B0503020204020204" charset="-122"/>
                <a:cs typeface="Times New Roman" panose="02020603050405020304"/>
                <a:sym typeface="+mn-ea"/>
              </a:rPr>
              <a:t>people</a:t>
            </a:r>
          </a:p>
          <a:p>
            <a:pPr marL="12700" indent="0" fontAlgn="auto">
              <a:lnSpc>
                <a:spcPts val="3560"/>
              </a:lnSpc>
              <a:spcBef>
                <a:spcPts val="180"/>
              </a:spcBef>
            </a:pPr>
            <a:r>
              <a:rPr lang="en-US" sz="2000" spc="15" dirty="0">
                <a:latin typeface="微软雅黑" panose="020B0503020204020204" charset="-122"/>
                <a:ea typeface="微软雅黑" panose="020B0503020204020204" charset="-122"/>
                <a:cs typeface="Times New Roman" panose="02020603050405020304"/>
                <a:sym typeface="+mn-ea"/>
              </a:rPr>
              <a:t>1. </a:t>
            </a:r>
            <a:r>
              <a:rPr sz="2000" spc="-10" dirty="0">
                <a:latin typeface="微软雅黑" panose="020B0503020204020204" charset="-122"/>
                <a:ea typeface="微软雅黑" panose="020B0503020204020204" charset="-122"/>
                <a:cs typeface="Times New Roman" panose="02020603050405020304"/>
                <a:sym typeface="+mn-ea"/>
              </a:rPr>
              <a:t>Being </a:t>
            </a:r>
            <a:r>
              <a:rPr sz="2000" spc="10" dirty="0">
                <a:latin typeface="微软雅黑" panose="020B0503020204020204" charset="-122"/>
                <a:ea typeface="微软雅黑" panose="020B0503020204020204" charset="-122"/>
                <a:cs typeface="Times New Roman" panose="02020603050405020304"/>
                <a:sym typeface="+mn-ea"/>
              </a:rPr>
              <a:t>good </a:t>
            </a:r>
            <a:r>
              <a:rPr sz="2000" dirty="0">
                <a:latin typeface="微软雅黑" panose="020B0503020204020204" charset="-122"/>
                <a:ea typeface="微软雅黑" panose="020B0503020204020204" charset="-122"/>
                <a:cs typeface="Times New Roman" panose="02020603050405020304"/>
                <a:sym typeface="+mn-ea"/>
              </a:rPr>
              <a:t>at mathematics </a:t>
            </a:r>
            <a:r>
              <a:rPr sz="2000" spc="10" dirty="0">
                <a:latin typeface="微软雅黑" panose="020B0503020204020204" charset="-122"/>
                <a:ea typeface="微软雅黑" panose="020B0503020204020204" charset="-122"/>
                <a:cs typeface="Times New Roman" panose="02020603050405020304"/>
                <a:sym typeface="+mn-ea"/>
              </a:rPr>
              <a:t>and </a:t>
            </a:r>
            <a:r>
              <a:rPr sz="2000" dirty="0">
                <a:latin typeface="微软雅黑" panose="020B0503020204020204" charset="-122"/>
                <a:ea typeface="微软雅黑" panose="020B0503020204020204" charset="-122"/>
                <a:cs typeface="Times New Roman" panose="02020603050405020304"/>
                <a:sym typeface="+mn-ea"/>
              </a:rPr>
              <a:t>language</a:t>
            </a:r>
            <a:r>
              <a:rPr sz="2000" spc="-90" dirty="0">
                <a:latin typeface="微软雅黑" panose="020B0503020204020204" charset="-122"/>
                <a:ea typeface="微软雅黑" panose="020B0503020204020204" charset="-122"/>
                <a:cs typeface="Times New Roman" panose="02020603050405020304"/>
                <a:sym typeface="+mn-ea"/>
              </a:rPr>
              <a:t> </a:t>
            </a:r>
            <a:r>
              <a:rPr sz="2000" dirty="0">
                <a:latin typeface="微软雅黑" panose="020B0503020204020204" charset="-122"/>
                <a:ea typeface="微软雅黑" panose="020B0503020204020204" charset="-122"/>
                <a:cs typeface="Times New Roman" panose="02020603050405020304"/>
                <a:sym typeface="+mn-ea"/>
              </a:rPr>
              <a:t>expression</a:t>
            </a:r>
            <a:endParaRPr sz="2000" spc="15" dirty="0">
              <a:latin typeface="微软雅黑" panose="020B0503020204020204" charset="-122"/>
              <a:ea typeface="微软雅黑" panose="020B0503020204020204" charset="-122"/>
              <a:cs typeface="Times New Roman" panose="02020603050405020304"/>
              <a:sym typeface="+mn-ea"/>
            </a:endParaRPr>
          </a:p>
          <a:p>
            <a:pPr marL="0" lvl="1" indent="0" fontAlgn="auto">
              <a:lnSpc>
                <a:spcPts val="3560"/>
              </a:lnSpc>
              <a:spcBef>
                <a:spcPts val="180"/>
              </a:spcBef>
            </a:pPr>
            <a:r>
              <a:rPr lang="en-US" sz="2000" spc="15" dirty="0">
                <a:latin typeface="微软雅黑" panose="020B0503020204020204" charset="-122"/>
                <a:ea typeface="微软雅黑" panose="020B0503020204020204" charset="-122"/>
                <a:cs typeface="Times New Roman" panose="02020603050405020304"/>
                <a:sym typeface="+mn-ea"/>
              </a:rPr>
              <a:t>2. </a:t>
            </a:r>
            <a:r>
              <a:rPr sz="2000" spc="-5" dirty="0">
                <a:latin typeface="微软雅黑" panose="020B0503020204020204" charset="-122"/>
                <a:ea typeface="微软雅黑" panose="020B0503020204020204" charset="-122"/>
                <a:cs typeface="Times New Roman" panose="02020603050405020304"/>
                <a:sym typeface="+mn-ea"/>
              </a:rPr>
              <a:t>Believing </a:t>
            </a:r>
            <a:r>
              <a:rPr sz="2000" dirty="0">
                <a:latin typeface="微软雅黑" panose="020B0503020204020204" charset="-122"/>
                <a:ea typeface="微软雅黑" panose="020B0503020204020204" charset="-122"/>
                <a:cs typeface="Times New Roman" panose="02020603050405020304"/>
                <a:sym typeface="+mn-ea"/>
              </a:rPr>
              <a:t>in</a:t>
            </a:r>
            <a:r>
              <a:rPr sz="2000" spc="-60" dirty="0">
                <a:latin typeface="微软雅黑" panose="020B0503020204020204" charset="-122"/>
                <a:ea typeface="微软雅黑" panose="020B0503020204020204" charset="-122"/>
                <a:cs typeface="Times New Roman" panose="02020603050405020304"/>
                <a:sym typeface="+mn-ea"/>
              </a:rPr>
              <a:t> </a:t>
            </a:r>
            <a:r>
              <a:rPr sz="2000" spc="10" dirty="0">
                <a:latin typeface="微软雅黑" panose="020B0503020204020204" charset="-122"/>
                <a:ea typeface="微软雅黑" panose="020B0503020204020204" charset="-122"/>
                <a:cs typeface="Times New Roman" panose="02020603050405020304"/>
                <a:sym typeface="+mn-ea"/>
              </a:rPr>
              <a:t>reasoning</a:t>
            </a:r>
            <a:endParaRPr sz="2000">
              <a:latin typeface="微软雅黑" panose="020B0503020204020204" charset="-122"/>
              <a:ea typeface="微软雅黑" panose="020B0503020204020204" charset="-122"/>
              <a:cs typeface="Times New Roman" panose="02020603050405020304"/>
            </a:endParaRPr>
          </a:p>
          <a:p>
            <a:pPr marL="12700"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603050405020304"/>
                <a:sym typeface="+mn-ea"/>
              </a:rPr>
              <a:t>B. </a:t>
            </a:r>
            <a:r>
              <a:rPr sz="2000" dirty="0">
                <a:latin typeface="微软雅黑" panose="020B0503020204020204" charset="-122"/>
                <a:ea typeface="微软雅黑" panose="020B0503020204020204" charset="-122"/>
                <a:cs typeface="Times New Roman" panose="02020603050405020304"/>
                <a:sym typeface="+mn-ea"/>
              </a:rPr>
              <a:t>Features </a:t>
            </a:r>
            <a:r>
              <a:rPr sz="2000" spc="25" dirty="0">
                <a:latin typeface="微软雅黑" panose="020B0503020204020204" charset="-122"/>
                <a:ea typeface="微软雅黑" panose="020B0503020204020204" charset="-122"/>
                <a:cs typeface="Times New Roman" panose="02020603050405020304"/>
                <a:sym typeface="+mn-ea"/>
              </a:rPr>
              <a:t>of </a:t>
            </a:r>
            <a:r>
              <a:rPr lang="en-US" sz="2000" spc="25" dirty="0">
                <a:latin typeface="微软雅黑" panose="020B0503020204020204" charset="-122"/>
                <a:ea typeface="微软雅黑" panose="020B0503020204020204" charset="-122"/>
                <a:cs typeface="Times New Roman" panose="02020603050405020304"/>
                <a:sym typeface="+mn-ea"/>
              </a:rPr>
              <a:t>right</a:t>
            </a:r>
            <a:r>
              <a:rPr sz="2000" spc="5" dirty="0">
                <a:latin typeface="微软雅黑" panose="020B0503020204020204" charset="-122"/>
                <a:ea typeface="微软雅黑" panose="020B0503020204020204" charset="-122"/>
                <a:cs typeface="Times New Roman" panose="02020603050405020304"/>
                <a:sym typeface="+mn-ea"/>
              </a:rPr>
              <a:t>-brained</a:t>
            </a:r>
            <a:r>
              <a:rPr sz="2000" spc="65" dirty="0">
                <a:latin typeface="微软雅黑" panose="020B0503020204020204" charset="-122"/>
                <a:ea typeface="微软雅黑" panose="020B0503020204020204" charset="-122"/>
                <a:cs typeface="Times New Roman" panose="02020603050405020304"/>
                <a:sym typeface="+mn-ea"/>
              </a:rPr>
              <a:t> </a:t>
            </a:r>
            <a:r>
              <a:rPr sz="2000" spc="15" dirty="0">
                <a:latin typeface="微软雅黑" panose="020B0503020204020204" charset="-122"/>
                <a:ea typeface="微软雅黑" panose="020B0503020204020204" charset="-122"/>
                <a:cs typeface="Times New Roman" panose="02020603050405020304"/>
                <a:sym typeface="+mn-ea"/>
              </a:rPr>
              <a:t>people</a:t>
            </a:r>
          </a:p>
          <a:p>
            <a:pPr marL="0" lvl="1"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603050405020304"/>
                <a:sym typeface="+mn-ea"/>
              </a:rPr>
              <a:t>1. </a:t>
            </a:r>
            <a:r>
              <a:rPr sz="2000" spc="-5" dirty="0">
                <a:latin typeface="微软雅黑" panose="020B0503020204020204" charset="-122"/>
                <a:ea typeface="微软雅黑" panose="020B0503020204020204" charset="-122"/>
                <a:cs typeface="Times New Roman" panose="02020603050405020304"/>
                <a:sym typeface="+mn-ea"/>
              </a:rPr>
              <a:t>Being artistic </a:t>
            </a:r>
            <a:r>
              <a:rPr sz="2000" spc="10" dirty="0">
                <a:latin typeface="微软雅黑" panose="020B0503020204020204" charset="-122"/>
                <a:ea typeface="微软雅黑" panose="020B0503020204020204" charset="-122"/>
                <a:cs typeface="Times New Roman" panose="02020603050405020304"/>
                <a:sym typeface="+mn-ea"/>
              </a:rPr>
              <a:t>and </a:t>
            </a:r>
            <a:r>
              <a:rPr sz="2000" spc="15" dirty="0">
                <a:latin typeface="微软雅黑" panose="020B0503020204020204" charset="-122"/>
                <a:ea typeface="微软雅黑" panose="020B0503020204020204" charset="-122"/>
                <a:cs typeface="Times New Roman" panose="02020603050405020304"/>
                <a:sym typeface="+mn-ea"/>
              </a:rPr>
              <a:t>having </a:t>
            </a:r>
            <a:r>
              <a:rPr lang="en-US" sz="2000" spc="15" dirty="0">
                <a:latin typeface="微软雅黑" panose="020B0503020204020204" charset="-122"/>
                <a:ea typeface="微软雅黑" panose="020B0503020204020204" charset="-122"/>
                <a:cs typeface="Times New Roman" panose="02020603050405020304"/>
                <a:sym typeface="+mn-ea"/>
              </a:rPr>
              <a:t>a </a:t>
            </a:r>
            <a:r>
              <a:rPr sz="2000" spc="15" dirty="0">
                <a:latin typeface="微软雅黑" panose="020B0503020204020204" charset="-122"/>
                <a:ea typeface="微软雅黑" panose="020B0503020204020204" charset="-122"/>
                <a:cs typeface="Times New Roman" panose="02020603050405020304"/>
                <a:sym typeface="+mn-ea"/>
              </a:rPr>
              <a:t>good </a:t>
            </a:r>
            <a:r>
              <a:rPr sz="2000" spc="5" dirty="0">
                <a:latin typeface="微软雅黑" panose="020B0503020204020204" charset="-122"/>
                <a:ea typeface="微软雅黑" panose="020B0503020204020204" charset="-122"/>
                <a:cs typeface="Times New Roman" panose="02020603050405020304"/>
                <a:sym typeface="+mn-ea"/>
              </a:rPr>
              <a:t>sense </a:t>
            </a:r>
            <a:r>
              <a:rPr sz="2000" spc="25" dirty="0">
                <a:latin typeface="微软雅黑" panose="020B0503020204020204" charset="-122"/>
                <a:ea typeface="微软雅黑" panose="020B0503020204020204" charset="-122"/>
                <a:cs typeface="Times New Roman" panose="02020603050405020304"/>
                <a:sym typeface="+mn-ea"/>
              </a:rPr>
              <a:t>of </a:t>
            </a:r>
            <a:r>
              <a:rPr sz="2000" spc="5" dirty="0">
                <a:latin typeface="微软雅黑" panose="020B0503020204020204" charset="-122"/>
                <a:ea typeface="微软雅黑" panose="020B0503020204020204" charset="-122"/>
                <a:cs typeface="Times New Roman" panose="02020603050405020304"/>
                <a:sym typeface="+mn-ea"/>
              </a:rPr>
              <a:t>music</a:t>
            </a:r>
            <a:r>
              <a:rPr sz="2000" dirty="0">
                <a:latin typeface="微软雅黑" panose="020B0503020204020204" charset="-122"/>
                <a:ea typeface="微软雅黑" panose="020B0503020204020204" charset="-122"/>
                <a:cs typeface="Times New Roman" panose="02020603050405020304"/>
                <a:sym typeface="+mn-ea"/>
              </a:rPr>
              <a:t> appreciation</a:t>
            </a:r>
            <a:endParaRPr sz="2000">
              <a:latin typeface="微软雅黑" panose="020B0503020204020204" charset="-122"/>
              <a:ea typeface="微软雅黑" panose="020B0503020204020204" charset="-122"/>
              <a:cs typeface="Times New Roman" panose="02020603050405020304"/>
            </a:endParaRPr>
          </a:p>
          <a:p>
            <a:pPr marL="0" lvl="1"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603050405020304"/>
                <a:sym typeface="+mn-ea"/>
              </a:rPr>
              <a:t>2. </a:t>
            </a:r>
            <a:r>
              <a:rPr sz="2000" spc="-5" dirty="0">
                <a:latin typeface="微软雅黑" panose="020B0503020204020204" charset="-122"/>
                <a:ea typeface="微软雅黑" panose="020B0503020204020204" charset="-122"/>
                <a:cs typeface="Times New Roman" panose="02020603050405020304"/>
                <a:sym typeface="+mn-ea"/>
              </a:rPr>
              <a:t>Being </a:t>
            </a:r>
            <a:r>
              <a:rPr sz="2000" spc="15" dirty="0">
                <a:latin typeface="微软雅黑" panose="020B0503020204020204" charset="-122"/>
                <a:ea typeface="微软雅黑" panose="020B0503020204020204" charset="-122"/>
                <a:cs typeface="Times New Roman" panose="02020603050405020304"/>
                <a:sym typeface="+mn-ea"/>
              </a:rPr>
              <a:t>open </a:t>
            </a:r>
            <a:r>
              <a:rPr sz="2000" dirty="0">
                <a:latin typeface="微软雅黑" panose="020B0503020204020204" charset="-122"/>
                <a:ea typeface="微软雅黑" panose="020B0503020204020204" charset="-122"/>
                <a:cs typeface="Times New Roman" panose="02020603050405020304"/>
                <a:sym typeface="+mn-ea"/>
              </a:rPr>
              <a:t>to </a:t>
            </a:r>
            <a:r>
              <a:rPr sz="2000" spc="15" dirty="0">
                <a:latin typeface="微软雅黑" panose="020B0503020204020204" charset="-122"/>
                <a:ea typeface="微软雅黑" panose="020B0503020204020204" charset="-122"/>
                <a:cs typeface="Times New Roman" panose="02020603050405020304"/>
                <a:sym typeface="+mn-ea"/>
              </a:rPr>
              <a:t>new </a:t>
            </a:r>
            <a:r>
              <a:rPr sz="2000" dirty="0">
                <a:latin typeface="微软雅黑" panose="020B0503020204020204" charset="-122"/>
                <a:ea typeface="微软雅黑" panose="020B0503020204020204" charset="-122"/>
                <a:cs typeface="Times New Roman" panose="02020603050405020304"/>
                <a:sym typeface="+mn-ea"/>
              </a:rPr>
              <a:t>ideas </a:t>
            </a:r>
            <a:r>
              <a:rPr sz="2000" spc="10" dirty="0">
                <a:latin typeface="微软雅黑" panose="020B0503020204020204" charset="-122"/>
                <a:ea typeface="微软雅黑" panose="020B0503020204020204" charset="-122"/>
                <a:cs typeface="Times New Roman" panose="02020603050405020304"/>
                <a:sym typeface="+mn-ea"/>
              </a:rPr>
              <a:t>and </a:t>
            </a:r>
            <a:r>
              <a:rPr sz="2000" spc="25" dirty="0">
                <a:latin typeface="微软雅黑" panose="020B0503020204020204" charset="-122"/>
                <a:ea typeface="微软雅黑" panose="020B0503020204020204" charset="-122"/>
                <a:cs typeface="Times New Roman" panose="02020603050405020304"/>
                <a:sym typeface="+mn-ea"/>
              </a:rPr>
              <a:t>more</a:t>
            </a:r>
            <a:r>
              <a:rPr sz="2000" spc="-80" dirty="0">
                <a:latin typeface="微软雅黑" panose="020B0503020204020204" charset="-122"/>
                <a:ea typeface="微软雅黑" panose="020B0503020204020204" charset="-122"/>
                <a:cs typeface="Times New Roman" panose="02020603050405020304"/>
                <a:sym typeface="+mn-ea"/>
              </a:rPr>
              <a:t> </a:t>
            </a:r>
            <a:r>
              <a:rPr sz="2000" dirty="0">
                <a:latin typeface="微软雅黑" panose="020B0503020204020204" charset="-122"/>
                <a:ea typeface="微软雅黑" panose="020B0503020204020204" charset="-122"/>
                <a:cs typeface="Times New Roman" panose="02020603050405020304"/>
                <a:sym typeface="+mn-ea"/>
              </a:rPr>
              <a:t>radical</a:t>
            </a:r>
            <a:endParaRPr sz="2000">
              <a:latin typeface="微软雅黑" panose="020B0503020204020204" charset="-122"/>
              <a:ea typeface="微软雅黑" panose="020B0503020204020204" charset="-122"/>
              <a:cs typeface="Times New Roman" panose="02020603050405020304"/>
            </a:endParaRPr>
          </a:p>
          <a:p>
            <a:pPr marL="12700"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603050405020304"/>
                <a:sym typeface="+mn-ea"/>
              </a:rPr>
              <a:t>C. The equal importance of left brain and right brain.</a:t>
            </a:r>
          </a:p>
        </p:txBody>
      </p:sp>
    </p:spTree>
    <p:extLst>
      <p:ext uri="{BB962C8B-B14F-4D97-AF65-F5344CB8AC3E}">
        <p14:creationId xmlns:p14="http://schemas.microsoft.com/office/powerpoint/2010/main" val="25507983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5410" y="-106045"/>
            <a:ext cx="12310110" cy="7241540"/>
          </a:xfrm>
          <a:prstGeom prst="rect">
            <a:avLst/>
          </a:prstGeom>
        </p:spPr>
        <p:txBody>
          <a:bodyPr vert="horz" wrap="square" lIns="0" tIns="46566" rIns="0" bIns="0" rtlCol="0">
            <a:spAutoFit/>
          </a:bodyPr>
          <a:lstStyle/>
          <a:p>
            <a:pPr marL="12700" indent="0" fontAlgn="auto">
              <a:lnSpc>
                <a:spcPts val="3560"/>
              </a:lnSpc>
              <a:spcBef>
                <a:spcPts val="275"/>
              </a:spcBef>
            </a:pPr>
            <a:r>
              <a:rPr sz="2000" b="1" spc="0" dirty="0">
                <a:latin typeface="微软雅黑" panose="020B0503020204020204" charset="-122"/>
                <a:ea typeface="微软雅黑" panose="020B0503020204020204" charset="-122"/>
                <a:cs typeface="Times New Roman" panose="02020603050405020304"/>
              </a:rPr>
              <a:t>I. </a:t>
            </a:r>
            <a:r>
              <a:rPr sz="2000" b="1" spc="10" dirty="0">
                <a:latin typeface="微软雅黑" panose="020B0503020204020204" charset="-122"/>
                <a:ea typeface="微软雅黑" panose="020B0503020204020204" charset="-122"/>
                <a:cs typeface="Times New Roman" panose="02020603050405020304"/>
              </a:rPr>
              <a:t>Introduction</a:t>
            </a:r>
            <a:r>
              <a:rPr sz="2000" b="1" spc="50" dirty="0">
                <a:latin typeface="微软雅黑" panose="020B0503020204020204" charset="-122"/>
                <a:ea typeface="微软雅黑" panose="020B0503020204020204" charset="-122"/>
                <a:cs typeface="Times New Roman" panose="02020603050405020304"/>
              </a:rPr>
              <a:t> </a:t>
            </a:r>
            <a:r>
              <a:rPr sz="2000" b="1" spc="25" dirty="0">
                <a:latin typeface="微软雅黑" panose="020B0503020204020204" charset="-122"/>
                <a:ea typeface="微软雅黑" panose="020B0503020204020204" charset="-122"/>
                <a:cs typeface="Times New Roman" panose="02020603050405020304"/>
              </a:rPr>
              <a:t>(</a:t>
            </a:r>
            <a:r>
              <a:rPr lang="en-US" sz="2000" b="1" spc="25" dirty="0">
                <a:latin typeface="微软雅黑" panose="020B0503020204020204" charset="-122"/>
                <a:ea typeface="微软雅黑" panose="020B0503020204020204" charset="-122"/>
                <a:cs typeface="Times New Roman" panose="02020603050405020304"/>
              </a:rPr>
              <a:t>P</a:t>
            </a:r>
            <a:r>
              <a:rPr sz="2000" b="1" spc="25" dirty="0">
                <a:latin typeface="微软雅黑" panose="020B0503020204020204" charset="-122"/>
                <a:ea typeface="微软雅黑" panose="020B0503020204020204" charset="-122"/>
                <a:cs typeface="Times New Roman" panose="02020603050405020304"/>
              </a:rPr>
              <a:t>ara.1)</a:t>
            </a:r>
          </a:p>
          <a:p>
            <a:pPr marL="12700" indent="0" fontAlgn="auto">
              <a:lnSpc>
                <a:spcPts val="3560"/>
              </a:lnSpc>
              <a:spcBef>
                <a:spcPts val="275"/>
              </a:spcBef>
            </a:pPr>
            <a:r>
              <a:rPr lang="en-US" sz="2000" dirty="0">
                <a:latin typeface="微软雅黑" panose="020B0503020204020204" charset="-122"/>
                <a:ea typeface="微软雅黑" panose="020B0503020204020204" charset="-122"/>
                <a:cs typeface="Times New Roman" panose="02020603050405020304"/>
                <a:sym typeface="+mn-ea"/>
              </a:rPr>
              <a:t>A. </a:t>
            </a:r>
            <a:r>
              <a:rPr sz="2000" dirty="0">
                <a:latin typeface="微软雅黑" panose="020B0503020204020204" charset="-122"/>
                <a:ea typeface="微软雅黑" panose="020B0503020204020204" charset="-122"/>
                <a:cs typeface="Times New Roman" panose="02020603050405020304"/>
                <a:sym typeface="+mn-ea"/>
              </a:rPr>
              <a:t>People</a:t>
            </a:r>
            <a:r>
              <a:rPr lang="en-US" sz="2000" dirty="0">
                <a:latin typeface="微软雅黑" panose="020B0503020204020204" charset="-122"/>
                <a:ea typeface="微软雅黑" panose="020B0503020204020204" charset="-122"/>
                <a:cs typeface="Times New Roman" panose="02020603050405020304"/>
                <a:sym typeface="+mn-ea"/>
              </a:rPr>
              <a:t>'</a:t>
            </a:r>
            <a:r>
              <a:rPr sz="2000" dirty="0">
                <a:latin typeface="微软雅黑" panose="020B0503020204020204" charset="-122"/>
                <a:ea typeface="微软雅黑" panose="020B0503020204020204" charset="-122"/>
                <a:cs typeface="Times New Roman" panose="02020603050405020304"/>
                <a:sym typeface="+mn-ea"/>
              </a:rPr>
              <a:t>s </a:t>
            </a:r>
            <a:r>
              <a:rPr sz="2000" spc="10" dirty="0">
                <a:latin typeface="微软雅黑" panose="020B0503020204020204" charset="-122"/>
                <a:ea typeface="微软雅黑" panose="020B0503020204020204" charset="-122"/>
                <a:cs typeface="Times New Roman" panose="02020603050405020304"/>
                <a:sym typeface="+mn-ea"/>
              </a:rPr>
              <a:t>concern </a:t>
            </a:r>
            <a:r>
              <a:rPr sz="2000" spc="25" dirty="0">
                <a:latin typeface="微软雅黑" panose="020B0503020204020204" charset="-122"/>
                <a:ea typeface="微软雅黑" panose="020B0503020204020204" charset="-122"/>
                <a:cs typeface="Times New Roman" panose="02020603050405020304"/>
                <a:sym typeface="+mn-ea"/>
              </a:rPr>
              <a:t>about </a:t>
            </a:r>
            <a:r>
              <a:rPr sz="2000" spc="5" dirty="0">
                <a:latin typeface="微软雅黑" panose="020B0503020204020204" charset="-122"/>
                <a:ea typeface="微软雅黑" panose="020B0503020204020204" charset="-122"/>
                <a:cs typeface="Times New Roman" panose="02020603050405020304"/>
                <a:sym typeface="+mn-ea"/>
              </a:rPr>
              <a:t>the structure </a:t>
            </a:r>
            <a:r>
              <a:rPr sz="2000" spc="10" dirty="0">
                <a:latin typeface="微软雅黑" panose="020B0503020204020204" charset="-122"/>
                <a:ea typeface="微软雅黑" panose="020B0503020204020204" charset="-122"/>
                <a:cs typeface="Times New Roman" panose="02020603050405020304"/>
                <a:sym typeface="+mn-ea"/>
              </a:rPr>
              <a:t>and functions </a:t>
            </a:r>
            <a:r>
              <a:rPr sz="2000" spc="25" dirty="0">
                <a:latin typeface="微软雅黑" panose="020B0503020204020204" charset="-122"/>
                <a:ea typeface="微软雅黑" panose="020B0503020204020204" charset="-122"/>
                <a:cs typeface="Times New Roman" panose="02020603050405020304"/>
                <a:sym typeface="+mn-ea"/>
              </a:rPr>
              <a:t>of </a:t>
            </a:r>
            <a:r>
              <a:rPr sz="2000" spc="15" dirty="0">
                <a:latin typeface="微软雅黑" panose="020B0503020204020204" charset="-122"/>
                <a:ea typeface="微软雅黑" panose="020B0503020204020204" charset="-122"/>
                <a:cs typeface="Times New Roman" panose="02020603050405020304"/>
                <a:sym typeface="+mn-ea"/>
              </a:rPr>
              <a:t>human</a:t>
            </a:r>
            <a:r>
              <a:rPr sz="2000" spc="50" dirty="0">
                <a:latin typeface="微软雅黑" panose="020B0503020204020204" charset="-122"/>
                <a:ea typeface="微软雅黑" panose="020B0503020204020204" charset="-122"/>
                <a:cs typeface="Times New Roman" panose="02020603050405020304"/>
                <a:sym typeface="+mn-ea"/>
              </a:rPr>
              <a:t> </a:t>
            </a:r>
            <a:r>
              <a:rPr sz="2000" spc="10" dirty="0">
                <a:latin typeface="微软雅黑" panose="020B0503020204020204" charset="-122"/>
                <a:ea typeface="微软雅黑" panose="020B0503020204020204" charset="-122"/>
                <a:cs typeface="Times New Roman" panose="02020603050405020304"/>
                <a:sym typeface="+mn-ea"/>
              </a:rPr>
              <a:t>brains</a:t>
            </a:r>
          </a:p>
          <a:p>
            <a:pPr marL="12700" indent="0" fontAlgn="auto">
              <a:lnSpc>
                <a:spcPts val="3560"/>
              </a:lnSpc>
              <a:spcBef>
                <a:spcPts val="275"/>
              </a:spcBef>
            </a:pPr>
            <a:r>
              <a:rPr lang="en-US" sz="2000" spc="10" dirty="0">
                <a:latin typeface="微软雅黑" panose="020B0503020204020204" charset="-122"/>
                <a:ea typeface="微软雅黑" panose="020B0503020204020204" charset="-122"/>
                <a:cs typeface="Times New Roman" panose="02020603050405020304"/>
                <a:sym typeface="+mn-ea"/>
              </a:rPr>
              <a:t>B. </a:t>
            </a:r>
            <a:r>
              <a:rPr sz="2000" dirty="0">
                <a:latin typeface="微软雅黑" panose="020B0503020204020204" charset="-122"/>
                <a:ea typeface="微软雅黑" panose="020B0503020204020204" charset="-122"/>
                <a:cs typeface="Times New Roman" panose="02020603050405020304"/>
                <a:sym typeface="+mn-ea"/>
              </a:rPr>
              <a:t>Thesis: Human </a:t>
            </a:r>
            <a:r>
              <a:rPr sz="2000" spc="10" dirty="0">
                <a:latin typeface="微软雅黑" panose="020B0503020204020204" charset="-122"/>
                <a:ea typeface="微软雅黑" panose="020B0503020204020204" charset="-122"/>
                <a:cs typeface="Times New Roman" panose="02020603050405020304"/>
                <a:sym typeface="+mn-ea"/>
              </a:rPr>
              <a:t>brains </a:t>
            </a:r>
            <a:r>
              <a:rPr sz="2000" spc="5" dirty="0">
                <a:latin typeface="微软雅黑" panose="020B0503020204020204" charset="-122"/>
                <a:ea typeface="微软雅黑" panose="020B0503020204020204" charset="-122"/>
                <a:cs typeface="Times New Roman" panose="02020603050405020304"/>
                <a:sym typeface="+mn-ea"/>
              </a:rPr>
              <a:t>are </a:t>
            </a:r>
            <a:r>
              <a:rPr sz="2000" spc="10" dirty="0">
                <a:latin typeface="微软雅黑" panose="020B0503020204020204" charset="-122"/>
                <a:ea typeface="微软雅黑" panose="020B0503020204020204" charset="-122"/>
                <a:cs typeface="Times New Roman" panose="02020603050405020304"/>
                <a:sym typeface="+mn-ea"/>
              </a:rPr>
              <a:t>divided </a:t>
            </a:r>
            <a:r>
              <a:rPr sz="2000" dirty="0">
                <a:latin typeface="微软雅黑" panose="020B0503020204020204" charset="-122"/>
                <a:ea typeface="微软雅黑" panose="020B0503020204020204" charset="-122"/>
                <a:cs typeface="Times New Roman" panose="02020603050405020304"/>
                <a:sym typeface="+mn-ea"/>
              </a:rPr>
              <a:t>into </a:t>
            </a:r>
            <a:r>
              <a:rPr sz="2000" spc="5" dirty="0">
                <a:latin typeface="微软雅黑" panose="020B0503020204020204" charset="-122"/>
                <a:ea typeface="微软雅黑" panose="020B0503020204020204" charset="-122"/>
                <a:cs typeface="Times New Roman" panose="02020603050405020304"/>
                <a:sym typeface="+mn-ea"/>
              </a:rPr>
              <a:t>two halves, </a:t>
            </a:r>
            <a:r>
              <a:rPr sz="2000" spc="10" dirty="0">
                <a:latin typeface="微软雅黑" panose="020B0503020204020204" charset="-122"/>
                <a:ea typeface="微软雅黑" panose="020B0503020204020204" charset="-122"/>
                <a:cs typeface="Times New Roman" panose="02020603050405020304"/>
                <a:sym typeface="+mn-ea"/>
              </a:rPr>
              <a:t>and </a:t>
            </a:r>
            <a:r>
              <a:rPr sz="2000" dirty="0">
                <a:latin typeface="微软雅黑" panose="020B0503020204020204" charset="-122"/>
                <a:ea typeface="微软雅黑" panose="020B0503020204020204" charset="-122"/>
                <a:cs typeface="Times New Roman" panose="02020603050405020304"/>
                <a:sym typeface="+mn-ea"/>
              </a:rPr>
              <a:t>each half </a:t>
            </a:r>
            <a:r>
              <a:rPr sz="2000" spc="10" dirty="0">
                <a:latin typeface="微软雅黑" panose="020B0503020204020204" charset="-122"/>
                <a:ea typeface="微软雅黑" panose="020B0503020204020204" charset="-122"/>
                <a:cs typeface="Times New Roman" panose="02020603050405020304"/>
                <a:sym typeface="+mn-ea"/>
              </a:rPr>
              <a:t>has </a:t>
            </a:r>
            <a:r>
              <a:rPr sz="2000" dirty="0">
                <a:latin typeface="微软雅黑" panose="020B0503020204020204" charset="-122"/>
                <a:ea typeface="微软雅黑" panose="020B0503020204020204" charset="-122"/>
                <a:cs typeface="Times New Roman" panose="02020603050405020304"/>
                <a:sym typeface="+mn-ea"/>
              </a:rPr>
              <a:t>separate</a:t>
            </a:r>
            <a:r>
              <a:rPr sz="2000" spc="-175" dirty="0">
                <a:latin typeface="微软雅黑" panose="020B0503020204020204" charset="-122"/>
                <a:ea typeface="微软雅黑" panose="020B0503020204020204" charset="-122"/>
                <a:cs typeface="Times New Roman" panose="02020603050405020304"/>
                <a:sym typeface="+mn-ea"/>
              </a:rPr>
              <a:t> </a:t>
            </a:r>
            <a:r>
              <a:rPr sz="2000" dirty="0">
                <a:latin typeface="微软雅黑" panose="020B0503020204020204" charset="-122"/>
                <a:ea typeface="微软雅黑" panose="020B0503020204020204" charset="-122"/>
                <a:cs typeface="Times New Roman" panose="02020603050405020304"/>
                <a:sym typeface="+mn-ea"/>
              </a:rPr>
              <a:t>features </a:t>
            </a:r>
            <a:r>
              <a:rPr sz="2000" spc="10" dirty="0">
                <a:latin typeface="微软雅黑" panose="020B0503020204020204" charset="-122"/>
                <a:ea typeface="微软雅黑" panose="020B0503020204020204" charset="-122"/>
                <a:cs typeface="Times New Roman" panose="02020603050405020304"/>
                <a:sym typeface="+mn-ea"/>
              </a:rPr>
              <a:t>and </a:t>
            </a:r>
            <a:r>
              <a:rPr sz="2000" dirty="0">
                <a:latin typeface="微软雅黑" panose="020B0503020204020204" charset="-122"/>
                <a:ea typeface="微软雅黑" panose="020B0503020204020204" charset="-122"/>
                <a:cs typeface="Times New Roman" panose="02020603050405020304"/>
                <a:sym typeface="+mn-ea"/>
              </a:rPr>
              <a:t>roles</a:t>
            </a:r>
            <a:r>
              <a:rPr dirty="0">
                <a:latin typeface="Times New Roman" panose="02020603050405020304"/>
                <a:cs typeface="Times New Roman" panose="02020603050405020304"/>
                <a:sym typeface="+mn-ea"/>
              </a:rPr>
              <a:t>.</a:t>
            </a:r>
            <a:endParaRPr>
              <a:latin typeface="Times New Roman" panose="02020603050405020304"/>
              <a:cs typeface="Times New Roman" panose="02020603050405020304"/>
            </a:endParaRPr>
          </a:p>
          <a:p>
            <a:pPr marL="12700" indent="0" fontAlgn="auto">
              <a:lnSpc>
                <a:spcPts val="3560"/>
              </a:lnSpc>
              <a:spcBef>
                <a:spcPts val="180"/>
              </a:spcBef>
            </a:pPr>
            <a:r>
              <a:rPr sz="2000" b="1" dirty="0">
                <a:latin typeface="微软雅黑" panose="020B0503020204020204" charset="-122"/>
                <a:ea typeface="微软雅黑" panose="020B0503020204020204" charset="-122"/>
                <a:cs typeface="Times New Roman" panose="02020603050405020304"/>
                <a:sym typeface="+mn-ea"/>
              </a:rPr>
              <a:t>II. </a:t>
            </a:r>
            <a:r>
              <a:rPr sz="2000" b="1" spc="25" dirty="0">
                <a:latin typeface="微软雅黑" panose="020B0503020204020204" charset="-122"/>
                <a:ea typeface="微软雅黑" panose="020B0503020204020204" charset="-122"/>
                <a:cs typeface="Times New Roman" panose="02020603050405020304"/>
                <a:sym typeface="+mn-ea"/>
              </a:rPr>
              <a:t>Features and </a:t>
            </a:r>
            <a:r>
              <a:rPr sz="2000" b="1" dirty="0">
                <a:latin typeface="微软雅黑" panose="020B0503020204020204" charset="-122"/>
                <a:ea typeface="微软雅黑" panose="020B0503020204020204" charset="-122"/>
                <a:cs typeface="Times New Roman" panose="02020603050405020304"/>
                <a:sym typeface="+mn-ea"/>
              </a:rPr>
              <a:t>roles </a:t>
            </a:r>
            <a:r>
              <a:rPr sz="2000" b="1" spc="25" dirty="0">
                <a:latin typeface="微软雅黑" panose="020B0503020204020204" charset="-122"/>
                <a:ea typeface="微软雅黑" panose="020B0503020204020204" charset="-122"/>
                <a:cs typeface="Times New Roman" panose="02020603050405020304"/>
                <a:sym typeface="+mn-ea"/>
              </a:rPr>
              <a:t>of </a:t>
            </a:r>
            <a:r>
              <a:rPr sz="2000" b="1" dirty="0">
                <a:latin typeface="微软雅黑" panose="020B0503020204020204" charset="-122"/>
                <a:ea typeface="微软雅黑" panose="020B0503020204020204" charset="-122"/>
                <a:cs typeface="Times New Roman" panose="02020603050405020304"/>
                <a:sym typeface="+mn-ea"/>
              </a:rPr>
              <a:t>left brain </a:t>
            </a:r>
            <a:r>
              <a:rPr sz="2000" b="1" spc="25" dirty="0">
                <a:latin typeface="微软雅黑" panose="020B0503020204020204" charset="-122"/>
                <a:ea typeface="微软雅黑" panose="020B0503020204020204" charset="-122"/>
                <a:cs typeface="Times New Roman" panose="02020603050405020304"/>
                <a:sym typeface="+mn-ea"/>
              </a:rPr>
              <a:t>and </a:t>
            </a:r>
            <a:r>
              <a:rPr sz="2000" b="1" spc="-5" dirty="0">
                <a:latin typeface="微软雅黑" panose="020B0503020204020204" charset="-122"/>
                <a:ea typeface="微软雅黑" panose="020B0503020204020204" charset="-122"/>
                <a:cs typeface="Times New Roman" panose="02020603050405020304"/>
                <a:sym typeface="+mn-ea"/>
              </a:rPr>
              <a:t>right </a:t>
            </a:r>
            <a:r>
              <a:rPr sz="2000" b="1" dirty="0">
                <a:latin typeface="微软雅黑" panose="020B0503020204020204" charset="-122"/>
                <a:ea typeface="微软雅黑" panose="020B0503020204020204" charset="-122"/>
                <a:cs typeface="Times New Roman" panose="02020603050405020304"/>
                <a:sym typeface="+mn-ea"/>
              </a:rPr>
              <a:t>brain</a:t>
            </a:r>
            <a:r>
              <a:rPr sz="2000" b="1" spc="-135" dirty="0">
                <a:latin typeface="微软雅黑" panose="020B0503020204020204" charset="-122"/>
                <a:ea typeface="微软雅黑" panose="020B0503020204020204" charset="-122"/>
                <a:cs typeface="Times New Roman" panose="02020603050405020304"/>
                <a:sym typeface="+mn-ea"/>
              </a:rPr>
              <a:t> </a:t>
            </a:r>
            <a:r>
              <a:rPr sz="2000" b="1" spc="25" dirty="0">
                <a:latin typeface="微软雅黑" panose="020B0503020204020204" charset="-122"/>
                <a:ea typeface="微软雅黑" panose="020B0503020204020204" charset="-122"/>
                <a:cs typeface="Times New Roman" panose="02020603050405020304"/>
                <a:sym typeface="+mn-ea"/>
              </a:rPr>
              <a:t>(</a:t>
            </a:r>
            <a:r>
              <a:rPr lang="en-US" sz="2000" b="1" spc="25" dirty="0">
                <a:latin typeface="微软雅黑" panose="020B0503020204020204" charset="-122"/>
                <a:ea typeface="微软雅黑" panose="020B0503020204020204" charset="-122"/>
                <a:cs typeface="Times New Roman" panose="02020603050405020304"/>
                <a:sym typeface="+mn-ea"/>
              </a:rPr>
              <a:t>P</a:t>
            </a:r>
            <a:r>
              <a:rPr sz="2000" b="1" spc="25" dirty="0">
                <a:latin typeface="微软雅黑" panose="020B0503020204020204" charset="-122"/>
                <a:ea typeface="微软雅黑" panose="020B0503020204020204" charset="-122"/>
                <a:cs typeface="Times New Roman" panose="02020603050405020304"/>
                <a:sym typeface="+mn-ea"/>
              </a:rPr>
              <a:t>ara</a:t>
            </a:r>
            <a:r>
              <a:rPr lang="en-US" sz="2000" b="1" spc="25" dirty="0">
                <a:latin typeface="微软雅黑" panose="020B0503020204020204" charset="-122"/>
                <a:ea typeface="微软雅黑" panose="020B0503020204020204" charset="-122"/>
                <a:cs typeface="Times New Roman" panose="02020603050405020304"/>
                <a:sym typeface="+mn-ea"/>
              </a:rPr>
              <a:t>s</a:t>
            </a:r>
            <a:r>
              <a:rPr sz="2000" b="1" spc="25" dirty="0">
                <a:latin typeface="微软雅黑" panose="020B0503020204020204" charset="-122"/>
                <a:ea typeface="微软雅黑" panose="020B0503020204020204" charset="-122"/>
                <a:cs typeface="Times New Roman" panose="02020603050405020304"/>
                <a:sym typeface="+mn-ea"/>
              </a:rPr>
              <a:t>.2-3)</a:t>
            </a:r>
          </a:p>
          <a:p>
            <a:pPr marL="12700"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603050405020304"/>
                <a:sym typeface="+mn-ea"/>
              </a:rPr>
              <a:t>A. </a:t>
            </a:r>
            <a:r>
              <a:rPr sz="2000" spc="-5" dirty="0">
                <a:latin typeface="微软雅黑" panose="020B0503020204020204" charset="-122"/>
                <a:ea typeface="微软雅黑" panose="020B0503020204020204" charset="-122"/>
                <a:cs typeface="Times New Roman" panose="02020603050405020304"/>
                <a:sym typeface="+mn-ea"/>
              </a:rPr>
              <a:t>Left </a:t>
            </a:r>
            <a:r>
              <a:rPr sz="2000" spc="5" dirty="0">
                <a:latin typeface="微软雅黑" panose="020B0503020204020204" charset="-122"/>
                <a:ea typeface="微软雅黑" panose="020B0503020204020204" charset="-122"/>
                <a:cs typeface="Times New Roman" panose="02020603050405020304"/>
                <a:sym typeface="+mn-ea"/>
              </a:rPr>
              <a:t>brain </a:t>
            </a:r>
            <a:r>
              <a:rPr sz="2000" dirty="0">
                <a:latin typeface="微软雅黑" panose="020B0503020204020204" charset="-122"/>
                <a:ea typeface="微软雅黑" panose="020B0503020204020204" charset="-122"/>
                <a:cs typeface="Times New Roman" panose="02020603050405020304"/>
                <a:sym typeface="+mn-ea"/>
              </a:rPr>
              <a:t>with </a:t>
            </a:r>
            <a:r>
              <a:rPr sz="2000" spc="5" dirty="0">
                <a:latin typeface="微软雅黑" panose="020B0503020204020204" charset="-122"/>
                <a:ea typeface="微软雅黑" panose="020B0503020204020204" charset="-122"/>
                <a:cs typeface="Times New Roman" panose="02020603050405020304"/>
                <a:sym typeface="+mn-ea"/>
              </a:rPr>
              <a:t>the </a:t>
            </a:r>
            <a:r>
              <a:rPr sz="2000" spc="10" dirty="0">
                <a:latin typeface="微软雅黑" panose="020B0503020204020204" charset="-122"/>
                <a:ea typeface="微软雅黑" panose="020B0503020204020204" charset="-122"/>
                <a:cs typeface="Times New Roman" panose="02020603050405020304"/>
                <a:sym typeface="+mn-ea"/>
              </a:rPr>
              <a:t>function </a:t>
            </a:r>
            <a:r>
              <a:rPr sz="2000" spc="25" dirty="0">
                <a:latin typeface="微软雅黑" panose="020B0503020204020204" charset="-122"/>
                <a:ea typeface="微软雅黑" panose="020B0503020204020204" charset="-122"/>
                <a:cs typeface="Times New Roman" panose="02020603050405020304"/>
                <a:sym typeface="+mn-ea"/>
              </a:rPr>
              <a:t>of </a:t>
            </a:r>
            <a:r>
              <a:rPr sz="2000" spc="10" dirty="0">
                <a:latin typeface="微软雅黑" panose="020B0503020204020204" charset="-122"/>
                <a:ea typeface="微软雅黑" panose="020B0503020204020204" charset="-122"/>
                <a:cs typeface="Times New Roman" panose="02020603050405020304"/>
                <a:sym typeface="+mn-ea"/>
              </a:rPr>
              <a:t>thinking</a:t>
            </a:r>
            <a:r>
              <a:rPr sz="2000" spc="155" dirty="0">
                <a:latin typeface="微软雅黑" panose="020B0503020204020204" charset="-122"/>
                <a:ea typeface="微软雅黑" panose="020B0503020204020204" charset="-122"/>
                <a:cs typeface="Times New Roman" panose="02020603050405020304"/>
                <a:sym typeface="+mn-ea"/>
              </a:rPr>
              <a:t> </a:t>
            </a:r>
            <a:r>
              <a:rPr sz="2000" spc="-5" dirty="0">
                <a:latin typeface="微软雅黑" panose="020B0503020204020204" charset="-122"/>
                <a:ea typeface="微软雅黑" panose="020B0503020204020204" charset="-122"/>
                <a:cs typeface="Times New Roman" panose="02020603050405020304"/>
                <a:sym typeface="+mn-ea"/>
              </a:rPr>
              <a:t>logically</a:t>
            </a:r>
          </a:p>
          <a:p>
            <a:pPr marL="12700" indent="0" fontAlgn="auto">
              <a:lnSpc>
                <a:spcPts val="3560"/>
              </a:lnSpc>
              <a:spcBef>
                <a:spcPts val="180"/>
              </a:spcBef>
            </a:pPr>
            <a:r>
              <a:rPr lang="en-US" sz="2000" spc="-5" dirty="0">
                <a:latin typeface="微软雅黑" panose="020B0503020204020204" charset="-122"/>
                <a:ea typeface="微软雅黑" panose="020B0503020204020204" charset="-122"/>
                <a:cs typeface="Times New Roman" panose="02020603050405020304"/>
                <a:sym typeface="+mn-ea"/>
              </a:rPr>
              <a:t>B. </a:t>
            </a:r>
            <a:r>
              <a:rPr sz="2000" dirty="0">
                <a:latin typeface="微软雅黑" panose="020B0503020204020204" charset="-122"/>
                <a:ea typeface="微软雅黑" panose="020B0503020204020204" charset="-122"/>
                <a:cs typeface="Times New Roman" panose="02020603050405020304"/>
                <a:sym typeface="+mn-ea"/>
              </a:rPr>
              <a:t>Right </a:t>
            </a:r>
            <a:r>
              <a:rPr sz="2000" spc="5" dirty="0">
                <a:latin typeface="微软雅黑" panose="020B0503020204020204" charset="-122"/>
                <a:ea typeface="微软雅黑" panose="020B0503020204020204" charset="-122"/>
                <a:cs typeface="Times New Roman" panose="02020603050405020304"/>
                <a:sym typeface="+mn-ea"/>
              </a:rPr>
              <a:t>brain </a:t>
            </a:r>
            <a:r>
              <a:rPr sz="2000" dirty="0">
                <a:latin typeface="微软雅黑" panose="020B0503020204020204" charset="-122"/>
                <a:ea typeface="微软雅黑" panose="020B0503020204020204" charset="-122"/>
                <a:cs typeface="Times New Roman" panose="02020603050405020304"/>
                <a:sym typeface="+mn-ea"/>
              </a:rPr>
              <a:t>with </a:t>
            </a:r>
            <a:r>
              <a:rPr sz="2000" spc="5" dirty="0">
                <a:latin typeface="微软雅黑" panose="020B0503020204020204" charset="-122"/>
                <a:ea typeface="微软雅黑" panose="020B0503020204020204" charset="-122"/>
                <a:cs typeface="Times New Roman" panose="02020603050405020304"/>
                <a:sym typeface="+mn-ea"/>
              </a:rPr>
              <a:t>the </a:t>
            </a:r>
            <a:r>
              <a:rPr sz="2000" spc="10" dirty="0">
                <a:latin typeface="微软雅黑" panose="020B0503020204020204" charset="-122"/>
                <a:ea typeface="微软雅黑" panose="020B0503020204020204" charset="-122"/>
                <a:cs typeface="Times New Roman" panose="02020603050405020304"/>
                <a:sym typeface="+mn-ea"/>
              </a:rPr>
              <a:t>function </a:t>
            </a:r>
            <a:r>
              <a:rPr sz="2000" spc="25" dirty="0">
                <a:latin typeface="微软雅黑" panose="020B0503020204020204" charset="-122"/>
                <a:ea typeface="微软雅黑" panose="020B0503020204020204" charset="-122"/>
                <a:cs typeface="Times New Roman" panose="02020603050405020304"/>
                <a:sym typeface="+mn-ea"/>
              </a:rPr>
              <a:t>of </a:t>
            </a:r>
            <a:r>
              <a:rPr sz="2000" spc="10" dirty="0">
                <a:latin typeface="微软雅黑" panose="020B0503020204020204" charset="-122"/>
                <a:ea typeface="微软雅黑" panose="020B0503020204020204" charset="-122"/>
                <a:cs typeface="Times New Roman" panose="02020603050405020304"/>
                <a:sym typeface="+mn-ea"/>
              </a:rPr>
              <a:t>thinking</a:t>
            </a:r>
            <a:r>
              <a:rPr sz="2000" spc="-125" dirty="0">
                <a:latin typeface="微软雅黑" panose="020B0503020204020204" charset="-122"/>
                <a:ea typeface="微软雅黑" panose="020B0503020204020204" charset="-122"/>
                <a:cs typeface="Times New Roman" panose="02020603050405020304"/>
                <a:sym typeface="+mn-ea"/>
              </a:rPr>
              <a:t> </a:t>
            </a:r>
            <a:r>
              <a:rPr sz="2000" dirty="0">
                <a:latin typeface="微软雅黑" panose="020B0503020204020204" charset="-122"/>
                <a:ea typeface="微软雅黑" panose="020B0503020204020204" charset="-122"/>
                <a:cs typeface="Times New Roman" panose="02020603050405020304"/>
                <a:sym typeface="+mn-ea"/>
              </a:rPr>
              <a:t>creatively</a:t>
            </a:r>
          </a:p>
          <a:p>
            <a:pPr marL="12700" indent="0" fontAlgn="auto">
              <a:lnSpc>
                <a:spcPts val="3560"/>
              </a:lnSpc>
              <a:spcBef>
                <a:spcPts val="180"/>
              </a:spcBef>
            </a:pPr>
            <a:r>
              <a:rPr sz="2000" b="1" dirty="0">
                <a:latin typeface="微软雅黑" panose="020B0503020204020204" charset="-122"/>
                <a:ea typeface="微软雅黑" panose="020B0503020204020204" charset="-122"/>
                <a:cs typeface="Times New Roman" panose="02020603050405020304"/>
                <a:sym typeface="+mn-ea"/>
              </a:rPr>
              <a:t>III. </a:t>
            </a:r>
            <a:r>
              <a:rPr sz="2000" b="1" spc="10" dirty="0">
                <a:latin typeface="微软雅黑" panose="020B0503020204020204" charset="-122"/>
                <a:ea typeface="微软雅黑" panose="020B0503020204020204" charset="-122"/>
                <a:cs typeface="Times New Roman" panose="02020603050405020304"/>
                <a:sym typeface="+mn-ea"/>
              </a:rPr>
              <a:t>Dominance </a:t>
            </a:r>
            <a:r>
              <a:rPr sz="2000" b="1" spc="25" dirty="0">
                <a:latin typeface="微软雅黑" panose="020B0503020204020204" charset="-122"/>
                <a:ea typeface="微软雅黑" panose="020B0503020204020204" charset="-122"/>
                <a:cs typeface="Times New Roman" panose="02020603050405020304"/>
                <a:sym typeface="+mn-ea"/>
              </a:rPr>
              <a:t>of </a:t>
            </a:r>
            <a:r>
              <a:rPr sz="2000" b="1" dirty="0">
                <a:latin typeface="微软雅黑" panose="020B0503020204020204" charset="-122"/>
                <a:ea typeface="微软雅黑" panose="020B0503020204020204" charset="-122"/>
                <a:cs typeface="Times New Roman" panose="02020603050405020304"/>
                <a:sym typeface="+mn-ea"/>
              </a:rPr>
              <a:t>left </a:t>
            </a:r>
            <a:r>
              <a:rPr sz="2000" b="1" spc="25" dirty="0">
                <a:latin typeface="微软雅黑" panose="020B0503020204020204" charset="-122"/>
                <a:ea typeface="微软雅黑" panose="020B0503020204020204" charset="-122"/>
                <a:cs typeface="Times New Roman" panose="02020603050405020304"/>
                <a:sym typeface="+mn-ea"/>
              </a:rPr>
              <a:t>or </a:t>
            </a:r>
            <a:r>
              <a:rPr sz="2000" b="1" spc="-5" dirty="0">
                <a:latin typeface="微软雅黑" panose="020B0503020204020204" charset="-122"/>
                <a:ea typeface="微软雅黑" panose="020B0503020204020204" charset="-122"/>
                <a:cs typeface="Times New Roman" panose="02020603050405020304"/>
                <a:sym typeface="+mn-ea"/>
              </a:rPr>
              <a:t>right </a:t>
            </a:r>
            <a:r>
              <a:rPr sz="2000" b="1" dirty="0">
                <a:latin typeface="微软雅黑" panose="020B0503020204020204" charset="-122"/>
                <a:ea typeface="微软雅黑" panose="020B0503020204020204" charset="-122"/>
                <a:cs typeface="Times New Roman" panose="02020603050405020304"/>
                <a:sym typeface="+mn-ea"/>
              </a:rPr>
              <a:t>brain.</a:t>
            </a:r>
            <a:r>
              <a:rPr sz="2000" b="1" spc="-30" dirty="0">
                <a:latin typeface="微软雅黑" panose="020B0503020204020204" charset="-122"/>
                <a:ea typeface="微软雅黑" panose="020B0503020204020204" charset="-122"/>
                <a:cs typeface="Times New Roman" panose="02020603050405020304"/>
                <a:sym typeface="+mn-ea"/>
              </a:rPr>
              <a:t> </a:t>
            </a:r>
            <a:r>
              <a:rPr sz="2000" b="1" spc="25" dirty="0">
                <a:latin typeface="微软雅黑" panose="020B0503020204020204" charset="-122"/>
                <a:ea typeface="微软雅黑" panose="020B0503020204020204" charset="-122"/>
                <a:cs typeface="Times New Roman" panose="02020603050405020304"/>
                <a:sym typeface="+mn-ea"/>
              </a:rPr>
              <a:t>(</a:t>
            </a:r>
            <a:r>
              <a:rPr lang="en-US" sz="2000" b="1" spc="25" dirty="0">
                <a:latin typeface="微软雅黑" panose="020B0503020204020204" charset="-122"/>
                <a:ea typeface="微软雅黑" panose="020B0503020204020204" charset="-122"/>
                <a:cs typeface="Times New Roman" panose="02020603050405020304"/>
                <a:sym typeface="+mn-ea"/>
              </a:rPr>
              <a:t>P</a:t>
            </a:r>
            <a:r>
              <a:rPr sz="2000" b="1" spc="25" dirty="0">
                <a:latin typeface="微软雅黑" panose="020B0503020204020204" charset="-122"/>
                <a:ea typeface="微软雅黑" panose="020B0503020204020204" charset="-122"/>
                <a:cs typeface="Times New Roman" panose="02020603050405020304"/>
                <a:sym typeface="+mn-ea"/>
              </a:rPr>
              <a:t>ara</a:t>
            </a:r>
            <a:r>
              <a:rPr lang="en-US" sz="2000" b="1" spc="25" dirty="0">
                <a:latin typeface="微软雅黑" panose="020B0503020204020204" charset="-122"/>
                <a:ea typeface="微软雅黑" panose="020B0503020204020204" charset="-122"/>
                <a:cs typeface="Times New Roman" panose="02020603050405020304"/>
                <a:sym typeface="+mn-ea"/>
              </a:rPr>
              <a:t>s</a:t>
            </a:r>
            <a:r>
              <a:rPr sz="2000" b="1" spc="25" dirty="0">
                <a:latin typeface="微软雅黑" panose="020B0503020204020204" charset="-122"/>
                <a:ea typeface="微软雅黑" panose="020B0503020204020204" charset="-122"/>
                <a:cs typeface="Times New Roman" panose="02020603050405020304"/>
                <a:sym typeface="+mn-ea"/>
              </a:rPr>
              <a:t>.4-5) </a:t>
            </a:r>
          </a:p>
          <a:p>
            <a:pPr marL="12700" indent="0" fontAlgn="auto">
              <a:lnSpc>
                <a:spcPts val="3560"/>
              </a:lnSpc>
              <a:spcBef>
                <a:spcPts val="180"/>
              </a:spcBef>
            </a:pPr>
            <a:r>
              <a:rPr lang="en-US" sz="2000" dirty="0">
                <a:latin typeface="微软雅黑" panose="020B0503020204020204" charset="-122"/>
                <a:ea typeface="微软雅黑" panose="020B0503020204020204" charset="-122"/>
                <a:cs typeface="Times New Roman" panose="02020603050405020304"/>
                <a:sym typeface="+mn-ea"/>
              </a:rPr>
              <a:t>A. </a:t>
            </a:r>
            <a:r>
              <a:rPr sz="2000" dirty="0">
                <a:latin typeface="微软雅黑" panose="020B0503020204020204" charset="-122"/>
                <a:ea typeface="微软雅黑" panose="020B0503020204020204" charset="-122"/>
                <a:cs typeface="Times New Roman" panose="02020603050405020304"/>
                <a:sym typeface="+mn-ea"/>
              </a:rPr>
              <a:t>Features </a:t>
            </a:r>
            <a:r>
              <a:rPr sz="2000" spc="25" dirty="0">
                <a:latin typeface="微软雅黑" panose="020B0503020204020204" charset="-122"/>
                <a:ea typeface="微软雅黑" panose="020B0503020204020204" charset="-122"/>
                <a:cs typeface="Times New Roman" panose="02020603050405020304"/>
                <a:sym typeface="+mn-ea"/>
              </a:rPr>
              <a:t>of </a:t>
            </a:r>
            <a:r>
              <a:rPr sz="2000" spc="5" dirty="0">
                <a:latin typeface="微软雅黑" panose="020B0503020204020204" charset="-122"/>
                <a:ea typeface="微软雅黑" panose="020B0503020204020204" charset="-122"/>
                <a:cs typeface="Times New Roman" panose="02020603050405020304"/>
                <a:sym typeface="+mn-ea"/>
              </a:rPr>
              <a:t>left-brained</a:t>
            </a:r>
            <a:r>
              <a:rPr sz="2000" spc="65" dirty="0">
                <a:latin typeface="微软雅黑" panose="020B0503020204020204" charset="-122"/>
                <a:ea typeface="微软雅黑" panose="020B0503020204020204" charset="-122"/>
                <a:cs typeface="Times New Roman" panose="02020603050405020304"/>
                <a:sym typeface="+mn-ea"/>
              </a:rPr>
              <a:t> </a:t>
            </a:r>
            <a:r>
              <a:rPr sz="2000" spc="15" dirty="0">
                <a:latin typeface="微软雅黑" panose="020B0503020204020204" charset="-122"/>
                <a:ea typeface="微软雅黑" panose="020B0503020204020204" charset="-122"/>
                <a:cs typeface="Times New Roman" panose="02020603050405020304"/>
                <a:sym typeface="+mn-ea"/>
              </a:rPr>
              <a:t>people</a:t>
            </a:r>
          </a:p>
          <a:p>
            <a:pPr marL="12700" indent="0" fontAlgn="auto">
              <a:lnSpc>
                <a:spcPts val="3560"/>
              </a:lnSpc>
              <a:spcBef>
                <a:spcPts val="180"/>
              </a:spcBef>
            </a:pPr>
            <a:r>
              <a:rPr lang="en-US" sz="2000" spc="15" dirty="0">
                <a:latin typeface="微软雅黑" panose="020B0503020204020204" charset="-122"/>
                <a:ea typeface="微软雅黑" panose="020B0503020204020204" charset="-122"/>
                <a:cs typeface="Times New Roman" panose="02020603050405020304"/>
                <a:sym typeface="+mn-ea"/>
              </a:rPr>
              <a:t>1. </a:t>
            </a:r>
            <a:r>
              <a:rPr sz="2000" spc="-10" dirty="0">
                <a:latin typeface="微软雅黑" panose="020B0503020204020204" charset="-122"/>
                <a:ea typeface="微软雅黑" panose="020B0503020204020204" charset="-122"/>
                <a:cs typeface="Times New Roman" panose="02020603050405020304"/>
                <a:sym typeface="+mn-ea"/>
              </a:rPr>
              <a:t>Being </a:t>
            </a:r>
            <a:r>
              <a:rPr sz="2000" spc="10" dirty="0">
                <a:latin typeface="微软雅黑" panose="020B0503020204020204" charset="-122"/>
                <a:ea typeface="微软雅黑" panose="020B0503020204020204" charset="-122"/>
                <a:cs typeface="Times New Roman" panose="02020603050405020304"/>
                <a:sym typeface="+mn-ea"/>
              </a:rPr>
              <a:t>good </a:t>
            </a:r>
            <a:r>
              <a:rPr sz="2000" dirty="0">
                <a:latin typeface="微软雅黑" panose="020B0503020204020204" charset="-122"/>
                <a:ea typeface="微软雅黑" panose="020B0503020204020204" charset="-122"/>
                <a:cs typeface="Times New Roman" panose="02020603050405020304"/>
                <a:sym typeface="+mn-ea"/>
              </a:rPr>
              <a:t>at mathematics </a:t>
            </a:r>
            <a:r>
              <a:rPr sz="2000" spc="10" dirty="0">
                <a:latin typeface="微软雅黑" panose="020B0503020204020204" charset="-122"/>
                <a:ea typeface="微软雅黑" panose="020B0503020204020204" charset="-122"/>
                <a:cs typeface="Times New Roman" panose="02020603050405020304"/>
                <a:sym typeface="+mn-ea"/>
              </a:rPr>
              <a:t>and </a:t>
            </a:r>
            <a:r>
              <a:rPr sz="2000" dirty="0">
                <a:latin typeface="微软雅黑" panose="020B0503020204020204" charset="-122"/>
                <a:ea typeface="微软雅黑" panose="020B0503020204020204" charset="-122"/>
                <a:cs typeface="Times New Roman" panose="02020603050405020304"/>
                <a:sym typeface="+mn-ea"/>
              </a:rPr>
              <a:t>language</a:t>
            </a:r>
            <a:r>
              <a:rPr sz="2000" spc="-90" dirty="0">
                <a:latin typeface="微软雅黑" panose="020B0503020204020204" charset="-122"/>
                <a:ea typeface="微软雅黑" panose="020B0503020204020204" charset="-122"/>
                <a:cs typeface="Times New Roman" panose="02020603050405020304"/>
                <a:sym typeface="+mn-ea"/>
              </a:rPr>
              <a:t> </a:t>
            </a:r>
            <a:r>
              <a:rPr sz="2000" dirty="0">
                <a:latin typeface="微软雅黑" panose="020B0503020204020204" charset="-122"/>
                <a:ea typeface="微软雅黑" panose="020B0503020204020204" charset="-122"/>
                <a:cs typeface="Times New Roman" panose="02020603050405020304"/>
                <a:sym typeface="+mn-ea"/>
              </a:rPr>
              <a:t>expression</a:t>
            </a:r>
            <a:endParaRPr sz="2000" spc="15" dirty="0">
              <a:latin typeface="微软雅黑" panose="020B0503020204020204" charset="-122"/>
              <a:ea typeface="微软雅黑" panose="020B0503020204020204" charset="-122"/>
              <a:cs typeface="Times New Roman" panose="02020603050405020304"/>
              <a:sym typeface="+mn-ea"/>
            </a:endParaRPr>
          </a:p>
          <a:p>
            <a:pPr marL="0" lvl="1" indent="0" fontAlgn="auto">
              <a:lnSpc>
                <a:spcPts val="3560"/>
              </a:lnSpc>
              <a:spcBef>
                <a:spcPts val="180"/>
              </a:spcBef>
            </a:pPr>
            <a:r>
              <a:rPr lang="en-US" sz="2000" spc="15" dirty="0">
                <a:latin typeface="微软雅黑" panose="020B0503020204020204" charset="-122"/>
                <a:ea typeface="微软雅黑" panose="020B0503020204020204" charset="-122"/>
                <a:cs typeface="Times New Roman" panose="02020603050405020304"/>
                <a:sym typeface="+mn-ea"/>
              </a:rPr>
              <a:t>2. </a:t>
            </a:r>
            <a:r>
              <a:rPr sz="2000" spc="-5" dirty="0">
                <a:latin typeface="微软雅黑" panose="020B0503020204020204" charset="-122"/>
                <a:ea typeface="微软雅黑" panose="020B0503020204020204" charset="-122"/>
                <a:cs typeface="Times New Roman" panose="02020603050405020304"/>
                <a:sym typeface="+mn-ea"/>
              </a:rPr>
              <a:t>Believing </a:t>
            </a:r>
            <a:r>
              <a:rPr sz="2000" dirty="0">
                <a:latin typeface="微软雅黑" panose="020B0503020204020204" charset="-122"/>
                <a:ea typeface="微软雅黑" panose="020B0503020204020204" charset="-122"/>
                <a:cs typeface="Times New Roman" panose="02020603050405020304"/>
                <a:sym typeface="+mn-ea"/>
              </a:rPr>
              <a:t>in</a:t>
            </a:r>
            <a:r>
              <a:rPr sz="2000" spc="-60" dirty="0">
                <a:latin typeface="微软雅黑" panose="020B0503020204020204" charset="-122"/>
                <a:ea typeface="微软雅黑" panose="020B0503020204020204" charset="-122"/>
                <a:cs typeface="Times New Roman" panose="02020603050405020304"/>
                <a:sym typeface="+mn-ea"/>
              </a:rPr>
              <a:t> </a:t>
            </a:r>
            <a:r>
              <a:rPr sz="2000" spc="10" dirty="0">
                <a:latin typeface="微软雅黑" panose="020B0503020204020204" charset="-122"/>
                <a:ea typeface="微软雅黑" panose="020B0503020204020204" charset="-122"/>
                <a:cs typeface="Times New Roman" panose="02020603050405020304"/>
                <a:sym typeface="+mn-ea"/>
              </a:rPr>
              <a:t>reasoning</a:t>
            </a:r>
            <a:endParaRPr sz="2000">
              <a:latin typeface="微软雅黑" panose="020B0503020204020204" charset="-122"/>
              <a:ea typeface="微软雅黑" panose="020B0503020204020204" charset="-122"/>
              <a:cs typeface="Times New Roman" panose="02020603050405020304"/>
            </a:endParaRPr>
          </a:p>
          <a:p>
            <a:pPr marL="12700"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603050405020304"/>
                <a:sym typeface="+mn-ea"/>
              </a:rPr>
              <a:t>B. </a:t>
            </a:r>
            <a:r>
              <a:rPr sz="2000" dirty="0">
                <a:latin typeface="微软雅黑" panose="020B0503020204020204" charset="-122"/>
                <a:ea typeface="微软雅黑" panose="020B0503020204020204" charset="-122"/>
                <a:cs typeface="Times New Roman" panose="02020603050405020304"/>
                <a:sym typeface="+mn-ea"/>
              </a:rPr>
              <a:t>Features </a:t>
            </a:r>
            <a:r>
              <a:rPr sz="2000" spc="25" dirty="0">
                <a:latin typeface="微软雅黑" panose="020B0503020204020204" charset="-122"/>
                <a:ea typeface="微软雅黑" panose="020B0503020204020204" charset="-122"/>
                <a:cs typeface="Times New Roman" panose="02020603050405020304"/>
                <a:sym typeface="+mn-ea"/>
              </a:rPr>
              <a:t>of </a:t>
            </a:r>
            <a:r>
              <a:rPr lang="en-US" sz="2000" spc="25" dirty="0">
                <a:latin typeface="微软雅黑" panose="020B0503020204020204" charset="-122"/>
                <a:ea typeface="微软雅黑" panose="020B0503020204020204" charset="-122"/>
                <a:cs typeface="Times New Roman" panose="02020603050405020304"/>
                <a:sym typeface="+mn-ea"/>
              </a:rPr>
              <a:t>right</a:t>
            </a:r>
            <a:r>
              <a:rPr sz="2000" spc="5" dirty="0">
                <a:latin typeface="微软雅黑" panose="020B0503020204020204" charset="-122"/>
                <a:ea typeface="微软雅黑" panose="020B0503020204020204" charset="-122"/>
                <a:cs typeface="Times New Roman" panose="02020603050405020304"/>
                <a:sym typeface="+mn-ea"/>
              </a:rPr>
              <a:t>-brained</a:t>
            </a:r>
            <a:r>
              <a:rPr sz="2000" spc="65" dirty="0">
                <a:latin typeface="微软雅黑" panose="020B0503020204020204" charset="-122"/>
                <a:ea typeface="微软雅黑" panose="020B0503020204020204" charset="-122"/>
                <a:cs typeface="Times New Roman" panose="02020603050405020304"/>
                <a:sym typeface="+mn-ea"/>
              </a:rPr>
              <a:t> </a:t>
            </a:r>
            <a:r>
              <a:rPr sz="2000" spc="15" dirty="0">
                <a:latin typeface="微软雅黑" panose="020B0503020204020204" charset="-122"/>
                <a:ea typeface="微软雅黑" panose="020B0503020204020204" charset="-122"/>
                <a:cs typeface="Times New Roman" panose="02020603050405020304"/>
                <a:sym typeface="+mn-ea"/>
              </a:rPr>
              <a:t>people</a:t>
            </a:r>
          </a:p>
          <a:p>
            <a:pPr marL="0" lvl="1"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603050405020304"/>
                <a:sym typeface="+mn-ea"/>
              </a:rPr>
              <a:t>1. </a:t>
            </a:r>
            <a:r>
              <a:rPr sz="2000" spc="-5" dirty="0">
                <a:latin typeface="微软雅黑" panose="020B0503020204020204" charset="-122"/>
                <a:ea typeface="微软雅黑" panose="020B0503020204020204" charset="-122"/>
                <a:cs typeface="Times New Roman" panose="02020603050405020304"/>
                <a:sym typeface="+mn-ea"/>
              </a:rPr>
              <a:t>Being artistic </a:t>
            </a:r>
            <a:r>
              <a:rPr sz="2000" spc="10" dirty="0">
                <a:latin typeface="微软雅黑" panose="020B0503020204020204" charset="-122"/>
                <a:ea typeface="微软雅黑" panose="020B0503020204020204" charset="-122"/>
                <a:cs typeface="Times New Roman" panose="02020603050405020304"/>
                <a:sym typeface="+mn-ea"/>
              </a:rPr>
              <a:t>and </a:t>
            </a:r>
            <a:r>
              <a:rPr sz="2000" spc="15" dirty="0">
                <a:latin typeface="微软雅黑" panose="020B0503020204020204" charset="-122"/>
                <a:ea typeface="微软雅黑" panose="020B0503020204020204" charset="-122"/>
                <a:cs typeface="Times New Roman" panose="02020603050405020304"/>
                <a:sym typeface="+mn-ea"/>
              </a:rPr>
              <a:t>having </a:t>
            </a:r>
            <a:r>
              <a:rPr lang="en-US" sz="2000" spc="15" dirty="0">
                <a:latin typeface="微软雅黑" panose="020B0503020204020204" charset="-122"/>
                <a:ea typeface="微软雅黑" panose="020B0503020204020204" charset="-122"/>
                <a:cs typeface="Times New Roman" panose="02020603050405020304"/>
                <a:sym typeface="+mn-ea"/>
              </a:rPr>
              <a:t>a </a:t>
            </a:r>
            <a:r>
              <a:rPr sz="2000" spc="15" dirty="0">
                <a:latin typeface="微软雅黑" panose="020B0503020204020204" charset="-122"/>
                <a:ea typeface="微软雅黑" panose="020B0503020204020204" charset="-122"/>
                <a:cs typeface="Times New Roman" panose="02020603050405020304"/>
                <a:sym typeface="+mn-ea"/>
              </a:rPr>
              <a:t>good </a:t>
            </a:r>
            <a:r>
              <a:rPr sz="2000" spc="5" dirty="0">
                <a:latin typeface="微软雅黑" panose="020B0503020204020204" charset="-122"/>
                <a:ea typeface="微软雅黑" panose="020B0503020204020204" charset="-122"/>
                <a:cs typeface="Times New Roman" panose="02020603050405020304"/>
                <a:sym typeface="+mn-ea"/>
              </a:rPr>
              <a:t>sense </a:t>
            </a:r>
            <a:r>
              <a:rPr sz="2000" spc="25" dirty="0">
                <a:latin typeface="微软雅黑" panose="020B0503020204020204" charset="-122"/>
                <a:ea typeface="微软雅黑" panose="020B0503020204020204" charset="-122"/>
                <a:cs typeface="Times New Roman" panose="02020603050405020304"/>
                <a:sym typeface="+mn-ea"/>
              </a:rPr>
              <a:t>of </a:t>
            </a:r>
            <a:r>
              <a:rPr sz="2000" spc="5" dirty="0">
                <a:latin typeface="微软雅黑" panose="020B0503020204020204" charset="-122"/>
                <a:ea typeface="微软雅黑" panose="020B0503020204020204" charset="-122"/>
                <a:cs typeface="Times New Roman" panose="02020603050405020304"/>
                <a:sym typeface="+mn-ea"/>
              </a:rPr>
              <a:t>music</a:t>
            </a:r>
            <a:r>
              <a:rPr sz="2000" dirty="0">
                <a:latin typeface="微软雅黑" panose="020B0503020204020204" charset="-122"/>
                <a:ea typeface="微软雅黑" panose="020B0503020204020204" charset="-122"/>
                <a:cs typeface="Times New Roman" panose="02020603050405020304"/>
                <a:sym typeface="+mn-ea"/>
              </a:rPr>
              <a:t> appreciation</a:t>
            </a:r>
            <a:endParaRPr sz="2000">
              <a:latin typeface="微软雅黑" panose="020B0503020204020204" charset="-122"/>
              <a:ea typeface="微软雅黑" panose="020B0503020204020204" charset="-122"/>
              <a:cs typeface="Times New Roman" panose="02020603050405020304"/>
            </a:endParaRPr>
          </a:p>
          <a:p>
            <a:pPr marL="0" lvl="1"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603050405020304"/>
                <a:sym typeface="+mn-ea"/>
              </a:rPr>
              <a:t>2. </a:t>
            </a:r>
            <a:r>
              <a:rPr sz="2000" spc="-5" dirty="0">
                <a:latin typeface="微软雅黑" panose="020B0503020204020204" charset="-122"/>
                <a:ea typeface="微软雅黑" panose="020B0503020204020204" charset="-122"/>
                <a:cs typeface="Times New Roman" panose="02020603050405020304"/>
                <a:sym typeface="+mn-ea"/>
              </a:rPr>
              <a:t>Being </a:t>
            </a:r>
            <a:r>
              <a:rPr sz="2000" spc="15" dirty="0">
                <a:latin typeface="微软雅黑" panose="020B0503020204020204" charset="-122"/>
                <a:ea typeface="微软雅黑" panose="020B0503020204020204" charset="-122"/>
                <a:cs typeface="Times New Roman" panose="02020603050405020304"/>
                <a:sym typeface="+mn-ea"/>
              </a:rPr>
              <a:t>open </a:t>
            </a:r>
            <a:r>
              <a:rPr sz="2000" dirty="0">
                <a:latin typeface="微软雅黑" panose="020B0503020204020204" charset="-122"/>
                <a:ea typeface="微软雅黑" panose="020B0503020204020204" charset="-122"/>
                <a:cs typeface="Times New Roman" panose="02020603050405020304"/>
                <a:sym typeface="+mn-ea"/>
              </a:rPr>
              <a:t>to </a:t>
            </a:r>
            <a:r>
              <a:rPr sz="2000" spc="15" dirty="0">
                <a:latin typeface="微软雅黑" panose="020B0503020204020204" charset="-122"/>
                <a:ea typeface="微软雅黑" panose="020B0503020204020204" charset="-122"/>
                <a:cs typeface="Times New Roman" panose="02020603050405020304"/>
                <a:sym typeface="+mn-ea"/>
              </a:rPr>
              <a:t>new </a:t>
            </a:r>
            <a:r>
              <a:rPr sz="2000" dirty="0">
                <a:latin typeface="微软雅黑" panose="020B0503020204020204" charset="-122"/>
                <a:ea typeface="微软雅黑" panose="020B0503020204020204" charset="-122"/>
                <a:cs typeface="Times New Roman" panose="02020603050405020304"/>
                <a:sym typeface="+mn-ea"/>
              </a:rPr>
              <a:t>ideas </a:t>
            </a:r>
            <a:r>
              <a:rPr sz="2000" spc="10" dirty="0">
                <a:latin typeface="微软雅黑" panose="020B0503020204020204" charset="-122"/>
                <a:ea typeface="微软雅黑" panose="020B0503020204020204" charset="-122"/>
                <a:cs typeface="Times New Roman" panose="02020603050405020304"/>
                <a:sym typeface="+mn-ea"/>
              </a:rPr>
              <a:t>and </a:t>
            </a:r>
            <a:r>
              <a:rPr sz="2000" spc="25" dirty="0">
                <a:latin typeface="微软雅黑" panose="020B0503020204020204" charset="-122"/>
                <a:ea typeface="微软雅黑" panose="020B0503020204020204" charset="-122"/>
                <a:cs typeface="Times New Roman" panose="02020603050405020304"/>
                <a:sym typeface="+mn-ea"/>
              </a:rPr>
              <a:t>more</a:t>
            </a:r>
            <a:r>
              <a:rPr sz="2000" spc="-80" dirty="0">
                <a:latin typeface="微软雅黑" panose="020B0503020204020204" charset="-122"/>
                <a:ea typeface="微软雅黑" panose="020B0503020204020204" charset="-122"/>
                <a:cs typeface="Times New Roman" panose="02020603050405020304"/>
                <a:sym typeface="+mn-ea"/>
              </a:rPr>
              <a:t> </a:t>
            </a:r>
            <a:r>
              <a:rPr sz="2000" dirty="0">
                <a:latin typeface="微软雅黑" panose="020B0503020204020204" charset="-122"/>
                <a:ea typeface="微软雅黑" panose="020B0503020204020204" charset="-122"/>
                <a:cs typeface="Times New Roman" panose="02020603050405020304"/>
                <a:sym typeface="+mn-ea"/>
              </a:rPr>
              <a:t>radical</a:t>
            </a:r>
            <a:endParaRPr sz="2000">
              <a:latin typeface="微软雅黑" panose="020B0503020204020204" charset="-122"/>
              <a:ea typeface="微软雅黑" panose="020B0503020204020204" charset="-122"/>
              <a:cs typeface="Times New Roman" panose="02020603050405020304"/>
            </a:endParaRPr>
          </a:p>
          <a:p>
            <a:pPr marL="12700" indent="0" fontAlgn="auto">
              <a:lnSpc>
                <a:spcPts val="3560"/>
              </a:lnSpc>
              <a:spcBef>
                <a:spcPts val="180"/>
              </a:spcBef>
            </a:pPr>
            <a:r>
              <a:rPr lang="en-US" sz="2000" spc="25" dirty="0">
                <a:latin typeface="微软雅黑" panose="020B0503020204020204" charset="-122"/>
                <a:ea typeface="微软雅黑" panose="020B0503020204020204" charset="-122"/>
                <a:cs typeface="Times New Roman" panose="02020603050405020304"/>
                <a:sym typeface="+mn-ea"/>
              </a:rPr>
              <a:t>C. The equal importance of left brain and right brain. / </a:t>
            </a:r>
            <a:r>
              <a:rPr sz="2000" spc="5" dirty="0">
                <a:latin typeface="微软雅黑" panose="020B0503020204020204" charset="-122"/>
                <a:ea typeface="微软雅黑" panose="020B0503020204020204" charset="-122"/>
                <a:cs typeface="Times New Roman" panose="02020603050405020304"/>
                <a:sym typeface="+mn-ea"/>
              </a:rPr>
              <a:t>Coordination </a:t>
            </a:r>
            <a:r>
              <a:rPr sz="2000" spc="25" dirty="0">
                <a:latin typeface="微软雅黑" panose="020B0503020204020204" charset="-122"/>
                <a:ea typeface="微软雅黑" panose="020B0503020204020204" charset="-122"/>
                <a:cs typeface="Times New Roman" panose="02020603050405020304"/>
                <a:sym typeface="+mn-ea"/>
              </a:rPr>
              <a:t>of </a:t>
            </a:r>
            <a:r>
              <a:rPr sz="2000" dirty="0">
                <a:latin typeface="微软雅黑" panose="020B0503020204020204" charset="-122"/>
                <a:ea typeface="微软雅黑" panose="020B0503020204020204" charset="-122"/>
                <a:cs typeface="Times New Roman" panose="02020603050405020304"/>
                <a:sym typeface="+mn-ea"/>
              </a:rPr>
              <a:t>left </a:t>
            </a:r>
            <a:r>
              <a:rPr sz="2000" spc="10" dirty="0">
                <a:latin typeface="微软雅黑" panose="020B0503020204020204" charset="-122"/>
                <a:ea typeface="微软雅黑" panose="020B0503020204020204" charset="-122"/>
                <a:cs typeface="Times New Roman" panose="02020603050405020304"/>
                <a:sym typeface="+mn-ea"/>
              </a:rPr>
              <a:t>and </a:t>
            </a:r>
            <a:r>
              <a:rPr sz="2000" dirty="0">
                <a:latin typeface="微软雅黑" panose="020B0503020204020204" charset="-122"/>
                <a:ea typeface="微软雅黑" panose="020B0503020204020204" charset="-122"/>
                <a:cs typeface="Times New Roman" panose="02020603050405020304"/>
                <a:sym typeface="+mn-ea"/>
              </a:rPr>
              <a:t>right</a:t>
            </a:r>
            <a:r>
              <a:rPr sz="2000" spc="175" dirty="0">
                <a:latin typeface="微软雅黑" panose="020B0503020204020204" charset="-122"/>
                <a:ea typeface="微软雅黑" panose="020B0503020204020204" charset="-122"/>
                <a:cs typeface="Times New Roman" panose="02020603050405020304"/>
                <a:sym typeface="+mn-ea"/>
              </a:rPr>
              <a:t> </a:t>
            </a:r>
            <a:r>
              <a:rPr sz="2000" spc="10" dirty="0">
                <a:latin typeface="微软雅黑" panose="020B0503020204020204" charset="-122"/>
                <a:ea typeface="微软雅黑" panose="020B0503020204020204" charset="-122"/>
                <a:cs typeface="Times New Roman" panose="02020603050405020304"/>
                <a:sym typeface="+mn-ea"/>
              </a:rPr>
              <a:t>brains</a:t>
            </a:r>
            <a:endParaRPr sz="2000">
              <a:latin typeface="微软雅黑" panose="020B0503020204020204" charset="-122"/>
              <a:ea typeface="微软雅黑" panose="020B0503020204020204" charset="-122"/>
              <a:cs typeface="Times New Roman" panose="02020603050405020304"/>
            </a:endParaRPr>
          </a:p>
          <a:p>
            <a:pPr marL="12700" indent="0" fontAlgn="auto">
              <a:lnSpc>
                <a:spcPts val="3560"/>
              </a:lnSpc>
              <a:spcBef>
                <a:spcPts val="180"/>
              </a:spcBef>
            </a:pPr>
            <a:endParaRPr lang="zh-CN" altLang="en-US" sz="2000" spc="25" dirty="0">
              <a:latin typeface="微软雅黑" panose="020B0503020204020204" charset="-122"/>
              <a:ea typeface="微软雅黑" panose="020B0503020204020204" charset="-122"/>
              <a:cs typeface="Times New Roman" panose="02020603050405020304"/>
              <a:sym typeface="+mn-ea"/>
            </a:endParaRPr>
          </a:p>
        </p:txBody>
      </p:sp>
    </p:spTree>
    <p:extLst>
      <p:ext uri="{BB962C8B-B14F-4D97-AF65-F5344CB8AC3E}">
        <p14:creationId xmlns:p14="http://schemas.microsoft.com/office/powerpoint/2010/main" val="79096941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7030" y="1352409"/>
            <a:ext cx="5462905"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第三步：总结段落大意，分第一层次</a:t>
            </a:r>
          </a:p>
        </p:txBody>
      </p:sp>
      <p:sp>
        <p:nvSpPr>
          <p:cNvPr id="2" name="object 17"/>
          <p:cNvSpPr txBox="1"/>
          <p:nvPr/>
        </p:nvSpPr>
        <p:spPr>
          <a:xfrm>
            <a:off x="257810" y="2353804"/>
            <a:ext cx="11700510" cy="4076700"/>
          </a:xfrm>
          <a:prstGeom prst="rect">
            <a:avLst/>
          </a:prstGeom>
        </p:spPr>
        <p:txBody>
          <a:bodyPr vert="horz" wrap="square" lIns="0" tIns="16510" rIns="0" bIns="0" rtlCol="0">
            <a:spAutoFit/>
          </a:bodyPr>
          <a:lstStyle/>
          <a:p>
            <a:pPr marL="12700">
              <a:lnSpc>
                <a:spcPct val="100000"/>
              </a:lnSpc>
              <a:spcBef>
                <a:spcPts val="130"/>
              </a:spcBef>
            </a:pP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①研究者关注大脑的结构和功能，</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科</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学家</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发</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现：</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左</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脑和</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右</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脑，</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每</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一部</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分</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充当</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不</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同的</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功</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能和</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角</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色。</a:t>
            </a:r>
          </a:p>
          <a:p>
            <a:pPr>
              <a:lnSpc>
                <a:spcPct val="100000"/>
              </a:lnSpc>
              <a:spcBef>
                <a:spcPts val="20"/>
              </a:spcBef>
            </a:pPr>
            <a:endParaRPr sz="2000" spc="25" dirty="0">
              <a:solidFill>
                <a:srgbClr val="FF0000"/>
              </a:solidFill>
              <a:latin typeface="微软雅黑" panose="020B0503020204020204" charset="-122"/>
              <a:ea typeface="微软雅黑" panose="020B0503020204020204" charset="-122"/>
              <a:cs typeface="微软雅黑" panose="020B0503020204020204" charset="-122"/>
            </a:endParaRPr>
          </a:p>
          <a:p>
            <a:pPr marL="12700">
              <a:lnSpc>
                <a:spcPct val="100000"/>
              </a:lnSpc>
            </a:pP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②左脑是逻辑脑，我们用左脑处理</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数</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学问</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题</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，进</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行</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逻辑</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思</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考。</a:t>
            </a:r>
          </a:p>
          <a:p>
            <a:pPr>
              <a:lnSpc>
                <a:spcPct val="100000"/>
              </a:lnSpc>
              <a:spcBef>
                <a:spcPts val="20"/>
              </a:spcBef>
            </a:pPr>
            <a:endPar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endParaRPr>
          </a:p>
          <a:p>
            <a:pPr marL="12700">
              <a:lnSpc>
                <a:spcPct val="100000"/>
              </a:lnSpc>
            </a:pP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③右脑叫做创意脑，能够让我们创</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造</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性地</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思</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考，</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右</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脑包</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含</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所有</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的</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艺术</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功</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能。</a:t>
            </a:r>
          </a:p>
          <a:p>
            <a:pPr marL="172720" marR="362585" indent="-160020">
              <a:lnSpc>
                <a:spcPct val="208000"/>
              </a:lnSpc>
              <a:spcBef>
                <a:spcPts val="5"/>
              </a:spcBef>
            </a:pP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④左脑型的人擅长数学和语言表达</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他们</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不</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敏感</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相信</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推</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理。</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右</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脑型</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的</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人有</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艺</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术气</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息</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，善</a:t>
            </a:r>
            <a:r>
              <a:rPr lang="zh-CN"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于</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鉴赏音乐，他们敏感，情绪化，开放</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更容</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易</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激进。</a:t>
            </a:r>
          </a:p>
          <a:p>
            <a:pPr>
              <a:lnSpc>
                <a:spcPct val="100000"/>
              </a:lnSpc>
              <a:spcBef>
                <a:spcPts val="15"/>
              </a:spcBef>
            </a:pPr>
            <a:endPar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endParaRPr>
          </a:p>
          <a:p>
            <a:pPr marL="12700">
              <a:lnSpc>
                <a:spcPct val="100000"/>
              </a:lnSpc>
            </a:pP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⑤左脑右脑同样重要。想要有效地</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运</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转，</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人</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们必</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须</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学会</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利</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用左</a:t>
            </a:r>
            <a:r>
              <a:rPr sz="2000" spc="75" dirty="0">
                <a:solidFill>
                  <a:schemeClr val="bg1">
                    <a:lumMod val="75000"/>
                  </a:schemeClr>
                </a:solidFill>
                <a:latin typeface="微软雅黑" panose="020B0503020204020204" charset="-122"/>
                <a:ea typeface="微软雅黑" panose="020B0503020204020204" charset="-122"/>
                <a:cs typeface="微软雅黑" panose="020B0503020204020204" charset="-122"/>
              </a:rPr>
              <a:t>右</a:t>
            </a:r>
            <a:r>
              <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rPr>
              <a:t>脑。</a:t>
            </a:r>
          </a:p>
          <a:p>
            <a:pPr>
              <a:lnSpc>
                <a:spcPct val="100000"/>
              </a:lnSpc>
              <a:spcBef>
                <a:spcPts val="20"/>
              </a:spcBef>
            </a:pPr>
            <a:endParaRPr sz="2000" spc="25" dirty="0">
              <a:solidFill>
                <a:schemeClr val="bg1">
                  <a:lumMod val="75000"/>
                </a:schemeClr>
              </a:solidFill>
              <a:latin typeface="微软雅黑" panose="020B0503020204020204" charset="-122"/>
              <a:ea typeface="微软雅黑" panose="020B0503020204020204" charset="-122"/>
              <a:cs typeface="微软雅黑" panose="020B0503020204020204" charset="-122"/>
            </a:endParaRPr>
          </a:p>
          <a:p>
            <a:pPr marL="12700">
              <a:lnSpc>
                <a:spcPct val="100000"/>
              </a:lnSpc>
            </a:pP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⑥了解关于大脑的这些有趣知识很</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重</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要，</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经</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过科</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学</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家不</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懈</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努力</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越来</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越</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多的</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大</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脑奥</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秘</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将被</a:t>
            </a:r>
            <a:r>
              <a:rPr sz="2000" spc="75" dirty="0">
                <a:solidFill>
                  <a:srgbClr val="FFC000">
                    <a:lumMod val="75000"/>
                  </a:srgbClr>
                </a:solidFill>
                <a:latin typeface="微软雅黑" panose="020B0503020204020204" charset="-122"/>
                <a:ea typeface="微软雅黑" panose="020B0503020204020204" charset="-122"/>
                <a:cs typeface="微软雅黑" panose="020B0503020204020204" charset="-122"/>
              </a:rPr>
              <a:t>揭</a:t>
            </a:r>
            <a:r>
              <a:rPr sz="2000" spc="25" dirty="0">
                <a:solidFill>
                  <a:srgbClr val="FFC000">
                    <a:lumMod val="75000"/>
                  </a:srgbClr>
                </a:solidFill>
                <a:latin typeface="微软雅黑" panose="020B0503020204020204" charset="-122"/>
                <a:ea typeface="微软雅黑" panose="020B0503020204020204" charset="-122"/>
                <a:cs typeface="微软雅黑" panose="020B0503020204020204" charset="-122"/>
              </a:rPr>
              <a:t>开。</a:t>
            </a:r>
          </a:p>
        </p:txBody>
      </p:sp>
      <p:cxnSp>
        <p:nvCxnSpPr>
          <p:cNvPr id="4" name="直接连接符 3">
            <a:extLst>
              <a:ext uri="{FF2B5EF4-FFF2-40B4-BE49-F238E27FC236}">
                <a16:creationId xmlns:a16="http://schemas.microsoft.com/office/drawing/2014/main" id="{A5234EE8-9B0A-4188-8028-0772C16F240D}"/>
              </a:ext>
            </a:extLst>
          </p:cNvPr>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B1FD92D1-97B4-4695-BAAB-FC4AB4C5DC4B}"/>
              </a:ext>
            </a:extLst>
          </p:cNvPr>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7" name="图示 6">
            <a:extLst>
              <a:ext uri="{FF2B5EF4-FFF2-40B4-BE49-F238E27FC236}">
                <a16:creationId xmlns:a16="http://schemas.microsoft.com/office/drawing/2014/main" id="{08FA40DA-5474-4643-9AB6-2CC595E1B238}"/>
              </a:ext>
            </a:extLst>
          </p:cNvPr>
          <p:cNvGraphicFramePr/>
          <p:nvPr>
            <p:extLst>
              <p:ext uri="{D42A27DB-BD31-4B8C-83A1-F6EECF244321}">
                <p14:modId xmlns:p14="http://schemas.microsoft.com/office/powerpoint/2010/main" val="3924622603"/>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164924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0" y="977916"/>
            <a:ext cx="8230870" cy="5202835"/>
          </a:xfrm>
          <a:prstGeom prst="rect">
            <a:avLst/>
          </a:prstGeom>
          <a:noFill/>
          <a:ln w="9525">
            <a:noFill/>
          </a:ln>
        </p:spPr>
        <p:txBody>
          <a:bodyPr wrap="square">
            <a:spAutoFit/>
          </a:bodyPr>
          <a:lstStyle/>
          <a:p>
            <a:pPr marL="12700" algn="just" fontAlgn="auto">
              <a:lnSpc>
                <a:spcPts val="4500"/>
              </a:lnSpc>
            </a:pPr>
            <a:r>
              <a:rPr sz="2000" spc="25" dirty="0">
                <a:latin typeface="微软雅黑" panose="020B0503020204020204" charset="-122"/>
                <a:ea typeface="微软雅黑" panose="020B0503020204020204" charset="-122"/>
                <a:cs typeface="微软雅黑" panose="020B0503020204020204" charset="-122"/>
                <a:sym typeface="+mn-ea"/>
              </a:rPr>
              <a:t>⑥ </a:t>
            </a:r>
            <a:r>
              <a:rPr sz="2000" dirty="0">
                <a:latin typeface="微软雅黑" panose="020B0503020204020204" charset="-122"/>
                <a:ea typeface="微软雅黑" panose="020B0503020204020204" charset="-122"/>
                <a:cs typeface="Arial" panose="020B0604020202020204"/>
                <a:sym typeface="+mn-ea"/>
              </a:rPr>
              <a:t>It’s </a:t>
            </a:r>
            <a:r>
              <a:rPr sz="2000" spc="10" dirty="0">
                <a:latin typeface="微软雅黑" panose="020B0503020204020204" charset="-122"/>
                <a:ea typeface="微软雅黑" panose="020B0503020204020204" charset="-122"/>
                <a:cs typeface="Arial" panose="020B0604020202020204"/>
                <a:sym typeface="+mn-ea"/>
              </a:rPr>
              <a:t>fundamentally </a:t>
            </a:r>
            <a:r>
              <a:rPr sz="2000" spc="5" dirty="0">
                <a:latin typeface="微软雅黑" panose="020B0503020204020204" charset="-122"/>
                <a:ea typeface="微软雅黑" panose="020B0503020204020204" charset="-122"/>
                <a:cs typeface="Arial" panose="020B0604020202020204"/>
                <a:sym typeface="+mn-ea"/>
              </a:rPr>
              <a:t>important </a:t>
            </a:r>
            <a:r>
              <a:rPr sz="2000" spc="15" dirty="0">
                <a:latin typeface="微软雅黑" panose="020B0503020204020204" charset="-122"/>
                <a:ea typeface="微软雅黑" panose="020B0503020204020204" charset="-122"/>
                <a:cs typeface="Arial" panose="020B0604020202020204"/>
                <a:sym typeface="+mn-ea"/>
              </a:rPr>
              <a:t>for </a:t>
            </a:r>
            <a:r>
              <a:rPr sz="2000" dirty="0">
                <a:latin typeface="微软雅黑" panose="020B0503020204020204" charset="-122"/>
                <a:ea typeface="微软雅黑" panose="020B0503020204020204" charset="-122"/>
                <a:cs typeface="Arial" panose="020B0604020202020204"/>
                <a:sym typeface="+mn-ea"/>
              </a:rPr>
              <a:t>people to </a:t>
            </a:r>
            <a:r>
              <a:rPr sz="2000" spc="25" dirty="0">
                <a:latin typeface="微软雅黑" panose="020B0503020204020204" charset="-122"/>
                <a:ea typeface="微软雅黑" panose="020B0503020204020204" charset="-122"/>
                <a:cs typeface="Arial" panose="020B0604020202020204"/>
                <a:sym typeface="+mn-ea"/>
              </a:rPr>
              <a:t>know </a:t>
            </a:r>
            <a:r>
              <a:rPr sz="2000" spc="10" dirty="0">
                <a:latin typeface="微软雅黑" panose="020B0503020204020204" charset="-122"/>
                <a:ea typeface="微软雅黑" panose="020B0503020204020204" charset="-122"/>
                <a:cs typeface="Arial" panose="020B0604020202020204"/>
                <a:sym typeface="+mn-ea"/>
              </a:rPr>
              <a:t>these interesting</a:t>
            </a:r>
            <a:r>
              <a:rPr sz="2000" spc="335" dirty="0">
                <a:latin typeface="微软雅黑" panose="020B0503020204020204" charset="-122"/>
                <a:ea typeface="微软雅黑" panose="020B0503020204020204" charset="-122"/>
                <a:cs typeface="Arial" panose="020B0604020202020204"/>
                <a:sym typeface="+mn-ea"/>
              </a:rPr>
              <a:t> </a:t>
            </a:r>
            <a:r>
              <a:rPr sz="2000" spc="10" dirty="0">
                <a:latin typeface="微软雅黑" panose="020B0503020204020204" charset="-122"/>
                <a:ea typeface="微软雅黑" panose="020B0503020204020204" charset="-122"/>
                <a:cs typeface="Arial" panose="020B0604020202020204"/>
                <a:sym typeface="+mn-ea"/>
              </a:rPr>
              <a:t>facts </a:t>
            </a:r>
            <a:r>
              <a:rPr sz="2000" dirty="0">
                <a:latin typeface="微软雅黑" panose="020B0503020204020204" charset="-122"/>
                <a:ea typeface="微软雅黑" panose="020B0503020204020204" charset="-122"/>
                <a:cs typeface="Arial" panose="020B0604020202020204"/>
                <a:sym typeface="+mn-ea"/>
              </a:rPr>
              <a:t>about the </a:t>
            </a:r>
            <a:r>
              <a:rPr sz="2000" spc="10" dirty="0">
                <a:latin typeface="微软雅黑" panose="020B0503020204020204" charset="-122"/>
                <a:ea typeface="微软雅黑" panose="020B0503020204020204" charset="-122"/>
                <a:cs typeface="Arial" panose="020B0604020202020204"/>
                <a:sym typeface="+mn-ea"/>
              </a:rPr>
              <a:t>human </a:t>
            </a:r>
            <a:r>
              <a:rPr sz="2000" spc="5" dirty="0">
                <a:latin typeface="微软雅黑" panose="020B0503020204020204" charset="-122"/>
                <a:ea typeface="微软雅黑" panose="020B0503020204020204" charset="-122"/>
                <a:cs typeface="Arial" panose="020B0604020202020204"/>
                <a:sym typeface="+mn-ea"/>
              </a:rPr>
              <a:t>brains. However, </a:t>
            </a:r>
            <a:r>
              <a:rPr sz="2000" spc="10" dirty="0">
                <a:latin typeface="微软雅黑" panose="020B0503020204020204" charset="-122"/>
                <a:ea typeface="微软雅黑" panose="020B0503020204020204" charset="-122"/>
                <a:cs typeface="Arial" panose="020B0604020202020204"/>
                <a:sym typeface="+mn-ea"/>
              </a:rPr>
              <a:t>many </a:t>
            </a:r>
            <a:r>
              <a:rPr sz="2000" spc="15" dirty="0">
                <a:latin typeface="微软雅黑" panose="020B0503020204020204" charset="-122"/>
                <a:ea typeface="微软雅黑" panose="020B0503020204020204" charset="-122"/>
                <a:cs typeface="Arial" panose="020B0604020202020204"/>
                <a:sym typeface="+mn-ea"/>
              </a:rPr>
              <a:t>aspects concerning our </a:t>
            </a:r>
            <a:r>
              <a:rPr sz="2000" spc="-5" dirty="0">
                <a:latin typeface="微软雅黑" panose="020B0503020204020204" charset="-122"/>
                <a:ea typeface="微软雅黑" panose="020B0503020204020204" charset="-122"/>
                <a:cs typeface="Arial" panose="020B0604020202020204"/>
                <a:sym typeface="+mn-ea"/>
              </a:rPr>
              <a:t>brains</a:t>
            </a:r>
            <a:r>
              <a:rPr sz="2000" spc="-135" dirty="0">
                <a:latin typeface="微软雅黑" panose="020B0503020204020204" charset="-122"/>
                <a:ea typeface="微软雅黑" panose="020B0503020204020204" charset="-122"/>
                <a:cs typeface="Arial" panose="020B0604020202020204"/>
                <a:sym typeface="+mn-ea"/>
              </a:rPr>
              <a:t> </a:t>
            </a:r>
            <a:r>
              <a:rPr sz="2000" spc="10" dirty="0">
                <a:latin typeface="微软雅黑" panose="020B0503020204020204" charset="-122"/>
                <a:ea typeface="微软雅黑" panose="020B0503020204020204" charset="-122"/>
                <a:cs typeface="Arial" panose="020B0604020202020204"/>
                <a:sym typeface="+mn-ea"/>
              </a:rPr>
              <a:t>still </a:t>
            </a:r>
            <a:r>
              <a:rPr lang="en-US" sz="2000" spc="10" dirty="0">
                <a:latin typeface="微软雅黑" panose="020B0503020204020204" charset="-122"/>
                <a:ea typeface="微软雅黑" panose="020B0503020204020204" charset="-122"/>
                <a:cs typeface="Arial" panose="020B0604020202020204"/>
                <a:sym typeface="+mn-ea"/>
              </a:rPr>
              <a:t>r</a:t>
            </a:r>
            <a:r>
              <a:rPr sz="2000" spc="5" dirty="0">
                <a:latin typeface="微软雅黑" panose="020B0503020204020204" charset="-122"/>
                <a:ea typeface="微软雅黑" panose="020B0503020204020204" charset="-122"/>
                <a:cs typeface="Arial" panose="020B0604020202020204"/>
                <a:sym typeface="+mn-ea"/>
              </a:rPr>
              <a:t>emain </a:t>
            </a:r>
            <a:r>
              <a:rPr sz="2000" spc="10" dirty="0">
                <a:latin typeface="微软雅黑" panose="020B0503020204020204" charset="-122"/>
                <a:ea typeface="微软雅黑" panose="020B0503020204020204" charset="-122"/>
                <a:cs typeface="Arial" panose="020B0604020202020204"/>
                <a:sym typeface="+mn-ea"/>
              </a:rPr>
              <a:t>unknown. </a:t>
            </a:r>
            <a:r>
              <a:rPr sz="2000" spc="30" dirty="0">
                <a:latin typeface="微软雅黑" panose="020B0503020204020204" charset="-122"/>
                <a:ea typeface="微软雅黑" panose="020B0503020204020204" charset="-122"/>
                <a:cs typeface="Arial" panose="020B0604020202020204"/>
                <a:sym typeface="+mn-ea"/>
              </a:rPr>
              <a:t>With </a:t>
            </a:r>
            <a:r>
              <a:rPr sz="2000" spc="10" dirty="0">
                <a:latin typeface="微软雅黑" panose="020B0503020204020204" charset="-122"/>
                <a:ea typeface="微软雅黑" panose="020B0503020204020204" charset="-122"/>
                <a:cs typeface="Arial" panose="020B0604020202020204"/>
                <a:sym typeface="+mn-ea"/>
              </a:rPr>
              <a:t>scientists’ </a:t>
            </a:r>
            <a:r>
              <a:rPr sz="2000" spc="5" dirty="0">
                <a:latin typeface="微软雅黑" panose="020B0503020204020204" charset="-122"/>
                <a:ea typeface="微软雅黑" panose="020B0503020204020204" charset="-122"/>
                <a:cs typeface="Arial" panose="020B0604020202020204"/>
                <a:sym typeface="+mn-ea"/>
              </a:rPr>
              <a:t>persistent </a:t>
            </a:r>
            <a:r>
              <a:rPr sz="2000" spc="10" dirty="0">
                <a:latin typeface="微软雅黑" panose="020B0503020204020204" charset="-122"/>
                <a:ea typeface="微软雅黑" panose="020B0503020204020204" charset="-122"/>
                <a:cs typeface="Arial" panose="020B0604020202020204"/>
                <a:sym typeface="+mn-ea"/>
              </a:rPr>
              <a:t>efforts, </a:t>
            </a:r>
            <a:r>
              <a:rPr sz="2000" dirty="0">
                <a:latin typeface="微软雅黑" panose="020B0503020204020204" charset="-122"/>
                <a:ea typeface="微软雅黑" panose="020B0503020204020204" charset="-122"/>
                <a:cs typeface="Arial" panose="020B0604020202020204"/>
                <a:sym typeface="+mn-ea"/>
              </a:rPr>
              <a:t>more </a:t>
            </a:r>
            <a:r>
              <a:rPr sz="2000" spc="10" dirty="0">
                <a:latin typeface="微软雅黑" panose="020B0503020204020204" charset="-122"/>
                <a:ea typeface="微软雅黑" panose="020B0503020204020204" charset="-122"/>
                <a:cs typeface="Arial" panose="020B0604020202020204"/>
                <a:sym typeface="+mn-ea"/>
              </a:rPr>
              <a:t>secrets of</a:t>
            </a:r>
            <a:r>
              <a:rPr sz="2000" spc="65" dirty="0">
                <a:latin typeface="微软雅黑" panose="020B0503020204020204" charset="-122"/>
                <a:ea typeface="微软雅黑" panose="020B0503020204020204" charset="-122"/>
                <a:cs typeface="Arial" panose="020B0604020202020204"/>
                <a:sym typeface="+mn-ea"/>
              </a:rPr>
              <a:t> </a:t>
            </a:r>
            <a:r>
              <a:rPr sz="2000" spc="-10" dirty="0">
                <a:latin typeface="微软雅黑" panose="020B0503020204020204" charset="-122"/>
                <a:ea typeface="微软雅黑" panose="020B0503020204020204" charset="-122"/>
                <a:cs typeface="Arial" panose="020B0604020202020204"/>
                <a:sym typeface="+mn-ea"/>
              </a:rPr>
              <a:t>the </a:t>
            </a:r>
            <a:r>
              <a:rPr sz="2000" spc="-20" dirty="0">
                <a:latin typeface="微软雅黑" panose="020B0503020204020204" charset="-122"/>
                <a:ea typeface="微软雅黑" panose="020B0503020204020204" charset="-122"/>
                <a:cs typeface="Arial" panose="020B0604020202020204"/>
                <a:sym typeface="+mn-ea"/>
              </a:rPr>
              <a:t>human </a:t>
            </a:r>
            <a:r>
              <a:rPr sz="2000" dirty="0">
                <a:latin typeface="微软雅黑" panose="020B0503020204020204" charset="-122"/>
                <a:ea typeface="微软雅黑" panose="020B0503020204020204" charset="-122"/>
                <a:cs typeface="Arial" panose="020B0604020202020204"/>
                <a:sym typeface="+mn-ea"/>
              </a:rPr>
              <a:t>brain </a:t>
            </a:r>
            <a:r>
              <a:rPr sz="2000" spc="-35" dirty="0">
                <a:latin typeface="微软雅黑" panose="020B0503020204020204" charset="-122"/>
                <a:ea typeface="微软雅黑" panose="020B0503020204020204" charset="-122"/>
                <a:cs typeface="Arial" panose="020B0604020202020204"/>
                <a:sym typeface="+mn-ea"/>
              </a:rPr>
              <a:t>will </a:t>
            </a:r>
            <a:r>
              <a:rPr sz="2000" spc="-10" dirty="0">
                <a:latin typeface="微软雅黑" panose="020B0503020204020204" charset="-122"/>
                <a:ea typeface="微软雅黑" panose="020B0503020204020204" charset="-122"/>
                <a:cs typeface="Arial" panose="020B0604020202020204"/>
                <a:sym typeface="+mn-ea"/>
              </a:rPr>
              <a:t>be</a:t>
            </a:r>
            <a:r>
              <a:rPr sz="2000" spc="-70" dirty="0">
                <a:latin typeface="微软雅黑" panose="020B0503020204020204" charset="-122"/>
                <a:ea typeface="微软雅黑" panose="020B0503020204020204" charset="-122"/>
                <a:cs typeface="Arial" panose="020B0604020202020204"/>
                <a:sym typeface="+mn-ea"/>
              </a:rPr>
              <a:t> </a:t>
            </a:r>
            <a:r>
              <a:rPr sz="2000" spc="-5" dirty="0">
                <a:latin typeface="微软雅黑" panose="020B0503020204020204" charset="-122"/>
                <a:ea typeface="微软雅黑" panose="020B0503020204020204" charset="-122"/>
                <a:cs typeface="Arial" panose="020B0604020202020204"/>
                <a:sym typeface="+mn-ea"/>
              </a:rPr>
              <a:t>revealed.</a:t>
            </a:r>
          </a:p>
          <a:p>
            <a:pPr marL="12700" algn="just" fontAlgn="auto">
              <a:lnSpc>
                <a:spcPts val="4500"/>
              </a:lnSpc>
            </a:pPr>
            <a:endParaRPr sz="2000" spc="-5" dirty="0">
              <a:latin typeface="微软雅黑" panose="020B0503020204020204" charset="-122"/>
              <a:ea typeface="微软雅黑" panose="020B0503020204020204" charset="-122"/>
              <a:cs typeface="Arial" panose="020B0604020202020204"/>
              <a:sym typeface="+mn-ea"/>
            </a:endParaRPr>
          </a:p>
          <a:p>
            <a:pPr marL="12700" algn="just" fontAlgn="auto">
              <a:lnSpc>
                <a:spcPts val="4500"/>
              </a:lnSpc>
            </a:pPr>
            <a:endParaRPr sz="2000" spc="-5" dirty="0">
              <a:latin typeface="微软雅黑" panose="020B0503020204020204" charset="-122"/>
              <a:ea typeface="微软雅黑" panose="020B0503020204020204" charset="-122"/>
              <a:cs typeface="Arial" panose="020B0604020202020204"/>
              <a:sym typeface="+mn-ea"/>
            </a:endParaRPr>
          </a:p>
          <a:p>
            <a:pPr marL="12700" algn="just" fontAlgn="auto">
              <a:lnSpc>
                <a:spcPts val="4500"/>
              </a:lnSpc>
            </a:pPr>
            <a:r>
              <a:rPr sz="2000" spc="25" dirty="0" err="1">
                <a:latin typeface="微软雅黑" panose="020B0503020204020204" charset="-122"/>
                <a:ea typeface="微软雅黑" panose="020B0503020204020204" charset="-122"/>
                <a:cs typeface="微软雅黑" panose="020B0503020204020204" charset="-122"/>
                <a:sym typeface="+mn-ea"/>
              </a:rPr>
              <a:t>段意</a:t>
            </a:r>
            <a:r>
              <a:rPr sz="2000" spc="75" dirty="0" err="1">
                <a:latin typeface="微软雅黑" panose="020B0503020204020204" charset="-122"/>
                <a:ea typeface="微软雅黑" panose="020B0503020204020204" charset="-122"/>
                <a:cs typeface="微软雅黑" panose="020B0503020204020204" charset="-122"/>
                <a:sym typeface="+mn-ea"/>
              </a:rPr>
              <a:t>：</a:t>
            </a:r>
            <a:r>
              <a:rPr sz="2000" spc="25" dirty="0" err="1">
                <a:latin typeface="微软雅黑" panose="020B0503020204020204" charset="-122"/>
                <a:ea typeface="微软雅黑" panose="020B0503020204020204" charset="-122"/>
                <a:cs typeface="微软雅黑" panose="020B0503020204020204" charset="-122"/>
                <a:sym typeface="+mn-ea"/>
              </a:rPr>
              <a:t>了解</a:t>
            </a:r>
            <a:r>
              <a:rPr sz="2000" spc="75" dirty="0" err="1">
                <a:latin typeface="微软雅黑" panose="020B0503020204020204" charset="-122"/>
                <a:ea typeface="微软雅黑" panose="020B0503020204020204" charset="-122"/>
                <a:cs typeface="微软雅黑" panose="020B0503020204020204" charset="-122"/>
                <a:sym typeface="+mn-ea"/>
              </a:rPr>
              <a:t>关</a:t>
            </a:r>
            <a:r>
              <a:rPr sz="2000" spc="25" dirty="0" err="1">
                <a:latin typeface="微软雅黑" panose="020B0503020204020204" charset="-122"/>
                <a:ea typeface="微软雅黑" panose="020B0503020204020204" charset="-122"/>
                <a:cs typeface="微软雅黑" panose="020B0503020204020204" charset="-122"/>
                <a:sym typeface="+mn-ea"/>
              </a:rPr>
              <a:t>于大</a:t>
            </a:r>
            <a:r>
              <a:rPr sz="2000" spc="75" dirty="0" err="1">
                <a:latin typeface="微软雅黑" panose="020B0503020204020204" charset="-122"/>
                <a:ea typeface="微软雅黑" panose="020B0503020204020204" charset="-122"/>
                <a:cs typeface="微软雅黑" panose="020B0503020204020204" charset="-122"/>
                <a:sym typeface="+mn-ea"/>
              </a:rPr>
              <a:t>脑</a:t>
            </a:r>
            <a:r>
              <a:rPr sz="2000" spc="25" dirty="0" err="1">
                <a:latin typeface="微软雅黑" panose="020B0503020204020204" charset="-122"/>
                <a:ea typeface="微软雅黑" panose="020B0503020204020204" charset="-122"/>
                <a:cs typeface="微软雅黑" panose="020B0503020204020204" charset="-122"/>
                <a:sym typeface="+mn-ea"/>
              </a:rPr>
              <a:t>的</a:t>
            </a:r>
            <a:r>
              <a:rPr sz="2000" spc="75" dirty="0" err="1">
                <a:latin typeface="微软雅黑" panose="020B0503020204020204" charset="-122"/>
                <a:ea typeface="微软雅黑" panose="020B0503020204020204" charset="-122"/>
                <a:cs typeface="微软雅黑" panose="020B0503020204020204" charset="-122"/>
                <a:sym typeface="+mn-ea"/>
              </a:rPr>
              <a:t>这</a:t>
            </a:r>
            <a:r>
              <a:rPr sz="2000" spc="25" dirty="0" err="1">
                <a:latin typeface="微软雅黑" panose="020B0503020204020204" charset="-122"/>
                <a:ea typeface="微软雅黑" panose="020B0503020204020204" charset="-122"/>
                <a:cs typeface="微软雅黑" panose="020B0503020204020204" charset="-122"/>
                <a:sym typeface="+mn-ea"/>
              </a:rPr>
              <a:t>些有</a:t>
            </a:r>
            <a:r>
              <a:rPr sz="2000" spc="75" dirty="0" err="1">
                <a:latin typeface="微软雅黑" panose="020B0503020204020204" charset="-122"/>
                <a:ea typeface="微软雅黑" panose="020B0503020204020204" charset="-122"/>
                <a:cs typeface="微软雅黑" panose="020B0503020204020204" charset="-122"/>
                <a:sym typeface="+mn-ea"/>
              </a:rPr>
              <a:t>趣</a:t>
            </a:r>
            <a:r>
              <a:rPr sz="2000" spc="25" dirty="0" err="1">
                <a:latin typeface="微软雅黑" panose="020B0503020204020204" charset="-122"/>
                <a:ea typeface="微软雅黑" panose="020B0503020204020204" charset="-122"/>
                <a:cs typeface="微软雅黑" panose="020B0503020204020204" charset="-122"/>
                <a:sym typeface="+mn-ea"/>
              </a:rPr>
              <a:t>知识</a:t>
            </a:r>
            <a:r>
              <a:rPr sz="2000" spc="75" dirty="0" err="1">
                <a:latin typeface="微软雅黑" panose="020B0503020204020204" charset="-122"/>
                <a:ea typeface="微软雅黑" panose="020B0503020204020204" charset="-122"/>
                <a:cs typeface="微软雅黑" panose="020B0503020204020204" charset="-122"/>
                <a:sym typeface="+mn-ea"/>
              </a:rPr>
              <a:t>很</a:t>
            </a:r>
            <a:r>
              <a:rPr sz="2000" spc="25" dirty="0" err="1">
                <a:latin typeface="微软雅黑" panose="020B0503020204020204" charset="-122"/>
                <a:ea typeface="微软雅黑" panose="020B0503020204020204" charset="-122"/>
                <a:cs typeface="微软雅黑" panose="020B0503020204020204" charset="-122"/>
                <a:sym typeface="+mn-ea"/>
              </a:rPr>
              <a:t>重</a:t>
            </a:r>
            <a:r>
              <a:rPr sz="2000" spc="65" dirty="0" err="1">
                <a:latin typeface="微软雅黑" panose="020B0503020204020204" charset="-122"/>
                <a:ea typeface="微软雅黑" panose="020B0503020204020204" charset="-122"/>
                <a:cs typeface="微软雅黑" panose="020B0503020204020204" charset="-122"/>
                <a:sym typeface="+mn-ea"/>
              </a:rPr>
              <a:t>要</a:t>
            </a:r>
            <a:r>
              <a:rPr sz="2000" spc="25" dirty="0" err="1">
                <a:latin typeface="微软雅黑" panose="020B0503020204020204" charset="-122"/>
                <a:ea typeface="微软雅黑" panose="020B0503020204020204" charset="-122"/>
                <a:cs typeface="微软雅黑" panose="020B0503020204020204" charset="-122"/>
                <a:sym typeface="+mn-ea"/>
              </a:rPr>
              <a:t>，经</a:t>
            </a:r>
            <a:r>
              <a:rPr sz="2000" spc="75" dirty="0" err="1">
                <a:latin typeface="微软雅黑" panose="020B0503020204020204" charset="-122"/>
                <a:ea typeface="微软雅黑" panose="020B0503020204020204" charset="-122"/>
                <a:cs typeface="微软雅黑" panose="020B0503020204020204" charset="-122"/>
                <a:sym typeface="+mn-ea"/>
              </a:rPr>
              <a:t>过</a:t>
            </a:r>
            <a:r>
              <a:rPr sz="2000" spc="25" dirty="0" err="1">
                <a:latin typeface="微软雅黑" panose="020B0503020204020204" charset="-122"/>
                <a:ea typeface="微软雅黑" panose="020B0503020204020204" charset="-122"/>
                <a:cs typeface="微软雅黑" panose="020B0503020204020204" charset="-122"/>
                <a:sym typeface="+mn-ea"/>
              </a:rPr>
              <a:t>科</a:t>
            </a:r>
            <a:r>
              <a:rPr sz="2000" spc="15" dirty="0" err="1">
                <a:latin typeface="微软雅黑" panose="020B0503020204020204" charset="-122"/>
                <a:ea typeface="微软雅黑" panose="020B0503020204020204" charset="-122"/>
                <a:cs typeface="微软雅黑" panose="020B0503020204020204" charset="-122"/>
                <a:sym typeface="+mn-ea"/>
              </a:rPr>
              <a:t>学</a:t>
            </a:r>
            <a:r>
              <a:rPr sz="2000" spc="75" dirty="0" err="1">
                <a:latin typeface="微软雅黑" panose="020B0503020204020204" charset="-122"/>
                <a:ea typeface="微软雅黑" panose="020B0503020204020204" charset="-122"/>
                <a:cs typeface="微软雅黑" panose="020B0503020204020204" charset="-122"/>
                <a:sym typeface="+mn-ea"/>
              </a:rPr>
              <a:t>家</a:t>
            </a:r>
            <a:r>
              <a:rPr sz="2000" spc="25" dirty="0" err="1">
                <a:latin typeface="微软雅黑" panose="020B0503020204020204" charset="-122"/>
                <a:ea typeface="微软雅黑" panose="020B0503020204020204" charset="-122"/>
                <a:cs typeface="微软雅黑" panose="020B0503020204020204" charset="-122"/>
                <a:sym typeface="+mn-ea"/>
              </a:rPr>
              <a:t>不</a:t>
            </a:r>
            <a:r>
              <a:rPr sz="2000" spc="75" dirty="0" err="1">
                <a:latin typeface="微软雅黑" panose="020B0503020204020204" charset="-122"/>
                <a:ea typeface="微软雅黑" panose="020B0503020204020204" charset="-122"/>
                <a:cs typeface="微软雅黑" panose="020B0503020204020204" charset="-122"/>
                <a:sym typeface="+mn-ea"/>
              </a:rPr>
              <a:t>懈</a:t>
            </a:r>
            <a:r>
              <a:rPr sz="2000" spc="25" dirty="0" err="1">
                <a:latin typeface="微软雅黑" panose="020B0503020204020204" charset="-122"/>
                <a:ea typeface="微软雅黑" panose="020B0503020204020204" charset="-122"/>
                <a:cs typeface="微软雅黑" panose="020B0503020204020204" charset="-122"/>
                <a:sym typeface="+mn-ea"/>
              </a:rPr>
              <a:t>努力</a:t>
            </a:r>
            <a:r>
              <a:rPr sz="2000" spc="75" dirty="0" err="1">
                <a:latin typeface="微软雅黑" panose="020B0503020204020204" charset="-122"/>
                <a:ea typeface="微软雅黑" panose="020B0503020204020204" charset="-122"/>
                <a:cs typeface="微软雅黑" panose="020B0503020204020204" charset="-122"/>
                <a:sym typeface="+mn-ea"/>
              </a:rPr>
              <a:t>，</a:t>
            </a:r>
            <a:r>
              <a:rPr sz="2000" spc="25" dirty="0" err="1">
                <a:latin typeface="微软雅黑" panose="020B0503020204020204" charset="-122"/>
                <a:ea typeface="微软雅黑" panose="020B0503020204020204" charset="-122"/>
                <a:cs typeface="微软雅黑" panose="020B0503020204020204" charset="-122"/>
                <a:sym typeface="+mn-ea"/>
              </a:rPr>
              <a:t>越来越多的大脑奥秘将被揭</a:t>
            </a:r>
            <a:r>
              <a:rPr sz="2000" spc="30" dirty="0" err="1">
                <a:latin typeface="微软雅黑" panose="020B0503020204020204" charset="-122"/>
                <a:ea typeface="微软雅黑" panose="020B0503020204020204" charset="-122"/>
                <a:cs typeface="微软雅黑" panose="020B0503020204020204" charset="-122"/>
                <a:sym typeface="+mn-ea"/>
              </a:rPr>
              <a:t>开</a:t>
            </a:r>
            <a:r>
              <a:rPr sz="2000" spc="25" dirty="0">
                <a:latin typeface="微软雅黑" panose="020B0503020204020204" charset="-122"/>
                <a:ea typeface="微软雅黑" panose="020B0503020204020204" charset="-122"/>
                <a:cs typeface="微软雅黑" panose="020B0503020204020204" charset="-122"/>
                <a:sym typeface="+mn-ea"/>
              </a:rPr>
              <a:t>。</a:t>
            </a:r>
            <a:endParaRPr sz="2000" dirty="0">
              <a:latin typeface="微软雅黑" panose="020B0503020204020204" charset="-122"/>
              <a:ea typeface="微软雅黑" panose="020B0503020204020204" charset="-122"/>
              <a:cs typeface="微软雅黑" panose="020B0503020204020204" charset="-122"/>
            </a:endParaRPr>
          </a:p>
        </p:txBody>
      </p:sp>
      <p:cxnSp>
        <p:nvCxnSpPr>
          <p:cNvPr id="2" name="直接连接符 1"/>
          <p:cNvCxnSpPr/>
          <p:nvPr/>
        </p:nvCxnSpPr>
        <p:spPr>
          <a:xfrm>
            <a:off x="856615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object 19"/>
          <p:cNvSpPr txBox="1"/>
          <p:nvPr/>
        </p:nvSpPr>
        <p:spPr>
          <a:xfrm>
            <a:off x="8779273" y="2495349"/>
            <a:ext cx="3507740" cy="3575050"/>
          </a:xfrm>
          <a:prstGeom prst="rect">
            <a:avLst/>
          </a:prstGeom>
        </p:spPr>
        <p:txBody>
          <a:bodyPr vert="horz" wrap="square" lIns="0" tIns="104775" rIns="0" bIns="0" rtlCol="0">
            <a:spAutoFit/>
          </a:bodyPr>
          <a:lstStyle/>
          <a:p>
            <a:pPr marL="12700">
              <a:lnSpc>
                <a:spcPct val="100000"/>
              </a:lnSpc>
              <a:spcBef>
                <a:spcPts val="825"/>
              </a:spcBef>
            </a:pPr>
            <a:r>
              <a:rPr lang="zh-CN" altLang="en-US" spc="-30" dirty="0">
                <a:latin typeface="微软雅黑" panose="020B0503020204020204" charset="-122"/>
                <a:ea typeface="微软雅黑" panose="020B0503020204020204" charset="-122"/>
                <a:cs typeface="Arial" panose="020B0604020202020204"/>
              </a:rPr>
              <a:t>① </a:t>
            </a:r>
            <a:r>
              <a:rPr spc="10" dirty="0">
                <a:latin typeface="微软雅黑" panose="020B0503020204020204" charset="-122"/>
                <a:ea typeface="微软雅黑" panose="020B0503020204020204" charset="-122"/>
                <a:cs typeface="Arial" panose="020B0604020202020204"/>
                <a:sym typeface="+mn-ea"/>
              </a:rPr>
              <a:t>fundamentally  </a:t>
            </a:r>
          </a:p>
          <a:p>
            <a:pPr marL="12700">
              <a:lnSpc>
                <a:spcPct val="100000"/>
              </a:lnSpc>
              <a:spcBef>
                <a:spcPts val="825"/>
              </a:spcBef>
            </a:pPr>
            <a:r>
              <a:rPr spc="10" dirty="0">
                <a:latin typeface="微软雅黑" panose="020B0503020204020204" charset="-122"/>
                <a:ea typeface="微软雅黑" panose="020B0503020204020204" charset="-122"/>
                <a:cs typeface="Arial" panose="020B0604020202020204"/>
                <a:sym typeface="+mn-ea"/>
              </a:rPr>
              <a:t>    </a:t>
            </a:r>
            <a:r>
              <a:rPr lang="en-US" spc="10" dirty="0">
                <a:latin typeface="微软雅黑" panose="020B0503020204020204" charset="-122"/>
                <a:ea typeface="微软雅黑" panose="020B0503020204020204" charset="-122"/>
                <a:cs typeface="Arial" panose="020B0604020202020204"/>
                <a:sym typeface="+mn-ea"/>
              </a:rPr>
              <a:t>adv. </a:t>
            </a:r>
            <a:r>
              <a:rPr lang="zh-CN" altLang="en-US" spc="10" dirty="0">
                <a:latin typeface="微软雅黑" panose="020B0503020204020204" charset="-122"/>
                <a:ea typeface="微软雅黑" panose="020B0503020204020204" charset="-122"/>
                <a:cs typeface="Arial" panose="020B0604020202020204"/>
                <a:sym typeface="+mn-ea"/>
              </a:rPr>
              <a:t>根本地、根本上</a:t>
            </a:r>
          </a:p>
          <a:p>
            <a:pPr marL="12700">
              <a:lnSpc>
                <a:spcPct val="100000"/>
              </a:lnSpc>
              <a:spcBef>
                <a:spcPts val="825"/>
              </a:spcBef>
            </a:pPr>
            <a:r>
              <a:rPr lang="zh-CN" spc="-10" dirty="0">
                <a:latin typeface="微软雅黑" panose="020B0503020204020204" charset="-122"/>
                <a:ea typeface="微软雅黑" panose="020B0503020204020204" charset="-122"/>
                <a:cs typeface="Arial" panose="020B0604020202020204"/>
              </a:rPr>
              <a:t>② </a:t>
            </a:r>
            <a:r>
              <a:rPr lang="en-US" altLang="zh-CN" spc="-10" dirty="0">
                <a:latin typeface="微软雅黑" panose="020B0503020204020204" charset="-122"/>
                <a:ea typeface="微软雅黑" panose="020B0503020204020204" charset="-122"/>
                <a:cs typeface="Arial" panose="020B0604020202020204"/>
              </a:rPr>
              <a:t>concern  v. </a:t>
            </a:r>
            <a:r>
              <a:rPr lang="zh-CN" altLang="en-US" spc="-10" dirty="0">
                <a:latin typeface="微软雅黑" panose="020B0503020204020204" charset="-122"/>
                <a:ea typeface="微软雅黑" panose="020B0503020204020204" charset="-122"/>
                <a:cs typeface="Arial" panose="020B0604020202020204"/>
              </a:rPr>
              <a:t>与</a:t>
            </a:r>
            <a:r>
              <a:rPr lang="en-US" altLang="zh-CN" spc="-10" dirty="0">
                <a:latin typeface="微软雅黑" panose="020B0503020204020204" charset="-122"/>
                <a:ea typeface="微软雅黑" panose="020B0503020204020204" charset="-122"/>
                <a:cs typeface="Arial" panose="020B0604020202020204"/>
              </a:rPr>
              <a:t>...</a:t>
            </a:r>
            <a:r>
              <a:rPr lang="zh-CN" altLang="en-US" spc="-10" dirty="0">
                <a:latin typeface="微软雅黑" panose="020B0503020204020204" charset="-122"/>
                <a:ea typeface="微软雅黑" panose="020B0503020204020204" charset="-122"/>
                <a:cs typeface="Arial" panose="020B0604020202020204"/>
              </a:rPr>
              <a:t>有关、关于</a:t>
            </a:r>
          </a:p>
          <a:p>
            <a:pPr marL="12700">
              <a:lnSpc>
                <a:spcPct val="100000"/>
              </a:lnSpc>
              <a:spcBef>
                <a:spcPts val="825"/>
              </a:spcBef>
            </a:pPr>
            <a:r>
              <a:rPr lang="zh-CN" spc="-5" dirty="0">
                <a:latin typeface="微软雅黑" panose="020B0503020204020204" charset="-122"/>
                <a:ea typeface="微软雅黑" panose="020B0503020204020204" charset="-122"/>
                <a:cs typeface="微软雅黑" panose="020B0503020204020204" charset="-122"/>
              </a:rPr>
              <a:t>③ </a:t>
            </a:r>
            <a:r>
              <a:rPr spc="5" dirty="0">
                <a:latin typeface="微软雅黑" panose="020B0503020204020204" charset="-122"/>
                <a:ea typeface="微软雅黑" panose="020B0503020204020204" charset="-122"/>
                <a:cs typeface="Arial" panose="020B0604020202020204"/>
                <a:sym typeface="+mn-ea"/>
              </a:rPr>
              <a:t>persistent  [pə'zɪstənt]</a:t>
            </a:r>
          </a:p>
          <a:p>
            <a:pPr marL="12700">
              <a:lnSpc>
                <a:spcPct val="100000"/>
              </a:lnSpc>
              <a:spcBef>
                <a:spcPts val="825"/>
              </a:spcBef>
            </a:pPr>
            <a:r>
              <a:rPr lang="en-US" spc="5" dirty="0">
                <a:latin typeface="微软雅黑" panose="020B0503020204020204" charset="-122"/>
                <a:ea typeface="微软雅黑" panose="020B0503020204020204" charset="-122"/>
                <a:cs typeface="Arial" panose="020B0604020202020204"/>
                <a:sym typeface="+mn-ea"/>
              </a:rPr>
              <a:t>adj. </a:t>
            </a:r>
            <a:r>
              <a:rPr lang="zh-CN" altLang="en-US" spc="5" dirty="0">
                <a:latin typeface="微软雅黑" panose="020B0503020204020204" charset="-122"/>
                <a:ea typeface="微软雅黑" panose="020B0503020204020204" charset="-122"/>
                <a:cs typeface="Arial" panose="020B0604020202020204"/>
                <a:sym typeface="+mn-ea"/>
              </a:rPr>
              <a:t>坚持的、持久稳固的、持续的</a:t>
            </a:r>
          </a:p>
          <a:p>
            <a:pPr marL="12700" marR="42545">
              <a:lnSpc>
                <a:spcPct val="150000"/>
              </a:lnSpc>
            </a:pPr>
            <a:r>
              <a:rPr lang="zh-CN" spc="-15" dirty="0">
                <a:latin typeface="微软雅黑" panose="020B0503020204020204" charset="-122"/>
                <a:ea typeface="微软雅黑" panose="020B0503020204020204" charset="-122"/>
                <a:cs typeface="Arial" panose="020B0604020202020204"/>
              </a:rPr>
              <a:t>④ </a:t>
            </a:r>
            <a:r>
              <a:rPr spc="-5" dirty="0">
                <a:latin typeface="微软雅黑" panose="020B0503020204020204" charset="-122"/>
                <a:ea typeface="微软雅黑" panose="020B0503020204020204" charset="-122"/>
                <a:cs typeface="Arial" panose="020B0604020202020204"/>
                <a:sym typeface="+mn-ea"/>
              </a:rPr>
              <a:t>reveal  [rɪ'viːl]  </a:t>
            </a:r>
          </a:p>
          <a:p>
            <a:pPr marL="12700" marR="42545">
              <a:lnSpc>
                <a:spcPct val="150000"/>
              </a:lnSpc>
            </a:pPr>
            <a:r>
              <a:rPr lang="en-US" spc="-5" dirty="0">
                <a:latin typeface="微软雅黑" panose="020B0503020204020204" charset="-122"/>
                <a:ea typeface="微软雅黑" panose="020B0503020204020204" charset="-122"/>
                <a:cs typeface="Arial" panose="020B0604020202020204"/>
                <a:sym typeface="+mn-ea"/>
              </a:rPr>
              <a:t>    v. </a:t>
            </a:r>
            <a:r>
              <a:rPr lang="zh-CN" altLang="en-US" spc="-5" dirty="0">
                <a:latin typeface="微软雅黑" panose="020B0503020204020204" charset="-122"/>
                <a:ea typeface="微软雅黑" panose="020B0503020204020204" charset="-122"/>
                <a:cs typeface="Arial" panose="020B0604020202020204"/>
                <a:sym typeface="+mn-ea"/>
              </a:rPr>
              <a:t>显示、透露、揭露</a:t>
            </a:r>
          </a:p>
          <a:p>
            <a:pPr marL="12700" marR="42545">
              <a:lnSpc>
                <a:spcPct val="150000"/>
              </a:lnSpc>
            </a:pPr>
            <a:endParaRPr lang="zh-CN" spc="-15" dirty="0">
              <a:latin typeface="微软雅黑" panose="020B0503020204020204" charset="-122"/>
              <a:ea typeface="微软雅黑" panose="020B0503020204020204" charset="-122"/>
              <a:cs typeface="Arial" panose="020B0604020202020204"/>
            </a:endParaRPr>
          </a:p>
          <a:p>
            <a:pPr marL="12700" marR="42545">
              <a:lnSpc>
                <a:spcPct val="150000"/>
              </a:lnSpc>
            </a:pPr>
            <a:endParaRPr lang="zh-CN" altLang="en-US" dirty="0">
              <a:latin typeface="微软雅黑" panose="020B0503020204020204" charset="-122"/>
              <a:ea typeface="微软雅黑" panose="020B0503020204020204" charset="-122"/>
              <a:cs typeface="Arial" panose="020B0604020202020204"/>
              <a:sym typeface="+mn-ea"/>
            </a:endParaRPr>
          </a:p>
        </p:txBody>
      </p:sp>
      <p:cxnSp>
        <p:nvCxnSpPr>
          <p:cNvPr id="5" name="直接连接符 4">
            <a:extLst>
              <a:ext uri="{FF2B5EF4-FFF2-40B4-BE49-F238E27FC236}">
                <a16:creationId xmlns:a16="http://schemas.microsoft.com/office/drawing/2014/main" id="{9CE7D2D7-728A-40B6-B63E-5D612069ED6C}"/>
              </a:ext>
            </a:extLst>
          </p:cNvPr>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F7BDFF9F-01FA-448B-96E4-FE37CC42970C}"/>
              </a:ext>
            </a:extLst>
          </p:cNvPr>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7" name="图示 6">
            <a:extLst>
              <a:ext uri="{FF2B5EF4-FFF2-40B4-BE49-F238E27FC236}">
                <a16:creationId xmlns:a16="http://schemas.microsoft.com/office/drawing/2014/main" id="{EF54CFC0-2B95-4B2C-B0A8-9ED5A2D49CF0}"/>
              </a:ext>
            </a:extLst>
          </p:cNvPr>
          <p:cNvGraphicFramePr/>
          <p:nvPr>
            <p:extLst>
              <p:ext uri="{D42A27DB-BD31-4B8C-83A1-F6EECF244321}">
                <p14:modId xmlns:p14="http://schemas.microsoft.com/office/powerpoint/2010/main" val="3924622603"/>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087179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96665" y="1047364"/>
            <a:ext cx="8230870" cy="7049770"/>
          </a:xfrm>
          <a:prstGeom prst="rect">
            <a:avLst/>
          </a:prstGeom>
          <a:noFill/>
          <a:ln w="9525">
            <a:noFill/>
          </a:ln>
        </p:spPr>
        <p:txBody>
          <a:bodyPr wrap="square">
            <a:spAutoFit/>
          </a:bodyPr>
          <a:lstStyle/>
          <a:p>
            <a:pPr marL="12700" algn="just" fontAlgn="auto">
              <a:lnSpc>
                <a:spcPts val="4500"/>
              </a:lnSpc>
            </a:pPr>
            <a:r>
              <a:rPr sz="2000" spc="25" dirty="0">
                <a:latin typeface="微软雅黑" panose="020B0503020204020204" charset="-122"/>
                <a:ea typeface="微软雅黑" panose="020B0503020204020204" charset="-122"/>
                <a:cs typeface="微软雅黑" panose="020B0503020204020204" charset="-122"/>
                <a:sym typeface="+mn-ea"/>
              </a:rPr>
              <a:t>⑥ </a:t>
            </a:r>
            <a:r>
              <a:rPr sz="2000" dirty="0">
                <a:latin typeface="微软雅黑" panose="020B0503020204020204" charset="-122"/>
                <a:ea typeface="微软雅黑" panose="020B0503020204020204" charset="-122"/>
                <a:cs typeface="Arial" panose="020B0604020202020204"/>
                <a:sym typeface="+mn-ea"/>
              </a:rPr>
              <a:t>It’s </a:t>
            </a:r>
            <a:r>
              <a:rPr sz="2000" spc="10" dirty="0">
                <a:latin typeface="微软雅黑" panose="020B0503020204020204" charset="-122"/>
                <a:ea typeface="微软雅黑" panose="020B0503020204020204" charset="-122"/>
                <a:cs typeface="Arial" panose="020B0604020202020204"/>
                <a:sym typeface="+mn-ea"/>
              </a:rPr>
              <a:t>fundamentally </a:t>
            </a:r>
            <a:r>
              <a:rPr sz="2000" spc="5" dirty="0">
                <a:latin typeface="微软雅黑" panose="020B0503020204020204" charset="-122"/>
                <a:ea typeface="微软雅黑" panose="020B0503020204020204" charset="-122"/>
                <a:cs typeface="Arial" panose="020B0604020202020204"/>
                <a:sym typeface="+mn-ea"/>
              </a:rPr>
              <a:t>important </a:t>
            </a:r>
            <a:r>
              <a:rPr sz="2000" spc="15" dirty="0">
                <a:latin typeface="微软雅黑" panose="020B0503020204020204" charset="-122"/>
                <a:ea typeface="微软雅黑" panose="020B0503020204020204" charset="-122"/>
                <a:cs typeface="Arial" panose="020B0604020202020204"/>
                <a:sym typeface="+mn-ea"/>
              </a:rPr>
              <a:t>for </a:t>
            </a:r>
            <a:r>
              <a:rPr sz="2000" dirty="0">
                <a:latin typeface="微软雅黑" panose="020B0503020204020204" charset="-122"/>
                <a:ea typeface="微软雅黑" panose="020B0503020204020204" charset="-122"/>
                <a:cs typeface="Arial" panose="020B0604020202020204"/>
                <a:sym typeface="+mn-ea"/>
              </a:rPr>
              <a:t>people to </a:t>
            </a:r>
            <a:r>
              <a:rPr sz="2000" spc="25" dirty="0">
                <a:latin typeface="微软雅黑" panose="020B0503020204020204" charset="-122"/>
                <a:ea typeface="微软雅黑" panose="020B0503020204020204" charset="-122"/>
                <a:cs typeface="Arial" panose="020B0604020202020204"/>
                <a:sym typeface="+mn-ea"/>
              </a:rPr>
              <a:t>know </a:t>
            </a:r>
            <a:r>
              <a:rPr sz="2000" spc="10" dirty="0">
                <a:latin typeface="微软雅黑" panose="020B0503020204020204" charset="-122"/>
                <a:ea typeface="微软雅黑" panose="020B0503020204020204" charset="-122"/>
                <a:cs typeface="Arial" panose="020B0604020202020204"/>
                <a:sym typeface="+mn-ea"/>
              </a:rPr>
              <a:t>these interesting</a:t>
            </a:r>
            <a:r>
              <a:rPr sz="2000" spc="335" dirty="0">
                <a:latin typeface="微软雅黑" panose="020B0503020204020204" charset="-122"/>
                <a:ea typeface="微软雅黑" panose="020B0503020204020204" charset="-122"/>
                <a:cs typeface="Arial" panose="020B0604020202020204"/>
                <a:sym typeface="+mn-ea"/>
              </a:rPr>
              <a:t> </a:t>
            </a:r>
            <a:r>
              <a:rPr sz="2000" spc="10" dirty="0">
                <a:latin typeface="微软雅黑" panose="020B0503020204020204" charset="-122"/>
                <a:ea typeface="微软雅黑" panose="020B0503020204020204" charset="-122"/>
                <a:cs typeface="Arial" panose="020B0604020202020204"/>
                <a:sym typeface="+mn-ea"/>
              </a:rPr>
              <a:t>facts </a:t>
            </a:r>
            <a:r>
              <a:rPr sz="2000" dirty="0">
                <a:latin typeface="微软雅黑" panose="020B0503020204020204" charset="-122"/>
                <a:ea typeface="微软雅黑" panose="020B0503020204020204" charset="-122"/>
                <a:cs typeface="Arial" panose="020B0604020202020204"/>
                <a:sym typeface="+mn-ea"/>
              </a:rPr>
              <a:t>about the </a:t>
            </a:r>
            <a:r>
              <a:rPr sz="2000" spc="10" dirty="0">
                <a:latin typeface="微软雅黑" panose="020B0503020204020204" charset="-122"/>
                <a:ea typeface="微软雅黑" panose="020B0503020204020204" charset="-122"/>
                <a:cs typeface="Arial" panose="020B0604020202020204"/>
                <a:sym typeface="+mn-ea"/>
              </a:rPr>
              <a:t>human </a:t>
            </a:r>
            <a:r>
              <a:rPr sz="2000" spc="5" dirty="0">
                <a:latin typeface="微软雅黑" panose="020B0503020204020204" charset="-122"/>
                <a:ea typeface="微软雅黑" panose="020B0503020204020204" charset="-122"/>
                <a:cs typeface="Arial" panose="020B0604020202020204"/>
                <a:sym typeface="+mn-ea"/>
              </a:rPr>
              <a:t>brains. However, </a:t>
            </a:r>
            <a:r>
              <a:rPr sz="2000" spc="10" dirty="0">
                <a:latin typeface="微软雅黑" panose="020B0503020204020204" charset="-122"/>
                <a:ea typeface="微软雅黑" panose="020B0503020204020204" charset="-122"/>
                <a:cs typeface="Arial" panose="020B0604020202020204"/>
                <a:sym typeface="+mn-ea"/>
              </a:rPr>
              <a:t>many </a:t>
            </a:r>
            <a:r>
              <a:rPr sz="2000" spc="15" dirty="0">
                <a:latin typeface="微软雅黑" panose="020B0503020204020204" charset="-122"/>
                <a:ea typeface="微软雅黑" panose="020B0503020204020204" charset="-122"/>
                <a:cs typeface="Arial" panose="020B0604020202020204"/>
                <a:sym typeface="+mn-ea"/>
              </a:rPr>
              <a:t>aspects concerning our </a:t>
            </a:r>
            <a:r>
              <a:rPr sz="2000" spc="-5" dirty="0">
                <a:latin typeface="微软雅黑" panose="020B0503020204020204" charset="-122"/>
                <a:ea typeface="微软雅黑" panose="020B0503020204020204" charset="-122"/>
                <a:cs typeface="Arial" panose="020B0604020202020204"/>
                <a:sym typeface="+mn-ea"/>
              </a:rPr>
              <a:t>brains</a:t>
            </a:r>
            <a:r>
              <a:rPr sz="2000" spc="-135" dirty="0">
                <a:latin typeface="微软雅黑" panose="020B0503020204020204" charset="-122"/>
                <a:ea typeface="微软雅黑" panose="020B0503020204020204" charset="-122"/>
                <a:cs typeface="Arial" panose="020B0604020202020204"/>
                <a:sym typeface="+mn-ea"/>
              </a:rPr>
              <a:t> </a:t>
            </a:r>
            <a:r>
              <a:rPr sz="2000" spc="10" dirty="0">
                <a:latin typeface="微软雅黑" panose="020B0503020204020204" charset="-122"/>
                <a:ea typeface="微软雅黑" panose="020B0503020204020204" charset="-122"/>
                <a:cs typeface="Arial" panose="020B0604020202020204"/>
                <a:sym typeface="+mn-ea"/>
              </a:rPr>
              <a:t>still </a:t>
            </a:r>
            <a:r>
              <a:rPr lang="en-US" sz="2000" spc="10" dirty="0">
                <a:latin typeface="微软雅黑" panose="020B0503020204020204" charset="-122"/>
                <a:ea typeface="微软雅黑" panose="020B0503020204020204" charset="-122"/>
                <a:cs typeface="Arial" panose="020B0604020202020204"/>
                <a:sym typeface="+mn-ea"/>
              </a:rPr>
              <a:t>r</a:t>
            </a:r>
            <a:r>
              <a:rPr sz="2000" spc="5" dirty="0">
                <a:latin typeface="微软雅黑" panose="020B0503020204020204" charset="-122"/>
                <a:ea typeface="微软雅黑" panose="020B0503020204020204" charset="-122"/>
                <a:cs typeface="Arial" panose="020B0604020202020204"/>
                <a:sym typeface="+mn-ea"/>
              </a:rPr>
              <a:t>emain </a:t>
            </a:r>
            <a:r>
              <a:rPr sz="2000" spc="10" dirty="0">
                <a:latin typeface="微软雅黑" panose="020B0503020204020204" charset="-122"/>
                <a:ea typeface="微软雅黑" panose="020B0503020204020204" charset="-122"/>
                <a:cs typeface="Arial" panose="020B0604020202020204"/>
                <a:sym typeface="+mn-ea"/>
              </a:rPr>
              <a:t>unknown. </a:t>
            </a:r>
            <a:r>
              <a:rPr sz="2000" spc="30" dirty="0">
                <a:latin typeface="微软雅黑" panose="020B0503020204020204" charset="-122"/>
                <a:ea typeface="微软雅黑" panose="020B0503020204020204" charset="-122"/>
                <a:cs typeface="Arial" panose="020B0604020202020204"/>
                <a:sym typeface="+mn-ea"/>
              </a:rPr>
              <a:t>With </a:t>
            </a:r>
            <a:r>
              <a:rPr sz="2000" spc="10" dirty="0">
                <a:latin typeface="微软雅黑" panose="020B0503020204020204" charset="-122"/>
                <a:ea typeface="微软雅黑" panose="020B0503020204020204" charset="-122"/>
                <a:cs typeface="Arial" panose="020B0604020202020204"/>
                <a:sym typeface="+mn-ea"/>
              </a:rPr>
              <a:t>scientists’ </a:t>
            </a:r>
            <a:r>
              <a:rPr sz="2000" spc="5" dirty="0">
                <a:latin typeface="微软雅黑" panose="020B0503020204020204" charset="-122"/>
                <a:ea typeface="微软雅黑" panose="020B0503020204020204" charset="-122"/>
                <a:cs typeface="Arial" panose="020B0604020202020204"/>
                <a:sym typeface="+mn-ea"/>
              </a:rPr>
              <a:t>persistent </a:t>
            </a:r>
            <a:r>
              <a:rPr sz="2000" spc="10" dirty="0">
                <a:latin typeface="微软雅黑" panose="020B0503020204020204" charset="-122"/>
                <a:ea typeface="微软雅黑" panose="020B0503020204020204" charset="-122"/>
                <a:cs typeface="Arial" panose="020B0604020202020204"/>
                <a:sym typeface="+mn-ea"/>
              </a:rPr>
              <a:t>efforts, </a:t>
            </a:r>
            <a:r>
              <a:rPr sz="2000" dirty="0">
                <a:solidFill>
                  <a:schemeClr val="bg2">
                    <a:lumMod val="50000"/>
                  </a:schemeClr>
                </a:solidFill>
                <a:latin typeface="微软雅黑" panose="020B0503020204020204" charset="-122"/>
                <a:ea typeface="微软雅黑" panose="020B0503020204020204" charset="-122"/>
                <a:cs typeface="Arial" panose="020B0604020202020204"/>
                <a:sym typeface="+mn-ea"/>
              </a:rPr>
              <a:t>more </a:t>
            </a:r>
            <a:r>
              <a:rPr sz="2000" spc="10" dirty="0">
                <a:solidFill>
                  <a:schemeClr val="bg2">
                    <a:lumMod val="50000"/>
                  </a:schemeClr>
                </a:solidFill>
                <a:latin typeface="微软雅黑" panose="020B0503020204020204" charset="-122"/>
                <a:ea typeface="微软雅黑" panose="020B0503020204020204" charset="-122"/>
                <a:cs typeface="Arial" panose="020B0604020202020204"/>
                <a:sym typeface="+mn-ea"/>
              </a:rPr>
              <a:t>secrets of</a:t>
            </a:r>
            <a:r>
              <a:rPr sz="2000" spc="65" dirty="0">
                <a:solidFill>
                  <a:schemeClr val="bg2">
                    <a:lumMod val="50000"/>
                  </a:schemeClr>
                </a:solidFill>
                <a:latin typeface="微软雅黑" panose="020B0503020204020204" charset="-122"/>
                <a:ea typeface="微软雅黑" panose="020B0503020204020204" charset="-122"/>
                <a:cs typeface="Arial" panose="020B0604020202020204"/>
                <a:sym typeface="+mn-ea"/>
              </a:rPr>
              <a:t> </a:t>
            </a:r>
            <a:r>
              <a:rPr sz="2000" spc="-10" dirty="0">
                <a:solidFill>
                  <a:schemeClr val="bg2">
                    <a:lumMod val="50000"/>
                  </a:schemeClr>
                </a:solidFill>
                <a:latin typeface="微软雅黑" panose="020B0503020204020204" charset="-122"/>
                <a:ea typeface="微软雅黑" panose="020B0503020204020204" charset="-122"/>
                <a:cs typeface="Arial" panose="020B0604020202020204"/>
                <a:sym typeface="+mn-ea"/>
              </a:rPr>
              <a:t>the </a:t>
            </a:r>
            <a:r>
              <a:rPr sz="2000" spc="-20" dirty="0">
                <a:solidFill>
                  <a:schemeClr val="bg2">
                    <a:lumMod val="50000"/>
                  </a:schemeClr>
                </a:solidFill>
                <a:latin typeface="微软雅黑" panose="020B0503020204020204" charset="-122"/>
                <a:ea typeface="微软雅黑" panose="020B0503020204020204" charset="-122"/>
                <a:cs typeface="Arial" panose="020B0604020202020204"/>
                <a:sym typeface="+mn-ea"/>
              </a:rPr>
              <a:t>human </a:t>
            </a:r>
            <a:r>
              <a:rPr sz="2000" dirty="0">
                <a:solidFill>
                  <a:schemeClr val="bg2">
                    <a:lumMod val="50000"/>
                  </a:schemeClr>
                </a:solidFill>
                <a:latin typeface="微软雅黑" panose="020B0503020204020204" charset="-122"/>
                <a:ea typeface="微软雅黑" panose="020B0503020204020204" charset="-122"/>
                <a:cs typeface="Arial" panose="020B0604020202020204"/>
                <a:sym typeface="+mn-ea"/>
              </a:rPr>
              <a:t>brain </a:t>
            </a:r>
            <a:r>
              <a:rPr sz="2000" spc="-35" dirty="0">
                <a:solidFill>
                  <a:schemeClr val="bg2">
                    <a:lumMod val="50000"/>
                  </a:schemeClr>
                </a:solidFill>
                <a:latin typeface="微软雅黑" panose="020B0503020204020204" charset="-122"/>
                <a:ea typeface="微软雅黑" panose="020B0503020204020204" charset="-122"/>
                <a:cs typeface="Arial" panose="020B0604020202020204"/>
                <a:sym typeface="+mn-ea"/>
              </a:rPr>
              <a:t>will </a:t>
            </a:r>
            <a:r>
              <a:rPr sz="2000" spc="-10" dirty="0">
                <a:solidFill>
                  <a:schemeClr val="bg2">
                    <a:lumMod val="50000"/>
                  </a:schemeClr>
                </a:solidFill>
                <a:latin typeface="微软雅黑" panose="020B0503020204020204" charset="-122"/>
                <a:ea typeface="微软雅黑" panose="020B0503020204020204" charset="-122"/>
                <a:cs typeface="Arial" panose="020B0604020202020204"/>
                <a:sym typeface="+mn-ea"/>
              </a:rPr>
              <a:t>be</a:t>
            </a:r>
            <a:r>
              <a:rPr sz="2000" spc="-70" dirty="0">
                <a:solidFill>
                  <a:schemeClr val="bg2">
                    <a:lumMod val="50000"/>
                  </a:schemeClr>
                </a:solidFill>
                <a:latin typeface="微软雅黑" panose="020B0503020204020204" charset="-122"/>
                <a:ea typeface="微软雅黑" panose="020B0503020204020204" charset="-122"/>
                <a:cs typeface="Arial" panose="020B0604020202020204"/>
                <a:sym typeface="+mn-ea"/>
              </a:rPr>
              <a:t> </a:t>
            </a:r>
            <a:r>
              <a:rPr sz="2000" spc="-5" dirty="0">
                <a:solidFill>
                  <a:schemeClr val="bg2">
                    <a:lumMod val="50000"/>
                  </a:schemeClr>
                </a:solidFill>
                <a:latin typeface="微软雅黑" panose="020B0503020204020204" charset="-122"/>
                <a:ea typeface="微软雅黑" panose="020B0503020204020204" charset="-122"/>
                <a:cs typeface="Arial" panose="020B0604020202020204"/>
                <a:sym typeface="+mn-ea"/>
              </a:rPr>
              <a:t>revealed.</a:t>
            </a:r>
          </a:p>
          <a:p>
            <a:pPr marL="12700" algn="just" fontAlgn="auto">
              <a:lnSpc>
                <a:spcPts val="4500"/>
              </a:lnSpc>
            </a:pPr>
            <a:endParaRPr sz="2000" spc="-5" dirty="0">
              <a:latin typeface="微软雅黑" panose="020B0503020204020204" charset="-122"/>
              <a:ea typeface="微软雅黑" panose="020B0503020204020204" charset="-122"/>
              <a:cs typeface="Arial" panose="020B0604020202020204"/>
              <a:sym typeface="+mn-ea"/>
            </a:endParaRPr>
          </a:p>
          <a:p>
            <a:pPr marL="12700" algn="just" fontAlgn="auto">
              <a:lnSpc>
                <a:spcPts val="4500"/>
              </a:lnSpc>
            </a:pPr>
            <a:endParaRPr sz="2000" spc="-5" dirty="0">
              <a:latin typeface="微软雅黑" panose="020B0503020204020204" charset="-122"/>
              <a:ea typeface="微软雅黑" panose="020B0503020204020204" charset="-122"/>
              <a:cs typeface="Arial" panose="020B0604020202020204"/>
              <a:sym typeface="+mn-ea"/>
            </a:endParaRPr>
          </a:p>
          <a:p>
            <a:pPr marL="12700" algn="just" fontAlgn="auto">
              <a:lnSpc>
                <a:spcPts val="4500"/>
              </a:lnSpc>
            </a:pPr>
            <a:r>
              <a:rPr sz="2000" spc="25" dirty="0">
                <a:latin typeface="微软雅黑" panose="020B0503020204020204" charset="-122"/>
                <a:ea typeface="微软雅黑" panose="020B0503020204020204" charset="-122"/>
                <a:cs typeface="微软雅黑" panose="020B0503020204020204" charset="-122"/>
                <a:sym typeface="+mn-ea"/>
              </a:rPr>
              <a:t>段意</a:t>
            </a:r>
            <a:r>
              <a:rPr sz="2000" spc="75" dirty="0">
                <a:latin typeface="微软雅黑" panose="020B0503020204020204" charset="-122"/>
                <a:ea typeface="微软雅黑" panose="020B0503020204020204" charset="-122"/>
                <a:cs typeface="微软雅黑" panose="020B0503020204020204" charset="-122"/>
                <a:sym typeface="+mn-ea"/>
              </a:rPr>
              <a:t>：</a:t>
            </a:r>
            <a:r>
              <a:rPr sz="2000" spc="25" dirty="0">
                <a:latin typeface="微软雅黑" panose="020B0503020204020204" charset="-122"/>
                <a:ea typeface="微软雅黑" panose="020B0503020204020204" charset="-122"/>
                <a:cs typeface="微软雅黑" panose="020B0503020204020204" charset="-122"/>
                <a:sym typeface="+mn-ea"/>
              </a:rPr>
              <a:t>了解</a:t>
            </a:r>
            <a:r>
              <a:rPr sz="2000" spc="75" dirty="0">
                <a:latin typeface="微软雅黑" panose="020B0503020204020204" charset="-122"/>
                <a:ea typeface="微软雅黑" panose="020B0503020204020204" charset="-122"/>
                <a:cs typeface="微软雅黑" panose="020B0503020204020204" charset="-122"/>
                <a:sym typeface="+mn-ea"/>
              </a:rPr>
              <a:t>关</a:t>
            </a:r>
            <a:r>
              <a:rPr sz="2000" spc="25" dirty="0">
                <a:latin typeface="微软雅黑" panose="020B0503020204020204" charset="-122"/>
                <a:ea typeface="微软雅黑" panose="020B0503020204020204" charset="-122"/>
                <a:cs typeface="微软雅黑" panose="020B0503020204020204" charset="-122"/>
                <a:sym typeface="+mn-ea"/>
              </a:rPr>
              <a:t>于大</a:t>
            </a:r>
            <a:r>
              <a:rPr sz="2000" spc="75" dirty="0">
                <a:latin typeface="微软雅黑" panose="020B0503020204020204" charset="-122"/>
                <a:ea typeface="微软雅黑" panose="020B0503020204020204" charset="-122"/>
                <a:cs typeface="微软雅黑" panose="020B0503020204020204" charset="-122"/>
                <a:sym typeface="+mn-ea"/>
              </a:rPr>
              <a:t>脑</a:t>
            </a:r>
            <a:r>
              <a:rPr sz="2000" spc="25" dirty="0">
                <a:latin typeface="微软雅黑" panose="020B0503020204020204" charset="-122"/>
                <a:ea typeface="微软雅黑" panose="020B0503020204020204" charset="-122"/>
                <a:cs typeface="微软雅黑" panose="020B0503020204020204" charset="-122"/>
                <a:sym typeface="+mn-ea"/>
              </a:rPr>
              <a:t>的</a:t>
            </a:r>
            <a:r>
              <a:rPr sz="2000" spc="75" dirty="0">
                <a:latin typeface="微软雅黑" panose="020B0503020204020204" charset="-122"/>
                <a:ea typeface="微软雅黑" panose="020B0503020204020204" charset="-122"/>
                <a:cs typeface="微软雅黑" panose="020B0503020204020204" charset="-122"/>
                <a:sym typeface="+mn-ea"/>
              </a:rPr>
              <a:t>这</a:t>
            </a:r>
            <a:r>
              <a:rPr sz="2000" spc="25" dirty="0">
                <a:latin typeface="微软雅黑" panose="020B0503020204020204" charset="-122"/>
                <a:ea typeface="微软雅黑" panose="020B0503020204020204" charset="-122"/>
                <a:cs typeface="微软雅黑" panose="020B0503020204020204" charset="-122"/>
                <a:sym typeface="+mn-ea"/>
              </a:rPr>
              <a:t>些有</a:t>
            </a:r>
            <a:r>
              <a:rPr sz="2000" spc="75" dirty="0">
                <a:latin typeface="微软雅黑" panose="020B0503020204020204" charset="-122"/>
                <a:ea typeface="微软雅黑" panose="020B0503020204020204" charset="-122"/>
                <a:cs typeface="微软雅黑" panose="020B0503020204020204" charset="-122"/>
                <a:sym typeface="+mn-ea"/>
              </a:rPr>
              <a:t>趣</a:t>
            </a:r>
            <a:r>
              <a:rPr sz="2000" spc="25" dirty="0">
                <a:latin typeface="微软雅黑" panose="020B0503020204020204" charset="-122"/>
                <a:ea typeface="微软雅黑" panose="020B0503020204020204" charset="-122"/>
                <a:cs typeface="微软雅黑" panose="020B0503020204020204" charset="-122"/>
                <a:sym typeface="+mn-ea"/>
              </a:rPr>
              <a:t>知识</a:t>
            </a:r>
            <a:r>
              <a:rPr sz="2000" spc="75" dirty="0">
                <a:latin typeface="微软雅黑" panose="020B0503020204020204" charset="-122"/>
                <a:ea typeface="微软雅黑" panose="020B0503020204020204" charset="-122"/>
                <a:cs typeface="微软雅黑" panose="020B0503020204020204" charset="-122"/>
                <a:sym typeface="+mn-ea"/>
              </a:rPr>
              <a:t>很</a:t>
            </a:r>
            <a:r>
              <a:rPr sz="2000" spc="25" dirty="0">
                <a:latin typeface="微软雅黑" panose="020B0503020204020204" charset="-122"/>
                <a:ea typeface="微软雅黑" panose="020B0503020204020204" charset="-122"/>
                <a:cs typeface="微软雅黑" panose="020B0503020204020204" charset="-122"/>
                <a:sym typeface="+mn-ea"/>
              </a:rPr>
              <a:t>重</a:t>
            </a:r>
            <a:r>
              <a:rPr sz="2000" spc="65" dirty="0">
                <a:latin typeface="微软雅黑" panose="020B0503020204020204" charset="-122"/>
                <a:ea typeface="微软雅黑" panose="020B0503020204020204" charset="-122"/>
                <a:cs typeface="微软雅黑" panose="020B0503020204020204" charset="-122"/>
                <a:sym typeface="+mn-ea"/>
              </a:rPr>
              <a:t>要</a:t>
            </a:r>
            <a:r>
              <a:rPr sz="2000" spc="25" dirty="0">
                <a:latin typeface="微软雅黑" panose="020B0503020204020204" charset="-122"/>
                <a:ea typeface="微软雅黑" panose="020B0503020204020204" charset="-122"/>
                <a:cs typeface="微软雅黑" panose="020B0503020204020204" charset="-122"/>
                <a:sym typeface="+mn-ea"/>
              </a:rPr>
              <a:t>，经</a:t>
            </a:r>
            <a:r>
              <a:rPr sz="2000" spc="75" dirty="0">
                <a:latin typeface="微软雅黑" panose="020B0503020204020204" charset="-122"/>
                <a:ea typeface="微软雅黑" panose="020B0503020204020204" charset="-122"/>
                <a:cs typeface="微软雅黑" panose="020B0503020204020204" charset="-122"/>
                <a:sym typeface="+mn-ea"/>
              </a:rPr>
              <a:t>过</a:t>
            </a:r>
            <a:r>
              <a:rPr sz="2000" spc="25" dirty="0">
                <a:latin typeface="微软雅黑" panose="020B0503020204020204" charset="-122"/>
                <a:ea typeface="微软雅黑" panose="020B0503020204020204" charset="-122"/>
                <a:cs typeface="微软雅黑" panose="020B0503020204020204" charset="-122"/>
                <a:sym typeface="+mn-ea"/>
              </a:rPr>
              <a:t>科</a:t>
            </a:r>
            <a:r>
              <a:rPr sz="2000" spc="15" dirty="0">
                <a:latin typeface="微软雅黑" panose="020B0503020204020204" charset="-122"/>
                <a:ea typeface="微软雅黑" panose="020B0503020204020204" charset="-122"/>
                <a:cs typeface="微软雅黑" panose="020B0503020204020204" charset="-122"/>
                <a:sym typeface="+mn-ea"/>
              </a:rPr>
              <a:t>学</a:t>
            </a:r>
            <a:r>
              <a:rPr sz="2000" spc="75" dirty="0">
                <a:latin typeface="微软雅黑" panose="020B0503020204020204" charset="-122"/>
                <a:ea typeface="微软雅黑" panose="020B0503020204020204" charset="-122"/>
                <a:cs typeface="微软雅黑" panose="020B0503020204020204" charset="-122"/>
                <a:sym typeface="+mn-ea"/>
              </a:rPr>
              <a:t>家</a:t>
            </a:r>
            <a:r>
              <a:rPr sz="2000" spc="25" dirty="0">
                <a:latin typeface="微软雅黑" panose="020B0503020204020204" charset="-122"/>
                <a:ea typeface="微软雅黑" panose="020B0503020204020204" charset="-122"/>
                <a:cs typeface="微软雅黑" panose="020B0503020204020204" charset="-122"/>
                <a:sym typeface="+mn-ea"/>
              </a:rPr>
              <a:t>不</a:t>
            </a:r>
            <a:r>
              <a:rPr sz="2000" spc="75" dirty="0">
                <a:latin typeface="微软雅黑" panose="020B0503020204020204" charset="-122"/>
                <a:ea typeface="微软雅黑" panose="020B0503020204020204" charset="-122"/>
                <a:cs typeface="微软雅黑" panose="020B0503020204020204" charset="-122"/>
                <a:sym typeface="+mn-ea"/>
              </a:rPr>
              <a:t>懈</a:t>
            </a:r>
            <a:r>
              <a:rPr sz="2000" spc="25" dirty="0">
                <a:latin typeface="微软雅黑" panose="020B0503020204020204" charset="-122"/>
                <a:ea typeface="微软雅黑" panose="020B0503020204020204" charset="-122"/>
                <a:cs typeface="微软雅黑" panose="020B0503020204020204" charset="-122"/>
                <a:sym typeface="+mn-ea"/>
              </a:rPr>
              <a:t>努力</a:t>
            </a:r>
            <a:r>
              <a:rPr sz="2000" spc="75" dirty="0">
                <a:latin typeface="微软雅黑" panose="020B0503020204020204" charset="-122"/>
                <a:ea typeface="微软雅黑" panose="020B0503020204020204" charset="-122"/>
                <a:cs typeface="微软雅黑" panose="020B0503020204020204" charset="-122"/>
                <a:sym typeface="+mn-ea"/>
              </a:rPr>
              <a:t>，</a:t>
            </a:r>
            <a:r>
              <a:rPr sz="2000" spc="25" dirty="0">
                <a:latin typeface="微软雅黑" panose="020B0503020204020204" charset="-122"/>
                <a:ea typeface="微软雅黑" panose="020B0503020204020204" charset="-122"/>
                <a:cs typeface="微软雅黑" panose="020B0503020204020204" charset="-122"/>
                <a:sym typeface="+mn-ea"/>
              </a:rPr>
              <a:t>越来越多的大脑奥秘将被揭</a:t>
            </a:r>
            <a:r>
              <a:rPr sz="2000" spc="30" dirty="0">
                <a:latin typeface="微软雅黑" panose="020B0503020204020204" charset="-122"/>
                <a:ea typeface="微软雅黑" panose="020B0503020204020204" charset="-122"/>
                <a:cs typeface="微软雅黑" panose="020B0503020204020204" charset="-122"/>
                <a:sym typeface="+mn-ea"/>
              </a:rPr>
              <a:t>开</a:t>
            </a:r>
            <a:r>
              <a:rPr sz="2000" spc="25" dirty="0">
                <a:latin typeface="微软雅黑" panose="020B0503020204020204" charset="-122"/>
                <a:ea typeface="微软雅黑" panose="020B0503020204020204" charset="-122"/>
                <a:cs typeface="微软雅黑" panose="020B0503020204020204" charset="-122"/>
                <a:sym typeface="+mn-ea"/>
              </a:rPr>
              <a:t>。</a:t>
            </a:r>
            <a:endParaRPr sz="2000" dirty="0">
              <a:latin typeface="微软雅黑" panose="020B0503020204020204" charset="-122"/>
              <a:ea typeface="微软雅黑" panose="020B0503020204020204" charset="-122"/>
              <a:cs typeface="微软雅黑" panose="020B0503020204020204" charset="-122"/>
            </a:endParaRPr>
          </a:p>
          <a:p>
            <a:pPr marL="12700" algn="just" fontAlgn="auto">
              <a:lnSpc>
                <a:spcPts val="4500"/>
              </a:lnSpc>
            </a:pPr>
            <a:endParaRPr sz="2000" spc="-5" dirty="0">
              <a:latin typeface="微软雅黑" panose="020B0503020204020204" charset="-122"/>
              <a:ea typeface="微软雅黑" panose="020B0503020204020204" charset="-122"/>
              <a:cs typeface="Arial" panose="020B0604020202020204"/>
              <a:sym typeface="+mn-ea"/>
            </a:endParaRPr>
          </a:p>
          <a:p>
            <a:pPr marL="12700" algn="just" fontAlgn="auto">
              <a:lnSpc>
                <a:spcPts val="4500"/>
              </a:lnSpc>
              <a:spcBef>
                <a:spcPts val="130"/>
              </a:spcBef>
            </a:pPr>
            <a:endParaRPr sz="2000" dirty="0">
              <a:latin typeface="微软雅黑" panose="020B0503020204020204" charset="-122"/>
              <a:ea typeface="微软雅黑" panose="020B0503020204020204" charset="-122"/>
              <a:cs typeface="Arial" panose="020B0604020202020204"/>
            </a:endParaRPr>
          </a:p>
          <a:p>
            <a:pPr marL="12700" algn="just" fontAlgn="auto">
              <a:lnSpc>
                <a:spcPts val="4500"/>
              </a:lnSpc>
              <a:spcBef>
                <a:spcPts val="130"/>
              </a:spcBef>
            </a:pPr>
            <a:endParaRPr lang="zh-CN" altLang="en-US" sz="2000" dirty="0">
              <a:latin typeface="微软雅黑" panose="020B0503020204020204" charset="-122"/>
              <a:ea typeface="微软雅黑" panose="020B0503020204020204" charset="-122"/>
            </a:endParaRPr>
          </a:p>
        </p:txBody>
      </p:sp>
      <p:cxnSp>
        <p:nvCxnSpPr>
          <p:cNvPr id="2" name="直接连接符 1"/>
          <p:cNvCxnSpPr/>
          <p:nvPr/>
        </p:nvCxnSpPr>
        <p:spPr>
          <a:xfrm>
            <a:off x="8566150" y="298450"/>
            <a:ext cx="0" cy="62611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object 19"/>
          <p:cNvSpPr txBox="1"/>
          <p:nvPr/>
        </p:nvSpPr>
        <p:spPr>
          <a:xfrm>
            <a:off x="8772535" y="2159683"/>
            <a:ext cx="3507740" cy="3575050"/>
          </a:xfrm>
          <a:prstGeom prst="rect">
            <a:avLst/>
          </a:prstGeom>
        </p:spPr>
        <p:txBody>
          <a:bodyPr vert="horz" wrap="square" lIns="0" tIns="104775" rIns="0" bIns="0" rtlCol="0">
            <a:spAutoFit/>
          </a:bodyPr>
          <a:lstStyle/>
          <a:p>
            <a:pPr marL="12700">
              <a:lnSpc>
                <a:spcPct val="100000"/>
              </a:lnSpc>
              <a:spcBef>
                <a:spcPts val="825"/>
              </a:spcBef>
            </a:pPr>
            <a:r>
              <a:rPr lang="zh-CN" altLang="en-US" spc="-30" dirty="0">
                <a:latin typeface="微软雅黑" panose="020B0503020204020204" charset="-122"/>
                <a:ea typeface="微软雅黑" panose="020B0503020204020204" charset="-122"/>
                <a:cs typeface="Arial" panose="020B0604020202020204"/>
              </a:rPr>
              <a:t>① </a:t>
            </a:r>
            <a:r>
              <a:rPr spc="10" dirty="0">
                <a:latin typeface="微软雅黑" panose="020B0503020204020204" charset="-122"/>
                <a:ea typeface="微软雅黑" panose="020B0503020204020204" charset="-122"/>
                <a:cs typeface="Arial" panose="020B0604020202020204"/>
                <a:sym typeface="+mn-ea"/>
              </a:rPr>
              <a:t>fundamentally  </a:t>
            </a:r>
          </a:p>
          <a:p>
            <a:pPr marL="12700">
              <a:lnSpc>
                <a:spcPct val="100000"/>
              </a:lnSpc>
              <a:spcBef>
                <a:spcPts val="825"/>
              </a:spcBef>
            </a:pPr>
            <a:r>
              <a:rPr spc="10" dirty="0">
                <a:latin typeface="微软雅黑" panose="020B0503020204020204" charset="-122"/>
                <a:ea typeface="微软雅黑" panose="020B0503020204020204" charset="-122"/>
                <a:cs typeface="Arial" panose="020B0604020202020204"/>
                <a:sym typeface="+mn-ea"/>
              </a:rPr>
              <a:t>    </a:t>
            </a:r>
            <a:r>
              <a:rPr lang="en-US" spc="10" dirty="0">
                <a:latin typeface="微软雅黑" panose="020B0503020204020204" charset="-122"/>
                <a:ea typeface="微软雅黑" panose="020B0503020204020204" charset="-122"/>
                <a:cs typeface="Arial" panose="020B0604020202020204"/>
                <a:sym typeface="+mn-ea"/>
              </a:rPr>
              <a:t>adv. </a:t>
            </a:r>
            <a:r>
              <a:rPr lang="zh-CN" altLang="en-US" spc="10" dirty="0">
                <a:latin typeface="微软雅黑" panose="020B0503020204020204" charset="-122"/>
                <a:ea typeface="微软雅黑" panose="020B0503020204020204" charset="-122"/>
                <a:cs typeface="Arial" panose="020B0604020202020204"/>
                <a:sym typeface="+mn-ea"/>
              </a:rPr>
              <a:t>根本地、根本上</a:t>
            </a:r>
          </a:p>
          <a:p>
            <a:pPr marL="12700">
              <a:lnSpc>
                <a:spcPct val="100000"/>
              </a:lnSpc>
              <a:spcBef>
                <a:spcPts val="825"/>
              </a:spcBef>
            </a:pPr>
            <a:r>
              <a:rPr lang="zh-CN" spc="-10" dirty="0">
                <a:latin typeface="微软雅黑" panose="020B0503020204020204" charset="-122"/>
                <a:ea typeface="微软雅黑" panose="020B0503020204020204" charset="-122"/>
                <a:cs typeface="Arial" panose="020B0604020202020204"/>
              </a:rPr>
              <a:t>② </a:t>
            </a:r>
            <a:r>
              <a:rPr lang="en-US" altLang="zh-CN" spc="-10" dirty="0">
                <a:latin typeface="微软雅黑" panose="020B0503020204020204" charset="-122"/>
                <a:ea typeface="微软雅黑" panose="020B0503020204020204" charset="-122"/>
                <a:cs typeface="Arial" panose="020B0604020202020204"/>
              </a:rPr>
              <a:t>concern  v. </a:t>
            </a:r>
            <a:r>
              <a:rPr lang="zh-CN" altLang="en-US" spc="-10" dirty="0">
                <a:latin typeface="微软雅黑" panose="020B0503020204020204" charset="-122"/>
                <a:ea typeface="微软雅黑" panose="020B0503020204020204" charset="-122"/>
                <a:cs typeface="Arial" panose="020B0604020202020204"/>
              </a:rPr>
              <a:t>与</a:t>
            </a:r>
            <a:r>
              <a:rPr lang="en-US" altLang="zh-CN" spc="-10" dirty="0">
                <a:latin typeface="微软雅黑" panose="020B0503020204020204" charset="-122"/>
                <a:ea typeface="微软雅黑" panose="020B0503020204020204" charset="-122"/>
                <a:cs typeface="Arial" panose="020B0604020202020204"/>
              </a:rPr>
              <a:t>...</a:t>
            </a:r>
            <a:r>
              <a:rPr lang="zh-CN" altLang="en-US" spc="-10" dirty="0">
                <a:latin typeface="微软雅黑" panose="020B0503020204020204" charset="-122"/>
                <a:ea typeface="微软雅黑" panose="020B0503020204020204" charset="-122"/>
                <a:cs typeface="Arial" panose="020B0604020202020204"/>
              </a:rPr>
              <a:t>有关、关于</a:t>
            </a:r>
          </a:p>
          <a:p>
            <a:pPr marL="12700">
              <a:lnSpc>
                <a:spcPct val="100000"/>
              </a:lnSpc>
              <a:spcBef>
                <a:spcPts val="825"/>
              </a:spcBef>
            </a:pPr>
            <a:r>
              <a:rPr lang="zh-CN" spc="-5" dirty="0">
                <a:latin typeface="微软雅黑" panose="020B0503020204020204" charset="-122"/>
                <a:ea typeface="微软雅黑" panose="020B0503020204020204" charset="-122"/>
                <a:cs typeface="微软雅黑" panose="020B0503020204020204" charset="-122"/>
              </a:rPr>
              <a:t>③ </a:t>
            </a:r>
            <a:r>
              <a:rPr spc="5" dirty="0">
                <a:latin typeface="微软雅黑" panose="020B0503020204020204" charset="-122"/>
                <a:ea typeface="微软雅黑" panose="020B0503020204020204" charset="-122"/>
                <a:cs typeface="Arial" panose="020B0604020202020204"/>
                <a:sym typeface="+mn-ea"/>
              </a:rPr>
              <a:t>persistent  [pə'zɪstənt]</a:t>
            </a:r>
          </a:p>
          <a:p>
            <a:pPr marL="12700">
              <a:lnSpc>
                <a:spcPct val="100000"/>
              </a:lnSpc>
              <a:spcBef>
                <a:spcPts val="825"/>
              </a:spcBef>
            </a:pPr>
            <a:r>
              <a:rPr lang="en-US" spc="5" dirty="0">
                <a:latin typeface="微软雅黑" panose="020B0503020204020204" charset="-122"/>
                <a:ea typeface="微软雅黑" panose="020B0503020204020204" charset="-122"/>
                <a:cs typeface="Arial" panose="020B0604020202020204"/>
                <a:sym typeface="+mn-ea"/>
              </a:rPr>
              <a:t>adj. </a:t>
            </a:r>
            <a:r>
              <a:rPr lang="zh-CN" altLang="en-US" spc="5" dirty="0">
                <a:latin typeface="微软雅黑" panose="020B0503020204020204" charset="-122"/>
                <a:ea typeface="微软雅黑" panose="020B0503020204020204" charset="-122"/>
                <a:cs typeface="Arial" panose="020B0604020202020204"/>
                <a:sym typeface="+mn-ea"/>
              </a:rPr>
              <a:t>坚持的、持久稳固的、持续的</a:t>
            </a:r>
          </a:p>
          <a:p>
            <a:pPr marL="12700" marR="42545">
              <a:lnSpc>
                <a:spcPct val="150000"/>
              </a:lnSpc>
            </a:pPr>
            <a:r>
              <a:rPr lang="zh-CN" spc="-15" dirty="0">
                <a:latin typeface="微软雅黑" panose="020B0503020204020204" charset="-122"/>
                <a:ea typeface="微软雅黑" panose="020B0503020204020204" charset="-122"/>
                <a:cs typeface="Arial" panose="020B0604020202020204"/>
              </a:rPr>
              <a:t>④ </a:t>
            </a:r>
            <a:r>
              <a:rPr spc="-5" dirty="0">
                <a:latin typeface="微软雅黑" panose="020B0503020204020204" charset="-122"/>
                <a:ea typeface="微软雅黑" panose="020B0503020204020204" charset="-122"/>
                <a:cs typeface="Arial" panose="020B0604020202020204"/>
                <a:sym typeface="+mn-ea"/>
              </a:rPr>
              <a:t>reveal  [rɪ'viːl]  </a:t>
            </a:r>
          </a:p>
          <a:p>
            <a:pPr marL="12700" marR="42545">
              <a:lnSpc>
                <a:spcPct val="150000"/>
              </a:lnSpc>
            </a:pPr>
            <a:r>
              <a:rPr lang="en-US" spc="-5" dirty="0">
                <a:latin typeface="微软雅黑" panose="020B0503020204020204" charset="-122"/>
                <a:ea typeface="微软雅黑" panose="020B0503020204020204" charset="-122"/>
                <a:cs typeface="Arial" panose="020B0604020202020204"/>
                <a:sym typeface="+mn-ea"/>
              </a:rPr>
              <a:t>    v. </a:t>
            </a:r>
            <a:r>
              <a:rPr lang="zh-CN" altLang="en-US" spc="-5" dirty="0">
                <a:latin typeface="微软雅黑" panose="020B0503020204020204" charset="-122"/>
                <a:ea typeface="微软雅黑" panose="020B0503020204020204" charset="-122"/>
                <a:cs typeface="Arial" panose="020B0604020202020204"/>
                <a:sym typeface="+mn-ea"/>
              </a:rPr>
              <a:t>显示、透露、揭露</a:t>
            </a:r>
          </a:p>
          <a:p>
            <a:pPr marL="12700" marR="42545">
              <a:lnSpc>
                <a:spcPct val="150000"/>
              </a:lnSpc>
            </a:pPr>
            <a:endParaRPr lang="zh-CN" spc="-15" dirty="0">
              <a:latin typeface="微软雅黑" panose="020B0503020204020204" charset="-122"/>
              <a:ea typeface="微软雅黑" panose="020B0503020204020204" charset="-122"/>
              <a:cs typeface="Arial" panose="020B0604020202020204"/>
            </a:endParaRPr>
          </a:p>
          <a:p>
            <a:pPr marL="12700" marR="42545">
              <a:lnSpc>
                <a:spcPct val="150000"/>
              </a:lnSpc>
            </a:pPr>
            <a:endParaRPr lang="zh-CN" altLang="en-US" dirty="0">
              <a:latin typeface="微软雅黑" panose="020B0503020204020204" charset="-122"/>
              <a:ea typeface="微软雅黑" panose="020B0503020204020204" charset="-122"/>
              <a:cs typeface="Arial" panose="020B0604020202020204"/>
              <a:sym typeface="+mn-ea"/>
            </a:endParaRPr>
          </a:p>
        </p:txBody>
      </p:sp>
      <p:cxnSp>
        <p:nvCxnSpPr>
          <p:cNvPr id="5" name="直接连接符 4">
            <a:extLst>
              <a:ext uri="{FF2B5EF4-FFF2-40B4-BE49-F238E27FC236}">
                <a16:creationId xmlns:a16="http://schemas.microsoft.com/office/drawing/2014/main" id="{D19FD95E-D988-469A-8F2D-54B71065E823}"/>
              </a:ext>
            </a:extLst>
          </p:cNvPr>
          <p:cNvCxnSpPr/>
          <p:nvPr/>
        </p:nvCxnSpPr>
        <p:spPr>
          <a:xfrm flipV="1">
            <a:off x="208953"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EBCA88B3-14E2-4B1B-A589-2567690B5D67}"/>
              </a:ext>
            </a:extLst>
          </p:cNvPr>
          <p:cNvSpPr txBox="1"/>
          <p:nvPr/>
        </p:nvSpPr>
        <p:spPr>
          <a:xfrm>
            <a:off x="649510" y="445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2.1.3 </a:t>
            </a:r>
            <a:r>
              <a:rPr lang="zh-CN" altLang="en-US" sz="2800" b="1" dirty="0">
                <a:solidFill>
                  <a:schemeClr val="accent1">
                    <a:lumMod val="90000"/>
                  </a:schemeClr>
                </a:solidFill>
                <a:latin typeface="微软雅黑" panose="020B0503020204020204" charset="-122"/>
                <a:ea typeface="微软雅黑" panose="020B0503020204020204" charset="-122"/>
              </a:rPr>
              <a:t>说明文</a:t>
            </a:r>
          </a:p>
        </p:txBody>
      </p:sp>
      <p:graphicFrame>
        <p:nvGraphicFramePr>
          <p:cNvPr id="7" name="图示 6">
            <a:extLst>
              <a:ext uri="{FF2B5EF4-FFF2-40B4-BE49-F238E27FC236}">
                <a16:creationId xmlns:a16="http://schemas.microsoft.com/office/drawing/2014/main" id="{5AB59B98-892E-405C-810C-B898F2FC5A42}"/>
              </a:ext>
            </a:extLst>
          </p:cNvPr>
          <p:cNvGraphicFramePr/>
          <p:nvPr>
            <p:extLst>
              <p:ext uri="{D42A27DB-BD31-4B8C-83A1-F6EECF244321}">
                <p14:modId xmlns:p14="http://schemas.microsoft.com/office/powerpoint/2010/main" val="3924622603"/>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5127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994388" y="1398902"/>
            <a:ext cx="8203224" cy="48885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392973" y="1511709"/>
            <a:ext cx="7406055" cy="4661535"/>
          </a:xfrm>
          <a:prstGeom prst="rect">
            <a:avLst/>
          </a:prstGeom>
        </p:spPr>
        <p:txBody>
          <a:bodyPr wrap="square">
            <a:spAutoFit/>
          </a:bodyPr>
          <a:lstStyle/>
          <a:p>
            <a:pPr>
              <a:lnSpc>
                <a:spcPct val="150000"/>
              </a:lnSpc>
            </a:pPr>
            <a:r>
              <a:rPr lang="zh-CN" altLang="en-US" dirty="0">
                <a:latin typeface="微软雅黑" panose="020B0503020204020204" charset="-122"/>
                <a:ea typeface="微软雅黑" panose="020B0503020204020204" charset="-122"/>
              </a:rPr>
              <a:t>第一档 (17-20 分）</a:t>
            </a:r>
          </a:p>
          <a:p>
            <a:pPr>
              <a:lnSpc>
                <a:spcPct val="150000"/>
              </a:lnSpc>
            </a:pPr>
            <a:r>
              <a:rPr lang="zh-CN" altLang="en-US" dirty="0">
                <a:latin typeface="微软雅黑" panose="020B0503020204020204" charset="-122"/>
                <a:ea typeface="微软雅黑" panose="020B0503020204020204" charset="-122"/>
              </a:rPr>
              <a:t>上下连贯，意思完整，语言通顺，表达清楚.很少有语法错误和拼写错误。</a:t>
            </a:r>
            <a:endParaRPr lang="en-US" altLang="zh-CN" dirty="0">
              <a:latin typeface="微软雅黑" panose="020B0503020204020204" charset="-122"/>
              <a:ea typeface="微软雅黑" panose="020B0503020204020204" charset="-122"/>
            </a:endParaRPr>
          </a:p>
          <a:p>
            <a:pPr>
              <a:lnSpc>
                <a:spcPct val="150000"/>
              </a:lnSpc>
            </a:pPr>
            <a:endParaRPr lang="en-US" altLang="zh-CN" dirty="0">
              <a:latin typeface="微软雅黑" panose="020B0503020204020204" charset="-122"/>
              <a:ea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rPr>
              <a:t>第二档 (12-16 分）</a:t>
            </a:r>
          </a:p>
          <a:p>
            <a:pPr>
              <a:lnSpc>
                <a:spcPct val="150000"/>
              </a:lnSpc>
            </a:pPr>
            <a:r>
              <a:rPr lang="zh-CN" altLang="en-US" dirty="0">
                <a:latin typeface="微软雅黑" panose="020B0503020204020204" charset="-122"/>
                <a:ea typeface="微软雅黑" panose="020B0503020204020204" charset="-122"/>
              </a:rPr>
              <a:t>上下较连贯，语言较通顺，表达较清楚，有少数语法错误和拼写错误。</a:t>
            </a:r>
            <a:endParaRPr lang="en-US" altLang="zh-CN" dirty="0">
              <a:latin typeface="微软雅黑" panose="020B0503020204020204" charset="-122"/>
              <a:ea typeface="微软雅黑" panose="020B0503020204020204" charset="-122"/>
            </a:endParaRPr>
          </a:p>
          <a:p>
            <a:pPr>
              <a:lnSpc>
                <a:spcPct val="150000"/>
              </a:lnSpc>
            </a:pPr>
            <a:endParaRPr lang="en-US" altLang="zh-CN" dirty="0">
              <a:latin typeface="微软雅黑" panose="020B0503020204020204" charset="-122"/>
              <a:ea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rPr>
              <a:t>第三档 (8-11 分）</a:t>
            </a:r>
          </a:p>
          <a:p>
            <a:pPr>
              <a:lnSpc>
                <a:spcPct val="150000"/>
              </a:lnSpc>
            </a:pPr>
            <a:r>
              <a:rPr lang="zh-CN" altLang="en-US" dirty="0">
                <a:latin typeface="微软雅黑" panose="020B0503020204020204" charset="-122"/>
                <a:ea typeface="微软雅黑" panose="020B0503020204020204" charset="-122"/>
              </a:rPr>
              <a:t>上下基本连贯，语言表达不够淸楚，有较多语法错误和拼写错误。</a:t>
            </a:r>
            <a:endParaRPr lang="en-US" altLang="zh-CN" dirty="0">
              <a:latin typeface="微软雅黑" panose="020B0503020204020204" charset="-122"/>
              <a:ea typeface="微软雅黑" panose="020B0503020204020204" charset="-122"/>
            </a:endParaRPr>
          </a:p>
          <a:p>
            <a:pPr>
              <a:lnSpc>
                <a:spcPct val="150000"/>
              </a:lnSpc>
            </a:pPr>
            <a:endParaRPr lang="en-US" altLang="zh-CN" dirty="0">
              <a:latin typeface="微软雅黑" panose="020B0503020204020204" charset="-122"/>
              <a:ea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rPr>
              <a:t>第四挡 (0-7 分 ）</a:t>
            </a:r>
          </a:p>
          <a:p>
            <a:pPr>
              <a:lnSpc>
                <a:spcPct val="150000"/>
              </a:lnSpc>
            </a:pPr>
            <a:r>
              <a:rPr lang="zh-CN" altLang="en-US" dirty="0">
                <a:latin typeface="微软雅黑" panose="020B0503020204020204" charset="-122"/>
                <a:ea typeface="微软雅黑" panose="020B0503020204020204" charset="-122"/>
              </a:rPr>
              <a:t>上下不够连贯. 语言不够通顺，表达不清楚，有大量语法错误和拼写 。</a:t>
            </a:r>
          </a:p>
        </p:txBody>
      </p:sp>
      <p:sp>
        <p:nvSpPr>
          <p:cNvPr id="6" name="文本框 5">
            <a:extLst>
              <a:ext uri="{FF2B5EF4-FFF2-40B4-BE49-F238E27FC236}">
                <a16:creationId xmlns:a16="http://schemas.microsoft.com/office/drawing/2014/main" id="{D466E9E7-7C51-4C58-B96D-E02DA7728186}"/>
              </a:ext>
            </a:extLst>
          </p:cNvPr>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 </a:t>
            </a:r>
            <a:r>
              <a:rPr lang="zh-CN" altLang="en-US" sz="2800" b="1" dirty="0">
                <a:solidFill>
                  <a:schemeClr val="accent1">
                    <a:lumMod val="90000"/>
                  </a:schemeClr>
                </a:solidFill>
                <a:latin typeface="微软雅黑" panose="020B0503020204020204" charset="-122"/>
                <a:ea typeface="微软雅黑" panose="020B0503020204020204" charset="-122"/>
              </a:rPr>
              <a:t>列提纲</a:t>
            </a:r>
          </a:p>
        </p:txBody>
      </p:sp>
      <p:graphicFrame>
        <p:nvGraphicFramePr>
          <p:cNvPr id="9" name="图示 8">
            <a:extLst>
              <a:ext uri="{FF2B5EF4-FFF2-40B4-BE49-F238E27FC236}">
                <a16:creationId xmlns:a16="http://schemas.microsoft.com/office/drawing/2014/main" id="{1C4B6601-A6FF-4F35-AC72-6E29451DA771}"/>
              </a:ext>
            </a:extLst>
          </p:cNvPr>
          <p:cNvGraphicFramePr/>
          <p:nvPr>
            <p:extLst>
              <p:ext uri="{D42A27DB-BD31-4B8C-83A1-F6EECF244321}">
                <p14:modId xmlns:p14="http://schemas.microsoft.com/office/powerpoint/2010/main" val="774900456"/>
              </p:ext>
            </p:extLst>
          </p:nvPr>
        </p:nvGraphicFramePr>
        <p:xfrm>
          <a:off x="9289075" y="1121"/>
          <a:ext cx="2693971" cy="16841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440" y="17145"/>
            <a:ext cx="12310110" cy="7144385"/>
          </a:xfrm>
          <a:prstGeom prst="rect">
            <a:avLst/>
          </a:prstGeom>
        </p:spPr>
        <p:txBody>
          <a:bodyPr vert="horz" wrap="square" lIns="0" tIns="46566" rIns="0" bIns="0" rtlCol="0">
            <a:spAutoFit/>
          </a:bodyPr>
          <a:lstStyle/>
          <a:p>
            <a:pPr marL="12700" indent="0" fontAlgn="auto">
              <a:lnSpc>
                <a:spcPts val="3260"/>
              </a:lnSpc>
              <a:spcBef>
                <a:spcPts val="275"/>
              </a:spcBef>
            </a:pPr>
            <a:r>
              <a:rPr sz="2000" b="1" spc="0" dirty="0">
                <a:latin typeface="微软雅黑" panose="020B0503020204020204" charset="-122"/>
                <a:ea typeface="微软雅黑" panose="020B0503020204020204" charset="-122"/>
                <a:cs typeface="Times New Roman" panose="02020603050405020304"/>
              </a:rPr>
              <a:t>I. </a:t>
            </a:r>
            <a:r>
              <a:rPr sz="2000" b="1" spc="10" dirty="0">
                <a:latin typeface="微软雅黑" panose="020B0503020204020204" charset="-122"/>
                <a:ea typeface="微软雅黑" panose="020B0503020204020204" charset="-122"/>
                <a:cs typeface="Times New Roman" panose="02020603050405020304"/>
              </a:rPr>
              <a:t>Introduction</a:t>
            </a:r>
            <a:r>
              <a:rPr sz="2000" b="1" spc="50" dirty="0">
                <a:latin typeface="微软雅黑" panose="020B0503020204020204" charset="-122"/>
                <a:ea typeface="微软雅黑" panose="020B0503020204020204" charset="-122"/>
                <a:cs typeface="Times New Roman" panose="02020603050405020304"/>
              </a:rPr>
              <a:t> </a:t>
            </a:r>
            <a:r>
              <a:rPr sz="2000" b="1" spc="25" dirty="0">
                <a:latin typeface="微软雅黑" panose="020B0503020204020204" charset="-122"/>
                <a:ea typeface="微软雅黑" panose="020B0503020204020204" charset="-122"/>
                <a:cs typeface="Times New Roman" panose="02020603050405020304"/>
              </a:rPr>
              <a:t>(</a:t>
            </a:r>
            <a:r>
              <a:rPr lang="en-US" sz="2000" b="1" spc="25" dirty="0">
                <a:latin typeface="微软雅黑" panose="020B0503020204020204" charset="-122"/>
                <a:ea typeface="微软雅黑" panose="020B0503020204020204" charset="-122"/>
                <a:cs typeface="Times New Roman" panose="02020603050405020304"/>
              </a:rPr>
              <a:t>P</a:t>
            </a:r>
            <a:r>
              <a:rPr sz="2000" b="1" spc="25" dirty="0">
                <a:latin typeface="微软雅黑" panose="020B0503020204020204" charset="-122"/>
                <a:ea typeface="微软雅黑" panose="020B0503020204020204" charset="-122"/>
                <a:cs typeface="Times New Roman" panose="02020603050405020304"/>
              </a:rPr>
              <a:t>ara.1)</a:t>
            </a:r>
          </a:p>
          <a:p>
            <a:pPr marL="12700" indent="0" fontAlgn="auto">
              <a:lnSpc>
                <a:spcPts val="3260"/>
              </a:lnSpc>
              <a:spcBef>
                <a:spcPts val="275"/>
              </a:spcBef>
            </a:pPr>
            <a:r>
              <a:rPr lang="en-US" sz="2000" dirty="0">
                <a:latin typeface="微软雅黑" panose="020B0503020204020204" charset="-122"/>
                <a:ea typeface="微软雅黑" panose="020B0503020204020204" charset="-122"/>
                <a:cs typeface="Times New Roman" panose="02020603050405020304"/>
                <a:sym typeface="+mn-ea"/>
              </a:rPr>
              <a:t>A. </a:t>
            </a:r>
            <a:r>
              <a:rPr sz="2000" dirty="0">
                <a:latin typeface="微软雅黑" panose="020B0503020204020204" charset="-122"/>
                <a:ea typeface="微软雅黑" panose="020B0503020204020204" charset="-122"/>
                <a:cs typeface="Times New Roman" panose="02020603050405020304"/>
                <a:sym typeface="+mn-ea"/>
              </a:rPr>
              <a:t>People</a:t>
            </a:r>
            <a:r>
              <a:rPr lang="en-US" sz="2000" dirty="0">
                <a:latin typeface="微软雅黑" panose="020B0503020204020204" charset="-122"/>
                <a:ea typeface="微软雅黑" panose="020B0503020204020204" charset="-122"/>
                <a:cs typeface="Times New Roman" panose="02020603050405020304"/>
                <a:sym typeface="+mn-ea"/>
              </a:rPr>
              <a:t>'</a:t>
            </a:r>
            <a:r>
              <a:rPr sz="2000" dirty="0">
                <a:latin typeface="微软雅黑" panose="020B0503020204020204" charset="-122"/>
                <a:ea typeface="微软雅黑" panose="020B0503020204020204" charset="-122"/>
                <a:cs typeface="Times New Roman" panose="02020603050405020304"/>
                <a:sym typeface="+mn-ea"/>
              </a:rPr>
              <a:t>s </a:t>
            </a:r>
            <a:r>
              <a:rPr sz="2000" spc="10" dirty="0">
                <a:latin typeface="微软雅黑" panose="020B0503020204020204" charset="-122"/>
                <a:ea typeface="微软雅黑" panose="020B0503020204020204" charset="-122"/>
                <a:cs typeface="Times New Roman" panose="02020603050405020304"/>
                <a:sym typeface="+mn-ea"/>
              </a:rPr>
              <a:t>concern </a:t>
            </a:r>
            <a:r>
              <a:rPr sz="2000" spc="25" dirty="0">
                <a:latin typeface="微软雅黑" panose="020B0503020204020204" charset="-122"/>
                <a:ea typeface="微软雅黑" panose="020B0503020204020204" charset="-122"/>
                <a:cs typeface="Times New Roman" panose="02020603050405020304"/>
                <a:sym typeface="+mn-ea"/>
              </a:rPr>
              <a:t>about </a:t>
            </a:r>
            <a:r>
              <a:rPr sz="2000" spc="5" dirty="0">
                <a:latin typeface="微软雅黑" panose="020B0503020204020204" charset="-122"/>
                <a:ea typeface="微软雅黑" panose="020B0503020204020204" charset="-122"/>
                <a:cs typeface="Times New Roman" panose="02020603050405020304"/>
                <a:sym typeface="+mn-ea"/>
              </a:rPr>
              <a:t>the structure </a:t>
            </a:r>
            <a:r>
              <a:rPr sz="2000" spc="10" dirty="0">
                <a:latin typeface="微软雅黑" panose="020B0503020204020204" charset="-122"/>
                <a:ea typeface="微软雅黑" panose="020B0503020204020204" charset="-122"/>
                <a:cs typeface="Times New Roman" panose="02020603050405020304"/>
                <a:sym typeface="+mn-ea"/>
              </a:rPr>
              <a:t>and functions </a:t>
            </a:r>
            <a:r>
              <a:rPr sz="2000" spc="25" dirty="0">
                <a:latin typeface="微软雅黑" panose="020B0503020204020204" charset="-122"/>
                <a:ea typeface="微软雅黑" panose="020B0503020204020204" charset="-122"/>
                <a:cs typeface="Times New Roman" panose="02020603050405020304"/>
                <a:sym typeface="+mn-ea"/>
              </a:rPr>
              <a:t>of </a:t>
            </a:r>
            <a:r>
              <a:rPr sz="2000" spc="15" dirty="0">
                <a:latin typeface="微软雅黑" panose="020B0503020204020204" charset="-122"/>
                <a:ea typeface="微软雅黑" panose="020B0503020204020204" charset="-122"/>
                <a:cs typeface="Times New Roman" panose="02020603050405020304"/>
                <a:sym typeface="+mn-ea"/>
              </a:rPr>
              <a:t>human</a:t>
            </a:r>
            <a:r>
              <a:rPr sz="2000" spc="50" dirty="0">
                <a:latin typeface="微软雅黑" panose="020B0503020204020204" charset="-122"/>
                <a:ea typeface="微软雅黑" panose="020B0503020204020204" charset="-122"/>
                <a:cs typeface="Times New Roman" panose="02020603050405020304"/>
                <a:sym typeface="+mn-ea"/>
              </a:rPr>
              <a:t> </a:t>
            </a:r>
            <a:r>
              <a:rPr sz="2000" spc="10" dirty="0">
                <a:latin typeface="微软雅黑" panose="020B0503020204020204" charset="-122"/>
                <a:ea typeface="微软雅黑" panose="020B0503020204020204" charset="-122"/>
                <a:cs typeface="Times New Roman" panose="02020603050405020304"/>
                <a:sym typeface="+mn-ea"/>
              </a:rPr>
              <a:t>brains</a:t>
            </a:r>
          </a:p>
          <a:p>
            <a:pPr marL="12700" indent="0" fontAlgn="auto">
              <a:lnSpc>
                <a:spcPts val="3260"/>
              </a:lnSpc>
              <a:spcBef>
                <a:spcPts val="275"/>
              </a:spcBef>
            </a:pPr>
            <a:r>
              <a:rPr lang="en-US" sz="2000" spc="10" dirty="0">
                <a:latin typeface="微软雅黑" panose="020B0503020204020204" charset="-122"/>
                <a:ea typeface="微软雅黑" panose="020B0503020204020204" charset="-122"/>
                <a:cs typeface="Times New Roman" panose="02020603050405020304"/>
                <a:sym typeface="+mn-ea"/>
              </a:rPr>
              <a:t>B. </a:t>
            </a:r>
            <a:r>
              <a:rPr sz="2000" dirty="0">
                <a:latin typeface="微软雅黑" panose="020B0503020204020204" charset="-122"/>
                <a:ea typeface="微软雅黑" panose="020B0503020204020204" charset="-122"/>
                <a:cs typeface="Times New Roman" panose="02020603050405020304"/>
                <a:sym typeface="+mn-ea"/>
              </a:rPr>
              <a:t>Thesis: Human </a:t>
            </a:r>
            <a:r>
              <a:rPr sz="2000" spc="10" dirty="0">
                <a:latin typeface="微软雅黑" panose="020B0503020204020204" charset="-122"/>
                <a:ea typeface="微软雅黑" panose="020B0503020204020204" charset="-122"/>
                <a:cs typeface="Times New Roman" panose="02020603050405020304"/>
                <a:sym typeface="+mn-ea"/>
              </a:rPr>
              <a:t>brains </a:t>
            </a:r>
            <a:r>
              <a:rPr sz="2000" spc="5" dirty="0">
                <a:latin typeface="微软雅黑" panose="020B0503020204020204" charset="-122"/>
                <a:ea typeface="微软雅黑" panose="020B0503020204020204" charset="-122"/>
                <a:cs typeface="Times New Roman" panose="02020603050405020304"/>
                <a:sym typeface="+mn-ea"/>
              </a:rPr>
              <a:t>are </a:t>
            </a:r>
            <a:r>
              <a:rPr sz="2000" spc="10" dirty="0">
                <a:latin typeface="微软雅黑" panose="020B0503020204020204" charset="-122"/>
                <a:ea typeface="微软雅黑" panose="020B0503020204020204" charset="-122"/>
                <a:cs typeface="Times New Roman" panose="02020603050405020304"/>
                <a:sym typeface="+mn-ea"/>
              </a:rPr>
              <a:t>divided </a:t>
            </a:r>
            <a:r>
              <a:rPr sz="2000" dirty="0">
                <a:latin typeface="微软雅黑" panose="020B0503020204020204" charset="-122"/>
                <a:ea typeface="微软雅黑" panose="020B0503020204020204" charset="-122"/>
                <a:cs typeface="Times New Roman" panose="02020603050405020304"/>
                <a:sym typeface="+mn-ea"/>
              </a:rPr>
              <a:t>into </a:t>
            </a:r>
            <a:r>
              <a:rPr sz="2000" spc="5" dirty="0">
                <a:latin typeface="微软雅黑" panose="020B0503020204020204" charset="-122"/>
                <a:ea typeface="微软雅黑" panose="020B0503020204020204" charset="-122"/>
                <a:cs typeface="Times New Roman" panose="02020603050405020304"/>
                <a:sym typeface="+mn-ea"/>
              </a:rPr>
              <a:t>two halves, </a:t>
            </a:r>
            <a:r>
              <a:rPr sz="2000" spc="10" dirty="0">
                <a:latin typeface="微软雅黑" panose="020B0503020204020204" charset="-122"/>
                <a:ea typeface="微软雅黑" panose="020B0503020204020204" charset="-122"/>
                <a:cs typeface="Times New Roman" panose="02020603050405020304"/>
                <a:sym typeface="+mn-ea"/>
              </a:rPr>
              <a:t>and </a:t>
            </a:r>
            <a:r>
              <a:rPr sz="2000" dirty="0">
                <a:latin typeface="微软雅黑" panose="020B0503020204020204" charset="-122"/>
                <a:ea typeface="微软雅黑" panose="020B0503020204020204" charset="-122"/>
                <a:cs typeface="Times New Roman" panose="02020603050405020304"/>
                <a:sym typeface="+mn-ea"/>
              </a:rPr>
              <a:t>each half </a:t>
            </a:r>
            <a:r>
              <a:rPr sz="2000" spc="10" dirty="0">
                <a:latin typeface="微软雅黑" panose="020B0503020204020204" charset="-122"/>
                <a:ea typeface="微软雅黑" panose="020B0503020204020204" charset="-122"/>
                <a:cs typeface="Times New Roman" panose="02020603050405020304"/>
                <a:sym typeface="+mn-ea"/>
              </a:rPr>
              <a:t>has </a:t>
            </a:r>
            <a:r>
              <a:rPr sz="2000" dirty="0">
                <a:latin typeface="微软雅黑" panose="020B0503020204020204" charset="-122"/>
                <a:ea typeface="微软雅黑" panose="020B0503020204020204" charset="-122"/>
                <a:cs typeface="Times New Roman" panose="02020603050405020304"/>
                <a:sym typeface="+mn-ea"/>
              </a:rPr>
              <a:t>separate</a:t>
            </a:r>
            <a:r>
              <a:rPr sz="2000" spc="-175" dirty="0">
                <a:latin typeface="微软雅黑" panose="020B0503020204020204" charset="-122"/>
                <a:ea typeface="微软雅黑" panose="020B0503020204020204" charset="-122"/>
                <a:cs typeface="Times New Roman" panose="02020603050405020304"/>
                <a:sym typeface="+mn-ea"/>
              </a:rPr>
              <a:t> </a:t>
            </a:r>
            <a:r>
              <a:rPr sz="2000" dirty="0">
                <a:latin typeface="微软雅黑" panose="020B0503020204020204" charset="-122"/>
                <a:ea typeface="微软雅黑" panose="020B0503020204020204" charset="-122"/>
                <a:cs typeface="Times New Roman" panose="02020603050405020304"/>
                <a:sym typeface="+mn-ea"/>
              </a:rPr>
              <a:t>features </a:t>
            </a:r>
            <a:r>
              <a:rPr sz="2000" spc="10" dirty="0">
                <a:latin typeface="微软雅黑" panose="020B0503020204020204" charset="-122"/>
                <a:ea typeface="微软雅黑" panose="020B0503020204020204" charset="-122"/>
                <a:cs typeface="Times New Roman" panose="02020603050405020304"/>
                <a:sym typeface="+mn-ea"/>
              </a:rPr>
              <a:t>and </a:t>
            </a:r>
            <a:r>
              <a:rPr sz="2000" dirty="0">
                <a:latin typeface="微软雅黑" panose="020B0503020204020204" charset="-122"/>
                <a:ea typeface="微软雅黑" panose="020B0503020204020204" charset="-122"/>
                <a:cs typeface="Times New Roman" panose="02020603050405020304"/>
                <a:sym typeface="+mn-ea"/>
              </a:rPr>
              <a:t>roles</a:t>
            </a:r>
            <a:r>
              <a:rPr dirty="0">
                <a:latin typeface="Times New Roman" panose="02020603050405020304"/>
                <a:cs typeface="Times New Roman" panose="02020603050405020304"/>
                <a:sym typeface="+mn-ea"/>
              </a:rPr>
              <a:t>.</a:t>
            </a:r>
            <a:endParaRPr dirty="0">
              <a:latin typeface="Times New Roman" panose="02020603050405020304"/>
              <a:cs typeface="Times New Roman" panose="02020603050405020304"/>
            </a:endParaRPr>
          </a:p>
          <a:p>
            <a:pPr marL="12700" indent="0" fontAlgn="auto">
              <a:lnSpc>
                <a:spcPts val="3260"/>
              </a:lnSpc>
              <a:spcBef>
                <a:spcPts val="180"/>
              </a:spcBef>
            </a:pPr>
            <a:r>
              <a:rPr sz="2000" b="1" dirty="0">
                <a:latin typeface="微软雅黑" panose="020B0503020204020204" charset="-122"/>
                <a:ea typeface="微软雅黑" panose="020B0503020204020204" charset="-122"/>
                <a:cs typeface="Times New Roman" panose="02020603050405020304"/>
                <a:sym typeface="+mn-ea"/>
              </a:rPr>
              <a:t>II. </a:t>
            </a:r>
            <a:r>
              <a:rPr sz="2000" b="1" spc="25" dirty="0">
                <a:latin typeface="微软雅黑" panose="020B0503020204020204" charset="-122"/>
                <a:ea typeface="微软雅黑" panose="020B0503020204020204" charset="-122"/>
                <a:cs typeface="Times New Roman" panose="02020603050405020304"/>
                <a:sym typeface="+mn-ea"/>
              </a:rPr>
              <a:t>Features and </a:t>
            </a:r>
            <a:r>
              <a:rPr sz="2000" b="1" dirty="0">
                <a:latin typeface="微软雅黑" panose="020B0503020204020204" charset="-122"/>
                <a:ea typeface="微软雅黑" panose="020B0503020204020204" charset="-122"/>
                <a:cs typeface="Times New Roman" panose="02020603050405020304"/>
                <a:sym typeface="+mn-ea"/>
              </a:rPr>
              <a:t>roles </a:t>
            </a:r>
            <a:r>
              <a:rPr sz="2000" b="1" spc="25" dirty="0">
                <a:latin typeface="微软雅黑" panose="020B0503020204020204" charset="-122"/>
                <a:ea typeface="微软雅黑" panose="020B0503020204020204" charset="-122"/>
                <a:cs typeface="Times New Roman" panose="02020603050405020304"/>
                <a:sym typeface="+mn-ea"/>
              </a:rPr>
              <a:t>of </a:t>
            </a:r>
            <a:r>
              <a:rPr sz="2000" b="1" dirty="0">
                <a:latin typeface="微软雅黑" panose="020B0503020204020204" charset="-122"/>
                <a:ea typeface="微软雅黑" panose="020B0503020204020204" charset="-122"/>
                <a:cs typeface="Times New Roman" panose="02020603050405020304"/>
                <a:sym typeface="+mn-ea"/>
              </a:rPr>
              <a:t>left brain </a:t>
            </a:r>
            <a:r>
              <a:rPr sz="2000" b="1" spc="25" dirty="0">
                <a:latin typeface="微软雅黑" panose="020B0503020204020204" charset="-122"/>
                <a:ea typeface="微软雅黑" panose="020B0503020204020204" charset="-122"/>
                <a:cs typeface="Times New Roman" panose="02020603050405020304"/>
                <a:sym typeface="+mn-ea"/>
              </a:rPr>
              <a:t>and </a:t>
            </a:r>
            <a:r>
              <a:rPr sz="2000" b="1" spc="-5" dirty="0">
                <a:latin typeface="微软雅黑" panose="020B0503020204020204" charset="-122"/>
                <a:ea typeface="微软雅黑" panose="020B0503020204020204" charset="-122"/>
                <a:cs typeface="Times New Roman" panose="02020603050405020304"/>
                <a:sym typeface="+mn-ea"/>
              </a:rPr>
              <a:t>right </a:t>
            </a:r>
            <a:r>
              <a:rPr sz="2000" b="1" dirty="0">
                <a:latin typeface="微软雅黑" panose="020B0503020204020204" charset="-122"/>
                <a:ea typeface="微软雅黑" panose="020B0503020204020204" charset="-122"/>
                <a:cs typeface="Times New Roman" panose="02020603050405020304"/>
                <a:sym typeface="+mn-ea"/>
              </a:rPr>
              <a:t>brain</a:t>
            </a:r>
            <a:r>
              <a:rPr sz="2000" b="1" spc="-135" dirty="0">
                <a:latin typeface="微软雅黑" panose="020B0503020204020204" charset="-122"/>
                <a:ea typeface="微软雅黑" panose="020B0503020204020204" charset="-122"/>
                <a:cs typeface="Times New Roman" panose="02020603050405020304"/>
                <a:sym typeface="+mn-ea"/>
              </a:rPr>
              <a:t> </a:t>
            </a:r>
            <a:r>
              <a:rPr sz="2000" b="1" spc="25" dirty="0">
                <a:latin typeface="微软雅黑" panose="020B0503020204020204" charset="-122"/>
                <a:ea typeface="微软雅黑" panose="020B0503020204020204" charset="-122"/>
                <a:cs typeface="Times New Roman" panose="02020603050405020304"/>
                <a:sym typeface="+mn-ea"/>
              </a:rPr>
              <a:t>(</a:t>
            </a:r>
            <a:r>
              <a:rPr lang="en-US" sz="2000" b="1" spc="25" dirty="0">
                <a:latin typeface="微软雅黑" panose="020B0503020204020204" charset="-122"/>
                <a:ea typeface="微软雅黑" panose="020B0503020204020204" charset="-122"/>
                <a:cs typeface="Times New Roman" panose="02020603050405020304"/>
                <a:sym typeface="+mn-ea"/>
              </a:rPr>
              <a:t>P</a:t>
            </a:r>
            <a:r>
              <a:rPr sz="2000" b="1" spc="25" dirty="0">
                <a:latin typeface="微软雅黑" panose="020B0503020204020204" charset="-122"/>
                <a:ea typeface="微软雅黑" panose="020B0503020204020204" charset="-122"/>
                <a:cs typeface="Times New Roman" panose="02020603050405020304"/>
                <a:sym typeface="+mn-ea"/>
              </a:rPr>
              <a:t>ara</a:t>
            </a:r>
            <a:r>
              <a:rPr lang="en-US" sz="2000" b="1" spc="25" dirty="0">
                <a:latin typeface="微软雅黑" panose="020B0503020204020204" charset="-122"/>
                <a:ea typeface="微软雅黑" panose="020B0503020204020204" charset="-122"/>
                <a:cs typeface="Times New Roman" panose="02020603050405020304"/>
                <a:sym typeface="+mn-ea"/>
              </a:rPr>
              <a:t>s</a:t>
            </a:r>
            <a:r>
              <a:rPr sz="2000" b="1" spc="25" dirty="0">
                <a:latin typeface="微软雅黑" panose="020B0503020204020204" charset="-122"/>
                <a:ea typeface="微软雅黑" panose="020B0503020204020204" charset="-122"/>
                <a:cs typeface="Times New Roman" panose="02020603050405020304"/>
                <a:sym typeface="+mn-ea"/>
              </a:rPr>
              <a:t>.2-3)</a:t>
            </a:r>
          </a:p>
          <a:p>
            <a:pPr marL="12700" indent="0" fontAlgn="auto">
              <a:lnSpc>
                <a:spcPts val="3260"/>
              </a:lnSpc>
              <a:spcBef>
                <a:spcPts val="180"/>
              </a:spcBef>
            </a:pPr>
            <a:r>
              <a:rPr lang="en-US" sz="2000" spc="25" dirty="0">
                <a:latin typeface="微软雅黑" panose="020B0503020204020204" charset="-122"/>
                <a:ea typeface="微软雅黑" panose="020B0503020204020204" charset="-122"/>
                <a:cs typeface="Times New Roman" panose="02020603050405020304"/>
                <a:sym typeface="+mn-ea"/>
              </a:rPr>
              <a:t>A. </a:t>
            </a:r>
            <a:r>
              <a:rPr sz="2000" spc="-5" dirty="0">
                <a:latin typeface="微软雅黑" panose="020B0503020204020204" charset="-122"/>
                <a:ea typeface="微软雅黑" panose="020B0503020204020204" charset="-122"/>
                <a:cs typeface="Times New Roman" panose="02020603050405020304"/>
                <a:sym typeface="+mn-ea"/>
              </a:rPr>
              <a:t>Left </a:t>
            </a:r>
            <a:r>
              <a:rPr sz="2000" spc="5" dirty="0">
                <a:latin typeface="微软雅黑" panose="020B0503020204020204" charset="-122"/>
                <a:ea typeface="微软雅黑" panose="020B0503020204020204" charset="-122"/>
                <a:cs typeface="Times New Roman" panose="02020603050405020304"/>
                <a:sym typeface="+mn-ea"/>
              </a:rPr>
              <a:t>brain </a:t>
            </a:r>
            <a:r>
              <a:rPr sz="2000" dirty="0">
                <a:latin typeface="微软雅黑" panose="020B0503020204020204" charset="-122"/>
                <a:ea typeface="微软雅黑" panose="020B0503020204020204" charset="-122"/>
                <a:cs typeface="Times New Roman" panose="02020603050405020304"/>
                <a:sym typeface="+mn-ea"/>
              </a:rPr>
              <a:t>with </a:t>
            </a:r>
            <a:r>
              <a:rPr sz="2000" spc="5" dirty="0">
                <a:latin typeface="微软雅黑" panose="020B0503020204020204" charset="-122"/>
                <a:ea typeface="微软雅黑" panose="020B0503020204020204" charset="-122"/>
                <a:cs typeface="Times New Roman" panose="02020603050405020304"/>
                <a:sym typeface="+mn-ea"/>
              </a:rPr>
              <a:t>the </a:t>
            </a:r>
            <a:r>
              <a:rPr sz="2000" spc="10" dirty="0">
                <a:latin typeface="微软雅黑" panose="020B0503020204020204" charset="-122"/>
                <a:ea typeface="微软雅黑" panose="020B0503020204020204" charset="-122"/>
                <a:cs typeface="Times New Roman" panose="02020603050405020304"/>
                <a:sym typeface="+mn-ea"/>
              </a:rPr>
              <a:t>function </a:t>
            </a:r>
            <a:r>
              <a:rPr sz="2000" spc="25" dirty="0">
                <a:latin typeface="微软雅黑" panose="020B0503020204020204" charset="-122"/>
                <a:ea typeface="微软雅黑" panose="020B0503020204020204" charset="-122"/>
                <a:cs typeface="Times New Roman" panose="02020603050405020304"/>
                <a:sym typeface="+mn-ea"/>
              </a:rPr>
              <a:t>of </a:t>
            </a:r>
            <a:r>
              <a:rPr sz="2000" spc="10" dirty="0">
                <a:latin typeface="微软雅黑" panose="020B0503020204020204" charset="-122"/>
                <a:ea typeface="微软雅黑" panose="020B0503020204020204" charset="-122"/>
                <a:cs typeface="Times New Roman" panose="02020603050405020304"/>
                <a:sym typeface="+mn-ea"/>
              </a:rPr>
              <a:t>thinking</a:t>
            </a:r>
            <a:r>
              <a:rPr sz="2000" spc="155" dirty="0">
                <a:latin typeface="微软雅黑" panose="020B0503020204020204" charset="-122"/>
                <a:ea typeface="微软雅黑" panose="020B0503020204020204" charset="-122"/>
                <a:cs typeface="Times New Roman" panose="02020603050405020304"/>
                <a:sym typeface="+mn-ea"/>
              </a:rPr>
              <a:t> </a:t>
            </a:r>
            <a:r>
              <a:rPr sz="2000" spc="-5" dirty="0">
                <a:latin typeface="微软雅黑" panose="020B0503020204020204" charset="-122"/>
                <a:ea typeface="微软雅黑" panose="020B0503020204020204" charset="-122"/>
                <a:cs typeface="Times New Roman" panose="02020603050405020304"/>
                <a:sym typeface="+mn-ea"/>
              </a:rPr>
              <a:t>logically</a:t>
            </a:r>
          </a:p>
          <a:p>
            <a:pPr marL="12700" indent="0" fontAlgn="auto">
              <a:lnSpc>
                <a:spcPts val="3260"/>
              </a:lnSpc>
              <a:spcBef>
                <a:spcPts val="180"/>
              </a:spcBef>
            </a:pPr>
            <a:r>
              <a:rPr lang="en-US" sz="2000" spc="-5" dirty="0">
                <a:latin typeface="微软雅黑" panose="020B0503020204020204" charset="-122"/>
                <a:ea typeface="微软雅黑" panose="020B0503020204020204" charset="-122"/>
                <a:cs typeface="Times New Roman" panose="02020603050405020304"/>
                <a:sym typeface="+mn-ea"/>
              </a:rPr>
              <a:t>B. </a:t>
            </a:r>
            <a:r>
              <a:rPr sz="2000" dirty="0">
                <a:latin typeface="微软雅黑" panose="020B0503020204020204" charset="-122"/>
                <a:ea typeface="微软雅黑" panose="020B0503020204020204" charset="-122"/>
                <a:cs typeface="Times New Roman" panose="02020603050405020304"/>
                <a:sym typeface="+mn-ea"/>
              </a:rPr>
              <a:t>Right </a:t>
            </a:r>
            <a:r>
              <a:rPr sz="2000" spc="5" dirty="0">
                <a:latin typeface="微软雅黑" panose="020B0503020204020204" charset="-122"/>
                <a:ea typeface="微软雅黑" panose="020B0503020204020204" charset="-122"/>
                <a:cs typeface="Times New Roman" panose="02020603050405020304"/>
                <a:sym typeface="+mn-ea"/>
              </a:rPr>
              <a:t>brain </a:t>
            </a:r>
            <a:r>
              <a:rPr sz="2000" dirty="0">
                <a:latin typeface="微软雅黑" panose="020B0503020204020204" charset="-122"/>
                <a:ea typeface="微软雅黑" panose="020B0503020204020204" charset="-122"/>
                <a:cs typeface="Times New Roman" panose="02020603050405020304"/>
                <a:sym typeface="+mn-ea"/>
              </a:rPr>
              <a:t>with </a:t>
            </a:r>
            <a:r>
              <a:rPr sz="2000" spc="5" dirty="0">
                <a:latin typeface="微软雅黑" panose="020B0503020204020204" charset="-122"/>
                <a:ea typeface="微软雅黑" panose="020B0503020204020204" charset="-122"/>
                <a:cs typeface="Times New Roman" panose="02020603050405020304"/>
                <a:sym typeface="+mn-ea"/>
              </a:rPr>
              <a:t>the </a:t>
            </a:r>
            <a:r>
              <a:rPr sz="2000" spc="10" dirty="0">
                <a:latin typeface="微软雅黑" panose="020B0503020204020204" charset="-122"/>
                <a:ea typeface="微软雅黑" panose="020B0503020204020204" charset="-122"/>
                <a:cs typeface="Times New Roman" panose="02020603050405020304"/>
                <a:sym typeface="+mn-ea"/>
              </a:rPr>
              <a:t>function </a:t>
            </a:r>
            <a:r>
              <a:rPr sz="2000" spc="25" dirty="0">
                <a:latin typeface="微软雅黑" panose="020B0503020204020204" charset="-122"/>
                <a:ea typeface="微软雅黑" panose="020B0503020204020204" charset="-122"/>
                <a:cs typeface="Times New Roman" panose="02020603050405020304"/>
                <a:sym typeface="+mn-ea"/>
              </a:rPr>
              <a:t>of </a:t>
            </a:r>
            <a:r>
              <a:rPr sz="2000" spc="10" dirty="0">
                <a:latin typeface="微软雅黑" panose="020B0503020204020204" charset="-122"/>
                <a:ea typeface="微软雅黑" panose="020B0503020204020204" charset="-122"/>
                <a:cs typeface="Times New Roman" panose="02020603050405020304"/>
                <a:sym typeface="+mn-ea"/>
              </a:rPr>
              <a:t>thinking</a:t>
            </a:r>
            <a:r>
              <a:rPr sz="2000" spc="-125" dirty="0">
                <a:latin typeface="微软雅黑" panose="020B0503020204020204" charset="-122"/>
                <a:ea typeface="微软雅黑" panose="020B0503020204020204" charset="-122"/>
                <a:cs typeface="Times New Roman" panose="02020603050405020304"/>
                <a:sym typeface="+mn-ea"/>
              </a:rPr>
              <a:t> </a:t>
            </a:r>
            <a:r>
              <a:rPr sz="2000" dirty="0">
                <a:latin typeface="微软雅黑" panose="020B0503020204020204" charset="-122"/>
                <a:ea typeface="微软雅黑" panose="020B0503020204020204" charset="-122"/>
                <a:cs typeface="Times New Roman" panose="02020603050405020304"/>
                <a:sym typeface="+mn-ea"/>
              </a:rPr>
              <a:t>creatively</a:t>
            </a:r>
          </a:p>
          <a:p>
            <a:pPr marL="12700" indent="0" fontAlgn="auto">
              <a:lnSpc>
                <a:spcPts val="3260"/>
              </a:lnSpc>
              <a:spcBef>
                <a:spcPts val="180"/>
              </a:spcBef>
            </a:pPr>
            <a:r>
              <a:rPr sz="2000" b="1" dirty="0">
                <a:latin typeface="微软雅黑" panose="020B0503020204020204" charset="-122"/>
                <a:ea typeface="微软雅黑" panose="020B0503020204020204" charset="-122"/>
                <a:cs typeface="Times New Roman" panose="02020603050405020304"/>
                <a:sym typeface="+mn-ea"/>
              </a:rPr>
              <a:t>III. </a:t>
            </a:r>
            <a:r>
              <a:rPr sz="2000" b="1" spc="10" dirty="0">
                <a:latin typeface="微软雅黑" panose="020B0503020204020204" charset="-122"/>
                <a:ea typeface="微软雅黑" panose="020B0503020204020204" charset="-122"/>
                <a:cs typeface="Times New Roman" panose="02020603050405020304"/>
                <a:sym typeface="+mn-ea"/>
              </a:rPr>
              <a:t>Dominance </a:t>
            </a:r>
            <a:r>
              <a:rPr sz="2000" b="1" spc="25" dirty="0">
                <a:latin typeface="微软雅黑" panose="020B0503020204020204" charset="-122"/>
                <a:ea typeface="微软雅黑" panose="020B0503020204020204" charset="-122"/>
                <a:cs typeface="Times New Roman" panose="02020603050405020304"/>
                <a:sym typeface="+mn-ea"/>
              </a:rPr>
              <a:t>of </a:t>
            </a:r>
            <a:r>
              <a:rPr sz="2000" b="1" dirty="0">
                <a:latin typeface="微软雅黑" panose="020B0503020204020204" charset="-122"/>
                <a:ea typeface="微软雅黑" panose="020B0503020204020204" charset="-122"/>
                <a:cs typeface="Times New Roman" panose="02020603050405020304"/>
                <a:sym typeface="+mn-ea"/>
              </a:rPr>
              <a:t>left </a:t>
            </a:r>
            <a:r>
              <a:rPr sz="2000" b="1" spc="25" dirty="0">
                <a:latin typeface="微软雅黑" panose="020B0503020204020204" charset="-122"/>
                <a:ea typeface="微软雅黑" panose="020B0503020204020204" charset="-122"/>
                <a:cs typeface="Times New Roman" panose="02020603050405020304"/>
                <a:sym typeface="+mn-ea"/>
              </a:rPr>
              <a:t>or </a:t>
            </a:r>
            <a:r>
              <a:rPr sz="2000" b="1" spc="-5" dirty="0">
                <a:latin typeface="微软雅黑" panose="020B0503020204020204" charset="-122"/>
                <a:ea typeface="微软雅黑" panose="020B0503020204020204" charset="-122"/>
                <a:cs typeface="Times New Roman" panose="02020603050405020304"/>
                <a:sym typeface="+mn-ea"/>
              </a:rPr>
              <a:t>right </a:t>
            </a:r>
            <a:r>
              <a:rPr sz="2000" b="1" dirty="0">
                <a:latin typeface="微软雅黑" panose="020B0503020204020204" charset="-122"/>
                <a:ea typeface="微软雅黑" panose="020B0503020204020204" charset="-122"/>
                <a:cs typeface="Times New Roman" panose="02020603050405020304"/>
                <a:sym typeface="+mn-ea"/>
              </a:rPr>
              <a:t>brain.</a:t>
            </a:r>
            <a:r>
              <a:rPr sz="2000" b="1" spc="-30" dirty="0">
                <a:latin typeface="微软雅黑" panose="020B0503020204020204" charset="-122"/>
                <a:ea typeface="微软雅黑" panose="020B0503020204020204" charset="-122"/>
                <a:cs typeface="Times New Roman" panose="02020603050405020304"/>
                <a:sym typeface="+mn-ea"/>
              </a:rPr>
              <a:t> </a:t>
            </a:r>
            <a:r>
              <a:rPr sz="2000" b="1" spc="25" dirty="0">
                <a:latin typeface="微软雅黑" panose="020B0503020204020204" charset="-122"/>
                <a:ea typeface="微软雅黑" panose="020B0503020204020204" charset="-122"/>
                <a:cs typeface="Times New Roman" panose="02020603050405020304"/>
                <a:sym typeface="+mn-ea"/>
              </a:rPr>
              <a:t>(</a:t>
            </a:r>
            <a:r>
              <a:rPr lang="en-US" sz="2000" b="1" spc="25" dirty="0">
                <a:latin typeface="微软雅黑" panose="020B0503020204020204" charset="-122"/>
                <a:ea typeface="微软雅黑" panose="020B0503020204020204" charset="-122"/>
                <a:cs typeface="Times New Roman" panose="02020603050405020304"/>
                <a:sym typeface="+mn-ea"/>
              </a:rPr>
              <a:t>P</a:t>
            </a:r>
            <a:r>
              <a:rPr sz="2000" b="1" spc="25" dirty="0">
                <a:latin typeface="微软雅黑" panose="020B0503020204020204" charset="-122"/>
                <a:ea typeface="微软雅黑" panose="020B0503020204020204" charset="-122"/>
                <a:cs typeface="Times New Roman" panose="02020603050405020304"/>
                <a:sym typeface="+mn-ea"/>
              </a:rPr>
              <a:t>ara</a:t>
            </a:r>
            <a:r>
              <a:rPr lang="en-US" sz="2000" b="1" spc="25" dirty="0">
                <a:latin typeface="微软雅黑" panose="020B0503020204020204" charset="-122"/>
                <a:ea typeface="微软雅黑" panose="020B0503020204020204" charset="-122"/>
                <a:cs typeface="Times New Roman" panose="02020603050405020304"/>
                <a:sym typeface="+mn-ea"/>
              </a:rPr>
              <a:t>s</a:t>
            </a:r>
            <a:r>
              <a:rPr sz="2000" b="1" spc="25" dirty="0">
                <a:latin typeface="微软雅黑" panose="020B0503020204020204" charset="-122"/>
                <a:ea typeface="微软雅黑" panose="020B0503020204020204" charset="-122"/>
                <a:cs typeface="Times New Roman" panose="02020603050405020304"/>
                <a:sym typeface="+mn-ea"/>
              </a:rPr>
              <a:t>.4-5) </a:t>
            </a:r>
          </a:p>
          <a:p>
            <a:pPr marL="12700" indent="0" fontAlgn="auto">
              <a:lnSpc>
                <a:spcPts val="3260"/>
              </a:lnSpc>
              <a:spcBef>
                <a:spcPts val="180"/>
              </a:spcBef>
            </a:pPr>
            <a:r>
              <a:rPr lang="en-US" sz="2000" dirty="0">
                <a:latin typeface="微软雅黑" panose="020B0503020204020204" charset="-122"/>
                <a:ea typeface="微软雅黑" panose="020B0503020204020204" charset="-122"/>
                <a:cs typeface="Times New Roman" panose="02020603050405020304"/>
                <a:sym typeface="+mn-ea"/>
              </a:rPr>
              <a:t>A. </a:t>
            </a:r>
            <a:r>
              <a:rPr sz="2000" dirty="0">
                <a:latin typeface="微软雅黑" panose="020B0503020204020204" charset="-122"/>
                <a:ea typeface="微软雅黑" panose="020B0503020204020204" charset="-122"/>
                <a:cs typeface="Times New Roman" panose="02020603050405020304"/>
                <a:sym typeface="+mn-ea"/>
              </a:rPr>
              <a:t>Features </a:t>
            </a:r>
            <a:r>
              <a:rPr sz="2000" spc="25" dirty="0">
                <a:latin typeface="微软雅黑" panose="020B0503020204020204" charset="-122"/>
                <a:ea typeface="微软雅黑" panose="020B0503020204020204" charset="-122"/>
                <a:cs typeface="Times New Roman" panose="02020603050405020304"/>
                <a:sym typeface="+mn-ea"/>
              </a:rPr>
              <a:t>of </a:t>
            </a:r>
            <a:r>
              <a:rPr sz="2000" spc="5" dirty="0">
                <a:latin typeface="微软雅黑" panose="020B0503020204020204" charset="-122"/>
                <a:ea typeface="微软雅黑" panose="020B0503020204020204" charset="-122"/>
                <a:cs typeface="Times New Roman" panose="02020603050405020304"/>
                <a:sym typeface="+mn-ea"/>
              </a:rPr>
              <a:t>left-brained</a:t>
            </a:r>
            <a:r>
              <a:rPr sz="2000" spc="65" dirty="0">
                <a:latin typeface="微软雅黑" panose="020B0503020204020204" charset="-122"/>
                <a:ea typeface="微软雅黑" panose="020B0503020204020204" charset="-122"/>
                <a:cs typeface="Times New Roman" panose="02020603050405020304"/>
                <a:sym typeface="+mn-ea"/>
              </a:rPr>
              <a:t> </a:t>
            </a:r>
            <a:r>
              <a:rPr sz="2000" spc="15" dirty="0">
                <a:latin typeface="微软雅黑" panose="020B0503020204020204" charset="-122"/>
                <a:ea typeface="微软雅黑" panose="020B0503020204020204" charset="-122"/>
                <a:cs typeface="Times New Roman" panose="02020603050405020304"/>
                <a:sym typeface="+mn-ea"/>
              </a:rPr>
              <a:t>people</a:t>
            </a:r>
          </a:p>
          <a:p>
            <a:pPr marL="12700" indent="0" fontAlgn="auto">
              <a:lnSpc>
                <a:spcPts val="3260"/>
              </a:lnSpc>
              <a:spcBef>
                <a:spcPts val="180"/>
              </a:spcBef>
            </a:pPr>
            <a:r>
              <a:rPr lang="en-US" sz="2000" spc="15" dirty="0">
                <a:latin typeface="微软雅黑" panose="020B0503020204020204" charset="-122"/>
                <a:ea typeface="微软雅黑" panose="020B0503020204020204" charset="-122"/>
                <a:cs typeface="Times New Roman" panose="02020603050405020304"/>
                <a:sym typeface="+mn-ea"/>
              </a:rPr>
              <a:t>1. </a:t>
            </a:r>
            <a:r>
              <a:rPr sz="2000" spc="-10" dirty="0">
                <a:latin typeface="微软雅黑" panose="020B0503020204020204" charset="-122"/>
                <a:ea typeface="微软雅黑" panose="020B0503020204020204" charset="-122"/>
                <a:cs typeface="Times New Roman" panose="02020603050405020304"/>
                <a:sym typeface="+mn-ea"/>
              </a:rPr>
              <a:t>Being </a:t>
            </a:r>
            <a:r>
              <a:rPr sz="2000" spc="10" dirty="0">
                <a:latin typeface="微软雅黑" panose="020B0503020204020204" charset="-122"/>
                <a:ea typeface="微软雅黑" panose="020B0503020204020204" charset="-122"/>
                <a:cs typeface="Times New Roman" panose="02020603050405020304"/>
                <a:sym typeface="+mn-ea"/>
              </a:rPr>
              <a:t>good </a:t>
            </a:r>
            <a:r>
              <a:rPr sz="2000" dirty="0">
                <a:latin typeface="微软雅黑" panose="020B0503020204020204" charset="-122"/>
                <a:ea typeface="微软雅黑" panose="020B0503020204020204" charset="-122"/>
                <a:cs typeface="Times New Roman" panose="02020603050405020304"/>
                <a:sym typeface="+mn-ea"/>
              </a:rPr>
              <a:t>at mathematics </a:t>
            </a:r>
            <a:r>
              <a:rPr sz="2000" spc="10" dirty="0">
                <a:latin typeface="微软雅黑" panose="020B0503020204020204" charset="-122"/>
                <a:ea typeface="微软雅黑" panose="020B0503020204020204" charset="-122"/>
                <a:cs typeface="Times New Roman" panose="02020603050405020304"/>
                <a:sym typeface="+mn-ea"/>
              </a:rPr>
              <a:t>and </a:t>
            </a:r>
            <a:r>
              <a:rPr sz="2000" dirty="0">
                <a:latin typeface="微软雅黑" panose="020B0503020204020204" charset="-122"/>
                <a:ea typeface="微软雅黑" panose="020B0503020204020204" charset="-122"/>
                <a:cs typeface="Times New Roman" panose="02020603050405020304"/>
                <a:sym typeface="+mn-ea"/>
              </a:rPr>
              <a:t>language</a:t>
            </a:r>
            <a:r>
              <a:rPr sz="2000" spc="-90" dirty="0">
                <a:latin typeface="微软雅黑" panose="020B0503020204020204" charset="-122"/>
                <a:ea typeface="微软雅黑" panose="020B0503020204020204" charset="-122"/>
                <a:cs typeface="Times New Roman" panose="02020603050405020304"/>
                <a:sym typeface="+mn-ea"/>
              </a:rPr>
              <a:t> </a:t>
            </a:r>
            <a:r>
              <a:rPr sz="2000" dirty="0">
                <a:latin typeface="微软雅黑" panose="020B0503020204020204" charset="-122"/>
                <a:ea typeface="微软雅黑" panose="020B0503020204020204" charset="-122"/>
                <a:cs typeface="Times New Roman" panose="02020603050405020304"/>
                <a:sym typeface="+mn-ea"/>
              </a:rPr>
              <a:t>expression</a:t>
            </a:r>
            <a:endParaRPr sz="2000" spc="15" dirty="0">
              <a:latin typeface="微软雅黑" panose="020B0503020204020204" charset="-122"/>
              <a:ea typeface="微软雅黑" panose="020B0503020204020204" charset="-122"/>
              <a:cs typeface="Times New Roman" panose="02020603050405020304"/>
              <a:sym typeface="+mn-ea"/>
            </a:endParaRPr>
          </a:p>
          <a:p>
            <a:pPr marL="0" lvl="1" indent="0" fontAlgn="auto">
              <a:lnSpc>
                <a:spcPts val="3260"/>
              </a:lnSpc>
              <a:spcBef>
                <a:spcPts val="180"/>
              </a:spcBef>
            </a:pPr>
            <a:r>
              <a:rPr lang="en-US" sz="2000" spc="15" dirty="0">
                <a:latin typeface="微软雅黑" panose="020B0503020204020204" charset="-122"/>
                <a:ea typeface="微软雅黑" panose="020B0503020204020204" charset="-122"/>
                <a:cs typeface="Times New Roman" panose="02020603050405020304"/>
                <a:sym typeface="+mn-ea"/>
              </a:rPr>
              <a:t>2. </a:t>
            </a:r>
            <a:r>
              <a:rPr sz="2000" spc="-5" dirty="0">
                <a:latin typeface="微软雅黑" panose="020B0503020204020204" charset="-122"/>
                <a:ea typeface="微软雅黑" panose="020B0503020204020204" charset="-122"/>
                <a:cs typeface="Times New Roman" panose="02020603050405020304"/>
                <a:sym typeface="+mn-ea"/>
              </a:rPr>
              <a:t>Believing </a:t>
            </a:r>
            <a:r>
              <a:rPr sz="2000" dirty="0">
                <a:latin typeface="微软雅黑" panose="020B0503020204020204" charset="-122"/>
                <a:ea typeface="微软雅黑" panose="020B0503020204020204" charset="-122"/>
                <a:cs typeface="Times New Roman" panose="02020603050405020304"/>
                <a:sym typeface="+mn-ea"/>
              </a:rPr>
              <a:t>in</a:t>
            </a:r>
            <a:r>
              <a:rPr sz="2000" spc="-60" dirty="0">
                <a:latin typeface="微软雅黑" panose="020B0503020204020204" charset="-122"/>
                <a:ea typeface="微软雅黑" panose="020B0503020204020204" charset="-122"/>
                <a:cs typeface="Times New Roman" panose="02020603050405020304"/>
                <a:sym typeface="+mn-ea"/>
              </a:rPr>
              <a:t> </a:t>
            </a:r>
            <a:r>
              <a:rPr sz="2000" spc="10" dirty="0">
                <a:latin typeface="微软雅黑" panose="020B0503020204020204" charset="-122"/>
                <a:ea typeface="微软雅黑" panose="020B0503020204020204" charset="-122"/>
                <a:cs typeface="Times New Roman" panose="02020603050405020304"/>
                <a:sym typeface="+mn-ea"/>
              </a:rPr>
              <a:t>reasoning</a:t>
            </a:r>
            <a:endParaRPr sz="2000" dirty="0">
              <a:latin typeface="微软雅黑" panose="020B0503020204020204" charset="-122"/>
              <a:ea typeface="微软雅黑" panose="020B0503020204020204" charset="-122"/>
              <a:cs typeface="Times New Roman" panose="02020603050405020304"/>
            </a:endParaRPr>
          </a:p>
          <a:p>
            <a:pPr marL="12700" indent="0" fontAlgn="auto">
              <a:lnSpc>
                <a:spcPts val="3260"/>
              </a:lnSpc>
              <a:spcBef>
                <a:spcPts val="180"/>
              </a:spcBef>
            </a:pPr>
            <a:r>
              <a:rPr lang="en-US" sz="2000" spc="25" dirty="0">
                <a:latin typeface="微软雅黑" panose="020B0503020204020204" charset="-122"/>
                <a:ea typeface="微软雅黑" panose="020B0503020204020204" charset="-122"/>
                <a:cs typeface="Times New Roman" panose="02020603050405020304"/>
                <a:sym typeface="+mn-ea"/>
              </a:rPr>
              <a:t>B. </a:t>
            </a:r>
            <a:r>
              <a:rPr sz="2000" dirty="0">
                <a:latin typeface="微软雅黑" panose="020B0503020204020204" charset="-122"/>
                <a:ea typeface="微软雅黑" panose="020B0503020204020204" charset="-122"/>
                <a:cs typeface="Times New Roman" panose="02020603050405020304"/>
                <a:sym typeface="+mn-ea"/>
              </a:rPr>
              <a:t>Features </a:t>
            </a:r>
            <a:r>
              <a:rPr sz="2000" spc="25" dirty="0">
                <a:latin typeface="微软雅黑" panose="020B0503020204020204" charset="-122"/>
                <a:ea typeface="微软雅黑" panose="020B0503020204020204" charset="-122"/>
                <a:cs typeface="Times New Roman" panose="02020603050405020304"/>
                <a:sym typeface="+mn-ea"/>
              </a:rPr>
              <a:t>of </a:t>
            </a:r>
            <a:r>
              <a:rPr lang="en-US" sz="2000" spc="25" dirty="0">
                <a:latin typeface="微软雅黑" panose="020B0503020204020204" charset="-122"/>
                <a:ea typeface="微软雅黑" panose="020B0503020204020204" charset="-122"/>
                <a:cs typeface="Times New Roman" panose="02020603050405020304"/>
                <a:sym typeface="+mn-ea"/>
              </a:rPr>
              <a:t>right</a:t>
            </a:r>
            <a:r>
              <a:rPr sz="2000" spc="5" dirty="0">
                <a:latin typeface="微软雅黑" panose="020B0503020204020204" charset="-122"/>
                <a:ea typeface="微软雅黑" panose="020B0503020204020204" charset="-122"/>
                <a:cs typeface="Times New Roman" panose="02020603050405020304"/>
                <a:sym typeface="+mn-ea"/>
              </a:rPr>
              <a:t>-brained</a:t>
            </a:r>
            <a:r>
              <a:rPr sz="2000" spc="65" dirty="0">
                <a:latin typeface="微软雅黑" panose="020B0503020204020204" charset="-122"/>
                <a:ea typeface="微软雅黑" panose="020B0503020204020204" charset="-122"/>
                <a:cs typeface="Times New Roman" panose="02020603050405020304"/>
                <a:sym typeface="+mn-ea"/>
              </a:rPr>
              <a:t> </a:t>
            </a:r>
            <a:r>
              <a:rPr sz="2000" spc="15" dirty="0">
                <a:latin typeface="微软雅黑" panose="020B0503020204020204" charset="-122"/>
                <a:ea typeface="微软雅黑" panose="020B0503020204020204" charset="-122"/>
                <a:cs typeface="Times New Roman" panose="02020603050405020304"/>
                <a:sym typeface="+mn-ea"/>
              </a:rPr>
              <a:t>people</a:t>
            </a:r>
          </a:p>
          <a:p>
            <a:pPr marL="0" lvl="1" indent="0" fontAlgn="auto">
              <a:lnSpc>
                <a:spcPts val="3260"/>
              </a:lnSpc>
              <a:spcBef>
                <a:spcPts val="180"/>
              </a:spcBef>
            </a:pPr>
            <a:r>
              <a:rPr lang="en-US" sz="2000" spc="25" dirty="0">
                <a:latin typeface="微软雅黑" panose="020B0503020204020204" charset="-122"/>
                <a:ea typeface="微软雅黑" panose="020B0503020204020204" charset="-122"/>
                <a:cs typeface="Times New Roman" panose="02020603050405020304"/>
                <a:sym typeface="+mn-ea"/>
              </a:rPr>
              <a:t>1. </a:t>
            </a:r>
            <a:r>
              <a:rPr sz="2000" spc="-5" dirty="0">
                <a:latin typeface="微软雅黑" panose="020B0503020204020204" charset="-122"/>
                <a:ea typeface="微软雅黑" panose="020B0503020204020204" charset="-122"/>
                <a:cs typeface="Times New Roman" panose="02020603050405020304"/>
                <a:sym typeface="+mn-ea"/>
              </a:rPr>
              <a:t>Being artistic </a:t>
            </a:r>
            <a:r>
              <a:rPr sz="2000" spc="10" dirty="0">
                <a:latin typeface="微软雅黑" panose="020B0503020204020204" charset="-122"/>
                <a:ea typeface="微软雅黑" panose="020B0503020204020204" charset="-122"/>
                <a:cs typeface="Times New Roman" panose="02020603050405020304"/>
                <a:sym typeface="+mn-ea"/>
              </a:rPr>
              <a:t>and </a:t>
            </a:r>
            <a:r>
              <a:rPr sz="2000" spc="15" dirty="0">
                <a:latin typeface="微软雅黑" panose="020B0503020204020204" charset="-122"/>
                <a:ea typeface="微软雅黑" panose="020B0503020204020204" charset="-122"/>
                <a:cs typeface="Times New Roman" panose="02020603050405020304"/>
                <a:sym typeface="+mn-ea"/>
              </a:rPr>
              <a:t>having </a:t>
            </a:r>
            <a:r>
              <a:rPr lang="en-US" sz="2000" spc="15" dirty="0">
                <a:latin typeface="微软雅黑" panose="020B0503020204020204" charset="-122"/>
                <a:ea typeface="微软雅黑" panose="020B0503020204020204" charset="-122"/>
                <a:cs typeface="Times New Roman" panose="02020603050405020304"/>
                <a:sym typeface="+mn-ea"/>
              </a:rPr>
              <a:t>a </a:t>
            </a:r>
            <a:r>
              <a:rPr sz="2000" spc="15" dirty="0">
                <a:latin typeface="微软雅黑" panose="020B0503020204020204" charset="-122"/>
                <a:ea typeface="微软雅黑" panose="020B0503020204020204" charset="-122"/>
                <a:cs typeface="Times New Roman" panose="02020603050405020304"/>
                <a:sym typeface="+mn-ea"/>
              </a:rPr>
              <a:t>good </a:t>
            </a:r>
            <a:r>
              <a:rPr sz="2000" spc="5" dirty="0">
                <a:latin typeface="微软雅黑" panose="020B0503020204020204" charset="-122"/>
                <a:ea typeface="微软雅黑" panose="020B0503020204020204" charset="-122"/>
                <a:cs typeface="Times New Roman" panose="02020603050405020304"/>
                <a:sym typeface="+mn-ea"/>
              </a:rPr>
              <a:t>sense </a:t>
            </a:r>
            <a:r>
              <a:rPr sz="2000" spc="25" dirty="0">
                <a:latin typeface="微软雅黑" panose="020B0503020204020204" charset="-122"/>
                <a:ea typeface="微软雅黑" panose="020B0503020204020204" charset="-122"/>
                <a:cs typeface="Times New Roman" panose="02020603050405020304"/>
                <a:sym typeface="+mn-ea"/>
              </a:rPr>
              <a:t>of </a:t>
            </a:r>
            <a:r>
              <a:rPr sz="2000" spc="5" dirty="0">
                <a:latin typeface="微软雅黑" panose="020B0503020204020204" charset="-122"/>
                <a:ea typeface="微软雅黑" panose="020B0503020204020204" charset="-122"/>
                <a:cs typeface="Times New Roman" panose="02020603050405020304"/>
                <a:sym typeface="+mn-ea"/>
              </a:rPr>
              <a:t>music</a:t>
            </a:r>
            <a:r>
              <a:rPr sz="2000" dirty="0">
                <a:latin typeface="微软雅黑" panose="020B0503020204020204" charset="-122"/>
                <a:ea typeface="微软雅黑" panose="020B0503020204020204" charset="-122"/>
                <a:cs typeface="Times New Roman" panose="02020603050405020304"/>
                <a:sym typeface="+mn-ea"/>
              </a:rPr>
              <a:t> appreciation</a:t>
            </a:r>
            <a:endParaRPr sz="2000" dirty="0">
              <a:latin typeface="微软雅黑" panose="020B0503020204020204" charset="-122"/>
              <a:ea typeface="微软雅黑" panose="020B0503020204020204" charset="-122"/>
              <a:cs typeface="Times New Roman" panose="02020603050405020304"/>
            </a:endParaRPr>
          </a:p>
          <a:p>
            <a:pPr marL="0" lvl="1" indent="0" fontAlgn="auto">
              <a:lnSpc>
                <a:spcPts val="3260"/>
              </a:lnSpc>
              <a:spcBef>
                <a:spcPts val="180"/>
              </a:spcBef>
            </a:pPr>
            <a:r>
              <a:rPr lang="en-US" sz="2000" spc="25" dirty="0">
                <a:latin typeface="微软雅黑" panose="020B0503020204020204" charset="-122"/>
                <a:ea typeface="微软雅黑" panose="020B0503020204020204" charset="-122"/>
                <a:cs typeface="Times New Roman" panose="02020603050405020304"/>
                <a:sym typeface="+mn-ea"/>
              </a:rPr>
              <a:t>2. </a:t>
            </a:r>
            <a:r>
              <a:rPr sz="2000" spc="-5" dirty="0">
                <a:latin typeface="微软雅黑" panose="020B0503020204020204" charset="-122"/>
                <a:ea typeface="微软雅黑" panose="020B0503020204020204" charset="-122"/>
                <a:cs typeface="Times New Roman" panose="02020603050405020304"/>
                <a:sym typeface="+mn-ea"/>
              </a:rPr>
              <a:t>Being </a:t>
            </a:r>
            <a:r>
              <a:rPr sz="2000" spc="15" dirty="0">
                <a:latin typeface="微软雅黑" panose="020B0503020204020204" charset="-122"/>
                <a:ea typeface="微软雅黑" panose="020B0503020204020204" charset="-122"/>
                <a:cs typeface="Times New Roman" panose="02020603050405020304"/>
                <a:sym typeface="+mn-ea"/>
              </a:rPr>
              <a:t>open </a:t>
            </a:r>
            <a:r>
              <a:rPr sz="2000" dirty="0">
                <a:latin typeface="微软雅黑" panose="020B0503020204020204" charset="-122"/>
                <a:ea typeface="微软雅黑" panose="020B0503020204020204" charset="-122"/>
                <a:cs typeface="Times New Roman" panose="02020603050405020304"/>
                <a:sym typeface="+mn-ea"/>
              </a:rPr>
              <a:t>to </a:t>
            </a:r>
            <a:r>
              <a:rPr sz="2000" spc="15" dirty="0">
                <a:latin typeface="微软雅黑" panose="020B0503020204020204" charset="-122"/>
                <a:ea typeface="微软雅黑" panose="020B0503020204020204" charset="-122"/>
                <a:cs typeface="Times New Roman" panose="02020603050405020304"/>
                <a:sym typeface="+mn-ea"/>
              </a:rPr>
              <a:t>new </a:t>
            </a:r>
            <a:r>
              <a:rPr sz="2000" dirty="0">
                <a:latin typeface="微软雅黑" panose="020B0503020204020204" charset="-122"/>
                <a:ea typeface="微软雅黑" panose="020B0503020204020204" charset="-122"/>
                <a:cs typeface="Times New Roman" panose="02020603050405020304"/>
                <a:sym typeface="+mn-ea"/>
              </a:rPr>
              <a:t>ideas </a:t>
            </a:r>
            <a:r>
              <a:rPr sz="2000" spc="10" dirty="0">
                <a:latin typeface="微软雅黑" panose="020B0503020204020204" charset="-122"/>
                <a:ea typeface="微软雅黑" panose="020B0503020204020204" charset="-122"/>
                <a:cs typeface="Times New Roman" panose="02020603050405020304"/>
                <a:sym typeface="+mn-ea"/>
              </a:rPr>
              <a:t>and </a:t>
            </a:r>
            <a:r>
              <a:rPr sz="2000" spc="25" dirty="0">
                <a:latin typeface="微软雅黑" panose="020B0503020204020204" charset="-122"/>
                <a:ea typeface="微软雅黑" panose="020B0503020204020204" charset="-122"/>
                <a:cs typeface="Times New Roman" panose="02020603050405020304"/>
                <a:sym typeface="+mn-ea"/>
              </a:rPr>
              <a:t>more</a:t>
            </a:r>
            <a:r>
              <a:rPr sz="2000" spc="-80" dirty="0">
                <a:latin typeface="微软雅黑" panose="020B0503020204020204" charset="-122"/>
                <a:ea typeface="微软雅黑" panose="020B0503020204020204" charset="-122"/>
                <a:cs typeface="Times New Roman" panose="02020603050405020304"/>
                <a:sym typeface="+mn-ea"/>
              </a:rPr>
              <a:t> </a:t>
            </a:r>
            <a:r>
              <a:rPr sz="2000" dirty="0">
                <a:latin typeface="微软雅黑" panose="020B0503020204020204" charset="-122"/>
                <a:ea typeface="微软雅黑" panose="020B0503020204020204" charset="-122"/>
                <a:cs typeface="Times New Roman" panose="02020603050405020304"/>
                <a:sym typeface="+mn-ea"/>
              </a:rPr>
              <a:t>radical</a:t>
            </a:r>
            <a:endParaRPr sz="2000" dirty="0">
              <a:latin typeface="微软雅黑" panose="020B0503020204020204" charset="-122"/>
              <a:ea typeface="微软雅黑" panose="020B0503020204020204" charset="-122"/>
              <a:cs typeface="Times New Roman" panose="02020603050405020304"/>
            </a:endParaRPr>
          </a:p>
          <a:p>
            <a:pPr marL="12700" indent="0" fontAlgn="auto">
              <a:lnSpc>
                <a:spcPts val="3260"/>
              </a:lnSpc>
              <a:spcBef>
                <a:spcPts val="180"/>
              </a:spcBef>
            </a:pPr>
            <a:r>
              <a:rPr lang="en-US" sz="2000" spc="25" dirty="0">
                <a:latin typeface="微软雅黑" panose="020B0503020204020204" charset="-122"/>
                <a:ea typeface="微软雅黑" panose="020B0503020204020204" charset="-122"/>
                <a:cs typeface="Times New Roman" panose="02020603050405020304"/>
                <a:sym typeface="+mn-ea"/>
              </a:rPr>
              <a:t>C. The equal importance of left brain and right brain. / </a:t>
            </a:r>
            <a:r>
              <a:rPr sz="2000" spc="5" dirty="0">
                <a:latin typeface="微软雅黑" panose="020B0503020204020204" charset="-122"/>
                <a:ea typeface="微软雅黑" panose="020B0503020204020204" charset="-122"/>
                <a:cs typeface="Times New Roman" panose="02020603050405020304"/>
                <a:sym typeface="+mn-ea"/>
              </a:rPr>
              <a:t>Coordination </a:t>
            </a:r>
            <a:r>
              <a:rPr sz="2000" spc="25" dirty="0">
                <a:latin typeface="微软雅黑" panose="020B0503020204020204" charset="-122"/>
                <a:ea typeface="微软雅黑" panose="020B0503020204020204" charset="-122"/>
                <a:cs typeface="Times New Roman" panose="02020603050405020304"/>
                <a:sym typeface="+mn-ea"/>
              </a:rPr>
              <a:t>of </a:t>
            </a:r>
            <a:r>
              <a:rPr sz="2000" dirty="0">
                <a:latin typeface="微软雅黑" panose="020B0503020204020204" charset="-122"/>
                <a:ea typeface="微软雅黑" panose="020B0503020204020204" charset="-122"/>
                <a:cs typeface="Times New Roman" panose="02020603050405020304"/>
                <a:sym typeface="+mn-ea"/>
              </a:rPr>
              <a:t>left </a:t>
            </a:r>
            <a:r>
              <a:rPr sz="2000" spc="10" dirty="0">
                <a:latin typeface="微软雅黑" panose="020B0503020204020204" charset="-122"/>
                <a:ea typeface="微软雅黑" panose="020B0503020204020204" charset="-122"/>
                <a:cs typeface="Times New Roman" panose="02020603050405020304"/>
                <a:sym typeface="+mn-ea"/>
              </a:rPr>
              <a:t>and </a:t>
            </a:r>
            <a:r>
              <a:rPr sz="2000" dirty="0">
                <a:latin typeface="微软雅黑" panose="020B0503020204020204" charset="-122"/>
                <a:ea typeface="微软雅黑" panose="020B0503020204020204" charset="-122"/>
                <a:cs typeface="Times New Roman" panose="02020603050405020304"/>
                <a:sym typeface="+mn-ea"/>
              </a:rPr>
              <a:t>right</a:t>
            </a:r>
            <a:r>
              <a:rPr sz="2000" spc="175" dirty="0">
                <a:latin typeface="微软雅黑" panose="020B0503020204020204" charset="-122"/>
                <a:ea typeface="微软雅黑" panose="020B0503020204020204" charset="-122"/>
                <a:cs typeface="Times New Roman" panose="02020603050405020304"/>
                <a:sym typeface="+mn-ea"/>
              </a:rPr>
              <a:t> </a:t>
            </a:r>
            <a:r>
              <a:rPr sz="2000" spc="10" dirty="0">
                <a:latin typeface="微软雅黑" panose="020B0503020204020204" charset="-122"/>
                <a:ea typeface="微软雅黑" panose="020B0503020204020204" charset="-122"/>
                <a:cs typeface="Times New Roman" panose="02020603050405020304"/>
                <a:sym typeface="+mn-ea"/>
              </a:rPr>
              <a:t>brains</a:t>
            </a:r>
            <a:endParaRPr sz="2000" dirty="0">
              <a:latin typeface="微软雅黑" panose="020B0503020204020204" charset="-122"/>
              <a:ea typeface="微软雅黑" panose="020B0503020204020204" charset="-122"/>
              <a:cs typeface="Times New Roman" panose="02020603050405020304"/>
            </a:endParaRPr>
          </a:p>
          <a:p>
            <a:pPr marL="12700" indent="0" fontAlgn="auto">
              <a:lnSpc>
                <a:spcPts val="3260"/>
              </a:lnSpc>
              <a:spcBef>
                <a:spcPts val="180"/>
              </a:spcBef>
            </a:pPr>
            <a:r>
              <a:rPr sz="2000" b="1" spc="-5" dirty="0">
                <a:latin typeface="微软雅黑" panose="020B0503020204020204" charset="-122"/>
                <a:ea typeface="微软雅黑" panose="020B0503020204020204" charset="-122"/>
                <a:cs typeface="微软雅黑" panose="020B0503020204020204" charset="-122"/>
                <a:sym typeface="+mn-ea"/>
              </a:rPr>
              <a:t>IV. </a:t>
            </a:r>
            <a:r>
              <a:rPr sz="2000" b="1" spc="15" dirty="0">
                <a:latin typeface="微软雅黑" panose="020B0503020204020204" charset="-122"/>
                <a:ea typeface="微软雅黑" panose="020B0503020204020204" charset="-122"/>
                <a:cs typeface="微软雅黑" panose="020B0503020204020204" charset="-122"/>
                <a:sym typeface="+mn-ea"/>
              </a:rPr>
              <a:t>Conclusion</a:t>
            </a:r>
            <a:r>
              <a:rPr lang="en-US" sz="2000" b="1" spc="15" dirty="0">
                <a:latin typeface="微软雅黑" panose="020B0503020204020204" charset="-122"/>
                <a:ea typeface="微软雅黑" panose="020B0503020204020204" charset="-122"/>
                <a:cs typeface="微软雅黑" panose="020B0503020204020204" charset="-122"/>
                <a:sym typeface="+mn-ea"/>
              </a:rPr>
              <a:t>: </a:t>
            </a:r>
            <a:r>
              <a:rPr sz="2000" b="1" spc="15" dirty="0">
                <a:latin typeface="微软雅黑" panose="020B0503020204020204" charset="-122"/>
                <a:ea typeface="微软雅黑" panose="020B0503020204020204" charset="-122"/>
                <a:cs typeface="微软雅黑" panose="020B0503020204020204" charset="-122"/>
                <a:sym typeface="+mn-ea"/>
              </a:rPr>
              <a:t>More </a:t>
            </a:r>
            <a:r>
              <a:rPr sz="2000" b="1" spc="10" dirty="0">
                <a:latin typeface="微软雅黑" panose="020B0503020204020204" charset="-122"/>
                <a:ea typeface="微软雅黑" panose="020B0503020204020204" charset="-122"/>
                <a:cs typeface="微软雅黑" panose="020B0503020204020204" charset="-122"/>
                <a:sym typeface="+mn-ea"/>
              </a:rPr>
              <a:t>to be </a:t>
            </a:r>
            <a:r>
              <a:rPr sz="2000" b="1" spc="5" dirty="0">
                <a:latin typeface="微软雅黑" panose="020B0503020204020204" charset="-122"/>
                <a:ea typeface="微软雅黑" panose="020B0503020204020204" charset="-122"/>
                <a:cs typeface="微软雅黑" panose="020B0503020204020204" charset="-122"/>
                <a:sym typeface="+mn-ea"/>
              </a:rPr>
              <a:t>learned </a:t>
            </a:r>
            <a:r>
              <a:rPr sz="2000" b="1" spc="25" dirty="0">
                <a:latin typeface="微软雅黑" panose="020B0503020204020204" charset="-122"/>
                <a:ea typeface="微软雅黑" panose="020B0503020204020204" charset="-122"/>
                <a:cs typeface="微软雅黑" panose="020B0503020204020204" charset="-122"/>
                <a:sym typeface="+mn-ea"/>
              </a:rPr>
              <a:t>about </a:t>
            </a:r>
            <a:r>
              <a:rPr sz="2000" b="1" spc="15" dirty="0">
                <a:latin typeface="微软雅黑" panose="020B0503020204020204" charset="-122"/>
                <a:ea typeface="微软雅黑" panose="020B0503020204020204" charset="-122"/>
                <a:cs typeface="微软雅黑" panose="020B0503020204020204" charset="-122"/>
                <a:sym typeface="+mn-ea"/>
              </a:rPr>
              <a:t>human</a:t>
            </a:r>
            <a:r>
              <a:rPr sz="2000" b="1" spc="50" dirty="0">
                <a:latin typeface="微软雅黑" panose="020B0503020204020204" charset="-122"/>
                <a:ea typeface="微软雅黑" panose="020B0503020204020204" charset="-122"/>
                <a:cs typeface="微软雅黑" panose="020B0503020204020204" charset="-122"/>
                <a:sym typeface="+mn-ea"/>
              </a:rPr>
              <a:t> </a:t>
            </a:r>
            <a:r>
              <a:rPr sz="2000" b="1" dirty="0">
                <a:latin typeface="微软雅黑" panose="020B0503020204020204" charset="-122"/>
                <a:ea typeface="微软雅黑" panose="020B0503020204020204" charset="-122"/>
                <a:cs typeface="微软雅黑" panose="020B0503020204020204" charset="-122"/>
                <a:sym typeface="+mn-ea"/>
              </a:rPr>
              <a:t>brain</a:t>
            </a:r>
            <a:r>
              <a:rPr lang="zh-CN" sz="2000" b="1" spc="15" dirty="0">
                <a:latin typeface="微软雅黑" panose="020B0503020204020204" charset="-122"/>
                <a:ea typeface="微软雅黑" panose="020B0503020204020204" charset="-122"/>
                <a:cs typeface="微软雅黑" panose="020B0503020204020204" charset="-122"/>
                <a:sym typeface="+mn-ea"/>
              </a:rPr>
              <a:t>（</a:t>
            </a:r>
            <a:r>
              <a:rPr lang="en-US" altLang="zh-CN" sz="2000" b="1" spc="15" dirty="0">
                <a:latin typeface="微软雅黑" panose="020B0503020204020204" charset="-122"/>
                <a:ea typeface="微软雅黑" panose="020B0503020204020204" charset="-122"/>
                <a:cs typeface="微软雅黑" panose="020B0503020204020204" charset="-122"/>
                <a:sym typeface="+mn-ea"/>
              </a:rPr>
              <a:t>P</a:t>
            </a:r>
            <a:r>
              <a:rPr sz="2000" b="1" spc="15" dirty="0">
                <a:latin typeface="微软雅黑" panose="020B0503020204020204" charset="-122"/>
                <a:ea typeface="微软雅黑" panose="020B0503020204020204" charset="-122"/>
                <a:cs typeface="微软雅黑" panose="020B0503020204020204" charset="-122"/>
                <a:sym typeface="+mn-ea"/>
              </a:rPr>
              <a:t>ara.6</a:t>
            </a:r>
            <a:r>
              <a:rPr lang="zh-CN" sz="2000" b="1" spc="15" dirty="0">
                <a:latin typeface="微软雅黑" panose="020B0503020204020204" charset="-122"/>
                <a:ea typeface="微软雅黑" panose="020B0503020204020204" charset="-122"/>
                <a:cs typeface="微软雅黑" panose="020B0503020204020204" charset="-122"/>
                <a:sym typeface="+mn-ea"/>
              </a:rPr>
              <a:t>）</a:t>
            </a:r>
            <a:endParaRPr sz="2000" dirty="0">
              <a:latin typeface="Times New Roman" panose="02020603050405020304"/>
              <a:cs typeface="Times New Roman" panose="02020603050405020304"/>
            </a:endParaRPr>
          </a:p>
          <a:p>
            <a:pPr marL="12700" indent="0" fontAlgn="auto">
              <a:lnSpc>
                <a:spcPts val="3560"/>
              </a:lnSpc>
              <a:spcBef>
                <a:spcPts val="180"/>
              </a:spcBef>
            </a:pPr>
            <a:endParaRPr lang="zh-CN" altLang="en-US" sz="2000" spc="25" dirty="0">
              <a:latin typeface="微软雅黑" panose="020B0503020204020204" charset="-122"/>
              <a:ea typeface="微软雅黑" panose="020B0503020204020204" charset="-122"/>
              <a:cs typeface="Times New Roman" panose="02020603050405020304"/>
              <a:sym typeface="+mn-ea"/>
            </a:endParaRPr>
          </a:p>
        </p:txBody>
      </p:sp>
    </p:spTree>
    <p:extLst>
      <p:ext uri="{BB962C8B-B14F-4D97-AF65-F5344CB8AC3E}">
        <p14:creationId xmlns:p14="http://schemas.microsoft.com/office/powerpoint/2010/main" val="28006459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CD108831-80A4-4AF7-AA7B-F81875A9B6D0}"/>
              </a:ext>
            </a:extLst>
          </p:cNvPr>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2.1.4 </a:t>
            </a:r>
            <a:r>
              <a:rPr lang="zh-CN" altLang="en-US" sz="2800" b="1" dirty="0">
                <a:solidFill>
                  <a:schemeClr val="accent1">
                    <a:lumMod val="90000"/>
                  </a:schemeClr>
                </a:solidFill>
                <a:latin typeface="微软雅黑" panose="020B0503020204020204" charset="-122"/>
                <a:ea typeface="微软雅黑" panose="020B0503020204020204" charset="-122"/>
              </a:rPr>
              <a:t>描写文</a:t>
            </a:r>
          </a:p>
        </p:txBody>
      </p:sp>
      <p:graphicFrame>
        <p:nvGraphicFramePr>
          <p:cNvPr id="7" name="图示 6">
            <a:extLst>
              <a:ext uri="{FF2B5EF4-FFF2-40B4-BE49-F238E27FC236}">
                <a16:creationId xmlns:a16="http://schemas.microsoft.com/office/drawing/2014/main" id="{9854899A-1E6C-48AE-98F2-230B437B18A4}"/>
              </a:ext>
            </a:extLst>
          </p:cNvPr>
          <p:cNvGraphicFramePr/>
          <p:nvPr>
            <p:extLst>
              <p:ext uri="{D42A27DB-BD31-4B8C-83A1-F6EECF244321}">
                <p14:modId xmlns:p14="http://schemas.microsoft.com/office/powerpoint/2010/main" val="3686513368"/>
              </p:ext>
            </p:extLst>
          </p:nvPr>
        </p:nvGraphicFramePr>
        <p:xfrm>
          <a:off x="9115720" y="1121"/>
          <a:ext cx="2867327" cy="203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文本框 8">
            <a:extLst>
              <a:ext uri="{FF2B5EF4-FFF2-40B4-BE49-F238E27FC236}">
                <a16:creationId xmlns:a16="http://schemas.microsoft.com/office/drawing/2014/main" id="{D2E3FDDF-9C5C-46DD-8726-71813A0F8023}"/>
              </a:ext>
            </a:extLst>
          </p:cNvPr>
          <p:cNvSpPr txBox="1"/>
          <p:nvPr/>
        </p:nvSpPr>
        <p:spPr>
          <a:xfrm>
            <a:off x="554258" y="1339548"/>
            <a:ext cx="8258175" cy="513474"/>
          </a:xfrm>
          <a:prstGeom prst="rect">
            <a:avLst/>
          </a:prstGeom>
          <a:noFill/>
          <a:ln w="9525">
            <a:noFill/>
          </a:ln>
        </p:spPr>
        <p:txBody>
          <a:bodyPr wrap="square">
            <a:spAutoFit/>
          </a:bodyPr>
          <a:lstStyle/>
          <a:p>
            <a:pPr marL="12700" marR="5080" indent="114300" algn="just">
              <a:lnSpc>
                <a:spcPct val="156000"/>
              </a:lnSpc>
              <a:spcBef>
                <a:spcPts val="85"/>
              </a:spcBef>
            </a:pPr>
            <a:r>
              <a:rPr lang="zh-CN" altLang="en-US" sz="2000" spc="10" dirty="0">
                <a:latin typeface="微软雅黑" panose="020B0503020204020204" charset="-122"/>
                <a:ea typeface="微软雅黑" panose="020B0503020204020204" charset="-122"/>
                <a:sym typeface="+mn-ea"/>
              </a:rPr>
              <a:t>描写文文体的文章在论点式提纲题型中几乎不会考到。</a:t>
            </a:r>
            <a:endParaRPr lang="en-US" altLang="zh-CN" sz="2000" spc="10" dirty="0">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3338420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V="1">
            <a:off x="695325"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graphicFrame>
        <p:nvGraphicFramePr>
          <p:cNvPr id="2" name="object 13"/>
          <p:cNvGraphicFramePr>
            <a:graphicFrameLocks noGrp="1"/>
          </p:cNvGraphicFramePr>
          <p:nvPr/>
        </p:nvGraphicFramePr>
        <p:xfrm>
          <a:off x="851218" y="2019935"/>
          <a:ext cx="10488295" cy="3095625"/>
        </p:xfrm>
        <a:graphic>
          <a:graphicData uri="http://schemas.openxmlformats.org/drawingml/2006/table">
            <a:tbl>
              <a:tblPr firstRow="1" bandRow="1">
                <a:tableStyleId>{2D5ABB26-0587-4C30-8999-92F81FD0307C}</a:tableStyleId>
              </a:tblPr>
              <a:tblGrid>
                <a:gridCol w="3129280">
                  <a:extLst>
                    <a:ext uri="{9D8B030D-6E8A-4147-A177-3AD203B41FA5}">
                      <a16:colId xmlns:a16="http://schemas.microsoft.com/office/drawing/2014/main" val="20000"/>
                    </a:ext>
                  </a:extLst>
                </a:gridCol>
                <a:gridCol w="7359015">
                  <a:extLst>
                    <a:ext uri="{9D8B030D-6E8A-4147-A177-3AD203B41FA5}">
                      <a16:colId xmlns:a16="http://schemas.microsoft.com/office/drawing/2014/main" val="20001"/>
                    </a:ext>
                  </a:extLst>
                </a:gridCol>
              </a:tblGrid>
              <a:tr h="757555">
                <a:tc>
                  <a:txBody>
                    <a:bodyPr/>
                    <a:lstStyle/>
                    <a:p>
                      <a:pPr>
                        <a:lnSpc>
                          <a:spcPct val="90000"/>
                        </a:lnSpc>
                        <a:spcBef>
                          <a:spcPts val="15"/>
                        </a:spcBef>
                      </a:pPr>
                      <a:endParaRPr sz="2000">
                        <a:latin typeface="微软雅黑" panose="020B0503020204020204" charset="-122"/>
                        <a:ea typeface="微软雅黑" panose="020B0503020204020204" charset="-122"/>
                        <a:cs typeface="Times New Roman" panose="02020603050405020304"/>
                      </a:endParaRPr>
                    </a:p>
                    <a:p>
                      <a:pPr marL="97790">
                        <a:lnSpc>
                          <a:spcPct val="90000"/>
                        </a:lnSpc>
                      </a:pPr>
                      <a:r>
                        <a:rPr sz="2000" b="1" spc="15" dirty="0">
                          <a:solidFill>
                            <a:srgbClr val="FFFFFF"/>
                          </a:solidFill>
                          <a:latin typeface="微软雅黑" panose="020B0503020204020204" charset="-122"/>
                          <a:ea typeface="微软雅黑" panose="020B0503020204020204" charset="-122"/>
                          <a:cs typeface="微软雅黑" panose="020B0503020204020204" charset="-122"/>
                        </a:rPr>
                        <a:t>第一步：确定主题</a:t>
                      </a:r>
                      <a:endParaRPr sz="2000">
                        <a:latin typeface="微软雅黑" panose="020B0503020204020204" charset="-122"/>
                        <a:ea typeface="微软雅黑" panose="020B0503020204020204" charset="-122"/>
                        <a:cs typeface="微软雅黑" panose="020B0503020204020204" charset="-122"/>
                      </a:endParaRPr>
                    </a:p>
                  </a:txBody>
                  <a:tcPr marL="0" marR="0" marT="19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chemeClr val="accent1"/>
                    </a:solidFill>
                  </a:tcPr>
                </a:tc>
                <a:tc>
                  <a:txBody>
                    <a:bodyPr/>
                    <a:lstStyle/>
                    <a:p>
                      <a:pPr>
                        <a:lnSpc>
                          <a:spcPct val="90000"/>
                        </a:lnSpc>
                        <a:spcBef>
                          <a:spcPts val="15"/>
                        </a:spcBef>
                      </a:pPr>
                      <a:endParaRPr sz="2000">
                        <a:latin typeface="微软雅黑" panose="020B0503020204020204" charset="-122"/>
                        <a:ea typeface="微软雅黑" panose="020B0503020204020204" charset="-122"/>
                        <a:cs typeface="Times New Roman" panose="02020603050405020304"/>
                      </a:endParaRPr>
                    </a:p>
                    <a:p>
                      <a:pPr marL="100330">
                        <a:lnSpc>
                          <a:spcPct val="90000"/>
                        </a:lnSpc>
                      </a:pPr>
                      <a:r>
                        <a:rPr sz="2000" b="1" spc="15" dirty="0">
                          <a:solidFill>
                            <a:srgbClr val="FFFFFF"/>
                          </a:solidFill>
                          <a:latin typeface="微软雅黑" panose="020B0503020204020204" charset="-122"/>
                          <a:ea typeface="微软雅黑" panose="020B0503020204020204" charset="-122"/>
                          <a:cs typeface="微软雅黑" panose="020B0503020204020204" charset="-122"/>
                        </a:rPr>
                        <a:t>策略：文章题目就是主</a:t>
                      </a:r>
                      <a:r>
                        <a:rPr sz="2000" b="1" spc="-45" dirty="0">
                          <a:solidFill>
                            <a:srgbClr val="FFFFFF"/>
                          </a:solidFill>
                          <a:latin typeface="微软雅黑" panose="020B0503020204020204" charset="-122"/>
                          <a:ea typeface="微软雅黑" panose="020B0503020204020204" charset="-122"/>
                          <a:cs typeface="微软雅黑" panose="020B0503020204020204" charset="-122"/>
                        </a:rPr>
                        <a:t>题</a:t>
                      </a:r>
                      <a:r>
                        <a:rPr sz="2000" b="1" spc="15" dirty="0">
                          <a:solidFill>
                            <a:srgbClr val="FFFFFF"/>
                          </a:solidFill>
                          <a:latin typeface="微软雅黑" panose="020B0503020204020204" charset="-122"/>
                          <a:ea typeface="微软雅黑" panose="020B0503020204020204" charset="-122"/>
                          <a:cs typeface="微软雅黑" panose="020B0503020204020204" charset="-122"/>
                        </a:rPr>
                        <a:t>，每</a:t>
                      </a:r>
                      <a:r>
                        <a:rPr sz="2000" b="1" spc="-45" dirty="0">
                          <a:solidFill>
                            <a:srgbClr val="FFFFFF"/>
                          </a:solidFill>
                          <a:latin typeface="微软雅黑" panose="020B0503020204020204" charset="-122"/>
                          <a:ea typeface="微软雅黑" panose="020B0503020204020204" charset="-122"/>
                          <a:cs typeface="微软雅黑" panose="020B0503020204020204" charset="-122"/>
                        </a:rPr>
                        <a:t>段</a:t>
                      </a:r>
                      <a:r>
                        <a:rPr sz="2000" b="1" spc="15" dirty="0">
                          <a:solidFill>
                            <a:srgbClr val="FFFFFF"/>
                          </a:solidFill>
                          <a:latin typeface="微软雅黑" panose="020B0503020204020204" charset="-122"/>
                          <a:ea typeface="微软雅黑" panose="020B0503020204020204" charset="-122"/>
                          <a:cs typeface="微软雅黑" panose="020B0503020204020204" charset="-122"/>
                        </a:rPr>
                        <a:t>中都</a:t>
                      </a:r>
                      <a:r>
                        <a:rPr sz="2000" b="1" spc="-45" dirty="0">
                          <a:solidFill>
                            <a:srgbClr val="FFFFFF"/>
                          </a:solidFill>
                          <a:latin typeface="微软雅黑" panose="020B0503020204020204" charset="-122"/>
                          <a:ea typeface="微软雅黑" panose="020B0503020204020204" charset="-122"/>
                          <a:cs typeface="微软雅黑" panose="020B0503020204020204" charset="-122"/>
                        </a:rPr>
                        <a:t>出</a:t>
                      </a:r>
                      <a:r>
                        <a:rPr sz="2000" b="1" spc="15" dirty="0">
                          <a:solidFill>
                            <a:srgbClr val="FFFFFF"/>
                          </a:solidFill>
                          <a:latin typeface="微软雅黑" panose="020B0503020204020204" charset="-122"/>
                          <a:ea typeface="微软雅黑" panose="020B0503020204020204" charset="-122"/>
                          <a:cs typeface="微软雅黑" panose="020B0503020204020204" charset="-122"/>
                        </a:rPr>
                        <a:t>现的</a:t>
                      </a:r>
                      <a:r>
                        <a:rPr sz="2000" b="1" spc="-45" dirty="0">
                          <a:solidFill>
                            <a:srgbClr val="FFFFFF"/>
                          </a:solidFill>
                          <a:latin typeface="微软雅黑" panose="020B0503020204020204" charset="-122"/>
                          <a:ea typeface="微软雅黑" panose="020B0503020204020204" charset="-122"/>
                          <a:cs typeface="微软雅黑" panose="020B0503020204020204" charset="-122"/>
                        </a:rPr>
                        <a:t>名</a:t>
                      </a:r>
                      <a:r>
                        <a:rPr sz="2000" b="1" spc="15" dirty="0">
                          <a:solidFill>
                            <a:srgbClr val="FFFFFF"/>
                          </a:solidFill>
                          <a:latin typeface="微软雅黑" panose="020B0503020204020204" charset="-122"/>
                          <a:ea typeface="微软雅黑" panose="020B0503020204020204" charset="-122"/>
                          <a:cs typeface="微软雅黑" panose="020B0503020204020204" charset="-122"/>
                        </a:rPr>
                        <a:t>词是</a:t>
                      </a:r>
                      <a:r>
                        <a:rPr sz="2000" b="1" spc="-45" dirty="0">
                          <a:solidFill>
                            <a:srgbClr val="FFFFFF"/>
                          </a:solidFill>
                          <a:latin typeface="微软雅黑" panose="020B0503020204020204" charset="-122"/>
                          <a:ea typeface="微软雅黑" panose="020B0503020204020204" charset="-122"/>
                          <a:cs typeface="微软雅黑" panose="020B0503020204020204" charset="-122"/>
                        </a:rPr>
                        <a:t>主</a:t>
                      </a:r>
                      <a:r>
                        <a:rPr sz="2000" b="1" spc="15" dirty="0">
                          <a:solidFill>
                            <a:srgbClr val="FFFFFF"/>
                          </a:solidFill>
                          <a:latin typeface="微软雅黑" panose="020B0503020204020204" charset="-122"/>
                          <a:ea typeface="微软雅黑" panose="020B0503020204020204" charset="-122"/>
                          <a:cs typeface="微软雅黑" panose="020B0503020204020204" charset="-122"/>
                        </a:rPr>
                        <a:t>题</a:t>
                      </a:r>
                      <a:endParaRPr sz="2000">
                        <a:latin typeface="微软雅黑" panose="020B0503020204020204" charset="-122"/>
                        <a:ea typeface="微软雅黑" panose="020B0503020204020204" charset="-122"/>
                        <a:cs typeface="微软雅黑" panose="020B0503020204020204" charset="-122"/>
                      </a:endParaRPr>
                    </a:p>
                  </a:txBody>
                  <a:tcPr marL="0" marR="0" marT="19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chemeClr val="accent1"/>
                    </a:solidFill>
                  </a:tcPr>
                </a:tc>
                <a:extLst>
                  <a:ext uri="{0D108BD9-81ED-4DB2-BD59-A6C34878D82A}">
                    <a16:rowId xmlns:a16="http://schemas.microsoft.com/office/drawing/2014/main" val="10000"/>
                  </a:ext>
                </a:extLst>
              </a:tr>
              <a:tr h="822960">
                <a:tc>
                  <a:txBody>
                    <a:bodyPr/>
                    <a:lstStyle/>
                    <a:p>
                      <a:pPr>
                        <a:lnSpc>
                          <a:spcPct val="110000"/>
                        </a:lnSpc>
                        <a:spcBef>
                          <a:spcPts val="25"/>
                        </a:spcBef>
                      </a:pPr>
                      <a:endParaRPr sz="2000">
                        <a:latin typeface="微软雅黑" panose="020B0503020204020204" charset="-122"/>
                        <a:ea typeface="微软雅黑" panose="020B0503020204020204" charset="-122"/>
                        <a:cs typeface="Times New Roman" panose="02020603050405020304"/>
                      </a:endParaRPr>
                    </a:p>
                    <a:p>
                      <a:pPr marL="97790">
                        <a:lnSpc>
                          <a:spcPct val="110000"/>
                        </a:lnSpc>
                      </a:pPr>
                      <a:r>
                        <a:rPr sz="2000" spc="15" dirty="0">
                          <a:latin typeface="微软雅黑" panose="020B0503020204020204" charset="-122"/>
                          <a:ea typeface="微软雅黑" panose="020B0503020204020204" charset="-122"/>
                          <a:cs typeface="微软雅黑" panose="020B0503020204020204" charset="-122"/>
                        </a:rPr>
                        <a:t>第二步：确定主题句</a:t>
                      </a:r>
                      <a:endParaRPr sz="2000">
                        <a:latin typeface="微软雅黑" panose="020B0503020204020204" charset="-122"/>
                        <a:ea typeface="微软雅黑" panose="020B0503020204020204" charset="-122"/>
                        <a:cs typeface="微软雅黑" panose="020B0503020204020204" charset="-122"/>
                      </a:endParaRPr>
                    </a:p>
                  </a:txBody>
                  <a:tcPr marL="0" marR="0" marT="31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0D4"/>
                    </a:solidFill>
                  </a:tcPr>
                </a:tc>
                <a:tc>
                  <a:txBody>
                    <a:bodyPr/>
                    <a:lstStyle/>
                    <a:p>
                      <a:pPr>
                        <a:lnSpc>
                          <a:spcPct val="110000"/>
                        </a:lnSpc>
                        <a:spcBef>
                          <a:spcPts val="25"/>
                        </a:spcBef>
                      </a:pPr>
                      <a:endParaRPr sz="2000">
                        <a:latin typeface="微软雅黑" panose="020B0503020204020204" charset="-122"/>
                        <a:ea typeface="微软雅黑" panose="020B0503020204020204" charset="-122"/>
                        <a:cs typeface="Times New Roman" panose="02020603050405020304"/>
                      </a:endParaRPr>
                    </a:p>
                    <a:p>
                      <a:pPr marL="100330">
                        <a:lnSpc>
                          <a:spcPct val="110000"/>
                        </a:lnSpc>
                      </a:pPr>
                      <a:r>
                        <a:rPr sz="2000" spc="15" dirty="0">
                          <a:latin typeface="微软雅黑" panose="020B0503020204020204" charset="-122"/>
                          <a:ea typeface="微软雅黑" panose="020B0503020204020204" charset="-122"/>
                          <a:cs typeface="微软雅黑" panose="020B0503020204020204" charset="-122"/>
                        </a:rPr>
                        <a:t>策略：第一段中出现。</a:t>
                      </a:r>
                      <a:r>
                        <a:rPr sz="2000" spc="-45" dirty="0">
                          <a:latin typeface="微软雅黑" panose="020B0503020204020204" charset="-122"/>
                          <a:ea typeface="微软雅黑" panose="020B0503020204020204" charset="-122"/>
                          <a:cs typeface="微软雅黑" panose="020B0503020204020204" charset="-122"/>
                        </a:rPr>
                        <a:t>与</a:t>
                      </a:r>
                      <a:r>
                        <a:rPr sz="2000" spc="15" dirty="0">
                          <a:latin typeface="微软雅黑" panose="020B0503020204020204" charset="-122"/>
                          <a:ea typeface="微软雅黑" panose="020B0503020204020204" charset="-122"/>
                          <a:cs typeface="微软雅黑" panose="020B0503020204020204" charset="-122"/>
                        </a:rPr>
                        <a:t>主题</a:t>
                      </a:r>
                      <a:r>
                        <a:rPr sz="2000" spc="-45" dirty="0">
                          <a:latin typeface="微软雅黑" panose="020B0503020204020204" charset="-122"/>
                          <a:ea typeface="微软雅黑" panose="020B0503020204020204" charset="-122"/>
                          <a:cs typeface="微软雅黑" panose="020B0503020204020204" charset="-122"/>
                        </a:rPr>
                        <a:t>相</a:t>
                      </a:r>
                      <a:r>
                        <a:rPr sz="2000" spc="15" dirty="0">
                          <a:latin typeface="微软雅黑" panose="020B0503020204020204" charset="-122"/>
                          <a:ea typeface="微软雅黑" panose="020B0503020204020204" charset="-122"/>
                          <a:cs typeface="微软雅黑" panose="020B0503020204020204" charset="-122"/>
                        </a:rPr>
                        <a:t>关。</a:t>
                      </a:r>
                      <a:r>
                        <a:rPr sz="2000" spc="-45" dirty="0">
                          <a:latin typeface="微软雅黑" panose="020B0503020204020204" charset="-122"/>
                          <a:ea typeface="微软雅黑" panose="020B0503020204020204" charset="-122"/>
                          <a:cs typeface="微软雅黑" panose="020B0503020204020204" charset="-122"/>
                        </a:rPr>
                        <a:t>一</a:t>
                      </a:r>
                      <a:r>
                        <a:rPr sz="2000" spc="15" dirty="0">
                          <a:latin typeface="微软雅黑" panose="020B0503020204020204" charset="-122"/>
                          <a:ea typeface="微软雅黑" panose="020B0503020204020204" charset="-122"/>
                          <a:cs typeface="微软雅黑" panose="020B0503020204020204" charset="-122"/>
                        </a:rPr>
                        <a:t>句完</a:t>
                      </a:r>
                      <a:r>
                        <a:rPr sz="2000" spc="-45" dirty="0">
                          <a:latin typeface="微软雅黑" panose="020B0503020204020204" charset="-122"/>
                          <a:ea typeface="微软雅黑" panose="020B0503020204020204" charset="-122"/>
                          <a:cs typeface="微软雅黑" panose="020B0503020204020204" charset="-122"/>
                        </a:rPr>
                        <a:t>整</a:t>
                      </a:r>
                      <a:r>
                        <a:rPr sz="2000" spc="15" dirty="0">
                          <a:latin typeface="微软雅黑" panose="020B0503020204020204" charset="-122"/>
                          <a:ea typeface="微软雅黑" panose="020B0503020204020204" charset="-122"/>
                          <a:cs typeface="微软雅黑" panose="020B0503020204020204" charset="-122"/>
                        </a:rPr>
                        <a:t>的话。</a:t>
                      </a:r>
                      <a:endParaRPr sz="2000">
                        <a:latin typeface="微软雅黑" panose="020B0503020204020204" charset="-122"/>
                        <a:ea typeface="微软雅黑" panose="020B0503020204020204" charset="-122"/>
                        <a:cs typeface="微软雅黑" panose="020B0503020204020204" charset="-122"/>
                      </a:endParaRPr>
                    </a:p>
                  </a:txBody>
                  <a:tcPr marL="0" marR="0" marT="31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0D4"/>
                    </a:solidFill>
                  </a:tcPr>
                </a:tc>
                <a:extLst>
                  <a:ext uri="{0D108BD9-81ED-4DB2-BD59-A6C34878D82A}">
                    <a16:rowId xmlns:a16="http://schemas.microsoft.com/office/drawing/2014/main" val="10001"/>
                  </a:ext>
                </a:extLst>
              </a:tr>
              <a:tr h="757555">
                <a:tc>
                  <a:txBody>
                    <a:bodyPr/>
                    <a:lstStyle/>
                    <a:p>
                      <a:pPr>
                        <a:lnSpc>
                          <a:spcPct val="90000"/>
                        </a:lnSpc>
                        <a:spcBef>
                          <a:spcPts val="35"/>
                        </a:spcBef>
                      </a:pPr>
                      <a:endParaRPr sz="2000">
                        <a:latin typeface="微软雅黑" panose="020B0503020204020204" charset="-122"/>
                        <a:ea typeface="微软雅黑" panose="020B0503020204020204" charset="-122"/>
                        <a:cs typeface="Times New Roman" panose="02020603050405020304"/>
                      </a:endParaRPr>
                    </a:p>
                    <a:p>
                      <a:pPr marL="97790">
                        <a:lnSpc>
                          <a:spcPct val="90000"/>
                        </a:lnSpc>
                      </a:pPr>
                      <a:r>
                        <a:rPr sz="2000" spc="15" dirty="0">
                          <a:latin typeface="微软雅黑" panose="020B0503020204020204" charset="-122"/>
                          <a:ea typeface="微软雅黑" panose="020B0503020204020204" charset="-122"/>
                          <a:cs typeface="微软雅黑" panose="020B0503020204020204" charset="-122"/>
                        </a:rPr>
                        <a:t>第三步：概括每段大意</a:t>
                      </a:r>
                      <a:endParaRPr sz="2000">
                        <a:latin typeface="微软雅黑" panose="020B0503020204020204" charset="-122"/>
                        <a:ea typeface="微软雅黑" panose="020B0503020204020204" charset="-122"/>
                        <a:cs typeface="微软雅黑" panose="020B0503020204020204" charset="-122"/>
                      </a:endParaRPr>
                    </a:p>
                  </a:txBody>
                  <a:tcPr marL="0" marR="0" marT="44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tc>
                  <a:txBody>
                    <a:bodyPr/>
                    <a:lstStyle/>
                    <a:p>
                      <a:pPr>
                        <a:lnSpc>
                          <a:spcPct val="90000"/>
                        </a:lnSpc>
                        <a:spcBef>
                          <a:spcPts val="35"/>
                        </a:spcBef>
                      </a:pPr>
                      <a:endParaRPr sz="2000">
                        <a:latin typeface="微软雅黑" panose="020B0503020204020204" charset="-122"/>
                        <a:ea typeface="微软雅黑" panose="020B0503020204020204" charset="-122"/>
                        <a:cs typeface="Times New Roman" panose="02020603050405020304"/>
                      </a:endParaRPr>
                    </a:p>
                    <a:p>
                      <a:pPr marL="100330">
                        <a:lnSpc>
                          <a:spcPct val="90000"/>
                        </a:lnSpc>
                      </a:pPr>
                      <a:r>
                        <a:rPr sz="2000" spc="15" dirty="0">
                          <a:latin typeface="微软雅黑" panose="020B0503020204020204" charset="-122"/>
                          <a:ea typeface="微软雅黑" panose="020B0503020204020204" charset="-122"/>
                          <a:cs typeface="微软雅黑" panose="020B0503020204020204" charset="-122"/>
                        </a:rPr>
                        <a:t>策略：浏览每段段首和</a:t>
                      </a:r>
                      <a:r>
                        <a:rPr sz="2000" spc="-45" dirty="0">
                          <a:latin typeface="微软雅黑" panose="020B0503020204020204" charset="-122"/>
                          <a:ea typeface="微软雅黑" panose="020B0503020204020204" charset="-122"/>
                          <a:cs typeface="微软雅黑" panose="020B0503020204020204" charset="-122"/>
                        </a:rPr>
                        <a:t>段</a:t>
                      </a:r>
                      <a:r>
                        <a:rPr sz="2000" spc="15" dirty="0">
                          <a:latin typeface="微软雅黑" panose="020B0503020204020204" charset="-122"/>
                          <a:ea typeface="微软雅黑" panose="020B0503020204020204" charset="-122"/>
                          <a:cs typeface="微软雅黑" panose="020B0503020204020204" charset="-122"/>
                        </a:rPr>
                        <a:t>尾，</a:t>
                      </a:r>
                      <a:r>
                        <a:rPr sz="2000" spc="-45" dirty="0">
                          <a:latin typeface="微软雅黑" panose="020B0503020204020204" charset="-122"/>
                          <a:ea typeface="微软雅黑" panose="020B0503020204020204" charset="-122"/>
                          <a:cs typeface="微软雅黑" panose="020B0503020204020204" charset="-122"/>
                        </a:rPr>
                        <a:t>总</a:t>
                      </a:r>
                      <a:r>
                        <a:rPr sz="2000" spc="15" dirty="0">
                          <a:latin typeface="微软雅黑" panose="020B0503020204020204" charset="-122"/>
                          <a:ea typeface="微软雅黑" panose="020B0503020204020204" charset="-122"/>
                          <a:cs typeface="微软雅黑" panose="020B0503020204020204" charset="-122"/>
                        </a:rPr>
                        <a:t>结段</a:t>
                      </a:r>
                      <a:r>
                        <a:rPr sz="2000" spc="-45" dirty="0">
                          <a:latin typeface="微软雅黑" panose="020B0503020204020204" charset="-122"/>
                          <a:ea typeface="微软雅黑" panose="020B0503020204020204" charset="-122"/>
                          <a:cs typeface="微软雅黑" panose="020B0503020204020204" charset="-122"/>
                        </a:rPr>
                        <a:t>落</a:t>
                      </a:r>
                      <a:r>
                        <a:rPr sz="2000" spc="15" dirty="0">
                          <a:latin typeface="微软雅黑" panose="020B0503020204020204" charset="-122"/>
                          <a:ea typeface="微软雅黑" panose="020B0503020204020204" charset="-122"/>
                          <a:cs typeface="微软雅黑" panose="020B0503020204020204" charset="-122"/>
                        </a:rPr>
                        <a:t>关键</a:t>
                      </a:r>
                      <a:r>
                        <a:rPr sz="2000" spc="-45" dirty="0">
                          <a:latin typeface="微软雅黑" panose="020B0503020204020204" charset="-122"/>
                          <a:ea typeface="微软雅黑" panose="020B0503020204020204" charset="-122"/>
                          <a:cs typeface="微软雅黑" panose="020B0503020204020204" charset="-122"/>
                        </a:rPr>
                        <a:t>词</a:t>
                      </a:r>
                      <a:r>
                        <a:rPr sz="2000" spc="15" dirty="0">
                          <a:latin typeface="微软雅黑" panose="020B0503020204020204" charset="-122"/>
                          <a:ea typeface="微软雅黑" panose="020B0503020204020204" charset="-122"/>
                          <a:cs typeface="微软雅黑" panose="020B0503020204020204" charset="-122"/>
                        </a:rPr>
                        <a:t>。</a:t>
                      </a:r>
                      <a:endParaRPr sz="2000">
                        <a:latin typeface="微软雅黑" panose="020B0503020204020204" charset="-122"/>
                        <a:ea typeface="微软雅黑" panose="020B0503020204020204" charset="-122"/>
                        <a:cs typeface="微软雅黑" panose="020B0503020204020204" charset="-122"/>
                      </a:endParaRPr>
                    </a:p>
                  </a:txBody>
                  <a:tcPr marL="0" marR="0" marT="44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extLst>
                  <a:ext uri="{0D108BD9-81ED-4DB2-BD59-A6C34878D82A}">
                    <a16:rowId xmlns:a16="http://schemas.microsoft.com/office/drawing/2014/main" val="10002"/>
                  </a:ext>
                </a:extLst>
              </a:tr>
              <a:tr h="757555">
                <a:tc>
                  <a:txBody>
                    <a:bodyPr/>
                    <a:lstStyle/>
                    <a:p>
                      <a:pPr>
                        <a:lnSpc>
                          <a:spcPct val="110000"/>
                        </a:lnSpc>
                        <a:spcBef>
                          <a:spcPts val="40"/>
                        </a:spcBef>
                      </a:pPr>
                      <a:endParaRPr sz="2000">
                        <a:latin typeface="微软雅黑" panose="020B0503020204020204" charset="-122"/>
                        <a:ea typeface="微软雅黑" panose="020B0503020204020204" charset="-122"/>
                        <a:cs typeface="Times New Roman" panose="02020603050405020304"/>
                      </a:endParaRPr>
                    </a:p>
                    <a:p>
                      <a:pPr marL="97790">
                        <a:lnSpc>
                          <a:spcPct val="70000"/>
                        </a:lnSpc>
                      </a:pPr>
                      <a:r>
                        <a:rPr sz="2000" spc="15" dirty="0">
                          <a:latin typeface="微软雅黑" panose="020B0503020204020204" charset="-122"/>
                          <a:ea typeface="微软雅黑" panose="020B0503020204020204" charset="-122"/>
                          <a:cs typeface="微软雅黑" panose="020B0503020204020204" charset="-122"/>
                        </a:rPr>
                        <a:t>第四步：整理全文提纲</a:t>
                      </a:r>
                      <a:endParaRPr sz="2000">
                        <a:latin typeface="微软雅黑" panose="020B0503020204020204" charset="-122"/>
                        <a:ea typeface="微软雅黑" panose="020B0503020204020204" charset="-122"/>
                        <a:cs typeface="微软雅黑" panose="020B0503020204020204" charset="-122"/>
                      </a:endParaRPr>
                    </a:p>
                  </a:txBody>
                  <a:tcPr marL="0" marR="0" marT="50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D0D4"/>
                    </a:solidFill>
                  </a:tcPr>
                </a:tc>
                <a:tc>
                  <a:txBody>
                    <a:bodyPr/>
                    <a:lstStyle/>
                    <a:p>
                      <a:pPr marL="100330">
                        <a:lnSpc>
                          <a:spcPct val="190000"/>
                        </a:lnSpc>
                        <a:spcBef>
                          <a:spcPts val="360"/>
                        </a:spcBef>
                      </a:pPr>
                      <a:r>
                        <a:rPr sz="2000" spc="15" dirty="0">
                          <a:latin typeface="微软雅黑" panose="020B0503020204020204" charset="-122"/>
                          <a:ea typeface="微软雅黑" panose="020B0503020204020204" charset="-122"/>
                          <a:cs typeface="微软雅黑" panose="020B0503020204020204" charset="-122"/>
                        </a:rPr>
                        <a:t>策略：</a:t>
                      </a:r>
                      <a:r>
                        <a:rPr sz="2000" spc="-45" dirty="0">
                          <a:latin typeface="微软雅黑" panose="020B0503020204020204" charset="-122"/>
                          <a:ea typeface="微软雅黑" panose="020B0503020204020204" charset="-122"/>
                          <a:cs typeface="微软雅黑" panose="020B0503020204020204" charset="-122"/>
                        </a:rPr>
                        <a:t>按</a:t>
                      </a:r>
                      <a:r>
                        <a:rPr sz="2000" spc="15" dirty="0">
                          <a:latin typeface="微软雅黑" panose="020B0503020204020204" charset="-122"/>
                          <a:ea typeface="微软雅黑" panose="020B0503020204020204" charset="-122"/>
                          <a:cs typeface="微软雅黑" panose="020B0503020204020204" charset="-122"/>
                        </a:rPr>
                        <a:t>照三</a:t>
                      </a:r>
                      <a:r>
                        <a:rPr sz="2000" spc="-45" dirty="0">
                          <a:latin typeface="微软雅黑" panose="020B0503020204020204" charset="-122"/>
                          <a:ea typeface="微软雅黑" panose="020B0503020204020204" charset="-122"/>
                          <a:cs typeface="微软雅黑" panose="020B0503020204020204" charset="-122"/>
                        </a:rPr>
                        <a:t>段</a:t>
                      </a:r>
                      <a:r>
                        <a:rPr sz="2000" spc="15" dirty="0">
                          <a:latin typeface="微软雅黑" panose="020B0503020204020204" charset="-122"/>
                          <a:ea typeface="微软雅黑" panose="020B0503020204020204" charset="-122"/>
                          <a:cs typeface="微软雅黑" panose="020B0503020204020204" charset="-122"/>
                        </a:rPr>
                        <a:t>式或</a:t>
                      </a:r>
                      <a:r>
                        <a:rPr sz="2000" spc="-45" dirty="0">
                          <a:latin typeface="微软雅黑" panose="020B0503020204020204" charset="-122"/>
                          <a:ea typeface="微软雅黑" panose="020B0503020204020204" charset="-122"/>
                          <a:cs typeface="微软雅黑" panose="020B0503020204020204" charset="-122"/>
                        </a:rPr>
                        <a:t>五</a:t>
                      </a:r>
                      <a:r>
                        <a:rPr sz="2000" spc="15" dirty="0">
                          <a:latin typeface="微软雅黑" panose="020B0503020204020204" charset="-122"/>
                          <a:ea typeface="微软雅黑" panose="020B0503020204020204" charset="-122"/>
                          <a:cs typeface="微软雅黑" panose="020B0503020204020204" charset="-122"/>
                        </a:rPr>
                        <a:t>段式</a:t>
                      </a:r>
                      <a:r>
                        <a:rPr lang="zh-CN" sz="2000" spc="15" dirty="0">
                          <a:latin typeface="微软雅黑" panose="020B0503020204020204" charset="-122"/>
                          <a:ea typeface="微软雅黑" panose="020B0503020204020204" charset="-122"/>
                          <a:cs typeface="微软雅黑" panose="020B0503020204020204" charset="-122"/>
                        </a:rPr>
                        <a:t>或其他</a:t>
                      </a:r>
                      <a:r>
                        <a:rPr sz="2000" spc="-45" dirty="0">
                          <a:latin typeface="微软雅黑" panose="020B0503020204020204" charset="-122"/>
                          <a:ea typeface="微软雅黑" panose="020B0503020204020204" charset="-122"/>
                          <a:cs typeface="微软雅黑" panose="020B0503020204020204" charset="-122"/>
                        </a:rPr>
                        <a:t>结</a:t>
                      </a:r>
                      <a:r>
                        <a:rPr sz="2000" spc="15" dirty="0">
                          <a:latin typeface="微软雅黑" panose="020B0503020204020204" charset="-122"/>
                          <a:ea typeface="微软雅黑" panose="020B0503020204020204" charset="-122"/>
                          <a:cs typeface="微软雅黑" panose="020B0503020204020204" charset="-122"/>
                        </a:rPr>
                        <a:t>构归</a:t>
                      </a:r>
                      <a:r>
                        <a:rPr sz="2000" spc="-45" dirty="0">
                          <a:latin typeface="微软雅黑" panose="020B0503020204020204" charset="-122"/>
                          <a:ea typeface="微软雅黑" panose="020B0503020204020204" charset="-122"/>
                          <a:cs typeface="微软雅黑" panose="020B0503020204020204" charset="-122"/>
                        </a:rPr>
                        <a:t>纳</a:t>
                      </a:r>
                      <a:r>
                        <a:rPr sz="2000" spc="15" dirty="0">
                          <a:latin typeface="微软雅黑" panose="020B0503020204020204" charset="-122"/>
                          <a:ea typeface="微软雅黑" panose="020B0503020204020204" charset="-122"/>
                          <a:cs typeface="微软雅黑" panose="020B0503020204020204" charset="-122"/>
                        </a:rPr>
                        <a:t>每个</a:t>
                      </a:r>
                      <a:r>
                        <a:rPr sz="2000" spc="-45" dirty="0">
                          <a:latin typeface="微软雅黑" panose="020B0503020204020204" charset="-122"/>
                          <a:ea typeface="微软雅黑" panose="020B0503020204020204" charset="-122"/>
                          <a:cs typeface="微软雅黑" panose="020B0503020204020204" charset="-122"/>
                        </a:rPr>
                        <a:t>段</a:t>
                      </a:r>
                      <a:r>
                        <a:rPr sz="2000" spc="15" dirty="0">
                          <a:latin typeface="微软雅黑" panose="020B0503020204020204" charset="-122"/>
                          <a:ea typeface="微软雅黑" panose="020B0503020204020204" charset="-122"/>
                          <a:cs typeface="微软雅黑" panose="020B0503020204020204" charset="-122"/>
                        </a:rPr>
                        <a:t>落，</a:t>
                      </a:r>
                      <a:r>
                        <a:rPr sz="2000" spc="-45" dirty="0">
                          <a:latin typeface="微软雅黑" panose="020B0503020204020204" charset="-122"/>
                          <a:ea typeface="微软雅黑" panose="020B0503020204020204" charset="-122"/>
                          <a:cs typeface="微软雅黑" panose="020B0503020204020204" charset="-122"/>
                        </a:rPr>
                        <a:t>列</a:t>
                      </a:r>
                      <a:r>
                        <a:rPr sz="2000" spc="15" dirty="0">
                          <a:latin typeface="微软雅黑" panose="020B0503020204020204" charset="-122"/>
                          <a:ea typeface="微软雅黑" panose="020B0503020204020204" charset="-122"/>
                          <a:cs typeface="微软雅黑" panose="020B0503020204020204" charset="-122"/>
                        </a:rPr>
                        <a:t>出提纲</a:t>
                      </a:r>
                      <a:endParaRPr sz="2000" dirty="0">
                        <a:latin typeface="微软雅黑" panose="020B0503020204020204" charset="-122"/>
                        <a:ea typeface="微软雅黑" panose="020B0503020204020204" charset="-122"/>
                        <a:cs typeface="微软雅黑" panose="020B0503020204020204" charset="-122"/>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D0D4"/>
                    </a:solidFill>
                  </a:tcPr>
                </a:tc>
                <a:extLst>
                  <a:ext uri="{0D108BD9-81ED-4DB2-BD59-A6C34878D82A}">
                    <a16:rowId xmlns:a16="http://schemas.microsoft.com/office/drawing/2014/main" val="10003"/>
                  </a:ext>
                </a:extLst>
              </a:tr>
            </a:tbl>
          </a:graphicData>
        </a:graphic>
      </p:graphicFrame>
      <p:sp>
        <p:nvSpPr>
          <p:cNvPr id="6" name="文本框 5">
            <a:extLst>
              <a:ext uri="{FF2B5EF4-FFF2-40B4-BE49-F238E27FC236}">
                <a16:creationId xmlns:a16="http://schemas.microsoft.com/office/drawing/2014/main" id="{CD108831-80A4-4AF7-AA7B-F81875A9B6D0}"/>
              </a:ext>
            </a:extLst>
          </p:cNvPr>
          <p:cNvSpPr txBox="1"/>
          <p:nvPr/>
        </p:nvSpPr>
        <p:spPr>
          <a:xfrm>
            <a:off x="695278" y="44513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2.1 </a:t>
            </a:r>
            <a:r>
              <a:rPr lang="zh-CN" altLang="en-US" sz="2800" b="1" dirty="0">
                <a:solidFill>
                  <a:schemeClr val="accent1">
                    <a:lumMod val="90000"/>
                  </a:schemeClr>
                </a:solidFill>
                <a:latin typeface="微软雅黑" panose="020B0503020204020204" charset="-122"/>
                <a:ea typeface="微软雅黑" panose="020B0503020204020204" charset="-122"/>
              </a:rPr>
              <a:t>论点式提纲</a:t>
            </a:r>
          </a:p>
        </p:txBody>
      </p:sp>
      <p:graphicFrame>
        <p:nvGraphicFramePr>
          <p:cNvPr id="7" name="图示 6">
            <a:extLst>
              <a:ext uri="{FF2B5EF4-FFF2-40B4-BE49-F238E27FC236}">
                <a16:creationId xmlns:a16="http://schemas.microsoft.com/office/drawing/2014/main" id="{9854899A-1E6C-48AE-98F2-230B437B18A4}"/>
              </a:ext>
            </a:extLst>
          </p:cNvPr>
          <p:cNvGraphicFramePr/>
          <p:nvPr>
            <p:extLst>
              <p:ext uri="{D42A27DB-BD31-4B8C-83A1-F6EECF244321}">
                <p14:modId xmlns:p14="http://schemas.microsoft.com/office/powerpoint/2010/main" val="3834795954"/>
              </p:ext>
            </p:extLst>
          </p:nvPr>
        </p:nvGraphicFramePr>
        <p:xfrm>
          <a:off x="9289075" y="1121"/>
          <a:ext cx="2693971" cy="16841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08201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86">
      <a:dk1>
        <a:srgbClr val="000000"/>
      </a:dk1>
      <a:lt1>
        <a:srgbClr val="FFFFFF"/>
      </a:lt1>
      <a:dk2>
        <a:srgbClr val="000000"/>
      </a:dk2>
      <a:lt2>
        <a:srgbClr val="FFFDFD"/>
      </a:lt2>
      <a:accent1>
        <a:srgbClr val="FAA0AA"/>
      </a:accent1>
      <a:accent2>
        <a:srgbClr val="F5E5E4"/>
      </a:accent2>
      <a:accent3>
        <a:srgbClr val="AACED2"/>
      </a:accent3>
      <a:accent4>
        <a:srgbClr val="009FB8"/>
      </a:accent4>
      <a:accent5>
        <a:srgbClr val="FFBBB3"/>
      </a:accent5>
      <a:accent6>
        <a:srgbClr val="515151"/>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TotalTime>
  <Words>9327</Words>
  <Application>Microsoft Office PowerPoint</Application>
  <PresentationFormat>宽屏</PresentationFormat>
  <Paragraphs>1171</Paragraphs>
  <Slides>81</Slides>
  <Notes>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81</vt:i4>
      </vt:variant>
    </vt:vector>
  </HeadingPairs>
  <TitlesOfParts>
    <vt:vector size="91" baseType="lpstr">
      <vt:lpstr>等线</vt:lpstr>
      <vt:lpstr>宋体</vt:lpstr>
      <vt:lpstr>微软雅黑</vt:lpstr>
      <vt:lpstr>Arial</vt:lpstr>
      <vt:lpstr>Calibri</vt:lpstr>
      <vt:lpstr>Calibri Light</vt:lpstr>
      <vt:lpstr>Century Gothic</vt:lpstr>
      <vt:lpstr>Times New Roman</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王 涵斌</cp:lastModifiedBy>
  <cp:revision>31</cp:revision>
  <dcterms:created xsi:type="dcterms:W3CDTF">2015-05-05T08:02:00Z</dcterms:created>
  <dcterms:modified xsi:type="dcterms:W3CDTF">2018-11-14T10:56:43Z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