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26.xml" ContentType="application/vnd.openxmlformats-officedocument.drawingml.diagramColors+xml"/>
  <Override PartName="/ppt/diagrams/colors27.xml" ContentType="application/vnd.openxmlformats-officedocument.drawingml.diagramColors+xml"/>
  <Override PartName="/ppt/diagrams/colors28.xml" ContentType="application/vnd.openxmlformats-officedocument.drawingml.diagramColors+xml"/>
  <Override PartName="/ppt/diagrams/colors29.xml" ContentType="application/vnd.openxmlformats-officedocument.drawingml.diagramColors+xml"/>
  <Override PartName="/ppt/diagrams/colors3.xml" ContentType="application/vnd.openxmlformats-officedocument.drawingml.diagramColors+xml"/>
  <Override PartName="/ppt/diagrams/colors30.xml" ContentType="application/vnd.openxmlformats-officedocument.drawingml.diagramColors+xml"/>
  <Override PartName="/ppt/diagrams/colors31.xml" ContentType="application/vnd.openxmlformats-officedocument.drawingml.diagramColors+xml"/>
  <Override PartName="/ppt/diagrams/colors32.xml" ContentType="application/vnd.openxmlformats-officedocument.drawingml.diagramColors+xml"/>
  <Override PartName="/ppt/diagrams/colors33.xml" ContentType="application/vnd.openxmlformats-officedocument.drawingml.diagramColors+xml"/>
  <Override PartName="/ppt/diagrams/colors34.xml" ContentType="application/vnd.openxmlformats-officedocument.drawingml.diagramColors+xml"/>
  <Override PartName="/ppt/diagrams/colors35.xml" ContentType="application/vnd.openxmlformats-officedocument.drawingml.diagramColors+xml"/>
  <Override PartName="/ppt/diagrams/colors36.xml" ContentType="application/vnd.openxmlformats-officedocument.drawingml.diagramColors+xml"/>
  <Override PartName="/ppt/diagrams/colors37.xml" ContentType="application/vnd.openxmlformats-officedocument.drawingml.diagramColors+xml"/>
  <Override PartName="/ppt/diagrams/colors38.xml" ContentType="application/vnd.openxmlformats-officedocument.drawingml.diagramColors+xml"/>
  <Override PartName="/ppt/diagrams/colors39.xml" ContentType="application/vnd.openxmlformats-officedocument.drawingml.diagramColors+xml"/>
  <Override PartName="/ppt/diagrams/colors4.xml" ContentType="application/vnd.openxmlformats-officedocument.drawingml.diagramColors+xml"/>
  <Override PartName="/ppt/diagrams/colors40.xml" ContentType="application/vnd.openxmlformats-officedocument.drawingml.diagramColors+xml"/>
  <Override PartName="/ppt/diagrams/colors41.xml" ContentType="application/vnd.openxmlformats-officedocument.drawingml.diagramColors+xml"/>
  <Override PartName="/ppt/diagrams/colors42.xml" ContentType="application/vnd.openxmlformats-officedocument.drawingml.diagramColors+xml"/>
  <Override PartName="/ppt/diagrams/colors43.xml" ContentType="application/vnd.openxmlformats-officedocument.drawingml.diagramColors+xml"/>
  <Override PartName="/ppt/diagrams/colors44.xml" ContentType="application/vnd.openxmlformats-officedocument.drawingml.diagramColors+xml"/>
  <Override PartName="/ppt/diagrams/colors45.xml" ContentType="application/vnd.openxmlformats-officedocument.drawingml.diagramColors+xml"/>
  <Override PartName="/ppt/diagrams/colors46.xml" ContentType="application/vnd.openxmlformats-officedocument.drawingml.diagramColors+xml"/>
  <Override PartName="/ppt/diagrams/colors47.xml" ContentType="application/vnd.openxmlformats-officedocument.drawingml.diagramColors+xml"/>
  <Override PartName="/ppt/diagrams/colors48.xml" ContentType="application/vnd.openxmlformats-officedocument.drawingml.diagramColors+xml"/>
  <Override PartName="/ppt/diagrams/colors49.xml" ContentType="application/vnd.openxmlformats-officedocument.drawingml.diagramColors+xml"/>
  <Override PartName="/ppt/diagrams/colors5.xml" ContentType="application/vnd.openxmlformats-officedocument.drawingml.diagramColors+xml"/>
  <Override PartName="/ppt/diagrams/colors50.xml" ContentType="application/vnd.openxmlformats-officedocument.drawingml.diagramColors+xml"/>
  <Override PartName="/ppt/diagrams/colors51.xml" ContentType="application/vnd.openxmlformats-officedocument.drawingml.diagramColors+xml"/>
  <Override PartName="/ppt/diagrams/colors52.xml" ContentType="application/vnd.openxmlformats-officedocument.drawingml.diagramColors+xml"/>
  <Override PartName="/ppt/diagrams/colors53.xml" ContentType="application/vnd.openxmlformats-officedocument.drawingml.diagramColors+xml"/>
  <Override PartName="/ppt/diagrams/colors54.xml" ContentType="application/vnd.openxmlformats-officedocument.drawingml.diagramColors+xml"/>
  <Override PartName="/ppt/diagrams/colors55.xml" ContentType="application/vnd.openxmlformats-officedocument.drawingml.diagramColors+xml"/>
  <Override PartName="/ppt/diagrams/colors56.xml" ContentType="application/vnd.openxmlformats-officedocument.drawingml.diagramColors+xml"/>
  <Override PartName="/ppt/diagrams/colors57.xml" ContentType="application/vnd.openxmlformats-officedocument.drawingml.diagramColors+xml"/>
  <Override PartName="/ppt/diagrams/colors58.xml" ContentType="application/vnd.openxmlformats-officedocument.drawingml.diagramColors+xml"/>
  <Override PartName="/ppt/diagrams/colors59.xml" ContentType="application/vnd.openxmlformats-officedocument.drawingml.diagramColors+xml"/>
  <Override PartName="/ppt/diagrams/colors6.xml" ContentType="application/vnd.openxmlformats-officedocument.drawingml.diagramColors+xml"/>
  <Override PartName="/ppt/diagrams/colors60.xml" ContentType="application/vnd.openxmlformats-officedocument.drawingml.diagramColors+xml"/>
  <Override PartName="/ppt/diagrams/colors61.xml" ContentType="application/vnd.openxmlformats-officedocument.drawingml.diagramColors+xml"/>
  <Override PartName="/ppt/diagrams/colors62.xml" ContentType="application/vnd.openxmlformats-officedocument.drawingml.diagramColors+xml"/>
  <Override PartName="/ppt/diagrams/colors63.xml" ContentType="application/vnd.openxmlformats-officedocument.drawingml.diagramColors+xml"/>
  <Override PartName="/ppt/diagrams/colors64.xml" ContentType="application/vnd.openxmlformats-officedocument.drawingml.diagramColors+xml"/>
  <Override PartName="/ppt/diagrams/colors65.xml" ContentType="application/vnd.openxmlformats-officedocument.drawingml.diagramColors+xml"/>
  <Override PartName="/ppt/diagrams/colors66.xml" ContentType="application/vnd.openxmlformats-officedocument.drawingml.diagramColors+xml"/>
  <Override PartName="/ppt/diagrams/colors67.xml" ContentType="application/vnd.openxmlformats-officedocument.drawingml.diagramColors+xml"/>
  <Override PartName="/ppt/diagrams/colors68.xml" ContentType="application/vnd.openxmlformats-officedocument.drawingml.diagramColors+xml"/>
  <Override PartName="/ppt/diagrams/colors69.xml" ContentType="application/vnd.openxmlformats-officedocument.drawingml.diagramColors+xml"/>
  <Override PartName="/ppt/diagrams/colors7.xml" ContentType="application/vnd.openxmlformats-officedocument.drawingml.diagramColors+xml"/>
  <Override PartName="/ppt/diagrams/colors70.xml" ContentType="application/vnd.openxmlformats-officedocument.drawingml.diagramColors+xml"/>
  <Override PartName="/ppt/diagrams/colors71.xml" ContentType="application/vnd.openxmlformats-officedocument.drawingml.diagramColors+xml"/>
  <Override PartName="/ppt/diagrams/colors72.xml" ContentType="application/vnd.openxmlformats-officedocument.drawingml.diagramColors+xml"/>
  <Override PartName="/ppt/diagrams/colors73.xml" ContentType="application/vnd.openxmlformats-officedocument.drawingml.diagramColors+xml"/>
  <Override PartName="/ppt/diagrams/colors74.xml" ContentType="application/vnd.openxmlformats-officedocument.drawingml.diagramColors+xml"/>
  <Override PartName="/ppt/diagrams/colors75.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xml" ContentType="application/vnd.openxmlformats-officedocument.drawingml.diagramData+xml"/>
  <Override PartName="/ppt/diagrams/data30.xml" ContentType="application/vnd.openxmlformats-officedocument.drawingml.diagramData+xml"/>
  <Override PartName="/ppt/diagrams/data31.xml" ContentType="application/vnd.openxmlformats-officedocument.drawingml.diagramData+xml"/>
  <Override PartName="/ppt/diagrams/data32.xml" ContentType="application/vnd.openxmlformats-officedocument.drawingml.diagramData+xml"/>
  <Override PartName="/ppt/diagrams/data33.xml" ContentType="application/vnd.openxmlformats-officedocument.drawingml.diagramData+xml"/>
  <Override PartName="/ppt/diagrams/data34.xml" ContentType="application/vnd.openxmlformats-officedocument.drawingml.diagramData+xml"/>
  <Override PartName="/ppt/diagrams/data35.xml" ContentType="application/vnd.openxmlformats-officedocument.drawingml.diagramData+xml"/>
  <Override PartName="/ppt/diagrams/data36.xml" ContentType="application/vnd.openxmlformats-officedocument.drawingml.diagramData+xml"/>
  <Override PartName="/ppt/diagrams/data37.xml" ContentType="application/vnd.openxmlformats-officedocument.drawingml.diagramData+xml"/>
  <Override PartName="/ppt/diagrams/data38.xml" ContentType="application/vnd.openxmlformats-officedocument.drawingml.diagramData+xml"/>
  <Override PartName="/ppt/diagrams/data39.xml" ContentType="application/vnd.openxmlformats-officedocument.drawingml.diagramData+xml"/>
  <Override PartName="/ppt/diagrams/data4.xml" ContentType="application/vnd.openxmlformats-officedocument.drawingml.diagramData+xml"/>
  <Override PartName="/ppt/diagrams/data40.xml" ContentType="application/vnd.openxmlformats-officedocument.drawingml.diagramData+xml"/>
  <Override PartName="/ppt/diagrams/data41.xml" ContentType="application/vnd.openxmlformats-officedocument.drawingml.diagramData+xml"/>
  <Override PartName="/ppt/diagrams/data42.xml" ContentType="application/vnd.openxmlformats-officedocument.drawingml.diagramData+xml"/>
  <Override PartName="/ppt/diagrams/data43.xml" ContentType="application/vnd.openxmlformats-officedocument.drawingml.diagramData+xml"/>
  <Override PartName="/ppt/diagrams/data44.xml" ContentType="application/vnd.openxmlformats-officedocument.drawingml.diagramData+xml"/>
  <Override PartName="/ppt/diagrams/data45.xml" ContentType="application/vnd.openxmlformats-officedocument.drawingml.diagramData+xml"/>
  <Override PartName="/ppt/diagrams/data46.xml" ContentType="application/vnd.openxmlformats-officedocument.drawingml.diagramData+xml"/>
  <Override PartName="/ppt/diagrams/data47.xml" ContentType="application/vnd.openxmlformats-officedocument.drawingml.diagramData+xml"/>
  <Override PartName="/ppt/diagrams/data48.xml" ContentType="application/vnd.openxmlformats-officedocument.drawingml.diagramData+xml"/>
  <Override PartName="/ppt/diagrams/data49.xml" ContentType="application/vnd.openxmlformats-officedocument.drawingml.diagramData+xml"/>
  <Override PartName="/ppt/diagrams/data5.xml" ContentType="application/vnd.openxmlformats-officedocument.drawingml.diagramData+xml"/>
  <Override PartName="/ppt/diagrams/data50.xml" ContentType="application/vnd.openxmlformats-officedocument.drawingml.diagramData+xml"/>
  <Override PartName="/ppt/diagrams/data51.xml" ContentType="application/vnd.openxmlformats-officedocument.drawingml.diagramData+xml"/>
  <Override PartName="/ppt/diagrams/data52.xml" ContentType="application/vnd.openxmlformats-officedocument.drawingml.diagramData+xml"/>
  <Override PartName="/ppt/diagrams/data53.xml" ContentType="application/vnd.openxmlformats-officedocument.drawingml.diagramData+xml"/>
  <Override PartName="/ppt/diagrams/data54.xml" ContentType="application/vnd.openxmlformats-officedocument.drawingml.diagramData+xml"/>
  <Override PartName="/ppt/diagrams/data55.xml" ContentType="application/vnd.openxmlformats-officedocument.drawingml.diagramData+xml"/>
  <Override PartName="/ppt/diagrams/data56.xml" ContentType="application/vnd.openxmlformats-officedocument.drawingml.diagramData+xml"/>
  <Override PartName="/ppt/diagrams/data57.xml" ContentType="application/vnd.openxmlformats-officedocument.drawingml.diagramData+xml"/>
  <Override PartName="/ppt/diagrams/data58.xml" ContentType="application/vnd.openxmlformats-officedocument.drawingml.diagramData+xml"/>
  <Override PartName="/ppt/diagrams/data59.xml" ContentType="application/vnd.openxmlformats-officedocument.drawingml.diagramData+xml"/>
  <Override PartName="/ppt/diagrams/data6.xml" ContentType="application/vnd.openxmlformats-officedocument.drawingml.diagramData+xml"/>
  <Override PartName="/ppt/diagrams/data60.xml" ContentType="application/vnd.openxmlformats-officedocument.drawingml.diagramData+xml"/>
  <Override PartName="/ppt/diagrams/data61.xml" ContentType="application/vnd.openxmlformats-officedocument.drawingml.diagramData+xml"/>
  <Override PartName="/ppt/diagrams/data62.xml" ContentType="application/vnd.openxmlformats-officedocument.drawingml.diagramData+xml"/>
  <Override PartName="/ppt/diagrams/data63.xml" ContentType="application/vnd.openxmlformats-officedocument.drawingml.diagramData+xml"/>
  <Override PartName="/ppt/diagrams/data64.xml" ContentType="application/vnd.openxmlformats-officedocument.drawingml.diagramData+xml"/>
  <Override PartName="/ppt/diagrams/data65.xml" ContentType="application/vnd.openxmlformats-officedocument.drawingml.diagramData+xml"/>
  <Override PartName="/ppt/diagrams/data66.xml" ContentType="application/vnd.openxmlformats-officedocument.drawingml.diagramData+xml"/>
  <Override PartName="/ppt/diagrams/data67.xml" ContentType="application/vnd.openxmlformats-officedocument.drawingml.diagramData+xml"/>
  <Override PartName="/ppt/diagrams/data68.xml" ContentType="application/vnd.openxmlformats-officedocument.drawingml.diagramData+xml"/>
  <Override PartName="/ppt/diagrams/data69.xml" ContentType="application/vnd.openxmlformats-officedocument.drawingml.diagramData+xml"/>
  <Override PartName="/ppt/diagrams/data7.xml" ContentType="application/vnd.openxmlformats-officedocument.drawingml.diagramData+xml"/>
  <Override PartName="/ppt/diagrams/data70.xml" ContentType="application/vnd.openxmlformats-officedocument.drawingml.diagramData+xml"/>
  <Override PartName="/ppt/diagrams/data71.xml" ContentType="application/vnd.openxmlformats-officedocument.drawingml.diagramData+xml"/>
  <Override PartName="/ppt/diagrams/data72.xml" ContentType="application/vnd.openxmlformats-officedocument.drawingml.diagramData+xml"/>
  <Override PartName="/ppt/diagrams/data73.xml" ContentType="application/vnd.openxmlformats-officedocument.drawingml.diagramData+xml"/>
  <Override PartName="/ppt/diagrams/data74.xml" ContentType="application/vnd.openxmlformats-officedocument.drawingml.diagramData+xml"/>
  <Override PartName="/ppt/diagrams/data75.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8.xml" ContentType="application/vnd.ms-office.drawingml.diagramDrawing+xml"/>
  <Override PartName="/ppt/diagrams/drawing29.xml" ContentType="application/vnd.ms-office.drawingml.diagramDrawing+xml"/>
  <Override PartName="/ppt/diagrams/drawing3.xml" ContentType="application/vnd.ms-office.drawingml.diagramDrawing+xml"/>
  <Override PartName="/ppt/diagrams/drawing30.xml" ContentType="application/vnd.ms-office.drawingml.diagramDrawing+xml"/>
  <Override PartName="/ppt/diagrams/drawing31.xml" ContentType="application/vnd.ms-office.drawingml.diagramDrawing+xml"/>
  <Override PartName="/ppt/diagrams/drawing32.xml" ContentType="application/vnd.ms-office.drawingml.diagramDrawing+xml"/>
  <Override PartName="/ppt/diagrams/drawing33.xml" ContentType="application/vnd.ms-office.drawingml.diagramDrawing+xml"/>
  <Override PartName="/ppt/diagrams/drawing34.xml" ContentType="application/vnd.ms-office.drawingml.diagramDrawing+xml"/>
  <Override PartName="/ppt/diagrams/drawing35.xml" ContentType="application/vnd.ms-office.drawingml.diagramDrawing+xml"/>
  <Override PartName="/ppt/diagrams/drawing36.xml" ContentType="application/vnd.ms-office.drawingml.diagramDrawing+xml"/>
  <Override PartName="/ppt/diagrams/drawing37.xml" ContentType="application/vnd.ms-office.drawingml.diagramDrawing+xml"/>
  <Override PartName="/ppt/diagrams/drawing38.xml" ContentType="application/vnd.ms-office.drawingml.diagramDrawing+xml"/>
  <Override PartName="/ppt/diagrams/drawing39.xml" ContentType="application/vnd.ms-office.drawingml.diagramDrawing+xml"/>
  <Override PartName="/ppt/diagrams/drawing4.xml" ContentType="application/vnd.ms-office.drawingml.diagramDrawing+xml"/>
  <Override PartName="/ppt/diagrams/drawing40.xml" ContentType="application/vnd.ms-office.drawingml.diagramDrawing+xml"/>
  <Override PartName="/ppt/diagrams/drawing41.xml" ContentType="application/vnd.ms-office.drawingml.diagramDrawing+xml"/>
  <Override PartName="/ppt/diagrams/drawing42.xml" ContentType="application/vnd.ms-office.drawingml.diagramDrawing+xml"/>
  <Override PartName="/ppt/diagrams/drawing43.xml" ContentType="application/vnd.ms-office.drawingml.diagramDrawing+xml"/>
  <Override PartName="/ppt/diagrams/drawing44.xml" ContentType="application/vnd.ms-office.drawingml.diagramDrawing+xml"/>
  <Override PartName="/ppt/diagrams/drawing45.xml" ContentType="application/vnd.ms-office.drawingml.diagramDrawing+xml"/>
  <Override PartName="/ppt/diagrams/drawing46.xml" ContentType="application/vnd.ms-office.drawingml.diagramDrawing+xml"/>
  <Override PartName="/ppt/diagrams/drawing47.xml" ContentType="application/vnd.ms-office.drawingml.diagramDrawing+xml"/>
  <Override PartName="/ppt/diagrams/drawing48.xml" ContentType="application/vnd.ms-office.drawingml.diagramDrawing+xml"/>
  <Override PartName="/ppt/diagrams/drawing49.xml" ContentType="application/vnd.ms-office.drawingml.diagramDrawing+xml"/>
  <Override PartName="/ppt/diagrams/drawing5.xml" ContentType="application/vnd.ms-office.drawingml.diagramDrawing+xml"/>
  <Override PartName="/ppt/diagrams/drawing50.xml" ContentType="application/vnd.ms-office.drawingml.diagramDrawing+xml"/>
  <Override PartName="/ppt/diagrams/drawing51.xml" ContentType="application/vnd.ms-office.drawingml.diagramDrawing+xml"/>
  <Override PartName="/ppt/diagrams/drawing52.xml" ContentType="application/vnd.ms-office.drawingml.diagramDrawing+xml"/>
  <Override PartName="/ppt/diagrams/drawing53.xml" ContentType="application/vnd.ms-office.drawingml.diagramDrawing+xml"/>
  <Override PartName="/ppt/diagrams/drawing54.xml" ContentType="application/vnd.ms-office.drawingml.diagramDrawing+xml"/>
  <Override PartName="/ppt/diagrams/drawing55.xml" ContentType="application/vnd.ms-office.drawingml.diagramDrawing+xml"/>
  <Override PartName="/ppt/diagrams/drawing56.xml" ContentType="application/vnd.ms-office.drawingml.diagramDrawing+xml"/>
  <Override PartName="/ppt/diagrams/drawing57.xml" ContentType="application/vnd.ms-office.drawingml.diagramDrawing+xml"/>
  <Override PartName="/ppt/diagrams/drawing58.xml" ContentType="application/vnd.ms-office.drawingml.diagramDrawing+xml"/>
  <Override PartName="/ppt/diagrams/drawing59.xml" ContentType="application/vnd.ms-office.drawingml.diagramDrawing+xml"/>
  <Override PartName="/ppt/diagrams/drawing6.xml" ContentType="application/vnd.ms-office.drawingml.diagramDrawing+xml"/>
  <Override PartName="/ppt/diagrams/drawing60.xml" ContentType="application/vnd.ms-office.drawingml.diagramDrawing+xml"/>
  <Override PartName="/ppt/diagrams/drawing61.xml" ContentType="application/vnd.ms-office.drawingml.diagramDrawing+xml"/>
  <Override PartName="/ppt/diagrams/drawing62.xml" ContentType="application/vnd.ms-office.drawingml.diagramDrawing+xml"/>
  <Override PartName="/ppt/diagrams/drawing63.xml" ContentType="application/vnd.ms-office.drawingml.diagramDrawing+xml"/>
  <Override PartName="/ppt/diagrams/drawing64.xml" ContentType="application/vnd.ms-office.drawingml.diagramDrawing+xml"/>
  <Override PartName="/ppt/diagrams/drawing65.xml" ContentType="application/vnd.ms-office.drawingml.diagramDrawing+xml"/>
  <Override PartName="/ppt/diagrams/drawing66.xml" ContentType="application/vnd.ms-office.drawingml.diagramDrawing+xml"/>
  <Override PartName="/ppt/diagrams/drawing67.xml" ContentType="application/vnd.ms-office.drawingml.diagramDrawing+xml"/>
  <Override PartName="/ppt/diagrams/drawing68.xml" ContentType="application/vnd.ms-office.drawingml.diagramDrawing+xml"/>
  <Override PartName="/ppt/diagrams/drawing69.xml" ContentType="application/vnd.ms-office.drawingml.diagramDrawing+xml"/>
  <Override PartName="/ppt/diagrams/drawing7.xml" ContentType="application/vnd.ms-office.drawingml.diagramDrawing+xml"/>
  <Override PartName="/ppt/diagrams/drawing70.xml" ContentType="application/vnd.ms-office.drawingml.diagramDrawing+xml"/>
  <Override PartName="/ppt/diagrams/drawing71.xml" ContentType="application/vnd.ms-office.drawingml.diagramDrawing+xml"/>
  <Override PartName="/ppt/diagrams/drawing72.xml" ContentType="application/vnd.ms-office.drawingml.diagramDrawing+xml"/>
  <Override PartName="/ppt/diagrams/drawing73.xml" ContentType="application/vnd.ms-office.drawingml.diagramDrawing+xml"/>
  <Override PartName="/ppt/diagrams/drawing74.xml" ContentType="application/vnd.ms-office.drawingml.diagramDrawing+xml"/>
  <Override PartName="/ppt/diagrams/drawing75.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26.xml" ContentType="application/vnd.openxmlformats-officedocument.drawingml.diagramLayout+xml"/>
  <Override PartName="/ppt/diagrams/layout27.xml" ContentType="application/vnd.openxmlformats-officedocument.drawingml.diagramLayout+xml"/>
  <Override PartName="/ppt/diagrams/layout28.xml" ContentType="application/vnd.openxmlformats-officedocument.drawingml.diagramLayout+xml"/>
  <Override PartName="/ppt/diagrams/layout29.xml" ContentType="application/vnd.openxmlformats-officedocument.drawingml.diagramLayout+xml"/>
  <Override PartName="/ppt/diagrams/layout3.xml" ContentType="application/vnd.openxmlformats-officedocument.drawingml.diagramLayout+xml"/>
  <Override PartName="/ppt/diagrams/layout30.xml" ContentType="application/vnd.openxmlformats-officedocument.drawingml.diagramLayout+xml"/>
  <Override PartName="/ppt/diagrams/layout31.xml" ContentType="application/vnd.openxmlformats-officedocument.drawingml.diagramLayout+xml"/>
  <Override PartName="/ppt/diagrams/layout32.xml" ContentType="application/vnd.openxmlformats-officedocument.drawingml.diagramLayout+xml"/>
  <Override PartName="/ppt/diagrams/layout33.xml" ContentType="application/vnd.openxmlformats-officedocument.drawingml.diagramLayout+xml"/>
  <Override PartName="/ppt/diagrams/layout34.xml" ContentType="application/vnd.openxmlformats-officedocument.drawingml.diagramLayout+xml"/>
  <Override PartName="/ppt/diagrams/layout35.xml" ContentType="application/vnd.openxmlformats-officedocument.drawingml.diagramLayout+xml"/>
  <Override PartName="/ppt/diagrams/layout36.xml" ContentType="application/vnd.openxmlformats-officedocument.drawingml.diagramLayout+xml"/>
  <Override PartName="/ppt/diagrams/layout37.xml" ContentType="application/vnd.openxmlformats-officedocument.drawingml.diagramLayout+xml"/>
  <Override PartName="/ppt/diagrams/layout38.xml" ContentType="application/vnd.openxmlformats-officedocument.drawingml.diagramLayout+xml"/>
  <Override PartName="/ppt/diagrams/layout39.xml" ContentType="application/vnd.openxmlformats-officedocument.drawingml.diagramLayout+xml"/>
  <Override PartName="/ppt/diagrams/layout4.xml" ContentType="application/vnd.openxmlformats-officedocument.drawingml.diagramLayout+xml"/>
  <Override PartName="/ppt/diagrams/layout40.xml" ContentType="application/vnd.openxmlformats-officedocument.drawingml.diagramLayout+xml"/>
  <Override PartName="/ppt/diagrams/layout41.xml" ContentType="application/vnd.openxmlformats-officedocument.drawingml.diagramLayout+xml"/>
  <Override PartName="/ppt/diagrams/layout42.xml" ContentType="application/vnd.openxmlformats-officedocument.drawingml.diagramLayout+xml"/>
  <Override PartName="/ppt/diagrams/layout43.xml" ContentType="application/vnd.openxmlformats-officedocument.drawingml.diagramLayout+xml"/>
  <Override PartName="/ppt/diagrams/layout44.xml" ContentType="application/vnd.openxmlformats-officedocument.drawingml.diagramLayout+xml"/>
  <Override PartName="/ppt/diagrams/layout45.xml" ContentType="application/vnd.openxmlformats-officedocument.drawingml.diagramLayout+xml"/>
  <Override PartName="/ppt/diagrams/layout46.xml" ContentType="application/vnd.openxmlformats-officedocument.drawingml.diagramLayout+xml"/>
  <Override PartName="/ppt/diagrams/layout47.xml" ContentType="application/vnd.openxmlformats-officedocument.drawingml.diagramLayout+xml"/>
  <Override PartName="/ppt/diagrams/layout48.xml" ContentType="application/vnd.openxmlformats-officedocument.drawingml.diagramLayout+xml"/>
  <Override PartName="/ppt/diagrams/layout49.xml" ContentType="application/vnd.openxmlformats-officedocument.drawingml.diagramLayout+xml"/>
  <Override PartName="/ppt/diagrams/layout5.xml" ContentType="application/vnd.openxmlformats-officedocument.drawingml.diagramLayout+xml"/>
  <Override PartName="/ppt/diagrams/layout50.xml" ContentType="application/vnd.openxmlformats-officedocument.drawingml.diagramLayout+xml"/>
  <Override PartName="/ppt/diagrams/layout51.xml" ContentType="application/vnd.openxmlformats-officedocument.drawingml.diagramLayout+xml"/>
  <Override PartName="/ppt/diagrams/layout52.xml" ContentType="application/vnd.openxmlformats-officedocument.drawingml.diagramLayout+xml"/>
  <Override PartName="/ppt/diagrams/layout53.xml" ContentType="application/vnd.openxmlformats-officedocument.drawingml.diagramLayout+xml"/>
  <Override PartName="/ppt/diagrams/layout54.xml" ContentType="application/vnd.openxmlformats-officedocument.drawingml.diagramLayout+xml"/>
  <Override PartName="/ppt/diagrams/layout55.xml" ContentType="application/vnd.openxmlformats-officedocument.drawingml.diagramLayout+xml"/>
  <Override PartName="/ppt/diagrams/layout56.xml" ContentType="application/vnd.openxmlformats-officedocument.drawingml.diagramLayout+xml"/>
  <Override PartName="/ppt/diagrams/layout57.xml" ContentType="application/vnd.openxmlformats-officedocument.drawingml.diagramLayout+xml"/>
  <Override PartName="/ppt/diagrams/layout58.xml" ContentType="application/vnd.openxmlformats-officedocument.drawingml.diagramLayout+xml"/>
  <Override PartName="/ppt/diagrams/layout59.xml" ContentType="application/vnd.openxmlformats-officedocument.drawingml.diagramLayout+xml"/>
  <Override PartName="/ppt/diagrams/layout6.xml" ContentType="application/vnd.openxmlformats-officedocument.drawingml.diagramLayout+xml"/>
  <Override PartName="/ppt/diagrams/layout60.xml" ContentType="application/vnd.openxmlformats-officedocument.drawingml.diagramLayout+xml"/>
  <Override PartName="/ppt/diagrams/layout61.xml" ContentType="application/vnd.openxmlformats-officedocument.drawingml.diagramLayout+xml"/>
  <Override PartName="/ppt/diagrams/layout62.xml" ContentType="application/vnd.openxmlformats-officedocument.drawingml.diagramLayout+xml"/>
  <Override PartName="/ppt/diagrams/layout63.xml" ContentType="application/vnd.openxmlformats-officedocument.drawingml.diagramLayout+xml"/>
  <Override PartName="/ppt/diagrams/layout64.xml" ContentType="application/vnd.openxmlformats-officedocument.drawingml.diagramLayout+xml"/>
  <Override PartName="/ppt/diagrams/layout65.xml" ContentType="application/vnd.openxmlformats-officedocument.drawingml.diagramLayout+xml"/>
  <Override PartName="/ppt/diagrams/layout66.xml" ContentType="application/vnd.openxmlformats-officedocument.drawingml.diagramLayout+xml"/>
  <Override PartName="/ppt/diagrams/layout67.xml" ContentType="application/vnd.openxmlformats-officedocument.drawingml.diagramLayout+xml"/>
  <Override PartName="/ppt/diagrams/layout68.xml" ContentType="application/vnd.openxmlformats-officedocument.drawingml.diagramLayout+xml"/>
  <Override PartName="/ppt/diagrams/layout69.xml" ContentType="application/vnd.openxmlformats-officedocument.drawingml.diagramLayout+xml"/>
  <Override PartName="/ppt/diagrams/layout7.xml" ContentType="application/vnd.openxmlformats-officedocument.drawingml.diagramLayout+xml"/>
  <Override PartName="/ppt/diagrams/layout70.xml" ContentType="application/vnd.openxmlformats-officedocument.drawingml.diagramLayout+xml"/>
  <Override PartName="/ppt/diagrams/layout71.xml" ContentType="application/vnd.openxmlformats-officedocument.drawingml.diagramLayout+xml"/>
  <Override PartName="/ppt/diagrams/layout72.xml" ContentType="application/vnd.openxmlformats-officedocument.drawingml.diagramLayout+xml"/>
  <Override PartName="/ppt/diagrams/layout73.xml" ContentType="application/vnd.openxmlformats-officedocument.drawingml.diagramLayout+xml"/>
  <Override PartName="/ppt/diagrams/layout74.xml" ContentType="application/vnd.openxmlformats-officedocument.drawingml.diagramLayout+xml"/>
  <Override PartName="/ppt/diagrams/layout75.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26.xml" ContentType="application/vnd.openxmlformats-officedocument.drawingml.diagramStyle+xml"/>
  <Override PartName="/ppt/diagrams/quickStyle27.xml" ContentType="application/vnd.openxmlformats-officedocument.drawingml.diagramStyle+xml"/>
  <Override PartName="/ppt/diagrams/quickStyle28.xml" ContentType="application/vnd.openxmlformats-officedocument.drawingml.diagramStyle+xml"/>
  <Override PartName="/ppt/diagrams/quickStyle29.xml" ContentType="application/vnd.openxmlformats-officedocument.drawingml.diagramStyle+xml"/>
  <Override PartName="/ppt/diagrams/quickStyle3.xml" ContentType="application/vnd.openxmlformats-officedocument.drawingml.diagramStyle+xml"/>
  <Override PartName="/ppt/diagrams/quickStyle30.xml" ContentType="application/vnd.openxmlformats-officedocument.drawingml.diagramStyle+xml"/>
  <Override PartName="/ppt/diagrams/quickStyle31.xml" ContentType="application/vnd.openxmlformats-officedocument.drawingml.diagramStyle+xml"/>
  <Override PartName="/ppt/diagrams/quickStyle32.xml" ContentType="application/vnd.openxmlformats-officedocument.drawingml.diagramStyle+xml"/>
  <Override PartName="/ppt/diagrams/quickStyle33.xml" ContentType="application/vnd.openxmlformats-officedocument.drawingml.diagramStyle+xml"/>
  <Override PartName="/ppt/diagrams/quickStyle34.xml" ContentType="application/vnd.openxmlformats-officedocument.drawingml.diagramStyle+xml"/>
  <Override PartName="/ppt/diagrams/quickStyle35.xml" ContentType="application/vnd.openxmlformats-officedocument.drawingml.diagramStyle+xml"/>
  <Override PartName="/ppt/diagrams/quickStyle36.xml" ContentType="application/vnd.openxmlformats-officedocument.drawingml.diagramStyle+xml"/>
  <Override PartName="/ppt/diagrams/quickStyle37.xml" ContentType="application/vnd.openxmlformats-officedocument.drawingml.diagramStyle+xml"/>
  <Override PartName="/ppt/diagrams/quickStyle38.xml" ContentType="application/vnd.openxmlformats-officedocument.drawingml.diagramStyle+xml"/>
  <Override PartName="/ppt/diagrams/quickStyle39.xml" ContentType="application/vnd.openxmlformats-officedocument.drawingml.diagramStyle+xml"/>
  <Override PartName="/ppt/diagrams/quickStyle4.xml" ContentType="application/vnd.openxmlformats-officedocument.drawingml.diagramStyle+xml"/>
  <Override PartName="/ppt/diagrams/quickStyle40.xml" ContentType="application/vnd.openxmlformats-officedocument.drawingml.diagramStyle+xml"/>
  <Override PartName="/ppt/diagrams/quickStyle41.xml" ContentType="application/vnd.openxmlformats-officedocument.drawingml.diagramStyle+xml"/>
  <Override PartName="/ppt/diagrams/quickStyle42.xml" ContentType="application/vnd.openxmlformats-officedocument.drawingml.diagramStyle+xml"/>
  <Override PartName="/ppt/diagrams/quickStyle43.xml" ContentType="application/vnd.openxmlformats-officedocument.drawingml.diagramStyle+xml"/>
  <Override PartName="/ppt/diagrams/quickStyle44.xml" ContentType="application/vnd.openxmlformats-officedocument.drawingml.diagramStyle+xml"/>
  <Override PartName="/ppt/diagrams/quickStyle45.xml" ContentType="application/vnd.openxmlformats-officedocument.drawingml.diagramStyle+xml"/>
  <Override PartName="/ppt/diagrams/quickStyle46.xml" ContentType="application/vnd.openxmlformats-officedocument.drawingml.diagramStyle+xml"/>
  <Override PartName="/ppt/diagrams/quickStyle47.xml" ContentType="application/vnd.openxmlformats-officedocument.drawingml.diagramStyle+xml"/>
  <Override PartName="/ppt/diagrams/quickStyle48.xml" ContentType="application/vnd.openxmlformats-officedocument.drawingml.diagramStyle+xml"/>
  <Override PartName="/ppt/diagrams/quickStyle49.xml" ContentType="application/vnd.openxmlformats-officedocument.drawingml.diagramStyle+xml"/>
  <Override PartName="/ppt/diagrams/quickStyle5.xml" ContentType="application/vnd.openxmlformats-officedocument.drawingml.diagramStyle+xml"/>
  <Override PartName="/ppt/diagrams/quickStyle50.xml" ContentType="application/vnd.openxmlformats-officedocument.drawingml.diagramStyle+xml"/>
  <Override PartName="/ppt/diagrams/quickStyle51.xml" ContentType="application/vnd.openxmlformats-officedocument.drawingml.diagramStyle+xml"/>
  <Override PartName="/ppt/diagrams/quickStyle52.xml" ContentType="application/vnd.openxmlformats-officedocument.drawingml.diagramStyle+xml"/>
  <Override PartName="/ppt/diagrams/quickStyle53.xml" ContentType="application/vnd.openxmlformats-officedocument.drawingml.diagramStyle+xml"/>
  <Override PartName="/ppt/diagrams/quickStyle54.xml" ContentType="application/vnd.openxmlformats-officedocument.drawingml.diagramStyle+xml"/>
  <Override PartName="/ppt/diagrams/quickStyle55.xml" ContentType="application/vnd.openxmlformats-officedocument.drawingml.diagramStyle+xml"/>
  <Override PartName="/ppt/diagrams/quickStyle56.xml" ContentType="application/vnd.openxmlformats-officedocument.drawingml.diagramStyle+xml"/>
  <Override PartName="/ppt/diagrams/quickStyle57.xml" ContentType="application/vnd.openxmlformats-officedocument.drawingml.diagramStyle+xml"/>
  <Override PartName="/ppt/diagrams/quickStyle58.xml" ContentType="application/vnd.openxmlformats-officedocument.drawingml.diagramStyle+xml"/>
  <Override PartName="/ppt/diagrams/quickStyle59.xml" ContentType="application/vnd.openxmlformats-officedocument.drawingml.diagramStyle+xml"/>
  <Override PartName="/ppt/diagrams/quickStyle6.xml" ContentType="application/vnd.openxmlformats-officedocument.drawingml.diagramStyle+xml"/>
  <Override PartName="/ppt/diagrams/quickStyle60.xml" ContentType="application/vnd.openxmlformats-officedocument.drawingml.diagramStyle+xml"/>
  <Override PartName="/ppt/diagrams/quickStyle61.xml" ContentType="application/vnd.openxmlformats-officedocument.drawingml.diagramStyle+xml"/>
  <Override PartName="/ppt/diagrams/quickStyle62.xml" ContentType="application/vnd.openxmlformats-officedocument.drawingml.diagramStyle+xml"/>
  <Override PartName="/ppt/diagrams/quickStyle63.xml" ContentType="application/vnd.openxmlformats-officedocument.drawingml.diagramStyle+xml"/>
  <Override PartName="/ppt/diagrams/quickStyle64.xml" ContentType="application/vnd.openxmlformats-officedocument.drawingml.diagramStyle+xml"/>
  <Override PartName="/ppt/diagrams/quickStyle65.xml" ContentType="application/vnd.openxmlformats-officedocument.drawingml.diagramStyle+xml"/>
  <Override PartName="/ppt/diagrams/quickStyle66.xml" ContentType="application/vnd.openxmlformats-officedocument.drawingml.diagramStyle+xml"/>
  <Override PartName="/ppt/diagrams/quickStyle67.xml" ContentType="application/vnd.openxmlformats-officedocument.drawingml.diagramStyle+xml"/>
  <Override PartName="/ppt/diagrams/quickStyle68.xml" ContentType="application/vnd.openxmlformats-officedocument.drawingml.diagramStyle+xml"/>
  <Override PartName="/ppt/diagrams/quickStyle69.xml" ContentType="application/vnd.openxmlformats-officedocument.drawingml.diagramStyle+xml"/>
  <Override PartName="/ppt/diagrams/quickStyle7.xml" ContentType="application/vnd.openxmlformats-officedocument.drawingml.diagramStyle+xml"/>
  <Override PartName="/ppt/diagrams/quickStyle70.xml" ContentType="application/vnd.openxmlformats-officedocument.drawingml.diagramStyle+xml"/>
  <Override PartName="/ppt/diagrams/quickStyle71.xml" ContentType="application/vnd.openxmlformats-officedocument.drawingml.diagramStyle+xml"/>
  <Override PartName="/ppt/diagrams/quickStyle72.xml" ContentType="application/vnd.openxmlformats-officedocument.drawingml.diagramStyle+xml"/>
  <Override PartName="/ppt/diagrams/quickStyle73.xml" ContentType="application/vnd.openxmlformats-officedocument.drawingml.diagramStyle+xml"/>
  <Override PartName="/ppt/diagrams/quickStyle74.xml" ContentType="application/vnd.openxmlformats-officedocument.drawingml.diagramStyle+xml"/>
  <Override PartName="/ppt/diagrams/quickStyle75.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86"/>
  </p:handoutMasterIdLst>
  <p:sldIdLst>
    <p:sldId id="256" r:id="rId4"/>
    <p:sldId id="257" r:id="rId6"/>
    <p:sldId id="386" r:id="rId7"/>
    <p:sldId id="258" r:id="rId8"/>
    <p:sldId id="259" r:id="rId9"/>
    <p:sldId id="265" r:id="rId10"/>
    <p:sldId id="274" r:id="rId11"/>
    <p:sldId id="267" r:id="rId12"/>
    <p:sldId id="440" r:id="rId13"/>
    <p:sldId id="441" r:id="rId14"/>
    <p:sldId id="442" r:id="rId15"/>
    <p:sldId id="443" r:id="rId16"/>
    <p:sldId id="446" r:id="rId17"/>
    <p:sldId id="447" r:id="rId18"/>
    <p:sldId id="448" r:id="rId19"/>
    <p:sldId id="449" r:id="rId20"/>
    <p:sldId id="450" r:id="rId21"/>
    <p:sldId id="451" r:id="rId22"/>
    <p:sldId id="444" r:id="rId23"/>
    <p:sldId id="387" r:id="rId24"/>
    <p:sldId id="388" r:id="rId25"/>
    <p:sldId id="389" r:id="rId26"/>
    <p:sldId id="305"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3" r:id="rId40"/>
    <p:sldId id="404" r:id="rId41"/>
    <p:sldId id="405" r:id="rId42"/>
    <p:sldId id="406" r:id="rId43"/>
    <p:sldId id="407" r:id="rId44"/>
    <p:sldId id="408" r:id="rId45"/>
    <p:sldId id="409" r:id="rId46"/>
    <p:sldId id="410" r:id="rId47"/>
    <p:sldId id="327" r:id="rId48"/>
    <p:sldId id="328" r:id="rId49"/>
    <p:sldId id="329" r:id="rId50"/>
    <p:sldId id="330" r:id="rId51"/>
    <p:sldId id="411" r:id="rId52"/>
    <p:sldId id="412" r:id="rId53"/>
    <p:sldId id="413" r:id="rId54"/>
    <p:sldId id="414" r:id="rId55"/>
    <p:sldId id="415" r:id="rId56"/>
    <p:sldId id="416" r:id="rId57"/>
    <p:sldId id="338" r:id="rId58"/>
    <p:sldId id="339" r:id="rId59"/>
    <p:sldId id="340" r:id="rId60"/>
    <p:sldId id="417" r:id="rId61"/>
    <p:sldId id="418" r:id="rId62"/>
    <p:sldId id="419" r:id="rId63"/>
    <p:sldId id="420" r:id="rId64"/>
    <p:sldId id="421" r:id="rId65"/>
    <p:sldId id="422" r:id="rId66"/>
    <p:sldId id="423" r:id="rId67"/>
    <p:sldId id="424" r:id="rId68"/>
    <p:sldId id="425" r:id="rId69"/>
    <p:sldId id="426" r:id="rId70"/>
    <p:sldId id="427" r:id="rId71"/>
    <p:sldId id="428" r:id="rId72"/>
    <p:sldId id="429" r:id="rId73"/>
    <p:sldId id="430" r:id="rId74"/>
    <p:sldId id="431" r:id="rId75"/>
    <p:sldId id="356" r:id="rId76"/>
    <p:sldId id="432" r:id="rId77"/>
    <p:sldId id="433" r:id="rId78"/>
    <p:sldId id="434" r:id="rId79"/>
    <p:sldId id="435" r:id="rId80"/>
    <p:sldId id="436" r:id="rId81"/>
    <p:sldId id="437" r:id="rId82"/>
    <p:sldId id="438" r:id="rId83"/>
    <p:sldId id="439" r:id="rId84"/>
    <p:sldId id="445" r:id="rId8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慧" initials="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p:scale>
          <a:sx n="66" d="100"/>
          <a:sy n="66" d="100"/>
        </p:scale>
        <p:origin x="1315" y="384"/>
      </p:cViewPr>
      <p:guideLst/>
    </p:cSldViewPr>
  </p:slideViewPr>
  <p:notesTextViewPr>
    <p:cViewPr>
      <p:scale>
        <a:sx n="1" d="1"/>
        <a:sy n="1" d="1"/>
      </p:scale>
      <p:origin x="0" y="0"/>
    </p:cViewPr>
  </p:notesTextViewPr>
  <p:sorterViewPr>
    <p:cViewPr>
      <p:scale>
        <a:sx n="75" d="100"/>
        <a:sy n="75" d="100"/>
      </p:scale>
      <p:origin x="0" y="-13258"/>
    </p:cViewPr>
  </p:sorterViewPr>
  <p:notesViewPr>
    <p:cSldViewPr snapToGrid="0">
      <p:cViewPr varScale="1">
        <p:scale>
          <a:sx n="62" d="100"/>
          <a:sy n="62" d="100"/>
        </p:scale>
        <p:origin x="3226" y="38"/>
      </p:cViewPr>
      <p:guideLst/>
    </p:cSldViewPr>
  </p:notes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commentAuthors" Target="commentAuthors.xml"/><Relationship Id="rId9" Type="http://schemas.openxmlformats.org/officeDocument/2006/relationships/slide" Target="slides/slide5.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CA2A02D-8DAA-4B24-8FD1-ACBC8E90D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098EBDC-2A33-4240-80F1-DC84C5F259C3}">
      <dgm:prSet phldrT="[文本]" custT="1"/>
      <dgm:spPr/>
      <dgm:t>
        <a:bodyPr/>
        <a:lstStyle/>
        <a:p>
          <a:r>
            <a:rPr lang="zh-CN" altLang="en-US" sz="2800" b="1" dirty="0"/>
            <a:t>列提纲</a:t>
          </a:r>
        </a:p>
      </dgm:t>
    </dgm:pt>
    <dgm:pt modelId="{8E9D88D4-B678-4DFA-9B83-DA2AF464D3F4}" cxnId="{CE59BECA-CBCE-4923-9AE6-B7EA7A317DE6}" type="parTrans">
      <dgm:prSet/>
      <dgm:spPr/>
      <dgm:t>
        <a:bodyPr/>
        <a:lstStyle/>
        <a:p>
          <a:endParaRPr lang="zh-CN" altLang="en-US"/>
        </a:p>
      </dgm:t>
    </dgm:pt>
    <dgm:pt modelId="{D08F702F-18FA-4C80-AEEC-E5C5C4D800D2}" cxnId="{CE59BECA-CBCE-4923-9AE6-B7EA7A317DE6}" type="sibTrans">
      <dgm:prSet/>
      <dgm:spPr/>
      <dgm:t>
        <a:bodyPr/>
        <a:lstStyle/>
        <a:p>
          <a:endParaRPr lang="zh-CN" altLang="en-US"/>
        </a:p>
      </dgm:t>
    </dgm:pt>
    <dgm:pt modelId="{0B7AC25C-1561-4D9B-9E42-17FC835CBC4F}">
      <dgm:prSet phldrT="[文本]" custT="1"/>
      <dgm:spPr/>
      <dgm:t>
        <a:bodyPr/>
        <a:lstStyle/>
        <a:p>
          <a:r>
            <a:rPr lang="zh-CN" altLang="en-US" sz="2800" dirty="0"/>
            <a:t>论点式提纲</a:t>
          </a:r>
        </a:p>
      </dgm:t>
    </dgm:pt>
    <dgm:pt modelId="{08569E4A-3BC0-46CD-8F23-909A79C1C709}" cxnId="{888E08D7-CA95-4632-ADE1-B03CC1F4F235}" type="parTrans">
      <dgm:prSet custT="1"/>
      <dgm:spPr/>
      <dgm:t>
        <a:bodyPr/>
        <a:lstStyle/>
        <a:p>
          <a:endParaRPr lang="zh-CN" altLang="en-US" sz="2000"/>
        </a:p>
      </dgm:t>
    </dgm:pt>
    <dgm:pt modelId="{111C8F9C-3CBA-46D1-9764-E93E1C930BCC}" cxnId="{888E08D7-CA95-4632-ADE1-B03CC1F4F235}" type="sibTrans">
      <dgm:prSet/>
      <dgm:spPr/>
      <dgm:t>
        <a:bodyPr/>
        <a:lstStyle/>
        <a:p>
          <a:endParaRPr lang="zh-CN" altLang="en-US"/>
        </a:p>
      </dgm:t>
    </dgm:pt>
    <dgm:pt modelId="{AF4B11CE-F1A2-455F-A114-65E29A171FCA}">
      <dgm:prSet phldrT="[文本]" custT="1"/>
      <dgm:spPr/>
      <dgm:t>
        <a:bodyPr/>
        <a:lstStyle/>
        <a:p>
          <a:r>
            <a:rPr lang="zh-CN" altLang="en-US" sz="2000" dirty="0"/>
            <a:t>记叙文</a:t>
          </a:r>
        </a:p>
      </dgm:t>
    </dgm:pt>
    <dgm:pt modelId="{DFAECB3C-0352-4756-BCE7-658B058CFED6}" cxnId="{51198CB3-8D4F-49BD-B9D2-6D8892C5A4F4}" type="parTrans">
      <dgm:prSet custT="1"/>
      <dgm:spPr/>
      <dgm:t>
        <a:bodyPr/>
        <a:lstStyle/>
        <a:p>
          <a:endParaRPr lang="zh-CN" altLang="en-US" sz="2000"/>
        </a:p>
      </dgm:t>
    </dgm:pt>
    <dgm:pt modelId="{1C756039-BF79-4D65-9EF8-8CD62ACC21E7}" cxnId="{51198CB3-8D4F-49BD-B9D2-6D8892C5A4F4}" type="sibTrans">
      <dgm:prSet/>
      <dgm:spPr/>
      <dgm:t>
        <a:bodyPr/>
        <a:lstStyle/>
        <a:p>
          <a:endParaRPr lang="zh-CN" altLang="en-US"/>
        </a:p>
      </dgm:t>
    </dgm:pt>
    <dgm:pt modelId="{8D13DCB7-6AE4-4D16-914C-B420E6F1FEEC}">
      <dgm:prSet phldrT="[文本]" custT="1"/>
      <dgm:spPr/>
      <dgm:t>
        <a:bodyPr/>
        <a:lstStyle/>
        <a:p>
          <a:r>
            <a:rPr lang="zh-CN" altLang="en-US" sz="2000" dirty="0"/>
            <a:t>说明文</a:t>
          </a:r>
        </a:p>
      </dgm:t>
    </dgm:pt>
    <dgm:pt modelId="{DED9ED8B-885E-4465-9FFD-B32A0985F3EF}" cxnId="{0A093970-E25D-49D0-9BCD-59A761AF7955}" type="parTrans">
      <dgm:prSet custT="1"/>
      <dgm:spPr/>
      <dgm:t>
        <a:bodyPr/>
        <a:lstStyle/>
        <a:p>
          <a:endParaRPr lang="zh-CN" altLang="en-US" sz="2000"/>
        </a:p>
      </dgm:t>
    </dgm:pt>
    <dgm:pt modelId="{9336E2BE-6C3C-403D-BC86-629383D6A5DD}" cxnId="{0A093970-E25D-49D0-9BCD-59A761AF7955}" type="sibTrans">
      <dgm:prSet/>
      <dgm:spPr/>
      <dgm:t>
        <a:bodyPr/>
        <a:lstStyle/>
        <a:p>
          <a:endParaRPr lang="zh-CN" altLang="en-US"/>
        </a:p>
      </dgm:t>
    </dgm:pt>
    <dgm:pt modelId="{31C28B88-457D-4273-A119-E5A4960D5A99}">
      <dgm:prSet phldrT="[文本]" custT="1"/>
      <dgm:spPr/>
      <dgm:t>
        <a:bodyPr/>
        <a:lstStyle/>
        <a:p>
          <a:r>
            <a:rPr lang="zh-CN" altLang="en-US" sz="2800" dirty="0"/>
            <a:t>句子提纲</a:t>
          </a:r>
        </a:p>
      </dgm:t>
    </dgm:pt>
    <dgm:pt modelId="{0C5A9497-D012-4239-9F55-8E427D02C502}" cxnId="{C395CE06-E3C5-4A22-B1B7-607EF946E46E}" type="parTrans">
      <dgm:prSet custT="1"/>
      <dgm:spPr/>
      <dgm:t>
        <a:bodyPr/>
        <a:lstStyle/>
        <a:p>
          <a:endParaRPr lang="zh-CN" altLang="en-US" sz="2000"/>
        </a:p>
      </dgm:t>
    </dgm:pt>
    <dgm:pt modelId="{D24790A0-B72B-4761-A69A-FAD40B504182}" cxnId="{C395CE06-E3C5-4A22-B1B7-607EF946E46E}" type="sibTrans">
      <dgm:prSet/>
      <dgm:spPr/>
      <dgm:t>
        <a:bodyPr/>
        <a:lstStyle/>
        <a:p>
          <a:endParaRPr lang="zh-CN" altLang="en-US"/>
        </a:p>
      </dgm:t>
    </dgm:pt>
    <dgm:pt modelId="{C524A32B-058B-44BF-B852-A4CD0D96E0A6}">
      <dgm:prSet phldrT="[文本]" custT="1"/>
      <dgm:spPr/>
      <dgm:t>
        <a:bodyPr/>
        <a:lstStyle/>
        <a:p>
          <a:r>
            <a:rPr lang="zh-CN" altLang="en-US" sz="2000" dirty="0"/>
            <a:t>议论文</a:t>
          </a:r>
        </a:p>
      </dgm:t>
    </dgm:pt>
    <dgm:pt modelId="{E9F20B62-5416-47F8-8A04-2D810B074805}" cxnId="{FC2DBC43-D69F-4122-AA9C-3DB2400895C8}" type="parTrans">
      <dgm:prSet custT="1"/>
      <dgm:spPr/>
      <dgm:t>
        <a:bodyPr/>
        <a:lstStyle/>
        <a:p>
          <a:endParaRPr lang="zh-CN" altLang="en-US" sz="2000"/>
        </a:p>
      </dgm:t>
    </dgm:pt>
    <dgm:pt modelId="{91A87CC8-BDB3-4C98-9F68-DA96807054C3}" cxnId="{FC2DBC43-D69F-4122-AA9C-3DB2400895C8}" type="sibTrans">
      <dgm:prSet/>
      <dgm:spPr/>
      <dgm:t>
        <a:bodyPr/>
        <a:lstStyle/>
        <a:p>
          <a:endParaRPr lang="zh-CN" altLang="en-US"/>
        </a:p>
      </dgm:t>
    </dgm:pt>
    <dgm:pt modelId="{23E63F3B-D9D4-49C0-B99F-E9358814A7A6}">
      <dgm:prSet phldrT="[文本]" custT="1"/>
      <dgm:spPr/>
      <dgm:t>
        <a:bodyPr/>
        <a:lstStyle/>
        <a:p>
          <a:r>
            <a:rPr lang="zh-CN" altLang="en-US" sz="2000" dirty="0"/>
            <a:t>描写文</a:t>
          </a:r>
        </a:p>
      </dgm:t>
    </dgm:pt>
    <dgm:pt modelId="{12D573B5-F409-455E-A3C8-8D94D8EDFE31}" cxnId="{17EC368D-CBB7-46B3-A44D-469A7F0F8642}" type="parTrans">
      <dgm:prSet custT="1"/>
      <dgm:spPr/>
      <dgm:t>
        <a:bodyPr/>
        <a:lstStyle/>
        <a:p>
          <a:endParaRPr lang="zh-CN" altLang="en-US" sz="2000"/>
        </a:p>
      </dgm:t>
    </dgm:pt>
    <dgm:pt modelId="{30676FAE-78CF-4AF1-B35F-F1B793995DE1}" cxnId="{17EC368D-CBB7-46B3-A44D-469A7F0F8642}" type="sibTrans">
      <dgm:prSet/>
      <dgm:spPr/>
      <dgm:t>
        <a:bodyPr/>
        <a:lstStyle/>
        <a:p>
          <a:endParaRPr lang="zh-CN" altLang="en-US"/>
        </a:p>
      </dgm:t>
    </dgm:pt>
    <dgm:pt modelId="{0DDF1038-8ED4-4FF3-B811-A1FAD6AC9DE3}">
      <dgm:prSet phldrT="[文本]" custT="1"/>
      <dgm:spPr/>
      <dgm:t>
        <a:bodyPr/>
        <a:lstStyle/>
        <a:p>
          <a:r>
            <a:rPr lang="zh-CN" altLang="en-US" sz="2000" dirty="0"/>
            <a:t>记叙文</a:t>
          </a:r>
        </a:p>
      </dgm:t>
    </dgm:pt>
    <dgm:pt modelId="{6ECCD1FD-B7C2-4ECC-B6A8-EAF3FB2AEBC7}" cxnId="{34376B30-49B3-4883-8FBD-D6929FE3483D}" type="parTrans">
      <dgm:prSet custT="1"/>
      <dgm:spPr/>
      <dgm:t>
        <a:bodyPr/>
        <a:lstStyle/>
        <a:p>
          <a:endParaRPr lang="zh-CN" altLang="en-US" sz="2000"/>
        </a:p>
      </dgm:t>
    </dgm:pt>
    <dgm:pt modelId="{8AE9D1C9-9798-47C5-B081-C8AF6163E6C3}" cxnId="{34376B30-49B3-4883-8FBD-D6929FE3483D}" type="sibTrans">
      <dgm:prSet/>
      <dgm:spPr/>
      <dgm:t>
        <a:bodyPr/>
        <a:lstStyle/>
        <a:p>
          <a:endParaRPr lang="zh-CN" altLang="en-US"/>
        </a:p>
      </dgm:t>
    </dgm:pt>
    <dgm:pt modelId="{72B771A4-8255-46E2-849A-A9CC04F0CDDA}">
      <dgm:prSet phldrT="[文本]" custT="1"/>
      <dgm:spPr/>
      <dgm:t>
        <a:bodyPr/>
        <a:lstStyle/>
        <a:p>
          <a:r>
            <a:rPr lang="zh-CN" altLang="en-US" sz="2000" dirty="0"/>
            <a:t>议论文</a:t>
          </a:r>
        </a:p>
      </dgm:t>
    </dgm:pt>
    <dgm:pt modelId="{FE5B08C2-1464-48F6-B224-7CFE845E3B69}" cxnId="{C21347D6-ED84-4965-BA43-8A0245EDDB6E}" type="parTrans">
      <dgm:prSet custT="1"/>
      <dgm:spPr/>
      <dgm:t>
        <a:bodyPr/>
        <a:lstStyle/>
        <a:p>
          <a:endParaRPr lang="zh-CN" altLang="en-US" sz="2000"/>
        </a:p>
      </dgm:t>
    </dgm:pt>
    <dgm:pt modelId="{417989FA-3214-4537-B7FA-A59C00A70A7F}" cxnId="{C21347D6-ED84-4965-BA43-8A0245EDDB6E}" type="sibTrans">
      <dgm:prSet/>
      <dgm:spPr/>
      <dgm:t>
        <a:bodyPr/>
        <a:lstStyle/>
        <a:p>
          <a:endParaRPr lang="zh-CN" altLang="en-US"/>
        </a:p>
      </dgm:t>
    </dgm:pt>
    <dgm:pt modelId="{9D90B07C-FC3C-4DD7-8796-53610C1AB6E9}">
      <dgm:prSet phldrT="[文本]" custT="1"/>
      <dgm:spPr/>
      <dgm:t>
        <a:bodyPr/>
        <a:lstStyle/>
        <a:p>
          <a:r>
            <a:rPr lang="zh-CN" altLang="en-US" sz="2000" dirty="0"/>
            <a:t>说明文</a:t>
          </a:r>
        </a:p>
      </dgm:t>
    </dgm:pt>
    <dgm:pt modelId="{45D9FFBE-B32F-4773-8F58-7BF56105D379}" cxnId="{43D80055-3CF6-493A-8A8E-EAD523153FBE}" type="parTrans">
      <dgm:prSet custT="1"/>
      <dgm:spPr/>
      <dgm:t>
        <a:bodyPr/>
        <a:lstStyle/>
        <a:p>
          <a:endParaRPr lang="zh-CN" altLang="en-US" sz="2000"/>
        </a:p>
      </dgm:t>
    </dgm:pt>
    <dgm:pt modelId="{C3A01A96-3F21-4EC6-B8E1-B9BE4A441D95}" cxnId="{43D80055-3CF6-493A-8A8E-EAD523153FBE}" type="sibTrans">
      <dgm:prSet/>
      <dgm:spPr/>
      <dgm:t>
        <a:bodyPr/>
        <a:lstStyle/>
        <a:p>
          <a:endParaRPr lang="zh-CN" altLang="en-US"/>
        </a:p>
      </dgm:t>
    </dgm:pt>
    <dgm:pt modelId="{1F20984D-3ECC-4078-8144-AE15FD1E8965}">
      <dgm:prSet phldrT="[文本]" custT="1"/>
      <dgm:spPr/>
      <dgm:t>
        <a:bodyPr/>
        <a:lstStyle/>
        <a:p>
          <a:r>
            <a:rPr lang="zh-CN" altLang="en-US" sz="2000" dirty="0"/>
            <a:t>描写文</a:t>
          </a:r>
        </a:p>
      </dgm:t>
    </dgm:pt>
    <dgm:pt modelId="{02C370DB-0E8D-473B-8AF4-450B304274AC}" cxnId="{27166950-5204-4220-8D0D-239957D1EB7B}" type="parTrans">
      <dgm:prSet custT="1"/>
      <dgm:spPr/>
      <dgm:t>
        <a:bodyPr/>
        <a:lstStyle/>
        <a:p>
          <a:endParaRPr lang="zh-CN" altLang="en-US" sz="2000"/>
        </a:p>
      </dgm:t>
    </dgm:pt>
    <dgm:pt modelId="{CD991BB7-81AA-44E5-9DAD-09D2F6E2D29C}" cxnId="{27166950-5204-4220-8D0D-239957D1EB7B}" type="sibTrans">
      <dgm:prSet/>
      <dgm:spPr/>
      <dgm:t>
        <a:bodyPr/>
        <a:lstStyle/>
        <a:p>
          <a:endParaRPr lang="zh-CN" altLang="en-US"/>
        </a:p>
      </dgm:t>
    </dgm:pt>
    <dgm:pt modelId="{ACE6B057-9E76-4B15-8139-2C6A6288C0D7}" type="pres">
      <dgm:prSet presAssocID="{ACA2A02D-8DAA-4B24-8FD1-ACBC8E90D4B5}" presName="diagram" presStyleCnt="0">
        <dgm:presLayoutVars>
          <dgm:chPref val="1"/>
          <dgm:dir/>
          <dgm:animOne val="branch"/>
          <dgm:animLvl val="lvl"/>
          <dgm:resizeHandles val="exact"/>
        </dgm:presLayoutVars>
      </dgm:prSet>
      <dgm:spPr/>
    </dgm:pt>
    <dgm:pt modelId="{017CD299-38B8-489B-AFF1-B36F60B45530}" type="pres">
      <dgm:prSet presAssocID="{3098EBDC-2A33-4240-80F1-DC84C5F259C3}" presName="root1" presStyleCnt="0"/>
      <dgm:spPr/>
    </dgm:pt>
    <dgm:pt modelId="{BB6C0B8B-1A56-4287-9510-594E8D64059E}" type="pres">
      <dgm:prSet presAssocID="{3098EBDC-2A33-4240-80F1-DC84C5F259C3}" presName="LevelOneTextNode" presStyleLbl="node0" presStyleIdx="0" presStyleCnt="1" custScaleX="197697">
        <dgm:presLayoutVars>
          <dgm:chPref val="3"/>
        </dgm:presLayoutVars>
      </dgm:prSet>
      <dgm:spPr/>
    </dgm:pt>
    <dgm:pt modelId="{B34A9E5C-99A3-43BC-9E3D-554EAF19B44D}" type="pres">
      <dgm:prSet presAssocID="{3098EBDC-2A33-4240-80F1-DC84C5F259C3}" presName="level2hierChild" presStyleCnt="0"/>
      <dgm:spPr/>
    </dgm:pt>
    <dgm:pt modelId="{0FA22D6A-96C5-49B7-BE69-67CC5F2FAD33}" type="pres">
      <dgm:prSet presAssocID="{08569E4A-3BC0-46CD-8F23-909A79C1C709}" presName="conn2-1" presStyleLbl="parChTrans1D2" presStyleIdx="0" presStyleCnt="2" custScaleX="2000000"/>
      <dgm:spPr/>
    </dgm:pt>
    <dgm:pt modelId="{D2C13EA5-B4D7-48F2-860A-49872ECE72DC}" type="pres">
      <dgm:prSet presAssocID="{08569E4A-3BC0-46CD-8F23-909A79C1C709}" presName="connTx" presStyleLbl="parChTrans1D2" presStyleIdx="0" presStyleCnt="2"/>
      <dgm:spPr/>
    </dgm:pt>
    <dgm:pt modelId="{D43EB3CF-BA0B-4DDA-928F-EBC01B7ED31B}" type="pres">
      <dgm:prSet presAssocID="{0B7AC25C-1561-4D9B-9E42-17FC835CBC4F}" presName="root2" presStyleCnt="0"/>
      <dgm:spPr/>
    </dgm:pt>
    <dgm:pt modelId="{3B7D5936-919B-4B94-B0A2-0A1610068FCD}" type="pres">
      <dgm:prSet presAssocID="{0B7AC25C-1561-4D9B-9E42-17FC835CBC4F}" presName="LevelTwoTextNode" presStyleLbl="node2" presStyleIdx="0" presStyleCnt="2" custScaleX="197697">
        <dgm:presLayoutVars>
          <dgm:chPref val="3"/>
        </dgm:presLayoutVars>
      </dgm:prSet>
      <dgm:spPr/>
    </dgm:pt>
    <dgm:pt modelId="{6495E8A7-B0AE-404A-B7D3-C32C44F2982E}" type="pres">
      <dgm:prSet presAssocID="{0B7AC25C-1561-4D9B-9E42-17FC835CBC4F}" presName="level3hierChild" presStyleCnt="0"/>
      <dgm:spPr/>
    </dgm:pt>
    <dgm:pt modelId="{95120E00-70DB-48E6-B8CA-D015D2256F11}" type="pres">
      <dgm:prSet presAssocID="{DFAECB3C-0352-4756-BCE7-658B058CFED6}" presName="conn2-1" presStyleLbl="parChTrans1D3" presStyleIdx="0" presStyleCnt="8" custScaleX="2000000"/>
      <dgm:spPr/>
    </dgm:pt>
    <dgm:pt modelId="{231C7ABE-A21E-44EC-BAA7-74E1DF759261}" type="pres">
      <dgm:prSet presAssocID="{DFAECB3C-0352-4756-BCE7-658B058CFED6}" presName="connTx" presStyleLbl="parChTrans1D3" presStyleIdx="0" presStyleCnt="8"/>
      <dgm:spPr/>
    </dgm:pt>
    <dgm:pt modelId="{D9C135D8-A27E-4612-A6F8-AD177A32BFCB}" type="pres">
      <dgm:prSet presAssocID="{AF4B11CE-F1A2-455F-A114-65E29A171FCA}" presName="root2" presStyleCnt="0"/>
      <dgm:spPr/>
    </dgm:pt>
    <dgm:pt modelId="{804764DA-4DF5-499A-9874-490586156F5F}" type="pres">
      <dgm:prSet presAssocID="{AF4B11CE-F1A2-455F-A114-65E29A171FCA}" presName="LevelTwoTextNode" presStyleLbl="node3" presStyleIdx="0" presStyleCnt="8" custScaleX="145423">
        <dgm:presLayoutVars>
          <dgm:chPref val="3"/>
        </dgm:presLayoutVars>
      </dgm:prSet>
      <dgm:spPr/>
    </dgm:pt>
    <dgm:pt modelId="{A288DFA3-2AA5-4E19-9361-523CAC776476}" type="pres">
      <dgm:prSet presAssocID="{AF4B11CE-F1A2-455F-A114-65E29A171FCA}" presName="level3hierChild" presStyleCnt="0"/>
      <dgm:spPr/>
    </dgm:pt>
    <dgm:pt modelId="{10C60115-EC32-4A8E-999D-A65EB7DE33C4}" type="pres">
      <dgm:prSet presAssocID="{E9F20B62-5416-47F8-8A04-2D810B074805}" presName="conn2-1" presStyleLbl="parChTrans1D3" presStyleIdx="1" presStyleCnt="8" custScaleX="2000000"/>
      <dgm:spPr/>
    </dgm:pt>
    <dgm:pt modelId="{3B866264-D4D9-468F-B312-1D252AC35935}" type="pres">
      <dgm:prSet presAssocID="{E9F20B62-5416-47F8-8A04-2D810B074805}" presName="connTx" presStyleLbl="parChTrans1D3" presStyleIdx="1" presStyleCnt="8"/>
      <dgm:spPr/>
    </dgm:pt>
    <dgm:pt modelId="{C1B413AC-EB53-4CC7-9AA5-B8EF544C4E6A}" type="pres">
      <dgm:prSet presAssocID="{C524A32B-058B-44BF-B852-A4CD0D96E0A6}" presName="root2" presStyleCnt="0"/>
      <dgm:spPr/>
    </dgm:pt>
    <dgm:pt modelId="{54E09C63-4D6D-4F05-ADC6-F4895B6F1FC0}" type="pres">
      <dgm:prSet presAssocID="{C524A32B-058B-44BF-B852-A4CD0D96E0A6}" presName="LevelTwoTextNode" presStyleLbl="node3" presStyleIdx="1" presStyleCnt="8" custScaleX="145423">
        <dgm:presLayoutVars>
          <dgm:chPref val="3"/>
        </dgm:presLayoutVars>
      </dgm:prSet>
      <dgm:spPr/>
    </dgm:pt>
    <dgm:pt modelId="{543A964F-0082-4D3B-8169-E40000806C1D}" type="pres">
      <dgm:prSet presAssocID="{C524A32B-058B-44BF-B852-A4CD0D96E0A6}" presName="level3hierChild" presStyleCnt="0"/>
      <dgm:spPr/>
    </dgm:pt>
    <dgm:pt modelId="{F3EC100B-E54F-4674-BED7-08BA99F8F8D0}" type="pres">
      <dgm:prSet presAssocID="{DED9ED8B-885E-4465-9FFD-B32A0985F3EF}" presName="conn2-1" presStyleLbl="parChTrans1D3" presStyleIdx="2" presStyleCnt="8" custScaleX="2000000"/>
      <dgm:spPr/>
    </dgm:pt>
    <dgm:pt modelId="{CB7AC3EA-08ED-4D98-8A63-69C59CBE98FE}" type="pres">
      <dgm:prSet presAssocID="{DED9ED8B-885E-4465-9FFD-B32A0985F3EF}" presName="connTx" presStyleLbl="parChTrans1D3" presStyleIdx="2" presStyleCnt="8"/>
      <dgm:spPr/>
    </dgm:pt>
    <dgm:pt modelId="{9C4CCA78-A302-442B-B641-CA44BF62EAA3}" type="pres">
      <dgm:prSet presAssocID="{8D13DCB7-6AE4-4D16-914C-B420E6F1FEEC}" presName="root2" presStyleCnt="0"/>
      <dgm:spPr/>
    </dgm:pt>
    <dgm:pt modelId="{40500AB4-CF34-45B6-98B4-4D0DB99EDD15}" type="pres">
      <dgm:prSet presAssocID="{8D13DCB7-6AE4-4D16-914C-B420E6F1FEEC}" presName="LevelTwoTextNode" presStyleLbl="node3" presStyleIdx="2" presStyleCnt="8" custScaleX="145423">
        <dgm:presLayoutVars>
          <dgm:chPref val="3"/>
        </dgm:presLayoutVars>
      </dgm:prSet>
      <dgm:spPr/>
    </dgm:pt>
    <dgm:pt modelId="{F85A3072-3CBB-4902-AB20-76ACE9C7E010}" type="pres">
      <dgm:prSet presAssocID="{8D13DCB7-6AE4-4D16-914C-B420E6F1FEEC}" presName="level3hierChild" presStyleCnt="0"/>
      <dgm:spPr/>
    </dgm:pt>
    <dgm:pt modelId="{14710286-439A-41CC-A7F5-780E9C813446}" type="pres">
      <dgm:prSet presAssocID="{12D573B5-F409-455E-A3C8-8D94D8EDFE31}" presName="conn2-1" presStyleLbl="parChTrans1D3" presStyleIdx="3" presStyleCnt="8" custScaleX="2000000"/>
      <dgm:spPr/>
    </dgm:pt>
    <dgm:pt modelId="{15AF23B3-BA95-4705-97EB-F325E3DB3922}" type="pres">
      <dgm:prSet presAssocID="{12D573B5-F409-455E-A3C8-8D94D8EDFE31}" presName="connTx" presStyleLbl="parChTrans1D3" presStyleIdx="3" presStyleCnt="8"/>
      <dgm:spPr/>
    </dgm:pt>
    <dgm:pt modelId="{31843AEC-1BBC-4923-A085-07AC42CA49EE}" type="pres">
      <dgm:prSet presAssocID="{23E63F3B-D9D4-49C0-B99F-E9358814A7A6}" presName="root2" presStyleCnt="0"/>
      <dgm:spPr/>
    </dgm:pt>
    <dgm:pt modelId="{6D9615FD-E504-44E8-80B6-3EA52A12056C}" type="pres">
      <dgm:prSet presAssocID="{23E63F3B-D9D4-49C0-B99F-E9358814A7A6}" presName="LevelTwoTextNode" presStyleLbl="node3" presStyleIdx="3" presStyleCnt="8" custScaleX="145423">
        <dgm:presLayoutVars>
          <dgm:chPref val="3"/>
        </dgm:presLayoutVars>
      </dgm:prSet>
      <dgm:spPr/>
    </dgm:pt>
    <dgm:pt modelId="{72786F79-7784-4F45-8FF0-484E32D92B56}" type="pres">
      <dgm:prSet presAssocID="{23E63F3B-D9D4-49C0-B99F-E9358814A7A6}" presName="level3hierChild" presStyleCnt="0"/>
      <dgm:spPr/>
    </dgm:pt>
    <dgm:pt modelId="{B80D0C2D-D76A-4CAE-9D45-5C68C57BFD2E}" type="pres">
      <dgm:prSet presAssocID="{0C5A9497-D012-4239-9F55-8E427D02C502}" presName="conn2-1" presStyleLbl="parChTrans1D2" presStyleIdx="1" presStyleCnt="2" custScaleX="2000000"/>
      <dgm:spPr/>
    </dgm:pt>
    <dgm:pt modelId="{11D737EA-02DA-4990-BA2A-8DA4F6664878}" type="pres">
      <dgm:prSet presAssocID="{0C5A9497-D012-4239-9F55-8E427D02C502}" presName="connTx" presStyleLbl="parChTrans1D2" presStyleIdx="1" presStyleCnt="2"/>
      <dgm:spPr/>
    </dgm:pt>
    <dgm:pt modelId="{6687624C-C99A-499B-B719-D26E126C589C}" type="pres">
      <dgm:prSet presAssocID="{31C28B88-457D-4273-A119-E5A4960D5A99}" presName="root2" presStyleCnt="0"/>
      <dgm:spPr/>
    </dgm:pt>
    <dgm:pt modelId="{B506F158-08F0-4A7A-B36C-1F651B35E935}" type="pres">
      <dgm:prSet presAssocID="{31C28B88-457D-4273-A119-E5A4960D5A99}" presName="LevelTwoTextNode" presStyleLbl="node2" presStyleIdx="1" presStyleCnt="2" custScaleX="197697">
        <dgm:presLayoutVars>
          <dgm:chPref val="3"/>
        </dgm:presLayoutVars>
      </dgm:prSet>
      <dgm:spPr/>
    </dgm:pt>
    <dgm:pt modelId="{97A0677F-81B4-431A-BB62-CA10371E574D}" type="pres">
      <dgm:prSet presAssocID="{31C28B88-457D-4273-A119-E5A4960D5A99}" presName="level3hierChild" presStyleCnt="0"/>
      <dgm:spPr/>
    </dgm:pt>
    <dgm:pt modelId="{55EED005-7A79-4FED-BAF5-797E8315FEF9}" type="pres">
      <dgm:prSet presAssocID="{6ECCD1FD-B7C2-4ECC-B6A8-EAF3FB2AEBC7}" presName="conn2-1" presStyleLbl="parChTrans1D3" presStyleIdx="4" presStyleCnt="8" custScaleX="2000000"/>
      <dgm:spPr/>
    </dgm:pt>
    <dgm:pt modelId="{67575ABF-F069-4DA6-9073-04196234A88C}" type="pres">
      <dgm:prSet presAssocID="{6ECCD1FD-B7C2-4ECC-B6A8-EAF3FB2AEBC7}" presName="connTx" presStyleLbl="parChTrans1D3" presStyleIdx="4" presStyleCnt="8"/>
      <dgm:spPr/>
    </dgm:pt>
    <dgm:pt modelId="{7068BB5F-05CB-4E87-91D1-4AC4CEDC48E6}" type="pres">
      <dgm:prSet presAssocID="{0DDF1038-8ED4-4FF3-B811-A1FAD6AC9DE3}" presName="root2" presStyleCnt="0"/>
      <dgm:spPr/>
    </dgm:pt>
    <dgm:pt modelId="{A3FC60CB-9E44-4F9B-BA17-CCFE46451E0C}" type="pres">
      <dgm:prSet presAssocID="{0DDF1038-8ED4-4FF3-B811-A1FAD6AC9DE3}" presName="LevelTwoTextNode" presStyleLbl="node3" presStyleIdx="4" presStyleCnt="8" custScaleX="145423">
        <dgm:presLayoutVars>
          <dgm:chPref val="3"/>
        </dgm:presLayoutVars>
      </dgm:prSet>
      <dgm:spPr/>
    </dgm:pt>
    <dgm:pt modelId="{63C6FEBB-C075-45E6-9C9C-1521373B3FAF}" type="pres">
      <dgm:prSet presAssocID="{0DDF1038-8ED4-4FF3-B811-A1FAD6AC9DE3}" presName="level3hierChild" presStyleCnt="0"/>
      <dgm:spPr/>
    </dgm:pt>
    <dgm:pt modelId="{D0790441-9BCE-4A7E-BFD4-CBF124FA88B9}" type="pres">
      <dgm:prSet presAssocID="{FE5B08C2-1464-48F6-B224-7CFE845E3B69}" presName="conn2-1" presStyleLbl="parChTrans1D3" presStyleIdx="5" presStyleCnt="8" custScaleX="2000000"/>
      <dgm:spPr/>
    </dgm:pt>
    <dgm:pt modelId="{B872D7A9-D6D7-4C5B-B65B-D55C9D47E64B}" type="pres">
      <dgm:prSet presAssocID="{FE5B08C2-1464-48F6-B224-7CFE845E3B69}" presName="connTx" presStyleLbl="parChTrans1D3" presStyleIdx="5" presStyleCnt="8"/>
      <dgm:spPr/>
    </dgm:pt>
    <dgm:pt modelId="{0C326714-4DD8-423D-B147-D57660087885}" type="pres">
      <dgm:prSet presAssocID="{72B771A4-8255-46E2-849A-A9CC04F0CDDA}" presName="root2" presStyleCnt="0"/>
      <dgm:spPr/>
    </dgm:pt>
    <dgm:pt modelId="{5AA914DF-1DC6-4CC0-AA35-6293837A0AB7}" type="pres">
      <dgm:prSet presAssocID="{72B771A4-8255-46E2-849A-A9CC04F0CDDA}" presName="LevelTwoTextNode" presStyleLbl="node3" presStyleIdx="5" presStyleCnt="8" custScaleX="145423">
        <dgm:presLayoutVars>
          <dgm:chPref val="3"/>
        </dgm:presLayoutVars>
      </dgm:prSet>
      <dgm:spPr/>
    </dgm:pt>
    <dgm:pt modelId="{9637BE87-8E36-4141-BF2F-D5CE860094B5}" type="pres">
      <dgm:prSet presAssocID="{72B771A4-8255-46E2-849A-A9CC04F0CDDA}" presName="level3hierChild" presStyleCnt="0"/>
      <dgm:spPr/>
    </dgm:pt>
    <dgm:pt modelId="{6E0595F3-5A08-42A8-AACB-EB799427F958}" type="pres">
      <dgm:prSet presAssocID="{45D9FFBE-B32F-4773-8F58-7BF56105D379}" presName="conn2-1" presStyleLbl="parChTrans1D3" presStyleIdx="6" presStyleCnt="8" custScaleX="2000000"/>
      <dgm:spPr/>
    </dgm:pt>
    <dgm:pt modelId="{019F4C6E-F85A-4A2A-BC25-A5E9EA7EF039}" type="pres">
      <dgm:prSet presAssocID="{45D9FFBE-B32F-4773-8F58-7BF56105D379}" presName="connTx" presStyleLbl="parChTrans1D3" presStyleIdx="6" presStyleCnt="8"/>
      <dgm:spPr/>
    </dgm:pt>
    <dgm:pt modelId="{0D350791-6839-4EB5-88D0-0A5CC1F8761C}" type="pres">
      <dgm:prSet presAssocID="{9D90B07C-FC3C-4DD7-8796-53610C1AB6E9}" presName="root2" presStyleCnt="0"/>
      <dgm:spPr/>
    </dgm:pt>
    <dgm:pt modelId="{4FDAB95C-36A1-40A1-92C7-864BF70460FE}" type="pres">
      <dgm:prSet presAssocID="{9D90B07C-FC3C-4DD7-8796-53610C1AB6E9}" presName="LevelTwoTextNode" presStyleLbl="node3" presStyleIdx="6" presStyleCnt="8" custScaleX="145423">
        <dgm:presLayoutVars>
          <dgm:chPref val="3"/>
        </dgm:presLayoutVars>
      </dgm:prSet>
      <dgm:spPr/>
    </dgm:pt>
    <dgm:pt modelId="{7B42BE64-5F5E-4355-9B10-2C3AC2A8E02D}" type="pres">
      <dgm:prSet presAssocID="{9D90B07C-FC3C-4DD7-8796-53610C1AB6E9}" presName="level3hierChild" presStyleCnt="0"/>
      <dgm:spPr/>
    </dgm:pt>
    <dgm:pt modelId="{2783C41E-854D-45DE-BBC1-2863021D1E2B}" type="pres">
      <dgm:prSet presAssocID="{02C370DB-0E8D-473B-8AF4-450B304274AC}" presName="conn2-1" presStyleLbl="parChTrans1D3" presStyleIdx="7" presStyleCnt="8" custScaleX="2000000"/>
      <dgm:spPr/>
    </dgm:pt>
    <dgm:pt modelId="{9EE5F4E9-29AD-42DD-9B13-9D18B773E93C}" type="pres">
      <dgm:prSet presAssocID="{02C370DB-0E8D-473B-8AF4-450B304274AC}" presName="connTx" presStyleLbl="parChTrans1D3" presStyleIdx="7" presStyleCnt="8"/>
      <dgm:spPr/>
    </dgm:pt>
    <dgm:pt modelId="{5C5B0225-4887-455E-9ECA-D2B620D89AA0}" type="pres">
      <dgm:prSet presAssocID="{1F20984D-3ECC-4078-8144-AE15FD1E8965}" presName="root2" presStyleCnt="0"/>
      <dgm:spPr/>
    </dgm:pt>
    <dgm:pt modelId="{032ABB44-DB05-4098-BEBD-A1FB775E737D}" type="pres">
      <dgm:prSet presAssocID="{1F20984D-3ECC-4078-8144-AE15FD1E8965}" presName="LevelTwoTextNode" presStyleLbl="node3" presStyleIdx="7" presStyleCnt="8" custScaleX="145423">
        <dgm:presLayoutVars>
          <dgm:chPref val="3"/>
        </dgm:presLayoutVars>
      </dgm:prSet>
      <dgm:spPr/>
    </dgm:pt>
    <dgm:pt modelId="{792351BF-DCA6-4DCA-92F1-4FA21BC03448}" type="pres">
      <dgm:prSet presAssocID="{1F20984D-3ECC-4078-8144-AE15FD1E8965}" presName="level3hierChild" presStyleCnt="0"/>
      <dgm:spPr/>
    </dgm:pt>
  </dgm:ptLst>
  <dgm:cxnLst>
    <dgm:cxn modelId="{00A8AE03-DE4E-4202-B5FA-AD9769704983}" type="presOf" srcId="{0C5A9497-D012-4239-9F55-8E427D02C502}" destId="{11D737EA-02DA-4990-BA2A-8DA4F6664878}" srcOrd="1" destOrd="0" presId="urn:microsoft.com/office/officeart/2005/8/layout/hierarchy2"/>
    <dgm:cxn modelId="{C2471704-5DA7-4759-AF2B-6DF1FA0C223B}" type="presOf" srcId="{9D90B07C-FC3C-4DD7-8796-53610C1AB6E9}" destId="{4FDAB95C-36A1-40A1-92C7-864BF70460FE}" srcOrd="0" destOrd="0" presId="urn:microsoft.com/office/officeart/2005/8/layout/hierarchy2"/>
    <dgm:cxn modelId="{C395CE06-E3C5-4A22-B1B7-607EF946E46E}" srcId="{3098EBDC-2A33-4240-80F1-DC84C5F259C3}" destId="{31C28B88-457D-4273-A119-E5A4960D5A99}" srcOrd="1" destOrd="0" parTransId="{0C5A9497-D012-4239-9F55-8E427D02C502}" sibTransId="{D24790A0-B72B-4761-A69A-FAD40B504182}"/>
    <dgm:cxn modelId="{C802D30C-42B0-4A48-93F3-B0453827871B}" type="presOf" srcId="{FE5B08C2-1464-48F6-B224-7CFE845E3B69}" destId="{D0790441-9BCE-4A7E-BFD4-CBF124FA88B9}" srcOrd="0" destOrd="0" presId="urn:microsoft.com/office/officeart/2005/8/layout/hierarchy2"/>
    <dgm:cxn modelId="{C6841313-86B9-48C5-8313-E9B72530AF8F}" type="presOf" srcId="{C524A32B-058B-44BF-B852-A4CD0D96E0A6}" destId="{54E09C63-4D6D-4F05-ADC6-F4895B6F1FC0}" srcOrd="0" destOrd="0" presId="urn:microsoft.com/office/officeart/2005/8/layout/hierarchy2"/>
    <dgm:cxn modelId="{81B23226-453F-464E-8814-69E8CE500CFD}" type="presOf" srcId="{DED9ED8B-885E-4465-9FFD-B32A0985F3EF}" destId="{CB7AC3EA-08ED-4D98-8A63-69C59CBE98FE}" srcOrd="1" destOrd="0" presId="urn:microsoft.com/office/officeart/2005/8/layout/hierarchy2"/>
    <dgm:cxn modelId="{CC52092C-D916-4EFD-9295-73329C1603BC}" type="presOf" srcId="{45D9FFBE-B32F-4773-8F58-7BF56105D379}" destId="{019F4C6E-F85A-4A2A-BC25-A5E9EA7EF039}" srcOrd="1" destOrd="0" presId="urn:microsoft.com/office/officeart/2005/8/layout/hierarchy2"/>
    <dgm:cxn modelId="{DE53392E-4945-4104-9C8A-60C22409BD31}" type="presOf" srcId="{02C370DB-0E8D-473B-8AF4-450B304274AC}" destId="{2783C41E-854D-45DE-BBC1-2863021D1E2B}" srcOrd="0" destOrd="0" presId="urn:microsoft.com/office/officeart/2005/8/layout/hierarchy2"/>
    <dgm:cxn modelId="{34376B30-49B3-4883-8FBD-D6929FE3483D}" srcId="{31C28B88-457D-4273-A119-E5A4960D5A99}" destId="{0DDF1038-8ED4-4FF3-B811-A1FAD6AC9DE3}" srcOrd="0" destOrd="0" parTransId="{6ECCD1FD-B7C2-4ECC-B6A8-EAF3FB2AEBC7}" sibTransId="{8AE9D1C9-9798-47C5-B081-C8AF6163E6C3}"/>
    <dgm:cxn modelId="{17874B3D-09DE-4DA6-B09F-74D4B2237EF3}" type="presOf" srcId="{31C28B88-457D-4273-A119-E5A4960D5A99}" destId="{B506F158-08F0-4A7A-B36C-1F651B35E935}" srcOrd="0" destOrd="0" presId="urn:microsoft.com/office/officeart/2005/8/layout/hierarchy2"/>
    <dgm:cxn modelId="{31969240-516E-42F9-8584-97346A8E71BC}" type="presOf" srcId="{0B7AC25C-1561-4D9B-9E42-17FC835CBC4F}" destId="{3B7D5936-919B-4B94-B0A2-0A1610068FCD}" srcOrd="0" destOrd="0" presId="urn:microsoft.com/office/officeart/2005/8/layout/hierarchy2"/>
    <dgm:cxn modelId="{FC2DBC43-D69F-4122-AA9C-3DB2400895C8}" srcId="{0B7AC25C-1561-4D9B-9E42-17FC835CBC4F}" destId="{C524A32B-058B-44BF-B852-A4CD0D96E0A6}" srcOrd="1" destOrd="0" parTransId="{E9F20B62-5416-47F8-8A04-2D810B074805}" sibTransId="{91A87CC8-BDB3-4C98-9F68-DA96807054C3}"/>
    <dgm:cxn modelId="{F6C7E163-4A6C-42C1-97B7-67E8ACFA0FEB}" type="presOf" srcId="{08569E4A-3BC0-46CD-8F23-909A79C1C709}" destId="{0FA22D6A-96C5-49B7-BE69-67CC5F2FAD33}" srcOrd="0" destOrd="0" presId="urn:microsoft.com/office/officeart/2005/8/layout/hierarchy2"/>
    <dgm:cxn modelId="{D6AA5868-3F67-4012-8BBB-4B7A816CCD91}" type="presOf" srcId="{08569E4A-3BC0-46CD-8F23-909A79C1C709}" destId="{D2C13EA5-B4D7-48F2-860A-49872ECE72DC}" srcOrd="1" destOrd="0" presId="urn:microsoft.com/office/officeart/2005/8/layout/hierarchy2"/>
    <dgm:cxn modelId="{8667516A-1096-41CC-A176-F0D1ED9B8D69}" type="presOf" srcId="{ACA2A02D-8DAA-4B24-8FD1-ACBC8E90D4B5}" destId="{ACE6B057-9E76-4B15-8139-2C6A6288C0D7}" srcOrd="0" destOrd="0" presId="urn:microsoft.com/office/officeart/2005/8/layout/hierarchy2"/>
    <dgm:cxn modelId="{1B92784C-B912-4B25-8805-6F9BF30793A1}" type="presOf" srcId="{3098EBDC-2A33-4240-80F1-DC84C5F259C3}" destId="{BB6C0B8B-1A56-4287-9510-594E8D64059E}" srcOrd="0" destOrd="0" presId="urn:microsoft.com/office/officeart/2005/8/layout/hierarchy2"/>
    <dgm:cxn modelId="{FFDC6F6F-456A-4E14-A34E-86BCCA9371B4}" type="presOf" srcId="{E9F20B62-5416-47F8-8A04-2D810B074805}" destId="{10C60115-EC32-4A8E-999D-A65EB7DE33C4}" srcOrd="0" destOrd="0" presId="urn:microsoft.com/office/officeart/2005/8/layout/hierarchy2"/>
    <dgm:cxn modelId="{0A093970-E25D-49D0-9BCD-59A761AF7955}" srcId="{0B7AC25C-1561-4D9B-9E42-17FC835CBC4F}" destId="{8D13DCB7-6AE4-4D16-914C-B420E6F1FEEC}" srcOrd="2" destOrd="0" parTransId="{DED9ED8B-885E-4465-9FFD-B32A0985F3EF}" sibTransId="{9336E2BE-6C3C-403D-BC86-629383D6A5DD}"/>
    <dgm:cxn modelId="{27166950-5204-4220-8D0D-239957D1EB7B}" srcId="{31C28B88-457D-4273-A119-E5A4960D5A99}" destId="{1F20984D-3ECC-4078-8144-AE15FD1E8965}" srcOrd="3" destOrd="0" parTransId="{02C370DB-0E8D-473B-8AF4-450B304274AC}" sibTransId="{CD991BB7-81AA-44E5-9DAD-09D2F6E2D29C}"/>
    <dgm:cxn modelId="{43D80055-3CF6-493A-8A8E-EAD523153FBE}" srcId="{31C28B88-457D-4273-A119-E5A4960D5A99}" destId="{9D90B07C-FC3C-4DD7-8796-53610C1AB6E9}" srcOrd="2" destOrd="0" parTransId="{45D9FFBE-B32F-4773-8F58-7BF56105D379}" sibTransId="{C3A01A96-3F21-4EC6-B8E1-B9BE4A441D95}"/>
    <dgm:cxn modelId="{35BCFD79-69C0-4314-B0F0-E74BF1781816}" type="presOf" srcId="{AF4B11CE-F1A2-455F-A114-65E29A171FCA}" destId="{804764DA-4DF5-499A-9874-490586156F5F}" srcOrd="0" destOrd="0" presId="urn:microsoft.com/office/officeart/2005/8/layout/hierarchy2"/>
    <dgm:cxn modelId="{7BC83881-A448-47D1-B823-45A4755ADBDD}" type="presOf" srcId="{72B771A4-8255-46E2-849A-A9CC04F0CDDA}" destId="{5AA914DF-1DC6-4CC0-AA35-6293837A0AB7}" srcOrd="0" destOrd="0" presId="urn:microsoft.com/office/officeart/2005/8/layout/hierarchy2"/>
    <dgm:cxn modelId="{D09F3089-1143-4CBA-A08F-D32F1253DC2E}" type="presOf" srcId="{45D9FFBE-B32F-4773-8F58-7BF56105D379}" destId="{6E0595F3-5A08-42A8-AACB-EB799427F958}" srcOrd="0" destOrd="0" presId="urn:microsoft.com/office/officeart/2005/8/layout/hierarchy2"/>
    <dgm:cxn modelId="{17EC368D-CBB7-46B3-A44D-469A7F0F8642}" srcId="{0B7AC25C-1561-4D9B-9E42-17FC835CBC4F}" destId="{23E63F3B-D9D4-49C0-B99F-E9358814A7A6}" srcOrd="3" destOrd="0" parTransId="{12D573B5-F409-455E-A3C8-8D94D8EDFE31}" sibTransId="{30676FAE-78CF-4AF1-B35F-F1B793995DE1}"/>
    <dgm:cxn modelId="{78111F92-25C5-4D57-AFA2-55B002143D6C}" type="presOf" srcId="{23E63F3B-D9D4-49C0-B99F-E9358814A7A6}" destId="{6D9615FD-E504-44E8-80B6-3EA52A12056C}" srcOrd="0" destOrd="0" presId="urn:microsoft.com/office/officeart/2005/8/layout/hierarchy2"/>
    <dgm:cxn modelId="{8D3FEB9E-A667-4B0E-83F9-58200E62FF13}" type="presOf" srcId="{DFAECB3C-0352-4756-BCE7-658B058CFED6}" destId="{231C7ABE-A21E-44EC-BAA7-74E1DF759261}" srcOrd="1" destOrd="0" presId="urn:microsoft.com/office/officeart/2005/8/layout/hierarchy2"/>
    <dgm:cxn modelId="{A72E08AC-13AE-449C-8C06-FE4DDF789B05}" type="presOf" srcId="{DED9ED8B-885E-4465-9FFD-B32A0985F3EF}" destId="{F3EC100B-E54F-4674-BED7-08BA99F8F8D0}" srcOrd="0" destOrd="0" presId="urn:microsoft.com/office/officeart/2005/8/layout/hierarchy2"/>
    <dgm:cxn modelId="{7FEE34AD-B973-4B16-AD43-6AD0282DD68B}" type="presOf" srcId="{1F20984D-3ECC-4078-8144-AE15FD1E8965}" destId="{032ABB44-DB05-4098-BEBD-A1FB775E737D}" srcOrd="0" destOrd="0" presId="urn:microsoft.com/office/officeart/2005/8/layout/hierarchy2"/>
    <dgm:cxn modelId="{51198CB3-8D4F-49BD-B9D2-6D8892C5A4F4}" srcId="{0B7AC25C-1561-4D9B-9E42-17FC835CBC4F}" destId="{AF4B11CE-F1A2-455F-A114-65E29A171FCA}" srcOrd="0" destOrd="0" parTransId="{DFAECB3C-0352-4756-BCE7-658B058CFED6}" sibTransId="{1C756039-BF79-4D65-9EF8-8CD62ACC21E7}"/>
    <dgm:cxn modelId="{05BC86B7-504D-4789-9ABA-3E750C9FC002}" type="presOf" srcId="{0C5A9497-D012-4239-9F55-8E427D02C502}" destId="{B80D0C2D-D76A-4CAE-9D45-5C68C57BFD2E}" srcOrd="0" destOrd="0" presId="urn:microsoft.com/office/officeart/2005/8/layout/hierarchy2"/>
    <dgm:cxn modelId="{EF82BAB7-EC61-4A9E-91E7-BB96725F522C}" type="presOf" srcId="{FE5B08C2-1464-48F6-B224-7CFE845E3B69}" destId="{B872D7A9-D6D7-4C5B-B65B-D55C9D47E64B}" srcOrd="1" destOrd="0" presId="urn:microsoft.com/office/officeart/2005/8/layout/hierarchy2"/>
    <dgm:cxn modelId="{CE59BECA-CBCE-4923-9AE6-B7EA7A317DE6}" srcId="{ACA2A02D-8DAA-4B24-8FD1-ACBC8E90D4B5}" destId="{3098EBDC-2A33-4240-80F1-DC84C5F259C3}" srcOrd="0" destOrd="0" parTransId="{8E9D88D4-B678-4DFA-9B83-DA2AF464D3F4}" sibTransId="{D08F702F-18FA-4C80-AEEC-E5C5C4D800D2}"/>
    <dgm:cxn modelId="{C21347D6-ED84-4965-BA43-8A0245EDDB6E}" srcId="{31C28B88-457D-4273-A119-E5A4960D5A99}" destId="{72B771A4-8255-46E2-849A-A9CC04F0CDDA}" srcOrd="1" destOrd="0" parTransId="{FE5B08C2-1464-48F6-B224-7CFE845E3B69}" sibTransId="{417989FA-3214-4537-B7FA-A59C00A70A7F}"/>
    <dgm:cxn modelId="{888E08D7-CA95-4632-ADE1-B03CC1F4F235}" srcId="{3098EBDC-2A33-4240-80F1-DC84C5F259C3}" destId="{0B7AC25C-1561-4D9B-9E42-17FC835CBC4F}" srcOrd="0" destOrd="0" parTransId="{08569E4A-3BC0-46CD-8F23-909A79C1C709}" sibTransId="{111C8F9C-3CBA-46D1-9764-E93E1C930BCC}"/>
    <dgm:cxn modelId="{7EBA31DE-4439-4D5C-A264-9B7D59DFD425}" type="presOf" srcId="{0DDF1038-8ED4-4FF3-B811-A1FAD6AC9DE3}" destId="{A3FC60CB-9E44-4F9B-BA17-CCFE46451E0C}" srcOrd="0" destOrd="0" presId="urn:microsoft.com/office/officeart/2005/8/layout/hierarchy2"/>
    <dgm:cxn modelId="{4ADE41E5-3049-406A-8BB9-9F2BED892360}" type="presOf" srcId="{02C370DB-0E8D-473B-8AF4-450B304274AC}" destId="{9EE5F4E9-29AD-42DD-9B13-9D18B773E93C}" srcOrd="1" destOrd="0" presId="urn:microsoft.com/office/officeart/2005/8/layout/hierarchy2"/>
    <dgm:cxn modelId="{CB556DF1-5185-4598-84BE-1402386FDE28}" type="presOf" srcId="{12D573B5-F409-455E-A3C8-8D94D8EDFE31}" destId="{14710286-439A-41CC-A7F5-780E9C813446}" srcOrd="0" destOrd="0" presId="urn:microsoft.com/office/officeart/2005/8/layout/hierarchy2"/>
    <dgm:cxn modelId="{33FF28F3-541C-4BD3-96C3-435E4FE1CA83}" type="presOf" srcId="{6ECCD1FD-B7C2-4ECC-B6A8-EAF3FB2AEBC7}" destId="{67575ABF-F069-4DA6-9073-04196234A88C}" srcOrd="1" destOrd="0" presId="urn:microsoft.com/office/officeart/2005/8/layout/hierarchy2"/>
    <dgm:cxn modelId="{7540F9F3-B4F9-4BAC-B162-80EF6ED246D4}" type="presOf" srcId="{12D573B5-F409-455E-A3C8-8D94D8EDFE31}" destId="{15AF23B3-BA95-4705-97EB-F325E3DB3922}" srcOrd="1" destOrd="0" presId="urn:microsoft.com/office/officeart/2005/8/layout/hierarchy2"/>
    <dgm:cxn modelId="{C99062F4-10F9-4554-9590-EC9C83E80D00}" type="presOf" srcId="{8D13DCB7-6AE4-4D16-914C-B420E6F1FEEC}" destId="{40500AB4-CF34-45B6-98B4-4D0DB99EDD15}" srcOrd="0" destOrd="0" presId="urn:microsoft.com/office/officeart/2005/8/layout/hierarchy2"/>
    <dgm:cxn modelId="{A3A23EF7-EC94-4D77-B545-06C5050910F3}" type="presOf" srcId="{DFAECB3C-0352-4756-BCE7-658B058CFED6}" destId="{95120E00-70DB-48E6-B8CA-D015D2256F11}" srcOrd="0" destOrd="0" presId="urn:microsoft.com/office/officeart/2005/8/layout/hierarchy2"/>
    <dgm:cxn modelId="{18FBE6F8-8B0D-4692-9A93-BA6966AFE418}" type="presOf" srcId="{6ECCD1FD-B7C2-4ECC-B6A8-EAF3FB2AEBC7}" destId="{55EED005-7A79-4FED-BAF5-797E8315FEF9}" srcOrd="0" destOrd="0" presId="urn:microsoft.com/office/officeart/2005/8/layout/hierarchy2"/>
    <dgm:cxn modelId="{1B779FFE-F483-4F06-9ACA-DDA3219D5DCE}" type="presOf" srcId="{E9F20B62-5416-47F8-8A04-2D810B074805}" destId="{3B866264-D4D9-468F-B312-1D252AC35935}" srcOrd="1" destOrd="0" presId="urn:microsoft.com/office/officeart/2005/8/layout/hierarchy2"/>
    <dgm:cxn modelId="{49422D1D-0968-4E2C-A081-847975844C5A}" type="presParOf" srcId="{ACE6B057-9E76-4B15-8139-2C6A6288C0D7}" destId="{017CD299-38B8-489B-AFF1-B36F60B45530}" srcOrd="0" destOrd="0" presId="urn:microsoft.com/office/officeart/2005/8/layout/hierarchy2"/>
    <dgm:cxn modelId="{F77FF665-F2B7-4C68-B032-6A03D9728EE0}" type="presParOf" srcId="{017CD299-38B8-489B-AFF1-B36F60B45530}" destId="{BB6C0B8B-1A56-4287-9510-594E8D64059E}" srcOrd="0" destOrd="0" presId="urn:microsoft.com/office/officeart/2005/8/layout/hierarchy2"/>
    <dgm:cxn modelId="{E58AA40B-494C-4D52-9547-35F1C44AC707}" type="presParOf" srcId="{017CD299-38B8-489B-AFF1-B36F60B45530}" destId="{B34A9E5C-99A3-43BC-9E3D-554EAF19B44D}" srcOrd="1" destOrd="0" presId="urn:microsoft.com/office/officeart/2005/8/layout/hierarchy2"/>
    <dgm:cxn modelId="{DA3B4219-CA43-4F4F-A393-B7951DF4060C}" type="presParOf" srcId="{B34A9E5C-99A3-43BC-9E3D-554EAF19B44D}" destId="{0FA22D6A-96C5-49B7-BE69-67CC5F2FAD33}" srcOrd="0" destOrd="0" presId="urn:microsoft.com/office/officeart/2005/8/layout/hierarchy2"/>
    <dgm:cxn modelId="{0A93BEE3-BC50-4481-AD88-D12A59B40721}" type="presParOf" srcId="{0FA22D6A-96C5-49B7-BE69-67CC5F2FAD33}" destId="{D2C13EA5-B4D7-48F2-860A-49872ECE72DC}" srcOrd="0" destOrd="0" presId="urn:microsoft.com/office/officeart/2005/8/layout/hierarchy2"/>
    <dgm:cxn modelId="{8002AD36-B35A-471A-9CF5-AF0F18271BC5}" type="presParOf" srcId="{B34A9E5C-99A3-43BC-9E3D-554EAF19B44D}" destId="{D43EB3CF-BA0B-4DDA-928F-EBC01B7ED31B}" srcOrd="1" destOrd="0" presId="urn:microsoft.com/office/officeart/2005/8/layout/hierarchy2"/>
    <dgm:cxn modelId="{936F5706-4FB3-40ED-95FD-26BF4EC17979}" type="presParOf" srcId="{D43EB3CF-BA0B-4DDA-928F-EBC01B7ED31B}" destId="{3B7D5936-919B-4B94-B0A2-0A1610068FCD}" srcOrd="0" destOrd="0" presId="urn:microsoft.com/office/officeart/2005/8/layout/hierarchy2"/>
    <dgm:cxn modelId="{B7768AA1-2D1F-4249-8F4C-6863551121D5}" type="presParOf" srcId="{D43EB3CF-BA0B-4DDA-928F-EBC01B7ED31B}" destId="{6495E8A7-B0AE-404A-B7D3-C32C44F2982E}" srcOrd="1" destOrd="0" presId="urn:microsoft.com/office/officeart/2005/8/layout/hierarchy2"/>
    <dgm:cxn modelId="{AD25E1F5-1E41-4116-B31D-B06613FBD003}" type="presParOf" srcId="{6495E8A7-B0AE-404A-B7D3-C32C44F2982E}" destId="{95120E00-70DB-48E6-B8CA-D015D2256F11}" srcOrd="0" destOrd="0" presId="urn:microsoft.com/office/officeart/2005/8/layout/hierarchy2"/>
    <dgm:cxn modelId="{05419B25-86A7-4DD3-B683-A05867D1D5BA}" type="presParOf" srcId="{95120E00-70DB-48E6-B8CA-D015D2256F11}" destId="{231C7ABE-A21E-44EC-BAA7-74E1DF759261}" srcOrd="0" destOrd="0" presId="urn:microsoft.com/office/officeart/2005/8/layout/hierarchy2"/>
    <dgm:cxn modelId="{8760A73F-4BD9-49C8-9553-823C7434AA15}" type="presParOf" srcId="{6495E8A7-B0AE-404A-B7D3-C32C44F2982E}" destId="{D9C135D8-A27E-4612-A6F8-AD177A32BFCB}" srcOrd="1" destOrd="0" presId="urn:microsoft.com/office/officeart/2005/8/layout/hierarchy2"/>
    <dgm:cxn modelId="{35A75A20-5BFD-4D54-B5D7-34993C30E504}" type="presParOf" srcId="{D9C135D8-A27E-4612-A6F8-AD177A32BFCB}" destId="{804764DA-4DF5-499A-9874-490586156F5F}" srcOrd="0" destOrd="0" presId="urn:microsoft.com/office/officeart/2005/8/layout/hierarchy2"/>
    <dgm:cxn modelId="{18423F41-2523-4868-85F7-2BABA908C097}" type="presParOf" srcId="{D9C135D8-A27E-4612-A6F8-AD177A32BFCB}" destId="{A288DFA3-2AA5-4E19-9361-523CAC776476}" srcOrd="1" destOrd="0" presId="urn:microsoft.com/office/officeart/2005/8/layout/hierarchy2"/>
    <dgm:cxn modelId="{DF4C9D36-A63F-4614-8D2F-72B90AB20023}" type="presParOf" srcId="{6495E8A7-B0AE-404A-B7D3-C32C44F2982E}" destId="{10C60115-EC32-4A8E-999D-A65EB7DE33C4}" srcOrd="2" destOrd="0" presId="urn:microsoft.com/office/officeart/2005/8/layout/hierarchy2"/>
    <dgm:cxn modelId="{0166E534-6A09-48B3-98B5-C440F2E27A22}" type="presParOf" srcId="{10C60115-EC32-4A8E-999D-A65EB7DE33C4}" destId="{3B866264-D4D9-468F-B312-1D252AC35935}" srcOrd="0" destOrd="0" presId="urn:microsoft.com/office/officeart/2005/8/layout/hierarchy2"/>
    <dgm:cxn modelId="{0DACF1E5-8C02-4A74-B93E-65B16B6B0B44}" type="presParOf" srcId="{6495E8A7-B0AE-404A-B7D3-C32C44F2982E}" destId="{C1B413AC-EB53-4CC7-9AA5-B8EF544C4E6A}" srcOrd="3" destOrd="0" presId="urn:microsoft.com/office/officeart/2005/8/layout/hierarchy2"/>
    <dgm:cxn modelId="{B6445126-ABEB-44B5-A6C3-93915F0C266C}" type="presParOf" srcId="{C1B413AC-EB53-4CC7-9AA5-B8EF544C4E6A}" destId="{54E09C63-4D6D-4F05-ADC6-F4895B6F1FC0}" srcOrd="0" destOrd="0" presId="urn:microsoft.com/office/officeart/2005/8/layout/hierarchy2"/>
    <dgm:cxn modelId="{4BB1DE6B-498F-4B5A-9206-F879BEC95C9D}" type="presParOf" srcId="{C1B413AC-EB53-4CC7-9AA5-B8EF544C4E6A}" destId="{543A964F-0082-4D3B-8169-E40000806C1D}" srcOrd="1" destOrd="0" presId="urn:microsoft.com/office/officeart/2005/8/layout/hierarchy2"/>
    <dgm:cxn modelId="{C7B98AB3-2737-4BBB-8204-17A1D9FA8CC3}" type="presParOf" srcId="{6495E8A7-B0AE-404A-B7D3-C32C44F2982E}" destId="{F3EC100B-E54F-4674-BED7-08BA99F8F8D0}" srcOrd="4" destOrd="0" presId="urn:microsoft.com/office/officeart/2005/8/layout/hierarchy2"/>
    <dgm:cxn modelId="{DFE9B2E9-546D-4C69-B1D0-FA8676C54B1F}" type="presParOf" srcId="{F3EC100B-E54F-4674-BED7-08BA99F8F8D0}" destId="{CB7AC3EA-08ED-4D98-8A63-69C59CBE98FE}" srcOrd="0" destOrd="0" presId="urn:microsoft.com/office/officeart/2005/8/layout/hierarchy2"/>
    <dgm:cxn modelId="{C62D25FD-D387-4721-95B5-515871C9CA8F}" type="presParOf" srcId="{6495E8A7-B0AE-404A-B7D3-C32C44F2982E}" destId="{9C4CCA78-A302-442B-B641-CA44BF62EAA3}" srcOrd="5" destOrd="0" presId="urn:microsoft.com/office/officeart/2005/8/layout/hierarchy2"/>
    <dgm:cxn modelId="{F927D49A-792F-4493-840B-B69197E76B20}" type="presParOf" srcId="{9C4CCA78-A302-442B-B641-CA44BF62EAA3}" destId="{40500AB4-CF34-45B6-98B4-4D0DB99EDD15}" srcOrd="0" destOrd="0" presId="urn:microsoft.com/office/officeart/2005/8/layout/hierarchy2"/>
    <dgm:cxn modelId="{38AB29A3-B14A-4AA3-ADB6-D89B61EC8724}" type="presParOf" srcId="{9C4CCA78-A302-442B-B641-CA44BF62EAA3}" destId="{F85A3072-3CBB-4902-AB20-76ACE9C7E010}" srcOrd="1" destOrd="0" presId="urn:microsoft.com/office/officeart/2005/8/layout/hierarchy2"/>
    <dgm:cxn modelId="{C3A07B2F-27A3-4847-9C1A-CE494BE6C741}" type="presParOf" srcId="{6495E8A7-B0AE-404A-B7D3-C32C44F2982E}" destId="{14710286-439A-41CC-A7F5-780E9C813446}" srcOrd="6" destOrd="0" presId="urn:microsoft.com/office/officeart/2005/8/layout/hierarchy2"/>
    <dgm:cxn modelId="{272C58B3-43C4-4E5C-BB17-892DFE6212B6}" type="presParOf" srcId="{14710286-439A-41CC-A7F5-780E9C813446}" destId="{15AF23B3-BA95-4705-97EB-F325E3DB3922}" srcOrd="0" destOrd="0" presId="urn:microsoft.com/office/officeart/2005/8/layout/hierarchy2"/>
    <dgm:cxn modelId="{735B5445-6389-430D-9E0F-1C7A59210858}" type="presParOf" srcId="{6495E8A7-B0AE-404A-B7D3-C32C44F2982E}" destId="{31843AEC-1BBC-4923-A085-07AC42CA49EE}" srcOrd="7" destOrd="0" presId="urn:microsoft.com/office/officeart/2005/8/layout/hierarchy2"/>
    <dgm:cxn modelId="{64D66FCA-8EBA-461B-8ACE-E79A84DDD104}" type="presParOf" srcId="{31843AEC-1BBC-4923-A085-07AC42CA49EE}" destId="{6D9615FD-E504-44E8-80B6-3EA52A12056C}" srcOrd="0" destOrd="0" presId="urn:microsoft.com/office/officeart/2005/8/layout/hierarchy2"/>
    <dgm:cxn modelId="{2E957DF9-3708-47AF-BF72-761F633AF069}" type="presParOf" srcId="{31843AEC-1BBC-4923-A085-07AC42CA49EE}" destId="{72786F79-7784-4F45-8FF0-484E32D92B56}" srcOrd="1" destOrd="0" presId="urn:microsoft.com/office/officeart/2005/8/layout/hierarchy2"/>
    <dgm:cxn modelId="{AE808775-C587-42E7-AACB-8B5E7EEE94A7}" type="presParOf" srcId="{B34A9E5C-99A3-43BC-9E3D-554EAF19B44D}" destId="{B80D0C2D-D76A-4CAE-9D45-5C68C57BFD2E}" srcOrd="2" destOrd="0" presId="urn:microsoft.com/office/officeart/2005/8/layout/hierarchy2"/>
    <dgm:cxn modelId="{1C53AF98-AABE-45D1-B294-C7769172E007}" type="presParOf" srcId="{B80D0C2D-D76A-4CAE-9D45-5C68C57BFD2E}" destId="{11D737EA-02DA-4990-BA2A-8DA4F6664878}" srcOrd="0" destOrd="0" presId="urn:microsoft.com/office/officeart/2005/8/layout/hierarchy2"/>
    <dgm:cxn modelId="{0057D08E-6830-4E4E-968A-BC892146BCC0}" type="presParOf" srcId="{B34A9E5C-99A3-43BC-9E3D-554EAF19B44D}" destId="{6687624C-C99A-499B-B719-D26E126C589C}" srcOrd="3" destOrd="0" presId="urn:microsoft.com/office/officeart/2005/8/layout/hierarchy2"/>
    <dgm:cxn modelId="{1652F6B7-1FCA-44C7-A3DA-DA095C9D9530}" type="presParOf" srcId="{6687624C-C99A-499B-B719-D26E126C589C}" destId="{B506F158-08F0-4A7A-B36C-1F651B35E935}" srcOrd="0" destOrd="0" presId="urn:microsoft.com/office/officeart/2005/8/layout/hierarchy2"/>
    <dgm:cxn modelId="{9C700BB6-E084-4E7A-916E-DDA7FFB1D129}" type="presParOf" srcId="{6687624C-C99A-499B-B719-D26E126C589C}" destId="{97A0677F-81B4-431A-BB62-CA10371E574D}" srcOrd="1" destOrd="0" presId="urn:microsoft.com/office/officeart/2005/8/layout/hierarchy2"/>
    <dgm:cxn modelId="{03809001-2D79-4E48-B60D-21FAA1A9613A}" type="presParOf" srcId="{97A0677F-81B4-431A-BB62-CA10371E574D}" destId="{55EED005-7A79-4FED-BAF5-797E8315FEF9}" srcOrd="0" destOrd="0" presId="urn:microsoft.com/office/officeart/2005/8/layout/hierarchy2"/>
    <dgm:cxn modelId="{5BAA1CD9-31C7-4A05-9073-088C2FBEB813}" type="presParOf" srcId="{55EED005-7A79-4FED-BAF5-797E8315FEF9}" destId="{67575ABF-F069-4DA6-9073-04196234A88C}" srcOrd="0" destOrd="0" presId="urn:microsoft.com/office/officeart/2005/8/layout/hierarchy2"/>
    <dgm:cxn modelId="{FFE0FB88-BE38-4F21-8F03-18FAFCC07245}" type="presParOf" srcId="{97A0677F-81B4-431A-BB62-CA10371E574D}" destId="{7068BB5F-05CB-4E87-91D1-4AC4CEDC48E6}" srcOrd="1" destOrd="0" presId="urn:microsoft.com/office/officeart/2005/8/layout/hierarchy2"/>
    <dgm:cxn modelId="{5EFA9BA3-277B-45D0-A3AC-E7416A56905A}" type="presParOf" srcId="{7068BB5F-05CB-4E87-91D1-4AC4CEDC48E6}" destId="{A3FC60CB-9E44-4F9B-BA17-CCFE46451E0C}" srcOrd="0" destOrd="0" presId="urn:microsoft.com/office/officeart/2005/8/layout/hierarchy2"/>
    <dgm:cxn modelId="{01E6C6C6-F1D7-4DE3-AC94-2B7881DD7A2C}" type="presParOf" srcId="{7068BB5F-05CB-4E87-91D1-4AC4CEDC48E6}" destId="{63C6FEBB-C075-45E6-9C9C-1521373B3FAF}" srcOrd="1" destOrd="0" presId="urn:microsoft.com/office/officeart/2005/8/layout/hierarchy2"/>
    <dgm:cxn modelId="{677AC5D3-B84D-4B03-B00B-A22F1DC6FB15}" type="presParOf" srcId="{97A0677F-81B4-431A-BB62-CA10371E574D}" destId="{D0790441-9BCE-4A7E-BFD4-CBF124FA88B9}" srcOrd="2" destOrd="0" presId="urn:microsoft.com/office/officeart/2005/8/layout/hierarchy2"/>
    <dgm:cxn modelId="{502BEBA2-76E0-4047-872D-16A38C32B150}" type="presParOf" srcId="{D0790441-9BCE-4A7E-BFD4-CBF124FA88B9}" destId="{B872D7A9-D6D7-4C5B-B65B-D55C9D47E64B}" srcOrd="0" destOrd="0" presId="urn:microsoft.com/office/officeart/2005/8/layout/hierarchy2"/>
    <dgm:cxn modelId="{00DD752D-B13C-450E-B36C-C9A547BE3929}" type="presParOf" srcId="{97A0677F-81B4-431A-BB62-CA10371E574D}" destId="{0C326714-4DD8-423D-B147-D57660087885}" srcOrd="3" destOrd="0" presId="urn:microsoft.com/office/officeart/2005/8/layout/hierarchy2"/>
    <dgm:cxn modelId="{4A37C35D-4A57-4129-ADFA-09AD90CC657F}" type="presParOf" srcId="{0C326714-4DD8-423D-B147-D57660087885}" destId="{5AA914DF-1DC6-4CC0-AA35-6293837A0AB7}" srcOrd="0" destOrd="0" presId="urn:microsoft.com/office/officeart/2005/8/layout/hierarchy2"/>
    <dgm:cxn modelId="{D7BB562F-89FE-42A9-8D01-D174FA1055C4}" type="presParOf" srcId="{0C326714-4DD8-423D-B147-D57660087885}" destId="{9637BE87-8E36-4141-BF2F-D5CE860094B5}" srcOrd="1" destOrd="0" presId="urn:microsoft.com/office/officeart/2005/8/layout/hierarchy2"/>
    <dgm:cxn modelId="{081494A4-656E-4007-99CC-B806F9D8A30C}" type="presParOf" srcId="{97A0677F-81B4-431A-BB62-CA10371E574D}" destId="{6E0595F3-5A08-42A8-AACB-EB799427F958}" srcOrd="4" destOrd="0" presId="urn:microsoft.com/office/officeart/2005/8/layout/hierarchy2"/>
    <dgm:cxn modelId="{724C937F-BDC8-47C6-BD02-F6DF1B46A8AC}" type="presParOf" srcId="{6E0595F3-5A08-42A8-AACB-EB799427F958}" destId="{019F4C6E-F85A-4A2A-BC25-A5E9EA7EF039}" srcOrd="0" destOrd="0" presId="urn:microsoft.com/office/officeart/2005/8/layout/hierarchy2"/>
    <dgm:cxn modelId="{310E52A9-9853-4B9D-9545-7B12B5E71F08}" type="presParOf" srcId="{97A0677F-81B4-431A-BB62-CA10371E574D}" destId="{0D350791-6839-4EB5-88D0-0A5CC1F8761C}" srcOrd="5" destOrd="0" presId="urn:microsoft.com/office/officeart/2005/8/layout/hierarchy2"/>
    <dgm:cxn modelId="{8D25D509-F8B7-4BA6-A88D-07F11B439D88}" type="presParOf" srcId="{0D350791-6839-4EB5-88D0-0A5CC1F8761C}" destId="{4FDAB95C-36A1-40A1-92C7-864BF70460FE}" srcOrd="0" destOrd="0" presId="urn:microsoft.com/office/officeart/2005/8/layout/hierarchy2"/>
    <dgm:cxn modelId="{4A13B113-36E8-4917-84BA-F6E747844D3D}" type="presParOf" srcId="{0D350791-6839-4EB5-88D0-0A5CC1F8761C}" destId="{7B42BE64-5F5E-4355-9B10-2C3AC2A8E02D}" srcOrd="1" destOrd="0" presId="urn:microsoft.com/office/officeart/2005/8/layout/hierarchy2"/>
    <dgm:cxn modelId="{3D50EA48-C3E8-4C09-8FC3-875493BCBF65}" type="presParOf" srcId="{97A0677F-81B4-431A-BB62-CA10371E574D}" destId="{2783C41E-854D-45DE-BBC1-2863021D1E2B}" srcOrd="6" destOrd="0" presId="urn:microsoft.com/office/officeart/2005/8/layout/hierarchy2"/>
    <dgm:cxn modelId="{1132BFA6-5512-431E-9FE7-66E3BB7E553F}" type="presParOf" srcId="{2783C41E-854D-45DE-BBC1-2863021D1E2B}" destId="{9EE5F4E9-29AD-42DD-9B13-9D18B773E93C}" srcOrd="0" destOrd="0" presId="urn:microsoft.com/office/officeart/2005/8/layout/hierarchy2"/>
    <dgm:cxn modelId="{30201CFB-7D25-4E15-BB28-9476CEF52F81}" type="presParOf" srcId="{97A0677F-81B4-431A-BB62-CA10371E574D}" destId="{5C5B0225-4887-455E-9ECA-D2B620D89AA0}" srcOrd="7" destOrd="0" presId="urn:microsoft.com/office/officeart/2005/8/layout/hierarchy2"/>
    <dgm:cxn modelId="{6E4EC4EF-CB2F-41F2-BF7A-796DB9646C64}" type="presParOf" srcId="{5C5B0225-4887-455E-9ECA-D2B620D89AA0}" destId="{032ABB44-DB05-4098-BEBD-A1FB775E737D}" srcOrd="0" destOrd="0" presId="urn:microsoft.com/office/officeart/2005/8/layout/hierarchy2"/>
    <dgm:cxn modelId="{DE22834D-BCE1-443C-ACD4-2401D37E073A}" type="presParOf" srcId="{5C5B0225-4887-455E-9ECA-D2B620D89AA0}" destId="{792351BF-DCA6-4DCA-92F1-4FA21BC03448}"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cxnId="{AB1CC7C8-413E-4974-A5C2-4EF9A7E472E7}" type="parTrans">
      <dgm:prSet/>
      <dgm:spPr/>
      <dgm:t>
        <a:bodyPr/>
        <a:lstStyle/>
        <a:p>
          <a:endParaRPr lang="zh-CN" altLang="en-US"/>
        </a:p>
      </dgm:t>
    </dgm:pt>
    <dgm:pt modelId="{007852ED-A8C7-4240-8F2F-BBA4CC4322B9}" cxnId="{AB1CC7C8-413E-4974-A5C2-4EF9A7E472E7}" type="sibTrans">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cxnId="{8ACABD1C-91BA-4E14-8551-83CB0A8F741F}" type="parTrans">
      <dgm:prSet/>
      <dgm:spPr/>
      <dgm:t>
        <a:bodyPr/>
        <a:lstStyle/>
        <a:p>
          <a:endParaRPr lang="zh-CN" altLang="en-US"/>
        </a:p>
      </dgm:t>
    </dgm:pt>
    <dgm:pt modelId="{CE3A1B8E-EA47-4A7B-B15B-8FA6B098DC09}" cxnId="{8ACABD1C-91BA-4E14-8551-83CB0A8F741F}"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cxnId="{AB1CC7C8-413E-4974-A5C2-4EF9A7E472E7}" type="parTrans">
      <dgm:prSet/>
      <dgm:spPr/>
      <dgm:t>
        <a:bodyPr/>
        <a:lstStyle/>
        <a:p>
          <a:endParaRPr lang="zh-CN" altLang="en-US"/>
        </a:p>
      </dgm:t>
    </dgm:pt>
    <dgm:pt modelId="{007852ED-A8C7-4240-8F2F-BBA4CC4322B9}" cxnId="{AB1CC7C8-413E-4974-A5C2-4EF9A7E472E7}" type="sibTrans">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cxnId="{8ACABD1C-91BA-4E14-8551-83CB0A8F741F}" type="parTrans">
      <dgm:prSet/>
      <dgm:spPr/>
      <dgm:t>
        <a:bodyPr/>
        <a:lstStyle/>
        <a:p>
          <a:endParaRPr lang="zh-CN" altLang="en-US"/>
        </a:p>
      </dgm:t>
    </dgm:pt>
    <dgm:pt modelId="{CE3A1B8E-EA47-4A7B-B15B-8FA6B098DC09}" cxnId="{8ACABD1C-91BA-4E14-8551-83CB0A8F741F}"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cxnId="{AB1CC7C8-413E-4974-A5C2-4EF9A7E472E7}" type="parTrans">
      <dgm:prSet/>
      <dgm:spPr/>
      <dgm:t>
        <a:bodyPr/>
        <a:lstStyle/>
        <a:p>
          <a:endParaRPr lang="zh-CN" altLang="en-US"/>
        </a:p>
      </dgm:t>
    </dgm:pt>
    <dgm:pt modelId="{007852ED-A8C7-4240-8F2F-BBA4CC4322B9}" cxnId="{AB1CC7C8-413E-4974-A5C2-4EF9A7E472E7}" type="sibTrans">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cxnId="{8ACABD1C-91BA-4E14-8551-83CB0A8F741F}" type="parTrans">
      <dgm:prSet/>
      <dgm:spPr/>
      <dgm:t>
        <a:bodyPr/>
        <a:lstStyle/>
        <a:p>
          <a:endParaRPr lang="zh-CN" altLang="en-US"/>
        </a:p>
      </dgm:t>
    </dgm:pt>
    <dgm:pt modelId="{CE3A1B8E-EA47-4A7B-B15B-8FA6B098DC09}" cxnId="{8ACABD1C-91BA-4E14-8551-83CB0A8F741F}"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cxnId="{AB1CC7C8-413E-4974-A5C2-4EF9A7E472E7}" type="parTrans">
      <dgm:prSet/>
      <dgm:spPr/>
      <dgm:t>
        <a:bodyPr/>
        <a:lstStyle/>
        <a:p>
          <a:endParaRPr lang="zh-CN" altLang="en-US"/>
        </a:p>
      </dgm:t>
    </dgm:pt>
    <dgm:pt modelId="{007852ED-A8C7-4240-8F2F-BBA4CC4322B9}" cxnId="{AB1CC7C8-413E-4974-A5C2-4EF9A7E472E7}" type="sibTrans">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cxnId="{8ACABD1C-91BA-4E14-8551-83CB0A8F741F}" type="parTrans">
      <dgm:prSet/>
      <dgm:spPr/>
      <dgm:t>
        <a:bodyPr/>
        <a:lstStyle/>
        <a:p>
          <a:endParaRPr lang="zh-CN" altLang="en-US"/>
        </a:p>
      </dgm:t>
    </dgm:pt>
    <dgm:pt modelId="{CE3A1B8E-EA47-4A7B-B15B-8FA6B098DC09}" cxnId="{8ACABD1C-91BA-4E14-8551-83CB0A8F741F}"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cxnId="{AB1CC7C8-413E-4974-A5C2-4EF9A7E472E7}" type="parTrans">
      <dgm:prSet/>
      <dgm:spPr/>
      <dgm:t>
        <a:bodyPr/>
        <a:lstStyle/>
        <a:p>
          <a:endParaRPr lang="zh-CN" altLang="en-US"/>
        </a:p>
      </dgm:t>
    </dgm:pt>
    <dgm:pt modelId="{007852ED-A8C7-4240-8F2F-BBA4CC4322B9}" cxnId="{AB1CC7C8-413E-4974-A5C2-4EF9A7E472E7}" type="sibTrans">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cxnId="{8ACABD1C-91BA-4E14-8551-83CB0A8F741F}" type="parTrans">
      <dgm:prSet/>
      <dgm:spPr/>
      <dgm:t>
        <a:bodyPr/>
        <a:lstStyle/>
        <a:p>
          <a:endParaRPr lang="zh-CN" altLang="en-US"/>
        </a:p>
      </dgm:t>
    </dgm:pt>
    <dgm:pt modelId="{CE3A1B8E-EA47-4A7B-B15B-8FA6B098DC09}" cxnId="{8ACABD1C-91BA-4E14-8551-83CB0A8F741F}"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19E0AD98-266E-47FD-B8FA-5093334310A8}">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论点式提纲</a:t>
          </a:r>
        </a:p>
      </dgm:t>
    </dgm:pt>
    <dgm:pt modelId="{CA9F0C33-B1F7-4079-9ED2-878FF8CFA13C}" cxnId="{AB1CC7C8-413E-4974-A5C2-4EF9A7E472E7}" type="parTrans">
      <dgm:prSet/>
      <dgm:spPr/>
      <dgm:t>
        <a:bodyPr/>
        <a:lstStyle/>
        <a:p>
          <a:endParaRPr lang="zh-CN" altLang="en-US"/>
        </a:p>
      </dgm:t>
    </dgm:pt>
    <dgm:pt modelId="{007852ED-A8C7-4240-8F2F-BBA4CC4322B9}" cxnId="{AB1CC7C8-413E-4974-A5C2-4EF9A7E472E7}" type="sibTrans">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cxnId="{8ACABD1C-91BA-4E14-8551-83CB0A8F741F}" type="parTrans">
      <dgm:prSet/>
      <dgm:spPr/>
      <dgm:t>
        <a:bodyPr/>
        <a:lstStyle/>
        <a:p>
          <a:endParaRPr lang="zh-CN" altLang="en-US"/>
        </a:p>
      </dgm:t>
    </dgm:pt>
    <dgm:pt modelId="{CE3A1B8E-EA47-4A7B-B15B-8FA6B098DC09}" cxnId="{8ACABD1C-91BA-4E14-8551-83CB0A8F741F}"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19E0AD98-266E-47FD-B8FA-5093334310A8}">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论点式提纲</a:t>
          </a:r>
        </a:p>
      </dgm:t>
    </dgm:pt>
    <dgm:pt modelId="{CA9F0C33-B1F7-4079-9ED2-878FF8CFA13C}" cxnId="{AB1CC7C8-413E-4974-A5C2-4EF9A7E472E7}" type="parTrans">
      <dgm:prSet/>
      <dgm:spPr/>
      <dgm:t>
        <a:bodyPr/>
        <a:lstStyle/>
        <a:p>
          <a:endParaRPr lang="zh-CN" altLang="en-US"/>
        </a:p>
      </dgm:t>
    </dgm:pt>
    <dgm:pt modelId="{007852ED-A8C7-4240-8F2F-BBA4CC4322B9}" cxnId="{AB1CC7C8-413E-4974-A5C2-4EF9A7E472E7}" type="sibTrans">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cxnId="{8ACABD1C-91BA-4E14-8551-83CB0A8F741F}" type="parTrans">
      <dgm:prSet/>
      <dgm:spPr/>
      <dgm:t>
        <a:bodyPr/>
        <a:lstStyle/>
        <a:p>
          <a:endParaRPr lang="zh-CN" altLang="en-US"/>
        </a:p>
      </dgm:t>
    </dgm:pt>
    <dgm:pt modelId="{CE3A1B8E-EA47-4A7B-B15B-8FA6B098DC09}" cxnId="{8ACABD1C-91BA-4E14-8551-83CB0A8F741F}"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C0B8B-1A56-4287-9510-594E8D64059E}">
      <dsp:nvSpPr>
        <dsp:cNvPr id="0" name=""/>
        <dsp:cNvSpPr/>
      </dsp:nvSpPr>
      <dsp:spPr>
        <a:xfrm>
          <a:off x="351295" y="2410315"/>
          <a:ext cx="2364595"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列提纲</a:t>
          </a:r>
        </a:p>
      </dsp:txBody>
      <dsp:txXfrm>
        <a:off x="368811" y="2427831"/>
        <a:ext cx="2329563" cy="563003"/>
      </dsp:txXfrm>
    </dsp:sp>
    <dsp:sp modelId="{0FA22D6A-96C5-49B7-BE69-67CC5F2FAD33}">
      <dsp:nvSpPr>
        <dsp:cNvPr id="0" name=""/>
        <dsp:cNvSpPr/>
      </dsp:nvSpPr>
      <dsp:spPr>
        <a:xfrm rot="17350740">
          <a:off x="2226949" y="2011660"/>
          <a:ext cx="1456310" cy="19865"/>
        </a:xfrm>
        <a:custGeom>
          <a:avLst/>
          <a:gdLst/>
          <a:ahLst/>
          <a:cxnLst/>
          <a:rect l="0" t="0" r="0" b="0"/>
          <a:pathLst>
            <a:path>
              <a:moveTo>
                <a:pt x="0" y="9932"/>
              </a:moveTo>
              <a:lnTo>
                <a:pt x="1456310" y="99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226949" y="1985185"/>
        <a:ext cx="1456310" cy="72815"/>
      </dsp:txXfrm>
    </dsp:sp>
    <dsp:sp modelId="{3B7D5936-919B-4B94-B0A2-0A1610068FCD}">
      <dsp:nvSpPr>
        <dsp:cNvPr id="0" name=""/>
        <dsp:cNvSpPr/>
      </dsp:nvSpPr>
      <dsp:spPr>
        <a:xfrm>
          <a:off x="3194319" y="1034834"/>
          <a:ext cx="2364595"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论点式提纲</a:t>
          </a:r>
        </a:p>
      </dsp:txBody>
      <dsp:txXfrm>
        <a:off x="3211835" y="1052350"/>
        <a:ext cx="2329563" cy="563003"/>
      </dsp:txXfrm>
    </dsp:sp>
    <dsp:sp modelId="{95120E00-70DB-48E6-B8CA-D015D2256F11}">
      <dsp:nvSpPr>
        <dsp:cNvPr id="0" name=""/>
        <dsp:cNvSpPr/>
      </dsp:nvSpPr>
      <dsp:spPr>
        <a:xfrm rot="17692822">
          <a:off x="5229552" y="808114"/>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789618"/>
        <a:ext cx="1137151" cy="56857"/>
      </dsp:txXfrm>
    </dsp:sp>
    <dsp:sp modelId="{804764DA-4DF5-499A-9874-490586156F5F}">
      <dsp:nvSpPr>
        <dsp:cNvPr id="0" name=""/>
        <dsp:cNvSpPr/>
      </dsp:nvSpPr>
      <dsp:spPr>
        <a:xfrm>
          <a:off x="6037342" y="3224"/>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6054858" y="20740"/>
        <a:ext cx="1704329" cy="563003"/>
      </dsp:txXfrm>
    </dsp:sp>
    <dsp:sp modelId="{10C60115-EC32-4A8E-999D-A65EB7DE33C4}">
      <dsp:nvSpPr>
        <dsp:cNvPr id="0" name=""/>
        <dsp:cNvSpPr/>
      </dsp:nvSpPr>
      <dsp:spPr>
        <a:xfrm rot="19457599">
          <a:off x="5503535" y="1151984"/>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1147187"/>
        <a:ext cx="589186" cy="29459"/>
      </dsp:txXfrm>
    </dsp:sp>
    <dsp:sp modelId="{54E09C63-4D6D-4F05-ADC6-F4895B6F1FC0}">
      <dsp:nvSpPr>
        <dsp:cNvPr id="0" name=""/>
        <dsp:cNvSpPr/>
      </dsp:nvSpPr>
      <dsp:spPr>
        <a:xfrm>
          <a:off x="6037342" y="690964"/>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6054858" y="708480"/>
        <a:ext cx="1704329" cy="563003"/>
      </dsp:txXfrm>
    </dsp:sp>
    <dsp:sp modelId="{F3EC100B-E54F-4674-BED7-08BA99F8F8D0}">
      <dsp:nvSpPr>
        <dsp:cNvPr id="0" name=""/>
        <dsp:cNvSpPr/>
      </dsp:nvSpPr>
      <dsp:spPr>
        <a:xfrm rot="2142401">
          <a:off x="5503535" y="1495854"/>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1491057"/>
        <a:ext cx="589186" cy="29459"/>
      </dsp:txXfrm>
    </dsp:sp>
    <dsp:sp modelId="{40500AB4-CF34-45B6-98B4-4D0DB99EDD15}">
      <dsp:nvSpPr>
        <dsp:cNvPr id="0" name=""/>
        <dsp:cNvSpPr/>
      </dsp:nvSpPr>
      <dsp:spPr>
        <a:xfrm>
          <a:off x="6037342" y="1378705"/>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6054858" y="1396221"/>
        <a:ext cx="1704329" cy="563003"/>
      </dsp:txXfrm>
    </dsp:sp>
    <dsp:sp modelId="{14710286-439A-41CC-A7F5-780E9C813446}">
      <dsp:nvSpPr>
        <dsp:cNvPr id="0" name=""/>
        <dsp:cNvSpPr/>
      </dsp:nvSpPr>
      <dsp:spPr>
        <a:xfrm rot="3907178">
          <a:off x="5229552" y="1839724"/>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1821229"/>
        <a:ext cx="1137151" cy="56857"/>
      </dsp:txXfrm>
    </dsp:sp>
    <dsp:sp modelId="{6D9615FD-E504-44E8-80B6-3EA52A12056C}">
      <dsp:nvSpPr>
        <dsp:cNvPr id="0" name=""/>
        <dsp:cNvSpPr/>
      </dsp:nvSpPr>
      <dsp:spPr>
        <a:xfrm>
          <a:off x="6037342" y="2066445"/>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6054858" y="2083961"/>
        <a:ext cx="1704329" cy="563003"/>
      </dsp:txXfrm>
    </dsp:sp>
    <dsp:sp modelId="{B80D0C2D-D76A-4CAE-9D45-5C68C57BFD2E}">
      <dsp:nvSpPr>
        <dsp:cNvPr id="0" name=""/>
        <dsp:cNvSpPr/>
      </dsp:nvSpPr>
      <dsp:spPr>
        <a:xfrm rot="4249260">
          <a:off x="2226949" y="3387141"/>
          <a:ext cx="1456310" cy="19865"/>
        </a:xfrm>
        <a:custGeom>
          <a:avLst/>
          <a:gdLst/>
          <a:ahLst/>
          <a:cxnLst/>
          <a:rect l="0" t="0" r="0" b="0"/>
          <a:pathLst>
            <a:path>
              <a:moveTo>
                <a:pt x="0" y="9932"/>
              </a:moveTo>
              <a:lnTo>
                <a:pt x="1456310" y="99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226949" y="3360666"/>
        <a:ext cx="1456310" cy="72815"/>
      </dsp:txXfrm>
    </dsp:sp>
    <dsp:sp modelId="{B506F158-08F0-4A7A-B36C-1F651B35E935}">
      <dsp:nvSpPr>
        <dsp:cNvPr id="0" name=""/>
        <dsp:cNvSpPr/>
      </dsp:nvSpPr>
      <dsp:spPr>
        <a:xfrm>
          <a:off x="3194319" y="3785796"/>
          <a:ext cx="2364595"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句子提纲</a:t>
          </a:r>
        </a:p>
      </dsp:txBody>
      <dsp:txXfrm>
        <a:off x="3211835" y="3803312"/>
        <a:ext cx="2329563" cy="563003"/>
      </dsp:txXfrm>
    </dsp:sp>
    <dsp:sp modelId="{55EED005-7A79-4FED-BAF5-797E8315FEF9}">
      <dsp:nvSpPr>
        <dsp:cNvPr id="0" name=""/>
        <dsp:cNvSpPr/>
      </dsp:nvSpPr>
      <dsp:spPr>
        <a:xfrm rot="17692822">
          <a:off x="5229552" y="3559076"/>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3540580"/>
        <a:ext cx="1137151" cy="56857"/>
      </dsp:txXfrm>
    </dsp:sp>
    <dsp:sp modelId="{A3FC60CB-9E44-4F9B-BA17-CCFE46451E0C}">
      <dsp:nvSpPr>
        <dsp:cNvPr id="0" name=""/>
        <dsp:cNvSpPr/>
      </dsp:nvSpPr>
      <dsp:spPr>
        <a:xfrm>
          <a:off x="6037342" y="2754186"/>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6054858" y="2771702"/>
        <a:ext cx="1704329" cy="563003"/>
      </dsp:txXfrm>
    </dsp:sp>
    <dsp:sp modelId="{D0790441-9BCE-4A7E-BFD4-CBF124FA88B9}">
      <dsp:nvSpPr>
        <dsp:cNvPr id="0" name=""/>
        <dsp:cNvSpPr/>
      </dsp:nvSpPr>
      <dsp:spPr>
        <a:xfrm rot="19457599">
          <a:off x="5503535" y="3902946"/>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3898149"/>
        <a:ext cx="589186" cy="29459"/>
      </dsp:txXfrm>
    </dsp:sp>
    <dsp:sp modelId="{5AA914DF-1DC6-4CC0-AA35-6293837A0AB7}">
      <dsp:nvSpPr>
        <dsp:cNvPr id="0" name=""/>
        <dsp:cNvSpPr/>
      </dsp:nvSpPr>
      <dsp:spPr>
        <a:xfrm>
          <a:off x="6037342" y="3441926"/>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6054858" y="3459442"/>
        <a:ext cx="1704329" cy="563003"/>
      </dsp:txXfrm>
    </dsp:sp>
    <dsp:sp modelId="{6E0595F3-5A08-42A8-AACB-EB799427F958}">
      <dsp:nvSpPr>
        <dsp:cNvPr id="0" name=""/>
        <dsp:cNvSpPr/>
      </dsp:nvSpPr>
      <dsp:spPr>
        <a:xfrm rot="2142401">
          <a:off x="5503535" y="4246816"/>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4242020"/>
        <a:ext cx="589186" cy="29459"/>
      </dsp:txXfrm>
    </dsp:sp>
    <dsp:sp modelId="{4FDAB95C-36A1-40A1-92C7-864BF70460FE}">
      <dsp:nvSpPr>
        <dsp:cNvPr id="0" name=""/>
        <dsp:cNvSpPr/>
      </dsp:nvSpPr>
      <dsp:spPr>
        <a:xfrm>
          <a:off x="6037342" y="4129667"/>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6054858" y="4147183"/>
        <a:ext cx="1704329" cy="563003"/>
      </dsp:txXfrm>
    </dsp:sp>
    <dsp:sp modelId="{2783C41E-854D-45DE-BBC1-2863021D1E2B}">
      <dsp:nvSpPr>
        <dsp:cNvPr id="0" name=""/>
        <dsp:cNvSpPr/>
      </dsp:nvSpPr>
      <dsp:spPr>
        <a:xfrm rot="3907178">
          <a:off x="5229552" y="4590687"/>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4572191"/>
        <a:ext cx="1137151" cy="56857"/>
      </dsp:txXfrm>
    </dsp:sp>
    <dsp:sp modelId="{032ABB44-DB05-4098-BEBD-A1FB775E737D}">
      <dsp:nvSpPr>
        <dsp:cNvPr id="0" name=""/>
        <dsp:cNvSpPr/>
      </dsp:nvSpPr>
      <dsp:spPr>
        <a:xfrm>
          <a:off x="6037342" y="4817407"/>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6054858" y="4834923"/>
        <a:ext cx="1704329" cy="5630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9503EA-83E2-47C1-8272-BE3F01EF542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0D9BE4-22C4-45CE-BF52-B3885D9F61B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_标题幻灯片">
    <p:spTree>
      <p:nvGrpSpPr>
        <p:cNvPr id="1" name=""/>
        <p:cNvGrpSpPr/>
        <p:nvPr/>
      </p:nvGrpSpPr>
      <p:grpSpPr>
        <a:xfrm>
          <a:off x="0" y="0"/>
          <a:ext cx="0" cy="0"/>
          <a:chOff x="0" y="0"/>
          <a:chExt cx="0" cy="0"/>
        </a:xfrm>
      </p:grpSpPr>
      <p:sp>
        <p:nvSpPr>
          <p:cNvPr id="2" name="矩形 1"/>
          <p:cNvSpPr/>
          <p:nvPr/>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800" b="1">
                <a:solidFill>
                  <a:schemeClr val="tx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矩形 12"/>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1"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6B8F3D4-54EB-42EE-ACD9-20DFC925B813}"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4" name="Slide Number Placeholder 6"/>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E0B70D9-DAAE-4968-AEEB-221F9A5AF861}" type="slidenum">
              <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rPr>
            </a:fld>
            <a:endPar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pic>
        <p:nvPicPr>
          <p:cNvPr id="3081" name="Picture 1" descr="C:\Users\Administrator\Desktop\我的照片\尚德图标-高清.png"/>
          <p:cNvPicPr>
            <a:picLocks noChangeAspect="1"/>
          </p:cNvPicPr>
          <p:nvPr userDrawn="1"/>
        </p:nvPicPr>
        <p:blipFill>
          <a:blip r:embed="rId2"/>
          <a:stretch>
            <a:fillRect/>
          </a:stretch>
        </p:blipFill>
        <p:spPr>
          <a:xfrm>
            <a:off x="10344150" y="188913"/>
            <a:ext cx="1270000" cy="698500"/>
          </a:xfrm>
          <a:prstGeom prst="rect">
            <a:avLst/>
          </a:prstGeom>
          <a:noFill/>
          <a:ln w="9525">
            <a:noFill/>
          </a:ln>
        </p:spPr>
      </p:pic>
      <p:sp>
        <p:nvSpPr>
          <p:cNvPr id="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C1DB82A-B943-494C-A622-525E513E4374}"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ooter Placeholder 4"/>
          <p:cNvSpPr>
            <a:spLocks noGrp="1"/>
          </p:cNvSpPr>
          <p:nvPr>
            <p:ph type="ftr" sz="quarter" idx="3"/>
          </p:nvPr>
        </p:nvSpPr>
        <p:spPr>
          <a:xfrm>
            <a:off x="4059238" y="6484938"/>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rPr>
              <a:t>进取、坚韧、开放、影响</a:t>
            </a: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1B55B35-380A-40EF-B45A-729117CED3F7}" type="slidenum">
              <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rPr>
            </a:fld>
            <a:endPar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096345" y="2554308"/>
            <a:ext cx="7999307" cy="1010919"/>
          </a:xfrm>
        </p:spPr>
        <p:txBody>
          <a:bodyPr lIns="0" tIns="0" rIns="0" bIns="0"/>
          <a:lstStyle>
            <a:lvl1pPr>
              <a:defRPr sz="6400" b="1" i="0">
                <a:solidFill>
                  <a:srgbClr val="27506D"/>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a:xfrm>
            <a:off x="810259" y="1350856"/>
            <a:ext cx="10571480" cy="3693160"/>
          </a:xfrm>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a:xfrm>
            <a:off x="4145280" y="6377940"/>
            <a:ext cx="3901440" cy="342900"/>
          </a:xfrm>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1" descr="C:\Users\Administrator\Desktop\我的照片\尚德图标-高清.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4150" y="188913"/>
            <a:ext cx="1270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a:xfrm>
            <a:off x="838200" y="6356350"/>
            <a:ext cx="2743200" cy="365125"/>
          </a:xfrm>
        </p:spPr>
        <p:txBody>
          <a:bodyPr/>
          <a:lstStyle>
            <a:lvl1pPr>
              <a:defRPr/>
            </a:lvl1pPr>
          </a:lstStyle>
          <a:p>
            <a:pPr>
              <a:defRPr/>
            </a:pPr>
            <a:fld id="{59C57088-D71A-4685-8C3F-0A03C36BA3A9}" type="datetime1">
              <a:rPr lang="zh-CN" altLang="en-US"/>
            </a:fld>
            <a:endParaRPr lang="zh-CN" altLang="en-US" sz="1800">
              <a:solidFill>
                <a:schemeClr val="tx1"/>
              </a:solidFill>
            </a:endParaRPr>
          </a:p>
        </p:txBody>
      </p:sp>
      <p:sp>
        <p:nvSpPr>
          <p:cNvPr id="4" name="Footer Placeholder 4"/>
          <p:cNvSpPr>
            <a:spLocks noGrp="1"/>
          </p:cNvSpPr>
          <p:nvPr>
            <p:ph type="ftr" sz="quarter" idx="11"/>
          </p:nvPr>
        </p:nvSpPr>
        <p:spPr>
          <a:xfrm>
            <a:off x="4059238" y="6484938"/>
            <a:ext cx="4114800" cy="365125"/>
          </a:xfrm>
        </p:spPr>
        <p:txBody>
          <a:bodyPr/>
          <a:lstStyle>
            <a:lvl1pPr>
              <a:defRPr/>
            </a:lvl1pPr>
          </a:lstStyle>
          <a:p>
            <a:pPr>
              <a:defRPr/>
            </a:pPr>
            <a:r>
              <a:rPr lang="zh-CN" altLang="en-US"/>
              <a:t>进取、坚韧、开放、影响</a:t>
            </a:r>
            <a:endParaRPr lang="zh-CN" altLang="zh-CN"/>
          </a:p>
          <a:p>
            <a:pPr>
              <a:defRPr/>
            </a:pPr>
            <a:endParaRPr lang="zh-CN" altLang="zh-CN"/>
          </a:p>
        </p:txBody>
      </p:sp>
      <p:sp>
        <p:nvSpPr>
          <p:cNvPr id="5"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8AAF2327-B2CB-4D8E-AE60-69B29F1C2EA4}"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image" Target="../media/image3.png"/><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accent3">
                <a:lumMod val="40000"/>
                <a:lumOff val="60000"/>
              </a:schemeClr>
            </a:gs>
            <a:gs pos="99000">
              <a:schemeClr val="accent2"/>
            </a:gs>
            <a:gs pos="99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725682" y="6424004"/>
            <a:ext cx="2740636" cy="43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 Type="http://schemas.openxmlformats.org/officeDocument/2006/relationships/diagramData" Target="../diagrams/data20.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 Type="http://schemas.openxmlformats.org/officeDocument/2006/relationships/diagramData" Target="../diagrams/data21.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22.xml"/><Relationship Id="rId4" Type="http://schemas.openxmlformats.org/officeDocument/2006/relationships/diagramColors" Target="../diagrams/colors22.xml"/><Relationship Id="rId3" Type="http://schemas.openxmlformats.org/officeDocument/2006/relationships/diagramQuickStyle" Target="../diagrams/quickStyle22.xml"/><Relationship Id="rId2" Type="http://schemas.openxmlformats.org/officeDocument/2006/relationships/diagramLayout" Target="../diagrams/layout22.xml"/><Relationship Id="rId1" Type="http://schemas.openxmlformats.org/officeDocument/2006/relationships/diagramData" Target="../diagrams/data22.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23.xml"/><Relationship Id="rId4" Type="http://schemas.openxmlformats.org/officeDocument/2006/relationships/diagramColors" Target="../diagrams/colors23.xml"/><Relationship Id="rId3" Type="http://schemas.openxmlformats.org/officeDocument/2006/relationships/diagramQuickStyle" Target="../diagrams/quickStyle23.xml"/><Relationship Id="rId2" Type="http://schemas.openxmlformats.org/officeDocument/2006/relationships/diagramLayout" Target="../diagrams/layout23.xml"/><Relationship Id="rId1" Type="http://schemas.openxmlformats.org/officeDocument/2006/relationships/diagramData" Target="../diagrams/data23.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24.xml"/><Relationship Id="rId4" Type="http://schemas.openxmlformats.org/officeDocument/2006/relationships/diagramColors" Target="../diagrams/colors24.xml"/><Relationship Id="rId3" Type="http://schemas.openxmlformats.org/officeDocument/2006/relationships/diagramQuickStyle" Target="../diagrams/quickStyle24.xml"/><Relationship Id="rId2" Type="http://schemas.openxmlformats.org/officeDocument/2006/relationships/diagramLayout" Target="../diagrams/layout24.xml"/><Relationship Id="rId1" Type="http://schemas.openxmlformats.org/officeDocument/2006/relationships/diagramData" Target="../diagrams/data24.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25.xml"/><Relationship Id="rId4" Type="http://schemas.openxmlformats.org/officeDocument/2006/relationships/diagramColors" Target="../diagrams/colors25.xml"/><Relationship Id="rId3" Type="http://schemas.openxmlformats.org/officeDocument/2006/relationships/diagramQuickStyle" Target="../diagrams/quickStyle25.xml"/><Relationship Id="rId2" Type="http://schemas.openxmlformats.org/officeDocument/2006/relationships/diagramLayout" Target="../diagrams/layout25.xml"/><Relationship Id="rId1" Type="http://schemas.openxmlformats.org/officeDocument/2006/relationships/diagramData" Target="../diagrams/data25.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26.xml"/><Relationship Id="rId4" Type="http://schemas.openxmlformats.org/officeDocument/2006/relationships/diagramColors" Target="../diagrams/colors26.xml"/><Relationship Id="rId3" Type="http://schemas.openxmlformats.org/officeDocument/2006/relationships/diagramQuickStyle" Target="../diagrams/quickStyle26.xml"/><Relationship Id="rId2" Type="http://schemas.openxmlformats.org/officeDocument/2006/relationships/diagramLayout" Target="../diagrams/layout26.xml"/><Relationship Id="rId1" Type="http://schemas.openxmlformats.org/officeDocument/2006/relationships/diagramData" Target="../diagrams/data26.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27.xml"/><Relationship Id="rId4" Type="http://schemas.openxmlformats.org/officeDocument/2006/relationships/diagramColors" Target="../diagrams/colors27.xml"/><Relationship Id="rId3" Type="http://schemas.openxmlformats.org/officeDocument/2006/relationships/diagramQuickStyle" Target="../diagrams/quickStyle27.xml"/><Relationship Id="rId2" Type="http://schemas.openxmlformats.org/officeDocument/2006/relationships/diagramLayout" Target="../diagrams/layout27.xml"/><Relationship Id="rId1" Type="http://schemas.openxmlformats.org/officeDocument/2006/relationships/diagramData" Target="../diagrams/data2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28.xml"/><Relationship Id="rId4" Type="http://schemas.openxmlformats.org/officeDocument/2006/relationships/diagramColors" Target="../diagrams/colors28.xml"/><Relationship Id="rId3" Type="http://schemas.openxmlformats.org/officeDocument/2006/relationships/diagramQuickStyle" Target="../diagrams/quickStyle28.xml"/><Relationship Id="rId2" Type="http://schemas.openxmlformats.org/officeDocument/2006/relationships/diagramLayout" Target="../diagrams/layout28.xml"/><Relationship Id="rId1" Type="http://schemas.openxmlformats.org/officeDocument/2006/relationships/diagramData" Target="../diagrams/data28.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29.xml"/><Relationship Id="rId4" Type="http://schemas.openxmlformats.org/officeDocument/2006/relationships/diagramColors" Target="../diagrams/colors29.xml"/><Relationship Id="rId3" Type="http://schemas.openxmlformats.org/officeDocument/2006/relationships/diagramQuickStyle" Target="../diagrams/quickStyle29.xml"/><Relationship Id="rId2" Type="http://schemas.openxmlformats.org/officeDocument/2006/relationships/diagramLayout" Target="../diagrams/layout29.xml"/><Relationship Id="rId1" Type="http://schemas.openxmlformats.org/officeDocument/2006/relationships/diagramData" Target="../diagrams/data29.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30.xml"/><Relationship Id="rId4" Type="http://schemas.openxmlformats.org/officeDocument/2006/relationships/diagramColors" Target="../diagrams/colors30.xml"/><Relationship Id="rId3" Type="http://schemas.openxmlformats.org/officeDocument/2006/relationships/diagramQuickStyle" Target="../diagrams/quickStyle30.xml"/><Relationship Id="rId2" Type="http://schemas.openxmlformats.org/officeDocument/2006/relationships/diagramLayout" Target="../diagrams/layout30.xml"/><Relationship Id="rId1" Type="http://schemas.openxmlformats.org/officeDocument/2006/relationships/diagramData" Target="../diagrams/data30.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31.xml"/><Relationship Id="rId4" Type="http://schemas.openxmlformats.org/officeDocument/2006/relationships/diagramColors" Target="../diagrams/colors31.xml"/><Relationship Id="rId3" Type="http://schemas.openxmlformats.org/officeDocument/2006/relationships/diagramQuickStyle" Target="../diagrams/quickStyle31.xml"/><Relationship Id="rId2" Type="http://schemas.openxmlformats.org/officeDocument/2006/relationships/diagramLayout" Target="../diagrams/layout31.xml"/><Relationship Id="rId1" Type="http://schemas.openxmlformats.org/officeDocument/2006/relationships/diagramData" Target="../diagrams/data31.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32.xml"/><Relationship Id="rId4" Type="http://schemas.openxmlformats.org/officeDocument/2006/relationships/diagramColors" Target="../diagrams/colors32.xml"/><Relationship Id="rId3" Type="http://schemas.openxmlformats.org/officeDocument/2006/relationships/diagramQuickStyle" Target="../diagrams/quickStyle32.xml"/><Relationship Id="rId2" Type="http://schemas.openxmlformats.org/officeDocument/2006/relationships/diagramLayout" Target="../diagrams/layout32.xml"/><Relationship Id="rId1" Type="http://schemas.openxmlformats.org/officeDocument/2006/relationships/diagramData" Target="../diagrams/data32.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33.xml"/><Relationship Id="rId4" Type="http://schemas.openxmlformats.org/officeDocument/2006/relationships/diagramColors" Target="../diagrams/colors33.xml"/><Relationship Id="rId3" Type="http://schemas.openxmlformats.org/officeDocument/2006/relationships/diagramQuickStyle" Target="../diagrams/quickStyle33.xml"/><Relationship Id="rId2" Type="http://schemas.openxmlformats.org/officeDocument/2006/relationships/diagramLayout" Target="../diagrams/layout33.xml"/><Relationship Id="rId1" Type="http://schemas.openxmlformats.org/officeDocument/2006/relationships/diagramData" Target="../diagrams/data33.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34.xml"/><Relationship Id="rId4" Type="http://schemas.openxmlformats.org/officeDocument/2006/relationships/diagramColors" Target="../diagrams/colors34.xml"/><Relationship Id="rId3" Type="http://schemas.openxmlformats.org/officeDocument/2006/relationships/diagramQuickStyle" Target="../diagrams/quickStyle34.xml"/><Relationship Id="rId2" Type="http://schemas.openxmlformats.org/officeDocument/2006/relationships/diagramLayout" Target="../diagrams/layout34.xml"/><Relationship Id="rId1" Type="http://schemas.openxmlformats.org/officeDocument/2006/relationships/diagramData" Target="../diagrams/data34.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35.xml"/><Relationship Id="rId4" Type="http://schemas.openxmlformats.org/officeDocument/2006/relationships/diagramColors" Target="../diagrams/colors35.xml"/><Relationship Id="rId3" Type="http://schemas.openxmlformats.org/officeDocument/2006/relationships/diagramQuickStyle" Target="../diagrams/quickStyle35.xml"/><Relationship Id="rId2" Type="http://schemas.openxmlformats.org/officeDocument/2006/relationships/diagramLayout" Target="../diagrams/layout35.xml"/><Relationship Id="rId1" Type="http://schemas.openxmlformats.org/officeDocument/2006/relationships/diagramData" Target="../diagrams/data35.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36.xml"/><Relationship Id="rId4" Type="http://schemas.openxmlformats.org/officeDocument/2006/relationships/diagramColors" Target="../diagrams/colors36.xml"/><Relationship Id="rId3" Type="http://schemas.openxmlformats.org/officeDocument/2006/relationships/diagramQuickStyle" Target="../diagrams/quickStyle36.xml"/><Relationship Id="rId2" Type="http://schemas.openxmlformats.org/officeDocument/2006/relationships/diagramLayout" Target="../diagrams/layout36.xml"/><Relationship Id="rId1" Type="http://schemas.openxmlformats.org/officeDocument/2006/relationships/diagramData" Target="../diagrams/data36.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37.xml"/><Relationship Id="rId4" Type="http://schemas.openxmlformats.org/officeDocument/2006/relationships/diagramColors" Target="../diagrams/colors37.xml"/><Relationship Id="rId3" Type="http://schemas.openxmlformats.org/officeDocument/2006/relationships/diagramQuickStyle" Target="../diagrams/quickStyle37.xml"/><Relationship Id="rId2" Type="http://schemas.openxmlformats.org/officeDocument/2006/relationships/diagramLayout" Target="../diagrams/layout37.xml"/><Relationship Id="rId1" Type="http://schemas.openxmlformats.org/officeDocument/2006/relationships/diagramData" Target="../diagrams/data3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38.xml"/><Relationship Id="rId4" Type="http://schemas.openxmlformats.org/officeDocument/2006/relationships/diagramColors" Target="../diagrams/colors38.xml"/><Relationship Id="rId3" Type="http://schemas.openxmlformats.org/officeDocument/2006/relationships/diagramQuickStyle" Target="../diagrams/quickStyle38.xml"/><Relationship Id="rId2" Type="http://schemas.openxmlformats.org/officeDocument/2006/relationships/diagramLayout" Target="../diagrams/layout38.xml"/><Relationship Id="rId1" Type="http://schemas.openxmlformats.org/officeDocument/2006/relationships/diagramData" Target="../diagrams/data38.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39.xml"/><Relationship Id="rId4" Type="http://schemas.openxmlformats.org/officeDocument/2006/relationships/diagramColors" Target="../diagrams/colors39.xml"/><Relationship Id="rId3" Type="http://schemas.openxmlformats.org/officeDocument/2006/relationships/diagramQuickStyle" Target="../diagrams/quickStyle39.xml"/><Relationship Id="rId2" Type="http://schemas.openxmlformats.org/officeDocument/2006/relationships/diagramLayout" Target="../diagrams/layout39.xml"/><Relationship Id="rId1" Type="http://schemas.openxmlformats.org/officeDocument/2006/relationships/diagramData" Target="../diagrams/data39.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40.xml"/><Relationship Id="rId4" Type="http://schemas.openxmlformats.org/officeDocument/2006/relationships/diagramColors" Target="../diagrams/colors40.xml"/><Relationship Id="rId3" Type="http://schemas.openxmlformats.org/officeDocument/2006/relationships/diagramQuickStyle" Target="../diagrams/quickStyle40.xml"/><Relationship Id="rId2" Type="http://schemas.openxmlformats.org/officeDocument/2006/relationships/diagramLayout" Target="../diagrams/layout40.xml"/><Relationship Id="rId1" Type="http://schemas.openxmlformats.org/officeDocument/2006/relationships/diagramData" Target="../diagrams/data40.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41.xml"/><Relationship Id="rId4" Type="http://schemas.openxmlformats.org/officeDocument/2006/relationships/diagramColors" Target="../diagrams/colors41.xml"/><Relationship Id="rId3" Type="http://schemas.openxmlformats.org/officeDocument/2006/relationships/diagramQuickStyle" Target="../diagrams/quickStyle41.xml"/><Relationship Id="rId2" Type="http://schemas.openxmlformats.org/officeDocument/2006/relationships/diagramLayout" Target="../diagrams/layout41.xml"/><Relationship Id="rId1" Type="http://schemas.openxmlformats.org/officeDocument/2006/relationships/diagramData" Target="../diagrams/data41.xml"/></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42.xml"/><Relationship Id="rId4" Type="http://schemas.openxmlformats.org/officeDocument/2006/relationships/diagramColors" Target="../diagrams/colors42.xml"/><Relationship Id="rId3" Type="http://schemas.openxmlformats.org/officeDocument/2006/relationships/diagramQuickStyle" Target="../diagrams/quickStyle42.xml"/><Relationship Id="rId2" Type="http://schemas.openxmlformats.org/officeDocument/2006/relationships/diagramLayout" Target="../diagrams/layout42.xml"/><Relationship Id="rId1" Type="http://schemas.openxmlformats.org/officeDocument/2006/relationships/diagramData" Target="../diagrams/data42.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43.xml"/><Relationship Id="rId4" Type="http://schemas.openxmlformats.org/officeDocument/2006/relationships/diagramColors" Target="../diagrams/colors43.xml"/><Relationship Id="rId3" Type="http://schemas.openxmlformats.org/officeDocument/2006/relationships/diagramQuickStyle" Target="../diagrams/quickStyle43.xml"/><Relationship Id="rId2" Type="http://schemas.openxmlformats.org/officeDocument/2006/relationships/diagramLayout" Target="../diagrams/layout43.xml"/><Relationship Id="rId1" Type="http://schemas.openxmlformats.org/officeDocument/2006/relationships/diagramData" Target="../diagrams/data43.xml"/></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44.xml"/><Relationship Id="rId4" Type="http://schemas.openxmlformats.org/officeDocument/2006/relationships/diagramColors" Target="../diagrams/colors44.xml"/><Relationship Id="rId3" Type="http://schemas.openxmlformats.org/officeDocument/2006/relationships/diagramQuickStyle" Target="../diagrams/quickStyle44.xml"/><Relationship Id="rId2" Type="http://schemas.openxmlformats.org/officeDocument/2006/relationships/diagramLayout" Target="../diagrams/layout44.xml"/><Relationship Id="rId1" Type="http://schemas.openxmlformats.org/officeDocument/2006/relationships/diagramData" Target="../diagrams/data44.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45.xml"/><Relationship Id="rId4" Type="http://schemas.openxmlformats.org/officeDocument/2006/relationships/diagramColors" Target="../diagrams/colors45.xml"/><Relationship Id="rId3" Type="http://schemas.openxmlformats.org/officeDocument/2006/relationships/diagramQuickStyle" Target="../diagrams/quickStyle45.xml"/><Relationship Id="rId2" Type="http://schemas.openxmlformats.org/officeDocument/2006/relationships/diagramLayout" Target="../diagrams/layout45.xml"/><Relationship Id="rId1" Type="http://schemas.openxmlformats.org/officeDocument/2006/relationships/diagramData" Target="../diagrams/data45.xml"/></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46.xml"/><Relationship Id="rId4" Type="http://schemas.openxmlformats.org/officeDocument/2006/relationships/diagramColors" Target="../diagrams/colors46.xml"/><Relationship Id="rId3" Type="http://schemas.openxmlformats.org/officeDocument/2006/relationships/diagramQuickStyle" Target="../diagrams/quickStyle46.xml"/><Relationship Id="rId2" Type="http://schemas.openxmlformats.org/officeDocument/2006/relationships/diagramLayout" Target="../diagrams/layout46.xml"/><Relationship Id="rId1" Type="http://schemas.openxmlformats.org/officeDocument/2006/relationships/diagramData" Target="../diagrams/data46.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47.xml"/><Relationship Id="rId4" Type="http://schemas.openxmlformats.org/officeDocument/2006/relationships/diagramColors" Target="../diagrams/colors47.xml"/><Relationship Id="rId3" Type="http://schemas.openxmlformats.org/officeDocument/2006/relationships/diagramQuickStyle" Target="../diagrams/quickStyle47.xml"/><Relationship Id="rId2" Type="http://schemas.openxmlformats.org/officeDocument/2006/relationships/diagramLayout" Target="../diagrams/layout47.xml"/><Relationship Id="rId1" Type="http://schemas.openxmlformats.org/officeDocument/2006/relationships/diagramData" Target="../diagrams/data47.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48.xml"/><Relationship Id="rId4" Type="http://schemas.openxmlformats.org/officeDocument/2006/relationships/diagramColors" Target="../diagrams/colors48.xml"/><Relationship Id="rId3" Type="http://schemas.openxmlformats.org/officeDocument/2006/relationships/diagramQuickStyle" Target="../diagrams/quickStyle48.xml"/><Relationship Id="rId2" Type="http://schemas.openxmlformats.org/officeDocument/2006/relationships/diagramLayout" Target="../diagrams/layout48.xml"/><Relationship Id="rId1" Type="http://schemas.openxmlformats.org/officeDocument/2006/relationships/diagramData" Target="../diagrams/data48.xml"/></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49.xml"/><Relationship Id="rId4" Type="http://schemas.openxmlformats.org/officeDocument/2006/relationships/diagramColors" Target="../diagrams/colors49.xml"/><Relationship Id="rId3" Type="http://schemas.openxmlformats.org/officeDocument/2006/relationships/diagramQuickStyle" Target="../diagrams/quickStyle49.xml"/><Relationship Id="rId2" Type="http://schemas.openxmlformats.org/officeDocument/2006/relationships/diagramLayout" Target="../diagrams/layout49.xml"/><Relationship Id="rId1" Type="http://schemas.openxmlformats.org/officeDocument/2006/relationships/diagramData" Target="../diagrams/data49.xml"/></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50.xml"/><Relationship Id="rId4" Type="http://schemas.openxmlformats.org/officeDocument/2006/relationships/diagramColors" Target="../diagrams/colors50.xml"/><Relationship Id="rId3" Type="http://schemas.openxmlformats.org/officeDocument/2006/relationships/diagramQuickStyle" Target="../diagrams/quickStyle50.xml"/><Relationship Id="rId2" Type="http://schemas.openxmlformats.org/officeDocument/2006/relationships/diagramLayout" Target="../diagrams/layout50.xml"/><Relationship Id="rId1" Type="http://schemas.openxmlformats.org/officeDocument/2006/relationships/diagramData" Target="../diagrams/data50.xml"/></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51.xml"/><Relationship Id="rId4" Type="http://schemas.openxmlformats.org/officeDocument/2006/relationships/diagramColors" Target="../diagrams/colors51.xml"/><Relationship Id="rId3" Type="http://schemas.openxmlformats.org/officeDocument/2006/relationships/diagramQuickStyle" Target="../diagrams/quickStyle51.xml"/><Relationship Id="rId2" Type="http://schemas.openxmlformats.org/officeDocument/2006/relationships/diagramLayout" Target="../diagrams/layout51.xml"/><Relationship Id="rId1" Type="http://schemas.openxmlformats.org/officeDocument/2006/relationships/diagramData" Target="../diagrams/data51.xml"/></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52.xml"/><Relationship Id="rId4" Type="http://schemas.openxmlformats.org/officeDocument/2006/relationships/diagramColors" Target="../diagrams/colors52.xml"/><Relationship Id="rId3" Type="http://schemas.openxmlformats.org/officeDocument/2006/relationships/diagramQuickStyle" Target="../diagrams/quickStyle52.xml"/><Relationship Id="rId2" Type="http://schemas.openxmlformats.org/officeDocument/2006/relationships/diagramLayout" Target="../diagrams/layout52.xml"/><Relationship Id="rId1" Type="http://schemas.openxmlformats.org/officeDocument/2006/relationships/diagramData" Target="../diagrams/data52.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53.xml"/><Relationship Id="rId4" Type="http://schemas.openxmlformats.org/officeDocument/2006/relationships/diagramColors" Target="../diagrams/colors53.xml"/><Relationship Id="rId3" Type="http://schemas.openxmlformats.org/officeDocument/2006/relationships/diagramQuickStyle" Target="../diagrams/quickStyle53.xml"/><Relationship Id="rId2" Type="http://schemas.openxmlformats.org/officeDocument/2006/relationships/diagramLayout" Target="../diagrams/layout53.xml"/><Relationship Id="rId1" Type="http://schemas.openxmlformats.org/officeDocument/2006/relationships/diagramData" Target="../diagrams/data53.xml"/></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54.xml"/><Relationship Id="rId4" Type="http://schemas.openxmlformats.org/officeDocument/2006/relationships/diagramColors" Target="../diagrams/colors54.xml"/><Relationship Id="rId3" Type="http://schemas.openxmlformats.org/officeDocument/2006/relationships/diagramQuickStyle" Target="../diagrams/quickStyle54.xml"/><Relationship Id="rId2" Type="http://schemas.openxmlformats.org/officeDocument/2006/relationships/diagramLayout" Target="../diagrams/layout54.xml"/><Relationship Id="rId1" Type="http://schemas.openxmlformats.org/officeDocument/2006/relationships/diagramData" Target="../diagrams/data54.xml"/></Relationships>
</file>

<file path=ppt/slides/_rels/slide57.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55.xml"/><Relationship Id="rId4" Type="http://schemas.openxmlformats.org/officeDocument/2006/relationships/diagramColors" Target="../diagrams/colors55.xml"/><Relationship Id="rId3" Type="http://schemas.openxmlformats.org/officeDocument/2006/relationships/diagramQuickStyle" Target="../diagrams/quickStyle55.xml"/><Relationship Id="rId2" Type="http://schemas.openxmlformats.org/officeDocument/2006/relationships/diagramLayout" Target="../diagrams/layout55.xml"/><Relationship Id="rId1" Type="http://schemas.openxmlformats.org/officeDocument/2006/relationships/diagramData" Target="../diagrams/data55.xml"/></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56.xml"/><Relationship Id="rId4" Type="http://schemas.openxmlformats.org/officeDocument/2006/relationships/diagramColors" Target="../diagrams/colors56.xml"/><Relationship Id="rId3" Type="http://schemas.openxmlformats.org/officeDocument/2006/relationships/diagramQuickStyle" Target="../diagrams/quickStyle56.xml"/><Relationship Id="rId2" Type="http://schemas.openxmlformats.org/officeDocument/2006/relationships/diagramLayout" Target="../diagrams/layout56.xml"/><Relationship Id="rId1" Type="http://schemas.openxmlformats.org/officeDocument/2006/relationships/diagramData" Target="../diagrams/data56.xm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57.xml"/><Relationship Id="rId4" Type="http://schemas.openxmlformats.org/officeDocument/2006/relationships/diagramColors" Target="../diagrams/colors57.xml"/><Relationship Id="rId3" Type="http://schemas.openxmlformats.org/officeDocument/2006/relationships/diagramQuickStyle" Target="../diagrams/quickStyle57.xml"/><Relationship Id="rId2" Type="http://schemas.openxmlformats.org/officeDocument/2006/relationships/diagramLayout" Target="../diagrams/layout57.xml"/><Relationship Id="rId1" Type="http://schemas.openxmlformats.org/officeDocument/2006/relationships/diagramData" Target="../diagrams/data57.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60.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58.xml"/><Relationship Id="rId4" Type="http://schemas.openxmlformats.org/officeDocument/2006/relationships/diagramColors" Target="../diagrams/colors58.xml"/><Relationship Id="rId3" Type="http://schemas.openxmlformats.org/officeDocument/2006/relationships/diagramQuickStyle" Target="../diagrams/quickStyle58.xml"/><Relationship Id="rId2" Type="http://schemas.openxmlformats.org/officeDocument/2006/relationships/diagramLayout" Target="../diagrams/layout58.xml"/><Relationship Id="rId1" Type="http://schemas.openxmlformats.org/officeDocument/2006/relationships/diagramData" Target="../diagrams/data58.xml"/></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59.xml"/><Relationship Id="rId4" Type="http://schemas.openxmlformats.org/officeDocument/2006/relationships/diagramColors" Target="../diagrams/colors59.xml"/><Relationship Id="rId3" Type="http://schemas.openxmlformats.org/officeDocument/2006/relationships/diagramQuickStyle" Target="../diagrams/quickStyle59.xml"/><Relationship Id="rId2" Type="http://schemas.openxmlformats.org/officeDocument/2006/relationships/diagramLayout" Target="../diagrams/layout59.xml"/><Relationship Id="rId1" Type="http://schemas.openxmlformats.org/officeDocument/2006/relationships/diagramData" Target="../diagrams/data59.xml"/></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60.xml"/><Relationship Id="rId4" Type="http://schemas.openxmlformats.org/officeDocument/2006/relationships/diagramColors" Target="../diagrams/colors60.xml"/><Relationship Id="rId3" Type="http://schemas.openxmlformats.org/officeDocument/2006/relationships/diagramQuickStyle" Target="../diagrams/quickStyle60.xml"/><Relationship Id="rId2" Type="http://schemas.openxmlformats.org/officeDocument/2006/relationships/diagramLayout" Target="../diagrams/layout60.xml"/><Relationship Id="rId1" Type="http://schemas.openxmlformats.org/officeDocument/2006/relationships/diagramData" Target="../diagrams/data60.xml"/></Relationships>
</file>

<file path=ppt/slides/_rels/slide6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61.xml"/><Relationship Id="rId4" Type="http://schemas.openxmlformats.org/officeDocument/2006/relationships/diagramColors" Target="../diagrams/colors61.xml"/><Relationship Id="rId3" Type="http://schemas.openxmlformats.org/officeDocument/2006/relationships/diagramQuickStyle" Target="../diagrams/quickStyle61.xml"/><Relationship Id="rId2" Type="http://schemas.openxmlformats.org/officeDocument/2006/relationships/diagramLayout" Target="../diagrams/layout61.xml"/><Relationship Id="rId1" Type="http://schemas.openxmlformats.org/officeDocument/2006/relationships/diagramData" Target="../diagrams/data61.xml"/></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62.xml"/><Relationship Id="rId4" Type="http://schemas.openxmlformats.org/officeDocument/2006/relationships/diagramColors" Target="../diagrams/colors62.xml"/><Relationship Id="rId3" Type="http://schemas.openxmlformats.org/officeDocument/2006/relationships/diagramQuickStyle" Target="../diagrams/quickStyle62.xml"/><Relationship Id="rId2" Type="http://schemas.openxmlformats.org/officeDocument/2006/relationships/diagramLayout" Target="../diagrams/layout62.xml"/><Relationship Id="rId1" Type="http://schemas.openxmlformats.org/officeDocument/2006/relationships/diagramData" Target="../diagrams/data62.xml"/></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63.xml"/><Relationship Id="rId4" Type="http://schemas.openxmlformats.org/officeDocument/2006/relationships/diagramColors" Target="../diagrams/colors63.xml"/><Relationship Id="rId3" Type="http://schemas.openxmlformats.org/officeDocument/2006/relationships/diagramQuickStyle" Target="../diagrams/quickStyle63.xml"/><Relationship Id="rId2" Type="http://schemas.openxmlformats.org/officeDocument/2006/relationships/diagramLayout" Target="../diagrams/layout63.xml"/><Relationship Id="rId1" Type="http://schemas.openxmlformats.org/officeDocument/2006/relationships/diagramData" Target="../diagrams/data63.xml"/></Relationships>
</file>

<file path=ppt/slides/_rels/slide66.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64.xml"/><Relationship Id="rId4" Type="http://schemas.openxmlformats.org/officeDocument/2006/relationships/diagramColors" Target="../diagrams/colors64.xml"/><Relationship Id="rId3" Type="http://schemas.openxmlformats.org/officeDocument/2006/relationships/diagramQuickStyle" Target="../diagrams/quickStyle64.xml"/><Relationship Id="rId2" Type="http://schemas.openxmlformats.org/officeDocument/2006/relationships/diagramLayout" Target="../diagrams/layout64.xml"/><Relationship Id="rId1" Type="http://schemas.openxmlformats.org/officeDocument/2006/relationships/diagramData" Target="../diagrams/data64.xml"/></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65.xml"/><Relationship Id="rId4" Type="http://schemas.openxmlformats.org/officeDocument/2006/relationships/diagramColors" Target="../diagrams/colors65.xml"/><Relationship Id="rId3" Type="http://schemas.openxmlformats.org/officeDocument/2006/relationships/diagramQuickStyle" Target="../diagrams/quickStyle65.xml"/><Relationship Id="rId2" Type="http://schemas.openxmlformats.org/officeDocument/2006/relationships/diagramLayout" Target="../diagrams/layout65.xml"/><Relationship Id="rId1" Type="http://schemas.openxmlformats.org/officeDocument/2006/relationships/diagramData" Target="../diagrams/data65.xml"/></Relationships>
</file>

<file path=ppt/slides/_rels/slide6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66.xml"/><Relationship Id="rId4" Type="http://schemas.openxmlformats.org/officeDocument/2006/relationships/diagramColors" Target="../diagrams/colors66.xml"/><Relationship Id="rId3" Type="http://schemas.openxmlformats.org/officeDocument/2006/relationships/diagramQuickStyle" Target="../diagrams/quickStyle66.xml"/><Relationship Id="rId2" Type="http://schemas.openxmlformats.org/officeDocument/2006/relationships/diagramLayout" Target="../diagrams/layout66.xml"/><Relationship Id="rId1" Type="http://schemas.openxmlformats.org/officeDocument/2006/relationships/diagramData" Target="../diagrams/data66.xml"/></Relationships>
</file>

<file path=ppt/slides/_rels/slide6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67.xml"/><Relationship Id="rId4" Type="http://schemas.openxmlformats.org/officeDocument/2006/relationships/diagramColors" Target="../diagrams/colors67.xml"/><Relationship Id="rId3" Type="http://schemas.openxmlformats.org/officeDocument/2006/relationships/diagramQuickStyle" Target="../diagrams/quickStyle67.xml"/><Relationship Id="rId2" Type="http://schemas.openxmlformats.org/officeDocument/2006/relationships/diagramLayout" Target="../diagrams/layout67.xml"/><Relationship Id="rId1" Type="http://schemas.openxmlformats.org/officeDocument/2006/relationships/diagramData" Target="../diagrams/data67.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70.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68.xml"/><Relationship Id="rId4" Type="http://schemas.openxmlformats.org/officeDocument/2006/relationships/diagramColors" Target="../diagrams/colors68.xml"/><Relationship Id="rId3" Type="http://schemas.openxmlformats.org/officeDocument/2006/relationships/diagramQuickStyle" Target="../diagrams/quickStyle68.xml"/><Relationship Id="rId2" Type="http://schemas.openxmlformats.org/officeDocument/2006/relationships/diagramLayout" Target="../diagrams/layout68.xml"/><Relationship Id="rId1" Type="http://schemas.openxmlformats.org/officeDocument/2006/relationships/diagramData" Target="../diagrams/data68.xml"/></Relationships>
</file>

<file path=ppt/slides/_rels/slide71.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69.xml"/><Relationship Id="rId4" Type="http://schemas.openxmlformats.org/officeDocument/2006/relationships/diagramColors" Target="../diagrams/colors69.xml"/><Relationship Id="rId3" Type="http://schemas.openxmlformats.org/officeDocument/2006/relationships/diagramQuickStyle" Target="../diagrams/quickStyle69.xml"/><Relationship Id="rId2" Type="http://schemas.openxmlformats.org/officeDocument/2006/relationships/diagramLayout" Target="../diagrams/layout69.xml"/><Relationship Id="rId1" Type="http://schemas.openxmlformats.org/officeDocument/2006/relationships/diagramData" Target="../diagrams/data6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70.xml"/><Relationship Id="rId4" Type="http://schemas.openxmlformats.org/officeDocument/2006/relationships/diagramColors" Target="../diagrams/colors70.xml"/><Relationship Id="rId3" Type="http://schemas.openxmlformats.org/officeDocument/2006/relationships/diagramQuickStyle" Target="../diagrams/quickStyle70.xml"/><Relationship Id="rId2" Type="http://schemas.openxmlformats.org/officeDocument/2006/relationships/diagramLayout" Target="../diagrams/layout70.xml"/><Relationship Id="rId1" Type="http://schemas.openxmlformats.org/officeDocument/2006/relationships/diagramData" Target="../diagrams/data70.xml"/></Relationships>
</file>

<file path=ppt/slides/_rels/slide74.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71.xml"/><Relationship Id="rId4" Type="http://schemas.openxmlformats.org/officeDocument/2006/relationships/diagramColors" Target="../diagrams/colors71.xml"/><Relationship Id="rId3" Type="http://schemas.openxmlformats.org/officeDocument/2006/relationships/diagramQuickStyle" Target="../diagrams/quickStyle71.xml"/><Relationship Id="rId2" Type="http://schemas.openxmlformats.org/officeDocument/2006/relationships/diagramLayout" Target="../diagrams/layout71.xml"/><Relationship Id="rId1" Type="http://schemas.openxmlformats.org/officeDocument/2006/relationships/diagramData" Target="../diagrams/data7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72.xml"/><Relationship Id="rId4" Type="http://schemas.openxmlformats.org/officeDocument/2006/relationships/diagramColors" Target="../diagrams/colors72.xml"/><Relationship Id="rId3" Type="http://schemas.openxmlformats.org/officeDocument/2006/relationships/diagramQuickStyle" Target="../diagrams/quickStyle72.xml"/><Relationship Id="rId2" Type="http://schemas.openxmlformats.org/officeDocument/2006/relationships/diagramLayout" Target="../diagrams/layout72.xml"/><Relationship Id="rId1" Type="http://schemas.openxmlformats.org/officeDocument/2006/relationships/diagramData" Target="../diagrams/data72.xml"/></Relationships>
</file>

<file path=ppt/slides/_rels/slide78.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73.xml"/><Relationship Id="rId4" Type="http://schemas.openxmlformats.org/officeDocument/2006/relationships/diagramColors" Target="../diagrams/colors73.xml"/><Relationship Id="rId3" Type="http://schemas.openxmlformats.org/officeDocument/2006/relationships/diagramQuickStyle" Target="../diagrams/quickStyle73.xml"/><Relationship Id="rId2" Type="http://schemas.openxmlformats.org/officeDocument/2006/relationships/diagramLayout" Target="../diagrams/layout73.xml"/><Relationship Id="rId1" Type="http://schemas.openxmlformats.org/officeDocument/2006/relationships/diagramData" Target="../diagrams/data73.xml"/></Relationships>
</file>

<file path=ppt/slides/_rels/slide79.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74.xml"/><Relationship Id="rId4" Type="http://schemas.openxmlformats.org/officeDocument/2006/relationships/diagramColors" Target="../diagrams/colors74.xml"/><Relationship Id="rId3" Type="http://schemas.openxmlformats.org/officeDocument/2006/relationships/diagramQuickStyle" Target="../diagrams/quickStyle74.xml"/><Relationship Id="rId2" Type="http://schemas.openxmlformats.org/officeDocument/2006/relationships/diagramLayout" Target="../diagrams/layout74.xml"/><Relationship Id="rId1" Type="http://schemas.openxmlformats.org/officeDocument/2006/relationships/diagramData" Target="../diagrams/data74.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75.xml"/><Relationship Id="rId4" Type="http://schemas.openxmlformats.org/officeDocument/2006/relationships/diagramColors" Target="../diagrams/colors75.xml"/><Relationship Id="rId3" Type="http://schemas.openxmlformats.org/officeDocument/2006/relationships/diagramQuickStyle" Target="../diagrams/quickStyle75.xml"/><Relationship Id="rId2" Type="http://schemas.openxmlformats.org/officeDocument/2006/relationships/diagramLayout" Target="../diagrams/layout75.xml"/><Relationship Id="rId1" Type="http://schemas.openxmlformats.org/officeDocument/2006/relationships/diagramData" Target="../diagrams/data7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0282" y="2471466"/>
            <a:ext cx="5264534" cy="1106805"/>
          </a:xfrm>
          <a:prstGeom prst="rect">
            <a:avLst/>
          </a:prstGeom>
          <a:solidFill>
            <a:schemeClr val="accent4"/>
          </a:solidFill>
        </p:spPr>
        <p:txBody>
          <a:bodyPr wrap="squar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英语写作</a:t>
            </a:r>
            <a:endPar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433378" y="3747150"/>
            <a:ext cx="1325245" cy="521970"/>
          </a:xfrm>
          <a:prstGeom prst="rect">
            <a:avLst/>
          </a:prstGeom>
          <a:noFill/>
        </p:spPr>
        <p:txBody>
          <a:bodyPr wrap="none" rtlCol="0">
            <a:spAutoFit/>
          </a:bodyPr>
          <a:lstStyle/>
          <a:p>
            <a:pPr algn="ctr"/>
            <a:r>
              <a:rPr kumimoji="1" lang="zh-CN"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精 讲 </a:t>
            </a:r>
            <a:r>
              <a:rPr kumimoji="1" lang="en-US"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3</a:t>
            </a:r>
            <a:endParaRPr kumimoji="1" lang="en-US"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04495" y="172085"/>
            <a:ext cx="3656965" cy="368300"/>
          </a:xfrm>
          <a:prstGeom prst="rect">
            <a:avLst/>
          </a:prstGeom>
          <a:noFill/>
        </p:spPr>
        <p:txBody>
          <a:bodyPr wrap="none" rtlCol="0">
            <a:spAutoFit/>
          </a:bodyPr>
          <a:p>
            <a:pPr algn="l"/>
            <a:r>
              <a:rPr lang="zh-CN" altLang="en-US">
                <a:solidFill>
                  <a:schemeClr val="accent4">
                    <a:lumMod val="20000"/>
                    <a:lumOff val="80000"/>
                  </a:schemeClr>
                </a:solidFill>
              </a:rPr>
              <a:t>2.1.1一、记叙文(Narrative Writng)</a:t>
            </a:r>
            <a:endParaRPr lang="zh-CN" altLang="en-US">
              <a:solidFill>
                <a:schemeClr val="accent4">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 </a:t>
            </a:r>
            <a:r>
              <a:rPr lang="zh-CN" altLang="en-US" sz="2800" b="1" dirty="0">
                <a:solidFill>
                  <a:schemeClr val="accent1">
                    <a:lumMod val="90000"/>
                  </a:schemeClr>
                </a:solidFill>
                <a:latin typeface="微软雅黑" panose="020B0503020204020204" charset="-122"/>
                <a:ea typeface="微软雅黑" panose="020B0503020204020204" charset="-122"/>
              </a:rPr>
              <a:t>论点式提纲</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554258" y="1339548"/>
            <a:ext cx="8258175" cy="3471207"/>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历年考试中，论点式提纲会涉及到的文章类型有：</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记叙文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议论文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说明文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描写文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其中议论文和说明文较多考</a:t>
            </a:r>
            <a:endParaRPr lang="en-US" altLang="zh-CN" sz="2000" spc="10" dirty="0">
              <a:latin typeface="微软雅黑" panose="020B0503020204020204" charset="-122"/>
              <a:ea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2.1.1 </a:t>
            </a:r>
            <a:r>
              <a:rPr lang="zh-CN" altLang="en-US" sz="2800" b="1" dirty="0">
                <a:solidFill>
                  <a:schemeClr val="accent1">
                    <a:lumMod val="90000"/>
                  </a:schemeClr>
                </a:solidFill>
                <a:latin typeface="微软雅黑" panose="020B0503020204020204" charset="-122"/>
                <a:ea typeface="微软雅黑" panose="020B0503020204020204" charset="-122"/>
              </a:rPr>
              <a:t>记叙文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05619" y="1235853"/>
            <a:ext cx="11637742" cy="4385624"/>
          </a:xfrm>
          <a:prstGeom prst="rect">
            <a:avLst/>
          </a:prstGeom>
          <a:noFill/>
          <a:ln w="9525">
            <a:noFill/>
          </a:ln>
        </p:spPr>
        <p:txBody>
          <a:bodyPr wrap="square">
            <a:spAutoFit/>
          </a:bodyPr>
          <a:lstStyle/>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记叙文往往讲述一个故事，多按时间发展顺序讲述，所以提纲也是按这个顺序列出的。</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提纲样例</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Ⅰ </a:t>
            </a:r>
            <a:r>
              <a:rPr lang="en-US" altLang="zh-CN" sz="1600" spc="10" dirty="0">
                <a:solidFill>
                  <a:srgbClr val="FF0000"/>
                </a:solidFill>
                <a:latin typeface="微软雅黑" panose="020B0503020204020204" charset="-122"/>
                <a:ea typeface="微软雅黑" panose="020B0503020204020204" charset="-122"/>
                <a:sym typeface="+mn-ea"/>
              </a:rPr>
              <a:t>Introduction</a:t>
            </a:r>
            <a:r>
              <a:rPr lang="en-US" altLang="zh-CN" sz="1600" spc="10" dirty="0">
                <a:latin typeface="微软雅黑" panose="020B0503020204020204" charset="-122"/>
                <a:ea typeface="微软雅黑" panose="020B0503020204020204" charset="-122"/>
                <a:sym typeface="+mn-ea"/>
              </a:rPr>
              <a:t>: Leonardo da </a:t>
            </a:r>
            <a:r>
              <a:rPr lang="en-US" altLang="zh-CN" sz="1600" spc="10" dirty="0" err="1">
                <a:latin typeface="微软雅黑" panose="020B0503020204020204" charset="-122"/>
                <a:ea typeface="微软雅黑" panose="020B0503020204020204" charset="-122"/>
                <a:sym typeface="+mn-ea"/>
              </a:rPr>
              <a:t>vinci's</a:t>
            </a:r>
            <a:r>
              <a:rPr lang="en-US" altLang="zh-CN" sz="1600" spc="10" dirty="0">
                <a:latin typeface="微软雅黑" panose="020B0503020204020204" charset="-122"/>
                <a:ea typeface="微软雅黑" panose="020B0503020204020204" charset="-122"/>
                <a:sym typeface="+mn-ea"/>
              </a:rPr>
              <a:t> interests in engineering and technology in addition to art</a:t>
            </a:r>
            <a:endParaRPr lang="en-US" altLang="zh-CN" sz="1600" spc="10" dirty="0">
              <a:latin typeface="微软雅黑" panose="020B0503020204020204" charset="-122"/>
              <a:ea typeface="微软雅黑" panose="020B0503020204020204" charset="-122"/>
              <a:sym typeface="+mn-ea"/>
            </a:endParaRP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Ⅱ His early years in Florence</a:t>
            </a:r>
            <a:endParaRPr lang="en-US" altLang="zh-CN" sz="1600" spc="10" dirty="0">
              <a:latin typeface="微软雅黑" panose="020B0503020204020204" charset="-122"/>
              <a:ea typeface="微软雅黑" panose="020B0503020204020204" charset="-122"/>
              <a:sym typeface="+mn-ea"/>
            </a:endParaRP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Ⅲ His life in Milan and Florence</a:t>
            </a:r>
            <a:endParaRPr lang="en-US" altLang="zh-CN" sz="1600" spc="10" dirty="0">
              <a:latin typeface="微软雅黑" panose="020B0503020204020204" charset="-122"/>
              <a:ea typeface="微软雅黑" panose="020B0503020204020204" charset="-122"/>
              <a:sym typeface="+mn-ea"/>
            </a:endParaRP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Ⅳ His last years in Milan, Italy and in Amboise, France</a:t>
            </a:r>
            <a:endParaRPr lang="en-US" altLang="zh-CN" sz="1600" spc="10" dirty="0">
              <a:latin typeface="微软雅黑" panose="020B0503020204020204" charset="-122"/>
              <a:ea typeface="微软雅黑" panose="020B0503020204020204" charset="-122"/>
              <a:sym typeface="+mn-ea"/>
            </a:endParaRP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Ⅴ </a:t>
            </a:r>
            <a:r>
              <a:rPr lang="en-US" altLang="zh-CN" sz="1600" spc="10" dirty="0">
                <a:solidFill>
                  <a:srgbClr val="FF0000"/>
                </a:solidFill>
                <a:latin typeface="微软雅黑" panose="020B0503020204020204" charset="-122"/>
                <a:ea typeface="微软雅黑" panose="020B0503020204020204" charset="-122"/>
                <a:sym typeface="+mn-ea"/>
              </a:rPr>
              <a:t>Conclusion</a:t>
            </a:r>
            <a:r>
              <a:rPr lang="en-US" altLang="zh-CN" sz="1600" spc="10" dirty="0">
                <a:latin typeface="微软雅黑" panose="020B0503020204020204" charset="-122"/>
                <a:ea typeface="微软雅黑" panose="020B0503020204020204" charset="-122"/>
                <a:sym typeface="+mn-ea"/>
              </a:rPr>
              <a:t>: Greatness in many fields</a:t>
            </a:r>
            <a:endParaRPr lang="en-US" altLang="zh-CN" sz="16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1600" spc="10" dirty="0">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554258" y="1339548"/>
            <a:ext cx="10833321" cy="4385624"/>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议论文是最常考的文体，因此要格外注意。</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提纲样例</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Ⅰ. </a:t>
            </a:r>
            <a:r>
              <a:rPr lang="en-US" altLang="zh-CN" sz="1600" spc="10" dirty="0">
                <a:solidFill>
                  <a:srgbClr val="FF0000"/>
                </a:solidFill>
                <a:latin typeface="微软雅黑" panose="020B0503020204020204" charset="-122"/>
                <a:ea typeface="微软雅黑" panose="020B0503020204020204" charset="-122"/>
                <a:sym typeface="+mn-ea"/>
              </a:rPr>
              <a:t>Introduction</a:t>
            </a:r>
            <a:r>
              <a:rPr lang="en-US" altLang="zh-CN" sz="1600" spc="10" dirty="0">
                <a:latin typeface="微软雅黑" panose="020B0503020204020204" charset="-122"/>
                <a:ea typeface="微软雅黑" panose="020B0503020204020204" charset="-122"/>
                <a:sym typeface="+mn-ea"/>
              </a:rPr>
              <a:t>: E-mail vs. regular mail</a:t>
            </a:r>
            <a:endParaRPr lang="en-US" altLang="zh-CN" sz="16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Ⅱ. E-mail having advantages over regular mail</a:t>
            </a:r>
            <a:endParaRPr lang="en-US" altLang="zh-CN" sz="16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Ⅲ. E-mail having problems</a:t>
            </a:r>
            <a:endParaRPr lang="en-US" altLang="zh-CN" sz="16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     A. Lacking personality in private lives</a:t>
            </a:r>
            <a:endParaRPr lang="en-US" altLang="zh-CN" sz="16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     B. Lacking authority in business world</a:t>
            </a:r>
            <a:endParaRPr lang="en-US" altLang="zh-CN" sz="16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 Ⅳ. </a:t>
            </a:r>
            <a:r>
              <a:rPr lang="en-US" altLang="zh-CN" sz="1600" spc="10" dirty="0">
                <a:solidFill>
                  <a:srgbClr val="FF0000"/>
                </a:solidFill>
                <a:latin typeface="微软雅黑" panose="020B0503020204020204" charset="-122"/>
                <a:ea typeface="微软雅黑" panose="020B0503020204020204" charset="-122"/>
                <a:sym typeface="+mn-ea"/>
              </a:rPr>
              <a:t>Conclusion</a:t>
            </a:r>
            <a:r>
              <a:rPr lang="en-US" altLang="zh-CN" sz="1600" spc="10" dirty="0">
                <a:latin typeface="微软雅黑" panose="020B0503020204020204" charset="-122"/>
                <a:ea typeface="微软雅黑" panose="020B0503020204020204" charset="-122"/>
                <a:sym typeface="+mn-ea"/>
              </a:rPr>
              <a:t>: Using e-mail and regular mail to their best advantages</a:t>
            </a:r>
            <a:endParaRPr lang="en-US" altLang="zh-CN" spc="10" dirty="0">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554258" y="1339548"/>
            <a:ext cx="10833321" cy="3089692"/>
          </a:xfrm>
          <a:prstGeom prst="rect">
            <a:avLst/>
          </a:prstGeom>
          <a:noFill/>
          <a:ln w="9525">
            <a:noFill/>
          </a:ln>
        </p:spPr>
        <p:txBody>
          <a:bodyPr wrap="square">
            <a:spAutoFit/>
          </a:bodyPr>
          <a:lstStyle/>
          <a:p>
            <a:pPr marL="12700" marR="5080" indent="114300" algn="ctr">
              <a:lnSpc>
                <a:spcPct val="156000"/>
              </a:lnSpc>
              <a:spcBef>
                <a:spcPts val="85"/>
              </a:spcBef>
            </a:pPr>
            <a:r>
              <a:rPr lang="en-US" altLang="zh-CN" b="1" spc="10" dirty="0">
                <a:latin typeface="微软雅黑" panose="020B0503020204020204" charset="-122"/>
                <a:ea typeface="微软雅黑" panose="020B0503020204020204" charset="-122"/>
                <a:sym typeface="+mn-ea"/>
              </a:rPr>
              <a:t>My Opinion on Campus Flea Market </a:t>
            </a:r>
            <a:endParaRPr lang="en-US" altLang="zh-CN" b="1"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As we university students progress from one grade to another, we may find that besides other things, we have accumulated a large pile of things that are no longer useful, for example, textbooks, test preparation materials, tapes and CDs. How to deal with the pile is really a big problem. Some throw them away, some keep them as souvenirs, and some sell them in the flea market on campus. </a:t>
            </a:r>
            <a:endParaRPr lang="en-US" altLang="zh-CN"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a:t>
            </a:r>
            <a:endParaRPr lang="en-US" altLang="zh-CN" sz="1600" spc="10" dirty="0">
              <a:latin typeface="微软雅黑" panose="020B0503020204020204" charset="-122"/>
              <a:ea typeface="微软雅黑" panose="020B0503020204020204" charset="-122"/>
              <a:sym typeface="+mn-ea"/>
            </a:endParaRPr>
          </a:p>
        </p:txBody>
      </p:sp>
      <p:sp>
        <p:nvSpPr>
          <p:cNvPr id="2" name="矩形 1"/>
          <p:cNvSpPr/>
          <p:nvPr/>
        </p:nvSpPr>
        <p:spPr>
          <a:xfrm>
            <a:off x="2922918" y="5518452"/>
            <a:ext cx="6096000" cy="916341"/>
          </a:xfrm>
          <a:prstGeom prst="rect">
            <a:avLst/>
          </a:prstGeom>
        </p:spPr>
        <p:txBody>
          <a:bodyPr>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Ⅰ. Introduction: ways to get rid of used things</a:t>
            </a: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a:p>
            <a:pPr marL="12700" marR="5080" indent="114300">
              <a:lnSpc>
                <a:spcPct val="156000"/>
              </a:lnSpc>
              <a:spcBef>
                <a:spcPts val="85"/>
              </a:spcBef>
            </a:pP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392213" y="1571041"/>
            <a:ext cx="10833321" cy="3064044"/>
          </a:xfrm>
          <a:prstGeom prst="rect">
            <a:avLst/>
          </a:prstGeom>
          <a:noFill/>
          <a:ln w="9525">
            <a:noFill/>
          </a:ln>
        </p:spPr>
        <p:txBody>
          <a:bodyPr wrap="square">
            <a:spAutoFit/>
          </a:bodyPr>
          <a:lstStyle/>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The flea market has much to offer for sellers. Obviously it can help sellers get some money. By selling things that are no longer needed, they can cover some of the original cost. This can be of much importance to students who need money. Last semester I sold about 30 books in the flea market, and the money was enough to cover my food bill for almost a month. Besides, selling things in the flea market can also help sellers cultivate a good habit of making the fullest use of their belongings. This will prevent them from throwing things away at will, thus becoming a thrifty person. </a:t>
            </a:r>
            <a:endParaRPr lang="en-US" altLang="zh-CN" spc="10" dirty="0">
              <a:latin typeface="微软雅黑" panose="020B0503020204020204" charset="-122"/>
              <a:ea typeface="微软雅黑" panose="020B0503020204020204" charset="-122"/>
              <a:sym typeface="+mn-ea"/>
            </a:endParaRPr>
          </a:p>
        </p:txBody>
      </p:sp>
      <p:sp>
        <p:nvSpPr>
          <p:cNvPr id="2" name="矩形 1"/>
          <p:cNvSpPr/>
          <p:nvPr/>
        </p:nvSpPr>
        <p:spPr>
          <a:xfrm>
            <a:off x="3152172" y="5399342"/>
            <a:ext cx="6096000" cy="1361270"/>
          </a:xfrm>
          <a:prstGeom prst="rect">
            <a:avLst/>
          </a:prstGeom>
        </p:spPr>
        <p:txBody>
          <a:bodyPr>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Ⅱ. Body: advantage of flea market on campus</a:t>
            </a: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     ① to sellers</a:t>
            </a: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     </a:t>
            </a: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208953" y="1680925"/>
            <a:ext cx="10833321" cy="3496150"/>
          </a:xfrm>
          <a:prstGeom prst="rect">
            <a:avLst/>
          </a:prstGeom>
          <a:noFill/>
          <a:ln w="9525">
            <a:noFill/>
          </a:ln>
        </p:spPr>
        <p:txBody>
          <a:bodyPr wrap="square">
            <a:spAutoFit/>
          </a:bodyPr>
          <a:lstStyle/>
          <a:p>
            <a:pPr marL="12700" marR="5080" indent="114300">
              <a:lnSpc>
                <a:spcPct val="156000"/>
              </a:lnSpc>
              <a:spcBef>
                <a:spcPts val="85"/>
              </a:spcBef>
            </a:pPr>
            <a:r>
              <a:rPr lang="en-US" altLang="zh-CN" spc="10" dirty="0">
                <a:latin typeface="微软雅黑" panose="020B0503020204020204" charset="-122"/>
                <a:ea typeface="微软雅黑" panose="020B0503020204020204" charset="-122"/>
                <a:sym typeface="+mn-ea"/>
              </a:rPr>
              <a:t>If it just benefits sellers, the flea market can not be so prosperous. In fact, buyers also gain a lot. Things sold in this place are usually much cheaper than the new ones in stores, but the function is almost the same. If students buy their textbooks and other reference books here, they can save about 200 yuan every semester. It is said that second-hand book stores are very popular in foreign countries, and many students from poor families finish their studies by getting most of the books there. In China there are also many students troubled by financial difficulty. If the university authorities can organize a regular flea market, many poor students will find it easier to finish their university. </a:t>
            </a:r>
            <a:endParaRPr lang="en-US" altLang="zh-CN" sz="1600" spc="10" dirty="0">
              <a:latin typeface="微软雅黑" panose="020B0503020204020204" charset="-122"/>
              <a:ea typeface="微软雅黑" panose="020B0503020204020204" charset="-122"/>
              <a:sym typeface="+mn-ea"/>
            </a:endParaRPr>
          </a:p>
        </p:txBody>
      </p:sp>
      <p:sp>
        <p:nvSpPr>
          <p:cNvPr id="2" name="矩形 1"/>
          <p:cNvSpPr/>
          <p:nvPr/>
        </p:nvSpPr>
        <p:spPr>
          <a:xfrm>
            <a:off x="2880824" y="5496524"/>
            <a:ext cx="6096000" cy="916341"/>
          </a:xfrm>
          <a:prstGeom prst="rect">
            <a:avLst/>
          </a:prstGeom>
        </p:spPr>
        <p:txBody>
          <a:bodyPr>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Ⅱ. Body: advantage of flea market on campus</a:t>
            </a: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② to buyers </a:t>
            </a: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208953" y="1281675"/>
            <a:ext cx="10833321" cy="3496150"/>
          </a:xfrm>
          <a:prstGeom prst="rect">
            <a:avLst/>
          </a:prstGeom>
          <a:noFill/>
          <a:ln w="9525">
            <a:noFill/>
          </a:ln>
        </p:spPr>
        <p:txBody>
          <a:bodyPr wrap="square">
            <a:spAutoFit/>
          </a:bodyPr>
          <a:lstStyle/>
          <a:p>
            <a:pPr marL="12700" marR="5080" indent="114300">
              <a:lnSpc>
                <a:spcPct val="156000"/>
              </a:lnSpc>
              <a:spcBef>
                <a:spcPts val="85"/>
              </a:spcBef>
            </a:pPr>
            <a:r>
              <a:rPr lang="en-US" altLang="zh-CN" spc="10" dirty="0">
                <a:latin typeface="微软雅黑" panose="020B0503020204020204" charset="-122"/>
                <a:ea typeface="微软雅黑" panose="020B0503020204020204" charset="-122"/>
                <a:sym typeface="+mn-ea"/>
              </a:rPr>
              <a:t>The third benefit, which is usually neglected, is the positive influence on environment. This may sound irrelevant, but in fact, if we use second-hand products, we can help save paper and printing materials, and this can greatly reduce the negative impact on the already fragile environment. What's more, if we develop the habit of reusing products, we can make our contribution to the establishment of recycling economy that the government is advocating. Experts estimate that if all the textbooks in universities can be used again, we can save about one hundred million yuan in environmental protection. This fully demonstrates the social significance of the tiny market place. </a:t>
            </a:r>
            <a:endParaRPr lang="en-US" altLang="zh-CN" sz="1600" spc="10" dirty="0">
              <a:latin typeface="微软雅黑" panose="020B0503020204020204" charset="-122"/>
              <a:ea typeface="微软雅黑" panose="020B0503020204020204" charset="-122"/>
              <a:sym typeface="+mn-ea"/>
            </a:endParaRPr>
          </a:p>
        </p:txBody>
      </p:sp>
      <p:sp>
        <p:nvSpPr>
          <p:cNvPr id="2" name="矩形 1"/>
          <p:cNvSpPr/>
          <p:nvPr/>
        </p:nvSpPr>
        <p:spPr>
          <a:xfrm>
            <a:off x="3048000" y="5496524"/>
            <a:ext cx="6096000" cy="916341"/>
          </a:xfrm>
          <a:prstGeom prst="rect">
            <a:avLst/>
          </a:prstGeom>
        </p:spPr>
        <p:txBody>
          <a:bodyPr>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Ⅱ. Body: advantage of flea market on campus</a:t>
            </a: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③ to environment</a:t>
            </a: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208953" y="1281675"/>
            <a:ext cx="10833321" cy="1767728"/>
          </a:xfrm>
          <a:prstGeom prst="rect">
            <a:avLst/>
          </a:prstGeom>
          <a:noFill/>
          <a:ln w="9525">
            <a:noFill/>
          </a:ln>
        </p:spPr>
        <p:txBody>
          <a:bodyPr wrap="square">
            <a:spAutoFit/>
          </a:bodyPr>
          <a:lstStyle/>
          <a:p>
            <a:pPr marL="12700" marR="5080" indent="114300">
              <a:lnSpc>
                <a:spcPct val="156000"/>
              </a:lnSpc>
              <a:spcBef>
                <a:spcPts val="85"/>
              </a:spcBef>
            </a:pPr>
            <a:r>
              <a:rPr lang="en-US" altLang="zh-CN" spc="10" dirty="0">
                <a:latin typeface="微软雅黑" panose="020B0503020204020204" charset="-122"/>
                <a:ea typeface="微软雅黑" panose="020B0503020204020204" charset="-122"/>
                <a:sym typeface="+mn-ea"/>
              </a:rPr>
              <a:t>Therefore, if well managed, flea markets on campus can benefit sellers, buyers and the whole society as well. Of course, some of the used things may become valuable souvenirs and we should keep them all our life. As for those things that we can get rid of, we should carry them to the flea market rather than to the dustbin.</a:t>
            </a:r>
            <a:endParaRPr lang="en-US" altLang="zh-CN" sz="1600" spc="10" dirty="0">
              <a:latin typeface="微软雅黑" panose="020B0503020204020204" charset="-122"/>
              <a:ea typeface="微软雅黑" panose="020B0503020204020204" charset="-122"/>
              <a:sym typeface="+mn-ea"/>
            </a:endParaRPr>
          </a:p>
        </p:txBody>
      </p:sp>
      <p:sp>
        <p:nvSpPr>
          <p:cNvPr id="2" name="矩形 1"/>
          <p:cNvSpPr/>
          <p:nvPr/>
        </p:nvSpPr>
        <p:spPr>
          <a:xfrm>
            <a:off x="3019720" y="5655139"/>
            <a:ext cx="6096000" cy="471411"/>
          </a:xfrm>
          <a:prstGeom prst="rect">
            <a:avLst/>
          </a:prstGeom>
        </p:spPr>
        <p:txBody>
          <a:bodyPr>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Ⅲ. Conclusion: the importance of flea market</a:t>
            </a: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833986" y="1756237"/>
            <a:ext cx="10833321" cy="2978251"/>
          </a:xfrm>
          <a:prstGeom prst="rect">
            <a:avLst/>
          </a:prstGeom>
          <a:noFill/>
          <a:ln w="9525">
            <a:noFill/>
          </a:ln>
        </p:spPr>
        <p:txBody>
          <a:bodyPr wrap="square">
            <a:spAutoFit/>
          </a:bodyPr>
          <a:lstStyle/>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Ⅰ. Introduction: ways to get rid of used things</a:t>
            </a:r>
            <a:endParaRPr lang="en-US" altLang="zh-CN" sz="2000" spc="10" dirty="0">
              <a:latin typeface="微软雅黑" panose="020B0503020204020204" charset="-122"/>
              <a:ea typeface="微软雅黑" panose="020B0503020204020204" charset="-122"/>
              <a:sym typeface="+mn-ea"/>
            </a:endParaRP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Ⅱ. Body: advantage of flea market on campus</a:t>
            </a:r>
            <a:endParaRPr lang="en-US" altLang="zh-CN" sz="2000" spc="10" dirty="0">
              <a:latin typeface="微软雅黑" panose="020B0503020204020204" charset="-122"/>
              <a:ea typeface="微软雅黑" panose="020B0503020204020204" charset="-122"/>
              <a:sym typeface="+mn-ea"/>
            </a:endParaRP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     ① to sellers</a:t>
            </a:r>
            <a:endParaRPr lang="en-US" altLang="zh-CN" sz="2000" spc="10" dirty="0">
              <a:latin typeface="微软雅黑" panose="020B0503020204020204" charset="-122"/>
              <a:ea typeface="微软雅黑" panose="020B0503020204020204" charset="-122"/>
              <a:sym typeface="+mn-ea"/>
            </a:endParaRP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     ② to buyers </a:t>
            </a:r>
            <a:endParaRPr lang="en-US" altLang="zh-CN" sz="2000" spc="10" dirty="0">
              <a:latin typeface="微软雅黑" panose="020B0503020204020204" charset="-122"/>
              <a:ea typeface="微软雅黑" panose="020B0503020204020204" charset="-122"/>
              <a:sym typeface="+mn-ea"/>
            </a:endParaRP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     ③ to environment</a:t>
            </a:r>
            <a:endParaRPr lang="en-US" altLang="zh-CN" sz="2000" spc="10" dirty="0">
              <a:latin typeface="微软雅黑" panose="020B0503020204020204" charset="-122"/>
              <a:ea typeface="微软雅黑" panose="020B0503020204020204" charset="-122"/>
              <a:sym typeface="+mn-ea"/>
            </a:endParaRP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Ⅲ. Conclusion: the importance of flea market</a:t>
            </a:r>
            <a:endParaRPr lang="en-US" altLang="zh-CN" spc="10" dirty="0">
              <a:latin typeface="微软雅黑" panose="020B0503020204020204" charset="-122"/>
              <a:ea typeface="微软雅黑" panose="020B0503020204020204"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695278" y="1273561"/>
            <a:ext cx="11496722" cy="4950073"/>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说明文同样是论点式提纲题型中常考的一种文体。</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提纲样例：</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Ⅰ. </a:t>
            </a:r>
            <a:r>
              <a:rPr lang="en-US" altLang="zh-CN" sz="2000" spc="10" dirty="0" err="1">
                <a:latin typeface="微软雅黑" panose="020B0503020204020204" charset="-122"/>
                <a:ea typeface="微软雅黑" panose="020B0503020204020204" charset="-122"/>
                <a:sym typeface="+mn-ea"/>
              </a:rPr>
              <a:t>Introduction:human</a:t>
            </a:r>
            <a:r>
              <a:rPr lang="en-US" altLang="zh-CN" sz="2000" spc="10" dirty="0">
                <a:latin typeface="微软雅黑" panose="020B0503020204020204" charset="-122"/>
                <a:ea typeface="微软雅黑" panose="020B0503020204020204" charset="-122"/>
                <a:sym typeface="+mn-ea"/>
              </a:rPr>
              <a:t> cloning and the reaction</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err="1">
                <a:latin typeface="微软雅黑" panose="020B0503020204020204" charset="-122"/>
                <a:ea typeface="微软雅黑" panose="020B0503020204020204" charset="-122"/>
                <a:sym typeface="+mn-ea"/>
              </a:rPr>
              <a:t>Ⅱ.Reactions</a:t>
            </a:r>
            <a:r>
              <a:rPr lang="en-US" altLang="zh-CN" sz="2000" spc="10" dirty="0">
                <a:latin typeface="微软雅黑" panose="020B0503020204020204" charset="-122"/>
                <a:ea typeface="微软雅黑" panose="020B0503020204020204" charset="-122"/>
                <a:sym typeface="+mn-ea"/>
              </a:rPr>
              <a:t> from different circles</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Ⅲ. The technology of cloning</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Ⅳ. Unsettling possibilities and painful issues</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Ⅴ. The prospects of the technology</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 Continuing experiments in the U.S.</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B. Possible commercial use in the U.S. soon </a:t>
            </a:r>
            <a:endParaRPr lang="en-US" altLang="zh-CN" sz="2000" spc="10" dirty="0">
              <a:latin typeface="微软雅黑" panose="020B0503020204020204" charset="-122"/>
              <a:ea typeface="微软雅黑"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448322" y="2491258"/>
            <a:ext cx="2697480" cy="1106805"/>
          </a:xfrm>
          <a:prstGeom prst="rect">
            <a:avLst/>
          </a:prstGeom>
          <a:solidFill>
            <a:schemeClr val="accent4"/>
          </a:solidFill>
        </p:spPr>
        <p:txBody>
          <a:bodyPr wrap="non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列提纲</a:t>
            </a:r>
            <a:endPar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04495" y="172085"/>
            <a:ext cx="4331335" cy="368300"/>
          </a:xfrm>
          <a:prstGeom prst="rect">
            <a:avLst/>
          </a:prstGeom>
          <a:noFill/>
        </p:spPr>
        <p:txBody>
          <a:bodyPr wrap="none" rtlCol="0">
            <a:spAutoFit/>
          </a:bodyPr>
          <a:p>
            <a:pPr algn="l"/>
            <a:r>
              <a:rPr lang="zh-CN" altLang="en-US">
                <a:solidFill>
                  <a:schemeClr val="accent4">
                    <a:lumMod val="20000"/>
                    <a:lumOff val="80000"/>
                  </a:schemeClr>
                </a:solidFill>
              </a:rPr>
              <a:t>2.1.2二、议论文(Argumentative Writing)</a:t>
            </a:r>
            <a:endParaRPr lang="zh-CN" altLang="en-US">
              <a:solidFill>
                <a:schemeClr val="accent4">
                  <a:lumMod val="20000"/>
                  <a:lumOff val="8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3595370" y="1801495"/>
            <a:ext cx="4479290" cy="3850640"/>
          </a:xfrm>
          <a:prstGeom prst="rect">
            <a:avLst/>
          </a:prstGeom>
          <a:blipFill>
            <a:blip r:embed="rId1" cstate="print"/>
            <a:stretch>
              <a:fillRect/>
            </a:stretch>
          </a:blipFill>
        </p:spPr>
        <p:txBody>
          <a:bodyPr wrap="square" lIns="0" tIns="0" rIns="0" bIns="0" rtlCol="0"/>
          <a:lstStyle/>
          <a:p/>
        </p:txBody>
      </p:sp>
      <p:cxnSp>
        <p:nvCxnSpPr>
          <p:cNvPr id="3" name="直接连接符 2"/>
          <p:cNvCxnSpPr/>
          <p:nvPr/>
        </p:nvCxnSpPr>
        <p:spPr>
          <a:xfrm>
            <a:off x="183917" y="1040765"/>
            <a:ext cx="9578975"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783715" y="457200"/>
            <a:ext cx="6416675" cy="583565"/>
          </a:xfrm>
          <a:prstGeom prst="rect">
            <a:avLst/>
          </a:prstGeom>
          <a:noFill/>
        </p:spPr>
        <p:txBody>
          <a:bodyPr wrap="square" rtlCol="0" anchor="t">
            <a:spAutoFit/>
          </a:bodyPr>
          <a:lstStyle/>
          <a:p>
            <a:pPr marL="2536825">
              <a:lnSpc>
                <a:spcPct val="100000"/>
              </a:lnSpc>
            </a:pPr>
            <a:r>
              <a:rPr sz="3200" b="1" spc="-15" dirty="0">
                <a:solidFill>
                  <a:schemeClr val="tx1"/>
                </a:solidFill>
                <a:latin typeface="微软雅黑" panose="020B0503020204020204" charset="-122"/>
                <a:ea typeface="微软雅黑" panose="020B0503020204020204" charset="-122"/>
                <a:cs typeface="Arial" panose="020B0604020202090204"/>
                <a:sym typeface="+mn-ea"/>
              </a:rPr>
              <a:t>Human</a:t>
            </a:r>
            <a:r>
              <a:rPr sz="3200" b="1" spc="-40" dirty="0">
                <a:solidFill>
                  <a:schemeClr val="tx1"/>
                </a:solidFill>
                <a:latin typeface="微软雅黑" panose="020B0503020204020204" charset="-122"/>
                <a:ea typeface="微软雅黑" panose="020B0503020204020204" charset="-122"/>
                <a:cs typeface="Arial" panose="020B0604020202090204"/>
                <a:sym typeface="+mn-ea"/>
              </a:rPr>
              <a:t> </a:t>
            </a:r>
            <a:r>
              <a:rPr sz="3200" b="1" dirty="0">
                <a:solidFill>
                  <a:schemeClr val="tx1"/>
                </a:solidFill>
                <a:latin typeface="微软雅黑" panose="020B0503020204020204" charset="-122"/>
                <a:ea typeface="微软雅黑" panose="020B0503020204020204" charset="-122"/>
                <a:cs typeface="Arial" panose="020B0604020202090204"/>
                <a:sym typeface="+mn-ea"/>
              </a:rPr>
              <a:t>Brain</a:t>
            </a:r>
            <a:endParaRPr lang="zh-CN" altLang="en-US" sz="3200" b="1" dirty="0">
              <a:solidFill>
                <a:schemeClr val="tx1"/>
              </a:solidFill>
              <a:latin typeface="微软雅黑" panose="020B0503020204020204" charset="-122"/>
              <a:ea typeface="微软雅黑" panose="020B0503020204020204" charset="-122"/>
              <a:cs typeface="Arial" panose="020B0604020202090204"/>
              <a:sym typeface="+mn-ea"/>
            </a:endParaRPr>
          </a:p>
        </p:txBody>
      </p: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1871625"/>
            <a:ext cx="8258175" cy="2968625"/>
          </a:xfrm>
          <a:prstGeom prst="rect">
            <a:avLst/>
          </a:prstGeom>
          <a:noFill/>
          <a:ln w="9525">
            <a:noFill/>
          </a:ln>
        </p:spPr>
        <p:txBody>
          <a:bodyPr wrap="square">
            <a:spAutoFit/>
          </a:bodyPr>
          <a:lstStyle/>
          <a:p>
            <a:pPr marL="12700" marR="5080" indent="114300" algn="just">
              <a:lnSpc>
                <a:spcPct val="156000"/>
              </a:lnSpc>
              <a:spcBef>
                <a:spcPts val="85"/>
              </a:spcBef>
            </a:pPr>
            <a:r>
              <a:rPr sz="2000" spc="10" dirty="0">
                <a:latin typeface="微软雅黑" panose="020B0503020204020204" charset="-122"/>
                <a:ea typeface="微软雅黑" panose="020B0503020204020204" charset="-122"/>
                <a:cs typeface="微软雅黑" panose="020B0503020204020204" charset="-122"/>
                <a:sym typeface="+mn-ea"/>
              </a:rPr>
              <a:t>①</a:t>
            </a:r>
            <a:r>
              <a:rPr sz="2000" spc="10" dirty="0">
                <a:latin typeface="微软雅黑" panose="020B0503020204020204" charset="-122"/>
                <a:ea typeface="微软雅黑" panose="020B0503020204020204" charset="-122"/>
                <a:cs typeface="Arial" panose="020B0604020202090204"/>
                <a:sym typeface="+mn-ea"/>
              </a:rPr>
              <a:t>For </a:t>
            </a:r>
            <a:r>
              <a:rPr sz="2000" spc="5" dirty="0">
                <a:latin typeface="微软雅黑" panose="020B0503020204020204" charset="-122"/>
                <a:ea typeface="微软雅黑" panose="020B0503020204020204" charset="-122"/>
                <a:cs typeface="Arial" panose="020B0604020202090204"/>
                <a:sym typeface="+mn-ea"/>
              </a:rPr>
              <a:t>centuries, </a:t>
            </a:r>
            <a:r>
              <a:rPr sz="2000" spc="-5" dirty="0">
                <a:latin typeface="微软雅黑" panose="020B0503020204020204" charset="-122"/>
                <a:ea typeface="微软雅黑" panose="020B0503020204020204" charset="-122"/>
                <a:cs typeface="Arial" panose="020B0604020202090204"/>
                <a:sym typeface="+mn-ea"/>
              </a:rPr>
              <a:t>people </a:t>
            </a:r>
            <a:r>
              <a:rPr sz="2000" spc="10" dirty="0">
                <a:latin typeface="微软雅黑" panose="020B0503020204020204" charset="-122"/>
                <a:ea typeface="微软雅黑" panose="020B0503020204020204" charset="-122"/>
                <a:cs typeface="Arial" panose="020B0604020202090204"/>
                <a:sym typeface="+mn-ea"/>
              </a:rPr>
              <a:t>wondered </a:t>
            </a:r>
            <a:r>
              <a:rPr sz="2000" spc="15" dirty="0">
                <a:latin typeface="微软雅黑" panose="020B0503020204020204" charset="-122"/>
                <a:ea typeface="微软雅黑" panose="020B0503020204020204" charset="-122"/>
                <a:cs typeface="Arial" panose="020B0604020202090204"/>
                <a:sym typeface="+mn-ea"/>
              </a:rPr>
              <a:t>about how </a:t>
            </a:r>
            <a:r>
              <a:rPr sz="2000" dirty="0">
                <a:latin typeface="微软雅黑" panose="020B0503020204020204" charset="-122"/>
                <a:ea typeface="微软雅黑" panose="020B0503020204020204" charset="-122"/>
                <a:cs typeface="Arial" panose="020B0604020202090204"/>
                <a:sym typeface="+mn-ea"/>
              </a:rPr>
              <a:t>the</a:t>
            </a:r>
            <a:r>
              <a:rPr sz="2000" spc="38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human brain </a:t>
            </a:r>
            <a:r>
              <a:rPr sz="2000" dirty="0">
                <a:latin typeface="微软雅黑" panose="020B0503020204020204" charset="-122"/>
                <a:ea typeface="微软雅黑" panose="020B0503020204020204" charset="-122"/>
                <a:cs typeface="Arial" panose="020B0604020202090204"/>
                <a:sym typeface="+mn-ea"/>
              </a:rPr>
              <a:t>works.  </a:t>
            </a:r>
            <a:r>
              <a:rPr sz="2000" spc="10" dirty="0">
                <a:latin typeface="微软雅黑" panose="020B0503020204020204" charset="-122"/>
                <a:ea typeface="微软雅黑" panose="020B0503020204020204" charset="-122"/>
                <a:cs typeface="Arial" panose="020B0604020202090204"/>
                <a:sym typeface="+mn-ea"/>
              </a:rPr>
              <a:t>Researchers </a:t>
            </a:r>
            <a:r>
              <a:rPr sz="2000" spc="-10" dirty="0">
                <a:latin typeface="微软雅黑" panose="020B0503020204020204" charset="-122"/>
                <a:ea typeface="微软雅黑" panose="020B0503020204020204" charset="-122"/>
                <a:cs typeface="Arial" panose="020B0604020202090204"/>
                <a:sym typeface="+mn-ea"/>
              </a:rPr>
              <a:t>were </a:t>
            </a:r>
            <a:r>
              <a:rPr sz="2000" spc="5" dirty="0">
                <a:latin typeface="微软雅黑" panose="020B0503020204020204" charset="-122"/>
                <a:ea typeface="微软雅黑" panose="020B0503020204020204" charset="-122"/>
                <a:cs typeface="Arial" panose="020B0604020202090204"/>
                <a:sym typeface="+mn-ea"/>
              </a:rPr>
              <a:t>particularly </a:t>
            </a:r>
            <a:r>
              <a:rPr sz="2000" spc="10" dirty="0">
                <a:latin typeface="微软雅黑" panose="020B0503020204020204" charset="-122"/>
                <a:ea typeface="微软雅黑" panose="020B0503020204020204" charset="-122"/>
                <a:cs typeface="Arial" panose="020B0604020202090204"/>
                <a:sym typeface="+mn-ea"/>
              </a:rPr>
              <a:t>concerned about </a:t>
            </a:r>
            <a:r>
              <a:rPr sz="2000" spc="-5" dirty="0">
                <a:latin typeface="微软雅黑" panose="020B0503020204020204" charset="-122"/>
                <a:ea typeface="微软雅黑" panose="020B0503020204020204" charset="-122"/>
                <a:cs typeface="Arial" panose="020B0604020202090204"/>
                <a:sym typeface="+mn-ea"/>
              </a:rPr>
              <a:t>its </a:t>
            </a:r>
            <a:r>
              <a:rPr sz="2000" spc="5" dirty="0">
                <a:latin typeface="微软雅黑" panose="020B0503020204020204" charset="-122"/>
                <a:ea typeface="微软雅黑" panose="020B0503020204020204" charset="-122"/>
                <a:cs typeface="Arial" panose="020B0604020202090204"/>
                <a:sym typeface="+mn-ea"/>
              </a:rPr>
              <a:t>structure </a:t>
            </a:r>
            <a:r>
              <a:rPr sz="2000" spc="15"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functions. </a:t>
            </a:r>
            <a:r>
              <a:rPr sz="2000" spc="-5" dirty="0">
                <a:latin typeface="微软雅黑" panose="020B0503020204020204" charset="-122"/>
                <a:ea typeface="微软雅黑" panose="020B0503020204020204" charset="-122"/>
                <a:cs typeface="Arial" panose="020B0604020202090204"/>
                <a:sym typeface="+mn-ea"/>
              </a:rPr>
              <a:t>It </a:t>
            </a:r>
            <a:r>
              <a:rPr sz="2000" spc="-15" dirty="0">
                <a:latin typeface="微软雅黑" panose="020B0503020204020204" charset="-122"/>
                <a:ea typeface="微软雅黑" panose="020B0503020204020204" charset="-122"/>
                <a:cs typeface="Arial" panose="020B0604020202090204"/>
                <a:sym typeface="+mn-ea"/>
              </a:rPr>
              <a:t>was </a:t>
            </a:r>
            <a:r>
              <a:rPr sz="2000" spc="-5" dirty="0">
                <a:latin typeface="微软雅黑" panose="020B0503020204020204" charset="-122"/>
                <a:ea typeface="微软雅黑" panose="020B0503020204020204" charset="-122"/>
                <a:cs typeface="Arial" panose="020B0604020202090204"/>
                <a:sym typeface="+mn-ea"/>
              </a:rPr>
              <a:t>not </a:t>
            </a:r>
            <a:r>
              <a:rPr sz="2000" spc="10" dirty="0">
                <a:latin typeface="微软雅黑" panose="020B0503020204020204" charset="-122"/>
                <a:ea typeface="微软雅黑" panose="020B0503020204020204" charset="-122"/>
                <a:cs typeface="Arial" panose="020B0604020202090204"/>
                <a:sym typeface="+mn-ea"/>
              </a:rPr>
              <a:t>long </a:t>
            </a:r>
            <a:r>
              <a:rPr sz="2000" dirty="0">
                <a:latin typeface="微软雅黑" panose="020B0503020204020204" charset="-122"/>
                <a:ea typeface="微软雅黑" panose="020B0503020204020204" charset="-122"/>
                <a:cs typeface="Arial" panose="020B0604020202090204"/>
                <a:sym typeface="+mn-ea"/>
              </a:rPr>
              <a:t>ago that </a:t>
            </a:r>
            <a:r>
              <a:rPr sz="2000" spc="5" dirty="0">
                <a:latin typeface="微软雅黑" panose="020B0503020204020204" charset="-122"/>
                <a:ea typeface="微软雅黑" panose="020B0503020204020204" charset="-122"/>
                <a:cs typeface="Arial" panose="020B0604020202090204"/>
                <a:sym typeface="+mn-ea"/>
              </a:rPr>
              <a:t>scientists </a:t>
            </a:r>
            <a:r>
              <a:rPr sz="2000" dirty="0">
                <a:latin typeface="微软雅黑" panose="020B0503020204020204" charset="-122"/>
                <a:ea typeface="微软雅黑" panose="020B0503020204020204" charset="-122"/>
                <a:cs typeface="Arial" panose="020B0604020202090204"/>
                <a:sym typeface="+mn-ea"/>
              </a:rPr>
              <a:t>made the </a:t>
            </a:r>
            <a:r>
              <a:rPr sz="2000" spc="10" dirty="0">
                <a:latin typeface="微软雅黑" panose="020B0503020204020204" charset="-122"/>
                <a:ea typeface="微软雅黑" panose="020B0503020204020204" charset="-122"/>
                <a:cs typeface="Arial" panose="020B0604020202090204"/>
                <a:sym typeface="+mn-ea"/>
              </a:rPr>
              <a:t>remarkable </a:t>
            </a:r>
            <a:r>
              <a:rPr sz="2000" spc="5" dirty="0">
                <a:latin typeface="微软雅黑" panose="020B0503020204020204" charset="-122"/>
                <a:ea typeface="微软雅黑" panose="020B0503020204020204" charset="-122"/>
                <a:cs typeface="Arial" panose="020B0604020202090204"/>
                <a:sym typeface="+mn-ea"/>
              </a:rPr>
              <a:t>discovery </a:t>
            </a:r>
            <a:r>
              <a:rPr sz="2000" dirty="0">
                <a:latin typeface="微软雅黑" panose="020B0503020204020204" charset="-122"/>
                <a:ea typeface="微软雅黑" panose="020B0503020204020204" charset="-122"/>
                <a:cs typeface="Arial" panose="020B0604020202090204"/>
                <a:sym typeface="+mn-ea"/>
              </a:rPr>
              <a:t>that </a:t>
            </a:r>
            <a:r>
              <a:rPr sz="2000" spc="10" dirty="0">
                <a:latin typeface="微软雅黑" panose="020B0503020204020204" charset="-122"/>
                <a:ea typeface="微软雅黑" panose="020B0503020204020204" charset="-122"/>
                <a:cs typeface="Arial" panose="020B0604020202090204"/>
                <a:sym typeface="+mn-ea"/>
              </a:rPr>
              <a:t>our </a:t>
            </a:r>
            <a:r>
              <a:rPr sz="2000" dirty="0">
                <a:latin typeface="微软雅黑" panose="020B0503020204020204" charset="-122"/>
                <a:ea typeface="微软雅黑" panose="020B0503020204020204" charset="-122"/>
                <a:cs typeface="Arial" panose="020B0604020202090204"/>
                <a:sym typeface="+mn-ea"/>
              </a:rPr>
              <a:t>brains </a:t>
            </a:r>
            <a:r>
              <a:rPr sz="2000" spc="10" dirty="0">
                <a:latin typeface="微软雅黑" panose="020B0503020204020204" charset="-122"/>
                <a:ea typeface="微软雅黑" panose="020B0503020204020204" charset="-122"/>
                <a:cs typeface="Arial" panose="020B0604020202090204"/>
                <a:sym typeface="+mn-ea"/>
              </a:rPr>
              <a:t>are divided </a:t>
            </a:r>
            <a:r>
              <a:rPr sz="2000" dirty="0">
                <a:latin typeface="微软雅黑" panose="020B0503020204020204" charset="-122"/>
                <a:ea typeface="微软雅黑" panose="020B0503020204020204" charset="-122"/>
                <a:cs typeface="Arial" panose="020B0604020202090204"/>
                <a:sym typeface="+mn-ea"/>
              </a:rPr>
              <a:t>into</a:t>
            </a:r>
            <a:r>
              <a:rPr sz="2000" spc="380"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two </a:t>
            </a:r>
            <a:r>
              <a:rPr sz="2000" dirty="0">
                <a:latin typeface="微软雅黑" panose="020B0503020204020204" charset="-122"/>
                <a:ea typeface="微软雅黑" panose="020B0503020204020204" charset="-122"/>
                <a:cs typeface="Arial" panose="020B0604020202090204"/>
                <a:sym typeface="+mn-ea"/>
              </a:rPr>
              <a:t>halves—left </a:t>
            </a:r>
            <a:r>
              <a:rPr sz="2000" spc="10" dirty="0">
                <a:latin typeface="微软雅黑" panose="020B0503020204020204" charset="-122"/>
                <a:ea typeface="微软雅黑" panose="020B0503020204020204" charset="-122"/>
                <a:cs typeface="Arial" panose="020B0604020202090204"/>
                <a:sym typeface="+mn-ea"/>
              </a:rPr>
              <a:t>brain </a:t>
            </a:r>
            <a:r>
              <a:rPr sz="2000" spc="30" dirty="0">
                <a:latin typeface="微软雅黑" panose="020B0503020204020204" charset="-122"/>
                <a:ea typeface="微软雅黑" panose="020B0503020204020204" charset="-122"/>
                <a:cs typeface="Arial" panose="020B0604020202090204"/>
                <a:sym typeface="+mn-ea"/>
              </a:rPr>
              <a:t>and </a:t>
            </a:r>
            <a:r>
              <a:rPr sz="2000" spc="5" dirty="0">
                <a:latin typeface="微软雅黑" panose="020B0503020204020204" charset="-122"/>
                <a:ea typeface="微软雅黑" panose="020B0503020204020204" charset="-122"/>
                <a:cs typeface="Arial" panose="020B0604020202090204"/>
                <a:sym typeface="+mn-ea"/>
              </a:rPr>
              <a:t>right </a:t>
            </a:r>
            <a:r>
              <a:rPr sz="2000" dirty="0">
                <a:latin typeface="微软雅黑" panose="020B0503020204020204" charset="-122"/>
                <a:ea typeface="微软雅黑" panose="020B0503020204020204" charset="-122"/>
                <a:cs typeface="Arial" panose="020B0604020202090204"/>
                <a:sym typeface="+mn-ea"/>
              </a:rPr>
              <a:t>brain, </a:t>
            </a:r>
            <a:r>
              <a:rPr sz="2000" spc="35" dirty="0">
                <a:latin typeface="微软雅黑" panose="020B0503020204020204" charset="-122"/>
                <a:ea typeface="微软雅黑" panose="020B0503020204020204" charset="-122"/>
                <a:cs typeface="Arial" panose="020B0604020202090204"/>
                <a:sym typeface="+mn-ea"/>
              </a:rPr>
              <a:t>and </a:t>
            </a:r>
            <a:r>
              <a:rPr sz="2000" spc="15" dirty="0">
                <a:latin typeface="微软雅黑" panose="020B0503020204020204" charset="-122"/>
                <a:ea typeface="微软雅黑" panose="020B0503020204020204" charset="-122"/>
                <a:cs typeface="Arial" panose="020B0604020202090204"/>
                <a:sym typeface="+mn-ea"/>
              </a:rPr>
              <a:t>that each </a:t>
            </a:r>
            <a:r>
              <a:rPr sz="2000" spc="-5" dirty="0">
                <a:latin typeface="微软雅黑" panose="020B0503020204020204" charset="-122"/>
                <a:ea typeface="微软雅黑" panose="020B0503020204020204" charset="-122"/>
                <a:cs typeface="Arial" panose="020B0604020202090204"/>
                <a:sym typeface="+mn-ea"/>
              </a:rPr>
              <a:t>half </a:t>
            </a:r>
            <a:r>
              <a:rPr sz="2000" dirty="0">
                <a:latin typeface="微软雅黑" panose="020B0503020204020204" charset="-122"/>
                <a:ea typeface="微软雅黑" panose="020B0503020204020204" charset="-122"/>
                <a:cs typeface="Arial" panose="020B0604020202090204"/>
                <a:sym typeface="+mn-ea"/>
              </a:rPr>
              <a:t>has  </a:t>
            </a:r>
            <a:r>
              <a:rPr sz="2000" spc="5" dirty="0">
                <a:latin typeface="微软雅黑" panose="020B0503020204020204" charset="-122"/>
                <a:ea typeface="微软雅黑" panose="020B0503020204020204" charset="-122"/>
                <a:cs typeface="Arial" panose="020B0604020202090204"/>
                <a:sym typeface="+mn-ea"/>
              </a:rPr>
              <a:t>separate features </a:t>
            </a:r>
            <a:r>
              <a:rPr sz="2000" dirty="0">
                <a:latin typeface="微软雅黑" panose="020B0503020204020204" charset="-122"/>
                <a:ea typeface="微软雅黑" panose="020B0503020204020204" charset="-122"/>
                <a:cs typeface="Arial" panose="020B0604020202090204"/>
                <a:sym typeface="+mn-ea"/>
              </a:rPr>
              <a:t>and</a:t>
            </a:r>
            <a:r>
              <a:rPr sz="2000" spc="125"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roles.</a:t>
            </a: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24875" y="2222780"/>
            <a:ext cx="3606800" cy="332486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90204"/>
              </a:rPr>
              <a:t>① </a:t>
            </a:r>
            <a:r>
              <a:rPr lang="en-US" spc="-10" dirty="0">
                <a:latin typeface="微软雅黑" panose="020B0503020204020204" charset="-122"/>
                <a:ea typeface="微软雅黑" panose="020B0503020204020204" charset="-122"/>
                <a:cs typeface="Arial" panose="020B0604020202090204"/>
              </a:rPr>
              <a:t>r</a:t>
            </a:r>
            <a:r>
              <a:rPr spc="-10" dirty="0">
                <a:latin typeface="微软雅黑" panose="020B0503020204020204" charset="-122"/>
                <a:ea typeface="微软雅黑" panose="020B0503020204020204" charset="-122"/>
                <a:cs typeface="Arial" panose="020B0604020202090204"/>
              </a:rPr>
              <a:t>emarkable</a:t>
            </a:r>
            <a:r>
              <a:rPr spc="-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[rɪˈmɑ:kəbl]</a:t>
            </a:r>
            <a:endParaRPr>
              <a:latin typeface="微软雅黑" panose="020B0503020204020204" charset="-122"/>
              <a:ea typeface="微软雅黑" panose="020B0503020204020204" charset="-122"/>
              <a:cs typeface="Arial" panose="020B0604020202090204"/>
            </a:endParaRPr>
          </a:p>
          <a:p>
            <a:pPr marL="12700" fontAlgn="auto">
              <a:lnSpc>
                <a:spcPts val="3500"/>
              </a:lnSpc>
              <a:spcBef>
                <a:spcPts val="81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非凡的，显著的</a:t>
            </a:r>
            <a:endParaRPr spc="-5"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815"/>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90204"/>
                <a:sym typeface="+mn-ea"/>
              </a:rPr>
              <a:t>particularly </a:t>
            </a:r>
            <a:r>
              <a:rPr lang="en-US" spc="5" dirty="0">
                <a:latin typeface="微软雅黑" panose="020B0503020204020204" charset="-122"/>
                <a:ea typeface="微软雅黑" panose="020B0503020204020204" charset="-122"/>
                <a:cs typeface="Arial" panose="020B0604020202090204"/>
                <a:sym typeface="+mn-ea"/>
              </a:rPr>
              <a:t>adv. </a:t>
            </a:r>
            <a:r>
              <a:rPr lang="zh-CN" altLang="en-US" spc="5" dirty="0">
                <a:latin typeface="微软雅黑" panose="020B0503020204020204" charset="-122"/>
                <a:ea typeface="微软雅黑" panose="020B0503020204020204" charset="-122"/>
                <a:cs typeface="Arial" panose="020B0604020202090204"/>
                <a:sym typeface="+mn-ea"/>
              </a:rPr>
              <a:t>特别地、尤其</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0"/>
              </a:spcBef>
            </a:pPr>
            <a:r>
              <a:rPr lang="zh-CN" spc="-5" dirty="0">
                <a:latin typeface="微软雅黑" panose="020B0503020204020204" charset="-122"/>
                <a:ea typeface="微软雅黑" panose="020B0503020204020204" charset="-122"/>
                <a:cs typeface="Arial" panose="020B0604020202090204"/>
              </a:rPr>
              <a:t>③ </a:t>
            </a:r>
            <a:r>
              <a:rPr spc="-5" dirty="0">
                <a:latin typeface="微软雅黑" panose="020B0503020204020204" charset="-122"/>
                <a:ea typeface="微软雅黑" panose="020B0503020204020204" charset="-122"/>
                <a:cs typeface="Arial" panose="020B0604020202090204"/>
              </a:rPr>
              <a:t>separate</a:t>
            </a:r>
            <a:r>
              <a:rPr spc="-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Arial" panose="020B0604020202090204"/>
              </a:rPr>
              <a:t>['sepəreɪt]</a:t>
            </a:r>
            <a:endParaRPr>
              <a:latin typeface="微软雅黑" panose="020B0503020204020204" charset="-122"/>
              <a:ea typeface="微软雅黑" panose="020B0503020204020204" charset="-122"/>
              <a:cs typeface="Arial" panose="020B0604020202090204"/>
            </a:endParaRP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0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不同的，不相关的</a:t>
            </a:r>
            <a:endParaRPr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755"/>
              </a:spcBef>
            </a:pPr>
            <a:r>
              <a:rPr lang="zh-CN">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90204"/>
                <a:sym typeface="+mn-ea"/>
              </a:rPr>
              <a:t>feature   </a:t>
            </a:r>
            <a:r>
              <a:rPr lang="en-US" spc="5" dirty="0">
                <a:latin typeface="微软雅黑" panose="020B0503020204020204" charset="-122"/>
                <a:ea typeface="微软雅黑" panose="020B0503020204020204" charset="-122"/>
                <a:cs typeface="Arial" panose="020B0604020202090204"/>
                <a:sym typeface="+mn-ea"/>
              </a:rPr>
              <a:t>n. </a:t>
            </a:r>
            <a:r>
              <a:rPr lang="zh-CN" altLang="en-US" spc="5" dirty="0">
                <a:latin typeface="微软雅黑" panose="020B0503020204020204" charset="-122"/>
                <a:ea typeface="微软雅黑" panose="020B0503020204020204" charset="-122"/>
                <a:cs typeface="Arial" panose="020B0604020202090204"/>
                <a:sym typeface="+mn-ea"/>
              </a:rPr>
              <a:t>特色、特征</a:t>
            </a:r>
            <a:endParaRPr lang="zh-CN" altLang="en-US" spc="5" dirty="0">
              <a:latin typeface="微软雅黑" panose="020B0503020204020204" charset="-122"/>
              <a:ea typeface="微软雅黑" panose="020B0503020204020204" charset="-122"/>
              <a:cs typeface="Arial" panose="020B0604020202090204"/>
              <a:sym typeface="+mn-ea"/>
            </a:endParaRPr>
          </a:p>
        </p:txBody>
      </p:sp>
      <p:cxnSp>
        <p:nvCxnSpPr>
          <p:cNvPr id="8" name="直接连接符 7"/>
          <p:cNvCxnSpPr/>
          <p:nvPr/>
        </p:nvCxnSpPr>
        <p:spPr>
          <a:xfrm flipV="1">
            <a:off x="429107"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86933"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10" name="图示 9"/>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945651"/>
            <a:ext cx="8258175" cy="7192010"/>
          </a:xfrm>
          <a:prstGeom prst="rect">
            <a:avLst/>
          </a:prstGeom>
          <a:noFill/>
          <a:ln w="9525">
            <a:noFill/>
          </a:ln>
        </p:spPr>
        <p:txBody>
          <a:bodyPr wrap="square">
            <a:spAutoFit/>
          </a:bodyPr>
          <a:lstStyle/>
          <a:p>
            <a:pPr marL="12700" marR="5080" indent="114300" algn="just">
              <a:lnSpc>
                <a:spcPct val="156000"/>
              </a:lnSpc>
              <a:spcBef>
                <a:spcPts val="85"/>
              </a:spcBef>
            </a:pPr>
            <a:r>
              <a:rPr sz="2000" spc="10" dirty="0">
                <a:latin typeface="微软雅黑" panose="020B0503020204020204" charset="-122"/>
                <a:ea typeface="微软雅黑" panose="020B0503020204020204" charset="-122"/>
                <a:cs typeface="微软雅黑" panose="020B0503020204020204" charset="-122"/>
                <a:sym typeface="+mn-ea"/>
              </a:rPr>
              <a:t>①</a:t>
            </a:r>
            <a:r>
              <a:rPr sz="2000" spc="10" dirty="0">
                <a:latin typeface="微软雅黑" panose="020B0503020204020204" charset="-122"/>
                <a:ea typeface="微软雅黑" panose="020B0503020204020204" charset="-122"/>
                <a:cs typeface="Arial" panose="020B0604020202090204"/>
                <a:sym typeface="+mn-ea"/>
              </a:rPr>
              <a:t>For </a:t>
            </a:r>
            <a:r>
              <a:rPr sz="2000" spc="5" dirty="0">
                <a:latin typeface="微软雅黑" panose="020B0503020204020204" charset="-122"/>
                <a:ea typeface="微软雅黑" panose="020B0503020204020204" charset="-122"/>
                <a:cs typeface="Arial" panose="020B0604020202090204"/>
                <a:sym typeface="+mn-ea"/>
              </a:rPr>
              <a:t>centuries, </a:t>
            </a:r>
            <a:r>
              <a:rPr sz="2000" spc="-5" dirty="0">
                <a:latin typeface="微软雅黑" panose="020B0503020204020204" charset="-122"/>
                <a:ea typeface="微软雅黑" panose="020B0503020204020204" charset="-122"/>
                <a:cs typeface="Arial" panose="020B0604020202090204"/>
                <a:sym typeface="+mn-ea"/>
              </a:rPr>
              <a:t>people </a:t>
            </a:r>
            <a:r>
              <a:rPr sz="2000" spc="10" dirty="0">
                <a:latin typeface="微软雅黑" panose="020B0503020204020204" charset="-122"/>
                <a:ea typeface="微软雅黑" panose="020B0503020204020204" charset="-122"/>
                <a:cs typeface="Arial" panose="020B0604020202090204"/>
                <a:sym typeface="+mn-ea"/>
              </a:rPr>
              <a:t>wondered </a:t>
            </a:r>
            <a:r>
              <a:rPr sz="2000" spc="15" dirty="0">
                <a:latin typeface="微软雅黑" panose="020B0503020204020204" charset="-122"/>
                <a:ea typeface="微软雅黑" panose="020B0503020204020204" charset="-122"/>
                <a:cs typeface="Arial" panose="020B0604020202090204"/>
                <a:sym typeface="+mn-ea"/>
              </a:rPr>
              <a:t>about how </a:t>
            </a:r>
            <a:r>
              <a:rPr sz="2000" dirty="0">
                <a:latin typeface="微软雅黑" panose="020B0503020204020204" charset="-122"/>
                <a:ea typeface="微软雅黑" panose="020B0503020204020204" charset="-122"/>
                <a:cs typeface="Arial" panose="020B0604020202090204"/>
                <a:sym typeface="+mn-ea"/>
              </a:rPr>
              <a:t>the</a:t>
            </a:r>
            <a:r>
              <a:rPr sz="2000" spc="38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human brain </a:t>
            </a:r>
            <a:r>
              <a:rPr sz="2000" dirty="0">
                <a:latin typeface="微软雅黑" panose="020B0503020204020204" charset="-122"/>
                <a:ea typeface="微软雅黑" panose="020B0503020204020204" charset="-122"/>
                <a:cs typeface="Arial" panose="020B0604020202090204"/>
                <a:sym typeface="+mn-ea"/>
              </a:rPr>
              <a:t>works.  </a:t>
            </a:r>
            <a:r>
              <a:rPr sz="2000" spc="10" dirty="0">
                <a:latin typeface="微软雅黑" panose="020B0503020204020204" charset="-122"/>
                <a:ea typeface="微软雅黑" panose="020B0503020204020204" charset="-122"/>
                <a:cs typeface="Arial" panose="020B0604020202090204"/>
                <a:sym typeface="+mn-ea"/>
              </a:rPr>
              <a:t>Researchers </a:t>
            </a:r>
            <a:r>
              <a:rPr sz="2000" spc="-10" dirty="0">
                <a:latin typeface="微软雅黑" panose="020B0503020204020204" charset="-122"/>
                <a:ea typeface="微软雅黑" panose="020B0503020204020204" charset="-122"/>
                <a:cs typeface="Arial" panose="020B0604020202090204"/>
                <a:sym typeface="+mn-ea"/>
              </a:rPr>
              <a:t>were </a:t>
            </a:r>
            <a:r>
              <a:rPr sz="2000" spc="5" dirty="0">
                <a:latin typeface="微软雅黑" panose="020B0503020204020204" charset="-122"/>
                <a:ea typeface="微软雅黑" panose="020B0503020204020204" charset="-122"/>
                <a:cs typeface="Arial" panose="020B0604020202090204"/>
                <a:sym typeface="+mn-ea"/>
              </a:rPr>
              <a:t>particularly </a:t>
            </a:r>
            <a:r>
              <a:rPr sz="2000" spc="10" dirty="0">
                <a:latin typeface="微软雅黑" panose="020B0503020204020204" charset="-122"/>
                <a:ea typeface="微软雅黑" panose="020B0503020204020204" charset="-122"/>
                <a:cs typeface="Arial" panose="020B0604020202090204"/>
                <a:sym typeface="+mn-ea"/>
              </a:rPr>
              <a:t>concerned about </a:t>
            </a:r>
            <a:r>
              <a:rPr sz="2000" spc="-5" dirty="0">
                <a:latin typeface="微软雅黑" panose="020B0503020204020204" charset="-122"/>
                <a:ea typeface="微软雅黑" panose="020B0503020204020204" charset="-122"/>
                <a:cs typeface="Arial" panose="020B0604020202090204"/>
                <a:sym typeface="+mn-ea"/>
              </a:rPr>
              <a:t>its </a:t>
            </a:r>
            <a:r>
              <a:rPr sz="2000" spc="5" dirty="0">
                <a:latin typeface="微软雅黑" panose="020B0503020204020204" charset="-122"/>
                <a:ea typeface="微软雅黑" panose="020B0503020204020204" charset="-122"/>
                <a:cs typeface="Arial" panose="020B0604020202090204"/>
                <a:sym typeface="+mn-ea"/>
              </a:rPr>
              <a:t>structure </a:t>
            </a:r>
            <a:r>
              <a:rPr sz="2000" spc="15"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functions. </a:t>
            </a:r>
            <a:r>
              <a:rPr sz="2000" spc="-5" dirty="0">
                <a:latin typeface="微软雅黑" panose="020B0503020204020204" charset="-122"/>
                <a:ea typeface="微软雅黑" panose="020B0503020204020204" charset="-122"/>
                <a:cs typeface="Arial" panose="020B0604020202090204"/>
                <a:sym typeface="+mn-ea"/>
              </a:rPr>
              <a:t>It </a:t>
            </a:r>
            <a:r>
              <a:rPr sz="2000" spc="-15" dirty="0">
                <a:latin typeface="微软雅黑" panose="020B0503020204020204" charset="-122"/>
                <a:ea typeface="微软雅黑" panose="020B0503020204020204" charset="-122"/>
                <a:cs typeface="Arial" panose="020B0604020202090204"/>
                <a:sym typeface="+mn-ea"/>
              </a:rPr>
              <a:t>was </a:t>
            </a:r>
            <a:r>
              <a:rPr sz="2000" spc="-5" dirty="0">
                <a:latin typeface="微软雅黑" panose="020B0503020204020204" charset="-122"/>
                <a:ea typeface="微软雅黑" panose="020B0503020204020204" charset="-122"/>
                <a:cs typeface="Arial" panose="020B0604020202090204"/>
                <a:sym typeface="+mn-ea"/>
              </a:rPr>
              <a:t>not </a:t>
            </a:r>
            <a:r>
              <a:rPr sz="2000" spc="10" dirty="0">
                <a:latin typeface="微软雅黑" panose="020B0503020204020204" charset="-122"/>
                <a:ea typeface="微软雅黑" panose="020B0503020204020204" charset="-122"/>
                <a:cs typeface="Arial" panose="020B0604020202090204"/>
                <a:sym typeface="+mn-ea"/>
              </a:rPr>
              <a:t>long </a:t>
            </a:r>
            <a:r>
              <a:rPr sz="2000" dirty="0">
                <a:latin typeface="微软雅黑" panose="020B0503020204020204" charset="-122"/>
                <a:ea typeface="微软雅黑" panose="020B0503020204020204" charset="-122"/>
                <a:cs typeface="Arial" panose="020B0604020202090204"/>
                <a:sym typeface="+mn-ea"/>
              </a:rPr>
              <a:t>ago that </a:t>
            </a:r>
            <a:r>
              <a:rPr sz="2000" spc="5" dirty="0">
                <a:latin typeface="微软雅黑" panose="020B0503020204020204" charset="-122"/>
                <a:ea typeface="微软雅黑" panose="020B0503020204020204" charset="-122"/>
                <a:cs typeface="Arial" panose="020B0604020202090204"/>
                <a:sym typeface="+mn-ea"/>
              </a:rPr>
              <a:t>scientists </a:t>
            </a:r>
            <a:r>
              <a:rPr sz="2000" dirty="0">
                <a:latin typeface="微软雅黑" panose="020B0503020204020204" charset="-122"/>
                <a:ea typeface="微软雅黑" panose="020B0503020204020204" charset="-122"/>
                <a:cs typeface="Arial" panose="020B0604020202090204"/>
                <a:sym typeface="+mn-ea"/>
              </a:rPr>
              <a:t>made the </a:t>
            </a:r>
            <a:r>
              <a:rPr sz="2000" spc="10" dirty="0">
                <a:latin typeface="微软雅黑" panose="020B0503020204020204" charset="-122"/>
                <a:ea typeface="微软雅黑" panose="020B0503020204020204" charset="-122"/>
                <a:cs typeface="Arial" panose="020B0604020202090204"/>
                <a:sym typeface="+mn-ea"/>
              </a:rPr>
              <a:t>remarkable </a:t>
            </a:r>
            <a:r>
              <a:rPr sz="2000" spc="5" dirty="0">
                <a:latin typeface="微软雅黑" panose="020B0503020204020204" charset="-122"/>
                <a:ea typeface="微软雅黑" panose="020B0503020204020204" charset="-122"/>
                <a:cs typeface="Arial" panose="020B0604020202090204"/>
                <a:sym typeface="+mn-ea"/>
              </a:rPr>
              <a:t>discovery </a:t>
            </a:r>
            <a:r>
              <a:rPr sz="2000" dirty="0">
                <a:latin typeface="微软雅黑" panose="020B0503020204020204" charset="-122"/>
                <a:ea typeface="微软雅黑" panose="020B0503020204020204" charset="-122"/>
                <a:cs typeface="Arial" panose="020B0604020202090204"/>
                <a:sym typeface="+mn-ea"/>
              </a:rPr>
              <a:t>that </a:t>
            </a:r>
            <a:r>
              <a:rPr sz="2000" spc="10" dirty="0">
                <a:latin typeface="微软雅黑" panose="020B0503020204020204" charset="-122"/>
                <a:ea typeface="微软雅黑" panose="020B0503020204020204" charset="-122"/>
                <a:cs typeface="Arial" panose="020B0604020202090204"/>
                <a:sym typeface="+mn-ea"/>
              </a:rPr>
              <a:t>our </a:t>
            </a:r>
            <a:r>
              <a:rPr sz="2000" dirty="0">
                <a:latin typeface="微软雅黑" panose="020B0503020204020204" charset="-122"/>
                <a:ea typeface="微软雅黑" panose="020B0503020204020204" charset="-122"/>
                <a:cs typeface="Arial" panose="020B0604020202090204"/>
                <a:sym typeface="+mn-ea"/>
              </a:rPr>
              <a:t>brains </a:t>
            </a:r>
            <a:r>
              <a:rPr sz="2000" spc="10" dirty="0">
                <a:latin typeface="微软雅黑" panose="020B0503020204020204" charset="-122"/>
                <a:ea typeface="微软雅黑" panose="020B0503020204020204" charset="-122"/>
                <a:cs typeface="Arial" panose="020B0604020202090204"/>
                <a:sym typeface="+mn-ea"/>
              </a:rPr>
              <a:t>are divided </a:t>
            </a:r>
            <a:r>
              <a:rPr sz="2000" dirty="0">
                <a:latin typeface="微软雅黑" panose="020B0503020204020204" charset="-122"/>
                <a:ea typeface="微软雅黑" panose="020B0503020204020204" charset="-122"/>
                <a:cs typeface="Arial" panose="020B0604020202090204"/>
                <a:sym typeface="+mn-ea"/>
              </a:rPr>
              <a:t>into</a:t>
            </a:r>
            <a:r>
              <a:rPr sz="2000" spc="380"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two </a:t>
            </a:r>
            <a:r>
              <a:rPr sz="2000" dirty="0">
                <a:latin typeface="微软雅黑" panose="020B0503020204020204" charset="-122"/>
                <a:ea typeface="微软雅黑" panose="020B0503020204020204" charset="-122"/>
                <a:cs typeface="Arial" panose="020B0604020202090204"/>
                <a:sym typeface="+mn-ea"/>
              </a:rPr>
              <a:t>halves—left </a:t>
            </a:r>
            <a:r>
              <a:rPr sz="2000" spc="10" dirty="0">
                <a:latin typeface="微软雅黑" panose="020B0503020204020204" charset="-122"/>
                <a:ea typeface="微软雅黑" panose="020B0503020204020204" charset="-122"/>
                <a:cs typeface="Arial" panose="020B0604020202090204"/>
                <a:sym typeface="+mn-ea"/>
              </a:rPr>
              <a:t>brain </a:t>
            </a:r>
            <a:r>
              <a:rPr sz="2000" spc="30" dirty="0">
                <a:latin typeface="微软雅黑" panose="020B0503020204020204" charset="-122"/>
                <a:ea typeface="微软雅黑" panose="020B0503020204020204" charset="-122"/>
                <a:cs typeface="Arial" panose="020B0604020202090204"/>
                <a:sym typeface="+mn-ea"/>
              </a:rPr>
              <a:t>and </a:t>
            </a:r>
            <a:r>
              <a:rPr sz="2000" spc="5" dirty="0">
                <a:latin typeface="微软雅黑" panose="020B0503020204020204" charset="-122"/>
                <a:ea typeface="微软雅黑" panose="020B0503020204020204" charset="-122"/>
                <a:cs typeface="Arial" panose="020B0604020202090204"/>
                <a:sym typeface="+mn-ea"/>
              </a:rPr>
              <a:t>right </a:t>
            </a:r>
            <a:r>
              <a:rPr sz="2000" dirty="0">
                <a:latin typeface="微软雅黑" panose="020B0503020204020204" charset="-122"/>
                <a:ea typeface="微软雅黑" panose="020B0503020204020204" charset="-122"/>
                <a:cs typeface="Arial" panose="020B0604020202090204"/>
                <a:sym typeface="+mn-ea"/>
              </a:rPr>
              <a:t>brain, </a:t>
            </a:r>
            <a:r>
              <a:rPr sz="2000" spc="35" dirty="0">
                <a:latin typeface="微软雅黑" panose="020B0503020204020204" charset="-122"/>
                <a:ea typeface="微软雅黑" panose="020B0503020204020204" charset="-122"/>
                <a:cs typeface="Arial" panose="020B0604020202090204"/>
                <a:sym typeface="+mn-ea"/>
              </a:rPr>
              <a:t>and </a:t>
            </a:r>
            <a:r>
              <a:rPr sz="2000" spc="15" dirty="0">
                <a:latin typeface="微软雅黑" panose="020B0503020204020204" charset="-122"/>
                <a:ea typeface="微软雅黑" panose="020B0503020204020204" charset="-122"/>
                <a:cs typeface="Arial" panose="020B0604020202090204"/>
                <a:sym typeface="+mn-ea"/>
              </a:rPr>
              <a:t>that each </a:t>
            </a:r>
            <a:r>
              <a:rPr sz="2000" spc="-5" dirty="0">
                <a:latin typeface="微软雅黑" panose="020B0503020204020204" charset="-122"/>
                <a:ea typeface="微软雅黑" panose="020B0503020204020204" charset="-122"/>
                <a:cs typeface="Arial" panose="020B0604020202090204"/>
                <a:sym typeface="+mn-ea"/>
              </a:rPr>
              <a:t>half </a:t>
            </a:r>
            <a:r>
              <a:rPr sz="2000" dirty="0">
                <a:latin typeface="微软雅黑" panose="020B0503020204020204" charset="-122"/>
                <a:ea typeface="微软雅黑" panose="020B0503020204020204" charset="-122"/>
                <a:cs typeface="Arial" panose="020B0604020202090204"/>
                <a:sym typeface="+mn-ea"/>
              </a:rPr>
              <a:t>has  </a:t>
            </a:r>
            <a:r>
              <a:rPr sz="2000" spc="5" dirty="0">
                <a:latin typeface="微软雅黑" panose="020B0503020204020204" charset="-122"/>
                <a:ea typeface="微软雅黑" panose="020B0503020204020204" charset="-122"/>
                <a:cs typeface="Arial" panose="020B0604020202090204"/>
                <a:sym typeface="+mn-ea"/>
              </a:rPr>
              <a:t>separate features </a:t>
            </a:r>
            <a:r>
              <a:rPr sz="2000" dirty="0">
                <a:latin typeface="微软雅黑" panose="020B0503020204020204" charset="-122"/>
                <a:ea typeface="微软雅黑" panose="020B0503020204020204" charset="-122"/>
                <a:cs typeface="Arial" panose="020B0604020202090204"/>
                <a:sym typeface="+mn-ea"/>
              </a:rPr>
              <a:t>and</a:t>
            </a:r>
            <a:r>
              <a:rPr sz="2000" spc="125"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roles.</a:t>
            </a:r>
            <a:endParaRPr sz="200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0">
              <a:lnSpc>
                <a:spcPct val="100000"/>
              </a:lnSpc>
              <a:spcBef>
                <a:spcPts val="1355"/>
              </a:spcBef>
            </a:pPr>
            <a:r>
              <a:rPr sz="2000" spc="25" dirty="0">
                <a:latin typeface="微软雅黑" panose="020B0503020204020204" charset="-122"/>
                <a:ea typeface="微软雅黑" panose="020B0503020204020204" charset="-122"/>
                <a:cs typeface="微软雅黑" panose="020B0503020204020204" charset="-122"/>
                <a:sym typeface="+mn-ea"/>
              </a:rPr>
              <a:t>段意</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研究</a:t>
            </a:r>
            <a:r>
              <a:rPr sz="2000" spc="80" dirty="0">
                <a:latin typeface="微软雅黑" panose="020B0503020204020204" charset="-122"/>
                <a:ea typeface="微软雅黑" panose="020B0503020204020204" charset="-122"/>
                <a:cs typeface="微软雅黑" panose="020B0503020204020204" charset="-122"/>
                <a:sym typeface="+mn-ea"/>
              </a:rPr>
              <a:t>者</a:t>
            </a:r>
            <a:r>
              <a:rPr sz="2000" spc="25" dirty="0">
                <a:latin typeface="微软雅黑" panose="020B0503020204020204" charset="-122"/>
                <a:ea typeface="微软雅黑" panose="020B0503020204020204" charset="-122"/>
                <a:cs typeface="微软雅黑" panose="020B0503020204020204" charset="-122"/>
                <a:sym typeface="+mn-ea"/>
              </a:rPr>
              <a:t>关</a:t>
            </a:r>
            <a:r>
              <a:rPr sz="2000" spc="80" dirty="0">
                <a:latin typeface="微软雅黑" panose="020B0503020204020204" charset="-122"/>
                <a:ea typeface="微软雅黑" panose="020B0503020204020204" charset="-122"/>
                <a:cs typeface="微软雅黑" panose="020B0503020204020204" charset="-122"/>
                <a:sym typeface="+mn-ea"/>
              </a:rPr>
              <a:t>注</a:t>
            </a:r>
            <a:r>
              <a:rPr sz="2000" spc="25" dirty="0">
                <a:latin typeface="微软雅黑" panose="020B0503020204020204" charset="-122"/>
                <a:ea typeface="微软雅黑" panose="020B0503020204020204" charset="-122"/>
                <a:cs typeface="微软雅黑" panose="020B0503020204020204" charset="-122"/>
                <a:sym typeface="+mn-ea"/>
              </a:rPr>
              <a:t>大脑</a:t>
            </a:r>
            <a:r>
              <a:rPr sz="2000" spc="80" dirty="0">
                <a:latin typeface="微软雅黑" panose="020B0503020204020204" charset="-122"/>
                <a:ea typeface="微软雅黑" panose="020B0503020204020204" charset="-122"/>
                <a:cs typeface="微软雅黑" panose="020B0503020204020204" charset="-122"/>
                <a:sym typeface="+mn-ea"/>
              </a:rPr>
              <a:t>的</a:t>
            </a:r>
            <a:r>
              <a:rPr sz="2000" spc="25" dirty="0">
                <a:latin typeface="微软雅黑" panose="020B0503020204020204" charset="-122"/>
                <a:ea typeface="微软雅黑" panose="020B0503020204020204" charset="-122"/>
                <a:cs typeface="微软雅黑" panose="020B0503020204020204" charset="-122"/>
                <a:sym typeface="+mn-ea"/>
              </a:rPr>
              <a:t>结</a:t>
            </a:r>
            <a:r>
              <a:rPr sz="2000" spc="80" dirty="0">
                <a:latin typeface="微软雅黑" panose="020B0503020204020204" charset="-122"/>
                <a:ea typeface="微软雅黑" panose="020B0503020204020204" charset="-122"/>
                <a:cs typeface="微软雅黑" panose="020B0503020204020204" charset="-122"/>
                <a:sym typeface="+mn-ea"/>
              </a:rPr>
              <a:t>构</a:t>
            </a:r>
            <a:r>
              <a:rPr sz="2000" spc="25" dirty="0">
                <a:latin typeface="微软雅黑" panose="020B0503020204020204" charset="-122"/>
                <a:ea typeface="微软雅黑" panose="020B0503020204020204" charset="-122"/>
                <a:cs typeface="微软雅黑" panose="020B0503020204020204" charset="-122"/>
                <a:sym typeface="+mn-ea"/>
              </a:rPr>
              <a:t>和</a:t>
            </a:r>
            <a:r>
              <a:rPr sz="2000" spc="80" dirty="0">
                <a:latin typeface="微软雅黑" panose="020B0503020204020204" charset="-122"/>
                <a:ea typeface="微软雅黑" panose="020B0503020204020204" charset="-122"/>
                <a:cs typeface="微软雅黑" panose="020B0503020204020204" charset="-122"/>
                <a:sym typeface="+mn-ea"/>
              </a:rPr>
              <a:t>功</a:t>
            </a:r>
            <a:r>
              <a:rPr sz="2000" spc="15" dirty="0">
                <a:latin typeface="微软雅黑" panose="020B0503020204020204" charset="-122"/>
                <a:ea typeface="微软雅黑" panose="020B0503020204020204" charset="-122"/>
                <a:cs typeface="微软雅黑" panose="020B0503020204020204" charset="-122"/>
                <a:sym typeface="+mn-ea"/>
              </a:rPr>
              <a:t>能</a:t>
            </a:r>
            <a:r>
              <a:rPr sz="2000" spc="25" dirty="0">
                <a:latin typeface="微软雅黑" panose="020B0503020204020204" charset="-122"/>
                <a:ea typeface="微软雅黑" panose="020B0503020204020204" charset="-122"/>
                <a:cs typeface="微软雅黑" panose="020B0503020204020204" charset="-122"/>
                <a:sym typeface="+mn-ea"/>
              </a:rPr>
              <a:t>，</a:t>
            </a:r>
            <a:r>
              <a:rPr sz="2000" spc="80" dirty="0">
                <a:latin typeface="微软雅黑" panose="020B0503020204020204" charset="-122"/>
                <a:ea typeface="微软雅黑" panose="020B0503020204020204" charset="-122"/>
                <a:cs typeface="微软雅黑" panose="020B0503020204020204" charset="-122"/>
                <a:sym typeface="+mn-ea"/>
              </a:rPr>
              <a:t>科</a:t>
            </a:r>
            <a:r>
              <a:rPr sz="2000" spc="25" dirty="0">
                <a:latin typeface="微软雅黑" panose="020B0503020204020204" charset="-122"/>
                <a:ea typeface="微软雅黑" panose="020B0503020204020204" charset="-122"/>
                <a:cs typeface="微软雅黑" panose="020B0503020204020204" charset="-122"/>
                <a:sym typeface="+mn-ea"/>
              </a:rPr>
              <a:t>学</a:t>
            </a:r>
            <a:r>
              <a:rPr sz="2000" spc="80" dirty="0">
                <a:latin typeface="微软雅黑" panose="020B0503020204020204" charset="-122"/>
                <a:ea typeface="微软雅黑" panose="020B0503020204020204" charset="-122"/>
                <a:cs typeface="微软雅黑" panose="020B0503020204020204" charset="-122"/>
                <a:sym typeface="+mn-ea"/>
              </a:rPr>
              <a:t>家</a:t>
            </a:r>
            <a:r>
              <a:rPr sz="2000" spc="25" dirty="0">
                <a:latin typeface="微软雅黑" panose="020B0503020204020204" charset="-122"/>
                <a:ea typeface="微软雅黑" panose="020B0503020204020204" charset="-122"/>
                <a:cs typeface="微软雅黑" panose="020B0503020204020204" charset="-122"/>
                <a:sym typeface="+mn-ea"/>
              </a:rPr>
              <a:t>发现</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左</a:t>
            </a:r>
            <a:r>
              <a:rPr sz="2000" spc="80"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和右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a:t>
            </a:r>
            <a:r>
              <a:rPr sz="2000" spc="75" dirty="0">
                <a:latin typeface="微软雅黑" panose="020B0503020204020204" charset="-122"/>
                <a:ea typeface="微软雅黑" panose="020B0503020204020204" charset="-122"/>
                <a:cs typeface="微软雅黑" panose="020B0503020204020204" charset="-122"/>
                <a:sym typeface="+mn-ea"/>
              </a:rPr>
              <a:t>每</a:t>
            </a:r>
            <a:r>
              <a:rPr sz="2000" spc="25" dirty="0">
                <a:latin typeface="微软雅黑" panose="020B0503020204020204" charset="-122"/>
                <a:ea typeface="微软雅黑" panose="020B0503020204020204" charset="-122"/>
                <a:cs typeface="微软雅黑" panose="020B0503020204020204" charset="-122"/>
                <a:sym typeface="+mn-ea"/>
              </a:rPr>
              <a:t>一部</a:t>
            </a:r>
            <a:r>
              <a:rPr sz="2000" spc="75" dirty="0">
                <a:latin typeface="微软雅黑" panose="020B0503020204020204" charset="-122"/>
                <a:ea typeface="微软雅黑" panose="020B0503020204020204" charset="-122"/>
                <a:cs typeface="微软雅黑" panose="020B0503020204020204" charset="-122"/>
                <a:sym typeface="+mn-ea"/>
              </a:rPr>
              <a:t>分</a:t>
            </a:r>
            <a:r>
              <a:rPr sz="2000" spc="25" dirty="0">
                <a:latin typeface="微软雅黑" panose="020B0503020204020204" charset="-122"/>
                <a:ea typeface="微软雅黑" panose="020B0503020204020204" charset="-122"/>
                <a:cs typeface="微软雅黑" panose="020B0503020204020204" charset="-122"/>
                <a:sym typeface="+mn-ea"/>
              </a:rPr>
              <a:t>充当不同的功能和角色。</a:t>
            </a:r>
            <a:endParaRPr sz="200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p:txBody>
      </p:sp>
      <p:cxnSp>
        <p:nvCxnSpPr>
          <p:cNvPr id="2" name="直接连接符 1"/>
          <p:cNvCxnSpPr/>
          <p:nvPr/>
        </p:nvCxnSpPr>
        <p:spPr>
          <a:xfrm>
            <a:off x="8440420" y="445135"/>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90817" y="2176320"/>
            <a:ext cx="3606800" cy="332486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90204"/>
              </a:rPr>
              <a:t>① </a:t>
            </a:r>
            <a:r>
              <a:rPr lang="en-US" spc="-10" dirty="0">
                <a:latin typeface="微软雅黑" panose="020B0503020204020204" charset="-122"/>
                <a:ea typeface="微软雅黑" panose="020B0503020204020204" charset="-122"/>
                <a:cs typeface="Arial" panose="020B0604020202090204"/>
              </a:rPr>
              <a:t>r</a:t>
            </a:r>
            <a:r>
              <a:rPr spc="-10" dirty="0">
                <a:latin typeface="微软雅黑" panose="020B0503020204020204" charset="-122"/>
                <a:ea typeface="微软雅黑" panose="020B0503020204020204" charset="-122"/>
                <a:cs typeface="Arial" panose="020B0604020202090204"/>
              </a:rPr>
              <a:t>emarkable</a:t>
            </a:r>
            <a:r>
              <a:rPr spc="-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[rɪˈmɑ:kəbl]</a:t>
            </a:r>
            <a:endParaRPr dirty="0">
              <a:latin typeface="微软雅黑" panose="020B0503020204020204" charset="-122"/>
              <a:ea typeface="微软雅黑" panose="020B0503020204020204" charset="-122"/>
              <a:cs typeface="Arial" panose="020B0604020202090204"/>
            </a:endParaRPr>
          </a:p>
          <a:p>
            <a:pPr marL="12700" fontAlgn="auto">
              <a:lnSpc>
                <a:spcPts val="3500"/>
              </a:lnSpc>
              <a:spcBef>
                <a:spcPts val="81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非凡的，显著的</a:t>
            </a:r>
            <a:endParaRPr spc="-5"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815"/>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90204"/>
                <a:sym typeface="+mn-ea"/>
              </a:rPr>
              <a:t>particularly </a:t>
            </a:r>
            <a:r>
              <a:rPr lang="en-US" spc="5" dirty="0">
                <a:latin typeface="微软雅黑" panose="020B0503020204020204" charset="-122"/>
                <a:ea typeface="微软雅黑" panose="020B0503020204020204" charset="-122"/>
                <a:cs typeface="Arial" panose="020B0604020202090204"/>
                <a:sym typeface="+mn-ea"/>
              </a:rPr>
              <a:t>adv. </a:t>
            </a:r>
            <a:r>
              <a:rPr lang="zh-CN" altLang="en-US" spc="5" dirty="0">
                <a:latin typeface="微软雅黑" panose="020B0503020204020204" charset="-122"/>
                <a:ea typeface="微软雅黑" panose="020B0503020204020204" charset="-122"/>
                <a:cs typeface="Arial" panose="020B0604020202090204"/>
                <a:sym typeface="+mn-ea"/>
              </a:rPr>
              <a:t>特别地、尤其</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0"/>
              </a:spcBef>
            </a:pPr>
            <a:r>
              <a:rPr lang="zh-CN" spc="-5" dirty="0">
                <a:latin typeface="微软雅黑" panose="020B0503020204020204" charset="-122"/>
                <a:ea typeface="微软雅黑" panose="020B0503020204020204" charset="-122"/>
                <a:cs typeface="Arial" panose="020B0604020202090204"/>
              </a:rPr>
              <a:t>③ </a:t>
            </a:r>
            <a:r>
              <a:rPr spc="-5" dirty="0">
                <a:latin typeface="微软雅黑" panose="020B0503020204020204" charset="-122"/>
                <a:ea typeface="微软雅黑" panose="020B0503020204020204" charset="-122"/>
                <a:cs typeface="Arial" panose="020B0604020202090204"/>
              </a:rPr>
              <a:t>separate</a:t>
            </a:r>
            <a:r>
              <a:rPr spc="-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Arial" panose="020B0604020202090204"/>
              </a:rPr>
              <a:t>['sepəreɪt]</a:t>
            </a:r>
            <a:endParaRPr dirty="0">
              <a:latin typeface="微软雅黑" panose="020B0503020204020204" charset="-122"/>
              <a:ea typeface="微软雅黑" panose="020B0503020204020204" charset="-122"/>
              <a:cs typeface="Arial" panose="020B0604020202090204"/>
            </a:endParaRP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0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不同的，不相关的</a:t>
            </a:r>
            <a:endParaRPr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755"/>
              </a:spcBef>
            </a:pPr>
            <a:r>
              <a:rPr lang="zh-CN" dirty="0">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90204"/>
                <a:sym typeface="+mn-ea"/>
              </a:rPr>
              <a:t>feature   </a:t>
            </a:r>
            <a:r>
              <a:rPr lang="en-US" spc="5" dirty="0">
                <a:latin typeface="微软雅黑" panose="020B0503020204020204" charset="-122"/>
                <a:ea typeface="微软雅黑" panose="020B0503020204020204" charset="-122"/>
                <a:cs typeface="Arial" panose="020B0604020202090204"/>
                <a:sym typeface="+mn-ea"/>
              </a:rPr>
              <a:t>n. </a:t>
            </a:r>
            <a:r>
              <a:rPr lang="zh-CN" altLang="en-US" spc="5" dirty="0">
                <a:latin typeface="微软雅黑" panose="020B0503020204020204" charset="-122"/>
                <a:ea typeface="微软雅黑" panose="020B0503020204020204" charset="-122"/>
                <a:cs typeface="Arial" panose="020B0604020202090204"/>
                <a:sym typeface="+mn-ea"/>
              </a:rPr>
              <a:t>特色、特征</a:t>
            </a:r>
            <a:endParaRPr lang="zh-CN" altLang="en-US" spc="5" dirty="0">
              <a:latin typeface="微软雅黑" panose="020B0503020204020204" charset="-122"/>
              <a:ea typeface="微软雅黑" panose="020B0503020204020204" charset="-122"/>
              <a:cs typeface="Arial" panose="020B0604020202090204"/>
              <a:sym typeface="+mn-ea"/>
            </a:endParaRPr>
          </a:p>
        </p:txBody>
      </p:sp>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10" name="图示 9"/>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1304468"/>
            <a:ext cx="8258175" cy="7192010"/>
          </a:xfrm>
          <a:prstGeom prst="rect">
            <a:avLst/>
          </a:prstGeom>
          <a:noFill/>
          <a:ln w="9525">
            <a:noFill/>
          </a:ln>
        </p:spPr>
        <p:txBody>
          <a:bodyPr wrap="square">
            <a:spAutoFit/>
          </a:bodyPr>
          <a:lstStyle/>
          <a:p>
            <a:pPr marL="12700" marR="5080" indent="114300" algn="just">
              <a:lnSpc>
                <a:spcPct val="156000"/>
              </a:lnSpc>
              <a:spcBef>
                <a:spcPts val="85"/>
              </a:spcBef>
            </a:pPr>
            <a:r>
              <a:rPr sz="2000" spc="10" dirty="0">
                <a:latin typeface="微软雅黑" panose="020B0503020204020204" charset="-122"/>
                <a:ea typeface="微软雅黑" panose="020B0503020204020204" charset="-122"/>
                <a:cs typeface="微软雅黑" panose="020B0503020204020204" charset="-122"/>
                <a:sym typeface="+mn-ea"/>
              </a:rPr>
              <a:t>①</a:t>
            </a:r>
            <a:r>
              <a:rPr sz="2000" spc="10" dirty="0">
                <a:latin typeface="微软雅黑" panose="020B0503020204020204" charset="-122"/>
                <a:ea typeface="微软雅黑" panose="020B0503020204020204" charset="-122"/>
                <a:cs typeface="Arial" panose="020B0604020202090204"/>
                <a:sym typeface="+mn-ea"/>
              </a:rPr>
              <a:t>For </a:t>
            </a:r>
            <a:r>
              <a:rPr sz="2000" spc="5" dirty="0">
                <a:latin typeface="微软雅黑" panose="020B0503020204020204" charset="-122"/>
                <a:ea typeface="微软雅黑" panose="020B0503020204020204" charset="-122"/>
                <a:cs typeface="Arial" panose="020B0604020202090204"/>
                <a:sym typeface="+mn-ea"/>
              </a:rPr>
              <a:t>centuries, </a:t>
            </a:r>
            <a:r>
              <a:rPr sz="2000" spc="-5" dirty="0">
                <a:latin typeface="微软雅黑" panose="020B0503020204020204" charset="-122"/>
                <a:ea typeface="微软雅黑" panose="020B0503020204020204" charset="-122"/>
                <a:cs typeface="Arial" panose="020B0604020202090204"/>
                <a:sym typeface="+mn-ea"/>
              </a:rPr>
              <a:t>people </a:t>
            </a:r>
            <a:r>
              <a:rPr sz="2000" spc="10" dirty="0">
                <a:latin typeface="微软雅黑" panose="020B0503020204020204" charset="-122"/>
                <a:ea typeface="微软雅黑" panose="020B0503020204020204" charset="-122"/>
                <a:cs typeface="Arial" panose="020B0604020202090204"/>
                <a:sym typeface="+mn-ea"/>
              </a:rPr>
              <a:t>wondered </a:t>
            </a:r>
            <a:r>
              <a:rPr sz="2000" spc="15" dirty="0">
                <a:latin typeface="微软雅黑" panose="020B0503020204020204" charset="-122"/>
                <a:ea typeface="微软雅黑" panose="020B0503020204020204" charset="-122"/>
                <a:cs typeface="Arial" panose="020B0604020202090204"/>
                <a:sym typeface="+mn-ea"/>
              </a:rPr>
              <a:t>about how </a:t>
            </a:r>
            <a:r>
              <a:rPr sz="2000" dirty="0">
                <a:latin typeface="微软雅黑" panose="020B0503020204020204" charset="-122"/>
                <a:ea typeface="微软雅黑" panose="020B0503020204020204" charset="-122"/>
                <a:cs typeface="Arial" panose="020B0604020202090204"/>
                <a:sym typeface="+mn-ea"/>
              </a:rPr>
              <a:t>the</a:t>
            </a:r>
            <a:r>
              <a:rPr sz="2000" spc="38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human brain </a:t>
            </a:r>
            <a:r>
              <a:rPr sz="2000" dirty="0">
                <a:latin typeface="微软雅黑" panose="020B0503020204020204" charset="-122"/>
                <a:ea typeface="微软雅黑" panose="020B0503020204020204" charset="-122"/>
                <a:cs typeface="Arial" panose="020B0604020202090204"/>
                <a:sym typeface="+mn-ea"/>
              </a:rPr>
              <a:t>works.  </a:t>
            </a:r>
            <a:r>
              <a:rPr sz="2000" spc="10" dirty="0">
                <a:latin typeface="微软雅黑" panose="020B0503020204020204" charset="-122"/>
                <a:ea typeface="微软雅黑" panose="020B0503020204020204" charset="-122"/>
                <a:cs typeface="Arial" panose="020B0604020202090204"/>
                <a:sym typeface="+mn-ea"/>
              </a:rPr>
              <a:t>Researchers </a:t>
            </a:r>
            <a:r>
              <a:rPr sz="2000" spc="-10" dirty="0">
                <a:latin typeface="微软雅黑" panose="020B0503020204020204" charset="-122"/>
                <a:ea typeface="微软雅黑" panose="020B0503020204020204" charset="-122"/>
                <a:cs typeface="Arial" panose="020B0604020202090204"/>
                <a:sym typeface="+mn-ea"/>
              </a:rPr>
              <a:t>were </a:t>
            </a:r>
            <a:r>
              <a:rPr sz="2000" spc="5" dirty="0">
                <a:latin typeface="微软雅黑" panose="020B0503020204020204" charset="-122"/>
                <a:ea typeface="微软雅黑" panose="020B0503020204020204" charset="-122"/>
                <a:cs typeface="Arial" panose="020B0604020202090204"/>
                <a:sym typeface="+mn-ea"/>
              </a:rPr>
              <a:t>particularly </a:t>
            </a:r>
            <a:r>
              <a:rPr sz="2000" spc="10" dirty="0">
                <a:latin typeface="微软雅黑" panose="020B0503020204020204" charset="-122"/>
                <a:ea typeface="微软雅黑" panose="020B0503020204020204" charset="-122"/>
                <a:cs typeface="Arial" panose="020B0604020202090204"/>
                <a:sym typeface="+mn-ea"/>
              </a:rPr>
              <a:t>concerned about </a:t>
            </a:r>
            <a:r>
              <a:rPr sz="2000" spc="-5" dirty="0">
                <a:latin typeface="微软雅黑" panose="020B0503020204020204" charset="-122"/>
                <a:ea typeface="微软雅黑" panose="020B0503020204020204" charset="-122"/>
                <a:cs typeface="Arial" panose="020B0604020202090204"/>
                <a:sym typeface="+mn-ea"/>
              </a:rPr>
              <a:t>its </a:t>
            </a:r>
            <a:r>
              <a:rPr sz="2000" spc="5" dirty="0">
                <a:latin typeface="微软雅黑" panose="020B0503020204020204" charset="-122"/>
                <a:ea typeface="微软雅黑" panose="020B0503020204020204" charset="-122"/>
                <a:cs typeface="Arial" panose="020B0604020202090204"/>
                <a:sym typeface="+mn-ea"/>
              </a:rPr>
              <a:t>structure </a:t>
            </a:r>
            <a:r>
              <a:rPr sz="2000" spc="15"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functions.</a:t>
            </a:r>
            <a:r>
              <a:rPr sz="2000" spc="10" dirty="0">
                <a:solidFill>
                  <a:srgbClr val="FF0000"/>
                </a:solidFill>
                <a:latin typeface="微软雅黑" panose="020B0503020204020204" charset="-122"/>
                <a:ea typeface="微软雅黑" panose="020B0503020204020204" charset="-122"/>
                <a:cs typeface="Arial" panose="020B0604020202090204"/>
                <a:sym typeface="+mn-ea"/>
              </a:rPr>
              <a:t> </a:t>
            </a:r>
            <a:r>
              <a:rPr sz="2000" spc="-5" dirty="0">
                <a:solidFill>
                  <a:srgbClr val="FF0000"/>
                </a:solidFill>
                <a:latin typeface="微软雅黑" panose="020B0503020204020204" charset="-122"/>
                <a:ea typeface="微软雅黑" panose="020B0503020204020204" charset="-122"/>
                <a:cs typeface="Arial" panose="020B0604020202090204"/>
                <a:sym typeface="+mn-ea"/>
              </a:rPr>
              <a:t>It </a:t>
            </a:r>
            <a:r>
              <a:rPr sz="2000" spc="-15" dirty="0">
                <a:solidFill>
                  <a:srgbClr val="FF0000"/>
                </a:solidFill>
                <a:latin typeface="微软雅黑" panose="020B0503020204020204" charset="-122"/>
                <a:ea typeface="微软雅黑" panose="020B0503020204020204" charset="-122"/>
                <a:cs typeface="Arial" panose="020B0604020202090204"/>
                <a:sym typeface="+mn-ea"/>
              </a:rPr>
              <a:t>was </a:t>
            </a:r>
            <a:r>
              <a:rPr sz="2000" spc="-5" dirty="0">
                <a:solidFill>
                  <a:srgbClr val="FF0000"/>
                </a:solidFill>
                <a:latin typeface="微软雅黑" panose="020B0503020204020204" charset="-122"/>
                <a:ea typeface="微软雅黑" panose="020B0503020204020204" charset="-122"/>
                <a:cs typeface="Arial" panose="020B0604020202090204"/>
                <a:sym typeface="+mn-ea"/>
              </a:rPr>
              <a:t>not </a:t>
            </a:r>
            <a:r>
              <a:rPr sz="2000" spc="10" dirty="0">
                <a:solidFill>
                  <a:srgbClr val="FF0000"/>
                </a:solidFill>
                <a:latin typeface="微软雅黑" panose="020B0503020204020204" charset="-122"/>
                <a:ea typeface="微软雅黑" panose="020B0503020204020204" charset="-122"/>
                <a:cs typeface="Arial" panose="020B0604020202090204"/>
                <a:sym typeface="+mn-ea"/>
              </a:rPr>
              <a:t>long </a:t>
            </a:r>
            <a:r>
              <a:rPr sz="2000" dirty="0">
                <a:solidFill>
                  <a:srgbClr val="FF0000"/>
                </a:solidFill>
                <a:latin typeface="微软雅黑" panose="020B0503020204020204" charset="-122"/>
                <a:ea typeface="微软雅黑" panose="020B0503020204020204" charset="-122"/>
                <a:cs typeface="Arial" panose="020B0604020202090204"/>
                <a:sym typeface="+mn-ea"/>
              </a:rPr>
              <a:t>ago that </a:t>
            </a:r>
            <a:r>
              <a:rPr sz="2000" spc="5" dirty="0">
                <a:solidFill>
                  <a:srgbClr val="FF0000"/>
                </a:solidFill>
                <a:latin typeface="微软雅黑" panose="020B0503020204020204" charset="-122"/>
                <a:ea typeface="微软雅黑" panose="020B0503020204020204" charset="-122"/>
                <a:cs typeface="Arial" panose="020B0604020202090204"/>
                <a:sym typeface="+mn-ea"/>
              </a:rPr>
              <a:t>scientists </a:t>
            </a:r>
            <a:r>
              <a:rPr sz="2000" dirty="0">
                <a:solidFill>
                  <a:srgbClr val="FF0000"/>
                </a:solidFill>
                <a:latin typeface="微软雅黑" panose="020B0503020204020204" charset="-122"/>
                <a:ea typeface="微软雅黑" panose="020B0503020204020204" charset="-122"/>
                <a:cs typeface="Arial" panose="020B0604020202090204"/>
                <a:sym typeface="+mn-ea"/>
              </a:rPr>
              <a:t>made the </a:t>
            </a:r>
            <a:r>
              <a:rPr sz="2000" spc="10" dirty="0">
                <a:solidFill>
                  <a:srgbClr val="FF0000"/>
                </a:solidFill>
                <a:latin typeface="微软雅黑" panose="020B0503020204020204" charset="-122"/>
                <a:ea typeface="微软雅黑" panose="020B0503020204020204" charset="-122"/>
                <a:cs typeface="Arial" panose="020B0604020202090204"/>
                <a:sym typeface="+mn-ea"/>
              </a:rPr>
              <a:t>remarkable </a:t>
            </a:r>
            <a:r>
              <a:rPr sz="2000" spc="5" dirty="0">
                <a:solidFill>
                  <a:srgbClr val="FF0000"/>
                </a:solidFill>
                <a:latin typeface="微软雅黑" panose="020B0503020204020204" charset="-122"/>
                <a:ea typeface="微软雅黑" panose="020B0503020204020204" charset="-122"/>
                <a:cs typeface="Arial" panose="020B0604020202090204"/>
                <a:sym typeface="+mn-ea"/>
              </a:rPr>
              <a:t>discovery </a:t>
            </a:r>
            <a:r>
              <a:rPr sz="2000" dirty="0">
                <a:solidFill>
                  <a:srgbClr val="FF0000"/>
                </a:solidFill>
                <a:latin typeface="微软雅黑" panose="020B0503020204020204" charset="-122"/>
                <a:ea typeface="微软雅黑" panose="020B0503020204020204" charset="-122"/>
                <a:cs typeface="Arial" panose="020B0604020202090204"/>
                <a:sym typeface="+mn-ea"/>
              </a:rPr>
              <a:t>that </a:t>
            </a:r>
            <a:r>
              <a:rPr sz="2000" spc="10" dirty="0">
                <a:solidFill>
                  <a:srgbClr val="FF0000"/>
                </a:solidFill>
                <a:latin typeface="微软雅黑" panose="020B0503020204020204" charset="-122"/>
                <a:ea typeface="微软雅黑" panose="020B0503020204020204" charset="-122"/>
                <a:cs typeface="Arial" panose="020B0604020202090204"/>
                <a:sym typeface="+mn-ea"/>
              </a:rPr>
              <a:t>our </a:t>
            </a:r>
            <a:r>
              <a:rPr sz="2000" dirty="0">
                <a:solidFill>
                  <a:srgbClr val="FF0000"/>
                </a:solidFill>
                <a:latin typeface="微软雅黑" panose="020B0503020204020204" charset="-122"/>
                <a:ea typeface="微软雅黑" panose="020B0503020204020204" charset="-122"/>
                <a:cs typeface="Arial" panose="020B0604020202090204"/>
                <a:sym typeface="+mn-ea"/>
              </a:rPr>
              <a:t>brains </a:t>
            </a:r>
            <a:r>
              <a:rPr sz="2000" spc="10" dirty="0">
                <a:solidFill>
                  <a:srgbClr val="FF0000"/>
                </a:solidFill>
                <a:latin typeface="微软雅黑" panose="020B0503020204020204" charset="-122"/>
                <a:ea typeface="微软雅黑" panose="020B0503020204020204" charset="-122"/>
                <a:cs typeface="Arial" panose="020B0604020202090204"/>
                <a:sym typeface="+mn-ea"/>
              </a:rPr>
              <a:t>are divided </a:t>
            </a:r>
            <a:r>
              <a:rPr sz="2000" dirty="0">
                <a:solidFill>
                  <a:srgbClr val="FF0000"/>
                </a:solidFill>
                <a:latin typeface="微软雅黑" panose="020B0503020204020204" charset="-122"/>
                <a:ea typeface="微软雅黑" panose="020B0503020204020204" charset="-122"/>
                <a:cs typeface="Arial" panose="020B0604020202090204"/>
                <a:sym typeface="+mn-ea"/>
              </a:rPr>
              <a:t>into</a:t>
            </a:r>
            <a:r>
              <a:rPr sz="2000" spc="380" dirty="0">
                <a:solidFill>
                  <a:srgbClr val="FF0000"/>
                </a:solidFill>
                <a:latin typeface="微软雅黑" panose="020B0503020204020204" charset="-122"/>
                <a:ea typeface="微软雅黑" panose="020B0503020204020204" charset="-122"/>
                <a:cs typeface="Arial" panose="020B0604020202090204"/>
                <a:sym typeface="+mn-ea"/>
              </a:rPr>
              <a:t> </a:t>
            </a:r>
            <a:r>
              <a:rPr sz="2000" spc="5" dirty="0">
                <a:solidFill>
                  <a:srgbClr val="FF0000"/>
                </a:solidFill>
                <a:latin typeface="微软雅黑" panose="020B0503020204020204" charset="-122"/>
                <a:ea typeface="微软雅黑" panose="020B0503020204020204" charset="-122"/>
                <a:cs typeface="Arial" panose="020B0604020202090204"/>
                <a:sym typeface="+mn-ea"/>
              </a:rPr>
              <a:t>two </a:t>
            </a:r>
            <a:r>
              <a:rPr sz="2000" dirty="0">
                <a:solidFill>
                  <a:srgbClr val="FF0000"/>
                </a:solidFill>
                <a:latin typeface="微软雅黑" panose="020B0503020204020204" charset="-122"/>
                <a:ea typeface="微软雅黑" panose="020B0503020204020204" charset="-122"/>
                <a:cs typeface="Arial" panose="020B0604020202090204"/>
                <a:sym typeface="+mn-ea"/>
              </a:rPr>
              <a:t>halves—left </a:t>
            </a:r>
            <a:r>
              <a:rPr sz="2000" spc="10" dirty="0">
                <a:solidFill>
                  <a:srgbClr val="FF0000"/>
                </a:solidFill>
                <a:latin typeface="微软雅黑" panose="020B0503020204020204" charset="-122"/>
                <a:ea typeface="微软雅黑" panose="020B0503020204020204" charset="-122"/>
                <a:cs typeface="Arial" panose="020B0604020202090204"/>
                <a:sym typeface="+mn-ea"/>
              </a:rPr>
              <a:t>brain </a:t>
            </a:r>
            <a:r>
              <a:rPr sz="2000" spc="30" dirty="0">
                <a:solidFill>
                  <a:srgbClr val="FF0000"/>
                </a:solidFill>
                <a:latin typeface="微软雅黑" panose="020B0503020204020204" charset="-122"/>
                <a:ea typeface="微软雅黑" panose="020B0503020204020204" charset="-122"/>
                <a:cs typeface="Arial" panose="020B0604020202090204"/>
                <a:sym typeface="+mn-ea"/>
              </a:rPr>
              <a:t>and </a:t>
            </a:r>
            <a:r>
              <a:rPr sz="2000" spc="5" dirty="0">
                <a:solidFill>
                  <a:srgbClr val="FF0000"/>
                </a:solidFill>
                <a:latin typeface="微软雅黑" panose="020B0503020204020204" charset="-122"/>
                <a:ea typeface="微软雅黑" panose="020B0503020204020204" charset="-122"/>
                <a:cs typeface="Arial" panose="020B0604020202090204"/>
                <a:sym typeface="+mn-ea"/>
              </a:rPr>
              <a:t>right </a:t>
            </a:r>
            <a:r>
              <a:rPr sz="2000" dirty="0">
                <a:solidFill>
                  <a:srgbClr val="FF0000"/>
                </a:solidFill>
                <a:latin typeface="微软雅黑" panose="020B0503020204020204" charset="-122"/>
                <a:ea typeface="微软雅黑" panose="020B0503020204020204" charset="-122"/>
                <a:cs typeface="Arial" panose="020B0604020202090204"/>
                <a:sym typeface="+mn-ea"/>
              </a:rPr>
              <a:t>brain, </a:t>
            </a:r>
            <a:r>
              <a:rPr sz="2000" spc="35" dirty="0">
                <a:solidFill>
                  <a:srgbClr val="FF0000"/>
                </a:solidFill>
                <a:latin typeface="微软雅黑" panose="020B0503020204020204" charset="-122"/>
                <a:ea typeface="微软雅黑" panose="020B0503020204020204" charset="-122"/>
                <a:cs typeface="Arial" panose="020B0604020202090204"/>
                <a:sym typeface="+mn-ea"/>
              </a:rPr>
              <a:t>and </a:t>
            </a:r>
            <a:r>
              <a:rPr sz="2000" spc="15" dirty="0">
                <a:solidFill>
                  <a:srgbClr val="FF0000"/>
                </a:solidFill>
                <a:latin typeface="微软雅黑" panose="020B0503020204020204" charset="-122"/>
                <a:ea typeface="微软雅黑" panose="020B0503020204020204" charset="-122"/>
                <a:cs typeface="Arial" panose="020B0604020202090204"/>
                <a:sym typeface="+mn-ea"/>
              </a:rPr>
              <a:t>that each </a:t>
            </a:r>
            <a:r>
              <a:rPr sz="2000" spc="-5" dirty="0">
                <a:solidFill>
                  <a:srgbClr val="FF0000"/>
                </a:solidFill>
                <a:latin typeface="微软雅黑" panose="020B0503020204020204" charset="-122"/>
                <a:ea typeface="微软雅黑" panose="020B0503020204020204" charset="-122"/>
                <a:cs typeface="Arial" panose="020B0604020202090204"/>
                <a:sym typeface="+mn-ea"/>
              </a:rPr>
              <a:t>half </a:t>
            </a:r>
            <a:r>
              <a:rPr sz="2000" dirty="0">
                <a:solidFill>
                  <a:srgbClr val="FF0000"/>
                </a:solidFill>
                <a:latin typeface="微软雅黑" panose="020B0503020204020204" charset="-122"/>
                <a:ea typeface="微软雅黑" panose="020B0503020204020204" charset="-122"/>
                <a:cs typeface="Arial" panose="020B0604020202090204"/>
                <a:sym typeface="+mn-ea"/>
              </a:rPr>
              <a:t>has  </a:t>
            </a:r>
            <a:r>
              <a:rPr sz="2000" spc="5" dirty="0">
                <a:solidFill>
                  <a:srgbClr val="FF0000"/>
                </a:solidFill>
                <a:latin typeface="微软雅黑" panose="020B0503020204020204" charset="-122"/>
                <a:ea typeface="微软雅黑" panose="020B0503020204020204" charset="-122"/>
                <a:cs typeface="Arial" panose="020B0604020202090204"/>
                <a:sym typeface="+mn-ea"/>
              </a:rPr>
              <a:t>separate features </a:t>
            </a:r>
            <a:r>
              <a:rPr sz="2000" dirty="0">
                <a:solidFill>
                  <a:srgbClr val="FF0000"/>
                </a:solidFill>
                <a:latin typeface="微软雅黑" panose="020B0503020204020204" charset="-122"/>
                <a:ea typeface="微软雅黑" panose="020B0503020204020204" charset="-122"/>
                <a:cs typeface="Arial" panose="020B0604020202090204"/>
                <a:sym typeface="+mn-ea"/>
              </a:rPr>
              <a:t>and</a:t>
            </a:r>
            <a:r>
              <a:rPr sz="2000" spc="125" dirty="0">
                <a:solidFill>
                  <a:srgbClr val="FF0000"/>
                </a:solidFill>
                <a:latin typeface="微软雅黑" panose="020B0503020204020204" charset="-122"/>
                <a:ea typeface="微软雅黑" panose="020B0503020204020204" charset="-122"/>
                <a:cs typeface="Arial" panose="020B0604020202090204"/>
                <a:sym typeface="+mn-ea"/>
              </a:rPr>
              <a:t> </a:t>
            </a:r>
            <a:r>
              <a:rPr sz="2000" dirty="0">
                <a:solidFill>
                  <a:srgbClr val="FF0000"/>
                </a:solidFill>
                <a:latin typeface="微软雅黑" panose="020B0503020204020204" charset="-122"/>
                <a:ea typeface="微软雅黑" panose="020B0503020204020204" charset="-122"/>
                <a:cs typeface="Arial" panose="020B0604020202090204"/>
                <a:sym typeface="+mn-ea"/>
              </a:rPr>
              <a:t>roles.</a:t>
            </a:r>
            <a:endParaRPr sz="2000" dirty="0">
              <a:solidFill>
                <a:srgbClr val="FF0000"/>
              </a:solidFill>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0">
              <a:lnSpc>
                <a:spcPct val="100000"/>
              </a:lnSpc>
              <a:spcBef>
                <a:spcPts val="1355"/>
              </a:spcBef>
            </a:pPr>
            <a:r>
              <a:rPr sz="2000" spc="25" dirty="0">
                <a:latin typeface="微软雅黑" panose="020B0503020204020204" charset="-122"/>
                <a:ea typeface="微软雅黑" panose="020B0503020204020204" charset="-122"/>
                <a:cs typeface="微软雅黑" panose="020B0503020204020204" charset="-122"/>
                <a:sym typeface="+mn-ea"/>
              </a:rPr>
              <a:t>段意</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研究</a:t>
            </a:r>
            <a:r>
              <a:rPr sz="2000" spc="80" dirty="0">
                <a:latin typeface="微软雅黑" panose="020B0503020204020204" charset="-122"/>
                <a:ea typeface="微软雅黑" panose="020B0503020204020204" charset="-122"/>
                <a:cs typeface="微软雅黑" panose="020B0503020204020204" charset="-122"/>
                <a:sym typeface="+mn-ea"/>
              </a:rPr>
              <a:t>者</a:t>
            </a:r>
            <a:r>
              <a:rPr sz="2000" spc="25" dirty="0">
                <a:latin typeface="微软雅黑" panose="020B0503020204020204" charset="-122"/>
                <a:ea typeface="微软雅黑" panose="020B0503020204020204" charset="-122"/>
                <a:cs typeface="微软雅黑" panose="020B0503020204020204" charset="-122"/>
                <a:sym typeface="+mn-ea"/>
              </a:rPr>
              <a:t>关</a:t>
            </a:r>
            <a:r>
              <a:rPr sz="2000" spc="80" dirty="0">
                <a:latin typeface="微软雅黑" panose="020B0503020204020204" charset="-122"/>
                <a:ea typeface="微软雅黑" panose="020B0503020204020204" charset="-122"/>
                <a:cs typeface="微软雅黑" panose="020B0503020204020204" charset="-122"/>
                <a:sym typeface="+mn-ea"/>
              </a:rPr>
              <a:t>注</a:t>
            </a:r>
            <a:r>
              <a:rPr sz="2000" spc="25" dirty="0">
                <a:latin typeface="微软雅黑" panose="020B0503020204020204" charset="-122"/>
                <a:ea typeface="微软雅黑" panose="020B0503020204020204" charset="-122"/>
                <a:cs typeface="微软雅黑" panose="020B0503020204020204" charset="-122"/>
                <a:sym typeface="+mn-ea"/>
              </a:rPr>
              <a:t>大脑</a:t>
            </a:r>
            <a:r>
              <a:rPr sz="2000" spc="80" dirty="0">
                <a:latin typeface="微软雅黑" panose="020B0503020204020204" charset="-122"/>
                <a:ea typeface="微软雅黑" panose="020B0503020204020204" charset="-122"/>
                <a:cs typeface="微软雅黑" panose="020B0503020204020204" charset="-122"/>
                <a:sym typeface="+mn-ea"/>
              </a:rPr>
              <a:t>的</a:t>
            </a:r>
            <a:r>
              <a:rPr sz="2000" spc="25" dirty="0">
                <a:latin typeface="微软雅黑" panose="020B0503020204020204" charset="-122"/>
                <a:ea typeface="微软雅黑" panose="020B0503020204020204" charset="-122"/>
                <a:cs typeface="微软雅黑" panose="020B0503020204020204" charset="-122"/>
                <a:sym typeface="+mn-ea"/>
              </a:rPr>
              <a:t>结</a:t>
            </a:r>
            <a:r>
              <a:rPr sz="2000" spc="80" dirty="0">
                <a:latin typeface="微软雅黑" panose="020B0503020204020204" charset="-122"/>
                <a:ea typeface="微软雅黑" panose="020B0503020204020204" charset="-122"/>
                <a:cs typeface="微软雅黑" panose="020B0503020204020204" charset="-122"/>
                <a:sym typeface="+mn-ea"/>
              </a:rPr>
              <a:t>构</a:t>
            </a:r>
            <a:r>
              <a:rPr sz="2000" spc="25" dirty="0">
                <a:latin typeface="微软雅黑" panose="020B0503020204020204" charset="-122"/>
                <a:ea typeface="微软雅黑" panose="020B0503020204020204" charset="-122"/>
                <a:cs typeface="微软雅黑" panose="020B0503020204020204" charset="-122"/>
                <a:sym typeface="+mn-ea"/>
              </a:rPr>
              <a:t>和</a:t>
            </a:r>
            <a:r>
              <a:rPr sz="2000" spc="80" dirty="0">
                <a:latin typeface="微软雅黑" panose="020B0503020204020204" charset="-122"/>
                <a:ea typeface="微软雅黑" panose="020B0503020204020204" charset="-122"/>
                <a:cs typeface="微软雅黑" panose="020B0503020204020204" charset="-122"/>
                <a:sym typeface="+mn-ea"/>
              </a:rPr>
              <a:t>功</a:t>
            </a:r>
            <a:r>
              <a:rPr sz="2000" spc="15" dirty="0">
                <a:latin typeface="微软雅黑" panose="020B0503020204020204" charset="-122"/>
                <a:ea typeface="微软雅黑" panose="020B0503020204020204" charset="-122"/>
                <a:cs typeface="微软雅黑" panose="020B0503020204020204" charset="-122"/>
                <a:sym typeface="+mn-ea"/>
              </a:rPr>
              <a:t>能</a:t>
            </a:r>
            <a:r>
              <a:rPr sz="2000" spc="25" dirty="0">
                <a:latin typeface="微软雅黑" panose="020B0503020204020204" charset="-122"/>
                <a:ea typeface="微软雅黑" panose="020B0503020204020204" charset="-122"/>
                <a:cs typeface="微软雅黑" panose="020B0503020204020204" charset="-122"/>
                <a:sym typeface="+mn-ea"/>
              </a:rPr>
              <a:t>，</a:t>
            </a:r>
            <a:r>
              <a:rPr sz="2000" spc="80" dirty="0">
                <a:latin typeface="微软雅黑" panose="020B0503020204020204" charset="-122"/>
                <a:ea typeface="微软雅黑" panose="020B0503020204020204" charset="-122"/>
                <a:cs typeface="微软雅黑" panose="020B0503020204020204" charset="-122"/>
                <a:sym typeface="+mn-ea"/>
              </a:rPr>
              <a:t>科</a:t>
            </a:r>
            <a:r>
              <a:rPr sz="2000" spc="25" dirty="0">
                <a:latin typeface="微软雅黑" panose="020B0503020204020204" charset="-122"/>
                <a:ea typeface="微软雅黑" panose="020B0503020204020204" charset="-122"/>
                <a:cs typeface="微软雅黑" panose="020B0503020204020204" charset="-122"/>
                <a:sym typeface="+mn-ea"/>
              </a:rPr>
              <a:t>学</a:t>
            </a:r>
            <a:r>
              <a:rPr sz="2000" spc="80" dirty="0">
                <a:latin typeface="微软雅黑" panose="020B0503020204020204" charset="-122"/>
                <a:ea typeface="微软雅黑" panose="020B0503020204020204" charset="-122"/>
                <a:cs typeface="微软雅黑" panose="020B0503020204020204" charset="-122"/>
                <a:sym typeface="+mn-ea"/>
              </a:rPr>
              <a:t>家</a:t>
            </a:r>
            <a:r>
              <a:rPr sz="2000" spc="25" dirty="0">
                <a:latin typeface="微软雅黑" panose="020B0503020204020204" charset="-122"/>
                <a:ea typeface="微软雅黑" panose="020B0503020204020204" charset="-122"/>
                <a:cs typeface="微软雅黑" panose="020B0503020204020204" charset="-122"/>
                <a:sym typeface="+mn-ea"/>
              </a:rPr>
              <a:t>发现</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左</a:t>
            </a:r>
            <a:r>
              <a:rPr sz="2000" spc="80"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和右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a:t>
            </a:r>
            <a:r>
              <a:rPr sz="2000" spc="75" dirty="0">
                <a:latin typeface="微软雅黑" panose="020B0503020204020204" charset="-122"/>
                <a:ea typeface="微软雅黑" panose="020B0503020204020204" charset="-122"/>
                <a:cs typeface="微软雅黑" panose="020B0503020204020204" charset="-122"/>
                <a:sym typeface="+mn-ea"/>
              </a:rPr>
              <a:t>每</a:t>
            </a:r>
            <a:r>
              <a:rPr sz="2000" spc="25" dirty="0">
                <a:latin typeface="微软雅黑" panose="020B0503020204020204" charset="-122"/>
                <a:ea typeface="微软雅黑" panose="020B0503020204020204" charset="-122"/>
                <a:cs typeface="微软雅黑" panose="020B0503020204020204" charset="-122"/>
                <a:sym typeface="+mn-ea"/>
              </a:rPr>
              <a:t>一部</a:t>
            </a:r>
            <a:r>
              <a:rPr sz="2000" spc="75" dirty="0">
                <a:latin typeface="微软雅黑" panose="020B0503020204020204" charset="-122"/>
                <a:ea typeface="微软雅黑" panose="020B0503020204020204" charset="-122"/>
                <a:cs typeface="微软雅黑" panose="020B0503020204020204" charset="-122"/>
                <a:sym typeface="+mn-ea"/>
              </a:rPr>
              <a:t>分</a:t>
            </a:r>
            <a:r>
              <a:rPr sz="2000" spc="25" dirty="0">
                <a:latin typeface="微软雅黑" panose="020B0503020204020204" charset="-122"/>
                <a:ea typeface="微软雅黑" panose="020B0503020204020204" charset="-122"/>
                <a:cs typeface="微软雅黑" panose="020B0503020204020204" charset="-122"/>
                <a:sym typeface="+mn-ea"/>
              </a:rPr>
              <a:t>充当不同的功能和角色。</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24875" y="1655623"/>
            <a:ext cx="3606800" cy="332486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90204"/>
              </a:rPr>
              <a:t>① </a:t>
            </a:r>
            <a:r>
              <a:rPr lang="en-US" spc="-10" dirty="0">
                <a:latin typeface="微软雅黑" panose="020B0503020204020204" charset="-122"/>
                <a:ea typeface="微软雅黑" panose="020B0503020204020204" charset="-122"/>
                <a:cs typeface="Arial" panose="020B0604020202090204"/>
              </a:rPr>
              <a:t>r</a:t>
            </a:r>
            <a:r>
              <a:rPr spc="-10" dirty="0">
                <a:latin typeface="微软雅黑" panose="020B0503020204020204" charset="-122"/>
                <a:ea typeface="微软雅黑" panose="020B0503020204020204" charset="-122"/>
                <a:cs typeface="Arial" panose="020B0604020202090204"/>
              </a:rPr>
              <a:t>emarkable</a:t>
            </a:r>
            <a:r>
              <a:rPr spc="-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[rɪˈmɑ:kəbl]</a:t>
            </a:r>
            <a:endParaRPr>
              <a:latin typeface="微软雅黑" panose="020B0503020204020204" charset="-122"/>
              <a:ea typeface="微软雅黑" panose="020B0503020204020204" charset="-122"/>
              <a:cs typeface="Arial" panose="020B0604020202090204"/>
            </a:endParaRPr>
          </a:p>
          <a:p>
            <a:pPr marL="12700" fontAlgn="auto">
              <a:lnSpc>
                <a:spcPts val="3500"/>
              </a:lnSpc>
              <a:spcBef>
                <a:spcPts val="81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非凡的，显著的</a:t>
            </a:r>
            <a:endParaRPr spc="-5"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815"/>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90204"/>
                <a:sym typeface="+mn-ea"/>
              </a:rPr>
              <a:t>particularly </a:t>
            </a:r>
            <a:r>
              <a:rPr lang="en-US" spc="5" dirty="0">
                <a:latin typeface="微软雅黑" panose="020B0503020204020204" charset="-122"/>
                <a:ea typeface="微软雅黑" panose="020B0503020204020204" charset="-122"/>
                <a:cs typeface="Arial" panose="020B0604020202090204"/>
                <a:sym typeface="+mn-ea"/>
              </a:rPr>
              <a:t>adv. </a:t>
            </a:r>
            <a:r>
              <a:rPr lang="zh-CN" altLang="en-US" spc="5" dirty="0">
                <a:latin typeface="微软雅黑" panose="020B0503020204020204" charset="-122"/>
                <a:ea typeface="微软雅黑" panose="020B0503020204020204" charset="-122"/>
                <a:cs typeface="Arial" panose="020B0604020202090204"/>
                <a:sym typeface="+mn-ea"/>
              </a:rPr>
              <a:t>特别地、尤其</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0"/>
              </a:spcBef>
            </a:pPr>
            <a:r>
              <a:rPr lang="zh-CN" spc="-5" dirty="0">
                <a:latin typeface="微软雅黑" panose="020B0503020204020204" charset="-122"/>
                <a:ea typeface="微软雅黑" panose="020B0503020204020204" charset="-122"/>
                <a:cs typeface="Arial" panose="020B0604020202090204"/>
              </a:rPr>
              <a:t>③ </a:t>
            </a:r>
            <a:r>
              <a:rPr spc="-5" dirty="0">
                <a:latin typeface="微软雅黑" panose="020B0503020204020204" charset="-122"/>
                <a:ea typeface="微软雅黑" panose="020B0503020204020204" charset="-122"/>
                <a:cs typeface="Arial" panose="020B0604020202090204"/>
              </a:rPr>
              <a:t>separate</a:t>
            </a:r>
            <a:r>
              <a:rPr spc="-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Arial" panose="020B0604020202090204"/>
              </a:rPr>
              <a:t>['sepəreɪt]</a:t>
            </a:r>
            <a:endParaRPr>
              <a:latin typeface="微软雅黑" panose="020B0503020204020204" charset="-122"/>
              <a:ea typeface="微软雅黑" panose="020B0503020204020204" charset="-122"/>
              <a:cs typeface="Arial" panose="020B0604020202090204"/>
            </a:endParaRP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0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不同的，不相关的</a:t>
            </a:r>
            <a:endParaRPr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755"/>
              </a:spcBef>
            </a:pPr>
            <a:r>
              <a:rPr lang="zh-CN">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90204"/>
                <a:sym typeface="+mn-ea"/>
              </a:rPr>
              <a:t>feature   </a:t>
            </a:r>
            <a:r>
              <a:rPr lang="en-US" spc="5" dirty="0">
                <a:latin typeface="微软雅黑" panose="020B0503020204020204" charset="-122"/>
                <a:ea typeface="微软雅黑" panose="020B0503020204020204" charset="-122"/>
                <a:cs typeface="Arial" panose="020B0604020202090204"/>
                <a:sym typeface="+mn-ea"/>
              </a:rPr>
              <a:t>n. </a:t>
            </a:r>
            <a:r>
              <a:rPr lang="zh-CN" altLang="en-US" spc="5" dirty="0">
                <a:latin typeface="微软雅黑" panose="020B0503020204020204" charset="-122"/>
                <a:ea typeface="微软雅黑" panose="020B0503020204020204" charset="-122"/>
                <a:cs typeface="Arial" panose="020B0604020202090204"/>
                <a:sym typeface="+mn-ea"/>
              </a:rPr>
              <a:t>特色、特征</a:t>
            </a:r>
            <a:endParaRPr lang="zh-CN" altLang="en-US" spc="5"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1350765"/>
            <a:ext cx="8258175" cy="7192010"/>
          </a:xfrm>
          <a:prstGeom prst="rect">
            <a:avLst/>
          </a:prstGeom>
          <a:noFill/>
          <a:ln w="9525">
            <a:noFill/>
          </a:ln>
        </p:spPr>
        <p:txBody>
          <a:bodyPr wrap="square">
            <a:spAutoFit/>
          </a:bodyPr>
          <a:lstStyle/>
          <a:p>
            <a:pPr marL="12700" marR="5080" indent="114300" algn="just">
              <a:lnSpc>
                <a:spcPct val="156000"/>
              </a:lnSpc>
              <a:spcBef>
                <a:spcPts val="85"/>
              </a:spcBef>
            </a:pPr>
            <a:r>
              <a:rPr sz="2000" spc="10" dirty="0">
                <a:latin typeface="微软雅黑" panose="020B0503020204020204" charset="-122"/>
                <a:ea typeface="微软雅黑" panose="020B0503020204020204" charset="-122"/>
                <a:cs typeface="微软雅黑" panose="020B0503020204020204" charset="-122"/>
                <a:sym typeface="+mn-ea"/>
              </a:rPr>
              <a:t>①</a:t>
            </a:r>
            <a:r>
              <a:rPr sz="2000" spc="10" dirty="0">
                <a:latin typeface="微软雅黑" panose="020B0503020204020204" charset="-122"/>
                <a:ea typeface="微软雅黑" panose="020B0503020204020204" charset="-122"/>
                <a:cs typeface="Arial" panose="020B0604020202090204"/>
                <a:sym typeface="+mn-ea"/>
              </a:rPr>
              <a:t>For </a:t>
            </a:r>
            <a:r>
              <a:rPr sz="2000" spc="5" dirty="0">
                <a:latin typeface="微软雅黑" panose="020B0503020204020204" charset="-122"/>
                <a:ea typeface="微软雅黑" panose="020B0503020204020204" charset="-122"/>
                <a:cs typeface="Arial" panose="020B0604020202090204"/>
                <a:sym typeface="+mn-ea"/>
              </a:rPr>
              <a:t>centuries, </a:t>
            </a:r>
            <a:r>
              <a:rPr sz="2000" spc="-5" dirty="0">
                <a:latin typeface="微软雅黑" panose="020B0503020204020204" charset="-122"/>
                <a:ea typeface="微软雅黑" panose="020B0503020204020204" charset="-122"/>
                <a:cs typeface="Arial" panose="020B0604020202090204"/>
                <a:sym typeface="+mn-ea"/>
              </a:rPr>
              <a:t>people </a:t>
            </a:r>
            <a:r>
              <a:rPr sz="2000" spc="10" dirty="0">
                <a:latin typeface="微软雅黑" panose="020B0503020204020204" charset="-122"/>
                <a:ea typeface="微软雅黑" panose="020B0503020204020204" charset="-122"/>
                <a:cs typeface="Arial" panose="020B0604020202090204"/>
                <a:sym typeface="+mn-ea"/>
              </a:rPr>
              <a:t>wondered </a:t>
            </a:r>
            <a:r>
              <a:rPr sz="2000" spc="15" dirty="0">
                <a:latin typeface="微软雅黑" panose="020B0503020204020204" charset="-122"/>
                <a:ea typeface="微软雅黑" panose="020B0503020204020204" charset="-122"/>
                <a:cs typeface="Arial" panose="020B0604020202090204"/>
                <a:sym typeface="+mn-ea"/>
              </a:rPr>
              <a:t>about how </a:t>
            </a:r>
            <a:r>
              <a:rPr sz="2000" dirty="0">
                <a:latin typeface="微软雅黑" panose="020B0503020204020204" charset="-122"/>
                <a:ea typeface="微软雅黑" panose="020B0503020204020204" charset="-122"/>
                <a:cs typeface="Arial" panose="020B0604020202090204"/>
                <a:sym typeface="+mn-ea"/>
              </a:rPr>
              <a:t>the</a:t>
            </a:r>
            <a:r>
              <a:rPr sz="2000" spc="38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human brain </a:t>
            </a:r>
            <a:r>
              <a:rPr sz="2000" dirty="0">
                <a:latin typeface="微软雅黑" panose="020B0503020204020204" charset="-122"/>
                <a:ea typeface="微软雅黑" panose="020B0503020204020204" charset="-122"/>
                <a:cs typeface="Arial" panose="020B0604020202090204"/>
                <a:sym typeface="+mn-ea"/>
              </a:rPr>
              <a:t>works.  </a:t>
            </a:r>
            <a:r>
              <a:rPr sz="2000" spc="10" dirty="0">
                <a:latin typeface="微软雅黑" panose="020B0503020204020204" charset="-122"/>
                <a:ea typeface="微软雅黑" panose="020B0503020204020204" charset="-122"/>
                <a:cs typeface="Arial" panose="020B0604020202090204"/>
                <a:sym typeface="+mn-ea"/>
              </a:rPr>
              <a:t>Researchers </a:t>
            </a:r>
            <a:r>
              <a:rPr sz="2000" spc="-10" dirty="0">
                <a:latin typeface="微软雅黑" panose="020B0503020204020204" charset="-122"/>
                <a:ea typeface="微软雅黑" panose="020B0503020204020204" charset="-122"/>
                <a:cs typeface="Arial" panose="020B0604020202090204"/>
                <a:sym typeface="+mn-ea"/>
              </a:rPr>
              <a:t>were </a:t>
            </a:r>
            <a:r>
              <a:rPr sz="2000" spc="5" dirty="0">
                <a:latin typeface="微软雅黑" panose="020B0503020204020204" charset="-122"/>
                <a:ea typeface="微软雅黑" panose="020B0503020204020204" charset="-122"/>
                <a:cs typeface="Arial" panose="020B0604020202090204"/>
                <a:sym typeface="+mn-ea"/>
              </a:rPr>
              <a:t>particularly </a:t>
            </a:r>
            <a:r>
              <a:rPr sz="2000" spc="10" dirty="0">
                <a:latin typeface="微软雅黑" panose="020B0503020204020204" charset="-122"/>
                <a:ea typeface="微软雅黑" panose="020B0503020204020204" charset="-122"/>
                <a:cs typeface="Arial" panose="020B0604020202090204"/>
                <a:sym typeface="+mn-ea"/>
              </a:rPr>
              <a:t>concerned about </a:t>
            </a:r>
            <a:r>
              <a:rPr sz="2000" spc="-5" dirty="0">
                <a:latin typeface="微软雅黑" panose="020B0503020204020204" charset="-122"/>
                <a:ea typeface="微软雅黑" panose="020B0503020204020204" charset="-122"/>
                <a:cs typeface="Arial" panose="020B0604020202090204"/>
                <a:sym typeface="+mn-ea"/>
              </a:rPr>
              <a:t>its </a:t>
            </a:r>
            <a:r>
              <a:rPr sz="2000" spc="5" dirty="0">
                <a:latin typeface="微软雅黑" panose="020B0503020204020204" charset="-122"/>
                <a:ea typeface="微软雅黑" panose="020B0503020204020204" charset="-122"/>
                <a:cs typeface="Arial" panose="020B0604020202090204"/>
                <a:sym typeface="+mn-ea"/>
              </a:rPr>
              <a:t>structure </a:t>
            </a:r>
            <a:r>
              <a:rPr sz="2000" spc="15"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functions.</a:t>
            </a:r>
            <a:r>
              <a:rPr sz="2000" spc="10" dirty="0">
                <a:solidFill>
                  <a:srgbClr val="FF0000"/>
                </a:solidFill>
                <a:latin typeface="微软雅黑" panose="020B0503020204020204" charset="-122"/>
                <a:ea typeface="微软雅黑" panose="020B0503020204020204" charset="-122"/>
                <a:cs typeface="Arial" panose="020B0604020202090204"/>
                <a:sym typeface="+mn-ea"/>
              </a:rPr>
              <a:t> </a:t>
            </a:r>
            <a:r>
              <a:rPr sz="2000" spc="-5" dirty="0">
                <a:solidFill>
                  <a:srgbClr val="FF0000"/>
                </a:solidFill>
                <a:latin typeface="微软雅黑" panose="020B0503020204020204" charset="-122"/>
                <a:ea typeface="微软雅黑" panose="020B0503020204020204" charset="-122"/>
                <a:cs typeface="Arial" panose="020B0604020202090204"/>
                <a:sym typeface="+mn-ea"/>
              </a:rPr>
              <a:t>It </a:t>
            </a:r>
            <a:r>
              <a:rPr sz="2000" spc="-15" dirty="0">
                <a:solidFill>
                  <a:srgbClr val="FF0000"/>
                </a:solidFill>
                <a:latin typeface="微软雅黑" panose="020B0503020204020204" charset="-122"/>
                <a:ea typeface="微软雅黑" panose="020B0503020204020204" charset="-122"/>
                <a:cs typeface="Arial" panose="020B0604020202090204"/>
                <a:sym typeface="+mn-ea"/>
              </a:rPr>
              <a:t>was </a:t>
            </a:r>
            <a:r>
              <a:rPr sz="2000" spc="-5" dirty="0">
                <a:solidFill>
                  <a:srgbClr val="FF0000"/>
                </a:solidFill>
                <a:latin typeface="微软雅黑" panose="020B0503020204020204" charset="-122"/>
                <a:ea typeface="微软雅黑" panose="020B0503020204020204" charset="-122"/>
                <a:cs typeface="Arial" panose="020B0604020202090204"/>
                <a:sym typeface="+mn-ea"/>
              </a:rPr>
              <a:t>not </a:t>
            </a:r>
            <a:r>
              <a:rPr sz="2000" spc="10" dirty="0">
                <a:solidFill>
                  <a:srgbClr val="FF0000"/>
                </a:solidFill>
                <a:latin typeface="微软雅黑" panose="020B0503020204020204" charset="-122"/>
                <a:ea typeface="微软雅黑" panose="020B0503020204020204" charset="-122"/>
                <a:cs typeface="Arial" panose="020B0604020202090204"/>
                <a:sym typeface="+mn-ea"/>
              </a:rPr>
              <a:t>long </a:t>
            </a:r>
            <a:r>
              <a:rPr sz="2000" dirty="0">
                <a:solidFill>
                  <a:srgbClr val="FF0000"/>
                </a:solidFill>
                <a:latin typeface="微软雅黑" panose="020B0503020204020204" charset="-122"/>
                <a:ea typeface="微软雅黑" panose="020B0503020204020204" charset="-122"/>
                <a:cs typeface="Arial" panose="020B0604020202090204"/>
                <a:sym typeface="+mn-ea"/>
              </a:rPr>
              <a:t>ago that </a:t>
            </a:r>
            <a:r>
              <a:rPr sz="2000" spc="5" dirty="0">
                <a:solidFill>
                  <a:srgbClr val="FF0000"/>
                </a:solidFill>
                <a:latin typeface="微软雅黑" panose="020B0503020204020204" charset="-122"/>
                <a:ea typeface="微软雅黑" panose="020B0503020204020204" charset="-122"/>
                <a:cs typeface="Arial" panose="020B0604020202090204"/>
                <a:sym typeface="+mn-ea"/>
              </a:rPr>
              <a:t>scientists </a:t>
            </a:r>
            <a:r>
              <a:rPr sz="2000" dirty="0">
                <a:solidFill>
                  <a:srgbClr val="FF0000"/>
                </a:solidFill>
                <a:latin typeface="微软雅黑" panose="020B0503020204020204" charset="-122"/>
                <a:ea typeface="微软雅黑" panose="020B0503020204020204" charset="-122"/>
                <a:cs typeface="Arial" panose="020B0604020202090204"/>
                <a:sym typeface="+mn-ea"/>
              </a:rPr>
              <a:t>made the </a:t>
            </a:r>
            <a:r>
              <a:rPr sz="2000" spc="10" dirty="0">
                <a:solidFill>
                  <a:srgbClr val="FF0000"/>
                </a:solidFill>
                <a:latin typeface="微软雅黑" panose="020B0503020204020204" charset="-122"/>
                <a:ea typeface="微软雅黑" panose="020B0503020204020204" charset="-122"/>
                <a:cs typeface="Arial" panose="020B0604020202090204"/>
                <a:sym typeface="+mn-ea"/>
              </a:rPr>
              <a:t>remarkable </a:t>
            </a:r>
            <a:r>
              <a:rPr sz="2000" spc="5" dirty="0">
                <a:solidFill>
                  <a:srgbClr val="FF0000"/>
                </a:solidFill>
                <a:latin typeface="微软雅黑" panose="020B0503020204020204" charset="-122"/>
                <a:ea typeface="微软雅黑" panose="020B0503020204020204" charset="-122"/>
                <a:cs typeface="Arial" panose="020B0604020202090204"/>
                <a:sym typeface="+mn-ea"/>
              </a:rPr>
              <a:t>discovery </a:t>
            </a:r>
            <a:r>
              <a:rPr sz="2000" dirty="0">
                <a:solidFill>
                  <a:srgbClr val="FF0000"/>
                </a:solidFill>
                <a:latin typeface="微软雅黑" panose="020B0503020204020204" charset="-122"/>
                <a:ea typeface="微软雅黑" panose="020B0503020204020204" charset="-122"/>
                <a:cs typeface="Arial" panose="020B0604020202090204"/>
                <a:sym typeface="+mn-ea"/>
              </a:rPr>
              <a:t>that</a:t>
            </a:r>
            <a:r>
              <a:rPr sz="2000" b="1" u="sng" dirty="0">
                <a:solidFill>
                  <a:srgbClr val="00B050"/>
                </a:solidFill>
                <a:latin typeface="微软雅黑" panose="020B0503020204020204" charset="-122"/>
                <a:ea typeface="微软雅黑" panose="020B0503020204020204" charset="-122"/>
                <a:cs typeface="Arial" panose="020B0604020202090204"/>
                <a:sym typeface="+mn-ea"/>
              </a:rPr>
              <a:t> </a:t>
            </a:r>
            <a:r>
              <a:rPr sz="2000" b="1" u="sng" spc="10" dirty="0">
                <a:solidFill>
                  <a:srgbClr val="1C981C"/>
                </a:solidFill>
                <a:latin typeface="微软雅黑" panose="020B0503020204020204" charset="-122"/>
                <a:ea typeface="微软雅黑" panose="020B0503020204020204" charset="-122"/>
                <a:cs typeface="Arial" panose="020B0604020202090204"/>
                <a:sym typeface="+mn-ea"/>
              </a:rPr>
              <a:t>our </a:t>
            </a:r>
            <a:r>
              <a:rPr sz="2000" b="1" u="sng" dirty="0">
                <a:solidFill>
                  <a:srgbClr val="1C981C"/>
                </a:solidFill>
                <a:latin typeface="微软雅黑" panose="020B0503020204020204" charset="-122"/>
                <a:ea typeface="微软雅黑" panose="020B0503020204020204" charset="-122"/>
                <a:cs typeface="Arial" panose="020B0604020202090204"/>
                <a:sym typeface="+mn-ea"/>
              </a:rPr>
              <a:t>brains </a:t>
            </a:r>
            <a:r>
              <a:rPr sz="2000" b="1" u="sng" spc="10" dirty="0">
                <a:solidFill>
                  <a:srgbClr val="1C981C"/>
                </a:solidFill>
                <a:latin typeface="微软雅黑" panose="020B0503020204020204" charset="-122"/>
                <a:ea typeface="微软雅黑" panose="020B0503020204020204" charset="-122"/>
                <a:cs typeface="Arial" panose="020B0604020202090204"/>
                <a:sym typeface="+mn-ea"/>
              </a:rPr>
              <a:t>are divided </a:t>
            </a:r>
            <a:r>
              <a:rPr sz="2000" b="1" u="sng" dirty="0">
                <a:solidFill>
                  <a:srgbClr val="1C981C"/>
                </a:solidFill>
                <a:latin typeface="微软雅黑" panose="020B0503020204020204" charset="-122"/>
                <a:ea typeface="微软雅黑" panose="020B0503020204020204" charset="-122"/>
                <a:cs typeface="Arial" panose="020B0604020202090204"/>
                <a:sym typeface="+mn-ea"/>
              </a:rPr>
              <a:t>into</a:t>
            </a:r>
            <a:r>
              <a:rPr sz="2000" b="1" u="sng" spc="380" dirty="0">
                <a:solidFill>
                  <a:srgbClr val="1C981C"/>
                </a:solidFill>
                <a:latin typeface="微软雅黑" panose="020B0503020204020204" charset="-122"/>
                <a:ea typeface="微软雅黑" panose="020B0503020204020204" charset="-122"/>
                <a:cs typeface="Arial" panose="020B0604020202090204"/>
                <a:sym typeface="+mn-ea"/>
              </a:rPr>
              <a:t> </a:t>
            </a:r>
            <a:r>
              <a:rPr sz="2000" b="1" u="sng" spc="5" dirty="0">
                <a:solidFill>
                  <a:srgbClr val="1C981C"/>
                </a:solidFill>
                <a:latin typeface="微软雅黑" panose="020B0503020204020204" charset="-122"/>
                <a:ea typeface="微软雅黑" panose="020B0503020204020204" charset="-122"/>
                <a:cs typeface="Arial" panose="020B0604020202090204"/>
                <a:sym typeface="+mn-ea"/>
              </a:rPr>
              <a:t>two </a:t>
            </a:r>
            <a:r>
              <a:rPr sz="2000" b="1" u="sng" dirty="0">
                <a:solidFill>
                  <a:srgbClr val="1C981C"/>
                </a:solidFill>
                <a:latin typeface="微软雅黑" panose="020B0503020204020204" charset="-122"/>
                <a:ea typeface="微软雅黑" panose="020B0503020204020204" charset="-122"/>
                <a:cs typeface="Arial" panose="020B0604020202090204"/>
                <a:sym typeface="+mn-ea"/>
              </a:rPr>
              <a:t>halves—left </a:t>
            </a:r>
            <a:r>
              <a:rPr sz="2000" b="1" u="sng" spc="10" dirty="0">
                <a:solidFill>
                  <a:srgbClr val="1C981C"/>
                </a:solidFill>
                <a:latin typeface="微软雅黑" panose="020B0503020204020204" charset="-122"/>
                <a:ea typeface="微软雅黑" panose="020B0503020204020204" charset="-122"/>
                <a:cs typeface="Arial" panose="020B0604020202090204"/>
                <a:sym typeface="+mn-ea"/>
              </a:rPr>
              <a:t>brain </a:t>
            </a:r>
            <a:r>
              <a:rPr sz="2000" b="1" u="sng" spc="30" dirty="0">
                <a:solidFill>
                  <a:srgbClr val="1C981C"/>
                </a:solidFill>
                <a:latin typeface="微软雅黑" panose="020B0503020204020204" charset="-122"/>
                <a:ea typeface="微软雅黑" panose="020B0503020204020204" charset="-122"/>
                <a:cs typeface="Arial" panose="020B0604020202090204"/>
                <a:sym typeface="+mn-ea"/>
              </a:rPr>
              <a:t>and </a:t>
            </a:r>
            <a:r>
              <a:rPr sz="2000" b="1" u="sng" spc="5" dirty="0">
                <a:solidFill>
                  <a:srgbClr val="1C981C"/>
                </a:solidFill>
                <a:latin typeface="微软雅黑" panose="020B0503020204020204" charset="-122"/>
                <a:ea typeface="微软雅黑" panose="020B0503020204020204" charset="-122"/>
                <a:cs typeface="Arial" panose="020B0604020202090204"/>
                <a:sym typeface="+mn-ea"/>
              </a:rPr>
              <a:t>right </a:t>
            </a:r>
            <a:r>
              <a:rPr sz="2000" b="1" u="sng" dirty="0">
                <a:solidFill>
                  <a:srgbClr val="1C981C"/>
                </a:solidFill>
                <a:latin typeface="微软雅黑" panose="020B0503020204020204" charset="-122"/>
                <a:ea typeface="微软雅黑" panose="020B0503020204020204" charset="-122"/>
                <a:cs typeface="Arial" panose="020B0604020202090204"/>
                <a:sym typeface="+mn-ea"/>
              </a:rPr>
              <a:t>brain, </a:t>
            </a:r>
            <a:r>
              <a:rPr sz="2000" b="1" u="sng" spc="35" dirty="0">
                <a:solidFill>
                  <a:srgbClr val="1C981C"/>
                </a:solidFill>
                <a:latin typeface="微软雅黑" panose="020B0503020204020204" charset="-122"/>
                <a:ea typeface="微软雅黑" panose="020B0503020204020204" charset="-122"/>
                <a:cs typeface="Arial" panose="020B0604020202090204"/>
                <a:sym typeface="+mn-ea"/>
              </a:rPr>
              <a:t>and </a:t>
            </a:r>
            <a:r>
              <a:rPr sz="2000" b="1" u="sng" spc="15" dirty="0">
                <a:solidFill>
                  <a:srgbClr val="1C981C"/>
                </a:solidFill>
                <a:latin typeface="微软雅黑" panose="020B0503020204020204" charset="-122"/>
                <a:ea typeface="微软雅黑" panose="020B0503020204020204" charset="-122"/>
                <a:cs typeface="Arial" panose="020B0604020202090204"/>
                <a:sym typeface="+mn-ea"/>
              </a:rPr>
              <a:t>that each </a:t>
            </a:r>
            <a:r>
              <a:rPr sz="2000" b="1" u="sng" spc="-5" dirty="0">
                <a:solidFill>
                  <a:srgbClr val="1C981C"/>
                </a:solidFill>
                <a:latin typeface="微软雅黑" panose="020B0503020204020204" charset="-122"/>
                <a:ea typeface="微软雅黑" panose="020B0503020204020204" charset="-122"/>
                <a:cs typeface="Arial" panose="020B0604020202090204"/>
                <a:sym typeface="+mn-ea"/>
              </a:rPr>
              <a:t>half </a:t>
            </a:r>
            <a:r>
              <a:rPr sz="2000" b="1" u="sng" dirty="0">
                <a:solidFill>
                  <a:srgbClr val="1C981C"/>
                </a:solidFill>
                <a:latin typeface="微软雅黑" panose="020B0503020204020204" charset="-122"/>
                <a:ea typeface="微软雅黑" panose="020B0503020204020204" charset="-122"/>
                <a:cs typeface="Arial" panose="020B0604020202090204"/>
                <a:sym typeface="+mn-ea"/>
              </a:rPr>
              <a:t>has  </a:t>
            </a:r>
            <a:r>
              <a:rPr sz="2000" b="1" u="sng" spc="5" dirty="0">
                <a:solidFill>
                  <a:srgbClr val="1C981C"/>
                </a:solidFill>
                <a:latin typeface="微软雅黑" panose="020B0503020204020204" charset="-122"/>
                <a:ea typeface="微软雅黑" panose="020B0503020204020204" charset="-122"/>
                <a:cs typeface="Arial" panose="020B0604020202090204"/>
                <a:sym typeface="+mn-ea"/>
              </a:rPr>
              <a:t>separate features </a:t>
            </a:r>
            <a:r>
              <a:rPr sz="2000" b="1" u="sng" dirty="0">
                <a:solidFill>
                  <a:srgbClr val="1C981C"/>
                </a:solidFill>
                <a:latin typeface="微软雅黑" panose="020B0503020204020204" charset="-122"/>
                <a:ea typeface="微软雅黑" panose="020B0503020204020204" charset="-122"/>
                <a:cs typeface="Arial" panose="020B0604020202090204"/>
                <a:sym typeface="+mn-ea"/>
              </a:rPr>
              <a:t>and</a:t>
            </a:r>
            <a:r>
              <a:rPr sz="2000" b="1" u="sng" spc="125" dirty="0">
                <a:solidFill>
                  <a:srgbClr val="1C981C"/>
                </a:solidFill>
                <a:latin typeface="微软雅黑" panose="020B0503020204020204" charset="-122"/>
                <a:ea typeface="微软雅黑" panose="020B0503020204020204" charset="-122"/>
                <a:cs typeface="Arial" panose="020B0604020202090204"/>
                <a:sym typeface="+mn-ea"/>
              </a:rPr>
              <a:t> </a:t>
            </a:r>
            <a:r>
              <a:rPr sz="2000" b="1" u="sng" dirty="0">
                <a:solidFill>
                  <a:srgbClr val="1C981C"/>
                </a:solidFill>
                <a:latin typeface="微软雅黑" panose="020B0503020204020204" charset="-122"/>
                <a:ea typeface="微软雅黑" panose="020B0503020204020204" charset="-122"/>
                <a:cs typeface="Arial" panose="020B0604020202090204"/>
                <a:sym typeface="+mn-ea"/>
              </a:rPr>
              <a:t>roles.</a:t>
            </a:r>
            <a:endParaRPr sz="2000" b="1" u="sng" dirty="0">
              <a:solidFill>
                <a:srgbClr val="1C981C"/>
              </a:solidFill>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0">
              <a:lnSpc>
                <a:spcPct val="100000"/>
              </a:lnSpc>
              <a:spcBef>
                <a:spcPts val="1355"/>
              </a:spcBef>
            </a:pPr>
            <a:r>
              <a:rPr sz="2000" spc="25" dirty="0">
                <a:latin typeface="微软雅黑" panose="020B0503020204020204" charset="-122"/>
                <a:ea typeface="微软雅黑" panose="020B0503020204020204" charset="-122"/>
                <a:cs typeface="微软雅黑" panose="020B0503020204020204" charset="-122"/>
                <a:sym typeface="+mn-ea"/>
              </a:rPr>
              <a:t>段意</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研究</a:t>
            </a:r>
            <a:r>
              <a:rPr sz="2000" spc="80" dirty="0">
                <a:latin typeface="微软雅黑" panose="020B0503020204020204" charset="-122"/>
                <a:ea typeface="微软雅黑" panose="020B0503020204020204" charset="-122"/>
                <a:cs typeface="微软雅黑" panose="020B0503020204020204" charset="-122"/>
                <a:sym typeface="+mn-ea"/>
              </a:rPr>
              <a:t>者</a:t>
            </a:r>
            <a:r>
              <a:rPr sz="2000" spc="25" dirty="0">
                <a:latin typeface="微软雅黑" panose="020B0503020204020204" charset="-122"/>
                <a:ea typeface="微软雅黑" panose="020B0503020204020204" charset="-122"/>
                <a:cs typeface="微软雅黑" panose="020B0503020204020204" charset="-122"/>
                <a:sym typeface="+mn-ea"/>
              </a:rPr>
              <a:t>关</a:t>
            </a:r>
            <a:r>
              <a:rPr sz="2000" spc="80" dirty="0">
                <a:latin typeface="微软雅黑" panose="020B0503020204020204" charset="-122"/>
                <a:ea typeface="微软雅黑" panose="020B0503020204020204" charset="-122"/>
                <a:cs typeface="微软雅黑" panose="020B0503020204020204" charset="-122"/>
                <a:sym typeface="+mn-ea"/>
              </a:rPr>
              <a:t>注</a:t>
            </a:r>
            <a:r>
              <a:rPr sz="2000" spc="25" dirty="0">
                <a:latin typeface="微软雅黑" panose="020B0503020204020204" charset="-122"/>
                <a:ea typeface="微软雅黑" panose="020B0503020204020204" charset="-122"/>
                <a:cs typeface="微软雅黑" panose="020B0503020204020204" charset="-122"/>
                <a:sym typeface="+mn-ea"/>
              </a:rPr>
              <a:t>大脑</a:t>
            </a:r>
            <a:r>
              <a:rPr sz="2000" spc="80" dirty="0">
                <a:latin typeface="微软雅黑" panose="020B0503020204020204" charset="-122"/>
                <a:ea typeface="微软雅黑" panose="020B0503020204020204" charset="-122"/>
                <a:cs typeface="微软雅黑" panose="020B0503020204020204" charset="-122"/>
                <a:sym typeface="+mn-ea"/>
              </a:rPr>
              <a:t>的</a:t>
            </a:r>
            <a:r>
              <a:rPr sz="2000" spc="25" dirty="0">
                <a:latin typeface="微软雅黑" panose="020B0503020204020204" charset="-122"/>
                <a:ea typeface="微软雅黑" panose="020B0503020204020204" charset="-122"/>
                <a:cs typeface="微软雅黑" panose="020B0503020204020204" charset="-122"/>
                <a:sym typeface="+mn-ea"/>
              </a:rPr>
              <a:t>结</a:t>
            </a:r>
            <a:r>
              <a:rPr sz="2000" spc="80" dirty="0">
                <a:latin typeface="微软雅黑" panose="020B0503020204020204" charset="-122"/>
                <a:ea typeface="微软雅黑" panose="020B0503020204020204" charset="-122"/>
                <a:cs typeface="微软雅黑" panose="020B0503020204020204" charset="-122"/>
                <a:sym typeface="+mn-ea"/>
              </a:rPr>
              <a:t>构</a:t>
            </a:r>
            <a:r>
              <a:rPr sz="2000" spc="25" dirty="0">
                <a:latin typeface="微软雅黑" panose="020B0503020204020204" charset="-122"/>
                <a:ea typeface="微软雅黑" panose="020B0503020204020204" charset="-122"/>
                <a:cs typeface="微软雅黑" panose="020B0503020204020204" charset="-122"/>
                <a:sym typeface="+mn-ea"/>
              </a:rPr>
              <a:t>和</a:t>
            </a:r>
            <a:r>
              <a:rPr sz="2000" spc="80" dirty="0">
                <a:latin typeface="微软雅黑" panose="020B0503020204020204" charset="-122"/>
                <a:ea typeface="微软雅黑" panose="020B0503020204020204" charset="-122"/>
                <a:cs typeface="微软雅黑" panose="020B0503020204020204" charset="-122"/>
                <a:sym typeface="+mn-ea"/>
              </a:rPr>
              <a:t>功</a:t>
            </a:r>
            <a:r>
              <a:rPr sz="2000" spc="15" dirty="0">
                <a:latin typeface="微软雅黑" panose="020B0503020204020204" charset="-122"/>
                <a:ea typeface="微软雅黑" panose="020B0503020204020204" charset="-122"/>
                <a:cs typeface="微软雅黑" panose="020B0503020204020204" charset="-122"/>
                <a:sym typeface="+mn-ea"/>
              </a:rPr>
              <a:t>能</a:t>
            </a:r>
            <a:r>
              <a:rPr sz="2000" spc="25" dirty="0">
                <a:latin typeface="微软雅黑" panose="020B0503020204020204" charset="-122"/>
                <a:ea typeface="微软雅黑" panose="020B0503020204020204" charset="-122"/>
                <a:cs typeface="微软雅黑" panose="020B0503020204020204" charset="-122"/>
                <a:sym typeface="+mn-ea"/>
              </a:rPr>
              <a:t>，</a:t>
            </a:r>
            <a:r>
              <a:rPr sz="2000" spc="80" dirty="0">
                <a:latin typeface="微软雅黑" panose="020B0503020204020204" charset="-122"/>
                <a:ea typeface="微软雅黑" panose="020B0503020204020204" charset="-122"/>
                <a:cs typeface="微软雅黑" panose="020B0503020204020204" charset="-122"/>
                <a:sym typeface="+mn-ea"/>
              </a:rPr>
              <a:t>科</a:t>
            </a:r>
            <a:r>
              <a:rPr sz="2000" spc="25" dirty="0">
                <a:latin typeface="微软雅黑" panose="020B0503020204020204" charset="-122"/>
                <a:ea typeface="微软雅黑" panose="020B0503020204020204" charset="-122"/>
                <a:cs typeface="微软雅黑" panose="020B0503020204020204" charset="-122"/>
                <a:sym typeface="+mn-ea"/>
              </a:rPr>
              <a:t>学</a:t>
            </a:r>
            <a:r>
              <a:rPr sz="2000" spc="80" dirty="0">
                <a:latin typeface="微软雅黑" panose="020B0503020204020204" charset="-122"/>
                <a:ea typeface="微软雅黑" panose="020B0503020204020204" charset="-122"/>
                <a:cs typeface="微软雅黑" panose="020B0503020204020204" charset="-122"/>
                <a:sym typeface="+mn-ea"/>
              </a:rPr>
              <a:t>家</a:t>
            </a:r>
            <a:r>
              <a:rPr sz="2000" spc="25" dirty="0">
                <a:latin typeface="微软雅黑" panose="020B0503020204020204" charset="-122"/>
                <a:ea typeface="微软雅黑" panose="020B0503020204020204" charset="-122"/>
                <a:cs typeface="微软雅黑" panose="020B0503020204020204" charset="-122"/>
                <a:sym typeface="+mn-ea"/>
              </a:rPr>
              <a:t>发现</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左</a:t>
            </a:r>
            <a:r>
              <a:rPr sz="2000" spc="80"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和右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a:t>
            </a:r>
            <a:r>
              <a:rPr sz="2000" spc="75" dirty="0">
                <a:latin typeface="微软雅黑" panose="020B0503020204020204" charset="-122"/>
                <a:ea typeface="微软雅黑" panose="020B0503020204020204" charset="-122"/>
                <a:cs typeface="微软雅黑" panose="020B0503020204020204" charset="-122"/>
                <a:sym typeface="+mn-ea"/>
              </a:rPr>
              <a:t>每</a:t>
            </a:r>
            <a:r>
              <a:rPr sz="2000" spc="25" dirty="0">
                <a:latin typeface="微软雅黑" panose="020B0503020204020204" charset="-122"/>
                <a:ea typeface="微软雅黑" panose="020B0503020204020204" charset="-122"/>
                <a:cs typeface="微软雅黑" panose="020B0503020204020204" charset="-122"/>
                <a:sym typeface="+mn-ea"/>
              </a:rPr>
              <a:t>一部</a:t>
            </a:r>
            <a:r>
              <a:rPr sz="2000" spc="75" dirty="0">
                <a:latin typeface="微软雅黑" panose="020B0503020204020204" charset="-122"/>
                <a:ea typeface="微软雅黑" panose="020B0503020204020204" charset="-122"/>
                <a:cs typeface="微软雅黑" panose="020B0503020204020204" charset="-122"/>
                <a:sym typeface="+mn-ea"/>
              </a:rPr>
              <a:t>分</a:t>
            </a:r>
            <a:r>
              <a:rPr sz="2000" spc="25" dirty="0">
                <a:latin typeface="微软雅黑" panose="020B0503020204020204" charset="-122"/>
                <a:ea typeface="微软雅黑" panose="020B0503020204020204" charset="-122"/>
                <a:cs typeface="微软雅黑" panose="020B0503020204020204" charset="-122"/>
                <a:sym typeface="+mn-ea"/>
              </a:rPr>
              <a:t>充当不同的功能和角色。</a:t>
            </a:r>
            <a:endParaRPr sz="200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85200" y="2039999"/>
            <a:ext cx="3606800" cy="332486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90204"/>
              </a:rPr>
              <a:t>① </a:t>
            </a:r>
            <a:r>
              <a:rPr lang="en-US" spc="-10" dirty="0">
                <a:latin typeface="微软雅黑" panose="020B0503020204020204" charset="-122"/>
                <a:ea typeface="微软雅黑" panose="020B0503020204020204" charset="-122"/>
                <a:cs typeface="Arial" panose="020B0604020202090204"/>
              </a:rPr>
              <a:t>r</a:t>
            </a:r>
            <a:r>
              <a:rPr spc="-10" dirty="0">
                <a:latin typeface="微软雅黑" panose="020B0503020204020204" charset="-122"/>
                <a:ea typeface="微软雅黑" panose="020B0503020204020204" charset="-122"/>
                <a:cs typeface="Arial" panose="020B0604020202090204"/>
              </a:rPr>
              <a:t>emarkable</a:t>
            </a:r>
            <a:r>
              <a:rPr spc="-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[rɪˈmɑ:kəbl]</a:t>
            </a:r>
            <a:endParaRPr dirty="0">
              <a:latin typeface="微软雅黑" panose="020B0503020204020204" charset="-122"/>
              <a:ea typeface="微软雅黑" panose="020B0503020204020204" charset="-122"/>
              <a:cs typeface="Arial" panose="020B0604020202090204"/>
            </a:endParaRPr>
          </a:p>
          <a:p>
            <a:pPr marL="12700" fontAlgn="auto">
              <a:lnSpc>
                <a:spcPts val="3500"/>
              </a:lnSpc>
              <a:spcBef>
                <a:spcPts val="81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非凡的，显著的</a:t>
            </a:r>
            <a:endParaRPr spc="-5"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815"/>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90204"/>
                <a:sym typeface="+mn-ea"/>
              </a:rPr>
              <a:t>particularly </a:t>
            </a:r>
            <a:r>
              <a:rPr lang="en-US" spc="5" dirty="0">
                <a:latin typeface="微软雅黑" panose="020B0503020204020204" charset="-122"/>
                <a:ea typeface="微软雅黑" panose="020B0503020204020204" charset="-122"/>
                <a:cs typeface="Arial" panose="020B0604020202090204"/>
                <a:sym typeface="+mn-ea"/>
              </a:rPr>
              <a:t>adv. </a:t>
            </a:r>
            <a:r>
              <a:rPr lang="zh-CN" altLang="en-US" spc="5" dirty="0">
                <a:latin typeface="微软雅黑" panose="020B0503020204020204" charset="-122"/>
                <a:ea typeface="微软雅黑" panose="020B0503020204020204" charset="-122"/>
                <a:cs typeface="Arial" panose="020B0604020202090204"/>
                <a:sym typeface="+mn-ea"/>
              </a:rPr>
              <a:t>特别地、尤其</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0"/>
              </a:spcBef>
            </a:pPr>
            <a:r>
              <a:rPr lang="zh-CN" spc="-5" dirty="0">
                <a:latin typeface="微软雅黑" panose="020B0503020204020204" charset="-122"/>
                <a:ea typeface="微软雅黑" panose="020B0503020204020204" charset="-122"/>
                <a:cs typeface="Arial" panose="020B0604020202090204"/>
              </a:rPr>
              <a:t>③ </a:t>
            </a:r>
            <a:r>
              <a:rPr spc="-5" dirty="0">
                <a:latin typeface="微软雅黑" panose="020B0503020204020204" charset="-122"/>
                <a:ea typeface="微软雅黑" panose="020B0503020204020204" charset="-122"/>
                <a:cs typeface="Arial" panose="020B0604020202090204"/>
              </a:rPr>
              <a:t>separate</a:t>
            </a:r>
            <a:r>
              <a:rPr spc="-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Arial" panose="020B0604020202090204"/>
              </a:rPr>
              <a:t>['sepəreɪt]</a:t>
            </a:r>
            <a:endParaRPr dirty="0">
              <a:latin typeface="微软雅黑" panose="020B0503020204020204" charset="-122"/>
              <a:ea typeface="微软雅黑" panose="020B0503020204020204" charset="-122"/>
              <a:cs typeface="Arial" panose="020B0604020202090204"/>
            </a:endParaRP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0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不同的，不相关的</a:t>
            </a:r>
            <a:endParaRPr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755"/>
              </a:spcBef>
            </a:pPr>
            <a:r>
              <a:rPr lang="zh-CN" dirty="0">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90204"/>
                <a:sym typeface="+mn-ea"/>
              </a:rPr>
              <a:t>feature   </a:t>
            </a:r>
            <a:r>
              <a:rPr lang="en-US" spc="5" dirty="0">
                <a:latin typeface="微软雅黑" panose="020B0503020204020204" charset="-122"/>
                <a:ea typeface="微软雅黑" panose="020B0503020204020204" charset="-122"/>
                <a:cs typeface="Arial" panose="020B0604020202090204"/>
                <a:sym typeface="+mn-ea"/>
              </a:rPr>
              <a:t>n. </a:t>
            </a:r>
            <a:r>
              <a:rPr lang="zh-CN" altLang="en-US" spc="5" dirty="0">
                <a:latin typeface="微软雅黑" panose="020B0503020204020204" charset="-122"/>
                <a:ea typeface="微软雅黑" panose="020B0503020204020204" charset="-122"/>
                <a:cs typeface="Arial" panose="020B0604020202090204"/>
                <a:sym typeface="+mn-ea"/>
              </a:rPr>
              <a:t>特色、特征</a:t>
            </a:r>
            <a:endParaRPr lang="zh-CN" altLang="en-US" spc="5"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1848475"/>
            <a:ext cx="8258175" cy="3448685"/>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②</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left </a:t>
            </a:r>
            <a:r>
              <a:rPr sz="2000" dirty="0">
                <a:latin typeface="微软雅黑" panose="020B0503020204020204" charset="-122"/>
                <a:ea typeface="微软雅黑" panose="020B0503020204020204" charset="-122"/>
                <a:cs typeface="Arial" panose="020B0604020202090204"/>
                <a:sym typeface="+mn-ea"/>
              </a:rPr>
              <a:t>brain is </a:t>
            </a:r>
            <a:r>
              <a:rPr sz="2000" spc="10" dirty="0">
                <a:latin typeface="微软雅黑" panose="020B0503020204020204" charset="-122"/>
                <a:ea typeface="微软雅黑" panose="020B0503020204020204" charset="-122"/>
                <a:cs typeface="Arial" panose="020B0604020202090204"/>
                <a:sym typeface="+mn-ea"/>
              </a:rPr>
              <a:t>said </a:t>
            </a:r>
            <a:r>
              <a:rPr sz="2000" dirty="0">
                <a:latin typeface="微软雅黑" panose="020B0503020204020204" charset="-122"/>
                <a:ea typeface="微软雅黑" panose="020B0503020204020204" charset="-122"/>
                <a:cs typeface="Arial" panose="020B0604020202090204"/>
                <a:sym typeface="+mn-ea"/>
              </a:rPr>
              <a:t>to </a:t>
            </a:r>
            <a:r>
              <a:rPr sz="2000" spc="-10" dirty="0">
                <a:latin typeface="微软雅黑" panose="020B0503020204020204" charset="-122"/>
                <a:ea typeface="微软雅黑" panose="020B0503020204020204" charset="-122"/>
                <a:cs typeface="Arial" panose="020B0604020202090204"/>
                <a:sym typeface="+mn-ea"/>
              </a:rPr>
              <a:t>be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logical </a:t>
            </a:r>
            <a:r>
              <a:rPr sz="2000" dirty="0">
                <a:latin typeface="微软雅黑" panose="020B0503020204020204" charset="-122"/>
                <a:ea typeface="微软雅黑" panose="020B0503020204020204" charset="-122"/>
                <a:cs typeface="Arial" panose="020B0604020202090204"/>
                <a:sym typeface="+mn-ea"/>
              </a:rPr>
              <a:t>brain. </a:t>
            </a:r>
            <a:r>
              <a:rPr sz="2000" spc="15" dirty="0">
                <a:latin typeface="微软雅黑" panose="020B0503020204020204" charset="-122"/>
                <a:ea typeface="微软雅黑" panose="020B0503020204020204" charset="-122"/>
                <a:cs typeface="Arial" panose="020B0604020202090204"/>
                <a:sym typeface="+mn-ea"/>
              </a:rPr>
              <a:t>It </a:t>
            </a:r>
            <a:r>
              <a:rPr sz="2000" dirty="0">
                <a:latin typeface="微软雅黑" panose="020B0503020204020204" charset="-122"/>
                <a:ea typeface="微软雅黑" panose="020B0503020204020204" charset="-122"/>
                <a:cs typeface="Arial" panose="020B0604020202090204"/>
                <a:sym typeface="+mn-ea"/>
              </a:rPr>
              <a:t>is </a:t>
            </a:r>
            <a:r>
              <a:rPr sz="2000" spc="-1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left </a:t>
            </a:r>
            <a:r>
              <a:rPr sz="2000" dirty="0">
                <a:latin typeface="微软雅黑" panose="020B0503020204020204" charset="-122"/>
                <a:ea typeface="微软雅黑" panose="020B0503020204020204" charset="-122"/>
                <a:cs typeface="Arial" panose="020B0604020202090204"/>
                <a:sym typeface="+mn-ea"/>
              </a:rPr>
              <a:t>brain </a:t>
            </a:r>
            <a:r>
              <a:rPr sz="2000" spc="5" dirty="0">
                <a:latin typeface="微软雅黑" panose="020B0503020204020204" charset="-122"/>
                <a:ea typeface="微软雅黑" panose="020B0503020204020204" charset="-122"/>
                <a:cs typeface="Arial" panose="020B0604020202090204"/>
                <a:sym typeface="+mn-ea"/>
              </a:rPr>
              <a:t>that </a:t>
            </a:r>
            <a:r>
              <a:rPr sz="2000" dirty="0">
                <a:latin typeface="微软雅黑" panose="020B0503020204020204" charset="-122"/>
                <a:ea typeface="微软雅黑" panose="020B0503020204020204" charset="-122"/>
                <a:cs typeface="Arial" panose="020B0604020202090204"/>
                <a:sym typeface="+mn-ea"/>
              </a:rPr>
              <a:t>we use to </a:t>
            </a:r>
            <a:r>
              <a:rPr sz="2000" spc="5" dirty="0">
                <a:latin typeface="微软雅黑" panose="020B0503020204020204" charset="-122"/>
                <a:ea typeface="微软雅黑" panose="020B0503020204020204" charset="-122"/>
                <a:cs typeface="Arial" panose="020B0604020202090204"/>
                <a:sym typeface="+mn-ea"/>
              </a:rPr>
              <a:t>solve </a:t>
            </a:r>
            <a:r>
              <a:rPr sz="2000" spc="10" dirty="0">
                <a:latin typeface="微软雅黑" panose="020B0503020204020204" charset="-122"/>
                <a:ea typeface="微软雅黑" panose="020B0503020204020204" charset="-122"/>
                <a:cs typeface="Arial" panose="020B0604020202090204"/>
                <a:sym typeface="+mn-ea"/>
              </a:rPr>
              <a:t>mathematical </a:t>
            </a:r>
            <a:r>
              <a:rPr sz="2000" spc="5" dirty="0">
                <a:latin typeface="微软雅黑" panose="020B0503020204020204" charset="-122"/>
                <a:ea typeface="微软雅黑" panose="020B0503020204020204" charset="-122"/>
                <a:cs typeface="Arial" panose="020B0604020202090204"/>
                <a:sym typeface="+mn-ea"/>
              </a:rPr>
              <a:t>problems </a:t>
            </a:r>
            <a:r>
              <a:rPr sz="2000" spc="15"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go </a:t>
            </a:r>
            <a:r>
              <a:rPr sz="2000" dirty="0">
                <a:latin typeface="微软雅黑" panose="020B0503020204020204" charset="-122"/>
                <a:ea typeface="微软雅黑" panose="020B0503020204020204" charset="-122"/>
                <a:cs typeface="Arial" panose="020B0604020202090204"/>
                <a:sym typeface="+mn-ea"/>
              </a:rPr>
              <a:t>think logically. </a:t>
            </a:r>
            <a:r>
              <a:rPr sz="2000" spc="5" dirty="0">
                <a:latin typeface="微软雅黑" panose="020B0503020204020204" charset="-122"/>
                <a:ea typeface="微软雅黑" panose="020B0503020204020204" charset="-122"/>
                <a:cs typeface="Arial" panose="020B0604020202090204"/>
                <a:sym typeface="+mn-ea"/>
              </a:rPr>
              <a:t>For </a:t>
            </a:r>
            <a:r>
              <a:rPr sz="2000" spc="10" dirty="0">
                <a:latin typeface="微软雅黑" panose="020B0503020204020204" charset="-122"/>
                <a:ea typeface="微软雅黑" panose="020B0503020204020204" charset="-122"/>
                <a:cs typeface="Arial" panose="020B0604020202090204"/>
                <a:sym typeface="+mn-ea"/>
              </a:rPr>
              <a:t>example, </a:t>
            </a:r>
            <a:r>
              <a:rPr sz="2000" dirty="0">
                <a:latin typeface="微软雅黑" panose="020B0503020204020204" charset="-122"/>
                <a:ea typeface="微软雅黑" panose="020B0503020204020204" charset="-122"/>
                <a:cs typeface="Arial" panose="020B0604020202090204"/>
                <a:sym typeface="+mn-ea"/>
              </a:rPr>
              <a:t>if you  </a:t>
            </a:r>
            <a:r>
              <a:rPr sz="2000" spc="15" dirty="0">
                <a:latin typeface="微软雅黑" panose="020B0503020204020204" charset="-122"/>
                <a:ea typeface="微软雅黑" panose="020B0503020204020204" charset="-122"/>
                <a:cs typeface="Arial" panose="020B0604020202090204"/>
                <a:sym typeface="+mn-ea"/>
              </a:rPr>
              <a:t>are </a:t>
            </a:r>
            <a:r>
              <a:rPr sz="2000" spc="10" dirty="0">
                <a:latin typeface="微软雅黑" panose="020B0503020204020204" charset="-122"/>
                <a:ea typeface="微软雅黑" panose="020B0503020204020204" charset="-122"/>
                <a:cs typeface="Arial" panose="020B0604020202090204"/>
                <a:sym typeface="+mn-ea"/>
              </a:rPr>
              <a:t>asked </a:t>
            </a:r>
            <a:r>
              <a:rPr sz="2000" spc="15" dirty="0">
                <a:latin typeface="微软雅黑" panose="020B0503020204020204" charset="-122"/>
                <a:ea typeface="微软雅黑" panose="020B0503020204020204" charset="-122"/>
                <a:cs typeface="Arial" panose="020B0604020202090204"/>
                <a:sym typeface="+mn-ea"/>
              </a:rPr>
              <a:t>how </a:t>
            </a:r>
            <a:r>
              <a:rPr sz="2000" dirty="0">
                <a:latin typeface="微软雅黑" panose="020B0503020204020204" charset="-122"/>
                <a:ea typeface="微软雅黑" panose="020B0503020204020204" charset="-122"/>
                <a:cs typeface="Arial" panose="020B0604020202090204"/>
                <a:sym typeface="+mn-ea"/>
              </a:rPr>
              <a:t>to make </a:t>
            </a:r>
            <a:r>
              <a:rPr sz="2000" spc="15" dirty="0">
                <a:latin typeface="微软雅黑" panose="020B0503020204020204" charset="-122"/>
                <a:ea typeface="微软雅黑" panose="020B0503020204020204" charset="-122"/>
                <a:cs typeface="Arial" panose="020B0604020202090204"/>
                <a:sym typeface="+mn-ea"/>
              </a:rPr>
              <a:t>coffee, </a:t>
            </a:r>
            <a:r>
              <a:rPr sz="2000" dirty="0">
                <a:latin typeface="微软雅黑" panose="020B0503020204020204" charset="-122"/>
                <a:ea typeface="微软雅黑" panose="020B0503020204020204" charset="-122"/>
                <a:cs typeface="Arial" panose="020B0604020202090204"/>
                <a:sym typeface="+mn-ea"/>
              </a:rPr>
              <a:t>this is </a:t>
            </a:r>
            <a:r>
              <a:rPr sz="2000" spc="5" dirty="0">
                <a:latin typeface="微软雅黑" panose="020B0503020204020204" charset="-122"/>
                <a:ea typeface="微软雅黑" panose="020B0503020204020204" charset="-122"/>
                <a:cs typeface="Arial" panose="020B0604020202090204"/>
                <a:sym typeface="+mn-ea"/>
              </a:rPr>
              <a:t>what happens. </a:t>
            </a:r>
            <a:r>
              <a:rPr sz="2000" spc="-35" dirty="0">
                <a:latin typeface="微软雅黑" panose="020B0503020204020204" charset="-122"/>
                <a:ea typeface="微软雅黑" panose="020B0503020204020204" charset="-122"/>
                <a:cs typeface="Arial" panose="020B0604020202090204"/>
                <a:sym typeface="+mn-ea"/>
              </a:rPr>
              <a:t>Your </a:t>
            </a:r>
            <a:r>
              <a:rPr sz="2000" spc="-5" dirty="0">
                <a:latin typeface="微软雅黑" panose="020B0503020204020204" charset="-122"/>
                <a:ea typeface="微软雅黑" panose="020B0503020204020204" charset="-122"/>
                <a:cs typeface="Arial" panose="020B0604020202090204"/>
                <a:sym typeface="+mn-ea"/>
              </a:rPr>
              <a:t>left </a:t>
            </a:r>
            <a:r>
              <a:rPr sz="2000" spc="10" dirty="0">
                <a:latin typeface="微软雅黑" panose="020B0503020204020204" charset="-122"/>
                <a:ea typeface="微软雅黑" panose="020B0503020204020204" charset="-122"/>
                <a:cs typeface="Arial" panose="020B0604020202090204"/>
                <a:sym typeface="+mn-ea"/>
              </a:rPr>
              <a:t>brain </a:t>
            </a:r>
            <a:r>
              <a:rPr sz="2000" dirty="0">
                <a:latin typeface="微软雅黑" panose="020B0503020204020204" charset="-122"/>
                <a:ea typeface="微软雅黑" panose="020B0503020204020204" charset="-122"/>
                <a:cs typeface="Arial" panose="020B0604020202090204"/>
                <a:sym typeface="+mn-ea"/>
              </a:rPr>
              <a:t>begins  to </a:t>
            </a:r>
            <a:r>
              <a:rPr sz="2000" spc="10" dirty="0">
                <a:latin typeface="微软雅黑" panose="020B0503020204020204" charset="-122"/>
                <a:ea typeface="微软雅黑" panose="020B0503020204020204" charset="-122"/>
                <a:cs typeface="Arial" panose="020B0604020202090204"/>
                <a:sym typeface="+mn-ea"/>
              </a:rPr>
              <a:t>work; </a:t>
            </a:r>
            <a:r>
              <a:rPr sz="2000" dirty="0">
                <a:latin typeface="微软雅黑" panose="020B0503020204020204" charset="-122"/>
                <a:ea typeface="微软雅黑" panose="020B0503020204020204" charset="-122"/>
                <a:cs typeface="Arial" panose="020B0604020202090204"/>
                <a:sym typeface="+mn-ea"/>
              </a:rPr>
              <a:t>it </a:t>
            </a:r>
            <a:r>
              <a:rPr sz="2000" spc="10" dirty="0">
                <a:latin typeface="微软雅黑" panose="020B0503020204020204" charset="-122"/>
                <a:ea typeface="微软雅黑" panose="020B0503020204020204" charset="-122"/>
                <a:cs typeface="Arial" panose="020B0604020202090204"/>
                <a:sym typeface="+mn-ea"/>
              </a:rPr>
              <a:t>searches its </a:t>
            </a:r>
            <a:r>
              <a:rPr sz="2000" spc="5" dirty="0">
                <a:latin typeface="微软雅黑" panose="020B0503020204020204" charset="-122"/>
                <a:ea typeface="微软雅黑" panose="020B0503020204020204" charset="-122"/>
                <a:cs typeface="Arial" panose="020B0604020202090204"/>
                <a:sym typeface="+mn-ea"/>
              </a:rPr>
              <a:t>files </a:t>
            </a:r>
            <a:r>
              <a:rPr sz="2000" spc="15" dirty="0">
                <a:latin typeface="微软雅黑" panose="020B0503020204020204" charset="-122"/>
                <a:ea typeface="微软雅黑" panose="020B0503020204020204" charset="-122"/>
                <a:cs typeface="Arial" panose="020B0604020202090204"/>
                <a:sym typeface="+mn-ea"/>
              </a:rPr>
              <a:t>for </a:t>
            </a:r>
            <a:r>
              <a:rPr sz="2000" spc="10" dirty="0">
                <a:latin typeface="微软雅黑" panose="020B0503020204020204" charset="-122"/>
                <a:ea typeface="微软雅黑" panose="020B0503020204020204" charset="-122"/>
                <a:cs typeface="Arial" panose="020B0604020202090204"/>
                <a:sym typeface="+mn-ea"/>
              </a:rPr>
              <a:t>information </a:t>
            </a:r>
            <a:r>
              <a:rPr sz="2000" spc="50" dirty="0">
                <a:latin typeface="微软雅黑" panose="020B0503020204020204" charset="-122"/>
                <a:ea typeface="微软雅黑" panose="020B0503020204020204" charset="-122"/>
                <a:cs typeface="Arial" panose="020B0604020202090204"/>
                <a:sym typeface="+mn-ea"/>
              </a:rPr>
              <a:t>on </a:t>
            </a:r>
            <a:r>
              <a:rPr sz="2000" spc="25" dirty="0">
                <a:latin typeface="微软雅黑" panose="020B0503020204020204" charset="-122"/>
                <a:ea typeface="微软雅黑" panose="020B0503020204020204" charset="-122"/>
                <a:cs typeface="Arial" panose="020B0604020202090204"/>
                <a:sym typeface="+mn-ea"/>
              </a:rPr>
              <a:t>coffee </a:t>
            </a:r>
            <a:r>
              <a:rPr sz="2000" spc="5" dirty="0">
                <a:latin typeface="微软雅黑" panose="020B0503020204020204" charset="-122"/>
                <a:ea typeface="微软雅黑" panose="020B0503020204020204" charset="-122"/>
                <a:cs typeface="Arial" panose="020B0604020202090204"/>
                <a:sym typeface="+mn-ea"/>
              </a:rPr>
              <a:t>making. </a:t>
            </a:r>
            <a:r>
              <a:rPr sz="2000" spc="-5" dirty="0">
                <a:latin typeface="微软雅黑" panose="020B0503020204020204" charset="-122"/>
                <a:ea typeface="微软雅黑" panose="020B0503020204020204" charset="-122"/>
                <a:cs typeface="Arial" panose="020B0604020202090204"/>
                <a:sym typeface="+mn-ea"/>
              </a:rPr>
              <a:t>If </a:t>
            </a:r>
            <a:r>
              <a:rPr sz="2000" spc="25" dirty="0">
                <a:latin typeface="微软雅黑" panose="020B0503020204020204" charset="-122"/>
                <a:ea typeface="微软雅黑" panose="020B0503020204020204" charset="-122"/>
                <a:cs typeface="Arial" panose="020B0604020202090204"/>
                <a:sym typeface="+mn-ea"/>
              </a:rPr>
              <a:t>it </a:t>
            </a:r>
            <a:r>
              <a:rPr sz="2000" spc="15" dirty="0">
                <a:latin typeface="微软雅黑" panose="020B0503020204020204" charset="-122"/>
                <a:ea typeface="微软雅黑" panose="020B0503020204020204" charset="-122"/>
                <a:cs typeface="Arial" panose="020B0604020202090204"/>
                <a:sym typeface="+mn-ea"/>
              </a:rPr>
              <a:t>finds </a:t>
            </a:r>
            <a:r>
              <a:rPr sz="2000" dirty="0">
                <a:latin typeface="微软雅黑" panose="020B0503020204020204" charset="-122"/>
                <a:ea typeface="微软雅黑" panose="020B0503020204020204" charset="-122"/>
                <a:cs typeface="Arial" panose="020B0604020202090204"/>
                <a:sym typeface="+mn-ea"/>
              </a:rPr>
              <a:t>the  files, </a:t>
            </a:r>
            <a:r>
              <a:rPr sz="2000" spc="25" dirty="0">
                <a:latin typeface="微软雅黑" panose="020B0503020204020204" charset="-122"/>
                <a:ea typeface="微软雅黑" panose="020B0503020204020204" charset="-122"/>
                <a:cs typeface="Arial" panose="020B0604020202090204"/>
                <a:sym typeface="+mn-ea"/>
              </a:rPr>
              <a:t>it </a:t>
            </a:r>
            <a:r>
              <a:rPr sz="2000" dirty="0">
                <a:latin typeface="微软雅黑" panose="020B0503020204020204" charset="-122"/>
                <a:ea typeface="微软雅黑" panose="020B0503020204020204" charset="-122"/>
                <a:cs typeface="Arial" panose="020B0604020202090204"/>
                <a:sym typeface="+mn-ea"/>
              </a:rPr>
              <a:t>begins </a:t>
            </a:r>
            <a:r>
              <a:rPr sz="2000" spc="10" dirty="0">
                <a:latin typeface="微软雅黑" panose="020B0503020204020204" charset="-122"/>
                <a:ea typeface="微软雅黑" panose="020B0503020204020204" charset="-122"/>
                <a:cs typeface="Arial" panose="020B0604020202090204"/>
                <a:sym typeface="+mn-ea"/>
              </a:rPr>
              <a:t>relating </a:t>
            </a:r>
            <a:r>
              <a:rPr sz="2000" dirty="0">
                <a:latin typeface="微软雅黑" panose="020B0503020204020204" charset="-122"/>
                <a:ea typeface="微软雅黑" panose="020B0503020204020204" charset="-122"/>
                <a:cs typeface="Arial" panose="020B0604020202090204"/>
                <a:sym typeface="+mn-ea"/>
              </a:rPr>
              <a:t>what to </a:t>
            </a:r>
            <a:r>
              <a:rPr sz="2000" spc="-10" dirty="0">
                <a:latin typeface="微软雅黑" panose="020B0503020204020204" charset="-122"/>
                <a:ea typeface="微软雅黑" panose="020B0503020204020204" charset="-122"/>
                <a:cs typeface="Arial" panose="020B0604020202090204"/>
                <a:sym typeface="+mn-ea"/>
              </a:rPr>
              <a:t>do </a:t>
            </a:r>
            <a:r>
              <a:rPr sz="2000" spc="25" dirty="0">
                <a:latin typeface="微软雅黑" panose="020B0503020204020204" charset="-122"/>
                <a:ea typeface="微软雅黑" panose="020B0503020204020204" charset="-122"/>
                <a:cs typeface="Arial" panose="020B0604020202090204"/>
                <a:sym typeface="+mn-ea"/>
              </a:rPr>
              <a:t>step </a:t>
            </a:r>
            <a:r>
              <a:rPr sz="2000" spc="-10" dirty="0">
                <a:latin typeface="微软雅黑" panose="020B0503020204020204" charset="-122"/>
                <a:ea typeface="微软雅黑" panose="020B0503020204020204" charset="-122"/>
                <a:cs typeface="Arial" panose="020B0604020202090204"/>
                <a:sym typeface="+mn-ea"/>
              </a:rPr>
              <a:t>by </a:t>
            </a:r>
            <a:r>
              <a:rPr sz="2000" spc="25" dirty="0">
                <a:latin typeface="微软雅黑" panose="020B0503020204020204" charset="-122"/>
                <a:ea typeface="微软雅黑" panose="020B0503020204020204" charset="-122"/>
                <a:cs typeface="Arial" panose="020B0604020202090204"/>
                <a:sym typeface="+mn-ea"/>
              </a:rPr>
              <a:t>step. </a:t>
            </a:r>
            <a:r>
              <a:rPr sz="2000" spc="-5" dirty="0">
                <a:latin typeface="微软雅黑" panose="020B0503020204020204" charset="-122"/>
                <a:ea typeface="微软雅黑" panose="020B0503020204020204" charset="-122"/>
                <a:cs typeface="Arial" panose="020B0604020202090204"/>
                <a:sym typeface="+mn-ea"/>
              </a:rPr>
              <a:t>If </a:t>
            </a:r>
            <a:r>
              <a:rPr sz="2000" spc="25" dirty="0">
                <a:latin typeface="微软雅黑" panose="020B0503020204020204" charset="-122"/>
                <a:ea typeface="微软雅黑" panose="020B0503020204020204" charset="-122"/>
                <a:cs typeface="Arial" panose="020B0604020202090204"/>
                <a:sym typeface="+mn-ea"/>
              </a:rPr>
              <a:t>it </a:t>
            </a:r>
            <a:r>
              <a:rPr sz="2000" dirty="0">
                <a:latin typeface="微软雅黑" panose="020B0503020204020204" charset="-122"/>
                <a:ea typeface="微软雅黑" panose="020B0503020204020204" charset="-122"/>
                <a:cs typeface="Arial" panose="020B0604020202090204"/>
                <a:sym typeface="+mn-ea"/>
              </a:rPr>
              <a:t>does </a:t>
            </a:r>
            <a:r>
              <a:rPr sz="2000" spc="15" dirty="0">
                <a:latin typeface="微软雅黑" panose="020B0503020204020204" charset="-122"/>
                <a:ea typeface="微软雅黑" panose="020B0503020204020204" charset="-122"/>
                <a:cs typeface="Arial" panose="020B0604020202090204"/>
                <a:sym typeface="+mn-ea"/>
              </a:rPr>
              <a:t>not </a:t>
            </a:r>
            <a:r>
              <a:rPr sz="2000" spc="10" dirty="0">
                <a:latin typeface="微软雅黑" panose="020B0503020204020204" charset="-122"/>
                <a:ea typeface="微软雅黑" panose="020B0503020204020204" charset="-122"/>
                <a:cs typeface="Arial" panose="020B0604020202090204"/>
                <a:sym typeface="+mn-ea"/>
              </a:rPr>
              <a:t>find </a:t>
            </a:r>
            <a:r>
              <a:rPr sz="2000" spc="15" dirty="0">
                <a:latin typeface="微软雅黑" panose="020B0503020204020204" charset="-122"/>
                <a:ea typeface="微软雅黑" panose="020B0503020204020204" charset="-122"/>
                <a:cs typeface="Arial" panose="020B0604020202090204"/>
                <a:sym typeface="+mn-ea"/>
              </a:rPr>
              <a:t>any </a:t>
            </a:r>
            <a:r>
              <a:rPr sz="2000" spc="5" dirty="0">
                <a:latin typeface="微软雅黑" panose="020B0503020204020204" charset="-122"/>
                <a:ea typeface="微软雅黑" panose="020B0503020204020204" charset="-122"/>
                <a:cs typeface="Arial" panose="020B0604020202090204"/>
                <a:sym typeface="+mn-ea"/>
              </a:rPr>
              <a:t>record,  </a:t>
            </a:r>
            <a:r>
              <a:rPr sz="2000" dirty="0">
                <a:latin typeface="微软雅黑" panose="020B0503020204020204" charset="-122"/>
                <a:ea typeface="微软雅黑" panose="020B0503020204020204" charset="-122"/>
                <a:cs typeface="Arial" panose="020B0604020202090204"/>
                <a:sym typeface="+mn-ea"/>
              </a:rPr>
              <a:t>it </a:t>
            </a:r>
            <a:r>
              <a:rPr sz="2000" spc="5" dirty="0">
                <a:latin typeface="微软雅黑" panose="020B0503020204020204" charset="-122"/>
                <a:ea typeface="微软雅黑" panose="020B0503020204020204" charset="-122"/>
                <a:cs typeface="Arial" panose="020B0604020202090204"/>
                <a:sym typeface="+mn-ea"/>
              </a:rPr>
              <a:t>says </a:t>
            </a:r>
            <a:r>
              <a:rPr sz="2000" dirty="0">
                <a:latin typeface="微软雅黑" panose="020B0503020204020204" charset="-122"/>
                <a:ea typeface="微软雅黑" panose="020B0503020204020204" charset="-122"/>
                <a:cs typeface="Arial" panose="020B0604020202090204"/>
                <a:sym typeface="+mn-ea"/>
              </a:rPr>
              <a:t>it does not</a:t>
            </a:r>
            <a:r>
              <a:rPr sz="2000" spc="175" dirty="0">
                <a:latin typeface="微软雅黑" panose="020B0503020204020204" charset="-122"/>
                <a:ea typeface="微软雅黑" panose="020B0503020204020204" charset="-122"/>
                <a:cs typeface="Arial" panose="020B0604020202090204"/>
                <a:sym typeface="+mn-ea"/>
              </a:rPr>
              <a:t> </a:t>
            </a:r>
            <a:r>
              <a:rPr sz="2000" spc="-35" dirty="0">
                <a:latin typeface="微软雅黑" panose="020B0503020204020204" charset="-122"/>
                <a:ea typeface="微软雅黑" panose="020B0503020204020204" charset="-122"/>
                <a:cs typeface="Arial" panose="020B0604020202090204"/>
                <a:sym typeface="+mn-ea"/>
              </a:rPr>
              <a:t>know.</a:t>
            </a: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24875" y="2199630"/>
            <a:ext cx="3606800" cy="229489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90204"/>
              </a:rPr>
              <a:t>① </a:t>
            </a:r>
            <a:r>
              <a:rPr spc="5" dirty="0">
                <a:latin typeface="微软雅黑" panose="020B0503020204020204" charset="-122"/>
                <a:ea typeface="微软雅黑" panose="020B0503020204020204" charset="-122"/>
                <a:cs typeface="Arial" panose="020B0604020202090204"/>
                <a:sym typeface="+mn-ea"/>
              </a:rPr>
              <a:t>logical </a:t>
            </a:r>
            <a:r>
              <a:rPr lang="en-US" spc="5" dirty="0">
                <a:latin typeface="微软雅黑" panose="020B0503020204020204" charset="-122"/>
                <a:ea typeface="微软雅黑" panose="020B0503020204020204" charset="-122"/>
                <a:cs typeface="Arial" panose="020B0604020202090204"/>
                <a:sym typeface="+mn-ea"/>
              </a:rPr>
              <a:t>adj. </a:t>
            </a:r>
            <a:r>
              <a:rPr lang="zh-CN" altLang="en-US" spc="5" dirty="0">
                <a:latin typeface="微软雅黑" panose="020B0503020204020204" charset="-122"/>
                <a:ea typeface="微软雅黑" panose="020B0503020204020204" charset="-122"/>
                <a:cs typeface="Arial" panose="020B0604020202090204"/>
                <a:sym typeface="+mn-ea"/>
              </a:rPr>
              <a:t>合逻辑的、合理的</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90204"/>
                <a:sym typeface="+mn-ea"/>
              </a:rPr>
              <a:t>file  </a:t>
            </a:r>
            <a:r>
              <a:rPr lang="en-US" spc="5" dirty="0">
                <a:latin typeface="微软雅黑" panose="020B0503020204020204" charset="-122"/>
                <a:ea typeface="微软雅黑" panose="020B0503020204020204" charset="-122"/>
                <a:cs typeface="Arial" panose="020B0604020202090204"/>
                <a:sym typeface="+mn-ea"/>
              </a:rPr>
              <a:t>n. </a:t>
            </a:r>
            <a:r>
              <a:rPr lang="zh-CN" altLang="en-US" spc="5" dirty="0">
                <a:latin typeface="微软雅黑" panose="020B0503020204020204" charset="-122"/>
                <a:ea typeface="微软雅黑" panose="020B0503020204020204" charset="-122"/>
                <a:cs typeface="Arial" panose="020B0604020202090204"/>
                <a:sym typeface="+mn-ea"/>
              </a:rPr>
              <a:t>文件、档案</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90204"/>
              </a:rPr>
              <a:t>③ </a:t>
            </a:r>
            <a:r>
              <a:rPr lang="en-US" altLang="zh-CN" spc="-5" dirty="0">
                <a:latin typeface="微软雅黑" panose="020B0503020204020204" charset="-122"/>
                <a:ea typeface="微软雅黑" panose="020B0503020204020204" charset="-122"/>
                <a:cs typeface="Arial" panose="020B0604020202090204"/>
              </a:rPr>
              <a:t>relate v. </a:t>
            </a:r>
            <a:r>
              <a:rPr lang="zh-CN" altLang="en-US" spc="-5" dirty="0">
                <a:latin typeface="微软雅黑" panose="020B0503020204020204" charset="-122"/>
                <a:ea typeface="微软雅黑" panose="020B0503020204020204" charset="-122"/>
                <a:cs typeface="Arial" panose="020B0604020202090204"/>
              </a:rPr>
              <a:t>相关联、把</a:t>
            </a:r>
            <a:r>
              <a:rPr lang="en-US" altLang="zh-CN" spc="-5" dirty="0">
                <a:latin typeface="微软雅黑" panose="020B0503020204020204" charset="-122"/>
                <a:ea typeface="微软雅黑" panose="020B0503020204020204" charset="-122"/>
                <a:cs typeface="Arial" panose="020B0604020202090204"/>
              </a:rPr>
              <a:t>...</a:t>
            </a:r>
            <a:r>
              <a:rPr lang="zh-CN" altLang="en-US" spc="-5" dirty="0">
                <a:latin typeface="微软雅黑" panose="020B0503020204020204" charset="-122"/>
                <a:ea typeface="微软雅黑" panose="020B0503020204020204" charset="-122"/>
                <a:cs typeface="Arial" panose="020B0604020202090204"/>
              </a:rPr>
              <a:t>联系起来</a:t>
            </a:r>
            <a:endParaRPr lang="zh-CN" altLang="en-US" spc="-5" dirty="0">
              <a:latin typeface="微软雅黑" panose="020B0503020204020204" charset="-122"/>
              <a:ea typeface="微软雅黑" panose="020B0503020204020204" charset="-122"/>
              <a:cs typeface="Arial" panose="020B0604020202090204"/>
            </a:endParaRPr>
          </a:p>
          <a:p>
            <a:pPr marL="12700" fontAlgn="auto">
              <a:lnSpc>
                <a:spcPts val="3500"/>
              </a:lnSpc>
              <a:spcBef>
                <a:spcPts val="755"/>
              </a:spcBef>
            </a:pPr>
            <a:endParaRPr lang="zh-CN" altLang="en-US" spc="5"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1153994"/>
            <a:ext cx="8258175" cy="5907405"/>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②</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left </a:t>
            </a:r>
            <a:r>
              <a:rPr sz="2000" dirty="0">
                <a:latin typeface="微软雅黑" panose="020B0503020204020204" charset="-122"/>
                <a:ea typeface="微软雅黑" panose="020B0503020204020204" charset="-122"/>
                <a:cs typeface="Arial" panose="020B0604020202090204"/>
                <a:sym typeface="+mn-ea"/>
              </a:rPr>
              <a:t>brain is </a:t>
            </a:r>
            <a:r>
              <a:rPr sz="2000" spc="10" dirty="0">
                <a:latin typeface="微软雅黑" panose="020B0503020204020204" charset="-122"/>
                <a:ea typeface="微软雅黑" panose="020B0503020204020204" charset="-122"/>
                <a:cs typeface="Arial" panose="020B0604020202090204"/>
                <a:sym typeface="+mn-ea"/>
              </a:rPr>
              <a:t>said </a:t>
            </a:r>
            <a:r>
              <a:rPr sz="2000" dirty="0">
                <a:latin typeface="微软雅黑" panose="020B0503020204020204" charset="-122"/>
                <a:ea typeface="微软雅黑" panose="020B0503020204020204" charset="-122"/>
                <a:cs typeface="Arial" panose="020B0604020202090204"/>
                <a:sym typeface="+mn-ea"/>
              </a:rPr>
              <a:t>to </a:t>
            </a:r>
            <a:r>
              <a:rPr sz="2000" spc="-10" dirty="0">
                <a:latin typeface="微软雅黑" panose="020B0503020204020204" charset="-122"/>
                <a:ea typeface="微软雅黑" panose="020B0503020204020204" charset="-122"/>
                <a:cs typeface="Arial" panose="020B0604020202090204"/>
                <a:sym typeface="+mn-ea"/>
              </a:rPr>
              <a:t>be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logical </a:t>
            </a:r>
            <a:r>
              <a:rPr sz="2000" dirty="0">
                <a:latin typeface="微软雅黑" panose="020B0503020204020204" charset="-122"/>
                <a:ea typeface="微软雅黑" panose="020B0503020204020204" charset="-122"/>
                <a:cs typeface="Arial" panose="020B0604020202090204"/>
                <a:sym typeface="+mn-ea"/>
              </a:rPr>
              <a:t>brain. </a:t>
            </a:r>
            <a:r>
              <a:rPr sz="2000" spc="15" dirty="0">
                <a:latin typeface="微软雅黑" panose="020B0503020204020204" charset="-122"/>
                <a:ea typeface="微软雅黑" panose="020B0503020204020204" charset="-122"/>
                <a:cs typeface="Arial" panose="020B0604020202090204"/>
                <a:sym typeface="+mn-ea"/>
              </a:rPr>
              <a:t>It </a:t>
            </a:r>
            <a:r>
              <a:rPr sz="2000" dirty="0">
                <a:latin typeface="微软雅黑" panose="020B0503020204020204" charset="-122"/>
                <a:ea typeface="微软雅黑" panose="020B0503020204020204" charset="-122"/>
                <a:cs typeface="Arial" panose="020B0604020202090204"/>
                <a:sym typeface="+mn-ea"/>
              </a:rPr>
              <a:t>is </a:t>
            </a:r>
            <a:r>
              <a:rPr sz="2000" spc="-1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left </a:t>
            </a:r>
            <a:r>
              <a:rPr sz="2000" dirty="0">
                <a:latin typeface="微软雅黑" panose="020B0503020204020204" charset="-122"/>
                <a:ea typeface="微软雅黑" panose="020B0503020204020204" charset="-122"/>
                <a:cs typeface="Arial" panose="020B0604020202090204"/>
                <a:sym typeface="+mn-ea"/>
              </a:rPr>
              <a:t>brain </a:t>
            </a:r>
            <a:r>
              <a:rPr sz="2000" spc="5" dirty="0">
                <a:latin typeface="微软雅黑" panose="020B0503020204020204" charset="-122"/>
                <a:ea typeface="微软雅黑" panose="020B0503020204020204" charset="-122"/>
                <a:cs typeface="Arial" panose="020B0604020202090204"/>
                <a:sym typeface="+mn-ea"/>
              </a:rPr>
              <a:t>that </a:t>
            </a:r>
            <a:r>
              <a:rPr sz="2000" dirty="0">
                <a:latin typeface="微软雅黑" panose="020B0503020204020204" charset="-122"/>
                <a:ea typeface="微软雅黑" panose="020B0503020204020204" charset="-122"/>
                <a:cs typeface="Arial" panose="020B0604020202090204"/>
                <a:sym typeface="+mn-ea"/>
              </a:rPr>
              <a:t>we use to </a:t>
            </a:r>
            <a:r>
              <a:rPr sz="2000" spc="5" dirty="0">
                <a:latin typeface="微软雅黑" panose="020B0503020204020204" charset="-122"/>
                <a:ea typeface="微软雅黑" panose="020B0503020204020204" charset="-122"/>
                <a:cs typeface="Arial" panose="020B0604020202090204"/>
                <a:sym typeface="+mn-ea"/>
              </a:rPr>
              <a:t>solve </a:t>
            </a:r>
            <a:r>
              <a:rPr sz="2000" spc="10" dirty="0">
                <a:latin typeface="微软雅黑" panose="020B0503020204020204" charset="-122"/>
                <a:ea typeface="微软雅黑" panose="020B0503020204020204" charset="-122"/>
                <a:cs typeface="Arial" panose="020B0604020202090204"/>
                <a:sym typeface="+mn-ea"/>
              </a:rPr>
              <a:t>mathematical </a:t>
            </a:r>
            <a:r>
              <a:rPr sz="2000" spc="5" dirty="0">
                <a:latin typeface="微软雅黑" panose="020B0503020204020204" charset="-122"/>
                <a:ea typeface="微软雅黑" panose="020B0503020204020204" charset="-122"/>
                <a:cs typeface="Arial" panose="020B0604020202090204"/>
                <a:sym typeface="+mn-ea"/>
              </a:rPr>
              <a:t>problems </a:t>
            </a:r>
            <a:r>
              <a:rPr sz="2000" spc="15"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go </a:t>
            </a:r>
            <a:r>
              <a:rPr sz="2000" dirty="0">
                <a:latin typeface="微软雅黑" panose="020B0503020204020204" charset="-122"/>
                <a:ea typeface="微软雅黑" panose="020B0503020204020204" charset="-122"/>
                <a:cs typeface="Arial" panose="020B0604020202090204"/>
                <a:sym typeface="+mn-ea"/>
              </a:rPr>
              <a:t>think logically. </a:t>
            </a:r>
            <a:r>
              <a:rPr sz="2000" spc="5" dirty="0">
                <a:latin typeface="微软雅黑" panose="020B0503020204020204" charset="-122"/>
                <a:ea typeface="微软雅黑" panose="020B0503020204020204" charset="-122"/>
                <a:cs typeface="Arial" panose="020B0604020202090204"/>
                <a:sym typeface="+mn-ea"/>
              </a:rPr>
              <a:t>For </a:t>
            </a:r>
            <a:r>
              <a:rPr sz="2000" spc="10" dirty="0">
                <a:latin typeface="微软雅黑" panose="020B0503020204020204" charset="-122"/>
                <a:ea typeface="微软雅黑" panose="020B0503020204020204" charset="-122"/>
                <a:cs typeface="Arial" panose="020B0604020202090204"/>
                <a:sym typeface="+mn-ea"/>
              </a:rPr>
              <a:t>example, </a:t>
            </a:r>
            <a:r>
              <a:rPr sz="2000" dirty="0">
                <a:latin typeface="微软雅黑" panose="020B0503020204020204" charset="-122"/>
                <a:ea typeface="微软雅黑" panose="020B0503020204020204" charset="-122"/>
                <a:cs typeface="Arial" panose="020B0604020202090204"/>
                <a:sym typeface="+mn-ea"/>
              </a:rPr>
              <a:t>if you  </a:t>
            </a:r>
            <a:r>
              <a:rPr sz="2000" spc="15" dirty="0">
                <a:latin typeface="微软雅黑" panose="020B0503020204020204" charset="-122"/>
                <a:ea typeface="微软雅黑" panose="020B0503020204020204" charset="-122"/>
                <a:cs typeface="Arial" panose="020B0604020202090204"/>
                <a:sym typeface="+mn-ea"/>
              </a:rPr>
              <a:t>are </a:t>
            </a:r>
            <a:r>
              <a:rPr sz="2000" spc="10" dirty="0">
                <a:latin typeface="微软雅黑" panose="020B0503020204020204" charset="-122"/>
                <a:ea typeface="微软雅黑" panose="020B0503020204020204" charset="-122"/>
                <a:cs typeface="Arial" panose="020B0604020202090204"/>
                <a:sym typeface="+mn-ea"/>
              </a:rPr>
              <a:t>asked </a:t>
            </a:r>
            <a:r>
              <a:rPr sz="2000" spc="15" dirty="0">
                <a:latin typeface="微软雅黑" panose="020B0503020204020204" charset="-122"/>
                <a:ea typeface="微软雅黑" panose="020B0503020204020204" charset="-122"/>
                <a:cs typeface="Arial" panose="020B0604020202090204"/>
                <a:sym typeface="+mn-ea"/>
              </a:rPr>
              <a:t>how </a:t>
            </a:r>
            <a:r>
              <a:rPr sz="2000" dirty="0">
                <a:latin typeface="微软雅黑" panose="020B0503020204020204" charset="-122"/>
                <a:ea typeface="微软雅黑" panose="020B0503020204020204" charset="-122"/>
                <a:cs typeface="Arial" panose="020B0604020202090204"/>
                <a:sym typeface="+mn-ea"/>
              </a:rPr>
              <a:t>to make </a:t>
            </a:r>
            <a:r>
              <a:rPr sz="2000" spc="15" dirty="0">
                <a:latin typeface="微软雅黑" panose="020B0503020204020204" charset="-122"/>
                <a:ea typeface="微软雅黑" panose="020B0503020204020204" charset="-122"/>
                <a:cs typeface="Arial" panose="020B0604020202090204"/>
                <a:sym typeface="+mn-ea"/>
              </a:rPr>
              <a:t>coffee, </a:t>
            </a:r>
            <a:r>
              <a:rPr sz="2000" dirty="0">
                <a:latin typeface="微软雅黑" panose="020B0503020204020204" charset="-122"/>
                <a:ea typeface="微软雅黑" panose="020B0503020204020204" charset="-122"/>
                <a:cs typeface="Arial" panose="020B0604020202090204"/>
                <a:sym typeface="+mn-ea"/>
              </a:rPr>
              <a:t>this is </a:t>
            </a:r>
            <a:r>
              <a:rPr sz="2000" spc="5" dirty="0">
                <a:latin typeface="微软雅黑" panose="020B0503020204020204" charset="-122"/>
                <a:ea typeface="微软雅黑" panose="020B0503020204020204" charset="-122"/>
                <a:cs typeface="Arial" panose="020B0604020202090204"/>
                <a:sym typeface="+mn-ea"/>
              </a:rPr>
              <a:t>what happens. </a:t>
            </a:r>
            <a:r>
              <a:rPr sz="2000" spc="-35" dirty="0">
                <a:latin typeface="微软雅黑" panose="020B0503020204020204" charset="-122"/>
                <a:ea typeface="微软雅黑" panose="020B0503020204020204" charset="-122"/>
                <a:cs typeface="Arial" panose="020B0604020202090204"/>
                <a:sym typeface="+mn-ea"/>
              </a:rPr>
              <a:t>Your </a:t>
            </a:r>
            <a:r>
              <a:rPr sz="2000" spc="-5" dirty="0">
                <a:latin typeface="微软雅黑" panose="020B0503020204020204" charset="-122"/>
                <a:ea typeface="微软雅黑" panose="020B0503020204020204" charset="-122"/>
                <a:cs typeface="Arial" panose="020B0604020202090204"/>
                <a:sym typeface="+mn-ea"/>
              </a:rPr>
              <a:t>left </a:t>
            </a:r>
            <a:r>
              <a:rPr sz="2000" spc="10" dirty="0">
                <a:latin typeface="微软雅黑" panose="020B0503020204020204" charset="-122"/>
                <a:ea typeface="微软雅黑" panose="020B0503020204020204" charset="-122"/>
                <a:cs typeface="Arial" panose="020B0604020202090204"/>
                <a:sym typeface="+mn-ea"/>
              </a:rPr>
              <a:t>brain </a:t>
            </a:r>
            <a:r>
              <a:rPr sz="2000" dirty="0">
                <a:latin typeface="微软雅黑" panose="020B0503020204020204" charset="-122"/>
                <a:ea typeface="微软雅黑" panose="020B0503020204020204" charset="-122"/>
                <a:cs typeface="Arial" panose="020B0604020202090204"/>
                <a:sym typeface="+mn-ea"/>
              </a:rPr>
              <a:t>begins  to </a:t>
            </a:r>
            <a:r>
              <a:rPr sz="2000" spc="10" dirty="0">
                <a:latin typeface="微软雅黑" panose="020B0503020204020204" charset="-122"/>
                <a:ea typeface="微软雅黑" panose="020B0503020204020204" charset="-122"/>
                <a:cs typeface="Arial" panose="020B0604020202090204"/>
                <a:sym typeface="+mn-ea"/>
              </a:rPr>
              <a:t>work; </a:t>
            </a:r>
            <a:r>
              <a:rPr sz="2000" dirty="0">
                <a:latin typeface="微软雅黑" panose="020B0503020204020204" charset="-122"/>
                <a:ea typeface="微软雅黑" panose="020B0503020204020204" charset="-122"/>
                <a:cs typeface="Arial" panose="020B0604020202090204"/>
                <a:sym typeface="+mn-ea"/>
              </a:rPr>
              <a:t>it </a:t>
            </a:r>
            <a:r>
              <a:rPr sz="2000" spc="10" dirty="0">
                <a:latin typeface="微软雅黑" panose="020B0503020204020204" charset="-122"/>
                <a:ea typeface="微软雅黑" panose="020B0503020204020204" charset="-122"/>
                <a:cs typeface="Arial" panose="020B0604020202090204"/>
                <a:sym typeface="+mn-ea"/>
              </a:rPr>
              <a:t>searches its </a:t>
            </a:r>
            <a:r>
              <a:rPr sz="2000" spc="5" dirty="0">
                <a:latin typeface="微软雅黑" panose="020B0503020204020204" charset="-122"/>
                <a:ea typeface="微软雅黑" panose="020B0503020204020204" charset="-122"/>
                <a:cs typeface="Arial" panose="020B0604020202090204"/>
                <a:sym typeface="+mn-ea"/>
              </a:rPr>
              <a:t>files </a:t>
            </a:r>
            <a:r>
              <a:rPr sz="2000" spc="15" dirty="0">
                <a:latin typeface="微软雅黑" panose="020B0503020204020204" charset="-122"/>
                <a:ea typeface="微软雅黑" panose="020B0503020204020204" charset="-122"/>
                <a:cs typeface="Arial" panose="020B0604020202090204"/>
                <a:sym typeface="+mn-ea"/>
              </a:rPr>
              <a:t>for </a:t>
            </a:r>
            <a:r>
              <a:rPr sz="2000" spc="10" dirty="0">
                <a:latin typeface="微软雅黑" panose="020B0503020204020204" charset="-122"/>
                <a:ea typeface="微软雅黑" panose="020B0503020204020204" charset="-122"/>
                <a:cs typeface="Arial" panose="020B0604020202090204"/>
                <a:sym typeface="+mn-ea"/>
              </a:rPr>
              <a:t>information </a:t>
            </a:r>
            <a:r>
              <a:rPr sz="2000" spc="50" dirty="0">
                <a:latin typeface="微软雅黑" panose="020B0503020204020204" charset="-122"/>
                <a:ea typeface="微软雅黑" panose="020B0503020204020204" charset="-122"/>
                <a:cs typeface="Arial" panose="020B0604020202090204"/>
                <a:sym typeface="+mn-ea"/>
              </a:rPr>
              <a:t>on </a:t>
            </a:r>
            <a:r>
              <a:rPr sz="2000" spc="25" dirty="0">
                <a:latin typeface="微软雅黑" panose="020B0503020204020204" charset="-122"/>
                <a:ea typeface="微软雅黑" panose="020B0503020204020204" charset="-122"/>
                <a:cs typeface="Arial" panose="020B0604020202090204"/>
                <a:sym typeface="+mn-ea"/>
              </a:rPr>
              <a:t>coffee </a:t>
            </a:r>
            <a:r>
              <a:rPr sz="2000" spc="5" dirty="0">
                <a:latin typeface="微软雅黑" panose="020B0503020204020204" charset="-122"/>
                <a:ea typeface="微软雅黑" panose="020B0503020204020204" charset="-122"/>
                <a:cs typeface="Arial" panose="020B0604020202090204"/>
                <a:sym typeface="+mn-ea"/>
              </a:rPr>
              <a:t>making. </a:t>
            </a:r>
            <a:r>
              <a:rPr sz="2000" spc="-5" dirty="0">
                <a:latin typeface="微软雅黑" panose="020B0503020204020204" charset="-122"/>
                <a:ea typeface="微软雅黑" panose="020B0503020204020204" charset="-122"/>
                <a:cs typeface="Arial" panose="020B0604020202090204"/>
                <a:sym typeface="+mn-ea"/>
              </a:rPr>
              <a:t>If </a:t>
            </a:r>
            <a:r>
              <a:rPr sz="2000" spc="25" dirty="0">
                <a:latin typeface="微软雅黑" panose="020B0503020204020204" charset="-122"/>
                <a:ea typeface="微软雅黑" panose="020B0503020204020204" charset="-122"/>
                <a:cs typeface="Arial" panose="020B0604020202090204"/>
                <a:sym typeface="+mn-ea"/>
              </a:rPr>
              <a:t>it </a:t>
            </a:r>
            <a:r>
              <a:rPr sz="2000" spc="15" dirty="0">
                <a:latin typeface="微软雅黑" panose="020B0503020204020204" charset="-122"/>
                <a:ea typeface="微软雅黑" panose="020B0503020204020204" charset="-122"/>
                <a:cs typeface="Arial" panose="020B0604020202090204"/>
                <a:sym typeface="+mn-ea"/>
              </a:rPr>
              <a:t>finds </a:t>
            </a:r>
            <a:r>
              <a:rPr sz="2000" dirty="0">
                <a:latin typeface="微软雅黑" panose="020B0503020204020204" charset="-122"/>
                <a:ea typeface="微软雅黑" panose="020B0503020204020204" charset="-122"/>
                <a:cs typeface="Arial" panose="020B0604020202090204"/>
                <a:sym typeface="+mn-ea"/>
              </a:rPr>
              <a:t>the  files, </a:t>
            </a:r>
            <a:r>
              <a:rPr sz="2000" spc="25" dirty="0">
                <a:latin typeface="微软雅黑" panose="020B0503020204020204" charset="-122"/>
                <a:ea typeface="微软雅黑" panose="020B0503020204020204" charset="-122"/>
                <a:cs typeface="Arial" panose="020B0604020202090204"/>
                <a:sym typeface="+mn-ea"/>
              </a:rPr>
              <a:t>it </a:t>
            </a:r>
            <a:r>
              <a:rPr sz="2000" dirty="0">
                <a:latin typeface="微软雅黑" panose="020B0503020204020204" charset="-122"/>
                <a:ea typeface="微软雅黑" panose="020B0503020204020204" charset="-122"/>
                <a:cs typeface="Arial" panose="020B0604020202090204"/>
                <a:sym typeface="+mn-ea"/>
              </a:rPr>
              <a:t>begins </a:t>
            </a:r>
            <a:r>
              <a:rPr sz="2000" spc="10" dirty="0">
                <a:latin typeface="微软雅黑" panose="020B0503020204020204" charset="-122"/>
                <a:ea typeface="微软雅黑" panose="020B0503020204020204" charset="-122"/>
                <a:cs typeface="Arial" panose="020B0604020202090204"/>
                <a:sym typeface="+mn-ea"/>
              </a:rPr>
              <a:t>relating </a:t>
            </a:r>
            <a:r>
              <a:rPr sz="2000" dirty="0">
                <a:latin typeface="微软雅黑" panose="020B0503020204020204" charset="-122"/>
                <a:ea typeface="微软雅黑" panose="020B0503020204020204" charset="-122"/>
                <a:cs typeface="Arial" panose="020B0604020202090204"/>
                <a:sym typeface="+mn-ea"/>
              </a:rPr>
              <a:t>what to </a:t>
            </a:r>
            <a:r>
              <a:rPr sz="2000" spc="-10" dirty="0">
                <a:latin typeface="微软雅黑" panose="020B0503020204020204" charset="-122"/>
                <a:ea typeface="微软雅黑" panose="020B0503020204020204" charset="-122"/>
                <a:cs typeface="Arial" panose="020B0604020202090204"/>
                <a:sym typeface="+mn-ea"/>
              </a:rPr>
              <a:t>do </a:t>
            </a:r>
            <a:r>
              <a:rPr sz="2000" spc="25" dirty="0">
                <a:latin typeface="微软雅黑" panose="020B0503020204020204" charset="-122"/>
                <a:ea typeface="微软雅黑" panose="020B0503020204020204" charset="-122"/>
                <a:cs typeface="Arial" panose="020B0604020202090204"/>
                <a:sym typeface="+mn-ea"/>
              </a:rPr>
              <a:t>step </a:t>
            </a:r>
            <a:r>
              <a:rPr sz="2000" spc="-10" dirty="0">
                <a:latin typeface="微软雅黑" panose="020B0503020204020204" charset="-122"/>
                <a:ea typeface="微软雅黑" panose="020B0503020204020204" charset="-122"/>
                <a:cs typeface="Arial" panose="020B0604020202090204"/>
                <a:sym typeface="+mn-ea"/>
              </a:rPr>
              <a:t>by </a:t>
            </a:r>
            <a:r>
              <a:rPr sz="2000" spc="25" dirty="0">
                <a:latin typeface="微软雅黑" panose="020B0503020204020204" charset="-122"/>
                <a:ea typeface="微软雅黑" panose="020B0503020204020204" charset="-122"/>
                <a:cs typeface="Arial" panose="020B0604020202090204"/>
                <a:sym typeface="+mn-ea"/>
              </a:rPr>
              <a:t>step. </a:t>
            </a:r>
            <a:r>
              <a:rPr sz="2000" spc="-5" dirty="0">
                <a:latin typeface="微软雅黑" panose="020B0503020204020204" charset="-122"/>
                <a:ea typeface="微软雅黑" panose="020B0503020204020204" charset="-122"/>
                <a:cs typeface="Arial" panose="020B0604020202090204"/>
                <a:sym typeface="+mn-ea"/>
              </a:rPr>
              <a:t>If </a:t>
            </a:r>
            <a:r>
              <a:rPr sz="2000" spc="25" dirty="0">
                <a:latin typeface="微软雅黑" panose="020B0503020204020204" charset="-122"/>
                <a:ea typeface="微软雅黑" panose="020B0503020204020204" charset="-122"/>
                <a:cs typeface="Arial" panose="020B0604020202090204"/>
                <a:sym typeface="+mn-ea"/>
              </a:rPr>
              <a:t>it </a:t>
            </a:r>
            <a:r>
              <a:rPr sz="2000" dirty="0">
                <a:latin typeface="微软雅黑" panose="020B0503020204020204" charset="-122"/>
                <a:ea typeface="微软雅黑" panose="020B0503020204020204" charset="-122"/>
                <a:cs typeface="Arial" panose="020B0604020202090204"/>
                <a:sym typeface="+mn-ea"/>
              </a:rPr>
              <a:t>does </a:t>
            </a:r>
            <a:r>
              <a:rPr sz="2000" spc="15" dirty="0">
                <a:latin typeface="微软雅黑" panose="020B0503020204020204" charset="-122"/>
                <a:ea typeface="微软雅黑" panose="020B0503020204020204" charset="-122"/>
                <a:cs typeface="Arial" panose="020B0604020202090204"/>
                <a:sym typeface="+mn-ea"/>
              </a:rPr>
              <a:t>not </a:t>
            </a:r>
            <a:r>
              <a:rPr sz="2000" spc="10" dirty="0">
                <a:latin typeface="微软雅黑" panose="020B0503020204020204" charset="-122"/>
                <a:ea typeface="微软雅黑" panose="020B0503020204020204" charset="-122"/>
                <a:cs typeface="Arial" panose="020B0604020202090204"/>
                <a:sym typeface="+mn-ea"/>
              </a:rPr>
              <a:t>find </a:t>
            </a:r>
            <a:r>
              <a:rPr sz="2000" spc="15" dirty="0">
                <a:latin typeface="微软雅黑" panose="020B0503020204020204" charset="-122"/>
                <a:ea typeface="微软雅黑" panose="020B0503020204020204" charset="-122"/>
                <a:cs typeface="Arial" panose="020B0604020202090204"/>
                <a:sym typeface="+mn-ea"/>
              </a:rPr>
              <a:t>any </a:t>
            </a:r>
            <a:r>
              <a:rPr sz="2000" spc="5" dirty="0">
                <a:latin typeface="微软雅黑" panose="020B0503020204020204" charset="-122"/>
                <a:ea typeface="微软雅黑" panose="020B0503020204020204" charset="-122"/>
                <a:cs typeface="Arial" panose="020B0604020202090204"/>
                <a:sym typeface="+mn-ea"/>
              </a:rPr>
              <a:t>record,  </a:t>
            </a:r>
            <a:r>
              <a:rPr sz="2000" dirty="0">
                <a:latin typeface="微软雅黑" panose="020B0503020204020204" charset="-122"/>
                <a:ea typeface="微软雅黑" panose="020B0503020204020204" charset="-122"/>
                <a:cs typeface="Arial" panose="020B0604020202090204"/>
                <a:sym typeface="+mn-ea"/>
              </a:rPr>
              <a:t>it </a:t>
            </a:r>
            <a:r>
              <a:rPr sz="2000" spc="5" dirty="0">
                <a:latin typeface="微软雅黑" panose="020B0503020204020204" charset="-122"/>
                <a:ea typeface="微软雅黑" panose="020B0503020204020204" charset="-122"/>
                <a:cs typeface="Arial" panose="020B0604020202090204"/>
                <a:sym typeface="+mn-ea"/>
              </a:rPr>
              <a:t>says </a:t>
            </a:r>
            <a:r>
              <a:rPr sz="2000" dirty="0">
                <a:latin typeface="微软雅黑" panose="020B0503020204020204" charset="-122"/>
                <a:ea typeface="微软雅黑" panose="020B0503020204020204" charset="-122"/>
                <a:cs typeface="Arial" panose="020B0604020202090204"/>
                <a:sym typeface="+mn-ea"/>
              </a:rPr>
              <a:t>it does not</a:t>
            </a:r>
            <a:r>
              <a:rPr sz="2000" spc="175" dirty="0">
                <a:latin typeface="微软雅黑" panose="020B0503020204020204" charset="-122"/>
                <a:ea typeface="微软雅黑" panose="020B0503020204020204" charset="-122"/>
                <a:cs typeface="Arial" panose="020B0604020202090204"/>
                <a:sym typeface="+mn-ea"/>
              </a:rPr>
              <a:t> </a:t>
            </a:r>
            <a:r>
              <a:rPr sz="2000" spc="-35" dirty="0">
                <a:latin typeface="微软雅黑" panose="020B0503020204020204" charset="-122"/>
                <a:ea typeface="微软雅黑" panose="020B0503020204020204" charset="-122"/>
                <a:cs typeface="Arial" panose="020B0604020202090204"/>
                <a:sym typeface="+mn-ea"/>
              </a:rPr>
              <a:t>know.</a:t>
            </a:r>
            <a:endParaRPr sz="2000" spc="-35"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95"/>
              </a:spcBef>
            </a:pPr>
            <a:r>
              <a:rPr sz="2000" spc="25" dirty="0">
                <a:latin typeface="微软雅黑" panose="020B0503020204020204" charset="-122"/>
                <a:ea typeface="微软雅黑" panose="020B0503020204020204" charset="-122"/>
                <a:cs typeface="微软雅黑" panose="020B0503020204020204" charset="-122"/>
                <a:sym typeface="+mn-ea"/>
              </a:rPr>
              <a:t>段意：左脑是逻辑脑，我们用左脑</a:t>
            </a:r>
            <a:r>
              <a:rPr sz="2000" spc="75" dirty="0">
                <a:latin typeface="微软雅黑" panose="020B0503020204020204" charset="-122"/>
                <a:ea typeface="微软雅黑" panose="020B0503020204020204" charset="-122"/>
                <a:cs typeface="微软雅黑" panose="020B0503020204020204" charset="-122"/>
                <a:sym typeface="+mn-ea"/>
              </a:rPr>
              <a:t>处</a:t>
            </a:r>
            <a:r>
              <a:rPr sz="2000" spc="25" dirty="0">
                <a:latin typeface="微软雅黑" panose="020B0503020204020204" charset="-122"/>
                <a:ea typeface="微软雅黑" panose="020B0503020204020204" charset="-122"/>
                <a:cs typeface="微软雅黑" panose="020B0503020204020204" charset="-122"/>
                <a:sym typeface="+mn-ea"/>
              </a:rPr>
              <a:t>理数</a:t>
            </a:r>
            <a:r>
              <a:rPr sz="2000" spc="75" dirty="0">
                <a:latin typeface="微软雅黑" panose="020B0503020204020204" charset="-122"/>
                <a:ea typeface="微软雅黑" panose="020B0503020204020204" charset="-122"/>
                <a:cs typeface="微软雅黑" panose="020B0503020204020204" charset="-122"/>
                <a:sym typeface="+mn-ea"/>
              </a:rPr>
              <a:t>学</a:t>
            </a:r>
            <a:r>
              <a:rPr sz="2000" spc="25" dirty="0">
                <a:latin typeface="微软雅黑" panose="020B0503020204020204" charset="-122"/>
                <a:ea typeface="微软雅黑" panose="020B0503020204020204" charset="-122"/>
                <a:cs typeface="微软雅黑" panose="020B0503020204020204" charset="-122"/>
                <a:sym typeface="+mn-ea"/>
              </a:rPr>
              <a:t>问</a:t>
            </a:r>
            <a:r>
              <a:rPr sz="2000" spc="10" dirty="0">
                <a:latin typeface="微软雅黑" panose="020B0503020204020204" charset="-122"/>
                <a:ea typeface="微软雅黑" panose="020B0503020204020204" charset="-122"/>
                <a:cs typeface="微软雅黑" panose="020B0503020204020204" charset="-122"/>
                <a:sym typeface="+mn-ea"/>
              </a:rPr>
              <a:t>题</a:t>
            </a:r>
            <a:r>
              <a:rPr sz="2000" spc="75"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进</a:t>
            </a:r>
            <a:r>
              <a:rPr sz="2000" spc="15" dirty="0">
                <a:latin typeface="微软雅黑" panose="020B0503020204020204" charset="-122"/>
                <a:ea typeface="微软雅黑" panose="020B0503020204020204" charset="-122"/>
                <a:cs typeface="微软雅黑" panose="020B0503020204020204" charset="-122"/>
                <a:sym typeface="+mn-ea"/>
              </a:rPr>
              <a:t>行</a:t>
            </a:r>
            <a:r>
              <a:rPr sz="2000" spc="75" dirty="0">
                <a:latin typeface="微软雅黑" panose="020B0503020204020204" charset="-122"/>
                <a:ea typeface="微软雅黑" panose="020B0503020204020204" charset="-122"/>
                <a:cs typeface="微软雅黑" panose="020B0503020204020204" charset="-122"/>
                <a:sym typeface="+mn-ea"/>
              </a:rPr>
              <a:t>逻</a:t>
            </a:r>
            <a:r>
              <a:rPr sz="2000" spc="25" dirty="0">
                <a:latin typeface="微软雅黑" panose="020B0503020204020204" charset="-122"/>
                <a:ea typeface="微软雅黑" panose="020B0503020204020204" charset="-122"/>
                <a:cs typeface="微软雅黑" panose="020B0503020204020204" charset="-122"/>
                <a:sym typeface="+mn-ea"/>
              </a:rPr>
              <a:t>辑</a:t>
            </a:r>
            <a:r>
              <a:rPr sz="2000" spc="15" dirty="0">
                <a:latin typeface="微软雅黑" panose="020B0503020204020204" charset="-122"/>
                <a:ea typeface="微软雅黑" panose="020B0503020204020204" charset="-122"/>
                <a:cs typeface="微软雅黑" panose="020B0503020204020204" charset="-122"/>
                <a:sym typeface="+mn-ea"/>
              </a:rPr>
              <a:t>思</a:t>
            </a:r>
            <a:r>
              <a:rPr sz="2000" spc="85" dirty="0">
                <a:latin typeface="微软雅黑" panose="020B0503020204020204" charset="-122"/>
                <a:ea typeface="微软雅黑" panose="020B0503020204020204" charset="-122"/>
                <a:cs typeface="微软雅黑" panose="020B0503020204020204" charset="-122"/>
                <a:sym typeface="+mn-ea"/>
              </a:rPr>
              <a:t>考</a:t>
            </a:r>
            <a:r>
              <a:rPr sz="2000" spc="25" dirty="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85200" y="2396400"/>
            <a:ext cx="3606800" cy="229489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90204"/>
              </a:rPr>
              <a:t>① </a:t>
            </a:r>
            <a:r>
              <a:rPr spc="5" dirty="0">
                <a:latin typeface="微软雅黑" panose="020B0503020204020204" charset="-122"/>
                <a:ea typeface="微软雅黑" panose="020B0503020204020204" charset="-122"/>
                <a:cs typeface="Arial" panose="020B0604020202090204"/>
                <a:sym typeface="+mn-ea"/>
              </a:rPr>
              <a:t>logical </a:t>
            </a:r>
            <a:r>
              <a:rPr lang="en-US" spc="5" dirty="0">
                <a:latin typeface="微软雅黑" panose="020B0503020204020204" charset="-122"/>
                <a:ea typeface="微软雅黑" panose="020B0503020204020204" charset="-122"/>
                <a:cs typeface="Arial" panose="020B0604020202090204"/>
                <a:sym typeface="+mn-ea"/>
              </a:rPr>
              <a:t>adj. </a:t>
            </a:r>
            <a:r>
              <a:rPr lang="zh-CN" altLang="en-US" spc="5" dirty="0">
                <a:latin typeface="微软雅黑" panose="020B0503020204020204" charset="-122"/>
                <a:ea typeface="微软雅黑" panose="020B0503020204020204" charset="-122"/>
                <a:cs typeface="Arial" panose="020B0604020202090204"/>
                <a:sym typeface="+mn-ea"/>
              </a:rPr>
              <a:t>合逻辑的、合理的</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90204"/>
                <a:sym typeface="+mn-ea"/>
              </a:rPr>
              <a:t>file  </a:t>
            </a:r>
            <a:r>
              <a:rPr lang="en-US" spc="5" dirty="0">
                <a:latin typeface="微软雅黑" panose="020B0503020204020204" charset="-122"/>
                <a:ea typeface="微软雅黑" panose="020B0503020204020204" charset="-122"/>
                <a:cs typeface="Arial" panose="020B0604020202090204"/>
                <a:sym typeface="+mn-ea"/>
              </a:rPr>
              <a:t>n. </a:t>
            </a:r>
            <a:r>
              <a:rPr lang="zh-CN" altLang="en-US" spc="5" dirty="0">
                <a:latin typeface="微软雅黑" panose="020B0503020204020204" charset="-122"/>
                <a:ea typeface="微软雅黑" panose="020B0503020204020204" charset="-122"/>
                <a:cs typeface="Arial" panose="020B0604020202090204"/>
                <a:sym typeface="+mn-ea"/>
              </a:rPr>
              <a:t>文件、档案</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90204"/>
              </a:rPr>
              <a:t>③ </a:t>
            </a:r>
            <a:r>
              <a:rPr lang="en-US" altLang="zh-CN" spc="-5" dirty="0">
                <a:latin typeface="微软雅黑" panose="020B0503020204020204" charset="-122"/>
                <a:ea typeface="微软雅黑" panose="020B0503020204020204" charset="-122"/>
                <a:cs typeface="Arial" panose="020B0604020202090204"/>
              </a:rPr>
              <a:t>relate v. </a:t>
            </a:r>
            <a:r>
              <a:rPr lang="zh-CN" altLang="en-US" spc="-5" dirty="0">
                <a:latin typeface="微软雅黑" panose="020B0503020204020204" charset="-122"/>
                <a:ea typeface="微软雅黑" panose="020B0503020204020204" charset="-122"/>
                <a:cs typeface="Arial" panose="020B0604020202090204"/>
              </a:rPr>
              <a:t>相关联、把</a:t>
            </a:r>
            <a:r>
              <a:rPr lang="en-US" altLang="zh-CN" spc="-5" dirty="0">
                <a:latin typeface="微软雅黑" panose="020B0503020204020204" charset="-122"/>
                <a:ea typeface="微软雅黑" panose="020B0503020204020204" charset="-122"/>
                <a:cs typeface="Arial" panose="020B0604020202090204"/>
              </a:rPr>
              <a:t>...</a:t>
            </a:r>
            <a:r>
              <a:rPr lang="zh-CN" altLang="en-US" spc="-5" dirty="0">
                <a:latin typeface="微软雅黑" panose="020B0503020204020204" charset="-122"/>
                <a:ea typeface="微软雅黑" panose="020B0503020204020204" charset="-122"/>
                <a:cs typeface="Arial" panose="020B0604020202090204"/>
              </a:rPr>
              <a:t>联系起来</a:t>
            </a:r>
            <a:endParaRPr lang="zh-CN" altLang="en-US" spc="-5" dirty="0">
              <a:latin typeface="微软雅黑" panose="020B0503020204020204" charset="-122"/>
              <a:ea typeface="微软雅黑" panose="020B0503020204020204" charset="-122"/>
              <a:cs typeface="Arial" panose="020B0604020202090204"/>
            </a:endParaRPr>
          </a:p>
          <a:p>
            <a:pPr marL="12700" fontAlgn="auto">
              <a:lnSpc>
                <a:spcPts val="3500"/>
              </a:lnSpc>
              <a:spcBef>
                <a:spcPts val="755"/>
              </a:spcBef>
            </a:pPr>
            <a:endParaRPr lang="zh-CN" altLang="en-US" spc="5"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5100" y="1455420"/>
            <a:ext cx="8258175" cy="3448685"/>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③</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right </a:t>
            </a:r>
            <a:r>
              <a:rPr sz="2000" spc="10" dirty="0">
                <a:latin typeface="微软雅黑" panose="020B0503020204020204" charset="-122"/>
                <a:ea typeface="微软雅黑" panose="020B0503020204020204" charset="-122"/>
                <a:cs typeface="Arial" panose="020B0604020202090204"/>
                <a:sym typeface="+mn-ea"/>
              </a:rPr>
              <a:t>brain </a:t>
            </a:r>
            <a:r>
              <a:rPr sz="2000" dirty="0">
                <a:latin typeface="微软雅黑" panose="020B0503020204020204" charset="-122"/>
                <a:ea typeface="微软雅黑" panose="020B0503020204020204" charset="-122"/>
                <a:cs typeface="Arial" panose="020B0604020202090204"/>
                <a:sym typeface="+mn-ea"/>
              </a:rPr>
              <a:t>is </a:t>
            </a:r>
            <a:r>
              <a:rPr sz="2000" spc="25" dirty="0">
                <a:latin typeface="微软雅黑" panose="020B0503020204020204" charset="-122"/>
                <a:ea typeface="微软雅黑" panose="020B0503020204020204" charset="-122"/>
                <a:cs typeface="Arial" panose="020B0604020202090204"/>
                <a:sym typeface="+mn-ea"/>
              </a:rPr>
              <a:t>often called </a:t>
            </a:r>
            <a:r>
              <a:rPr sz="2000" dirty="0">
                <a:latin typeface="微软雅黑" panose="020B0503020204020204" charset="-122"/>
                <a:ea typeface="微软雅黑" panose="020B0503020204020204" charset="-122"/>
                <a:cs typeface="Arial" panose="020B0604020202090204"/>
                <a:sym typeface="+mn-ea"/>
              </a:rPr>
              <a:t>the creative brain. </a:t>
            </a:r>
            <a:r>
              <a:rPr sz="2000" spc="15" dirty="0">
                <a:latin typeface="微软雅黑" panose="020B0503020204020204" charset="-122"/>
                <a:ea typeface="微软雅黑" panose="020B0503020204020204" charset="-122"/>
                <a:cs typeface="Arial" panose="020B0604020202090204"/>
                <a:sym typeface="+mn-ea"/>
              </a:rPr>
              <a:t>It </a:t>
            </a:r>
            <a:r>
              <a:rPr sz="2000" dirty="0">
                <a:latin typeface="微软雅黑" panose="020B0503020204020204" charset="-122"/>
                <a:ea typeface="微软雅黑" panose="020B0503020204020204" charset="-122"/>
                <a:cs typeface="Arial" panose="020B0604020202090204"/>
                <a:sym typeface="+mn-ea"/>
              </a:rPr>
              <a:t>has the </a:t>
            </a:r>
            <a:r>
              <a:rPr sz="2000" spc="10" dirty="0">
                <a:latin typeface="微软雅黑" panose="020B0503020204020204" charset="-122"/>
                <a:ea typeface="微软雅黑" panose="020B0503020204020204" charset="-122"/>
                <a:cs typeface="Arial" panose="020B0604020202090204"/>
                <a:sym typeface="+mn-ea"/>
              </a:rPr>
              <a:t>function of  </a:t>
            </a:r>
            <a:r>
              <a:rPr sz="2000" spc="5" dirty="0">
                <a:latin typeface="微软雅黑" panose="020B0503020204020204" charset="-122"/>
                <a:ea typeface="微软雅黑" panose="020B0503020204020204" charset="-122"/>
                <a:cs typeface="Arial" panose="020B0604020202090204"/>
                <a:sym typeface="+mn-ea"/>
              </a:rPr>
              <a:t>thinking </a:t>
            </a:r>
            <a:r>
              <a:rPr sz="2000" dirty="0">
                <a:latin typeface="微软雅黑" panose="020B0503020204020204" charset="-122"/>
                <a:ea typeface="微软雅黑" panose="020B0503020204020204" charset="-122"/>
                <a:cs typeface="Arial" panose="020B0604020202090204"/>
                <a:sym typeface="+mn-ea"/>
              </a:rPr>
              <a:t>creatively. </a:t>
            </a:r>
            <a:r>
              <a:rPr sz="2000" spc="5" dirty="0">
                <a:latin typeface="微软雅黑" panose="020B0503020204020204" charset="-122"/>
                <a:ea typeface="微软雅黑" panose="020B0503020204020204" charset="-122"/>
                <a:cs typeface="Arial" panose="020B0604020202090204"/>
                <a:sym typeface="+mn-ea"/>
              </a:rPr>
              <a:t>This </a:t>
            </a:r>
            <a:r>
              <a:rPr sz="2000" spc="10" dirty="0">
                <a:latin typeface="微软雅黑" panose="020B0503020204020204" charset="-122"/>
                <a:ea typeface="微软雅黑" panose="020B0503020204020204" charset="-122"/>
                <a:cs typeface="Arial" panose="020B0604020202090204"/>
                <a:sym typeface="+mn-ea"/>
              </a:rPr>
              <a:t>contains </a:t>
            </a:r>
            <a:r>
              <a:rPr sz="2000" spc="25" dirty="0">
                <a:latin typeface="微软雅黑" panose="020B0503020204020204" charset="-122"/>
                <a:ea typeface="微软雅黑" panose="020B0503020204020204" charset="-122"/>
                <a:cs typeface="Arial" panose="020B0604020202090204"/>
                <a:sym typeface="+mn-ea"/>
              </a:rPr>
              <a:t>all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artistic functions, </a:t>
            </a:r>
            <a:r>
              <a:rPr sz="2000" spc="15" dirty="0">
                <a:latin typeface="微软雅黑" panose="020B0503020204020204" charset="-122"/>
                <a:ea typeface="微软雅黑" panose="020B0503020204020204" charset="-122"/>
                <a:cs typeface="Arial" panose="020B0604020202090204"/>
                <a:sym typeface="+mn-ea"/>
              </a:rPr>
              <a:t>including </a:t>
            </a:r>
            <a:r>
              <a:rPr sz="2000" spc="10" dirty="0">
                <a:latin typeface="微软雅黑" panose="020B0503020204020204" charset="-122"/>
                <a:ea typeface="微软雅黑" panose="020B0503020204020204" charset="-122"/>
                <a:cs typeface="Arial" panose="020B0604020202090204"/>
                <a:sym typeface="+mn-ea"/>
              </a:rPr>
              <a:t>art </a:t>
            </a:r>
            <a:r>
              <a:rPr sz="2000" spc="15" dirty="0">
                <a:latin typeface="微软雅黑" panose="020B0503020204020204" charset="-122"/>
                <a:ea typeface="微软雅黑" panose="020B0503020204020204" charset="-122"/>
                <a:cs typeface="Arial" panose="020B0604020202090204"/>
                <a:sym typeface="+mn-ea"/>
              </a:rPr>
              <a:t>and  </a:t>
            </a:r>
            <a:r>
              <a:rPr sz="2000" dirty="0">
                <a:latin typeface="微软雅黑" panose="020B0503020204020204" charset="-122"/>
                <a:ea typeface="微软雅黑" panose="020B0503020204020204" charset="-122"/>
                <a:cs typeface="Arial" panose="020B0604020202090204"/>
                <a:sym typeface="+mn-ea"/>
              </a:rPr>
              <a:t>music </a:t>
            </a:r>
            <a:r>
              <a:rPr sz="2000" spc="10" dirty="0">
                <a:latin typeface="微软雅黑" panose="020B0503020204020204" charset="-122"/>
                <a:ea typeface="微软雅黑" panose="020B0503020204020204" charset="-122"/>
                <a:cs typeface="Arial" panose="020B0604020202090204"/>
                <a:sym typeface="+mn-ea"/>
              </a:rPr>
              <a:t>appreciation. </a:t>
            </a:r>
            <a:r>
              <a:rPr sz="2000" spc="35" dirty="0">
                <a:latin typeface="微软雅黑" panose="020B0503020204020204" charset="-122"/>
                <a:ea typeface="微软雅黑" panose="020B0503020204020204" charset="-122"/>
                <a:cs typeface="Arial" panose="020B0604020202090204"/>
                <a:sym typeface="+mn-ea"/>
              </a:rPr>
              <a:t>When </a:t>
            </a:r>
            <a:r>
              <a:rPr sz="2000" spc="25" dirty="0">
                <a:latin typeface="微软雅黑" panose="020B0503020204020204" charset="-122"/>
                <a:ea typeface="微软雅黑" panose="020B0503020204020204" charset="-122"/>
                <a:cs typeface="Arial" panose="020B0604020202090204"/>
                <a:sym typeface="+mn-ea"/>
              </a:rPr>
              <a:t>you </a:t>
            </a:r>
            <a:r>
              <a:rPr sz="2000" spc="5" dirty="0">
                <a:latin typeface="微软雅黑" panose="020B0503020204020204" charset="-122"/>
                <a:ea typeface="微软雅黑" panose="020B0503020204020204" charset="-122"/>
                <a:cs typeface="Arial" panose="020B0604020202090204"/>
                <a:sym typeface="+mn-ea"/>
              </a:rPr>
              <a:t>want </a:t>
            </a:r>
            <a:r>
              <a:rPr sz="2000" dirty="0">
                <a:latin typeface="微软雅黑" panose="020B0503020204020204" charset="-122"/>
                <a:ea typeface="微软雅黑" panose="020B0503020204020204" charset="-122"/>
                <a:cs typeface="Arial" panose="020B0604020202090204"/>
                <a:sym typeface="+mn-ea"/>
              </a:rPr>
              <a:t>to </a:t>
            </a:r>
            <a:r>
              <a:rPr sz="2000" spc="15" dirty="0">
                <a:latin typeface="微软雅黑" panose="020B0503020204020204" charset="-122"/>
                <a:ea typeface="微软雅黑" panose="020B0503020204020204" charset="-122"/>
                <a:cs typeface="Arial" panose="020B0604020202090204"/>
                <a:sym typeface="+mn-ea"/>
              </a:rPr>
              <a:t>draw </a:t>
            </a:r>
            <a:r>
              <a:rPr sz="2000" spc="10" dirty="0">
                <a:latin typeface="微软雅黑" panose="020B0503020204020204" charset="-122"/>
                <a:ea typeface="微软雅黑" panose="020B0503020204020204" charset="-122"/>
                <a:cs typeface="Arial" panose="020B0604020202090204"/>
                <a:sym typeface="+mn-ea"/>
              </a:rPr>
              <a:t>a </a:t>
            </a:r>
            <a:r>
              <a:rPr sz="2000" dirty="0">
                <a:latin typeface="微软雅黑" panose="020B0503020204020204" charset="-122"/>
                <a:ea typeface="微软雅黑" panose="020B0503020204020204" charset="-122"/>
                <a:cs typeface="Arial" panose="020B0604020202090204"/>
                <a:sym typeface="+mn-ea"/>
              </a:rPr>
              <a:t>picture </a:t>
            </a:r>
            <a:r>
              <a:rPr sz="2000" spc="10" dirty="0">
                <a:latin typeface="微软雅黑" panose="020B0503020204020204" charset="-122"/>
                <a:ea typeface="微软雅黑" panose="020B0503020204020204" charset="-122"/>
                <a:cs typeface="Arial" panose="020B0604020202090204"/>
                <a:sym typeface="+mn-ea"/>
              </a:rPr>
              <a:t>or </a:t>
            </a:r>
            <a:r>
              <a:rPr sz="2000" spc="25" dirty="0">
                <a:latin typeface="微软雅黑" panose="020B0503020204020204" charset="-122"/>
                <a:ea typeface="微软雅黑" panose="020B0503020204020204" charset="-122"/>
                <a:cs typeface="Arial" panose="020B0604020202090204"/>
                <a:sym typeface="+mn-ea"/>
              </a:rPr>
              <a:t>compose </a:t>
            </a:r>
            <a:r>
              <a:rPr sz="2000" spc="10" dirty="0">
                <a:latin typeface="微软雅黑" panose="020B0503020204020204" charset="-122"/>
                <a:ea typeface="微软雅黑" panose="020B0503020204020204" charset="-122"/>
                <a:cs typeface="Arial" panose="020B0604020202090204"/>
                <a:sym typeface="+mn-ea"/>
              </a:rPr>
              <a:t>a piece of  </a:t>
            </a:r>
            <a:r>
              <a:rPr sz="2000" dirty="0">
                <a:latin typeface="微软雅黑" panose="020B0503020204020204" charset="-122"/>
                <a:ea typeface="微软雅黑" panose="020B0503020204020204" charset="-122"/>
                <a:cs typeface="Arial" panose="020B0604020202090204"/>
                <a:sym typeface="+mn-ea"/>
              </a:rPr>
              <a:t>music </a:t>
            </a:r>
            <a:r>
              <a:rPr sz="2000" spc="10" dirty="0">
                <a:latin typeface="微软雅黑" panose="020B0503020204020204" charset="-122"/>
                <a:ea typeface="微软雅黑" panose="020B0503020204020204" charset="-122"/>
                <a:cs typeface="Arial" panose="020B0604020202090204"/>
                <a:sym typeface="+mn-ea"/>
              </a:rPr>
              <a:t>or </a:t>
            </a:r>
            <a:r>
              <a:rPr sz="2000" spc="5" dirty="0">
                <a:latin typeface="微软雅黑" panose="020B0503020204020204" charset="-122"/>
                <a:ea typeface="微软雅黑" panose="020B0503020204020204" charset="-122"/>
                <a:cs typeface="Arial" panose="020B0604020202090204"/>
                <a:sym typeface="+mn-ea"/>
              </a:rPr>
              <a:t>write </a:t>
            </a:r>
            <a:r>
              <a:rPr sz="2000" dirty="0">
                <a:latin typeface="微软雅黑" panose="020B0503020204020204" charset="-122"/>
                <a:ea typeface="微软雅黑" panose="020B0503020204020204" charset="-122"/>
                <a:cs typeface="Arial" panose="020B0604020202090204"/>
                <a:sym typeface="+mn-ea"/>
              </a:rPr>
              <a:t>poetry, it is the </a:t>
            </a:r>
            <a:r>
              <a:rPr sz="2000" spc="15" dirty="0">
                <a:latin typeface="微软雅黑" panose="020B0503020204020204" charset="-122"/>
                <a:ea typeface="微软雅黑" panose="020B0503020204020204" charset="-122"/>
                <a:cs typeface="Arial" panose="020B0604020202090204"/>
                <a:sym typeface="+mn-ea"/>
              </a:rPr>
              <a:t>right </a:t>
            </a:r>
            <a:r>
              <a:rPr sz="2000" dirty="0">
                <a:latin typeface="微软雅黑" panose="020B0503020204020204" charset="-122"/>
                <a:ea typeface="微软雅黑" panose="020B0503020204020204" charset="-122"/>
                <a:cs typeface="Arial" panose="020B0604020202090204"/>
                <a:sym typeface="+mn-ea"/>
              </a:rPr>
              <a:t>brain that is </a:t>
            </a:r>
            <a:r>
              <a:rPr sz="2000" spc="30" dirty="0">
                <a:latin typeface="微软雅黑" panose="020B0503020204020204" charset="-122"/>
                <a:ea typeface="微软雅黑" panose="020B0503020204020204" charset="-122"/>
                <a:cs typeface="Arial" panose="020B0604020202090204"/>
                <a:sym typeface="+mn-ea"/>
              </a:rPr>
              <a:t>in </a:t>
            </a:r>
            <a:r>
              <a:rPr sz="2000" spc="10" dirty="0">
                <a:latin typeface="微软雅黑" panose="020B0503020204020204" charset="-122"/>
                <a:ea typeface="微软雅黑" panose="020B0503020204020204" charset="-122"/>
                <a:cs typeface="Arial" panose="020B0604020202090204"/>
                <a:sym typeface="+mn-ea"/>
              </a:rPr>
              <a:t>operation. </a:t>
            </a:r>
            <a:r>
              <a:rPr sz="2000" spc="35" dirty="0">
                <a:latin typeface="微软雅黑" panose="020B0503020204020204" charset="-122"/>
                <a:ea typeface="微软雅黑" panose="020B0503020204020204" charset="-122"/>
                <a:cs typeface="Arial" panose="020B0604020202090204"/>
                <a:sym typeface="+mn-ea"/>
              </a:rPr>
              <a:t>When </a:t>
            </a:r>
            <a:r>
              <a:rPr sz="2000" dirty="0">
                <a:latin typeface="微软雅黑" panose="020B0503020204020204" charset="-122"/>
                <a:ea typeface="微软雅黑" panose="020B0503020204020204" charset="-122"/>
                <a:cs typeface="Arial" panose="020B0604020202090204"/>
                <a:sym typeface="+mn-ea"/>
              </a:rPr>
              <a:t>you  come </a:t>
            </a:r>
            <a:r>
              <a:rPr sz="2000" spc="25" dirty="0">
                <a:latin typeface="微软雅黑" panose="020B0503020204020204" charset="-122"/>
                <a:ea typeface="微软雅黑" panose="020B0503020204020204" charset="-122"/>
                <a:cs typeface="Arial" panose="020B0604020202090204"/>
                <a:sym typeface="+mn-ea"/>
              </a:rPr>
              <a:t>across </a:t>
            </a:r>
            <a:r>
              <a:rPr sz="2000" spc="10" dirty="0">
                <a:latin typeface="微软雅黑" panose="020B0503020204020204" charset="-122"/>
                <a:ea typeface="微软雅黑" panose="020B0503020204020204" charset="-122"/>
                <a:cs typeface="Arial" panose="020B0604020202090204"/>
                <a:sym typeface="+mn-ea"/>
              </a:rPr>
              <a:t>a </a:t>
            </a:r>
            <a:r>
              <a:rPr sz="2000" spc="15" dirty="0">
                <a:latin typeface="微软雅黑" panose="020B0503020204020204" charset="-122"/>
                <a:ea typeface="微软雅黑" panose="020B0503020204020204" charset="-122"/>
                <a:cs typeface="Arial" panose="020B0604020202090204"/>
                <a:sym typeface="+mn-ea"/>
              </a:rPr>
              <a:t>new situation </a:t>
            </a:r>
            <a:r>
              <a:rPr sz="2000" spc="30" dirty="0">
                <a:latin typeface="微软雅黑" panose="020B0503020204020204" charset="-122"/>
                <a:ea typeface="微软雅黑" panose="020B0503020204020204" charset="-122"/>
                <a:cs typeface="Arial" panose="020B0604020202090204"/>
                <a:sym typeface="+mn-ea"/>
              </a:rPr>
              <a:t>in </a:t>
            </a:r>
            <a:r>
              <a:rPr sz="2000" spc="5" dirty="0">
                <a:latin typeface="微软雅黑" panose="020B0503020204020204" charset="-122"/>
                <a:ea typeface="微软雅黑" panose="020B0503020204020204" charset="-122"/>
                <a:cs typeface="Arial" panose="020B0604020202090204"/>
                <a:sym typeface="+mn-ea"/>
              </a:rPr>
              <a:t>your life, your right </a:t>
            </a:r>
            <a:r>
              <a:rPr sz="2000" spc="10" dirty="0">
                <a:latin typeface="微软雅黑" panose="020B0503020204020204" charset="-122"/>
                <a:ea typeface="微软雅黑" panose="020B0503020204020204" charset="-122"/>
                <a:cs typeface="Arial" panose="020B0604020202090204"/>
                <a:sym typeface="+mn-ea"/>
              </a:rPr>
              <a:t>brain </a:t>
            </a:r>
            <a:r>
              <a:rPr sz="2000" dirty="0">
                <a:latin typeface="微软雅黑" panose="020B0503020204020204" charset="-122"/>
                <a:ea typeface="微软雅黑" panose="020B0503020204020204" charset="-122"/>
                <a:cs typeface="Arial" panose="020B0604020202090204"/>
                <a:sym typeface="+mn-ea"/>
              </a:rPr>
              <a:t>gives ideas </a:t>
            </a:r>
            <a:r>
              <a:rPr sz="2000" spc="50" dirty="0">
                <a:latin typeface="微软雅黑" panose="020B0503020204020204" charset="-122"/>
                <a:ea typeface="微软雅黑" panose="020B0503020204020204" charset="-122"/>
                <a:cs typeface="Arial" panose="020B0604020202090204"/>
                <a:sym typeface="+mn-ea"/>
              </a:rPr>
              <a:t>on </a:t>
            </a:r>
            <a:r>
              <a:rPr sz="2000" spc="15" dirty="0">
                <a:latin typeface="微软雅黑" panose="020B0503020204020204" charset="-122"/>
                <a:ea typeface="微软雅黑" panose="020B0503020204020204" charset="-122"/>
                <a:cs typeface="Arial" panose="020B0604020202090204"/>
                <a:sym typeface="+mn-ea"/>
              </a:rPr>
              <a:t>how  </a:t>
            </a:r>
            <a:r>
              <a:rPr sz="2000" dirty="0">
                <a:latin typeface="微软雅黑" panose="020B0503020204020204" charset="-122"/>
                <a:ea typeface="微软雅黑" panose="020B0503020204020204" charset="-122"/>
                <a:cs typeface="Arial" panose="020B0604020202090204"/>
                <a:sym typeface="+mn-ea"/>
              </a:rPr>
              <a:t>to </a:t>
            </a:r>
            <a:r>
              <a:rPr sz="2000" spc="-5" dirty="0">
                <a:latin typeface="微软雅黑" panose="020B0503020204020204" charset="-122"/>
                <a:ea typeface="微软雅黑" panose="020B0503020204020204" charset="-122"/>
                <a:cs typeface="Arial" panose="020B0604020202090204"/>
                <a:sym typeface="+mn-ea"/>
              </a:rPr>
              <a:t>tackle</a:t>
            </a:r>
            <a:r>
              <a:rPr sz="2000" spc="165"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it.</a:t>
            </a: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609401" y="2044700"/>
            <a:ext cx="3606800" cy="451485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90204"/>
              </a:rPr>
              <a:t>① </a:t>
            </a:r>
            <a:r>
              <a:rPr spc="10" dirty="0">
                <a:latin typeface="微软雅黑" panose="020B0503020204020204" charset="-122"/>
                <a:ea typeface="微软雅黑" panose="020B0503020204020204" charset="-122"/>
                <a:cs typeface="Arial" panose="020B0604020202090204"/>
                <a:sym typeface="+mn-ea"/>
              </a:rPr>
              <a:t>contain  </a:t>
            </a:r>
            <a:r>
              <a:rPr lang="en-US" spc="10" dirty="0">
                <a:latin typeface="微软雅黑" panose="020B0503020204020204" charset="-122"/>
                <a:ea typeface="微软雅黑" panose="020B0503020204020204" charset="-122"/>
                <a:cs typeface="Arial" panose="020B0604020202090204"/>
                <a:sym typeface="+mn-ea"/>
              </a:rPr>
              <a:t>v. </a:t>
            </a:r>
            <a:r>
              <a:rPr lang="zh-CN" altLang="en-US" spc="10" dirty="0">
                <a:latin typeface="微软雅黑" panose="020B0503020204020204" charset="-122"/>
                <a:ea typeface="微软雅黑" panose="020B0503020204020204" charset="-122"/>
                <a:cs typeface="Arial" panose="020B0604020202090204"/>
                <a:sym typeface="+mn-ea"/>
              </a:rPr>
              <a:t>包含、包括</a:t>
            </a:r>
            <a:endParaRPr lang="zh-CN" altLang="en-US" spc="10"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10" dirty="0">
                <a:latin typeface="微软雅黑" panose="020B0503020204020204" charset="-122"/>
                <a:ea typeface="微软雅黑" panose="020B0503020204020204" charset="-122"/>
                <a:cs typeface="Arial" panose="020B0604020202090204"/>
                <a:sym typeface="+mn-ea"/>
              </a:rPr>
              <a:t>appreciation</a:t>
            </a:r>
            <a:r>
              <a:rPr lang="zh-CN" spc="-5" dirty="0">
                <a:latin typeface="微软雅黑" panose="020B0503020204020204" charset="-122"/>
                <a:ea typeface="微软雅黑" panose="020B0503020204020204" charset="-122"/>
                <a:cs typeface="微软雅黑" panose="020B0503020204020204" charset="-122"/>
              </a:rPr>
              <a:t> [əpriːʃɪ'eɪʃ(ə)n</a:t>
            </a:r>
            <a:r>
              <a:rPr lang="en-US" altLang="zh-CN" spc="-5" dirty="0">
                <a:latin typeface="微软雅黑" panose="020B0503020204020204" charset="-122"/>
                <a:ea typeface="微软雅黑" panose="020B0503020204020204" charset="-122"/>
                <a:cs typeface="微软雅黑" panose="020B0503020204020204" charset="-122"/>
              </a:rPr>
              <a:t>]</a:t>
            </a:r>
            <a:endParaRPr lang="en-US" altLang="zh-CN" spc="-5"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1050"/>
              </a:spcBef>
            </a:pPr>
            <a:r>
              <a:rPr lang="en-US" altLang="zh-CN" spc="-5" dirty="0">
                <a:latin typeface="微软雅黑" panose="020B0503020204020204" charset="-122"/>
                <a:ea typeface="微软雅黑" panose="020B0503020204020204" charset="-122"/>
                <a:cs typeface="微软雅黑" panose="020B0503020204020204" charset="-122"/>
              </a:rPr>
              <a:t>    n. </a:t>
            </a:r>
            <a:r>
              <a:rPr lang="zh-CN" altLang="en-US" spc="-5" dirty="0">
                <a:latin typeface="微软雅黑" panose="020B0503020204020204" charset="-122"/>
                <a:ea typeface="微软雅黑" panose="020B0503020204020204" charset="-122"/>
                <a:cs typeface="微软雅黑" panose="020B0503020204020204" charset="-122"/>
              </a:rPr>
              <a:t>欣赏、鉴赏、感激</a:t>
            </a:r>
            <a:endParaRPr lang="zh-CN" altLang="en-US" spc="-5"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90204"/>
              </a:rPr>
              <a:t>③ </a:t>
            </a:r>
            <a:r>
              <a:rPr spc="25" dirty="0">
                <a:latin typeface="微软雅黑" panose="020B0503020204020204" charset="-122"/>
                <a:ea typeface="微软雅黑" panose="020B0503020204020204" charset="-122"/>
                <a:cs typeface="Arial" panose="020B0604020202090204"/>
                <a:sym typeface="+mn-ea"/>
              </a:rPr>
              <a:t>compose </a:t>
            </a:r>
            <a:r>
              <a:rPr lang="en-US" spc="25" dirty="0">
                <a:latin typeface="微软雅黑" panose="020B0503020204020204" charset="-122"/>
                <a:ea typeface="微软雅黑" panose="020B0503020204020204" charset="-122"/>
                <a:cs typeface="Arial" panose="020B0604020202090204"/>
                <a:sym typeface="+mn-ea"/>
              </a:rPr>
              <a:t>v. </a:t>
            </a:r>
            <a:r>
              <a:rPr lang="zh-CN" altLang="en-US" spc="25" dirty="0">
                <a:latin typeface="微软雅黑" panose="020B0503020204020204" charset="-122"/>
                <a:ea typeface="微软雅黑" panose="020B0503020204020204" charset="-122"/>
                <a:cs typeface="Arial" panose="020B0604020202090204"/>
                <a:sym typeface="+mn-ea"/>
              </a:rPr>
              <a:t>组成、作曲、写作</a:t>
            </a:r>
            <a:endParaRPr lang="zh-CN" altLang="en-US" spc="2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lang="zh-CN" altLang="en-US" spc="5" dirty="0">
                <a:latin typeface="微软雅黑" panose="020B0503020204020204" charset="-122"/>
                <a:ea typeface="微软雅黑" panose="020B0503020204020204" charset="-122"/>
                <a:cs typeface="Arial" panose="020B0604020202090204"/>
                <a:sym typeface="+mn-ea"/>
              </a:rPr>
              <a:t>④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operation </a:t>
            </a:r>
            <a:r>
              <a:rPr lang="zh-CN" spc="10" dirty="0">
                <a:latin typeface="微软雅黑" panose="020B0503020204020204" charset="-122"/>
                <a:ea typeface="微软雅黑" panose="020B0503020204020204" charset="-122"/>
                <a:cs typeface="Arial" panose="020B0604020202090204"/>
                <a:sym typeface="+mn-ea"/>
              </a:rPr>
              <a:t>运转中、运行中</a:t>
            </a:r>
            <a:endParaRPr lang="zh-CN" spc="10"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lang="zh-CN" spc="10" dirty="0">
                <a:latin typeface="微软雅黑" panose="020B0503020204020204" charset="-122"/>
                <a:ea typeface="微软雅黑" panose="020B0503020204020204" charset="-122"/>
                <a:cs typeface="Arial" panose="020B0604020202090204"/>
                <a:sym typeface="+mn-ea"/>
              </a:rPr>
              <a:t>⑤ </a:t>
            </a:r>
            <a:r>
              <a:rPr lang="en-US" altLang="zh-CN" spc="10" dirty="0">
                <a:latin typeface="微软雅黑" panose="020B0503020204020204" charset="-122"/>
                <a:ea typeface="微软雅黑" panose="020B0503020204020204" charset="-122"/>
                <a:cs typeface="Arial" panose="020B0604020202090204"/>
                <a:sym typeface="+mn-ea"/>
              </a:rPr>
              <a:t>come across </a:t>
            </a:r>
            <a:r>
              <a:rPr lang="zh-CN" altLang="en-US" spc="10" dirty="0">
                <a:latin typeface="微软雅黑" panose="020B0503020204020204" charset="-122"/>
                <a:ea typeface="微软雅黑" panose="020B0503020204020204" charset="-122"/>
                <a:cs typeface="Arial" panose="020B0604020202090204"/>
                <a:sym typeface="+mn-ea"/>
              </a:rPr>
              <a:t>偶遇、发现</a:t>
            </a:r>
            <a:endParaRPr lang="zh-CN" altLang="en-US" spc="10"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lang="zh-CN" altLang="en-US" spc="10" dirty="0">
                <a:latin typeface="微软雅黑" panose="020B0503020204020204" charset="-122"/>
                <a:ea typeface="微软雅黑" panose="020B0503020204020204" charset="-122"/>
                <a:cs typeface="Arial" panose="020B0604020202090204"/>
                <a:sym typeface="+mn-ea"/>
              </a:rPr>
              <a:t>⑥ </a:t>
            </a:r>
            <a:r>
              <a:rPr spc="-5" dirty="0">
                <a:latin typeface="微软雅黑" panose="020B0503020204020204" charset="-122"/>
                <a:ea typeface="微软雅黑" panose="020B0503020204020204" charset="-122"/>
                <a:cs typeface="Arial" panose="020B0604020202090204"/>
                <a:sym typeface="+mn-ea"/>
              </a:rPr>
              <a:t>tackle  ['tækl]</a:t>
            </a:r>
            <a:endParaRPr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90204"/>
                <a:sym typeface="+mn-ea"/>
              </a:rPr>
              <a:t>    </a:t>
            </a:r>
            <a:r>
              <a:rPr lang="en-US" spc="-5" dirty="0">
                <a:latin typeface="微软雅黑" panose="020B0503020204020204" charset="-122"/>
                <a:ea typeface="微软雅黑" panose="020B0503020204020204" charset="-122"/>
                <a:cs typeface="Arial" panose="020B0604020202090204"/>
                <a:sym typeface="+mn-ea"/>
              </a:rPr>
              <a:t>v. </a:t>
            </a:r>
            <a:r>
              <a:rPr lang="zh-CN" altLang="en-US" spc="-5" dirty="0">
                <a:latin typeface="微软雅黑" panose="020B0503020204020204" charset="-122"/>
                <a:ea typeface="微软雅黑" panose="020B0503020204020204" charset="-122"/>
                <a:cs typeface="Arial" panose="020B0604020202090204"/>
                <a:sym typeface="+mn-ea"/>
              </a:rPr>
              <a:t>处理、应对</a:t>
            </a:r>
            <a:endParaRPr lang="zh-CN" altLang="en-US" spc="-5"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24156" y="1504740"/>
            <a:ext cx="8258175" cy="5353260"/>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③</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right </a:t>
            </a:r>
            <a:r>
              <a:rPr sz="2000" spc="10" dirty="0">
                <a:latin typeface="微软雅黑" panose="020B0503020204020204" charset="-122"/>
                <a:ea typeface="微软雅黑" panose="020B0503020204020204" charset="-122"/>
                <a:cs typeface="Arial" panose="020B0604020202090204"/>
                <a:sym typeface="+mn-ea"/>
              </a:rPr>
              <a:t>brain </a:t>
            </a:r>
            <a:r>
              <a:rPr sz="2000" dirty="0">
                <a:latin typeface="微软雅黑" panose="020B0503020204020204" charset="-122"/>
                <a:ea typeface="微软雅黑" panose="020B0503020204020204" charset="-122"/>
                <a:cs typeface="Arial" panose="020B0604020202090204"/>
                <a:sym typeface="+mn-ea"/>
              </a:rPr>
              <a:t>is </a:t>
            </a:r>
            <a:r>
              <a:rPr sz="2000" spc="25" dirty="0">
                <a:latin typeface="微软雅黑" panose="020B0503020204020204" charset="-122"/>
                <a:ea typeface="微软雅黑" panose="020B0503020204020204" charset="-122"/>
                <a:cs typeface="Arial" panose="020B0604020202090204"/>
                <a:sym typeface="+mn-ea"/>
              </a:rPr>
              <a:t>often called </a:t>
            </a:r>
            <a:r>
              <a:rPr sz="2000" dirty="0">
                <a:latin typeface="微软雅黑" panose="020B0503020204020204" charset="-122"/>
                <a:ea typeface="微软雅黑" panose="020B0503020204020204" charset="-122"/>
                <a:cs typeface="Arial" panose="020B0604020202090204"/>
                <a:sym typeface="+mn-ea"/>
              </a:rPr>
              <a:t>the creative brain. </a:t>
            </a:r>
            <a:r>
              <a:rPr sz="2000" spc="15" dirty="0">
                <a:latin typeface="微软雅黑" panose="020B0503020204020204" charset="-122"/>
                <a:ea typeface="微软雅黑" panose="020B0503020204020204" charset="-122"/>
                <a:cs typeface="Arial" panose="020B0604020202090204"/>
                <a:sym typeface="+mn-ea"/>
              </a:rPr>
              <a:t>It </a:t>
            </a:r>
            <a:r>
              <a:rPr sz="2000" dirty="0">
                <a:latin typeface="微软雅黑" panose="020B0503020204020204" charset="-122"/>
                <a:ea typeface="微软雅黑" panose="020B0503020204020204" charset="-122"/>
                <a:cs typeface="Arial" panose="020B0604020202090204"/>
                <a:sym typeface="+mn-ea"/>
              </a:rPr>
              <a:t>has the </a:t>
            </a:r>
            <a:r>
              <a:rPr sz="2000" spc="10" dirty="0">
                <a:latin typeface="微软雅黑" panose="020B0503020204020204" charset="-122"/>
                <a:ea typeface="微软雅黑" panose="020B0503020204020204" charset="-122"/>
                <a:cs typeface="Arial" panose="020B0604020202090204"/>
                <a:sym typeface="+mn-ea"/>
              </a:rPr>
              <a:t>function of  </a:t>
            </a:r>
            <a:r>
              <a:rPr sz="2000" spc="5" dirty="0">
                <a:latin typeface="微软雅黑" panose="020B0503020204020204" charset="-122"/>
                <a:ea typeface="微软雅黑" panose="020B0503020204020204" charset="-122"/>
                <a:cs typeface="Arial" panose="020B0604020202090204"/>
                <a:sym typeface="+mn-ea"/>
              </a:rPr>
              <a:t>thinking </a:t>
            </a:r>
            <a:r>
              <a:rPr sz="2000" dirty="0">
                <a:latin typeface="微软雅黑" panose="020B0503020204020204" charset="-122"/>
                <a:ea typeface="微软雅黑" panose="020B0503020204020204" charset="-122"/>
                <a:cs typeface="Arial" panose="020B0604020202090204"/>
                <a:sym typeface="+mn-ea"/>
              </a:rPr>
              <a:t>creatively. </a:t>
            </a:r>
            <a:r>
              <a:rPr sz="2000" spc="5" dirty="0">
                <a:latin typeface="微软雅黑" panose="020B0503020204020204" charset="-122"/>
                <a:ea typeface="微软雅黑" panose="020B0503020204020204" charset="-122"/>
                <a:cs typeface="Arial" panose="020B0604020202090204"/>
                <a:sym typeface="+mn-ea"/>
              </a:rPr>
              <a:t>This </a:t>
            </a:r>
            <a:r>
              <a:rPr sz="2000" spc="10" dirty="0">
                <a:latin typeface="微软雅黑" panose="020B0503020204020204" charset="-122"/>
                <a:ea typeface="微软雅黑" panose="020B0503020204020204" charset="-122"/>
                <a:cs typeface="Arial" panose="020B0604020202090204"/>
                <a:sym typeface="+mn-ea"/>
              </a:rPr>
              <a:t>contains </a:t>
            </a:r>
            <a:r>
              <a:rPr sz="2000" spc="25" dirty="0">
                <a:latin typeface="微软雅黑" panose="020B0503020204020204" charset="-122"/>
                <a:ea typeface="微软雅黑" panose="020B0503020204020204" charset="-122"/>
                <a:cs typeface="Arial" panose="020B0604020202090204"/>
                <a:sym typeface="+mn-ea"/>
              </a:rPr>
              <a:t>all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artistic functions, </a:t>
            </a:r>
            <a:r>
              <a:rPr sz="2000" spc="15" dirty="0">
                <a:latin typeface="微软雅黑" panose="020B0503020204020204" charset="-122"/>
                <a:ea typeface="微软雅黑" panose="020B0503020204020204" charset="-122"/>
                <a:cs typeface="Arial" panose="020B0604020202090204"/>
                <a:sym typeface="+mn-ea"/>
              </a:rPr>
              <a:t>including </a:t>
            </a:r>
            <a:r>
              <a:rPr sz="2000" spc="10" dirty="0">
                <a:latin typeface="微软雅黑" panose="020B0503020204020204" charset="-122"/>
                <a:ea typeface="微软雅黑" panose="020B0503020204020204" charset="-122"/>
                <a:cs typeface="Arial" panose="020B0604020202090204"/>
                <a:sym typeface="+mn-ea"/>
              </a:rPr>
              <a:t>art </a:t>
            </a:r>
            <a:r>
              <a:rPr sz="2000" spc="15" dirty="0">
                <a:latin typeface="微软雅黑" panose="020B0503020204020204" charset="-122"/>
                <a:ea typeface="微软雅黑" panose="020B0503020204020204" charset="-122"/>
                <a:cs typeface="Arial" panose="020B0604020202090204"/>
                <a:sym typeface="+mn-ea"/>
              </a:rPr>
              <a:t>and  </a:t>
            </a:r>
            <a:r>
              <a:rPr sz="2000" dirty="0">
                <a:latin typeface="微软雅黑" panose="020B0503020204020204" charset="-122"/>
                <a:ea typeface="微软雅黑" panose="020B0503020204020204" charset="-122"/>
                <a:cs typeface="Arial" panose="020B0604020202090204"/>
                <a:sym typeface="+mn-ea"/>
              </a:rPr>
              <a:t>music </a:t>
            </a:r>
            <a:r>
              <a:rPr sz="2000" spc="10" dirty="0">
                <a:latin typeface="微软雅黑" panose="020B0503020204020204" charset="-122"/>
                <a:ea typeface="微软雅黑" panose="020B0503020204020204" charset="-122"/>
                <a:cs typeface="Arial" panose="020B0604020202090204"/>
                <a:sym typeface="+mn-ea"/>
              </a:rPr>
              <a:t>appreciation. </a:t>
            </a:r>
            <a:r>
              <a:rPr sz="2000" spc="35" dirty="0">
                <a:latin typeface="微软雅黑" panose="020B0503020204020204" charset="-122"/>
                <a:ea typeface="微软雅黑" panose="020B0503020204020204" charset="-122"/>
                <a:cs typeface="Arial" panose="020B0604020202090204"/>
                <a:sym typeface="+mn-ea"/>
              </a:rPr>
              <a:t>When </a:t>
            </a:r>
            <a:r>
              <a:rPr sz="2000" spc="25" dirty="0">
                <a:latin typeface="微软雅黑" panose="020B0503020204020204" charset="-122"/>
                <a:ea typeface="微软雅黑" panose="020B0503020204020204" charset="-122"/>
                <a:cs typeface="Arial" panose="020B0604020202090204"/>
                <a:sym typeface="+mn-ea"/>
              </a:rPr>
              <a:t>you </a:t>
            </a:r>
            <a:r>
              <a:rPr sz="2000" spc="5" dirty="0">
                <a:latin typeface="微软雅黑" panose="020B0503020204020204" charset="-122"/>
                <a:ea typeface="微软雅黑" panose="020B0503020204020204" charset="-122"/>
                <a:cs typeface="Arial" panose="020B0604020202090204"/>
                <a:sym typeface="+mn-ea"/>
              </a:rPr>
              <a:t>want </a:t>
            </a:r>
            <a:r>
              <a:rPr sz="2000" dirty="0">
                <a:latin typeface="微软雅黑" panose="020B0503020204020204" charset="-122"/>
                <a:ea typeface="微软雅黑" panose="020B0503020204020204" charset="-122"/>
                <a:cs typeface="Arial" panose="020B0604020202090204"/>
                <a:sym typeface="+mn-ea"/>
              </a:rPr>
              <a:t>to </a:t>
            </a:r>
            <a:r>
              <a:rPr sz="2000" spc="15" dirty="0">
                <a:latin typeface="微软雅黑" panose="020B0503020204020204" charset="-122"/>
                <a:ea typeface="微软雅黑" panose="020B0503020204020204" charset="-122"/>
                <a:cs typeface="Arial" panose="020B0604020202090204"/>
                <a:sym typeface="+mn-ea"/>
              </a:rPr>
              <a:t>draw </a:t>
            </a:r>
            <a:r>
              <a:rPr sz="2000" spc="10" dirty="0">
                <a:latin typeface="微软雅黑" panose="020B0503020204020204" charset="-122"/>
                <a:ea typeface="微软雅黑" panose="020B0503020204020204" charset="-122"/>
                <a:cs typeface="Arial" panose="020B0604020202090204"/>
                <a:sym typeface="+mn-ea"/>
              </a:rPr>
              <a:t>a </a:t>
            </a:r>
            <a:r>
              <a:rPr sz="2000" dirty="0">
                <a:latin typeface="微软雅黑" panose="020B0503020204020204" charset="-122"/>
                <a:ea typeface="微软雅黑" panose="020B0503020204020204" charset="-122"/>
                <a:cs typeface="Arial" panose="020B0604020202090204"/>
                <a:sym typeface="+mn-ea"/>
              </a:rPr>
              <a:t>picture </a:t>
            </a:r>
            <a:r>
              <a:rPr sz="2000" spc="10" dirty="0">
                <a:latin typeface="微软雅黑" panose="020B0503020204020204" charset="-122"/>
                <a:ea typeface="微软雅黑" panose="020B0503020204020204" charset="-122"/>
                <a:cs typeface="Arial" panose="020B0604020202090204"/>
                <a:sym typeface="+mn-ea"/>
              </a:rPr>
              <a:t>or </a:t>
            </a:r>
            <a:r>
              <a:rPr sz="2000" spc="25" dirty="0">
                <a:latin typeface="微软雅黑" panose="020B0503020204020204" charset="-122"/>
                <a:ea typeface="微软雅黑" panose="020B0503020204020204" charset="-122"/>
                <a:cs typeface="Arial" panose="020B0604020202090204"/>
                <a:sym typeface="+mn-ea"/>
              </a:rPr>
              <a:t>compose </a:t>
            </a:r>
            <a:r>
              <a:rPr sz="2000" spc="10" dirty="0">
                <a:latin typeface="微软雅黑" panose="020B0503020204020204" charset="-122"/>
                <a:ea typeface="微软雅黑" panose="020B0503020204020204" charset="-122"/>
                <a:cs typeface="Arial" panose="020B0604020202090204"/>
                <a:sym typeface="+mn-ea"/>
              </a:rPr>
              <a:t>a piece of  </a:t>
            </a:r>
            <a:r>
              <a:rPr sz="2000" dirty="0">
                <a:latin typeface="微软雅黑" panose="020B0503020204020204" charset="-122"/>
                <a:ea typeface="微软雅黑" panose="020B0503020204020204" charset="-122"/>
                <a:cs typeface="Arial" panose="020B0604020202090204"/>
                <a:sym typeface="+mn-ea"/>
              </a:rPr>
              <a:t>music </a:t>
            </a:r>
            <a:r>
              <a:rPr sz="2000" spc="10" dirty="0">
                <a:latin typeface="微软雅黑" panose="020B0503020204020204" charset="-122"/>
                <a:ea typeface="微软雅黑" panose="020B0503020204020204" charset="-122"/>
                <a:cs typeface="Arial" panose="020B0604020202090204"/>
                <a:sym typeface="+mn-ea"/>
              </a:rPr>
              <a:t>or </a:t>
            </a:r>
            <a:r>
              <a:rPr sz="2000" spc="5" dirty="0">
                <a:latin typeface="微软雅黑" panose="020B0503020204020204" charset="-122"/>
                <a:ea typeface="微软雅黑" panose="020B0503020204020204" charset="-122"/>
                <a:cs typeface="Arial" panose="020B0604020202090204"/>
                <a:sym typeface="+mn-ea"/>
              </a:rPr>
              <a:t>write </a:t>
            </a:r>
            <a:r>
              <a:rPr sz="2000" dirty="0">
                <a:latin typeface="微软雅黑" panose="020B0503020204020204" charset="-122"/>
                <a:ea typeface="微软雅黑" panose="020B0503020204020204" charset="-122"/>
                <a:cs typeface="Arial" panose="020B0604020202090204"/>
                <a:sym typeface="+mn-ea"/>
              </a:rPr>
              <a:t>poetry, it is the </a:t>
            </a:r>
            <a:r>
              <a:rPr sz="2000" spc="15" dirty="0">
                <a:latin typeface="微软雅黑" panose="020B0503020204020204" charset="-122"/>
                <a:ea typeface="微软雅黑" panose="020B0503020204020204" charset="-122"/>
                <a:cs typeface="Arial" panose="020B0604020202090204"/>
                <a:sym typeface="+mn-ea"/>
              </a:rPr>
              <a:t>right </a:t>
            </a:r>
            <a:r>
              <a:rPr sz="2000" dirty="0">
                <a:latin typeface="微软雅黑" panose="020B0503020204020204" charset="-122"/>
                <a:ea typeface="微软雅黑" panose="020B0503020204020204" charset="-122"/>
                <a:cs typeface="Arial" panose="020B0604020202090204"/>
                <a:sym typeface="+mn-ea"/>
              </a:rPr>
              <a:t>brain that is </a:t>
            </a:r>
            <a:r>
              <a:rPr sz="2000" spc="30" dirty="0">
                <a:latin typeface="微软雅黑" panose="020B0503020204020204" charset="-122"/>
                <a:ea typeface="微软雅黑" panose="020B0503020204020204" charset="-122"/>
                <a:cs typeface="Arial" panose="020B0604020202090204"/>
                <a:sym typeface="+mn-ea"/>
              </a:rPr>
              <a:t>in </a:t>
            </a:r>
            <a:r>
              <a:rPr sz="2000" spc="10" dirty="0">
                <a:latin typeface="微软雅黑" panose="020B0503020204020204" charset="-122"/>
                <a:ea typeface="微软雅黑" panose="020B0503020204020204" charset="-122"/>
                <a:cs typeface="Arial" panose="020B0604020202090204"/>
                <a:sym typeface="+mn-ea"/>
              </a:rPr>
              <a:t>operation. </a:t>
            </a:r>
            <a:r>
              <a:rPr sz="2000" spc="35" dirty="0">
                <a:latin typeface="微软雅黑" panose="020B0503020204020204" charset="-122"/>
                <a:ea typeface="微软雅黑" panose="020B0503020204020204" charset="-122"/>
                <a:cs typeface="Arial" panose="020B0604020202090204"/>
                <a:sym typeface="+mn-ea"/>
              </a:rPr>
              <a:t>When </a:t>
            </a:r>
            <a:r>
              <a:rPr sz="2000" dirty="0">
                <a:latin typeface="微软雅黑" panose="020B0503020204020204" charset="-122"/>
                <a:ea typeface="微软雅黑" panose="020B0503020204020204" charset="-122"/>
                <a:cs typeface="Arial" panose="020B0604020202090204"/>
                <a:sym typeface="+mn-ea"/>
              </a:rPr>
              <a:t>you  come </a:t>
            </a:r>
            <a:r>
              <a:rPr sz="2000" spc="25" dirty="0">
                <a:latin typeface="微软雅黑" panose="020B0503020204020204" charset="-122"/>
                <a:ea typeface="微软雅黑" panose="020B0503020204020204" charset="-122"/>
                <a:cs typeface="Arial" panose="020B0604020202090204"/>
                <a:sym typeface="+mn-ea"/>
              </a:rPr>
              <a:t>across </a:t>
            </a:r>
            <a:r>
              <a:rPr sz="2000" spc="10" dirty="0">
                <a:latin typeface="微软雅黑" panose="020B0503020204020204" charset="-122"/>
                <a:ea typeface="微软雅黑" panose="020B0503020204020204" charset="-122"/>
                <a:cs typeface="Arial" panose="020B0604020202090204"/>
                <a:sym typeface="+mn-ea"/>
              </a:rPr>
              <a:t>a </a:t>
            </a:r>
            <a:r>
              <a:rPr sz="2000" spc="15" dirty="0">
                <a:latin typeface="微软雅黑" panose="020B0503020204020204" charset="-122"/>
                <a:ea typeface="微软雅黑" panose="020B0503020204020204" charset="-122"/>
                <a:cs typeface="Arial" panose="020B0604020202090204"/>
                <a:sym typeface="+mn-ea"/>
              </a:rPr>
              <a:t>new situation </a:t>
            </a:r>
            <a:r>
              <a:rPr sz="2000" spc="30" dirty="0">
                <a:latin typeface="微软雅黑" panose="020B0503020204020204" charset="-122"/>
                <a:ea typeface="微软雅黑" panose="020B0503020204020204" charset="-122"/>
                <a:cs typeface="Arial" panose="020B0604020202090204"/>
                <a:sym typeface="+mn-ea"/>
              </a:rPr>
              <a:t>in </a:t>
            </a:r>
            <a:r>
              <a:rPr sz="2000" spc="5" dirty="0">
                <a:latin typeface="微软雅黑" panose="020B0503020204020204" charset="-122"/>
                <a:ea typeface="微软雅黑" panose="020B0503020204020204" charset="-122"/>
                <a:cs typeface="Arial" panose="020B0604020202090204"/>
                <a:sym typeface="+mn-ea"/>
              </a:rPr>
              <a:t>your life, your right </a:t>
            </a:r>
            <a:r>
              <a:rPr sz="2000" spc="10" dirty="0">
                <a:latin typeface="微软雅黑" panose="020B0503020204020204" charset="-122"/>
                <a:ea typeface="微软雅黑" panose="020B0503020204020204" charset="-122"/>
                <a:cs typeface="Arial" panose="020B0604020202090204"/>
                <a:sym typeface="+mn-ea"/>
              </a:rPr>
              <a:t>brain </a:t>
            </a:r>
            <a:r>
              <a:rPr sz="2000" dirty="0">
                <a:latin typeface="微软雅黑" panose="020B0503020204020204" charset="-122"/>
                <a:ea typeface="微软雅黑" panose="020B0503020204020204" charset="-122"/>
                <a:cs typeface="Arial" panose="020B0604020202090204"/>
                <a:sym typeface="+mn-ea"/>
              </a:rPr>
              <a:t>gives ideas </a:t>
            </a:r>
            <a:r>
              <a:rPr sz="2000" spc="50" dirty="0">
                <a:latin typeface="微软雅黑" panose="020B0503020204020204" charset="-122"/>
                <a:ea typeface="微软雅黑" panose="020B0503020204020204" charset="-122"/>
                <a:cs typeface="Arial" panose="020B0604020202090204"/>
                <a:sym typeface="+mn-ea"/>
              </a:rPr>
              <a:t>on </a:t>
            </a:r>
            <a:r>
              <a:rPr sz="2000" spc="15" dirty="0">
                <a:latin typeface="微软雅黑" panose="020B0503020204020204" charset="-122"/>
                <a:ea typeface="微软雅黑" panose="020B0503020204020204" charset="-122"/>
                <a:cs typeface="Arial" panose="020B0604020202090204"/>
                <a:sym typeface="+mn-ea"/>
              </a:rPr>
              <a:t>how  </a:t>
            </a:r>
            <a:r>
              <a:rPr sz="2000" dirty="0">
                <a:latin typeface="微软雅黑" panose="020B0503020204020204" charset="-122"/>
                <a:ea typeface="微软雅黑" panose="020B0503020204020204" charset="-122"/>
                <a:cs typeface="Arial" panose="020B0604020202090204"/>
                <a:sym typeface="+mn-ea"/>
              </a:rPr>
              <a:t>to </a:t>
            </a:r>
            <a:r>
              <a:rPr sz="2000" spc="-5" dirty="0">
                <a:latin typeface="微软雅黑" panose="020B0503020204020204" charset="-122"/>
                <a:ea typeface="微软雅黑" panose="020B0503020204020204" charset="-122"/>
                <a:cs typeface="Arial" panose="020B0604020202090204"/>
                <a:sym typeface="+mn-ea"/>
              </a:rPr>
              <a:t>tackle</a:t>
            </a:r>
            <a:r>
              <a:rPr sz="2000" spc="165"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it.</a:t>
            </a:r>
            <a:endParaRPr sz="2000" spc="-5"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95"/>
              </a:spcBef>
            </a:pPr>
            <a:endParaRPr sz="2000" spc="25" dirty="0">
              <a:latin typeface="微软雅黑" panose="020B0503020204020204" charset="-122"/>
              <a:ea typeface="微软雅黑" panose="020B0503020204020204" charset="-122"/>
              <a:cs typeface="微软雅黑" panose="020B0503020204020204" charset="-122"/>
              <a:sym typeface="+mn-ea"/>
            </a:endParaRPr>
          </a:p>
          <a:p>
            <a:pPr marL="12700" marR="5080" indent="114300" algn="just">
              <a:lnSpc>
                <a:spcPct val="156000"/>
              </a:lnSpc>
              <a:spcBef>
                <a:spcPts val="95"/>
              </a:spcBef>
            </a:pPr>
            <a:r>
              <a:rPr sz="2000" spc="25" dirty="0">
                <a:latin typeface="微软雅黑" panose="020B0503020204020204" charset="-122"/>
                <a:ea typeface="微软雅黑" panose="020B0503020204020204" charset="-122"/>
                <a:cs typeface="微软雅黑" panose="020B0503020204020204" charset="-122"/>
                <a:sym typeface="+mn-ea"/>
              </a:rPr>
              <a:t>段意：右脑叫做创意脑，能</a:t>
            </a:r>
            <a:r>
              <a:rPr sz="2000" spc="15" dirty="0">
                <a:latin typeface="微软雅黑" panose="020B0503020204020204" charset="-122"/>
                <a:ea typeface="微软雅黑" panose="020B0503020204020204" charset="-122"/>
                <a:cs typeface="微软雅黑" panose="020B0503020204020204" charset="-122"/>
                <a:sym typeface="+mn-ea"/>
              </a:rPr>
              <a:t>够</a:t>
            </a:r>
            <a:r>
              <a:rPr sz="2000" spc="25" dirty="0">
                <a:latin typeface="微软雅黑" panose="020B0503020204020204" charset="-122"/>
                <a:ea typeface="微软雅黑" panose="020B0503020204020204" charset="-122"/>
                <a:cs typeface="微软雅黑" panose="020B0503020204020204" charset="-122"/>
                <a:sym typeface="+mn-ea"/>
              </a:rPr>
              <a:t>让</a:t>
            </a:r>
            <a:r>
              <a:rPr sz="2000" spc="15" dirty="0">
                <a:latin typeface="微软雅黑" panose="020B0503020204020204" charset="-122"/>
                <a:ea typeface="微软雅黑" panose="020B0503020204020204" charset="-122"/>
                <a:cs typeface="微软雅黑" panose="020B0503020204020204" charset="-122"/>
                <a:sym typeface="+mn-ea"/>
              </a:rPr>
              <a:t>我</a:t>
            </a:r>
            <a:r>
              <a:rPr sz="2000" spc="75" dirty="0">
                <a:latin typeface="微软雅黑" panose="020B0503020204020204" charset="-122"/>
                <a:ea typeface="微软雅黑" panose="020B0503020204020204" charset="-122"/>
                <a:cs typeface="微软雅黑" panose="020B0503020204020204" charset="-122"/>
                <a:sym typeface="+mn-ea"/>
              </a:rPr>
              <a:t>们</a:t>
            </a:r>
            <a:r>
              <a:rPr sz="2000" spc="25" dirty="0">
                <a:latin typeface="微软雅黑" panose="020B0503020204020204" charset="-122"/>
                <a:ea typeface="微软雅黑" panose="020B0503020204020204" charset="-122"/>
                <a:cs typeface="微软雅黑" panose="020B0503020204020204" charset="-122"/>
                <a:sym typeface="+mn-ea"/>
              </a:rPr>
              <a:t>创</a:t>
            </a:r>
            <a:r>
              <a:rPr sz="2000" spc="15" dirty="0">
                <a:latin typeface="微软雅黑" panose="020B0503020204020204" charset="-122"/>
                <a:ea typeface="微软雅黑" panose="020B0503020204020204" charset="-122"/>
                <a:cs typeface="微软雅黑" panose="020B0503020204020204" charset="-122"/>
                <a:sym typeface="+mn-ea"/>
              </a:rPr>
              <a:t>造</a:t>
            </a:r>
            <a:r>
              <a:rPr sz="2000" spc="75" dirty="0">
                <a:latin typeface="微软雅黑" panose="020B0503020204020204" charset="-122"/>
                <a:ea typeface="微软雅黑" panose="020B0503020204020204" charset="-122"/>
                <a:cs typeface="微软雅黑" panose="020B0503020204020204" charset="-122"/>
                <a:sym typeface="+mn-ea"/>
              </a:rPr>
              <a:t>性</a:t>
            </a:r>
            <a:r>
              <a:rPr sz="2000" spc="25" dirty="0">
                <a:latin typeface="微软雅黑" panose="020B0503020204020204" charset="-122"/>
                <a:ea typeface="微软雅黑" panose="020B0503020204020204" charset="-122"/>
                <a:cs typeface="微软雅黑" panose="020B0503020204020204" charset="-122"/>
                <a:sym typeface="+mn-ea"/>
              </a:rPr>
              <a:t>地</a:t>
            </a:r>
            <a:r>
              <a:rPr sz="2000" spc="15" dirty="0">
                <a:latin typeface="微软雅黑" panose="020B0503020204020204" charset="-122"/>
                <a:ea typeface="微软雅黑" panose="020B0503020204020204" charset="-122"/>
                <a:cs typeface="微软雅黑" panose="020B0503020204020204" charset="-122"/>
                <a:sym typeface="+mn-ea"/>
              </a:rPr>
              <a:t>思</a:t>
            </a:r>
            <a:r>
              <a:rPr sz="2000" spc="90" dirty="0">
                <a:latin typeface="微软雅黑" panose="020B0503020204020204" charset="-122"/>
                <a:ea typeface="微软雅黑" panose="020B0503020204020204" charset="-122"/>
                <a:cs typeface="微软雅黑" panose="020B0503020204020204" charset="-122"/>
                <a:sym typeface="+mn-ea"/>
              </a:rPr>
              <a:t>考</a:t>
            </a:r>
            <a:r>
              <a:rPr lang="zh-CN" sz="2000" spc="9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包含</a:t>
            </a:r>
            <a:r>
              <a:rPr sz="2000" spc="75" dirty="0">
                <a:latin typeface="微软雅黑" panose="020B0503020204020204" charset="-122"/>
                <a:ea typeface="微软雅黑" panose="020B0503020204020204" charset="-122"/>
                <a:cs typeface="微软雅黑" panose="020B0503020204020204" charset="-122"/>
                <a:sym typeface="+mn-ea"/>
              </a:rPr>
              <a:t>所</a:t>
            </a:r>
            <a:r>
              <a:rPr sz="2000" spc="25" dirty="0">
                <a:latin typeface="微软雅黑" panose="020B0503020204020204" charset="-122"/>
                <a:ea typeface="微软雅黑" panose="020B0503020204020204" charset="-122"/>
                <a:cs typeface="微软雅黑" panose="020B0503020204020204" charset="-122"/>
                <a:sym typeface="+mn-ea"/>
              </a:rPr>
              <a:t>有的</a:t>
            </a:r>
            <a:r>
              <a:rPr sz="2000" spc="75" dirty="0">
                <a:latin typeface="微软雅黑" panose="020B0503020204020204" charset="-122"/>
                <a:ea typeface="微软雅黑" panose="020B0503020204020204" charset="-122"/>
                <a:cs typeface="微软雅黑" panose="020B0503020204020204" charset="-122"/>
                <a:sym typeface="+mn-ea"/>
              </a:rPr>
              <a:t>艺</a:t>
            </a:r>
            <a:r>
              <a:rPr sz="2000" spc="25" dirty="0">
                <a:latin typeface="微软雅黑" panose="020B0503020204020204" charset="-122"/>
                <a:ea typeface="微软雅黑" panose="020B0503020204020204" charset="-122"/>
                <a:cs typeface="微软雅黑" panose="020B0503020204020204" charset="-122"/>
                <a:sym typeface="+mn-ea"/>
              </a:rPr>
              <a:t>术功能。</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649970" y="2148607"/>
            <a:ext cx="3606800" cy="451485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90204"/>
              </a:rPr>
              <a:t>① </a:t>
            </a:r>
            <a:r>
              <a:rPr spc="10" dirty="0">
                <a:latin typeface="微软雅黑" panose="020B0503020204020204" charset="-122"/>
                <a:ea typeface="微软雅黑" panose="020B0503020204020204" charset="-122"/>
                <a:cs typeface="Arial" panose="020B0604020202090204"/>
                <a:sym typeface="+mn-ea"/>
              </a:rPr>
              <a:t>contain  </a:t>
            </a:r>
            <a:r>
              <a:rPr lang="en-US" spc="10" dirty="0">
                <a:latin typeface="微软雅黑" panose="020B0503020204020204" charset="-122"/>
                <a:ea typeface="微软雅黑" panose="020B0503020204020204" charset="-122"/>
                <a:cs typeface="Arial" panose="020B0604020202090204"/>
                <a:sym typeface="+mn-ea"/>
              </a:rPr>
              <a:t>v. </a:t>
            </a:r>
            <a:r>
              <a:rPr lang="zh-CN" altLang="en-US" spc="10" dirty="0">
                <a:latin typeface="微软雅黑" panose="020B0503020204020204" charset="-122"/>
                <a:ea typeface="微软雅黑" panose="020B0503020204020204" charset="-122"/>
                <a:cs typeface="Arial" panose="020B0604020202090204"/>
                <a:sym typeface="+mn-ea"/>
              </a:rPr>
              <a:t>包含、包括</a:t>
            </a:r>
            <a:endParaRPr lang="zh-CN" altLang="en-US" spc="10"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10" dirty="0">
                <a:latin typeface="微软雅黑" panose="020B0503020204020204" charset="-122"/>
                <a:ea typeface="微软雅黑" panose="020B0503020204020204" charset="-122"/>
                <a:cs typeface="Arial" panose="020B0604020202090204"/>
                <a:sym typeface="+mn-ea"/>
              </a:rPr>
              <a:t>appreciation</a:t>
            </a:r>
            <a:r>
              <a:rPr lang="zh-CN" spc="-5" dirty="0">
                <a:latin typeface="微软雅黑" panose="020B0503020204020204" charset="-122"/>
                <a:ea typeface="微软雅黑" panose="020B0503020204020204" charset="-122"/>
                <a:cs typeface="微软雅黑" panose="020B0503020204020204" charset="-122"/>
              </a:rPr>
              <a:t> [əpriːʃɪ'eɪʃ(ə)n</a:t>
            </a:r>
            <a:r>
              <a:rPr lang="en-US" altLang="zh-CN" spc="-5" dirty="0">
                <a:latin typeface="微软雅黑" panose="020B0503020204020204" charset="-122"/>
                <a:ea typeface="微软雅黑" panose="020B0503020204020204" charset="-122"/>
                <a:cs typeface="微软雅黑" panose="020B0503020204020204" charset="-122"/>
              </a:rPr>
              <a:t>]</a:t>
            </a:r>
            <a:endParaRPr lang="en-US" altLang="zh-CN" spc="-5"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1050"/>
              </a:spcBef>
            </a:pPr>
            <a:r>
              <a:rPr lang="en-US" altLang="zh-CN" spc="-5" dirty="0">
                <a:latin typeface="微软雅黑" panose="020B0503020204020204" charset="-122"/>
                <a:ea typeface="微软雅黑" panose="020B0503020204020204" charset="-122"/>
                <a:cs typeface="微软雅黑" panose="020B0503020204020204" charset="-122"/>
              </a:rPr>
              <a:t>    n. </a:t>
            </a:r>
            <a:r>
              <a:rPr lang="zh-CN" altLang="en-US" spc="-5" dirty="0">
                <a:latin typeface="微软雅黑" panose="020B0503020204020204" charset="-122"/>
                <a:ea typeface="微软雅黑" panose="020B0503020204020204" charset="-122"/>
                <a:cs typeface="微软雅黑" panose="020B0503020204020204" charset="-122"/>
              </a:rPr>
              <a:t>欣赏、鉴赏、感激</a:t>
            </a:r>
            <a:endParaRPr lang="zh-CN" altLang="en-US" spc="-5"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90204"/>
              </a:rPr>
              <a:t>③ </a:t>
            </a:r>
            <a:r>
              <a:rPr spc="25" dirty="0">
                <a:latin typeface="微软雅黑" panose="020B0503020204020204" charset="-122"/>
                <a:ea typeface="微软雅黑" panose="020B0503020204020204" charset="-122"/>
                <a:cs typeface="Arial" panose="020B0604020202090204"/>
                <a:sym typeface="+mn-ea"/>
              </a:rPr>
              <a:t>compose </a:t>
            </a:r>
            <a:r>
              <a:rPr lang="en-US" spc="25" dirty="0">
                <a:latin typeface="微软雅黑" panose="020B0503020204020204" charset="-122"/>
                <a:ea typeface="微软雅黑" panose="020B0503020204020204" charset="-122"/>
                <a:cs typeface="Arial" panose="020B0604020202090204"/>
                <a:sym typeface="+mn-ea"/>
              </a:rPr>
              <a:t>v. </a:t>
            </a:r>
            <a:r>
              <a:rPr lang="zh-CN" altLang="en-US" spc="25" dirty="0">
                <a:latin typeface="微软雅黑" panose="020B0503020204020204" charset="-122"/>
                <a:ea typeface="微软雅黑" panose="020B0503020204020204" charset="-122"/>
                <a:cs typeface="Arial" panose="020B0604020202090204"/>
                <a:sym typeface="+mn-ea"/>
              </a:rPr>
              <a:t>组成、作曲、写作</a:t>
            </a:r>
            <a:endParaRPr lang="zh-CN" altLang="en-US" spc="2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lang="zh-CN" altLang="en-US" spc="5" dirty="0">
                <a:latin typeface="微软雅黑" panose="020B0503020204020204" charset="-122"/>
                <a:ea typeface="微软雅黑" panose="020B0503020204020204" charset="-122"/>
                <a:cs typeface="Arial" panose="020B0604020202090204"/>
                <a:sym typeface="+mn-ea"/>
              </a:rPr>
              <a:t>④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operation </a:t>
            </a:r>
            <a:r>
              <a:rPr lang="zh-CN" spc="10" dirty="0">
                <a:latin typeface="微软雅黑" panose="020B0503020204020204" charset="-122"/>
                <a:ea typeface="微软雅黑" panose="020B0503020204020204" charset="-122"/>
                <a:cs typeface="Arial" panose="020B0604020202090204"/>
                <a:sym typeface="+mn-ea"/>
              </a:rPr>
              <a:t>运转中、运行中</a:t>
            </a:r>
            <a:endParaRPr lang="zh-CN" spc="10"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lang="zh-CN" spc="10" dirty="0">
                <a:latin typeface="微软雅黑" panose="020B0503020204020204" charset="-122"/>
                <a:ea typeface="微软雅黑" panose="020B0503020204020204" charset="-122"/>
                <a:cs typeface="Arial" panose="020B0604020202090204"/>
                <a:sym typeface="+mn-ea"/>
              </a:rPr>
              <a:t>⑤ </a:t>
            </a:r>
            <a:r>
              <a:rPr lang="en-US" altLang="zh-CN" spc="10" dirty="0">
                <a:latin typeface="微软雅黑" panose="020B0503020204020204" charset="-122"/>
                <a:ea typeface="微软雅黑" panose="020B0503020204020204" charset="-122"/>
                <a:cs typeface="Arial" panose="020B0604020202090204"/>
                <a:sym typeface="+mn-ea"/>
              </a:rPr>
              <a:t>come across </a:t>
            </a:r>
            <a:r>
              <a:rPr lang="zh-CN" altLang="en-US" spc="10" dirty="0">
                <a:latin typeface="微软雅黑" panose="020B0503020204020204" charset="-122"/>
                <a:ea typeface="微软雅黑" panose="020B0503020204020204" charset="-122"/>
                <a:cs typeface="Arial" panose="020B0604020202090204"/>
                <a:sym typeface="+mn-ea"/>
              </a:rPr>
              <a:t>偶遇、发现</a:t>
            </a:r>
            <a:endParaRPr lang="zh-CN" altLang="en-US" spc="10"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lang="zh-CN" altLang="en-US" spc="10" dirty="0">
                <a:latin typeface="微软雅黑" panose="020B0503020204020204" charset="-122"/>
                <a:ea typeface="微软雅黑" panose="020B0503020204020204" charset="-122"/>
                <a:cs typeface="Arial" panose="020B0604020202090204"/>
                <a:sym typeface="+mn-ea"/>
              </a:rPr>
              <a:t>⑥ </a:t>
            </a:r>
            <a:r>
              <a:rPr spc="-5" dirty="0">
                <a:latin typeface="微软雅黑" panose="020B0503020204020204" charset="-122"/>
                <a:ea typeface="微软雅黑" panose="020B0503020204020204" charset="-122"/>
                <a:cs typeface="Arial" panose="020B0604020202090204"/>
                <a:sym typeface="+mn-ea"/>
              </a:rPr>
              <a:t>tackle  ['tækl]</a:t>
            </a:r>
            <a:endParaRPr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90204"/>
                <a:sym typeface="+mn-ea"/>
              </a:rPr>
              <a:t>    </a:t>
            </a:r>
            <a:r>
              <a:rPr lang="en-US" spc="-5" dirty="0">
                <a:latin typeface="微软雅黑" panose="020B0503020204020204" charset="-122"/>
                <a:ea typeface="微软雅黑" panose="020B0503020204020204" charset="-122"/>
                <a:cs typeface="Arial" panose="020B0604020202090204"/>
                <a:sym typeface="+mn-ea"/>
              </a:rPr>
              <a:t>v. </a:t>
            </a:r>
            <a:r>
              <a:rPr lang="zh-CN" altLang="en-US" spc="-5" dirty="0">
                <a:latin typeface="微软雅黑" panose="020B0503020204020204" charset="-122"/>
                <a:ea typeface="微软雅黑" panose="020B0503020204020204" charset="-122"/>
                <a:cs typeface="Arial" panose="020B0604020202090204"/>
                <a:sym typeface="+mn-ea"/>
              </a:rPr>
              <a:t>处理、应对</a:t>
            </a:r>
            <a:endParaRPr lang="zh-CN" altLang="en-US" spc="-5"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35287" y="1192530"/>
            <a:ext cx="8258175" cy="5367020"/>
          </a:xfrm>
          <a:prstGeom prst="rect">
            <a:avLst/>
          </a:prstGeom>
          <a:noFill/>
          <a:ln w="9525">
            <a:noFill/>
          </a:ln>
        </p:spPr>
        <p:txBody>
          <a:bodyPr wrap="square">
            <a:spAutoFit/>
          </a:bodyPr>
          <a:lstStyle/>
          <a:p>
            <a:pPr marL="12700" marR="5080" indent="114300" algn="just">
              <a:lnSpc>
                <a:spcPct val="156000"/>
              </a:lnSpc>
              <a:spcBef>
                <a:spcPts val="85"/>
              </a:spcBef>
            </a:pPr>
            <a:r>
              <a:rPr sz="2000" spc="-40" dirty="0">
                <a:latin typeface="微软雅黑" panose="020B0503020204020204" charset="-122"/>
                <a:ea typeface="微软雅黑" panose="020B0503020204020204" charset="-122"/>
                <a:cs typeface="微软雅黑" panose="020B0503020204020204" charset="-122"/>
                <a:sym typeface="+mn-ea"/>
              </a:rPr>
              <a:t>④</a:t>
            </a:r>
            <a:r>
              <a:rPr sz="2000" spc="-40" dirty="0">
                <a:latin typeface="微软雅黑" panose="020B0503020204020204" charset="-122"/>
                <a:ea typeface="微软雅黑" panose="020B0503020204020204" charset="-122"/>
                <a:cs typeface="Arial" panose="020B0604020202090204"/>
                <a:sym typeface="+mn-ea"/>
              </a:rPr>
              <a:t>To </a:t>
            </a:r>
            <a:r>
              <a:rPr sz="2000" spc="15" dirty="0">
                <a:latin typeface="微软雅黑" panose="020B0503020204020204" charset="-122"/>
                <a:ea typeface="微软雅黑" panose="020B0503020204020204" charset="-122"/>
                <a:cs typeface="Arial" panose="020B0604020202090204"/>
                <a:sym typeface="+mn-ea"/>
              </a:rPr>
              <a:t>some </a:t>
            </a:r>
            <a:r>
              <a:rPr sz="2000" dirty="0">
                <a:latin typeface="微软雅黑" panose="020B0503020204020204" charset="-122"/>
                <a:ea typeface="微软雅黑" panose="020B0503020204020204" charset="-122"/>
                <a:cs typeface="Arial" panose="020B0604020202090204"/>
                <a:sym typeface="+mn-ea"/>
              </a:rPr>
              <a:t>people, </a:t>
            </a:r>
            <a:r>
              <a:rPr sz="2000" spc="-15"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left brain </a:t>
            </a:r>
            <a:r>
              <a:rPr sz="2000" dirty="0">
                <a:latin typeface="微软雅黑" panose="020B0503020204020204" charset="-122"/>
                <a:ea typeface="微软雅黑" panose="020B0503020204020204" charset="-122"/>
                <a:cs typeface="Arial" panose="020B0604020202090204"/>
                <a:sym typeface="+mn-ea"/>
              </a:rPr>
              <a:t>is </a:t>
            </a:r>
            <a:r>
              <a:rPr sz="2000" spc="10" dirty="0">
                <a:latin typeface="微软雅黑" panose="020B0503020204020204" charset="-122"/>
                <a:ea typeface="微软雅黑" panose="020B0503020204020204" charset="-122"/>
                <a:cs typeface="Arial" panose="020B0604020202090204"/>
                <a:sym typeface="+mn-ea"/>
              </a:rPr>
              <a:t>dominant </a:t>
            </a:r>
            <a:r>
              <a:rPr sz="2000" spc="30" dirty="0">
                <a:latin typeface="微软雅黑" panose="020B0503020204020204" charset="-122"/>
                <a:ea typeface="微软雅黑" panose="020B0503020204020204" charset="-122"/>
                <a:cs typeface="Arial" panose="020B0604020202090204"/>
                <a:sym typeface="+mn-ea"/>
              </a:rPr>
              <a:t>and </a:t>
            </a:r>
            <a:r>
              <a:rPr sz="2000" dirty="0">
                <a:latin typeface="微软雅黑" panose="020B0503020204020204" charset="-122"/>
                <a:ea typeface="微软雅黑" panose="020B0503020204020204" charset="-122"/>
                <a:cs typeface="Arial" panose="020B0604020202090204"/>
                <a:sym typeface="+mn-ea"/>
              </a:rPr>
              <a:t>to </a:t>
            </a:r>
            <a:r>
              <a:rPr sz="2000" spc="10" dirty="0">
                <a:latin typeface="微软雅黑" panose="020B0503020204020204" charset="-122"/>
                <a:ea typeface="微软雅黑" panose="020B0503020204020204" charset="-122"/>
                <a:cs typeface="Arial" panose="020B0604020202090204"/>
                <a:sym typeface="+mn-ea"/>
              </a:rPr>
              <a:t>others, </a:t>
            </a:r>
            <a:r>
              <a:rPr sz="200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right </a:t>
            </a:r>
            <a:r>
              <a:rPr sz="2000" dirty="0">
                <a:latin typeface="微软雅黑" panose="020B0503020204020204" charset="-122"/>
                <a:ea typeface="微软雅黑" panose="020B0503020204020204" charset="-122"/>
                <a:cs typeface="Arial" panose="020B0604020202090204"/>
                <a:sym typeface="+mn-ea"/>
              </a:rPr>
              <a:t>brain  </a:t>
            </a:r>
            <a:r>
              <a:rPr sz="2000" spc="10" dirty="0">
                <a:latin typeface="微软雅黑" panose="020B0503020204020204" charset="-122"/>
                <a:ea typeface="微软雅黑" panose="020B0503020204020204" charset="-122"/>
                <a:cs typeface="Arial" panose="020B0604020202090204"/>
                <a:sym typeface="+mn-ea"/>
              </a:rPr>
              <a:t>is. Of </a:t>
            </a:r>
            <a:r>
              <a:rPr sz="2000" dirty="0">
                <a:latin typeface="微软雅黑" panose="020B0503020204020204" charset="-122"/>
                <a:ea typeface="微软雅黑" panose="020B0503020204020204" charset="-122"/>
                <a:cs typeface="Arial" panose="020B0604020202090204"/>
                <a:sym typeface="+mn-ea"/>
              </a:rPr>
              <a:t>people who </a:t>
            </a:r>
            <a:r>
              <a:rPr sz="2000" spc="10" dirty="0">
                <a:latin typeface="微软雅黑" panose="020B0503020204020204" charset="-122"/>
                <a:ea typeface="微软雅黑" panose="020B0503020204020204" charset="-122"/>
                <a:cs typeface="Arial" panose="020B0604020202090204"/>
                <a:sym typeface="+mn-ea"/>
              </a:rPr>
              <a:t>are </a:t>
            </a:r>
            <a:r>
              <a:rPr sz="2000" spc="15" dirty="0">
                <a:latin typeface="微软雅黑" panose="020B0503020204020204" charset="-122"/>
                <a:ea typeface="微软雅黑" panose="020B0503020204020204" charset="-122"/>
                <a:cs typeface="Arial" panose="020B0604020202090204"/>
                <a:sym typeface="+mn-ea"/>
              </a:rPr>
              <a:t>good </a:t>
            </a:r>
            <a:r>
              <a:rPr sz="2000" spc="30" dirty="0">
                <a:latin typeface="微软雅黑" panose="020B0503020204020204" charset="-122"/>
                <a:ea typeface="微软雅黑" panose="020B0503020204020204" charset="-122"/>
                <a:cs typeface="Arial" panose="020B0604020202090204"/>
                <a:sym typeface="+mn-ea"/>
              </a:rPr>
              <a:t>in </a:t>
            </a:r>
            <a:r>
              <a:rPr sz="2000" spc="10" dirty="0">
                <a:latin typeface="微软雅黑" panose="020B0503020204020204" charset="-122"/>
                <a:ea typeface="微软雅黑" panose="020B0503020204020204" charset="-122"/>
                <a:cs typeface="Arial" panose="020B0604020202090204"/>
                <a:sym typeface="+mn-ea"/>
              </a:rPr>
              <a:t>mathematics </a:t>
            </a:r>
            <a:r>
              <a:rPr sz="2000" spc="15" dirty="0">
                <a:latin typeface="微软雅黑" panose="020B0503020204020204" charset="-122"/>
                <a:ea typeface="微软雅黑" panose="020B0503020204020204" charset="-122"/>
                <a:cs typeface="Arial" panose="020B0604020202090204"/>
                <a:sym typeface="+mn-ea"/>
              </a:rPr>
              <a:t>and </a:t>
            </a:r>
            <a:r>
              <a:rPr sz="2000" spc="5" dirty="0">
                <a:latin typeface="微软雅黑" panose="020B0503020204020204" charset="-122"/>
                <a:ea typeface="微软雅黑" panose="020B0503020204020204" charset="-122"/>
                <a:cs typeface="Arial" panose="020B0604020202090204"/>
                <a:sym typeface="+mn-ea"/>
              </a:rPr>
              <a:t>language </a:t>
            </a:r>
            <a:r>
              <a:rPr sz="2000" spc="10" dirty="0">
                <a:latin typeface="微软雅黑" panose="020B0503020204020204" charset="-122"/>
                <a:ea typeface="微软雅黑" panose="020B0503020204020204" charset="-122"/>
                <a:cs typeface="Arial" panose="020B0604020202090204"/>
                <a:sym typeface="+mn-ea"/>
              </a:rPr>
              <a:t>expression—that  is, putting </a:t>
            </a:r>
            <a:r>
              <a:rPr sz="2000" dirty="0">
                <a:latin typeface="微软雅黑" panose="020B0503020204020204" charset="-122"/>
                <a:ea typeface="微软雅黑" panose="020B0503020204020204" charset="-122"/>
                <a:cs typeface="Arial" panose="020B0604020202090204"/>
                <a:sym typeface="+mn-ea"/>
              </a:rPr>
              <a:t>into </a:t>
            </a:r>
            <a:r>
              <a:rPr sz="2000" spc="5" dirty="0">
                <a:latin typeface="微软雅黑" panose="020B0503020204020204" charset="-122"/>
                <a:ea typeface="微软雅黑" panose="020B0503020204020204" charset="-122"/>
                <a:cs typeface="Arial" panose="020B0604020202090204"/>
                <a:sym typeface="+mn-ea"/>
              </a:rPr>
              <a:t>practice </a:t>
            </a:r>
            <a:r>
              <a:rPr sz="2000" spc="15" dirty="0">
                <a:latin typeface="微软雅黑" panose="020B0503020204020204" charset="-122"/>
                <a:ea typeface="微软雅黑" panose="020B0503020204020204" charset="-122"/>
                <a:cs typeface="Arial" panose="020B0604020202090204"/>
                <a:sym typeface="+mn-ea"/>
              </a:rPr>
              <a:t>what </a:t>
            </a:r>
            <a:r>
              <a:rPr sz="2000" dirty="0">
                <a:latin typeface="微软雅黑" panose="020B0503020204020204" charset="-122"/>
                <a:ea typeface="微软雅黑" panose="020B0503020204020204" charset="-122"/>
                <a:cs typeface="Arial" panose="020B0604020202090204"/>
                <a:sym typeface="+mn-ea"/>
              </a:rPr>
              <a:t>they </a:t>
            </a:r>
            <a:r>
              <a:rPr sz="2000" spc="-5" dirty="0">
                <a:latin typeface="微软雅黑" panose="020B0503020204020204" charset="-122"/>
                <a:ea typeface="微软雅黑" panose="020B0503020204020204" charset="-122"/>
                <a:cs typeface="Arial" panose="020B0604020202090204"/>
                <a:sym typeface="+mn-ea"/>
              </a:rPr>
              <a:t>have </a:t>
            </a:r>
            <a:r>
              <a:rPr sz="2000" dirty="0">
                <a:latin typeface="微软雅黑" panose="020B0503020204020204" charset="-122"/>
                <a:ea typeface="微软雅黑" panose="020B0503020204020204" charset="-122"/>
                <a:cs typeface="Arial" panose="020B0604020202090204"/>
                <a:sym typeface="+mn-ea"/>
              </a:rPr>
              <a:t>learnt, we </a:t>
            </a:r>
            <a:r>
              <a:rPr sz="2000" spc="40" dirty="0">
                <a:latin typeface="微软雅黑" panose="020B0503020204020204" charset="-122"/>
                <a:ea typeface="微软雅黑" panose="020B0503020204020204" charset="-122"/>
                <a:cs typeface="Arial" panose="020B0604020202090204"/>
                <a:sym typeface="+mn-ea"/>
              </a:rPr>
              <a:t>say </a:t>
            </a:r>
            <a:r>
              <a:rPr sz="2000" dirty="0">
                <a:latin typeface="微软雅黑" panose="020B0503020204020204" charset="-122"/>
                <a:ea typeface="微软雅黑" panose="020B0503020204020204" charset="-122"/>
                <a:cs typeface="Arial" panose="020B0604020202090204"/>
                <a:sym typeface="+mn-ea"/>
              </a:rPr>
              <a:t>that they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more </a:t>
            </a:r>
            <a:r>
              <a:rPr sz="2000" spc="-5" dirty="0">
                <a:latin typeface="微软雅黑" panose="020B0503020204020204" charset="-122"/>
                <a:ea typeface="微软雅黑" panose="020B0503020204020204" charset="-122"/>
                <a:cs typeface="Arial" panose="020B0604020202090204"/>
                <a:sym typeface="+mn-ea"/>
              </a:rPr>
              <a:t>left-  </a:t>
            </a:r>
            <a:r>
              <a:rPr sz="2000" spc="5" dirty="0">
                <a:latin typeface="微软雅黑" panose="020B0503020204020204" charset="-122"/>
                <a:ea typeface="微软雅黑" panose="020B0503020204020204" charset="-122"/>
                <a:cs typeface="Arial" panose="020B0604020202090204"/>
                <a:sym typeface="+mn-ea"/>
              </a:rPr>
              <a:t>brained. </a:t>
            </a:r>
            <a:r>
              <a:rPr sz="2000" spc="25" dirty="0">
                <a:latin typeface="微软雅黑" panose="020B0503020204020204" charset="-122"/>
                <a:ea typeface="微软雅黑" panose="020B0503020204020204" charset="-122"/>
                <a:cs typeface="Arial" panose="020B0604020202090204"/>
                <a:sym typeface="+mn-ea"/>
              </a:rPr>
              <a:t>They </a:t>
            </a:r>
            <a:r>
              <a:rPr sz="2000" spc="10" dirty="0">
                <a:latin typeface="微软雅黑" panose="020B0503020204020204" charset="-122"/>
                <a:ea typeface="微软雅黑" panose="020B0503020204020204" charset="-122"/>
                <a:cs typeface="Arial" panose="020B0604020202090204"/>
                <a:sym typeface="+mn-ea"/>
              </a:rPr>
              <a:t>are </a:t>
            </a:r>
            <a:r>
              <a:rPr sz="2000" spc="-5" dirty="0">
                <a:latin typeface="微软雅黑" panose="020B0503020204020204" charset="-122"/>
                <a:ea typeface="微软雅黑" panose="020B0503020204020204" charset="-122"/>
                <a:cs typeface="Arial" panose="020B0604020202090204"/>
                <a:sym typeface="+mn-ea"/>
              </a:rPr>
              <a:t>not </a:t>
            </a:r>
            <a:r>
              <a:rPr sz="2000" dirty="0">
                <a:latin typeface="微软雅黑" panose="020B0503020204020204" charset="-122"/>
                <a:ea typeface="微软雅黑" panose="020B0503020204020204" charset="-122"/>
                <a:cs typeface="Arial" panose="020B0604020202090204"/>
                <a:sym typeface="+mn-ea"/>
              </a:rPr>
              <a:t>very </a:t>
            </a:r>
            <a:r>
              <a:rPr sz="2000" spc="5" dirty="0">
                <a:latin typeface="微软雅黑" panose="020B0503020204020204" charset="-122"/>
                <a:ea typeface="微软雅黑" panose="020B0503020204020204" charset="-122"/>
                <a:cs typeface="Arial" panose="020B0604020202090204"/>
                <a:sym typeface="+mn-ea"/>
              </a:rPr>
              <a:t>sensitive </a:t>
            </a:r>
            <a:r>
              <a:rPr sz="2000" spc="15" dirty="0">
                <a:latin typeface="微软雅黑" panose="020B0503020204020204" charset="-122"/>
                <a:ea typeface="微软雅黑" panose="020B0503020204020204" charset="-122"/>
                <a:cs typeface="Arial" panose="020B0604020202090204"/>
                <a:sym typeface="+mn-ea"/>
              </a:rPr>
              <a:t>and </a:t>
            </a:r>
            <a:r>
              <a:rPr sz="2000" dirty="0">
                <a:latin typeface="微软雅黑" panose="020B0503020204020204" charset="-122"/>
                <a:ea typeface="微软雅黑" panose="020B0503020204020204" charset="-122"/>
                <a:cs typeface="Arial" panose="020B0604020202090204"/>
                <a:sym typeface="+mn-ea"/>
              </a:rPr>
              <a:t>believe </a:t>
            </a:r>
            <a:r>
              <a:rPr sz="2000" spc="30" dirty="0">
                <a:latin typeface="微软雅黑" panose="020B0503020204020204" charset="-122"/>
                <a:ea typeface="微软雅黑" panose="020B0503020204020204" charset="-122"/>
                <a:cs typeface="Arial" panose="020B0604020202090204"/>
                <a:sym typeface="+mn-ea"/>
              </a:rPr>
              <a:t>in </a:t>
            </a:r>
            <a:r>
              <a:rPr sz="2000" spc="10" dirty="0">
                <a:latin typeface="微软雅黑" panose="020B0503020204020204" charset="-122"/>
                <a:ea typeface="微软雅黑" panose="020B0503020204020204" charset="-122"/>
                <a:cs typeface="Arial" panose="020B0604020202090204"/>
                <a:sym typeface="+mn-ea"/>
              </a:rPr>
              <a:t>doing </a:t>
            </a:r>
            <a:r>
              <a:rPr sz="2000" spc="15" dirty="0">
                <a:latin typeface="微软雅黑" panose="020B0503020204020204" charset="-122"/>
                <a:ea typeface="微软雅黑" panose="020B0503020204020204" charset="-122"/>
                <a:cs typeface="Arial" panose="020B0604020202090204"/>
                <a:sym typeface="+mn-ea"/>
              </a:rPr>
              <a:t>everything </a:t>
            </a:r>
            <a:r>
              <a:rPr sz="2000" spc="5" dirty="0">
                <a:latin typeface="微软雅黑" panose="020B0503020204020204" charset="-122"/>
                <a:ea typeface="微软雅黑" panose="020B0503020204020204" charset="-122"/>
                <a:cs typeface="Arial" panose="020B0604020202090204"/>
                <a:sym typeface="+mn-ea"/>
              </a:rPr>
              <a:t>only  after </a:t>
            </a:r>
            <a:r>
              <a:rPr sz="2000" spc="10" dirty="0">
                <a:latin typeface="微软雅黑" panose="020B0503020204020204" charset="-122"/>
                <a:ea typeface="微软雅黑" panose="020B0503020204020204" charset="-122"/>
                <a:cs typeface="Arial" panose="020B0604020202090204"/>
                <a:sym typeface="+mn-ea"/>
              </a:rPr>
              <a:t>reasoning. </a:t>
            </a:r>
            <a:r>
              <a:rPr sz="2000" spc="15" dirty="0">
                <a:latin typeface="微软雅黑" panose="020B0503020204020204" charset="-122"/>
                <a:ea typeface="微软雅黑" panose="020B0503020204020204" charset="-122"/>
                <a:cs typeface="Arial" panose="020B0604020202090204"/>
                <a:sym typeface="+mn-ea"/>
              </a:rPr>
              <a:t>They are </a:t>
            </a:r>
            <a:r>
              <a:rPr sz="2000" spc="5" dirty="0">
                <a:latin typeface="微软雅黑" panose="020B0503020204020204" charset="-122"/>
                <a:ea typeface="微软雅黑" panose="020B0503020204020204" charset="-122"/>
                <a:cs typeface="Arial" panose="020B0604020202090204"/>
                <a:sym typeface="+mn-ea"/>
              </a:rPr>
              <a:t>very </a:t>
            </a:r>
            <a:r>
              <a:rPr sz="2000" spc="25" dirty="0">
                <a:latin typeface="微软雅黑" panose="020B0503020204020204" charset="-122"/>
                <a:ea typeface="微软雅黑" panose="020B0503020204020204" charset="-122"/>
                <a:cs typeface="Arial" panose="020B0604020202090204"/>
                <a:sym typeface="+mn-ea"/>
              </a:rPr>
              <a:t>sharp </a:t>
            </a:r>
            <a:r>
              <a:rPr sz="2000" spc="40" dirty="0">
                <a:latin typeface="微软雅黑" panose="020B0503020204020204" charset="-122"/>
                <a:ea typeface="微软雅黑" panose="020B0503020204020204" charset="-122"/>
                <a:cs typeface="Arial" panose="020B0604020202090204"/>
                <a:sym typeface="+mn-ea"/>
              </a:rPr>
              <a:t>at </a:t>
            </a:r>
            <a:r>
              <a:rPr sz="2000" spc="10" dirty="0">
                <a:latin typeface="微软雅黑" panose="020B0503020204020204" charset="-122"/>
                <a:ea typeface="微软雅黑" panose="020B0503020204020204" charset="-122"/>
                <a:cs typeface="Arial" panose="020B0604020202090204"/>
                <a:sym typeface="+mn-ea"/>
              </a:rPr>
              <a:t>arguments. They are </a:t>
            </a:r>
            <a:r>
              <a:rPr sz="2000" spc="-15" dirty="0">
                <a:latin typeface="微软雅黑" panose="020B0503020204020204" charset="-122"/>
                <a:ea typeface="微软雅黑" panose="020B0503020204020204" charset="-122"/>
                <a:cs typeface="Arial" panose="020B0604020202090204"/>
                <a:sym typeface="+mn-ea"/>
              </a:rPr>
              <a:t>the </a:t>
            </a:r>
            <a:r>
              <a:rPr sz="2000" dirty="0">
                <a:latin typeface="微软雅黑" panose="020B0503020204020204" charset="-122"/>
                <a:ea typeface="微软雅黑" panose="020B0503020204020204" charset="-122"/>
                <a:cs typeface="Arial" panose="020B0604020202090204"/>
                <a:sym typeface="+mn-ea"/>
              </a:rPr>
              <a:t>type </a:t>
            </a:r>
            <a:r>
              <a:rPr sz="2000" spc="-15" dirty="0">
                <a:latin typeface="微软雅黑" panose="020B0503020204020204" charset="-122"/>
                <a:ea typeface="微软雅黑" panose="020B0503020204020204" charset="-122"/>
                <a:cs typeface="Arial" panose="020B0604020202090204"/>
                <a:sym typeface="+mn-ea"/>
              </a:rPr>
              <a:t>who  </a:t>
            </a:r>
            <a:r>
              <a:rPr sz="2000" spc="5" dirty="0">
                <a:latin typeface="微软雅黑" panose="020B0503020204020204" charset="-122"/>
                <a:ea typeface="微软雅黑" panose="020B0503020204020204" charset="-122"/>
                <a:cs typeface="Arial" panose="020B0604020202090204"/>
                <a:sym typeface="+mn-ea"/>
              </a:rPr>
              <a:t>will </a:t>
            </a:r>
            <a:r>
              <a:rPr sz="2000" spc="-5" dirty="0">
                <a:latin typeface="微软雅黑" panose="020B0503020204020204" charset="-122"/>
                <a:ea typeface="微软雅黑" panose="020B0503020204020204" charset="-122"/>
                <a:cs typeface="Arial" panose="020B0604020202090204"/>
                <a:sym typeface="+mn-ea"/>
              </a:rPr>
              <a:t>not </a:t>
            </a:r>
            <a:r>
              <a:rPr sz="2000" spc="5" dirty="0">
                <a:latin typeface="微软雅黑" panose="020B0503020204020204" charset="-122"/>
                <a:ea typeface="微软雅黑" panose="020B0503020204020204" charset="-122"/>
                <a:cs typeface="Arial" panose="020B0604020202090204"/>
                <a:sym typeface="+mn-ea"/>
              </a:rPr>
              <a:t>believe </a:t>
            </a:r>
            <a:r>
              <a:rPr sz="2000" spc="30" dirty="0">
                <a:latin typeface="微软雅黑" panose="020B0503020204020204" charset="-122"/>
                <a:ea typeface="微软雅黑" panose="020B0503020204020204" charset="-122"/>
                <a:cs typeface="Arial" panose="020B0604020202090204"/>
                <a:sym typeface="+mn-ea"/>
              </a:rPr>
              <a:t>in </a:t>
            </a:r>
            <a:r>
              <a:rPr sz="2000" spc="15" dirty="0">
                <a:latin typeface="微软雅黑" panose="020B0503020204020204" charset="-122"/>
                <a:ea typeface="微软雅黑" panose="020B0503020204020204" charset="-122"/>
                <a:cs typeface="Arial" panose="020B0604020202090204"/>
                <a:sym typeface="+mn-ea"/>
              </a:rPr>
              <a:t>anything </a:t>
            </a:r>
            <a:r>
              <a:rPr sz="2000" dirty="0">
                <a:latin typeface="微软雅黑" panose="020B0503020204020204" charset="-122"/>
                <a:ea typeface="微软雅黑" panose="020B0503020204020204" charset="-122"/>
                <a:cs typeface="Arial" panose="020B0604020202090204"/>
                <a:sym typeface="+mn-ea"/>
              </a:rPr>
              <a:t>until they </a:t>
            </a:r>
            <a:r>
              <a:rPr sz="2000" spc="25" dirty="0">
                <a:latin typeface="微软雅黑" panose="020B0503020204020204" charset="-122"/>
                <a:ea typeface="微软雅黑" panose="020B0503020204020204" charset="-122"/>
                <a:cs typeface="Arial" panose="020B0604020202090204"/>
                <a:sym typeface="+mn-ea"/>
              </a:rPr>
              <a:t>see </a:t>
            </a:r>
            <a:r>
              <a:rPr sz="2000" spc="10" dirty="0">
                <a:latin typeface="微软雅黑" panose="020B0503020204020204" charset="-122"/>
                <a:ea typeface="微软雅黑" panose="020B0503020204020204" charset="-122"/>
                <a:cs typeface="Arial" panose="020B0604020202090204"/>
                <a:sym typeface="+mn-ea"/>
              </a:rPr>
              <a:t>it. Right-brained </a:t>
            </a:r>
            <a:r>
              <a:rPr sz="2000" dirty="0">
                <a:latin typeface="微软雅黑" panose="020B0503020204020204" charset="-122"/>
                <a:ea typeface="微软雅黑" panose="020B0503020204020204" charset="-122"/>
                <a:cs typeface="Arial" panose="020B0604020202090204"/>
                <a:sym typeface="+mn-ea"/>
              </a:rPr>
              <a:t>people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more artistic </a:t>
            </a:r>
            <a:r>
              <a:rPr sz="2000" spc="15" dirty="0">
                <a:latin typeface="微软雅黑" panose="020B0503020204020204" charset="-122"/>
                <a:ea typeface="微软雅黑" panose="020B0503020204020204" charset="-122"/>
                <a:cs typeface="Arial" panose="020B0604020202090204"/>
                <a:sym typeface="+mn-ea"/>
              </a:rPr>
              <a:t>and </a:t>
            </a:r>
            <a:r>
              <a:rPr sz="2000" spc="5" dirty="0">
                <a:latin typeface="微软雅黑" panose="020B0503020204020204" charset="-122"/>
                <a:ea typeface="微软雅黑" panose="020B0503020204020204" charset="-122"/>
                <a:cs typeface="Arial" panose="020B0604020202090204"/>
                <a:sym typeface="+mn-ea"/>
              </a:rPr>
              <a:t>have </a:t>
            </a:r>
            <a:r>
              <a:rPr sz="2000" spc="10" dirty="0">
                <a:latin typeface="微软雅黑" panose="020B0503020204020204" charset="-122"/>
                <a:ea typeface="微软雅黑" panose="020B0503020204020204" charset="-122"/>
                <a:cs typeface="Arial" panose="020B0604020202090204"/>
                <a:sym typeface="+mn-ea"/>
              </a:rPr>
              <a:t>a </a:t>
            </a:r>
            <a:r>
              <a:rPr sz="2000" dirty="0">
                <a:latin typeface="微软雅黑" panose="020B0503020204020204" charset="-122"/>
                <a:ea typeface="微软雅黑" panose="020B0503020204020204" charset="-122"/>
                <a:cs typeface="Arial" panose="020B0604020202090204"/>
                <a:sym typeface="+mn-ea"/>
              </a:rPr>
              <a:t>good </a:t>
            </a:r>
            <a:r>
              <a:rPr sz="2000" spc="10" dirty="0">
                <a:latin typeface="微软雅黑" panose="020B0503020204020204" charset="-122"/>
                <a:ea typeface="微软雅黑" panose="020B0503020204020204" charset="-122"/>
                <a:cs typeface="Arial" panose="020B0604020202090204"/>
                <a:sym typeface="+mn-ea"/>
              </a:rPr>
              <a:t>sense of </a:t>
            </a:r>
            <a:r>
              <a:rPr sz="2000" spc="-10" dirty="0">
                <a:latin typeface="微软雅黑" panose="020B0503020204020204" charset="-122"/>
                <a:ea typeface="微软雅黑" panose="020B0503020204020204" charset="-122"/>
                <a:cs typeface="Arial" panose="020B0604020202090204"/>
                <a:sym typeface="+mn-ea"/>
              </a:rPr>
              <a:t>music </a:t>
            </a:r>
            <a:r>
              <a:rPr sz="2000" spc="10" dirty="0">
                <a:latin typeface="微软雅黑" panose="020B0503020204020204" charset="-122"/>
                <a:ea typeface="微软雅黑" panose="020B0503020204020204" charset="-122"/>
                <a:cs typeface="Arial" panose="020B0604020202090204"/>
                <a:sym typeface="+mn-ea"/>
              </a:rPr>
              <a:t>appreciation. </a:t>
            </a:r>
            <a:r>
              <a:rPr sz="2000" spc="25" dirty="0">
                <a:latin typeface="微软雅黑" panose="020B0503020204020204" charset="-122"/>
                <a:ea typeface="微软雅黑" panose="020B0503020204020204" charset="-122"/>
                <a:cs typeface="Arial" panose="020B0604020202090204"/>
                <a:sym typeface="+mn-ea"/>
              </a:rPr>
              <a:t>They </a:t>
            </a:r>
            <a:r>
              <a:rPr sz="2000" spc="10" dirty="0">
                <a:latin typeface="微软雅黑" panose="020B0503020204020204" charset="-122"/>
                <a:ea typeface="微软雅黑" panose="020B0503020204020204" charset="-122"/>
                <a:cs typeface="Arial" panose="020B0604020202090204"/>
                <a:sym typeface="+mn-ea"/>
              </a:rPr>
              <a:t>are also </a:t>
            </a:r>
            <a:r>
              <a:rPr sz="2000" dirty="0">
                <a:latin typeface="微软雅黑" panose="020B0503020204020204" charset="-122"/>
                <a:ea typeface="微软雅黑" panose="020B0503020204020204" charset="-122"/>
                <a:cs typeface="Arial" panose="020B0604020202090204"/>
                <a:sym typeface="+mn-ea"/>
              </a:rPr>
              <a:t>more </a:t>
            </a:r>
            <a:r>
              <a:rPr sz="2000" spc="5" dirty="0">
                <a:latin typeface="微软雅黑" panose="020B0503020204020204" charset="-122"/>
                <a:ea typeface="微软雅黑" panose="020B0503020204020204" charset="-122"/>
                <a:cs typeface="Arial" panose="020B0604020202090204"/>
                <a:sym typeface="+mn-ea"/>
              </a:rPr>
              <a:t>sensitive </a:t>
            </a:r>
            <a:r>
              <a:rPr sz="2000" spc="30" dirty="0">
                <a:latin typeface="微软雅黑" panose="020B0503020204020204" charset="-122"/>
                <a:ea typeface="微软雅黑" panose="020B0503020204020204" charset="-122"/>
                <a:cs typeface="Arial" panose="020B0604020202090204"/>
                <a:sym typeface="+mn-ea"/>
              </a:rPr>
              <a:t>and </a:t>
            </a:r>
            <a:r>
              <a:rPr sz="2000" spc="25" dirty="0">
                <a:latin typeface="微软雅黑" panose="020B0503020204020204" charset="-122"/>
                <a:ea typeface="微软雅黑" panose="020B0503020204020204" charset="-122"/>
                <a:cs typeface="Arial" panose="020B0604020202090204"/>
                <a:sym typeface="+mn-ea"/>
              </a:rPr>
              <a:t>tend </a:t>
            </a:r>
            <a:r>
              <a:rPr sz="2000" dirty="0">
                <a:latin typeface="微软雅黑" panose="020B0503020204020204" charset="-122"/>
                <a:ea typeface="微软雅黑" panose="020B0503020204020204" charset="-122"/>
                <a:cs typeface="Arial" panose="020B0604020202090204"/>
                <a:sym typeface="+mn-ea"/>
              </a:rPr>
              <a:t>to </a:t>
            </a:r>
            <a:r>
              <a:rPr sz="2000" spc="-10" dirty="0">
                <a:latin typeface="微软雅黑" panose="020B0503020204020204" charset="-122"/>
                <a:ea typeface="微软雅黑" panose="020B0503020204020204" charset="-122"/>
                <a:cs typeface="Arial" panose="020B0604020202090204"/>
                <a:sym typeface="+mn-ea"/>
              </a:rPr>
              <a:t>be </a:t>
            </a:r>
            <a:r>
              <a:rPr sz="2000" spc="15" dirty="0">
                <a:latin typeface="微软雅黑" panose="020B0503020204020204" charset="-122"/>
                <a:ea typeface="微软雅黑" panose="020B0503020204020204" charset="-122"/>
                <a:cs typeface="Arial" panose="020B0604020202090204"/>
                <a:sym typeface="+mn-ea"/>
              </a:rPr>
              <a:t>emotional. </a:t>
            </a:r>
            <a:r>
              <a:rPr sz="2000" spc="25" dirty="0">
                <a:latin typeface="微软雅黑" panose="020B0503020204020204" charset="-122"/>
                <a:ea typeface="微软雅黑" panose="020B0503020204020204" charset="-122"/>
                <a:cs typeface="Arial" panose="020B0604020202090204"/>
                <a:sym typeface="+mn-ea"/>
              </a:rPr>
              <a:t>They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more </a:t>
            </a:r>
            <a:r>
              <a:rPr sz="2000" spc="15" dirty="0">
                <a:latin typeface="微软雅黑" panose="020B0503020204020204" charset="-122"/>
                <a:ea typeface="微软雅黑" panose="020B0503020204020204" charset="-122"/>
                <a:cs typeface="Arial" panose="020B0604020202090204"/>
                <a:sym typeface="+mn-ea"/>
              </a:rPr>
              <a:t>open </a:t>
            </a:r>
            <a:r>
              <a:rPr sz="2000" dirty="0">
                <a:latin typeface="微软雅黑" panose="020B0503020204020204" charset="-122"/>
                <a:ea typeface="微软雅黑" panose="020B0503020204020204" charset="-122"/>
                <a:cs typeface="Arial" panose="020B0604020202090204"/>
                <a:sym typeface="+mn-ea"/>
              </a:rPr>
              <a:t>to </a:t>
            </a:r>
            <a:r>
              <a:rPr sz="2000" spc="15" dirty="0">
                <a:latin typeface="微软雅黑" panose="020B0503020204020204" charset="-122"/>
                <a:ea typeface="微软雅黑" panose="020B0503020204020204" charset="-122"/>
                <a:cs typeface="Arial" panose="020B0604020202090204"/>
                <a:sym typeface="+mn-ea"/>
              </a:rPr>
              <a:t>new </a:t>
            </a:r>
            <a:r>
              <a:rPr sz="2000" dirty="0">
                <a:latin typeface="微软雅黑" panose="020B0503020204020204" charset="-122"/>
                <a:ea typeface="微软雅黑" panose="020B0503020204020204" charset="-122"/>
                <a:cs typeface="Arial" panose="020B0604020202090204"/>
                <a:sym typeface="+mn-ea"/>
              </a:rPr>
              <a:t>ideas </a:t>
            </a:r>
            <a:r>
              <a:rPr sz="2000" spc="15"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are </a:t>
            </a:r>
            <a:r>
              <a:rPr sz="2000" spc="-20" dirty="0">
                <a:latin typeface="微软雅黑" panose="020B0503020204020204" charset="-122"/>
                <a:ea typeface="微软雅黑" panose="020B0503020204020204" charset="-122"/>
                <a:cs typeface="Arial" panose="020B0604020202090204"/>
                <a:sym typeface="+mn-ea"/>
              </a:rPr>
              <a:t>willing </a:t>
            </a:r>
            <a:r>
              <a:rPr sz="2000" dirty="0">
                <a:latin typeface="微软雅黑" panose="020B0503020204020204" charset="-122"/>
                <a:ea typeface="微软雅黑" panose="020B0503020204020204" charset="-122"/>
                <a:cs typeface="Arial" panose="020B0604020202090204"/>
                <a:sym typeface="+mn-ea"/>
              </a:rPr>
              <a:t>to </a:t>
            </a:r>
            <a:r>
              <a:rPr sz="2000" spc="10" dirty="0">
                <a:latin typeface="微软雅黑" panose="020B0503020204020204" charset="-122"/>
                <a:ea typeface="微软雅黑" panose="020B0503020204020204" charset="-122"/>
                <a:cs typeface="Arial" panose="020B0604020202090204"/>
                <a:sym typeface="+mn-ea"/>
              </a:rPr>
              <a:t>accept </a:t>
            </a:r>
            <a:r>
              <a:rPr sz="2000" spc="5" dirty="0">
                <a:latin typeface="微软雅黑" panose="020B0503020204020204" charset="-122"/>
                <a:ea typeface="微软雅黑" panose="020B0503020204020204" charset="-122"/>
                <a:cs typeface="Arial" panose="020B0604020202090204"/>
                <a:sym typeface="+mn-ea"/>
              </a:rPr>
              <a:t>radical</a:t>
            </a:r>
            <a:r>
              <a:rPr sz="2000" dirty="0">
                <a:latin typeface="微软雅黑" panose="020B0503020204020204" charset="-122"/>
                <a:ea typeface="微软雅黑" panose="020B0503020204020204" charset="-122"/>
                <a:cs typeface="Arial" panose="020B0604020202090204"/>
                <a:sym typeface="+mn-ea"/>
              </a:rPr>
              <a:t> positions.</a:t>
            </a: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11527" y="2447869"/>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lang="en-US" spc="-30" dirty="0">
                <a:latin typeface="微软雅黑" panose="020B0503020204020204" charset="-122"/>
                <a:ea typeface="微软雅黑" panose="020B0503020204020204" charset="-122"/>
                <a:cs typeface="Arial" panose="020B0604020202090204"/>
              </a:rPr>
              <a:t>d</a:t>
            </a:r>
            <a:r>
              <a:rPr spc="-30" dirty="0">
                <a:latin typeface="微软雅黑" panose="020B0503020204020204" charset="-122"/>
                <a:ea typeface="微软雅黑" panose="020B0503020204020204" charset="-122"/>
                <a:cs typeface="Arial" panose="020B0604020202090204"/>
              </a:rPr>
              <a:t>ominant</a:t>
            </a:r>
            <a:r>
              <a:rPr spc="15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[ˈdɒmɪnənt]</a:t>
            </a:r>
            <a:endParaRPr>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占优势的</a:t>
            </a:r>
            <a:endParaRPr>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0" dirty="0">
                <a:latin typeface="微软雅黑" panose="020B0503020204020204" charset="-122"/>
                <a:ea typeface="微软雅黑" panose="020B0503020204020204" charset="-122"/>
                <a:cs typeface="Arial" panose="020B0604020202090204"/>
              </a:rPr>
              <a:t>② </a:t>
            </a:r>
            <a:r>
              <a:rPr spc="-10" dirty="0">
                <a:latin typeface="微软雅黑" panose="020B0503020204020204" charset="-122"/>
                <a:ea typeface="微软雅黑" panose="020B0503020204020204" charset="-122"/>
                <a:cs typeface="Arial" panose="020B0604020202090204"/>
              </a:rPr>
              <a:t>left-brained</a:t>
            </a:r>
            <a:r>
              <a:rPr spc="-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左脑型的 </a:t>
            </a:r>
            <a:endParaRPr spc="-5"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90204"/>
              </a:rPr>
              <a:t>reasoning</a:t>
            </a:r>
            <a:r>
              <a:rPr spc="85" dirty="0">
                <a:latin typeface="微软雅黑" panose="020B0503020204020204" charset="-122"/>
                <a:ea typeface="微软雅黑" panose="020B0503020204020204" charset="-122"/>
                <a:cs typeface="Arial" panose="020B0604020202090204"/>
              </a:rPr>
              <a:t> </a:t>
            </a:r>
            <a:r>
              <a:rPr spc="-35" dirty="0">
                <a:latin typeface="微软雅黑" panose="020B0503020204020204" charset="-122"/>
                <a:ea typeface="微软雅黑" panose="020B0503020204020204" charset="-122"/>
                <a:cs typeface="Arial" panose="020B0604020202090204"/>
              </a:rPr>
              <a:t>n.</a:t>
            </a:r>
            <a:r>
              <a:rPr spc="1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15" dirty="0">
                <a:latin typeface="微软雅黑" panose="020B0503020204020204" charset="-122"/>
                <a:ea typeface="微软雅黑" panose="020B0503020204020204" charset="-122"/>
                <a:cs typeface="Arial" panose="020B0604020202090204"/>
              </a:rPr>
              <a:t>sharp</a:t>
            </a:r>
            <a:r>
              <a:rPr spc="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40"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敏锐的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90204"/>
              </a:rPr>
              <a:t>⑤ </a:t>
            </a:r>
            <a:r>
              <a:rPr spc="-15" dirty="0">
                <a:latin typeface="微软雅黑" panose="020B0503020204020204" charset="-122"/>
                <a:ea typeface="微软雅黑" panose="020B0503020204020204" charset="-122"/>
                <a:cs typeface="Arial" panose="020B0604020202090204"/>
              </a:rPr>
              <a:t>right-brained</a:t>
            </a:r>
            <a:r>
              <a:rPr spc="5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3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右脑型的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90204"/>
              </a:rPr>
              <a:t>⑥ </a:t>
            </a:r>
            <a:r>
              <a:rPr spc="-25" dirty="0">
                <a:latin typeface="微软雅黑" panose="020B0503020204020204" charset="-122"/>
                <a:ea typeface="微软雅黑" panose="020B0503020204020204" charset="-122"/>
                <a:cs typeface="Arial" panose="020B0604020202090204"/>
              </a:rPr>
              <a:t>sensitive</a:t>
            </a:r>
            <a:r>
              <a:rPr spc="12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[ˈsɛnsɪtɪv]</a:t>
            </a:r>
            <a:endParaRPr>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敏感的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90204"/>
              </a:rPr>
              <a:t>⑦ </a:t>
            </a:r>
            <a:r>
              <a:rPr spc="-10" dirty="0">
                <a:latin typeface="微软雅黑" panose="020B0503020204020204" charset="-122"/>
                <a:ea typeface="微软雅黑" panose="020B0503020204020204" charset="-122"/>
                <a:cs typeface="Arial" panose="020B0604020202090204"/>
              </a:rPr>
              <a:t>radical [rædɪkḷ]</a:t>
            </a:r>
            <a:endParaRPr>
              <a:latin typeface="微软雅黑" panose="020B0503020204020204" charset="-122"/>
              <a:ea typeface="微软雅黑" panose="020B0503020204020204" charset="-122"/>
              <a:cs typeface="Arial" panose="020B060402020209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激进的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10"/>
              </a:spcBef>
            </a:pPr>
            <a:r>
              <a:rPr lang="zh-CN" altLang="en-US">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90204"/>
                <a:sym typeface="+mn-ea"/>
              </a:rPr>
              <a:t>position  </a:t>
            </a:r>
            <a:r>
              <a:rPr lang="en-US" dirty="0">
                <a:latin typeface="微软雅黑" panose="020B0503020204020204" charset="-122"/>
                <a:ea typeface="微软雅黑" panose="020B0503020204020204" charset="-122"/>
                <a:cs typeface="Arial" panose="020B0604020202090204"/>
                <a:sym typeface="+mn-ea"/>
              </a:rPr>
              <a:t>n. </a:t>
            </a:r>
            <a:r>
              <a:rPr lang="zh-CN" altLang="en-US" dirty="0">
                <a:latin typeface="微软雅黑" panose="020B0503020204020204" charset="-122"/>
                <a:ea typeface="微软雅黑" panose="020B0503020204020204" charset="-122"/>
                <a:cs typeface="Arial" panose="020B0604020202090204"/>
                <a:sym typeface="+mn-ea"/>
              </a:rPr>
              <a:t>立场、处境</a:t>
            </a: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文本框 2"/>
          <p:cNvSpPr txBox="1"/>
          <p:nvPr/>
        </p:nvSpPr>
        <p:spPr>
          <a:xfrm>
            <a:off x="404495" y="172085"/>
            <a:ext cx="3913505" cy="645160"/>
          </a:xfrm>
          <a:prstGeom prst="rect">
            <a:avLst/>
          </a:prstGeom>
          <a:noFill/>
        </p:spPr>
        <p:txBody>
          <a:bodyPr wrap="none" rtlCol="0">
            <a:spAutoFit/>
          </a:bodyPr>
          <a:p>
            <a:pPr algn="l"/>
            <a:endParaRPr lang="zh-CN" altLang="en-US">
              <a:solidFill>
                <a:schemeClr val="accent4">
                  <a:lumMod val="20000"/>
                  <a:lumOff val="80000"/>
                </a:schemeClr>
              </a:solidFill>
            </a:endParaRPr>
          </a:p>
          <a:p>
            <a:pPr algn="l"/>
            <a:r>
              <a:rPr lang="zh-CN" altLang="en-US">
                <a:solidFill>
                  <a:schemeClr val="accent4">
                    <a:lumMod val="20000"/>
                    <a:lumOff val="80000"/>
                  </a:schemeClr>
                </a:solidFill>
              </a:rPr>
              <a:t>2.1.3三、说明文(Expository Writing)</a:t>
            </a:r>
            <a:endParaRPr lang="zh-CN" altLang="en-US">
              <a:solidFill>
                <a:schemeClr val="accent4">
                  <a:lumMod val="20000"/>
                  <a:lumOff val="8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54305" y="1066190"/>
            <a:ext cx="8258175" cy="5860450"/>
          </a:xfrm>
          <a:prstGeom prst="rect">
            <a:avLst/>
          </a:prstGeom>
          <a:noFill/>
          <a:ln w="9525">
            <a:noFill/>
          </a:ln>
        </p:spPr>
        <p:txBody>
          <a:bodyPr wrap="square">
            <a:spAutoFit/>
          </a:bodyPr>
          <a:lstStyle/>
          <a:p>
            <a:pPr marL="12700" marR="5080" indent="114300" algn="just">
              <a:lnSpc>
                <a:spcPct val="156000"/>
              </a:lnSpc>
              <a:spcBef>
                <a:spcPts val="85"/>
              </a:spcBef>
            </a:pPr>
            <a:r>
              <a:rPr spc="-40" dirty="0">
                <a:latin typeface="微软雅黑" panose="020B0503020204020204" charset="-122"/>
                <a:ea typeface="微软雅黑" panose="020B0503020204020204" charset="-122"/>
                <a:cs typeface="微软雅黑" panose="020B0503020204020204" charset="-122"/>
                <a:sym typeface="+mn-ea"/>
              </a:rPr>
              <a:t>④</a:t>
            </a:r>
            <a:r>
              <a:rPr spc="-40" dirty="0">
                <a:latin typeface="微软雅黑" panose="020B0503020204020204" charset="-122"/>
                <a:ea typeface="微软雅黑" panose="020B0503020204020204" charset="-122"/>
                <a:cs typeface="Arial" panose="020B0604020202090204"/>
                <a:sym typeface="+mn-ea"/>
              </a:rPr>
              <a:t>To </a:t>
            </a:r>
            <a:r>
              <a:rPr spc="15" dirty="0">
                <a:latin typeface="微软雅黑" panose="020B0503020204020204" charset="-122"/>
                <a:ea typeface="微软雅黑" panose="020B0503020204020204" charset="-122"/>
                <a:cs typeface="Arial" panose="020B0604020202090204"/>
                <a:sym typeface="+mn-ea"/>
              </a:rPr>
              <a:t>some </a:t>
            </a:r>
            <a:r>
              <a:rPr dirty="0">
                <a:latin typeface="微软雅黑" panose="020B0503020204020204" charset="-122"/>
                <a:ea typeface="微软雅黑" panose="020B0503020204020204" charset="-122"/>
                <a:cs typeface="Arial" panose="020B0604020202090204"/>
                <a:sym typeface="+mn-ea"/>
              </a:rPr>
              <a:t>people, </a:t>
            </a:r>
            <a:r>
              <a:rPr spc="-15"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left brain </a:t>
            </a:r>
            <a:r>
              <a:rPr dirty="0">
                <a:latin typeface="微软雅黑" panose="020B0503020204020204" charset="-122"/>
                <a:ea typeface="微软雅黑" panose="020B0503020204020204" charset="-122"/>
                <a:cs typeface="Arial" panose="020B0604020202090204"/>
                <a:sym typeface="+mn-ea"/>
              </a:rPr>
              <a:t>is </a:t>
            </a:r>
            <a:r>
              <a:rPr spc="10" dirty="0">
                <a:latin typeface="微软雅黑" panose="020B0503020204020204" charset="-122"/>
                <a:ea typeface="微软雅黑" panose="020B0503020204020204" charset="-122"/>
                <a:cs typeface="Arial" panose="020B0604020202090204"/>
                <a:sym typeface="+mn-ea"/>
              </a:rPr>
              <a:t>dominant </a:t>
            </a:r>
            <a:r>
              <a:rPr spc="30" dirty="0">
                <a:latin typeface="微软雅黑" panose="020B0503020204020204" charset="-122"/>
                <a:ea typeface="微软雅黑" panose="020B0503020204020204" charset="-122"/>
                <a:cs typeface="Arial" panose="020B0604020202090204"/>
                <a:sym typeface="+mn-ea"/>
              </a:rPr>
              <a:t>and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others, </a:t>
            </a:r>
            <a:r>
              <a:rPr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right </a:t>
            </a:r>
            <a:r>
              <a:rPr dirty="0">
                <a:latin typeface="微软雅黑" panose="020B0503020204020204" charset="-122"/>
                <a:ea typeface="微软雅黑" panose="020B0503020204020204" charset="-122"/>
                <a:cs typeface="Arial" panose="020B0604020202090204"/>
                <a:sym typeface="+mn-ea"/>
              </a:rPr>
              <a:t>brain  </a:t>
            </a:r>
            <a:r>
              <a:rPr spc="10" dirty="0">
                <a:latin typeface="微软雅黑" panose="020B0503020204020204" charset="-122"/>
                <a:ea typeface="微软雅黑" panose="020B0503020204020204" charset="-122"/>
                <a:cs typeface="Arial" panose="020B0604020202090204"/>
                <a:sym typeface="+mn-ea"/>
              </a:rPr>
              <a:t>is. Of </a:t>
            </a:r>
            <a:r>
              <a:rPr dirty="0">
                <a:latin typeface="微软雅黑" panose="020B0503020204020204" charset="-122"/>
                <a:ea typeface="微软雅黑" panose="020B0503020204020204" charset="-122"/>
                <a:cs typeface="Arial" panose="020B0604020202090204"/>
                <a:sym typeface="+mn-ea"/>
              </a:rPr>
              <a:t>people who </a:t>
            </a:r>
            <a:r>
              <a:rPr spc="10" dirty="0">
                <a:latin typeface="微软雅黑" panose="020B0503020204020204" charset="-122"/>
                <a:ea typeface="微软雅黑" panose="020B0503020204020204" charset="-122"/>
                <a:cs typeface="Arial" panose="020B0604020202090204"/>
                <a:sym typeface="+mn-ea"/>
              </a:rPr>
              <a:t>are </a:t>
            </a:r>
            <a:r>
              <a:rPr spc="15" dirty="0">
                <a:latin typeface="微软雅黑" panose="020B0503020204020204" charset="-122"/>
                <a:ea typeface="微软雅黑" panose="020B0503020204020204" charset="-122"/>
                <a:cs typeface="Arial" panose="020B0604020202090204"/>
                <a:sym typeface="+mn-ea"/>
              </a:rPr>
              <a:t>good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mathematics </a:t>
            </a:r>
            <a:r>
              <a:rPr spc="15" dirty="0">
                <a:latin typeface="微软雅黑" panose="020B0503020204020204" charset="-122"/>
                <a:ea typeface="微软雅黑" panose="020B0503020204020204" charset="-122"/>
                <a:cs typeface="Arial" panose="020B0604020202090204"/>
                <a:sym typeface="+mn-ea"/>
              </a:rPr>
              <a:t>and </a:t>
            </a:r>
            <a:r>
              <a:rPr spc="5" dirty="0">
                <a:latin typeface="微软雅黑" panose="020B0503020204020204" charset="-122"/>
                <a:ea typeface="微软雅黑" panose="020B0503020204020204" charset="-122"/>
                <a:cs typeface="Arial" panose="020B0604020202090204"/>
                <a:sym typeface="+mn-ea"/>
              </a:rPr>
              <a:t>language </a:t>
            </a:r>
            <a:r>
              <a:rPr spc="10" dirty="0">
                <a:latin typeface="微软雅黑" panose="020B0503020204020204" charset="-122"/>
                <a:ea typeface="微软雅黑" panose="020B0503020204020204" charset="-122"/>
                <a:cs typeface="Arial" panose="020B0604020202090204"/>
                <a:sym typeface="+mn-ea"/>
              </a:rPr>
              <a:t>expression—that  is, putting </a:t>
            </a:r>
            <a:r>
              <a:rPr dirty="0">
                <a:latin typeface="微软雅黑" panose="020B0503020204020204" charset="-122"/>
                <a:ea typeface="微软雅黑" panose="020B0503020204020204" charset="-122"/>
                <a:cs typeface="Arial" panose="020B0604020202090204"/>
                <a:sym typeface="+mn-ea"/>
              </a:rPr>
              <a:t>into </a:t>
            </a:r>
            <a:r>
              <a:rPr spc="5" dirty="0">
                <a:latin typeface="微软雅黑" panose="020B0503020204020204" charset="-122"/>
                <a:ea typeface="微软雅黑" panose="020B0503020204020204" charset="-122"/>
                <a:cs typeface="Arial" panose="020B0604020202090204"/>
                <a:sym typeface="+mn-ea"/>
              </a:rPr>
              <a:t>practice </a:t>
            </a:r>
            <a:r>
              <a:rPr spc="15" dirty="0">
                <a:latin typeface="微软雅黑" panose="020B0503020204020204" charset="-122"/>
                <a:ea typeface="微软雅黑" panose="020B0503020204020204" charset="-122"/>
                <a:cs typeface="Arial" panose="020B0604020202090204"/>
                <a:sym typeface="+mn-ea"/>
              </a:rPr>
              <a:t>what </a:t>
            </a:r>
            <a:r>
              <a:rPr dirty="0">
                <a:latin typeface="微软雅黑" panose="020B0503020204020204" charset="-122"/>
                <a:ea typeface="微软雅黑" panose="020B0503020204020204" charset="-122"/>
                <a:cs typeface="Arial" panose="020B0604020202090204"/>
                <a:sym typeface="+mn-ea"/>
              </a:rPr>
              <a:t>they </a:t>
            </a:r>
            <a:r>
              <a:rPr spc="-5" dirty="0">
                <a:latin typeface="微软雅黑" panose="020B0503020204020204" charset="-122"/>
                <a:ea typeface="微软雅黑" panose="020B0503020204020204" charset="-122"/>
                <a:cs typeface="Arial" panose="020B0604020202090204"/>
                <a:sym typeface="+mn-ea"/>
              </a:rPr>
              <a:t>have </a:t>
            </a:r>
            <a:r>
              <a:rPr dirty="0">
                <a:latin typeface="微软雅黑" panose="020B0503020204020204" charset="-122"/>
                <a:ea typeface="微软雅黑" panose="020B0503020204020204" charset="-122"/>
                <a:cs typeface="Arial" panose="020B0604020202090204"/>
                <a:sym typeface="+mn-ea"/>
              </a:rPr>
              <a:t>learnt, we </a:t>
            </a:r>
            <a:r>
              <a:rPr spc="40" dirty="0">
                <a:latin typeface="微软雅黑" panose="020B0503020204020204" charset="-122"/>
                <a:ea typeface="微软雅黑" panose="020B0503020204020204" charset="-122"/>
                <a:cs typeface="Arial" panose="020B0604020202090204"/>
                <a:sym typeface="+mn-ea"/>
              </a:rPr>
              <a:t>say </a:t>
            </a:r>
            <a:r>
              <a:rPr dirty="0">
                <a:latin typeface="微软雅黑" panose="020B0503020204020204" charset="-122"/>
                <a:ea typeface="微软雅黑" panose="020B0503020204020204" charset="-122"/>
                <a:cs typeface="Arial" panose="020B0604020202090204"/>
                <a:sym typeface="+mn-ea"/>
              </a:rPr>
              <a:t>that they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t>
            </a:r>
            <a:r>
              <a:rPr spc="-5" dirty="0">
                <a:latin typeface="微软雅黑" panose="020B0503020204020204" charset="-122"/>
                <a:ea typeface="微软雅黑" panose="020B0503020204020204" charset="-122"/>
                <a:cs typeface="Arial" panose="020B0604020202090204"/>
                <a:sym typeface="+mn-ea"/>
              </a:rPr>
              <a:t>left-  </a:t>
            </a:r>
            <a:r>
              <a:rPr spc="5" dirty="0">
                <a:latin typeface="微软雅黑" panose="020B0503020204020204" charset="-122"/>
                <a:ea typeface="微软雅黑" panose="020B0503020204020204" charset="-122"/>
                <a:cs typeface="Arial" panose="020B0604020202090204"/>
                <a:sym typeface="+mn-ea"/>
              </a:rPr>
              <a:t>brained.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t>
            </a:r>
            <a:r>
              <a:rPr spc="-5" dirty="0">
                <a:latin typeface="微软雅黑" panose="020B0503020204020204" charset="-122"/>
                <a:ea typeface="微软雅黑" panose="020B0503020204020204" charset="-122"/>
                <a:cs typeface="Arial" panose="020B0604020202090204"/>
                <a:sym typeface="+mn-ea"/>
              </a:rPr>
              <a:t>not </a:t>
            </a:r>
            <a:r>
              <a:rPr dirty="0">
                <a:latin typeface="微软雅黑" panose="020B0503020204020204" charset="-122"/>
                <a:ea typeface="微软雅黑" panose="020B0503020204020204" charset="-122"/>
                <a:cs typeface="Arial" panose="020B0604020202090204"/>
                <a:sym typeface="+mn-ea"/>
              </a:rPr>
              <a:t>very </a:t>
            </a:r>
            <a:r>
              <a:rPr spc="5" dirty="0">
                <a:latin typeface="微软雅黑" panose="020B0503020204020204" charset="-122"/>
                <a:ea typeface="微软雅黑" panose="020B0503020204020204" charset="-122"/>
                <a:cs typeface="Arial" panose="020B0604020202090204"/>
                <a:sym typeface="+mn-ea"/>
              </a:rPr>
              <a:t>sensitive </a:t>
            </a:r>
            <a:r>
              <a:rPr spc="15" dirty="0">
                <a:latin typeface="微软雅黑" panose="020B0503020204020204" charset="-122"/>
                <a:ea typeface="微软雅黑" panose="020B0503020204020204" charset="-122"/>
                <a:cs typeface="Arial" panose="020B0604020202090204"/>
                <a:sym typeface="+mn-ea"/>
              </a:rPr>
              <a:t>and </a:t>
            </a:r>
            <a:r>
              <a:rPr dirty="0">
                <a:latin typeface="微软雅黑" panose="020B0503020204020204" charset="-122"/>
                <a:ea typeface="微软雅黑" panose="020B0503020204020204" charset="-122"/>
                <a:cs typeface="Arial" panose="020B0604020202090204"/>
                <a:sym typeface="+mn-ea"/>
              </a:rPr>
              <a:t>believe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doing </a:t>
            </a:r>
            <a:r>
              <a:rPr spc="15" dirty="0">
                <a:latin typeface="微软雅黑" panose="020B0503020204020204" charset="-122"/>
                <a:ea typeface="微软雅黑" panose="020B0503020204020204" charset="-122"/>
                <a:cs typeface="Arial" panose="020B0604020202090204"/>
                <a:sym typeface="+mn-ea"/>
              </a:rPr>
              <a:t>everything </a:t>
            </a:r>
            <a:r>
              <a:rPr spc="5" dirty="0">
                <a:latin typeface="微软雅黑" panose="020B0503020204020204" charset="-122"/>
                <a:ea typeface="微软雅黑" panose="020B0503020204020204" charset="-122"/>
                <a:cs typeface="Arial" panose="020B0604020202090204"/>
                <a:sym typeface="+mn-ea"/>
              </a:rPr>
              <a:t>only  after </a:t>
            </a:r>
            <a:r>
              <a:rPr spc="10" dirty="0">
                <a:latin typeface="微软雅黑" panose="020B0503020204020204" charset="-122"/>
                <a:ea typeface="微软雅黑" panose="020B0503020204020204" charset="-122"/>
                <a:cs typeface="Arial" panose="020B0604020202090204"/>
                <a:sym typeface="+mn-ea"/>
              </a:rPr>
              <a:t>reasoning. </a:t>
            </a:r>
            <a:r>
              <a:rPr spc="15" dirty="0">
                <a:latin typeface="微软雅黑" panose="020B0503020204020204" charset="-122"/>
                <a:ea typeface="微软雅黑" panose="020B0503020204020204" charset="-122"/>
                <a:cs typeface="Arial" panose="020B0604020202090204"/>
                <a:sym typeface="+mn-ea"/>
              </a:rPr>
              <a:t>They are </a:t>
            </a:r>
            <a:r>
              <a:rPr spc="5" dirty="0">
                <a:latin typeface="微软雅黑" panose="020B0503020204020204" charset="-122"/>
                <a:ea typeface="微软雅黑" panose="020B0503020204020204" charset="-122"/>
                <a:cs typeface="Arial" panose="020B0604020202090204"/>
                <a:sym typeface="+mn-ea"/>
              </a:rPr>
              <a:t>very </a:t>
            </a:r>
            <a:r>
              <a:rPr spc="25" dirty="0">
                <a:latin typeface="微软雅黑" panose="020B0503020204020204" charset="-122"/>
                <a:ea typeface="微软雅黑" panose="020B0503020204020204" charset="-122"/>
                <a:cs typeface="Arial" panose="020B0604020202090204"/>
                <a:sym typeface="+mn-ea"/>
              </a:rPr>
              <a:t>sharp </a:t>
            </a:r>
            <a:r>
              <a:rPr spc="40" dirty="0">
                <a:latin typeface="微软雅黑" panose="020B0503020204020204" charset="-122"/>
                <a:ea typeface="微软雅黑" panose="020B0503020204020204" charset="-122"/>
                <a:cs typeface="Arial" panose="020B0604020202090204"/>
                <a:sym typeface="+mn-ea"/>
              </a:rPr>
              <a:t>at </a:t>
            </a:r>
            <a:r>
              <a:rPr spc="10" dirty="0">
                <a:latin typeface="微软雅黑" panose="020B0503020204020204" charset="-122"/>
                <a:ea typeface="微软雅黑" panose="020B0503020204020204" charset="-122"/>
                <a:cs typeface="Arial" panose="020B0604020202090204"/>
                <a:sym typeface="+mn-ea"/>
              </a:rPr>
              <a:t>arguments. They are </a:t>
            </a:r>
            <a:r>
              <a:rPr spc="-15" dirty="0">
                <a:latin typeface="微软雅黑" panose="020B0503020204020204" charset="-122"/>
                <a:ea typeface="微软雅黑" panose="020B0503020204020204" charset="-122"/>
                <a:cs typeface="Arial" panose="020B0604020202090204"/>
                <a:sym typeface="+mn-ea"/>
              </a:rPr>
              <a:t>the </a:t>
            </a:r>
            <a:r>
              <a:rPr dirty="0">
                <a:latin typeface="微软雅黑" panose="020B0503020204020204" charset="-122"/>
                <a:ea typeface="微软雅黑" panose="020B0503020204020204" charset="-122"/>
                <a:cs typeface="Arial" panose="020B0604020202090204"/>
                <a:sym typeface="+mn-ea"/>
              </a:rPr>
              <a:t>type </a:t>
            </a:r>
            <a:r>
              <a:rPr spc="-15" dirty="0">
                <a:latin typeface="微软雅黑" panose="020B0503020204020204" charset="-122"/>
                <a:ea typeface="微软雅黑" panose="020B0503020204020204" charset="-122"/>
                <a:cs typeface="Arial" panose="020B0604020202090204"/>
                <a:sym typeface="+mn-ea"/>
              </a:rPr>
              <a:t>who  </a:t>
            </a:r>
            <a:r>
              <a:rPr spc="5" dirty="0">
                <a:latin typeface="微软雅黑" panose="020B0503020204020204" charset="-122"/>
                <a:ea typeface="微软雅黑" panose="020B0503020204020204" charset="-122"/>
                <a:cs typeface="Arial" panose="020B0604020202090204"/>
                <a:sym typeface="+mn-ea"/>
              </a:rPr>
              <a:t>will </a:t>
            </a:r>
            <a:r>
              <a:rPr spc="-5" dirty="0">
                <a:latin typeface="微软雅黑" panose="020B0503020204020204" charset="-122"/>
                <a:ea typeface="微软雅黑" panose="020B0503020204020204" charset="-122"/>
                <a:cs typeface="Arial" panose="020B0604020202090204"/>
                <a:sym typeface="+mn-ea"/>
              </a:rPr>
              <a:t>not </a:t>
            </a:r>
            <a:r>
              <a:rPr spc="5" dirty="0">
                <a:latin typeface="微软雅黑" panose="020B0503020204020204" charset="-122"/>
                <a:ea typeface="微软雅黑" panose="020B0503020204020204" charset="-122"/>
                <a:cs typeface="Arial" panose="020B0604020202090204"/>
                <a:sym typeface="+mn-ea"/>
              </a:rPr>
              <a:t>believe </a:t>
            </a:r>
            <a:r>
              <a:rPr spc="30" dirty="0">
                <a:latin typeface="微软雅黑" panose="020B0503020204020204" charset="-122"/>
                <a:ea typeface="微软雅黑" panose="020B0503020204020204" charset="-122"/>
                <a:cs typeface="Arial" panose="020B0604020202090204"/>
                <a:sym typeface="+mn-ea"/>
              </a:rPr>
              <a:t>in </a:t>
            </a:r>
            <a:r>
              <a:rPr spc="15" dirty="0">
                <a:latin typeface="微软雅黑" panose="020B0503020204020204" charset="-122"/>
                <a:ea typeface="微软雅黑" panose="020B0503020204020204" charset="-122"/>
                <a:cs typeface="Arial" panose="020B0604020202090204"/>
                <a:sym typeface="+mn-ea"/>
              </a:rPr>
              <a:t>anything </a:t>
            </a:r>
            <a:r>
              <a:rPr dirty="0">
                <a:latin typeface="微软雅黑" panose="020B0503020204020204" charset="-122"/>
                <a:ea typeface="微软雅黑" panose="020B0503020204020204" charset="-122"/>
                <a:cs typeface="Arial" panose="020B0604020202090204"/>
                <a:sym typeface="+mn-ea"/>
              </a:rPr>
              <a:t>until they </a:t>
            </a:r>
            <a:r>
              <a:rPr spc="25" dirty="0">
                <a:latin typeface="微软雅黑" panose="020B0503020204020204" charset="-122"/>
                <a:ea typeface="微软雅黑" panose="020B0503020204020204" charset="-122"/>
                <a:cs typeface="Arial" panose="020B0604020202090204"/>
                <a:sym typeface="+mn-ea"/>
              </a:rPr>
              <a:t>see </a:t>
            </a:r>
            <a:r>
              <a:rPr spc="10" dirty="0">
                <a:latin typeface="微软雅黑" panose="020B0503020204020204" charset="-122"/>
                <a:ea typeface="微软雅黑" panose="020B0503020204020204" charset="-122"/>
                <a:cs typeface="Arial" panose="020B0604020202090204"/>
                <a:sym typeface="+mn-ea"/>
              </a:rPr>
              <a:t>it. Right-brained </a:t>
            </a:r>
            <a:r>
              <a:rPr dirty="0">
                <a:latin typeface="微软雅黑" panose="020B0503020204020204" charset="-122"/>
                <a:ea typeface="微软雅黑" panose="020B0503020204020204" charset="-122"/>
                <a:cs typeface="Arial" panose="020B0604020202090204"/>
                <a:sym typeface="+mn-ea"/>
              </a:rPr>
              <a:t>people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artistic </a:t>
            </a:r>
            <a:r>
              <a:rPr spc="15" dirty="0">
                <a:latin typeface="微软雅黑" panose="020B0503020204020204" charset="-122"/>
                <a:ea typeface="微软雅黑" panose="020B0503020204020204" charset="-122"/>
                <a:cs typeface="Arial" panose="020B0604020202090204"/>
                <a:sym typeface="+mn-ea"/>
              </a:rPr>
              <a:t>and </a:t>
            </a:r>
            <a:r>
              <a:rPr spc="5" dirty="0">
                <a:latin typeface="微软雅黑" panose="020B0503020204020204" charset="-122"/>
                <a:ea typeface="微软雅黑" panose="020B0503020204020204" charset="-122"/>
                <a:cs typeface="Arial" panose="020B0604020202090204"/>
                <a:sym typeface="+mn-ea"/>
              </a:rPr>
              <a:t>have </a:t>
            </a:r>
            <a:r>
              <a:rPr spc="10" dirty="0">
                <a:latin typeface="微软雅黑" panose="020B0503020204020204" charset="-122"/>
                <a:ea typeface="微软雅黑" panose="020B0503020204020204" charset="-122"/>
                <a:cs typeface="Arial" panose="020B0604020202090204"/>
                <a:sym typeface="+mn-ea"/>
              </a:rPr>
              <a:t>a </a:t>
            </a:r>
            <a:r>
              <a:rPr dirty="0">
                <a:latin typeface="微软雅黑" panose="020B0503020204020204" charset="-122"/>
                <a:ea typeface="微软雅黑" panose="020B0503020204020204" charset="-122"/>
                <a:cs typeface="Arial" panose="020B0604020202090204"/>
                <a:sym typeface="+mn-ea"/>
              </a:rPr>
              <a:t>good </a:t>
            </a:r>
            <a:r>
              <a:rPr spc="10" dirty="0">
                <a:latin typeface="微软雅黑" panose="020B0503020204020204" charset="-122"/>
                <a:ea typeface="微软雅黑" panose="020B0503020204020204" charset="-122"/>
                <a:cs typeface="Arial" panose="020B0604020202090204"/>
                <a:sym typeface="+mn-ea"/>
              </a:rPr>
              <a:t>sense of </a:t>
            </a:r>
            <a:r>
              <a:rPr spc="-10" dirty="0">
                <a:latin typeface="微软雅黑" panose="020B0503020204020204" charset="-122"/>
                <a:ea typeface="微软雅黑" panose="020B0503020204020204" charset="-122"/>
                <a:cs typeface="Arial" panose="020B0604020202090204"/>
                <a:sym typeface="+mn-ea"/>
              </a:rPr>
              <a:t>music </a:t>
            </a:r>
            <a:r>
              <a:rPr spc="10" dirty="0">
                <a:latin typeface="微软雅黑" panose="020B0503020204020204" charset="-122"/>
                <a:ea typeface="微软雅黑" panose="020B0503020204020204" charset="-122"/>
                <a:cs typeface="Arial" panose="020B0604020202090204"/>
                <a:sym typeface="+mn-ea"/>
              </a:rPr>
              <a:t>appreciation.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also </a:t>
            </a:r>
            <a:r>
              <a:rPr dirty="0">
                <a:latin typeface="微软雅黑" panose="020B0503020204020204" charset="-122"/>
                <a:ea typeface="微软雅黑" panose="020B0503020204020204" charset="-122"/>
                <a:cs typeface="Arial" panose="020B0604020202090204"/>
                <a:sym typeface="+mn-ea"/>
              </a:rPr>
              <a:t>more </a:t>
            </a:r>
            <a:r>
              <a:rPr spc="5" dirty="0">
                <a:latin typeface="微软雅黑" panose="020B0503020204020204" charset="-122"/>
                <a:ea typeface="微软雅黑" panose="020B0503020204020204" charset="-122"/>
                <a:cs typeface="Arial" panose="020B0604020202090204"/>
                <a:sym typeface="+mn-ea"/>
              </a:rPr>
              <a:t>sensitive </a:t>
            </a:r>
            <a:r>
              <a:rPr spc="30" dirty="0">
                <a:latin typeface="微软雅黑" panose="020B0503020204020204" charset="-122"/>
                <a:ea typeface="微软雅黑" panose="020B0503020204020204" charset="-122"/>
                <a:cs typeface="Arial" panose="020B0604020202090204"/>
                <a:sym typeface="+mn-ea"/>
              </a:rPr>
              <a:t>and </a:t>
            </a:r>
            <a:r>
              <a:rPr spc="25" dirty="0">
                <a:latin typeface="微软雅黑" panose="020B0503020204020204" charset="-122"/>
                <a:ea typeface="微软雅黑" panose="020B0503020204020204" charset="-122"/>
                <a:cs typeface="Arial" panose="020B0604020202090204"/>
                <a:sym typeface="+mn-ea"/>
              </a:rPr>
              <a:t>tend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be </a:t>
            </a:r>
            <a:r>
              <a:rPr spc="15" dirty="0">
                <a:latin typeface="微软雅黑" panose="020B0503020204020204" charset="-122"/>
                <a:ea typeface="微软雅黑" panose="020B0503020204020204" charset="-122"/>
                <a:cs typeface="Arial" panose="020B0604020202090204"/>
                <a:sym typeface="+mn-ea"/>
              </a:rPr>
              <a:t>emotional.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t>
            </a:r>
            <a:r>
              <a:rPr spc="15" dirty="0">
                <a:latin typeface="微软雅黑" panose="020B0503020204020204" charset="-122"/>
                <a:ea typeface="微软雅黑" panose="020B0503020204020204" charset="-122"/>
                <a:cs typeface="Arial" panose="020B0604020202090204"/>
                <a:sym typeface="+mn-ea"/>
              </a:rPr>
              <a:t>open </a:t>
            </a:r>
            <a:r>
              <a:rPr dirty="0">
                <a:latin typeface="微软雅黑" panose="020B0503020204020204" charset="-122"/>
                <a:ea typeface="微软雅黑" panose="020B0503020204020204" charset="-122"/>
                <a:cs typeface="Arial" panose="020B0604020202090204"/>
                <a:sym typeface="+mn-ea"/>
              </a:rPr>
              <a:t>to </a:t>
            </a:r>
            <a:r>
              <a:rPr spc="15" dirty="0">
                <a:latin typeface="微软雅黑" panose="020B0503020204020204" charset="-122"/>
                <a:ea typeface="微软雅黑" panose="020B0503020204020204" charset="-122"/>
                <a:cs typeface="Arial" panose="020B0604020202090204"/>
                <a:sym typeface="+mn-ea"/>
              </a:rPr>
              <a:t>new </a:t>
            </a:r>
            <a:r>
              <a:rPr dirty="0">
                <a:latin typeface="微软雅黑" panose="020B0503020204020204" charset="-122"/>
                <a:ea typeface="微软雅黑" panose="020B0503020204020204" charset="-122"/>
                <a:cs typeface="Arial" panose="020B0604020202090204"/>
                <a:sym typeface="+mn-ea"/>
              </a:rPr>
              <a:t>ideas </a:t>
            </a:r>
            <a:r>
              <a:rPr spc="15" dirty="0">
                <a:latin typeface="微软雅黑" panose="020B0503020204020204" charset="-122"/>
                <a:ea typeface="微软雅黑" panose="020B0503020204020204" charset="-122"/>
                <a:cs typeface="Arial" panose="020B0604020202090204"/>
                <a:sym typeface="+mn-ea"/>
              </a:rPr>
              <a:t>and  </a:t>
            </a:r>
            <a:r>
              <a:rPr spc="10" dirty="0">
                <a:latin typeface="微软雅黑" panose="020B0503020204020204" charset="-122"/>
                <a:ea typeface="微软雅黑" panose="020B0503020204020204" charset="-122"/>
                <a:cs typeface="Arial" panose="020B0604020202090204"/>
                <a:sym typeface="+mn-ea"/>
              </a:rPr>
              <a:t>are </a:t>
            </a:r>
            <a:r>
              <a:rPr spc="-20" dirty="0">
                <a:latin typeface="微软雅黑" panose="020B0503020204020204" charset="-122"/>
                <a:ea typeface="微软雅黑" panose="020B0503020204020204" charset="-122"/>
                <a:cs typeface="Arial" panose="020B0604020202090204"/>
                <a:sym typeface="+mn-ea"/>
              </a:rPr>
              <a:t>willing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accept </a:t>
            </a:r>
            <a:r>
              <a:rPr spc="5" dirty="0">
                <a:latin typeface="微软雅黑" panose="020B0503020204020204" charset="-122"/>
                <a:ea typeface="微软雅黑" panose="020B0503020204020204" charset="-122"/>
                <a:cs typeface="Arial" panose="020B0604020202090204"/>
                <a:sym typeface="+mn-ea"/>
              </a:rPr>
              <a:t>radical</a:t>
            </a:r>
            <a:r>
              <a:rPr dirty="0">
                <a:latin typeface="微软雅黑" panose="020B0503020204020204" charset="-122"/>
                <a:ea typeface="微软雅黑" panose="020B0503020204020204" charset="-122"/>
                <a:cs typeface="Arial" panose="020B0604020202090204"/>
                <a:sym typeface="+mn-ea"/>
              </a:rPr>
              <a:t> positions.</a:t>
            </a:r>
            <a:endParaRPr dirty="0">
              <a:latin typeface="微软雅黑" panose="020B0503020204020204" charset="-122"/>
              <a:ea typeface="微软雅黑" panose="020B0503020204020204" charset="-122"/>
              <a:cs typeface="Arial" panose="020B0604020202090204"/>
              <a:sym typeface="+mn-ea"/>
            </a:endParaRPr>
          </a:p>
          <a:p>
            <a:pPr marL="127000">
              <a:lnSpc>
                <a:spcPct val="100000"/>
              </a:lnSpc>
              <a:spcBef>
                <a:spcPts val="725"/>
              </a:spcBef>
            </a:pPr>
            <a:r>
              <a:rPr sz="2000" dirty="0">
                <a:latin typeface="微软雅黑" panose="020B0503020204020204" charset="-122"/>
                <a:ea typeface="微软雅黑" panose="020B0503020204020204" charset="-122"/>
                <a:cs typeface="微软雅黑" panose="020B0503020204020204" charset="-122"/>
                <a:sym typeface="+mn-ea"/>
              </a:rPr>
              <a:t>段意：</a:t>
            </a:r>
            <a:r>
              <a:rPr sz="2000" spc="50" dirty="0">
                <a:latin typeface="微软雅黑" panose="020B0503020204020204" charset="-122"/>
                <a:ea typeface="微软雅黑" panose="020B0503020204020204" charset="-122"/>
                <a:cs typeface="微软雅黑" panose="020B0503020204020204" charset="-122"/>
                <a:sym typeface="+mn-ea"/>
              </a:rPr>
              <a:t>左</a:t>
            </a:r>
            <a:r>
              <a:rPr sz="2000" dirty="0">
                <a:latin typeface="微软雅黑" panose="020B0503020204020204" charset="-122"/>
                <a:ea typeface="微软雅黑" panose="020B0503020204020204" charset="-122"/>
                <a:cs typeface="微软雅黑" panose="020B0503020204020204" charset="-122"/>
                <a:sym typeface="+mn-ea"/>
              </a:rPr>
              <a:t>脑型</a:t>
            </a:r>
            <a:r>
              <a:rPr sz="2000" spc="50" dirty="0">
                <a:latin typeface="微软雅黑" panose="020B0503020204020204" charset="-122"/>
                <a:ea typeface="微软雅黑" panose="020B0503020204020204" charset="-122"/>
                <a:cs typeface="微软雅黑" panose="020B0503020204020204" charset="-122"/>
                <a:sym typeface="+mn-ea"/>
              </a:rPr>
              <a:t>的</a:t>
            </a:r>
            <a:r>
              <a:rPr sz="2000" dirty="0">
                <a:latin typeface="微软雅黑" panose="020B0503020204020204" charset="-122"/>
                <a:ea typeface="微软雅黑" panose="020B0503020204020204" charset="-122"/>
                <a:cs typeface="微软雅黑" panose="020B0503020204020204" charset="-122"/>
                <a:sym typeface="+mn-ea"/>
              </a:rPr>
              <a:t>人擅长</a:t>
            </a:r>
            <a:r>
              <a:rPr sz="2000" spc="50" dirty="0">
                <a:latin typeface="微软雅黑" panose="020B0503020204020204" charset="-122"/>
                <a:ea typeface="微软雅黑" panose="020B0503020204020204" charset="-122"/>
                <a:cs typeface="微软雅黑" panose="020B0503020204020204" charset="-122"/>
                <a:sym typeface="+mn-ea"/>
              </a:rPr>
              <a:t>数</a:t>
            </a:r>
            <a:r>
              <a:rPr sz="2000" dirty="0">
                <a:latin typeface="微软雅黑" panose="020B0503020204020204" charset="-122"/>
                <a:ea typeface="微软雅黑" panose="020B0503020204020204" charset="-122"/>
                <a:cs typeface="微软雅黑" panose="020B0503020204020204" charset="-122"/>
                <a:sym typeface="+mn-ea"/>
              </a:rPr>
              <a:t>学和</a:t>
            </a:r>
            <a:r>
              <a:rPr sz="2000" spc="50" dirty="0">
                <a:latin typeface="微软雅黑" panose="020B0503020204020204" charset="-122"/>
                <a:ea typeface="微软雅黑" panose="020B0503020204020204" charset="-122"/>
                <a:cs typeface="微软雅黑" panose="020B0503020204020204" charset="-122"/>
                <a:sym typeface="+mn-ea"/>
              </a:rPr>
              <a:t>语</a:t>
            </a:r>
            <a:r>
              <a:rPr sz="2000" dirty="0">
                <a:latin typeface="微软雅黑" panose="020B0503020204020204" charset="-122"/>
                <a:ea typeface="微软雅黑" panose="020B0503020204020204" charset="-122"/>
                <a:cs typeface="微软雅黑" panose="020B0503020204020204" charset="-122"/>
                <a:sym typeface="+mn-ea"/>
              </a:rPr>
              <a:t>言表</a:t>
            </a:r>
            <a:r>
              <a:rPr sz="2000" spc="75" dirty="0">
                <a:latin typeface="微软雅黑" panose="020B0503020204020204" charset="-122"/>
                <a:ea typeface="微软雅黑" panose="020B0503020204020204" charset="-122"/>
                <a:cs typeface="微软雅黑" panose="020B0503020204020204" charset="-122"/>
                <a:sym typeface="+mn-ea"/>
              </a:rPr>
              <a:t>达</a:t>
            </a:r>
            <a:r>
              <a:rPr sz="2000" dirty="0">
                <a:latin typeface="微软雅黑" panose="020B0503020204020204" charset="-122"/>
                <a:ea typeface="微软雅黑" panose="020B0503020204020204" charset="-122"/>
                <a:cs typeface="微软雅黑" panose="020B0503020204020204" charset="-122"/>
                <a:sym typeface="+mn-ea"/>
              </a:rPr>
              <a:t>，他</a:t>
            </a:r>
            <a:r>
              <a:rPr sz="2000" spc="50" dirty="0">
                <a:latin typeface="微软雅黑" panose="020B0503020204020204" charset="-122"/>
                <a:ea typeface="微软雅黑" panose="020B0503020204020204" charset="-122"/>
                <a:cs typeface="微软雅黑" panose="020B0503020204020204" charset="-122"/>
                <a:sym typeface="+mn-ea"/>
              </a:rPr>
              <a:t>们</a:t>
            </a:r>
            <a:r>
              <a:rPr sz="2000" dirty="0">
                <a:latin typeface="微软雅黑" panose="020B0503020204020204" charset="-122"/>
                <a:ea typeface="微软雅黑" panose="020B0503020204020204" charset="-122"/>
                <a:cs typeface="微软雅黑" panose="020B0503020204020204" charset="-122"/>
                <a:sym typeface="+mn-ea"/>
              </a:rPr>
              <a:t>不敏</a:t>
            </a:r>
            <a:r>
              <a:rPr sz="2000" spc="-5" dirty="0">
                <a:latin typeface="微软雅黑" panose="020B0503020204020204" charset="-122"/>
                <a:ea typeface="微软雅黑" panose="020B0503020204020204" charset="-122"/>
                <a:cs typeface="微软雅黑" panose="020B0503020204020204" charset="-122"/>
                <a:sym typeface="+mn-ea"/>
              </a:rPr>
              <a:t>感</a:t>
            </a:r>
            <a:r>
              <a:rPr sz="2000" spc="50" dirty="0">
                <a:latin typeface="微软雅黑" panose="020B0503020204020204" charset="-122"/>
                <a:ea typeface="微软雅黑" panose="020B0503020204020204" charset="-122"/>
                <a:cs typeface="微软雅黑" panose="020B0503020204020204" charset="-122"/>
                <a:sym typeface="+mn-ea"/>
              </a:rPr>
              <a:t>，</a:t>
            </a:r>
            <a:r>
              <a:rPr sz="2000" dirty="0">
                <a:latin typeface="微软雅黑" panose="020B0503020204020204" charset="-122"/>
                <a:ea typeface="微软雅黑" panose="020B0503020204020204" charset="-122"/>
                <a:cs typeface="微软雅黑" panose="020B0503020204020204" charset="-122"/>
                <a:sym typeface="+mn-ea"/>
              </a:rPr>
              <a:t>相信</a:t>
            </a:r>
            <a:r>
              <a:rPr sz="2000" spc="50" dirty="0">
                <a:latin typeface="微软雅黑" panose="020B0503020204020204" charset="-122"/>
                <a:ea typeface="微软雅黑" panose="020B0503020204020204" charset="-122"/>
                <a:cs typeface="微软雅黑" panose="020B0503020204020204" charset="-122"/>
                <a:sym typeface="+mn-ea"/>
              </a:rPr>
              <a:t>推</a:t>
            </a:r>
            <a:r>
              <a:rPr sz="2000" dirty="0">
                <a:latin typeface="微软雅黑" panose="020B0503020204020204" charset="-122"/>
                <a:ea typeface="微软雅黑" panose="020B0503020204020204" charset="-122"/>
                <a:cs typeface="微软雅黑" panose="020B0503020204020204" charset="-122"/>
                <a:sym typeface="+mn-ea"/>
              </a:rPr>
              <a:t>理。</a:t>
            </a:r>
            <a:r>
              <a:rPr sz="2000" spc="50" dirty="0">
                <a:latin typeface="微软雅黑" panose="020B0503020204020204" charset="-122"/>
                <a:ea typeface="微软雅黑" panose="020B0503020204020204" charset="-122"/>
                <a:cs typeface="微软雅黑" panose="020B0503020204020204" charset="-122"/>
                <a:sym typeface="+mn-ea"/>
              </a:rPr>
              <a:t>右</a:t>
            </a:r>
            <a:r>
              <a:rPr sz="2000" dirty="0">
                <a:latin typeface="微软雅黑" panose="020B0503020204020204" charset="-122"/>
                <a:ea typeface="微软雅黑" panose="020B0503020204020204" charset="-122"/>
                <a:cs typeface="微软雅黑" panose="020B0503020204020204" charset="-122"/>
                <a:sym typeface="+mn-ea"/>
              </a:rPr>
              <a:t>脑型</a:t>
            </a:r>
            <a:r>
              <a:rPr sz="2000" spc="50" dirty="0">
                <a:latin typeface="微软雅黑" panose="020B0503020204020204" charset="-122"/>
                <a:ea typeface="微软雅黑" panose="020B0503020204020204" charset="-122"/>
                <a:cs typeface="微软雅黑" panose="020B0503020204020204" charset="-122"/>
                <a:sym typeface="+mn-ea"/>
              </a:rPr>
              <a:t>的</a:t>
            </a:r>
            <a:r>
              <a:rPr sz="2000" dirty="0">
                <a:latin typeface="微软雅黑" panose="020B0503020204020204" charset="-122"/>
                <a:ea typeface="微软雅黑" panose="020B0503020204020204" charset="-122"/>
                <a:cs typeface="微软雅黑" panose="020B0503020204020204" charset="-122"/>
                <a:sym typeface="+mn-ea"/>
              </a:rPr>
              <a:t>人有艺术气</a:t>
            </a:r>
            <a:r>
              <a:rPr sz="2000" spc="-5" dirty="0">
                <a:latin typeface="微软雅黑" panose="020B0503020204020204" charset="-122"/>
                <a:ea typeface="微软雅黑" panose="020B0503020204020204" charset="-122"/>
                <a:cs typeface="微软雅黑" panose="020B0503020204020204" charset="-122"/>
                <a:sym typeface="+mn-ea"/>
              </a:rPr>
              <a:t>息</a:t>
            </a:r>
            <a:r>
              <a:rPr sz="2000" dirty="0">
                <a:latin typeface="微软雅黑" panose="020B0503020204020204" charset="-122"/>
                <a:ea typeface="微软雅黑" panose="020B0503020204020204" charset="-122"/>
                <a:cs typeface="微软雅黑" panose="020B0503020204020204" charset="-122"/>
                <a:sym typeface="+mn-ea"/>
              </a:rPr>
              <a:t>，</a:t>
            </a:r>
            <a:r>
              <a:rPr sz="2000" spc="-5" dirty="0">
                <a:latin typeface="微软雅黑" panose="020B0503020204020204" charset="-122"/>
                <a:ea typeface="微软雅黑" panose="020B0503020204020204" charset="-122"/>
                <a:cs typeface="微软雅黑" panose="020B0503020204020204" charset="-122"/>
                <a:sym typeface="+mn-ea"/>
              </a:rPr>
              <a:t>善于鉴赏音</a:t>
            </a:r>
            <a:r>
              <a:rPr sz="2000" dirty="0">
                <a:latin typeface="微软雅黑" panose="020B0503020204020204" charset="-122"/>
                <a:ea typeface="微软雅黑" panose="020B0503020204020204" charset="-122"/>
                <a:cs typeface="微软雅黑" panose="020B0503020204020204" charset="-122"/>
                <a:sym typeface="+mn-ea"/>
              </a:rPr>
              <a:t>乐</a:t>
            </a:r>
            <a:r>
              <a:rPr sz="2000" spc="-5" dirty="0">
                <a:latin typeface="微软雅黑" panose="020B0503020204020204" charset="-122"/>
                <a:ea typeface="微软雅黑" panose="020B0503020204020204" charset="-122"/>
                <a:cs typeface="微软雅黑" panose="020B0503020204020204" charset="-122"/>
                <a:sym typeface="+mn-ea"/>
              </a:rPr>
              <a:t>，</a:t>
            </a:r>
            <a:r>
              <a:rPr sz="2000" dirty="0">
                <a:latin typeface="微软雅黑" panose="020B0503020204020204" charset="-122"/>
                <a:ea typeface="微软雅黑" panose="020B0503020204020204" charset="-122"/>
                <a:cs typeface="微软雅黑" panose="020B0503020204020204" charset="-122"/>
                <a:sym typeface="+mn-ea"/>
              </a:rPr>
              <a:t>他们敏</a:t>
            </a:r>
            <a:r>
              <a:rPr sz="2000" spc="-5" dirty="0">
                <a:latin typeface="微软雅黑" panose="020B0503020204020204" charset="-122"/>
                <a:ea typeface="微软雅黑" panose="020B0503020204020204" charset="-122"/>
                <a:cs typeface="微软雅黑" panose="020B0503020204020204" charset="-122"/>
                <a:sym typeface="+mn-ea"/>
              </a:rPr>
              <a:t>感，</a:t>
            </a:r>
            <a:r>
              <a:rPr sz="2000" dirty="0">
                <a:latin typeface="微软雅黑" panose="020B0503020204020204" charset="-122"/>
                <a:ea typeface="微软雅黑" panose="020B0503020204020204" charset="-122"/>
                <a:cs typeface="微软雅黑" panose="020B0503020204020204" charset="-122"/>
                <a:sym typeface="+mn-ea"/>
              </a:rPr>
              <a:t>情绪</a:t>
            </a:r>
            <a:r>
              <a:rPr sz="2000" spc="-5" dirty="0">
                <a:latin typeface="微软雅黑" panose="020B0503020204020204" charset="-122"/>
                <a:ea typeface="微软雅黑" panose="020B0503020204020204" charset="-122"/>
                <a:cs typeface="微软雅黑" panose="020B0503020204020204" charset="-122"/>
                <a:sym typeface="+mn-ea"/>
              </a:rPr>
              <a:t>化，开</a:t>
            </a:r>
            <a:r>
              <a:rPr sz="2000" dirty="0">
                <a:latin typeface="微软雅黑" panose="020B0503020204020204" charset="-122"/>
                <a:ea typeface="微软雅黑" panose="020B0503020204020204" charset="-122"/>
                <a:cs typeface="微软雅黑" panose="020B0503020204020204" charset="-122"/>
                <a:sym typeface="+mn-ea"/>
              </a:rPr>
              <a:t>放</a:t>
            </a:r>
            <a:r>
              <a:rPr sz="2000" spc="-5" dirty="0">
                <a:latin typeface="微软雅黑" panose="020B0503020204020204" charset="-122"/>
                <a:ea typeface="微软雅黑" panose="020B0503020204020204" charset="-122"/>
                <a:cs typeface="微软雅黑" panose="020B0503020204020204" charset="-122"/>
                <a:sym typeface="+mn-ea"/>
              </a:rPr>
              <a:t>，</a:t>
            </a:r>
            <a:r>
              <a:rPr sz="2000" dirty="0">
                <a:latin typeface="微软雅黑" panose="020B0503020204020204" charset="-122"/>
                <a:ea typeface="微软雅黑" panose="020B0503020204020204" charset="-122"/>
                <a:cs typeface="微软雅黑" panose="020B0503020204020204" charset="-122"/>
                <a:sym typeface="+mn-ea"/>
              </a:rPr>
              <a:t>更容易激</a:t>
            </a:r>
            <a:r>
              <a:rPr sz="2000" spc="-10" dirty="0">
                <a:latin typeface="微软雅黑" panose="020B0503020204020204" charset="-122"/>
                <a:ea typeface="微软雅黑" panose="020B0503020204020204" charset="-122"/>
                <a:cs typeface="微软雅黑" panose="020B0503020204020204" charset="-122"/>
                <a:sym typeface="+mn-ea"/>
              </a:rPr>
              <a:t>进</a:t>
            </a:r>
            <a:r>
              <a:rPr sz="2000" dirty="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66175" y="2273115"/>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lang="en-US" spc="-30" dirty="0">
                <a:latin typeface="微软雅黑" panose="020B0503020204020204" charset="-122"/>
                <a:ea typeface="微软雅黑" panose="020B0503020204020204" charset="-122"/>
                <a:cs typeface="Arial" panose="020B0604020202090204"/>
              </a:rPr>
              <a:t>d</a:t>
            </a:r>
            <a:r>
              <a:rPr spc="-30" dirty="0">
                <a:latin typeface="微软雅黑" panose="020B0503020204020204" charset="-122"/>
                <a:ea typeface="微软雅黑" panose="020B0503020204020204" charset="-122"/>
                <a:cs typeface="Arial" panose="020B0604020202090204"/>
              </a:rPr>
              <a:t>ominant</a:t>
            </a:r>
            <a:r>
              <a:rPr spc="15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[ˈdɒmɪnənt]</a:t>
            </a:r>
            <a:endParaRPr>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占优势的</a:t>
            </a:r>
            <a:endParaRPr>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0" dirty="0">
                <a:latin typeface="微软雅黑" panose="020B0503020204020204" charset="-122"/>
                <a:ea typeface="微软雅黑" panose="020B0503020204020204" charset="-122"/>
                <a:cs typeface="Arial" panose="020B0604020202090204"/>
              </a:rPr>
              <a:t>② </a:t>
            </a:r>
            <a:r>
              <a:rPr spc="-10" dirty="0">
                <a:latin typeface="微软雅黑" panose="020B0503020204020204" charset="-122"/>
                <a:ea typeface="微软雅黑" panose="020B0503020204020204" charset="-122"/>
                <a:cs typeface="Arial" panose="020B0604020202090204"/>
              </a:rPr>
              <a:t>left-brained</a:t>
            </a:r>
            <a:r>
              <a:rPr spc="-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左脑型的 </a:t>
            </a:r>
            <a:endParaRPr spc="-5"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90204"/>
              </a:rPr>
              <a:t>reasoning</a:t>
            </a:r>
            <a:r>
              <a:rPr spc="85" dirty="0">
                <a:latin typeface="微软雅黑" panose="020B0503020204020204" charset="-122"/>
                <a:ea typeface="微软雅黑" panose="020B0503020204020204" charset="-122"/>
                <a:cs typeface="Arial" panose="020B0604020202090204"/>
              </a:rPr>
              <a:t> </a:t>
            </a:r>
            <a:r>
              <a:rPr spc="-35" dirty="0">
                <a:latin typeface="微软雅黑" panose="020B0503020204020204" charset="-122"/>
                <a:ea typeface="微软雅黑" panose="020B0503020204020204" charset="-122"/>
                <a:cs typeface="Arial" panose="020B0604020202090204"/>
              </a:rPr>
              <a:t>n.</a:t>
            </a:r>
            <a:r>
              <a:rPr spc="1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15" dirty="0">
                <a:latin typeface="微软雅黑" panose="020B0503020204020204" charset="-122"/>
                <a:ea typeface="微软雅黑" panose="020B0503020204020204" charset="-122"/>
                <a:cs typeface="Arial" panose="020B0604020202090204"/>
              </a:rPr>
              <a:t>sharp</a:t>
            </a:r>
            <a:r>
              <a:rPr spc="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40"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敏锐的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90204"/>
              </a:rPr>
              <a:t>⑤ </a:t>
            </a:r>
            <a:r>
              <a:rPr spc="-15" dirty="0">
                <a:latin typeface="微软雅黑" panose="020B0503020204020204" charset="-122"/>
                <a:ea typeface="微软雅黑" panose="020B0503020204020204" charset="-122"/>
                <a:cs typeface="Arial" panose="020B0604020202090204"/>
              </a:rPr>
              <a:t>right-brained</a:t>
            </a:r>
            <a:r>
              <a:rPr spc="5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3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右脑型的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90204"/>
              </a:rPr>
              <a:t>⑥ </a:t>
            </a:r>
            <a:r>
              <a:rPr spc="-25" dirty="0">
                <a:latin typeface="微软雅黑" panose="020B0503020204020204" charset="-122"/>
                <a:ea typeface="微软雅黑" panose="020B0503020204020204" charset="-122"/>
                <a:cs typeface="Arial" panose="020B0604020202090204"/>
              </a:rPr>
              <a:t>sensitive</a:t>
            </a:r>
            <a:r>
              <a:rPr spc="12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[ˈsɛnsɪtɪv]</a:t>
            </a:r>
            <a:endParaRPr>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敏感的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90204"/>
              </a:rPr>
              <a:t>⑦ </a:t>
            </a:r>
            <a:r>
              <a:rPr spc="-10" dirty="0">
                <a:latin typeface="微软雅黑" panose="020B0503020204020204" charset="-122"/>
                <a:ea typeface="微软雅黑" panose="020B0503020204020204" charset="-122"/>
                <a:cs typeface="Arial" panose="020B0604020202090204"/>
              </a:rPr>
              <a:t>radical [rædɪkḷ]</a:t>
            </a:r>
            <a:endParaRPr>
              <a:latin typeface="微软雅黑" panose="020B0503020204020204" charset="-122"/>
              <a:ea typeface="微软雅黑" panose="020B0503020204020204" charset="-122"/>
              <a:cs typeface="Arial" panose="020B060402020209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激进的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10"/>
              </a:spcBef>
            </a:pPr>
            <a:r>
              <a:rPr lang="zh-CN" altLang="en-US">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90204"/>
                <a:sym typeface="+mn-ea"/>
              </a:rPr>
              <a:t>position  </a:t>
            </a:r>
            <a:r>
              <a:rPr lang="en-US" dirty="0">
                <a:latin typeface="微软雅黑" panose="020B0503020204020204" charset="-122"/>
                <a:ea typeface="微软雅黑" panose="020B0503020204020204" charset="-122"/>
                <a:cs typeface="Arial" panose="020B0604020202090204"/>
                <a:sym typeface="+mn-ea"/>
              </a:rPr>
              <a:t>n. </a:t>
            </a:r>
            <a:r>
              <a:rPr lang="zh-CN" altLang="en-US" dirty="0">
                <a:latin typeface="微软雅黑" panose="020B0503020204020204" charset="-122"/>
                <a:ea typeface="微软雅黑" panose="020B0503020204020204" charset="-122"/>
                <a:cs typeface="Arial" panose="020B0604020202090204"/>
                <a:sym typeface="+mn-ea"/>
              </a:rPr>
              <a:t>立场、处境</a:t>
            </a: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05106" y="1331595"/>
            <a:ext cx="8258175" cy="5526405"/>
          </a:xfrm>
          <a:prstGeom prst="rect">
            <a:avLst/>
          </a:prstGeom>
          <a:noFill/>
          <a:ln w="9525">
            <a:noFill/>
          </a:ln>
        </p:spPr>
        <p:txBody>
          <a:bodyPr wrap="square">
            <a:spAutoFit/>
          </a:bodyPr>
          <a:lstStyle/>
          <a:p>
            <a:pPr marL="12700" marR="5080" indent="114300" algn="just">
              <a:lnSpc>
                <a:spcPct val="136000"/>
              </a:lnSpc>
              <a:spcBef>
                <a:spcPts val="55"/>
              </a:spcBef>
            </a:pPr>
            <a:r>
              <a:rPr sz="2000" spc="5" dirty="0">
                <a:latin typeface="微软雅黑" panose="020B0503020204020204" charset="-122"/>
                <a:ea typeface="微软雅黑" panose="020B0503020204020204" charset="-122"/>
                <a:cs typeface="微软雅黑" panose="020B0503020204020204" charset="-122"/>
                <a:sym typeface="+mn-ea"/>
              </a:rPr>
              <a:t>⑤</a:t>
            </a:r>
            <a:r>
              <a:rPr sz="2000" spc="5" dirty="0">
                <a:latin typeface="微软雅黑" panose="020B0503020204020204" charset="-122"/>
                <a:ea typeface="微软雅黑" panose="020B0503020204020204" charset="-122"/>
                <a:cs typeface="Arial" panose="020B0604020202090204"/>
                <a:sym typeface="+mn-ea"/>
              </a:rPr>
              <a:t>Is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left </a:t>
            </a:r>
            <a:r>
              <a:rPr sz="2000" dirty="0">
                <a:latin typeface="微软雅黑" panose="020B0503020204020204" charset="-122"/>
                <a:ea typeface="微软雅黑" panose="020B0503020204020204" charset="-122"/>
                <a:cs typeface="Arial" panose="020B0604020202090204"/>
                <a:sym typeface="+mn-ea"/>
              </a:rPr>
              <a:t>brain better </a:t>
            </a:r>
            <a:r>
              <a:rPr sz="2000" spc="10" dirty="0">
                <a:latin typeface="微软雅黑" panose="020B0503020204020204" charset="-122"/>
                <a:ea typeface="微软雅黑" panose="020B0503020204020204" charset="-122"/>
                <a:cs typeface="Arial" panose="020B0604020202090204"/>
                <a:sym typeface="+mn-ea"/>
              </a:rPr>
              <a:t>or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right </a:t>
            </a:r>
            <a:r>
              <a:rPr sz="2000" spc="-5" dirty="0">
                <a:latin typeface="微软雅黑" panose="020B0503020204020204" charset="-122"/>
                <a:ea typeface="微软雅黑" panose="020B0503020204020204" charset="-122"/>
                <a:cs typeface="Arial" panose="020B0604020202090204"/>
                <a:sym typeface="+mn-ea"/>
              </a:rPr>
              <a:t>brain? </a:t>
            </a:r>
            <a:r>
              <a:rPr sz="2000" spc="10" dirty="0">
                <a:latin typeface="微软雅黑" panose="020B0503020204020204" charset="-122"/>
                <a:ea typeface="微软雅黑" panose="020B0503020204020204" charset="-122"/>
                <a:cs typeface="Arial" panose="020B0604020202090204"/>
                <a:sym typeface="+mn-ea"/>
              </a:rPr>
              <a:t>Both </a:t>
            </a:r>
            <a:r>
              <a:rPr sz="2000" spc="15" dirty="0">
                <a:latin typeface="微软雅黑" panose="020B0503020204020204" charset="-122"/>
                <a:ea typeface="微软雅黑" panose="020B0503020204020204" charset="-122"/>
                <a:cs typeface="Arial" panose="020B0604020202090204"/>
                <a:sym typeface="+mn-ea"/>
              </a:rPr>
              <a:t>sides </a:t>
            </a:r>
            <a:r>
              <a:rPr sz="2000" spc="10" dirty="0">
                <a:latin typeface="微软雅黑" panose="020B0503020204020204" charset="-122"/>
                <a:ea typeface="微软雅黑" panose="020B0503020204020204" charset="-122"/>
                <a:cs typeface="Arial" panose="020B0604020202090204"/>
                <a:sym typeface="+mn-ea"/>
              </a:rPr>
              <a:t>of </a:t>
            </a:r>
            <a:r>
              <a:rPr sz="2000" spc="-1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brain are </a:t>
            </a:r>
            <a:r>
              <a:rPr sz="2000" spc="5" dirty="0">
                <a:latin typeface="微软雅黑" panose="020B0503020204020204" charset="-122"/>
                <a:ea typeface="微软雅黑" panose="020B0503020204020204" charset="-122"/>
                <a:cs typeface="Arial" panose="020B0604020202090204"/>
                <a:sym typeface="+mn-ea"/>
              </a:rPr>
              <a:t>equally </a:t>
            </a:r>
            <a:r>
              <a:rPr sz="2000" spc="10" dirty="0">
                <a:latin typeface="微软雅黑" panose="020B0503020204020204" charset="-122"/>
                <a:ea typeface="微软雅黑" panose="020B0503020204020204" charset="-122"/>
                <a:cs typeface="Arial" panose="020B0604020202090204"/>
                <a:sym typeface="+mn-ea"/>
              </a:rPr>
              <a:t>important. </a:t>
            </a:r>
            <a:r>
              <a:rPr sz="2000" dirty="0">
                <a:latin typeface="微软雅黑" panose="020B0503020204020204" charset="-122"/>
                <a:ea typeface="微软雅黑" panose="020B0503020204020204" charset="-122"/>
                <a:cs typeface="Arial" panose="020B0604020202090204"/>
                <a:sym typeface="+mn-ea"/>
              </a:rPr>
              <a:t>In </a:t>
            </a:r>
            <a:r>
              <a:rPr sz="2000" spc="50" dirty="0">
                <a:latin typeface="微软雅黑" panose="020B0503020204020204" charset="-122"/>
                <a:ea typeface="微软雅黑" panose="020B0503020204020204" charset="-122"/>
                <a:cs typeface="Arial" panose="020B0604020202090204"/>
                <a:sym typeface="+mn-ea"/>
              </a:rPr>
              <a:t>an </a:t>
            </a:r>
            <a:r>
              <a:rPr sz="2000" spc="25" dirty="0">
                <a:latin typeface="微软雅黑" panose="020B0503020204020204" charset="-122"/>
                <a:ea typeface="微软雅黑" panose="020B0503020204020204" charset="-122"/>
                <a:cs typeface="Arial" panose="020B0604020202090204"/>
                <a:sym typeface="+mn-ea"/>
              </a:rPr>
              <a:t>ideal </a:t>
            </a:r>
            <a:r>
              <a:rPr sz="2000" spc="15" dirty="0">
                <a:latin typeface="微软雅黑" panose="020B0503020204020204" charset="-122"/>
                <a:ea typeface="微软雅黑" panose="020B0503020204020204" charset="-122"/>
                <a:cs typeface="Arial" panose="020B0604020202090204"/>
                <a:sym typeface="+mn-ea"/>
              </a:rPr>
              <a:t>situation, </a:t>
            </a:r>
            <a:r>
              <a:rPr sz="2000" spc="10" dirty="0">
                <a:latin typeface="微软雅黑" panose="020B0503020204020204" charset="-122"/>
                <a:ea typeface="微软雅黑" panose="020B0503020204020204" charset="-122"/>
                <a:cs typeface="Arial" panose="020B0604020202090204"/>
                <a:sym typeface="+mn-ea"/>
              </a:rPr>
              <a:t>a </a:t>
            </a:r>
            <a:r>
              <a:rPr sz="2000" spc="15" dirty="0">
                <a:latin typeface="微软雅黑" panose="020B0503020204020204" charset="-122"/>
                <a:ea typeface="微软雅黑" panose="020B0503020204020204" charset="-122"/>
                <a:cs typeface="Arial" panose="020B0604020202090204"/>
                <a:sym typeface="+mn-ea"/>
              </a:rPr>
              <a:t>person should </a:t>
            </a:r>
            <a:r>
              <a:rPr sz="2000" spc="-10" dirty="0">
                <a:latin typeface="微软雅黑" panose="020B0503020204020204" charset="-122"/>
                <a:ea typeface="微软雅黑" panose="020B0503020204020204" charset="-122"/>
                <a:cs typeface="Arial" panose="020B0604020202090204"/>
                <a:sym typeface="+mn-ea"/>
              </a:rPr>
              <a:t>be </a:t>
            </a:r>
            <a:r>
              <a:rPr sz="2000" spc="10" dirty="0">
                <a:latin typeface="微软雅黑" panose="020B0503020204020204" charset="-122"/>
                <a:ea typeface="微软雅黑" panose="020B0503020204020204" charset="-122"/>
                <a:cs typeface="Arial" panose="020B0604020202090204"/>
                <a:sym typeface="+mn-ea"/>
              </a:rPr>
              <a:t>exactly </a:t>
            </a:r>
            <a:r>
              <a:rPr sz="2000" spc="25" dirty="0">
                <a:latin typeface="微软雅黑" panose="020B0503020204020204" charset="-122"/>
                <a:ea typeface="微软雅黑" panose="020B0503020204020204" charset="-122"/>
                <a:cs typeface="Arial" panose="020B0604020202090204"/>
                <a:sym typeface="+mn-ea"/>
              </a:rPr>
              <a:t>equal </a:t>
            </a:r>
            <a:r>
              <a:rPr sz="2000" dirty="0">
                <a:latin typeface="微软雅黑" panose="020B0503020204020204" charset="-122"/>
                <a:ea typeface="微软雅黑" panose="020B0503020204020204" charset="-122"/>
                <a:cs typeface="Arial" panose="020B0604020202090204"/>
                <a:sym typeface="+mn-ea"/>
              </a:rPr>
              <a:t>in  both </a:t>
            </a:r>
            <a:r>
              <a:rPr sz="2000" spc="15" dirty="0">
                <a:latin typeface="微软雅黑" panose="020B0503020204020204" charset="-122"/>
                <a:ea typeface="微软雅黑" panose="020B0503020204020204" charset="-122"/>
                <a:cs typeface="Arial" panose="020B0604020202090204"/>
                <a:sym typeface="+mn-ea"/>
              </a:rPr>
              <a:t>sides </a:t>
            </a:r>
            <a:r>
              <a:rPr sz="2000" spc="10" dirty="0">
                <a:latin typeface="微软雅黑" panose="020B0503020204020204" charset="-122"/>
                <a:ea typeface="微软雅黑" panose="020B0503020204020204" charset="-122"/>
                <a:cs typeface="Arial" panose="020B0604020202090204"/>
                <a:sym typeface="+mn-ea"/>
              </a:rPr>
              <a:t>of </a:t>
            </a:r>
            <a:r>
              <a:rPr sz="2000" dirty="0">
                <a:latin typeface="微软雅黑" panose="020B0503020204020204" charset="-122"/>
                <a:ea typeface="微软雅黑" panose="020B0503020204020204" charset="-122"/>
                <a:cs typeface="Arial" panose="020B0604020202090204"/>
                <a:sym typeface="+mn-ea"/>
              </a:rPr>
              <a:t>the brain. </a:t>
            </a:r>
            <a:r>
              <a:rPr sz="2000" spc="5" dirty="0">
                <a:latin typeface="微软雅黑" panose="020B0503020204020204" charset="-122"/>
                <a:ea typeface="微软雅黑" panose="020B0503020204020204" charset="-122"/>
                <a:cs typeface="Arial" panose="020B0604020202090204"/>
                <a:sym typeface="+mn-ea"/>
              </a:rPr>
              <a:t>However, </a:t>
            </a:r>
            <a:r>
              <a:rPr sz="2000" spc="10" dirty="0">
                <a:latin typeface="微软雅黑" panose="020B0503020204020204" charset="-122"/>
                <a:ea typeface="微软雅黑" panose="020B0503020204020204" charset="-122"/>
                <a:cs typeface="Arial" panose="020B0604020202090204"/>
                <a:sym typeface="+mn-ea"/>
              </a:rPr>
              <a:t>as </a:t>
            </a:r>
            <a:r>
              <a:rPr sz="2000" spc="30" dirty="0">
                <a:latin typeface="微软雅黑" panose="020B0503020204020204" charset="-122"/>
                <a:ea typeface="微软雅黑" panose="020B0503020204020204" charset="-122"/>
                <a:cs typeface="Arial" panose="020B0604020202090204"/>
                <a:sym typeface="+mn-ea"/>
              </a:rPr>
              <a:t>in </a:t>
            </a:r>
            <a:r>
              <a:rPr sz="2000" spc="15" dirty="0">
                <a:latin typeface="微软雅黑" panose="020B0503020204020204" charset="-122"/>
                <a:ea typeface="微软雅黑" panose="020B0503020204020204" charset="-122"/>
                <a:cs typeface="Arial" panose="020B0604020202090204"/>
                <a:sym typeface="+mn-ea"/>
              </a:rPr>
              <a:t>most </a:t>
            </a:r>
            <a:r>
              <a:rPr sz="2000" spc="5" dirty="0">
                <a:latin typeface="微软雅黑" panose="020B0503020204020204" charset="-122"/>
                <a:ea typeface="微软雅黑" panose="020B0503020204020204" charset="-122"/>
                <a:cs typeface="Arial" panose="020B0604020202090204"/>
                <a:sym typeface="+mn-ea"/>
              </a:rPr>
              <a:t>things, </a:t>
            </a:r>
            <a:r>
              <a:rPr sz="2000" dirty="0">
                <a:latin typeface="微软雅黑" panose="020B0503020204020204" charset="-122"/>
                <a:ea typeface="微软雅黑" panose="020B0503020204020204" charset="-122"/>
                <a:cs typeface="Arial" panose="020B0604020202090204"/>
                <a:sym typeface="+mn-ea"/>
              </a:rPr>
              <a:t>the </a:t>
            </a:r>
            <a:r>
              <a:rPr sz="2000" spc="25" dirty="0">
                <a:latin typeface="微软雅黑" panose="020B0503020204020204" charset="-122"/>
                <a:ea typeface="微软雅黑" panose="020B0503020204020204" charset="-122"/>
                <a:cs typeface="Arial" panose="020B0604020202090204"/>
                <a:sym typeface="+mn-ea"/>
              </a:rPr>
              <a:t>ideal </a:t>
            </a:r>
            <a:r>
              <a:rPr sz="2000" spc="5" dirty="0">
                <a:latin typeface="微软雅黑" panose="020B0503020204020204" charset="-122"/>
                <a:ea typeface="微软雅黑" panose="020B0503020204020204" charset="-122"/>
                <a:cs typeface="Arial" panose="020B0604020202090204"/>
                <a:sym typeface="+mn-ea"/>
              </a:rPr>
              <a:t>never </a:t>
            </a:r>
            <a:r>
              <a:rPr sz="2000" spc="10" dirty="0">
                <a:latin typeface="微软雅黑" panose="020B0503020204020204" charset="-122"/>
                <a:ea typeface="微软雅黑" panose="020B0503020204020204" charset="-122"/>
                <a:cs typeface="Arial" panose="020B0604020202090204"/>
                <a:sym typeface="+mn-ea"/>
              </a:rPr>
              <a:t>happens.  </a:t>
            </a:r>
            <a:r>
              <a:rPr sz="2000" dirty="0">
                <a:latin typeface="微软雅黑" panose="020B0503020204020204" charset="-122"/>
                <a:ea typeface="微软雅黑" panose="020B0503020204020204" charset="-122"/>
                <a:cs typeface="Arial" panose="020B0604020202090204"/>
                <a:sym typeface="+mn-ea"/>
              </a:rPr>
              <a:t>People </a:t>
            </a:r>
            <a:r>
              <a:rPr sz="2000" spc="10" dirty="0">
                <a:latin typeface="微软雅黑" panose="020B0503020204020204" charset="-122"/>
                <a:ea typeface="微软雅黑" panose="020B0503020204020204" charset="-122"/>
                <a:cs typeface="Arial" panose="020B0604020202090204"/>
                <a:sym typeface="+mn-ea"/>
              </a:rPr>
              <a:t>are </a:t>
            </a:r>
            <a:r>
              <a:rPr sz="2000" spc="15" dirty="0">
                <a:latin typeface="微软雅黑" panose="020B0503020204020204" charset="-122"/>
                <a:ea typeface="微软雅黑" panose="020B0503020204020204" charset="-122"/>
                <a:cs typeface="Arial" panose="020B0604020202090204"/>
                <a:sym typeface="+mn-ea"/>
              </a:rPr>
              <a:t>dominated </a:t>
            </a:r>
            <a:r>
              <a:rPr sz="2000" spc="10" dirty="0">
                <a:latin typeface="微软雅黑" panose="020B0503020204020204" charset="-122"/>
                <a:ea typeface="微软雅黑" panose="020B0503020204020204" charset="-122"/>
                <a:cs typeface="Arial" panose="020B0604020202090204"/>
                <a:sym typeface="+mn-ea"/>
              </a:rPr>
              <a:t>by </a:t>
            </a:r>
            <a:r>
              <a:rPr sz="2000" spc="15" dirty="0">
                <a:latin typeface="微软雅黑" panose="020B0503020204020204" charset="-122"/>
                <a:ea typeface="微软雅黑" panose="020B0503020204020204" charset="-122"/>
                <a:cs typeface="Arial" panose="020B0604020202090204"/>
                <a:sym typeface="+mn-ea"/>
              </a:rPr>
              <a:t>one </a:t>
            </a:r>
            <a:r>
              <a:rPr sz="2000" spc="10" dirty="0">
                <a:latin typeface="微软雅黑" panose="020B0503020204020204" charset="-122"/>
                <a:ea typeface="微软雅黑" panose="020B0503020204020204" charset="-122"/>
                <a:cs typeface="Arial" panose="020B0604020202090204"/>
                <a:sym typeface="+mn-ea"/>
              </a:rPr>
              <a:t>or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other </a:t>
            </a:r>
            <a:r>
              <a:rPr sz="2000" dirty="0">
                <a:latin typeface="微软雅黑" panose="020B0503020204020204" charset="-122"/>
                <a:ea typeface="微软雅黑" panose="020B0503020204020204" charset="-122"/>
                <a:cs typeface="Arial" panose="020B0604020202090204"/>
                <a:sym typeface="+mn-ea"/>
              </a:rPr>
              <a:t>side </a:t>
            </a:r>
            <a:r>
              <a:rPr sz="2000" spc="10" dirty="0">
                <a:latin typeface="微软雅黑" panose="020B0503020204020204" charset="-122"/>
                <a:ea typeface="微软雅黑" panose="020B0503020204020204" charset="-122"/>
                <a:cs typeface="Arial" panose="020B0604020202090204"/>
                <a:sym typeface="+mn-ea"/>
              </a:rPr>
              <a:t>of </a:t>
            </a:r>
            <a:r>
              <a:rPr sz="2000" dirty="0">
                <a:latin typeface="微软雅黑" panose="020B0503020204020204" charset="-122"/>
                <a:ea typeface="微软雅黑" panose="020B0503020204020204" charset="-122"/>
                <a:cs typeface="Arial" panose="020B0604020202090204"/>
                <a:sym typeface="+mn-ea"/>
              </a:rPr>
              <a:t>their </a:t>
            </a:r>
            <a:r>
              <a:rPr sz="2000" spc="5" dirty="0">
                <a:latin typeface="微软雅黑" panose="020B0503020204020204" charset="-122"/>
                <a:ea typeface="微软雅黑" panose="020B0503020204020204" charset="-122"/>
                <a:cs typeface="Arial" panose="020B0604020202090204"/>
                <a:sym typeface="+mn-ea"/>
              </a:rPr>
              <a:t>brains. </a:t>
            </a:r>
            <a:r>
              <a:rPr sz="2000" spc="25" dirty="0">
                <a:latin typeface="微软雅黑" panose="020B0503020204020204" charset="-122"/>
                <a:ea typeface="微软雅黑" panose="020B0503020204020204" charset="-122"/>
                <a:cs typeface="Arial" panose="020B0604020202090204"/>
                <a:sym typeface="+mn-ea"/>
              </a:rPr>
              <a:t>In </a:t>
            </a:r>
            <a:r>
              <a:rPr sz="2000" spc="15" dirty="0">
                <a:latin typeface="微软雅黑" panose="020B0503020204020204" charset="-122"/>
                <a:ea typeface="微软雅黑" panose="020B0503020204020204" charset="-122"/>
                <a:cs typeface="Arial" panose="020B0604020202090204"/>
                <a:sym typeface="+mn-ea"/>
              </a:rPr>
              <a:t>order </a:t>
            </a:r>
            <a:r>
              <a:rPr sz="2000" spc="-15" dirty="0">
                <a:latin typeface="微软雅黑" panose="020B0503020204020204" charset="-122"/>
                <a:ea typeface="微软雅黑" panose="020B0503020204020204" charset="-122"/>
                <a:cs typeface="Arial" panose="020B0604020202090204"/>
                <a:sym typeface="+mn-ea"/>
              </a:rPr>
              <a:t>to  </a:t>
            </a:r>
            <a:r>
              <a:rPr sz="2000" dirty="0">
                <a:latin typeface="微软雅黑" panose="020B0503020204020204" charset="-122"/>
                <a:ea typeface="微软雅黑" panose="020B0503020204020204" charset="-122"/>
                <a:cs typeface="Arial" panose="020B0604020202090204"/>
                <a:sym typeface="+mn-ea"/>
              </a:rPr>
              <a:t>function </a:t>
            </a:r>
            <a:r>
              <a:rPr sz="2000" spc="5" dirty="0">
                <a:latin typeface="微软雅黑" panose="020B0503020204020204" charset="-122"/>
                <a:ea typeface="微软雅黑" panose="020B0503020204020204" charset="-122"/>
                <a:cs typeface="Arial" panose="020B0604020202090204"/>
                <a:sym typeface="+mn-ea"/>
              </a:rPr>
              <a:t>effectively </a:t>
            </a:r>
            <a:r>
              <a:rPr sz="2000" spc="30" dirty="0">
                <a:latin typeface="微软雅黑" panose="020B0503020204020204" charset="-122"/>
                <a:ea typeface="微软雅黑" panose="020B0503020204020204" charset="-122"/>
                <a:cs typeface="Arial" panose="020B0604020202090204"/>
                <a:sym typeface="+mn-ea"/>
              </a:rPr>
              <a:t>in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world, </a:t>
            </a:r>
            <a:r>
              <a:rPr sz="2000" spc="-30" dirty="0">
                <a:latin typeface="微软雅黑" panose="020B0503020204020204" charset="-122"/>
                <a:ea typeface="微软雅黑" panose="020B0503020204020204" charset="-122"/>
                <a:cs typeface="Arial" panose="020B0604020202090204"/>
                <a:sym typeface="+mn-ea"/>
              </a:rPr>
              <a:t>we </a:t>
            </a:r>
            <a:r>
              <a:rPr sz="2000" dirty="0">
                <a:latin typeface="微软雅黑" panose="020B0503020204020204" charset="-122"/>
                <a:ea typeface="微软雅黑" panose="020B0503020204020204" charset="-122"/>
                <a:cs typeface="Arial" panose="020B0604020202090204"/>
                <a:sym typeface="+mn-ea"/>
              </a:rPr>
              <a:t>must </a:t>
            </a:r>
            <a:r>
              <a:rPr sz="2000" spc="10" dirty="0">
                <a:latin typeface="微软雅黑" panose="020B0503020204020204" charset="-122"/>
                <a:ea typeface="微软雅黑" panose="020B0503020204020204" charset="-122"/>
                <a:cs typeface="Arial" panose="020B0604020202090204"/>
                <a:sym typeface="+mn-ea"/>
              </a:rPr>
              <a:t>learn </a:t>
            </a:r>
            <a:r>
              <a:rPr sz="2000" dirty="0">
                <a:latin typeface="微软雅黑" panose="020B0503020204020204" charset="-122"/>
                <a:ea typeface="微软雅黑" panose="020B0503020204020204" charset="-122"/>
                <a:cs typeface="Arial" panose="020B0604020202090204"/>
                <a:sym typeface="+mn-ea"/>
              </a:rPr>
              <a:t>to use both sides </a:t>
            </a:r>
            <a:r>
              <a:rPr sz="2000" spc="10" dirty="0">
                <a:latin typeface="微软雅黑" panose="020B0503020204020204" charset="-122"/>
                <a:ea typeface="微软雅黑" panose="020B0503020204020204" charset="-122"/>
                <a:cs typeface="Arial" panose="020B0604020202090204"/>
                <a:sym typeface="+mn-ea"/>
              </a:rPr>
              <a:t>of </a:t>
            </a:r>
            <a:r>
              <a:rPr sz="2000" dirty="0">
                <a:latin typeface="微软雅黑" panose="020B0503020204020204" charset="-122"/>
                <a:ea typeface="微软雅黑" panose="020B0503020204020204" charset="-122"/>
                <a:cs typeface="Arial" panose="020B0604020202090204"/>
                <a:sym typeface="+mn-ea"/>
              </a:rPr>
              <a:t>the brain.  In </a:t>
            </a:r>
            <a:r>
              <a:rPr sz="2000" spc="10" dirty="0">
                <a:latin typeface="微软雅黑" panose="020B0503020204020204" charset="-122"/>
                <a:ea typeface="微软雅黑" panose="020B0503020204020204" charset="-122"/>
                <a:cs typeface="Arial" panose="020B0604020202090204"/>
                <a:sym typeface="+mn-ea"/>
              </a:rPr>
              <a:t>many situations </a:t>
            </a:r>
            <a:r>
              <a:rPr sz="2000" spc="15" dirty="0">
                <a:latin typeface="微软雅黑" panose="020B0503020204020204" charset="-122"/>
                <a:ea typeface="微软雅黑" panose="020B0503020204020204" charset="-122"/>
                <a:cs typeface="Arial" panose="020B0604020202090204"/>
                <a:sym typeface="+mn-ea"/>
              </a:rPr>
              <a:t>that </a:t>
            </a:r>
            <a:r>
              <a:rPr sz="2000" spc="-30" dirty="0">
                <a:latin typeface="微软雅黑" panose="020B0503020204020204" charset="-122"/>
                <a:ea typeface="微软雅黑" panose="020B0503020204020204" charset="-122"/>
                <a:cs typeface="Arial" panose="020B0604020202090204"/>
                <a:sym typeface="+mn-ea"/>
              </a:rPr>
              <a:t>we </a:t>
            </a:r>
            <a:r>
              <a:rPr sz="2000" spc="-5" dirty="0">
                <a:latin typeface="微软雅黑" panose="020B0503020204020204" charset="-122"/>
                <a:ea typeface="微软雅黑" panose="020B0503020204020204" charset="-122"/>
                <a:cs typeface="Arial" panose="020B0604020202090204"/>
                <a:sym typeface="+mn-ea"/>
              </a:rPr>
              <a:t>meet </a:t>
            </a:r>
            <a:r>
              <a:rPr sz="2000" dirty="0">
                <a:latin typeface="微软雅黑" panose="020B0503020204020204" charset="-122"/>
                <a:ea typeface="微软雅黑" panose="020B0503020204020204" charset="-122"/>
                <a:cs typeface="Arial" panose="020B0604020202090204"/>
                <a:sym typeface="+mn-ea"/>
              </a:rPr>
              <a:t>in the </a:t>
            </a:r>
            <a:r>
              <a:rPr sz="2000" spc="5" dirty="0">
                <a:latin typeface="微软雅黑" panose="020B0503020204020204" charset="-122"/>
                <a:ea typeface="微软雅黑" panose="020B0503020204020204" charset="-122"/>
                <a:cs typeface="Arial" panose="020B0604020202090204"/>
                <a:sym typeface="+mn-ea"/>
              </a:rPr>
              <a:t>world, </a:t>
            </a:r>
            <a:r>
              <a:rPr sz="2000" dirty="0">
                <a:latin typeface="微软雅黑" panose="020B0503020204020204" charset="-122"/>
                <a:ea typeface="微软雅黑" panose="020B0503020204020204" charset="-122"/>
                <a:cs typeface="Arial" panose="020B0604020202090204"/>
                <a:sym typeface="+mn-ea"/>
              </a:rPr>
              <a:t>there </a:t>
            </a:r>
            <a:r>
              <a:rPr sz="2000" spc="5" dirty="0">
                <a:latin typeface="微软雅黑" panose="020B0503020204020204" charset="-122"/>
                <a:ea typeface="微软雅黑" panose="020B0503020204020204" charset="-122"/>
                <a:cs typeface="Arial" panose="020B0604020202090204"/>
                <a:sym typeface="+mn-ea"/>
              </a:rPr>
              <a:t>will </a:t>
            </a:r>
            <a:r>
              <a:rPr sz="2000" spc="-10" dirty="0">
                <a:latin typeface="微软雅黑" panose="020B0503020204020204" charset="-122"/>
                <a:ea typeface="微软雅黑" panose="020B0503020204020204" charset="-122"/>
                <a:cs typeface="Arial" panose="020B0604020202090204"/>
                <a:sym typeface="+mn-ea"/>
              </a:rPr>
              <a:t>be </a:t>
            </a:r>
            <a:r>
              <a:rPr sz="2000" spc="10" dirty="0">
                <a:latin typeface="微软雅黑" panose="020B0503020204020204" charset="-122"/>
                <a:ea typeface="微软雅黑" panose="020B0503020204020204" charset="-122"/>
                <a:cs typeface="Arial" panose="020B0604020202090204"/>
                <a:sym typeface="+mn-ea"/>
              </a:rPr>
              <a:t>requirements </a:t>
            </a:r>
            <a:r>
              <a:rPr sz="2000" spc="15" dirty="0">
                <a:latin typeface="微软雅黑" panose="020B0503020204020204" charset="-122"/>
                <a:ea typeface="微软雅黑" panose="020B0503020204020204" charset="-122"/>
                <a:cs typeface="Arial" panose="020B0604020202090204"/>
                <a:sym typeface="+mn-ea"/>
              </a:rPr>
              <a:t>for  </a:t>
            </a:r>
            <a:r>
              <a:rPr sz="2000" dirty="0">
                <a:latin typeface="微软雅黑" panose="020B0503020204020204" charset="-122"/>
                <a:ea typeface="微软雅黑" panose="020B0503020204020204" charset="-122"/>
                <a:cs typeface="Arial" panose="020B0604020202090204"/>
                <a:sym typeface="+mn-ea"/>
              </a:rPr>
              <a:t>both </a:t>
            </a:r>
            <a:r>
              <a:rPr sz="2000" spc="10" dirty="0">
                <a:latin typeface="微软雅黑" panose="020B0503020204020204" charset="-122"/>
                <a:ea typeface="微软雅黑" panose="020B0503020204020204" charset="-122"/>
                <a:cs typeface="Arial" panose="020B0604020202090204"/>
                <a:sym typeface="+mn-ea"/>
              </a:rPr>
              <a:t>sides of </a:t>
            </a:r>
            <a:r>
              <a:rPr sz="2000" spc="-15"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brain </a:t>
            </a:r>
            <a:r>
              <a:rPr sz="2000" dirty="0">
                <a:latin typeface="微软雅黑" panose="020B0503020204020204" charset="-122"/>
                <a:ea typeface="微软雅黑" panose="020B0503020204020204" charset="-122"/>
                <a:cs typeface="Arial" panose="020B0604020202090204"/>
                <a:sym typeface="+mn-ea"/>
              </a:rPr>
              <a:t>to </a:t>
            </a:r>
            <a:r>
              <a:rPr sz="2000" spc="25" dirty="0">
                <a:latin typeface="微软雅黑" panose="020B0503020204020204" charset="-122"/>
                <a:ea typeface="微软雅黑" panose="020B0503020204020204" charset="-122"/>
                <a:cs typeface="Arial" panose="020B0604020202090204"/>
                <a:sym typeface="+mn-ea"/>
              </a:rPr>
              <a:t>work </a:t>
            </a:r>
            <a:r>
              <a:rPr sz="2000" spc="5" dirty="0">
                <a:latin typeface="微软雅黑" panose="020B0503020204020204" charset="-122"/>
                <a:ea typeface="微软雅黑" panose="020B0503020204020204" charset="-122"/>
                <a:cs typeface="Arial" panose="020B0604020202090204"/>
                <a:sym typeface="+mn-ea"/>
              </a:rPr>
              <a:t>together </a:t>
            </a:r>
            <a:r>
              <a:rPr sz="2000" spc="10" dirty="0">
                <a:latin typeface="微软雅黑" panose="020B0503020204020204" charset="-122"/>
                <a:ea typeface="微软雅黑" panose="020B0503020204020204" charset="-122"/>
                <a:cs typeface="Arial" panose="020B0604020202090204"/>
                <a:sym typeface="+mn-ea"/>
              </a:rPr>
              <a:t>as </a:t>
            </a:r>
            <a:r>
              <a:rPr sz="2000" spc="5" dirty="0">
                <a:latin typeface="微软雅黑" panose="020B0503020204020204" charset="-122"/>
                <a:ea typeface="微软雅黑" panose="020B0503020204020204" charset="-122"/>
                <a:cs typeface="Arial" panose="020B0604020202090204"/>
                <a:sym typeface="+mn-ea"/>
              </a:rPr>
              <a:t>partners. </a:t>
            </a:r>
            <a:r>
              <a:rPr sz="2000" spc="10" dirty="0">
                <a:latin typeface="微软雅黑" panose="020B0503020204020204" charset="-122"/>
                <a:ea typeface="微软雅黑" panose="020B0503020204020204" charset="-122"/>
                <a:cs typeface="Arial" panose="020B0604020202090204"/>
                <a:sym typeface="+mn-ea"/>
              </a:rPr>
              <a:t>For example, </a:t>
            </a:r>
            <a:r>
              <a:rPr sz="2000" spc="25" dirty="0">
                <a:latin typeface="微软雅黑" panose="020B0503020204020204" charset="-122"/>
                <a:ea typeface="微软雅黑" panose="020B0503020204020204" charset="-122"/>
                <a:cs typeface="Arial" panose="020B0604020202090204"/>
                <a:sym typeface="+mn-ea"/>
              </a:rPr>
              <a:t>when </a:t>
            </a:r>
            <a:r>
              <a:rPr sz="2000" dirty="0">
                <a:latin typeface="微软雅黑" panose="020B0503020204020204" charset="-122"/>
                <a:ea typeface="微软雅黑" panose="020B0503020204020204" charset="-122"/>
                <a:cs typeface="Arial" panose="020B0604020202090204"/>
                <a:sym typeface="+mn-ea"/>
              </a:rPr>
              <a:t>you  </a:t>
            </a:r>
            <a:r>
              <a:rPr sz="2000" spc="5" dirty="0">
                <a:latin typeface="微软雅黑" panose="020B0503020204020204" charset="-122"/>
                <a:ea typeface="微软雅黑" panose="020B0503020204020204" charset="-122"/>
                <a:cs typeface="Arial" panose="020B0604020202090204"/>
                <a:sym typeface="+mn-ea"/>
              </a:rPr>
              <a:t>want </a:t>
            </a:r>
            <a:r>
              <a:rPr sz="2000" dirty="0">
                <a:latin typeface="微软雅黑" panose="020B0503020204020204" charset="-122"/>
                <a:ea typeface="微软雅黑" panose="020B0503020204020204" charset="-122"/>
                <a:cs typeface="Arial" panose="020B0604020202090204"/>
                <a:sym typeface="+mn-ea"/>
              </a:rPr>
              <a:t>to write </a:t>
            </a:r>
            <a:r>
              <a:rPr sz="2000" spc="10" dirty="0">
                <a:latin typeface="微软雅黑" panose="020B0503020204020204" charset="-122"/>
                <a:ea typeface="微软雅黑" panose="020B0503020204020204" charset="-122"/>
                <a:cs typeface="Arial" panose="020B0604020202090204"/>
                <a:sym typeface="+mn-ea"/>
              </a:rPr>
              <a:t>a </a:t>
            </a:r>
            <a:r>
              <a:rPr sz="2000" dirty="0">
                <a:latin typeface="微软雅黑" panose="020B0503020204020204" charset="-122"/>
                <a:ea typeface="微软雅黑" panose="020B0503020204020204" charset="-122"/>
                <a:cs typeface="Arial" panose="020B0604020202090204"/>
                <a:sym typeface="+mn-ea"/>
              </a:rPr>
              <a:t>story, </a:t>
            </a:r>
            <a:r>
              <a:rPr sz="2000" spc="5" dirty="0">
                <a:latin typeface="微软雅黑" panose="020B0503020204020204" charset="-122"/>
                <a:ea typeface="微软雅黑" panose="020B0503020204020204" charset="-122"/>
                <a:cs typeface="Arial" panose="020B0604020202090204"/>
                <a:sym typeface="+mn-ea"/>
              </a:rPr>
              <a:t>which </a:t>
            </a:r>
            <a:r>
              <a:rPr sz="2000" spc="10" dirty="0">
                <a:latin typeface="微软雅黑" panose="020B0503020204020204" charset="-122"/>
                <a:ea typeface="微软雅黑" panose="020B0503020204020204" charset="-122"/>
                <a:cs typeface="Arial" panose="020B0604020202090204"/>
                <a:sym typeface="+mn-ea"/>
              </a:rPr>
              <a:t>brain </a:t>
            </a:r>
            <a:r>
              <a:rPr sz="2000" spc="-10" dirty="0">
                <a:latin typeface="微软雅黑" panose="020B0503020204020204" charset="-122"/>
                <a:ea typeface="微软雅黑" panose="020B0503020204020204" charset="-122"/>
                <a:cs typeface="Arial" panose="020B0604020202090204"/>
                <a:sym typeface="+mn-ea"/>
              </a:rPr>
              <a:t>do </a:t>
            </a:r>
            <a:r>
              <a:rPr sz="2000" spc="25" dirty="0">
                <a:latin typeface="微软雅黑" panose="020B0503020204020204" charset="-122"/>
                <a:ea typeface="微软雅黑" panose="020B0503020204020204" charset="-122"/>
                <a:cs typeface="Arial" panose="020B0604020202090204"/>
                <a:sym typeface="+mn-ea"/>
              </a:rPr>
              <a:t>you </a:t>
            </a:r>
            <a:r>
              <a:rPr sz="2000" spc="5" dirty="0">
                <a:latin typeface="微软雅黑" panose="020B0503020204020204" charset="-122"/>
                <a:ea typeface="微软雅黑" panose="020B0503020204020204" charset="-122"/>
                <a:cs typeface="Arial" panose="020B0604020202090204"/>
                <a:sym typeface="+mn-ea"/>
              </a:rPr>
              <a:t>use? </a:t>
            </a:r>
            <a:r>
              <a:rPr sz="2000" spc="10" dirty="0">
                <a:latin typeface="微软雅黑" panose="020B0503020204020204" charset="-122"/>
                <a:ea typeface="微软雅黑" panose="020B0503020204020204" charset="-122"/>
                <a:cs typeface="Arial" panose="020B0604020202090204"/>
                <a:sym typeface="+mn-ea"/>
              </a:rPr>
              <a:t>The answer </a:t>
            </a:r>
            <a:r>
              <a:rPr sz="2000" dirty="0">
                <a:latin typeface="微软雅黑" panose="020B0503020204020204" charset="-122"/>
                <a:ea typeface="微软雅黑" panose="020B0503020204020204" charset="-122"/>
                <a:cs typeface="Arial" panose="020B0604020202090204"/>
                <a:sym typeface="+mn-ea"/>
              </a:rPr>
              <a:t>is </a:t>
            </a:r>
            <a:r>
              <a:rPr sz="2000" spc="5" dirty="0">
                <a:latin typeface="微软雅黑" panose="020B0503020204020204" charset="-122"/>
                <a:ea typeface="微软雅黑" panose="020B0503020204020204" charset="-122"/>
                <a:cs typeface="Arial" panose="020B0604020202090204"/>
                <a:sym typeface="+mn-ea"/>
              </a:rPr>
              <a:t>both </a:t>
            </a:r>
            <a:r>
              <a:rPr sz="2000" dirty="0">
                <a:latin typeface="微软雅黑" panose="020B0503020204020204" charset="-122"/>
                <a:ea typeface="微软雅黑" panose="020B0503020204020204" charset="-122"/>
                <a:cs typeface="Arial" panose="020B0604020202090204"/>
                <a:sym typeface="+mn-ea"/>
              </a:rPr>
              <a:t>brains.  </a:t>
            </a:r>
            <a:r>
              <a:rPr sz="2000" spc="-30" dirty="0">
                <a:latin typeface="微软雅黑" panose="020B0503020204020204" charset="-122"/>
                <a:ea typeface="微软雅黑" panose="020B0503020204020204" charset="-122"/>
                <a:cs typeface="Arial" panose="020B0604020202090204"/>
                <a:sym typeface="+mn-ea"/>
              </a:rPr>
              <a:t>You </a:t>
            </a:r>
            <a:r>
              <a:rPr sz="2000" spc="15" dirty="0">
                <a:latin typeface="微软雅黑" panose="020B0503020204020204" charset="-122"/>
                <a:ea typeface="微软雅黑" panose="020B0503020204020204" charset="-122"/>
                <a:cs typeface="Arial" panose="020B0604020202090204"/>
                <a:sym typeface="+mn-ea"/>
              </a:rPr>
              <a:t>need </a:t>
            </a:r>
            <a:r>
              <a:rPr sz="2000" spc="-1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right </a:t>
            </a:r>
            <a:r>
              <a:rPr sz="2000" dirty="0">
                <a:latin typeface="微软雅黑" panose="020B0503020204020204" charset="-122"/>
                <a:ea typeface="微软雅黑" panose="020B0503020204020204" charset="-122"/>
                <a:cs typeface="Arial" panose="020B0604020202090204"/>
                <a:sym typeface="+mn-ea"/>
              </a:rPr>
              <a:t>brain to </a:t>
            </a:r>
            <a:r>
              <a:rPr sz="2000" spc="10" dirty="0">
                <a:latin typeface="微软雅黑" panose="020B0503020204020204" charset="-122"/>
                <a:ea typeface="微软雅黑" panose="020B0503020204020204" charset="-122"/>
                <a:cs typeface="Arial" panose="020B0604020202090204"/>
                <a:sym typeface="+mn-ea"/>
              </a:rPr>
              <a:t>think of </a:t>
            </a:r>
            <a:r>
              <a:rPr sz="200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ideas </a:t>
            </a:r>
            <a:r>
              <a:rPr sz="2000" spc="15" dirty="0">
                <a:latin typeface="微软雅黑" panose="020B0503020204020204" charset="-122"/>
                <a:ea typeface="微软雅黑" panose="020B0503020204020204" charset="-122"/>
                <a:cs typeface="Arial" panose="020B0604020202090204"/>
                <a:sym typeface="+mn-ea"/>
              </a:rPr>
              <a:t>and </a:t>
            </a:r>
            <a:r>
              <a:rPr sz="2000" dirty="0">
                <a:latin typeface="微软雅黑" panose="020B0503020204020204" charset="-122"/>
                <a:ea typeface="微软雅黑" panose="020B0503020204020204" charset="-122"/>
                <a:cs typeface="Arial" panose="020B0604020202090204"/>
                <a:sym typeface="+mn-ea"/>
              </a:rPr>
              <a:t>you </a:t>
            </a:r>
            <a:r>
              <a:rPr sz="2000" spc="15" dirty="0">
                <a:latin typeface="微软雅黑" panose="020B0503020204020204" charset="-122"/>
                <a:ea typeface="微软雅黑" panose="020B0503020204020204" charset="-122"/>
                <a:cs typeface="Arial" panose="020B0604020202090204"/>
                <a:sym typeface="+mn-ea"/>
              </a:rPr>
              <a:t>need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left </a:t>
            </a:r>
            <a:r>
              <a:rPr sz="2000" spc="15" dirty="0">
                <a:latin typeface="微软雅黑" panose="020B0503020204020204" charset="-122"/>
                <a:ea typeface="微软雅黑" panose="020B0503020204020204" charset="-122"/>
                <a:cs typeface="Arial" panose="020B0604020202090204"/>
                <a:sym typeface="+mn-ea"/>
              </a:rPr>
              <a:t>side </a:t>
            </a:r>
            <a:r>
              <a:rPr sz="2000" spc="-15" dirty="0">
                <a:latin typeface="微软雅黑" panose="020B0503020204020204" charset="-122"/>
                <a:ea typeface="微软雅黑" panose="020B0503020204020204" charset="-122"/>
                <a:cs typeface="Arial" panose="020B0604020202090204"/>
                <a:sym typeface="+mn-ea"/>
              </a:rPr>
              <a:t>to  </a:t>
            </a:r>
            <a:r>
              <a:rPr sz="2000" dirty="0">
                <a:latin typeface="微软雅黑" panose="020B0503020204020204" charset="-122"/>
                <a:ea typeface="微软雅黑" panose="020B0503020204020204" charset="-122"/>
                <a:cs typeface="Arial" panose="020B0604020202090204"/>
                <a:sym typeface="+mn-ea"/>
              </a:rPr>
              <a:t>arrange </a:t>
            </a:r>
            <a:r>
              <a:rPr sz="2000" spc="10" dirty="0">
                <a:latin typeface="微软雅黑" panose="020B0503020204020204" charset="-122"/>
                <a:ea typeface="微软雅黑" panose="020B0503020204020204" charset="-122"/>
                <a:cs typeface="Arial" panose="020B0604020202090204"/>
                <a:sym typeface="+mn-ea"/>
              </a:rPr>
              <a:t>everything </a:t>
            </a:r>
            <a:r>
              <a:rPr sz="2000" spc="30" dirty="0">
                <a:latin typeface="微软雅黑" panose="020B0503020204020204" charset="-122"/>
                <a:ea typeface="微软雅黑" panose="020B0503020204020204" charset="-122"/>
                <a:cs typeface="Arial" panose="020B0604020202090204"/>
                <a:sym typeface="+mn-ea"/>
              </a:rPr>
              <a:t>in </a:t>
            </a:r>
            <a:r>
              <a:rPr sz="2000" spc="10" dirty="0">
                <a:latin typeface="微软雅黑" panose="020B0503020204020204" charset="-122"/>
                <a:ea typeface="微软雅黑" panose="020B0503020204020204" charset="-122"/>
                <a:cs typeface="Arial" panose="020B0604020202090204"/>
                <a:sym typeface="+mn-ea"/>
              </a:rPr>
              <a:t>a </a:t>
            </a:r>
            <a:r>
              <a:rPr sz="2000" spc="5" dirty="0">
                <a:latin typeface="微软雅黑" panose="020B0503020204020204" charset="-122"/>
                <a:ea typeface="微软雅黑" panose="020B0503020204020204" charset="-122"/>
                <a:cs typeface="Arial" panose="020B0604020202090204"/>
                <a:sym typeface="+mn-ea"/>
              </a:rPr>
              <a:t>logical </a:t>
            </a:r>
            <a:r>
              <a:rPr sz="2000" spc="25" dirty="0">
                <a:latin typeface="微软雅黑" panose="020B0503020204020204" charset="-122"/>
                <a:ea typeface="微软雅黑" panose="020B0503020204020204" charset="-122"/>
                <a:cs typeface="Arial" panose="020B0604020202090204"/>
                <a:sym typeface="+mn-ea"/>
              </a:rPr>
              <a:t>sequence. </a:t>
            </a:r>
            <a:r>
              <a:rPr sz="2000" spc="-30" dirty="0">
                <a:latin typeface="微软雅黑" panose="020B0503020204020204" charset="-122"/>
                <a:ea typeface="微软雅黑" panose="020B0503020204020204" charset="-122"/>
                <a:cs typeface="Arial" panose="020B0604020202090204"/>
                <a:sym typeface="+mn-ea"/>
              </a:rPr>
              <a:t>You </a:t>
            </a:r>
            <a:r>
              <a:rPr sz="2000" spc="15" dirty="0">
                <a:latin typeface="微软雅黑" panose="020B0503020204020204" charset="-122"/>
                <a:ea typeface="微软雅黑" panose="020B0503020204020204" charset="-122"/>
                <a:cs typeface="Arial" panose="020B0604020202090204"/>
                <a:sym typeface="+mn-ea"/>
              </a:rPr>
              <a:t>cannot </a:t>
            </a:r>
            <a:r>
              <a:rPr sz="2000" spc="-10" dirty="0">
                <a:latin typeface="微软雅黑" panose="020B0503020204020204" charset="-122"/>
                <a:ea typeface="微软雅黑" panose="020B0503020204020204" charset="-122"/>
                <a:cs typeface="Arial" panose="020B0604020202090204"/>
                <a:sym typeface="+mn-ea"/>
              </a:rPr>
              <a:t>go </a:t>
            </a:r>
            <a:r>
              <a:rPr sz="2000" spc="10" dirty="0">
                <a:latin typeface="微软雅黑" panose="020B0503020204020204" charset="-122"/>
                <a:ea typeface="微软雅黑" panose="020B0503020204020204" charset="-122"/>
                <a:cs typeface="Arial" panose="020B0604020202090204"/>
                <a:sym typeface="+mn-ea"/>
              </a:rPr>
              <a:t>through </a:t>
            </a:r>
            <a:r>
              <a:rPr sz="2000" spc="5" dirty="0">
                <a:latin typeface="微软雅黑" panose="020B0503020204020204" charset="-122"/>
                <a:ea typeface="微软雅黑" panose="020B0503020204020204" charset="-122"/>
                <a:cs typeface="Arial" panose="020B0604020202090204"/>
                <a:sym typeface="+mn-ea"/>
              </a:rPr>
              <a:t>life </a:t>
            </a:r>
            <a:r>
              <a:rPr sz="2000" spc="-5" dirty="0">
                <a:latin typeface="微软雅黑" panose="020B0503020204020204" charset="-122"/>
                <a:ea typeface="微软雅黑" panose="020B0503020204020204" charset="-122"/>
                <a:cs typeface="Arial" panose="020B0604020202090204"/>
                <a:sym typeface="+mn-ea"/>
              </a:rPr>
              <a:t>with  </a:t>
            </a:r>
            <a:r>
              <a:rPr sz="2000" spc="-20" dirty="0">
                <a:latin typeface="微软雅黑" panose="020B0503020204020204" charset="-122"/>
                <a:ea typeface="微软雅黑" panose="020B0503020204020204" charset="-122"/>
                <a:cs typeface="Arial" panose="020B0604020202090204"/>
                <a:sym typeface="+mn-ea"/>
              </a:rPr>
              <a:t>only </a:t>
            </a:r>
            <a:r>
              <a:rPr sz="2000" dirty="0">
                <a:latin typeface="微软雅黑" panose="020B0503020204020204" charset="-122"/>
                <a:ea typeface="微软雅黑" panose="020B0503020204020204" charset="-122"/>
                <a:cs typeface="Arial" panose="020B0604020202090204"/>
                <a:sym typeface="+mn-ea"/>
              </a:rPr>
              <a:t>one side</a:t>
            </a:r>
            <a:r>
              <a:rPr sz="2000" spc="-25"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functioning.</a:t>
            </a: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913623" y="2855925"/>
            <a:ext cx="327152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spc="-25" dirty="0">
                <a:latin typeface="Arial" panose="020B0604020202090204"/>
                <a:cs typeface="Arial" panose="020B0604020202090204"/>
                <a:sym typeface="+mn-ea"/>
              </a:rPr>
              <a:t>equally</a:t>
            </a:r>
            <a:r>
              <a:rPr spc="80" dirty="0">
                <a:latin typeface="Arial" panose="020B0604020202090204"/>
                <a:cs typeface="Arial" panose="020B0604020202090204"/>
                <a:sym typeface="+mn-ea"/>
              </a:rPr>
              <a:t> </a:t>
            </a:r>
            <a:r>
              <a:rPr dirty="0">
                <a:latin typeface="Arial" panose="020B0604020202090204"/>
                <a:cs typeface="Arial" panose="020B0604020202090204"/>
                <a:sym typeface="+mn-ea"/>
              </a:rPr>
              <a:t>[ˈi:kwəli]</a:t>
            </a:r>
            <a:endParaRPr dirty="0">
              <a:latin typeface="Arial" panose="020B0604020202090204"/>
              <a:cs typeface="Arial" panose="020B0604020202090204"/>
            </a:endParaRPr>
          </a:p>
          <a:p>
            <a:pPr marL="12700">
              <a:lnSpc>
                <a:spcPct val="100000"/>
              </a:lnSpc>
              <a:spcBef>
                <a:spcPts val="825"/>
              </a:spcBef>
            </a:pPr>
            <a:r>
              <a:rPr spc="-10" dirty="0">
                <a:latin typeface="Arial" panose="020B0604020202090204"/>
                <a:cs typeface="Arial" panose="020B0604020202090204"/>
                <a:sym typeface="+mn-ea"/>
              </a:rPr>
              <a:t>     ad</a:t>
            </a:r>
            <a:r>
              <a:rPr lang="en-US" spc="-10" dirty="0">
                <a:latin typeface="Arial" panose="020B0604020202090204"/>
                <a:cs typeface="Arial" panose="020B0604020202090204"/>
                <a:sym typeface="+mn-ea"/>
              </a:rPr>
              <a:t>v</a:t>
            </a:r>
            <a:r>
              <a:rPr spc="-10" dirty="0">
                <a:latin typeface="Arial" panose="020B0604020202090204"/>
                <a:cs typeface="Arial" panose="020B0604020202090204"/>
                <a:sym typeface="+mn-ea"/>
              </a:rPr>
              <a:t>.</a:t>
            </a:r>
            <a:r>
              <a:rPr spc="-30" dirty="0">
                <a:latin typeface="Arial" panose="020B0604020202090204"/>
                <a:cs typeface="Arial" panose="020B0604020202090204"/>
                <a:sym typeface="+mn-ea"/>
              </a:rPr>
              <a:t> </a:t>
            </a:r>
            <a:r>
              <a:rPr dirty="0">
                <a:latin typeface="微软雅黑" panose="020B0503020204020204" charset="-122"/>
                <a:ea typeface="微软雅黑" panose="020B0503020204020204" charset="-122"/>
                <a:cs typeface="微软雅黑" panose="020B0503020204020204" charset="-122"/>
                <a:sym typeface="+mn-ea"/>
              </a:rPr>
              <a:t>平等地，同样地</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90204"/>
              </a:rPr>
              <a:t>② </a:t>
            </a:r>
            <a:r>
              <a:rPr spc="-25" dirty="0">
                <a:latin typeface="Arial" panose="020B0604020202090204"/>
                <a:cs typeface="Arial" panose="020B0604020202090204"/>
                <a:sym typeface="+mn-ea"/>
              </a:rPr>
              <a:t>sequence</a:t>
            </a:r>
            <a:r>
              <a:rPr spc="100" dirty="0">
                <a:latin typeface="Arial" panose="020B0604020202090204"/>
                <a:cs typeface="Arial" panose="020B0604020202090204"/>
                <a:sym typeface="+mn-ea"/>
              </a:rPr>
              <a:t> </a:t>
            </a:r>
            <a:r>
              <a:rPr spc="-5" dirty="0">
                <a:latin typeface="Arial" panose="020B0604020202090204"/>
                <a:cs typeface="Arial" panose="020B0604020202090204"/>
                <a:sym typeface="+mn-ea"/>
              </a:rPr>
              <a:t>[ˈsikwəns]</a:t>
            </a:r>
            <a:endParaRPr dirty="0">
              <a:latin typeface="Arial" panose="020B0604020202090204"/>
              <a:cs typeface="Arial" panose="020B0604020202090204"/>
            </a:endParaRPr>
          </a:p>
          <a:p>
            <a:pPr marL="12700">
              <a:lnSpc>
                <a:spcPct val="100000"/>
              </a:lnSpc>
              <a:spcBef>
                <a:spcPts val="825"/>
              </a:spcBef>
            </a:pPr>
            <a:r>
              <a:rPr spc="-35" dirty="0">
                <a:latin typeface="Arial" panose="020B0604020202090204"/>
                <a:cs typeface="Arial" panose="020B0604020202090204"/>
                <a:sym typeface="+mn-ea"/>
              </a:rPr>
              <a:t>     n.</a:t>
            </a:r>
            <a:r>
              <a:rPr spc="40" dirty="0">
                <a:latin typeface="Arial" panose="020B0604020202090204"/>
                <a:cs typeface="Arial" panose="020B0604020202090204"/>
                <a:sym typeface="+mn-ea"/>
              </a:rPr>
              <a:t> </a:t>
            </a:r>
            <a:r>
              <a:rPr dirty="0">
                <a:latin typeface="微软雅黑" panose="020B0503020204020204" charset="-122"/>
                <a:ea typeface="微软雅黑" panose="020B0503020204020204" charset="-122"/>
                <a:cs typeface="微软雅黑" panose="020B0503020204020204" charset="-122"/>
                <a:sym typeface="+mn-ea"/>
              </a:rPr>
              <a:t>顺序</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dirty="0">
                <a:latin typeface="微软雅黑" panose="020B0503020204020204" charset="-122"/>
                <a:ea typeface="微软雅黑" panose="020B0503020204020204" charset="-122"/>
                <a:cs typeface="Arial" panose="020B0604020202090204"/>
                <a:sym typeface="+mn-ea"/>
              </a:rPr>
              <a:t>arrange  </a:t>
            </a:r>
            <a:r>
              <a:rPr lang="en-US" dirty="0">
                <a:latin typeface="微软雅黑" panose="020B0503020204020204" charset="-122"/>
                <a:ea typeface="微软雅黑" panose="020B0503020204020204" charset="-122"/>
                <a:cs typeface="Arial" panose="020B0604020202090204"/>
                <a:sym typeface="+mn-ea"/>
              </a:rPr>
              <a:t>v. </a:t>
            </a:r>
            <a:r>
              <a:rPr lang="zh-CN" altLang="en-US" dirty="0">
                <a:latin typeface="微软雅黑" panose="020B0503020204020204" charset="-122"/>
                <a:ea typeface="微软雅黑" panose="020B0503020204020204" charset="-122"/>
                <a:cs typeface="Arial" panose="020B0604020202090204"/>
                <a:sym typeface="+mn-ea"/>
              </a:rPr>
              <a:t>安排、整理</a:t>
            </a:r>
            <a:endParaRPr lang="zh-CN" altLang="en-US"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10" dirty="0">
                <a:latin typeface="Arial" panose="020B0604020202090204"/>
                <a:cs typeface="Arial" panose="020B0604020202090204"/>
                <a:sym typeface="+mn-ea"/>
              </a:rPr>
              <a:t>go</a:t>
            </a:r>
            <a:r>
              <a:rPr spc="-65" dirty="0">
                <a:latin typeface="Arial" panose="020B0604020202090204"/>
                <a:cs typeface="Arial" panose="020B0604020202090204"/>
                <a:sym typeface="+mn-ea"/>
              </a:rPr>
              <a:t> </a:t>
            </a:r>
            <a:r>
              <a:rPr spc="-20" dirty="0">
                <a:latin typeface="Arial" panose="020B0604020202090204"/>
                <a:cs typeface="Arial" panose="020B0604020202090204"/>
                <a:sym typeface="+mn-ea"/>
              </a:rPr>
              <a:t>through</a:t>
            </a:r>
            <a:r>
              <a:rPr spc="50" dirty="0">
                <a:latin typeface="Arial" panose="020B0604020202090204"/>
                <a:cs typeface="Arial" panose="020B0604020202090204"/>
                <a:sym typeface="+mn-ea"/>
              </a:rPr>
              <a:t> </a:t>
            </a:r>
            <a:r>
              <a:rPr spc="-60" dirty="0">
                <a:latin typeface="Arial" panose="020B0604020202090204"/>
                <a:cs typeface="Arial" panose="020B0604020202090204"/>
                <a:sym typeface="+mn-ea"/>
              </a:rPr>
              <a:t>v.</a:t>
            </a:r>
            <a:r>
              <a:rPr spc="30" dirty="0">
                <a:latin typeface="Arial" panose="020B0604020202090204"/>
                <a:cs typeface="Arial" panose="020B0604020202090204"/>
                <a:sym typeface="+mn-ea"/>
              </a:rPr>
              <a:t> </a:t>
            </a:r>
            <a:r>
              <a:rPr dirty="0">
                <a:latin typeface="微软雅黑" panose="020B0503020204020204" charset="-122"/>
                <a:ea typeface="微软雅黑" panose="020B0503020204020204" charset="-122"/>
                <a:cs typeface="微软雅黑" panose="020B0503020204020204" charset="-122"/>
                <a:sym typeface="+mn-ea"/>
              </a:rPr>
              <a:t>度过，经历</a:t>
            </a:r>
            <a:endParaRPr dirty="0">
              <a:latin typeface="微软雅黑" panose="020B0503020204020204" charset="-122"/>
              <a:ea typeface="微软雅黑" panose="020B0503020204020204" charset="-122"/>
              <a:cs typeface="微软雅黑" panose="020B0503020204020204" charset="-122"/>
              <a:sym typeface="+mn-ea"/>
            </a:endParaRPr>
          </a:p>
          <a:p>
            <a:pPr marL="12700" marR="42545">
              <a:lnSpc>
                <a:spcPct val="150000"/>
              </a:lnSpc>
            </a:pPr>
            <a:r>
              <a:rPr lang="zh-CN" dirty="0">
                <a:latin typeface="微软雅黑" panose="020B0503020204020204" charset="-122"/>
                <a:ea typeface="微软雅黑" panose="020B0503020204020204" charset="-122"/>
                <a:cs typeface="微软雅黑" panose="020B0503020204020204" charset="-122"/>
                <a:sym typeface="+mn-ea"/>
              </a:rPr>
              <a:t>⑤ </a:t>
            </a:r>
            <a:r>
              <a:rPr lang="en-US" altLang="zh-CN" dirty="0">
                <a:latin typeface="微软雅黑" panose="020B0503020204020204" charset="-122"/>
                <a:ea typeface="微软雅黑" panose="020B0503020204020204" charset="-122"/>
                <a:cs typeface="微软雅黑" panose="020B0503020204020204" charset="-122"/>
                <a:sym typeface="+mn-ea"/>
              </a:rPr>
              <a:t>function  v. </a:t>
            </a:r>
            <a:r>
              <a:rPr lang="zh-CN" altLang="en-US" dirty="0">
                <a:latin typeface="微软雅黑" panose="020B0503020204020204" charset="-122"/>
                <a:ea typeface="微软雅黑" panose="020B0503020204020204" charset="-122"/>
                <a:cs typeface="微软雅黑" panose="020B0503020204020204" charset="-122"/>
                <a:sym typeface="+mn-ea"/>
              </a:rPr>
              <a:t>起作用、运转</a:t>
            </a:r>
            <a:endParaRPr lang="zh-CN" altLang="en-US" dirty="0">
              <a:latin typeface="微软雅黑" panose="020B0503020204020204" charset="-122"/>
              <a:ea typeface="微软雅黑" panose="020B0503020204020204" charset="-122"/>
              <a:cs typeface="微软雅黑" panose="020B0503020204020204" charset="-122"/>
              <a:sym typeface="+mn-ea"/>
            </a:endParaRPr>
          </a:p>
          <a:p>
            <a:pPr marL="12700" marR="42545">
              <a:lnSpc>
                <a:spcPct val="150000"/>
              </a:lnSpc>
            </a:pPr>
            <a:endParaRPr lang="zh-CN" spc="-15" dirty="0">
              <a:latin typeface="微软雅黑" panose="020B0503020204020204" charset="-122"/>
              <a:ea typeface="微软雅黑" panose="020B0503020204020204" charset="-122"/>
              <a:cs typeface="Arial" panose="020B060402020209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1370603"/>
            <a:ext cx="8437880" cy="5365508"/>
          </a:xfrm>
          <a:prstGeom prst="rect">
            <a:avLst/>
          </a:prstGeom>
          <a:noFill/>
          <a:ln w="9525">
            <a:noFill/>
          </a:ln>
        </p:spPr>
        <p:txBody>
          <a:bodyPr wrap="square">
            <a:spAutoFit/>
          </a:bodyPr>
          <a:lstStyle/>
          <a:p>
            <a:pPr marL="12700" marR="5080" indent="114300" algn="just">
              <a:lnSpc>
                <a:spcPct val="136000"/>
              </a:lnSpc>
              <a:spcBef>
                <a:spcPts val="55"/>
              </a:spcBef>
            </a:pPr>
            <a:r>
              <a:rPr spc="5" dirty="0">
                <a:latin typeface="微软雅黑" panose="020B0503020204020204" charset="-122"/>
                <a:ea typeface="微软雅黑" panose="020B0503020204020204" charset="-122"/>
                <a:cs typeface="微软雅黑" panose="020B0503020204020204" charset="-122"/>
                <a:sym typeface="+mn-ea"/>
              </a:rPr>
              <a:t>⑤ </a:t>
            </a:r>
            <a:r>
              <a:rPr spc="5" dirty="0">
                <a:latin typeface="微软雅黑" panose="020B0503020204020204" charset="-122"/>
                <a:ea typeface="微软雅黑" panose="020B0503020204020204" charset="-122"/>
                <a:cs typeface="Arial" panose="020B0604020202090204"/>
                <a:sym typeface="+mn-ea"/>
              </a:rPr>
              <a:t>Is </a:t>
            </a:r>
            <a:r>
              <a:rPr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left </a:t>
            </a:r>
            <a:r>
              <a:rPr dirty="0">
                <a:latin typeface="微软雅黑" panose="020B0503020204020204" charset="-122"/>
                <a:ea typeface="微软雅黑" panose="020B0503020204020204" charset="-122"/>
                <a:cs typeface="Arial" panose="020B0604020202090204"/>
                <a:sym typeface="+mn-ea"/>
              </a:rPr>
              <a:t>brain better </a:t>
            </a:r>
            <a:r>
              <a:rPr spc="10" dirty="0">
                <a:latin typeface="微软雅黑" panose="020B0503020204020204" charset="-122"/>
                <a:ea typeface="微软雅黑" panose="020B0503020204020204" charset="-122"/>
                <a:cs typeface="Arial" panose="020B0604020202090204"/>
                <a:sym typeface="+mn-ea"/>
              </a:rPr>
              <a:t>or </a:t>
            </a:r>
            <a:r>
              <a:rPr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right </a:t>
            </a:r>
            <a:r>
              <a:rPr spc="-5" dirty="0">
                <a:latin typeface="微软雅黑" panose="020B0503020204020204" charset="-122"/>
                <a:ea typeface="微软雅黑" panose="020B0503020204020204" charset="-122"/>
                <a:cs typeface="Arial" panose="020B0604020202090204"/>
                <a:sym typeface="+mn-ea"/>
              </a:rPr>
              <a:t>brain? </a:t>
            </a:r>
            <a:r>
              <a:rPr spc="10" dirty="0">
                <a:latin typeface="微软雅黑" panose="020B0503020204020204" charset="-122"/>
                <a:ea typeface="微软雅黑" panose="020B0503020204020204" charset="-122"/>
                <a:cs typeface="Arial" panose="020B0604020202090204"/>
                <a:sym typeface="+mn-ea"/>
              </a:rPr>
              <a:t>Both </a:t>
            </a:r>
            <a:r>
              <a:rPr spc="15" dirty="0">
                <a:latin typeface="微软雅黑" panose="020B0503020204020204" charset="-122"/>
                <a:ea typeface="微软雅黑" panose="020B0503020204020204" charset="-122"/>
                <a:cs typeface="Arial" panose="020B0604020202090204"/>
                <a:sym typeface="+mn-ea"/>
              </a:rPr>
              <a:t>sides </a:t>
            </a:r>
            <a:r>
              <a:rPr spc="10" dirty="0">
                <a:latin typeface="微软雅黑" panose="020B0503020204020204" charset="-122"/>
                <a:ea typeface="微软雅黑" panose="020B0503020204020204" charset="-122"/>
                <a:cs typeface="Arial" panose="020B0604020202090204"/>
                <a:sym typeface="+mn-ea"/>
              </a:rPr>
              <a:t>of </a:t>
            </a:r>
            <a:r>
              <a:rPr spc="-10"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brain are </a:t>
            </a:r>
            <a:r>
              <a:rPr spc="5" dirty="0">
                <a:latin typeface="微软雅黑" panose="020B0503020204020204" charset="-122"/>
                <a:ea typeface="微软雅黑" panose="020B0503020204020204" charset="-122"/>
                <a:cs typeface="Arial" panose="020B0604020202090204"/>
                <a:sym typeface="+mn-ea"/>
              </a:rPr>
              <a:t>equally </a:t>
            </a:r>
            <a:r>
              <a:rPr spc="10" dirty="0">
                <a:latin typeface="微软雅黑" panose="020B0503020204020204" charset="-122"/>
                <a:ea typeface="微软雅黑" panose="020B0503020204020204" charset="-122"/>
                <a:cs typeface="Arial" panose="020B0604020202090204"/>
                <a:sym typeface="+mn-ea"/>
              </a:rPr>
              <a:t>important. </a:t>
            </a:r>
            <a:r>
              <a:rPr dirty="0">
                <a:latin typeface="微软雅黑" panose="020B0503020204020204" charset="-122"/>
                <a:ea typeface="微软雅黑" panose="020B0503020204020204" charset="-122"/>
                <a:cs typeface="Arial" panose="020B0604020202090204"/>
                <a:sym typeface="+mn-ea"/>
              </a:rPr>
              <a:t>In </a:t>
            </a:r>
            <a:r>
              <a:rPr spc="50" dirty="0">
                <a:latin typeface="微软雅黑" panose="020B0503020204020204" charset="-122"/>
                <a:ea typeface="微软雅黑" panose="020B0503020204020204" charset="-122"/>
                <a:cs typeface="Arial" panose="020B0604020202090204"/>
                <a:sym typeface="+mn-ea"/>
              </a:rPr>
              <a:t>an </a:t>
            </a:r>
            <a:r>
              <a:rPr spc="25" dirty="0">
                <a:latin typeface="微软雅黑" panose="020B0503020204020204" charset="-122"/>
                <a:ea typeface="微软雅黑" panose="020B0503020204020204" charset="-122"/>
                <a:cs typeface="Arial" panose="020B0604020202090204"/>
                <a:sym typeface="+mn-ea"/>
              </a:rPr>
              <a:t>ideal </a:t>
            </a:r>
            <a:r>
              <a:rPr spc="15" dirty="0">
                <a:latin typeface="微软雅黑" panose="020B0503020204020204" charset="-122"/>
                <a:ea typeface="微软雅黑" panose="020B0503020204020204" charset="-122"/>
                <a:cs typeface="Arial" panose="020B0604020202090204"/>
                <a:sym typeface="+mn-ea"/>
              </a:rPr>
              <a:t>situation, </a:t>
            </a:r>
            <a:r>
              <a:rPr spc="10" dirty="0">
                <a:latin typeface="微软雅黑" panose="020B0503020204020204" charset="-122"/>
                <a:ea typeface="微软雅黑" panose="020B0503020204020204" charset="-122"/>
                <a:cs typeface="Arial" panose="020B0604020202090204"/>
                <a:sym typeface="+mn-ea"/>
              </a:rPr>
              <a:t>a </a:t>
            </a:r>
            <a:r>
              <a:rPr spc="15" dirty="0">
                <a:latin typeface="微软雅黑" panose="020B0503020204020204" charset="-122"/>
                <a:ea typeface="微软雅黑" panose="020B0503020204020204" charset="-122"/>
                <a:cs typeface="Arial" panose="020B0604020202090204"/>
                <a:sym typeface="+mn-ea"/>
              </a:rPr>
              <a:t>person should </a:t>
            </a:r>
            <a:r>
              <a:rPr spc="-10" dirty="0">
                <a:latin typeface="微软雅黑" panose="020B0503020204020204" charset="-122"/>
                <a:ea typeface="微软雅黑" panose="020B0503020204020204" charset="-122"/>
                <a:cs typeface="Arial" panose="020B0604020202090204"/>
                <a:sym typeface="+mn-ea"/>
              </a:rPr>
              <a:t>be </a:t>
            </a:r>
            <a:r>
              <a:rPr spc="10" dirty="0">
                <a:latin typeface="微软雅黑" panose="020B0503020204020204" charset="-122"/>
                <a:ea typeface="微软雅黑" panose="020B0503020204020204" charset="-122"/>
                <a:cs typeface="Arial" panose="020B0604020202090204"/>
                <a:sym typeface="+mn-ea"/>
              </a:rPr>
              <a:t>exactly </a:t>
            </a:r>
            <a:r>
              <a:rPr spc="25" dirty="0">
                <a:latin typeface="微软雅黑" panose="020B0503020204020204" charset="-122"/>
                <a:ea typeface="微软雅黑" panose="020B0503020204020204" charset="-122"/>
                <a:cs typeface="Arial" panose="020B0604020202090204"/>
                <a:sym typeface="+mn-ea"/>
              </a:rPr>
              <a:t>equal </a:t>
            </a:r>
            <a:r>
              <a:rPr dirty="0">
                <a:latin typeface="微软雅黑" panose="020B0503020204020204" charset="-122"/>
                <a:ea typeface="微软雅黑" panose="020B0503020204020204" charset="-122"/>
                <a:cs typeface="Arial" panose="020B0604020202090204"/>
                <a:sym typeface="+mn-ea"/>
              </a:rPr>
              <a:t>in  both </a:t>
            </a:r>
            <a:r>
              <a:rPr spc="15" dirty="0">
                <a:latin typeface="微软雅黑" panose="020B0503020204020204" charset="-122"/>
                <a:ea typeface="微软雅黑" panose="020B0503020204020204" charset="-122"/>
                <a:cs typeface="Arial" panose="020B0604020202090204"/>
                <a:sym typeface="+mn-ea"/>
              </a:rPr>
              <a:t>sides </a:t>
            </a:r>
            <a:r>
              <a:rPr spc="10" dirty="0">
                <a:latin typeface="微软雅黑" panose="020B0503020204020204" charset="-122"/>
                <a:ea typeface="微软雅黑" panose="020B0503020204020204" charset="-122"/>
                <a:cs typeface="Arial" panose="020B0604020202090204"/>
                <a:sym typeface="+mn-ea"/>
              </a:rPr>
              <a:t>of </a:t>
            </a:r>
            <a:r>
              <a:rPr dirty="0">
                <a:latin typeface="微软雅黑" panose="020B0503020204020204" charset="-122"/>
                <a:ea typeface="微软雅黑" panose="020B0503020204020204" charset="-122"/>
                <a:cs typeface="Arial" panose="020B0604020202090204"/>
                <a:sym typeface="+mn-ea"/>
              </a:rPr>
              <a:t>the brain. </a:t>
            </a:r>
            <a:r>
              <a:rPr spc="5" dirty="0">
                <a:latin typeface="微软雅黑" panose="020B0503020204020204" charset="-122"/>
                <a:ea typeface="微软雅黑" panose="020B0503020204020204" charset="-122"/>
                <a:cs typeface="Arial" panose="020B0604020202090204"/>
                <a:sym typeface="+mn-ea"/>
              </a:rPr>
              <a:t>However, </a:t>
            </a:r>
            <a:r>
              <a:rPr spc="10" dirty="0">
                <a:latin typeface="微软雅黑" panose="020B0503020204020204" charset="-122"/>
                <a:ea typeface="微软雅黑" panose="020B0503020204020204" charset="-122"/>
                <a:cs typeface="Arial" panose="020B0604020202090204"/>
                <a:sym typeface="+mn-ea"/>
              </a:rPr>
              <a:t>as </a:t>
            </a:r>
            <a:r>
              <a:rPr spc="30" dirty="0">
                <a:latin typeface="微软雅黑" panose="020B0503020204020204" charset="-122"/>
                <a:ea typeface="微软雅黑" panose="020B0503020204020204" charset="-122"/>
                <a:cs typeface="Arial" panose="020B0604020202090204"/>
                <a:sym typeface="+mn-ea"/>
              </a:rPr>
              <a:t>in </a:t>
            </a:r>
            <a:r>
              <a:rPr spc="15" dirty="0">
                <a:latin typeface="微软雅黑" panose="020B0503020204020204" charset="-122"/>
                <a:ea typeface="微软雅黑" panose="020B0503020204020204" charset="-122"/>
                <a:cs typeface="Arial" panose="020B0604020202090204"/>
                <a:sym typeface="+mn-ea"/>
              </a:rPr>
              <a:t>most </a:t>
            </a:r>
            <a:r>
              <a:rPr spc="5" dirty="0">
                <a:latin typeface="微软雅黑" panose="020B0503020204020204" charset="-122"/>
                <a:ea typeface="微软雅黑" panose="020B0503020204020204" charset="-122"/>
                <a:cs typeface="Arial" panose="020B0604020202090204"/>
                <a:sym typeface="+mn-ea"/>
              </a:rPr>
              <a:t>things, </a:t>
            </a:r>
            <a:r>
              <a:rPr dirty="0">
                <a:latin typeface="微软雅黑" panose="020B0503020204020204" charset="-122"/>
                <a:ea typeface="微软雅黑" panose="020B0503020204020204" charset="-122"/>
                <a:cs typeface="Arial" panose="020B0604020202090204"/>
                <a:sym typeface="+mn-ea"/>
              </a:rPr>
              <a:t>the </a:t>
            </a:r>
            <a:r>
              <a:rPr spc="25" dirty="0">
                <a:latin typeface="微软雅黑" panose="020B0503020204020204" charset="-122"/>
                <a:ea typeface="微软雅黑" panose="020B0503020204020204" charset="-122"/>
                <a:cs typeface="Arial" panose="020B0604020202090204"/>
                <a:sym typeface="+mn-ea"/>
              </a:rPr>
              <a:t>ideal </a:t>
            </a:r>
            <a:r>
              <a:rPr spc="5" dirty="0">
                <a:latin typeface="微软雅黑" panose="020B0503020204020204" charset="-122"/>
                <a:ea typeface="微软雅黑" panose="020B0503020204020204" charset="-122"/>
                <a:cs typeface="Arial" panose="020B0604020202090204"/>
                <a:sym typeface="+mn-ea"/>
              </a:rPr>
              <a:t>never </a:t>
            </a:r>
            <a:r>
              <a:rPr spc="10" dirty="0">
                <a:latin typeface="微软雅黑" panose="020B0503020204020204" charset="-122"/>
                <a:ea typeface="微软雅黑" panose="020B0503020204020204" charset="-122"/>
                <a:cs typeface="Arial" panose="020B0604020202090204"/>
                <a:sym typeface="+mn-ea"/>
              </a:rPr>
              <a:t>happens.  </a:t>
            </a:r>
            <a:r>
              <a:rPr dirty="0">
                <a:latin typeface="微软雅黑" panose="020B0503020204020204" charset="-122"/>
                <a:ea typeface="微软雅黑" panose="020B0503020204020204" charset="-122"/>
                <a:cs typeface="Arial" panose="020B0604020202090204"/>
                <a:sym typeface="+mn-ea"/>
              </a:rPr>
              <a:t>People </a:t>
            </a:r>
            <a:r>
              <a:rPr spc="10" dirty="0">
                <a:latin typeface="微软雅黑" panose="020B0503020204020204" charset="-122"/>
                <a:ea typeface="微软雅黑" panose="020B0503020204020204" charset="-122"/>
                <a:cs typeface="Arial" panose="020B0604020202090204"/>
                <a:sym typeface="+mn-ea"/>
              </a:rPr>
              <a:t>are </a:t>
            </a:r>
            <a:r>
              <a:rPr spc="15" dirty="0">
                <a:latin typeface="微软雅黑" panose="020B0503020204020204" charset="-122"/>
                <a:ea typeface="微软雅黑" panose="020B0503020204020204" charset="-122"/>
                <a:cs typeface="Arial" panose="020B0604020202090204"/>
                <a:sym typeface="+mn-ea"/>
              </a:rPr>
              <a:t>dominated </a:t>
            </a:r>
            <a:r>
              <a:rPr spc="10" dirty="0">
                <a:latin typeface="微软雅黑" panose="020B0503020204020204" charset="-122"/>
                <a:ea typeface="微软雅黑" panose="020B0503020204020204" charset="-122"/>
                <a:cs typeface="Arial" panose="020B0604020202090204"/>
                <a:sym typeface="+mn-ea"/>
              </a:rPr>
              <a:t>by </a:t>
            </a:r>
            <a:r>
              <a:rPr spc="15" dirty="0">
                <a:latin typeface="微软雅黑" panose="020B0503020204020204" charset="-122"/>
                <a:ea typeface="微软雅黑" panose="020B0503020204020204" charset="-122"/>
                <a:cs typeface="Arial" panose="020B0604020202090204"/>
                <a:sym typeface="+mn-ea"/>
              </a:rPr>
              <a:t>one </a:t>
            </a:r>
            <a:r>
              <a:rPr spc="10" dirty="0">
                <a:latin typeface="微软雅黑" panose="020B0503020204020204" charset="-122"/>
                <a:ea typeface="微软雅黑" panose="020B0503020204020204" charset="-122"/>
                <a:cs typeface="Arial" panose="020B0604020202090204"/>
                <a:sym typeface="+mn-ea"/>
              </a:rPr>
              <a:t>or </a:t>
            </a:r>
            <a:r>
              <a:rPr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other </a:t>
            </a:r>
            <a:r>
              <a:rPr dirty="0">
                <a:latin typeface="微软雅黑" panose="020B0503020204020204" charset="-122"/>
                <a:ea typeface="微软雅黑" panose="020B0503020204020204" charset="-122"/>
                <a:cs typeface="Arial" panose="020B0604020202090204"/>
                <a:sym typeface="+mn-ea"/>
              </a:rPr>
              <a:t>side </a:t>
            </a:r>
            <a:r>
              <a:rPr spc="10" dirty="0">
                <a:latin typeface="微软雅黑" panose="020B0503020204020204" charset="-122"/>
                <a:ea typeface="微软雅黑" panose="020B0503020204020204" charset="-122"/>
                <a:cs typeface="Arial" panose="020B0604020202090204"/>
                <a:sym typeface="+mn-ea"/>
              </a:rPr>
              <a:t>of </a:t>
            </a:r>
            <a:r>
              <a:rPr dirty="0">
                <a:latin typeface="微软雅黑" panose="020B0503020204020204" charset="-122"/>
                <a:ea typeface="微软雅黑" panose="020B0503020204020204" charset="-122"/>
                <a:cs typeface="Arial" panose="020B0604020202090204"/>
                <a:sym typeface="+mn-ea"/>
              </a:rPr>
              <a:t>their </a:t>
            </a:r>
            <a:r>
              <a:rPr spc="5" dirty="0">
                <a:latin typeface="微软雅黑" panose="020B0503020204020204" charset="-122"/>
                <a:ea typeface="微软雅黑" panose="020B0503020204020204" charset="-122"/>
                <a:cs typeface="Arial" panose="020B0604020202090204"/>
                <a:sym typeface="+mn-ea"/>
              </a:rPr>
              <a:t>brains. </a:t>
            </a:r>
            <a:r>
              <a:rPr spc="25" dirty="0">
                <a:latin typeface="微软雅黑" panose="020B0503020204020204" charset="-122"/>
                <a:ea typeface="微软雅黑" panose="020B0503020204020204" charset="-122"/>
                <a:cs typeface="Arial" panose="020B0604020202090204"/>
                <a:sym typeface="+mn-ea"/>
              </a:rPr>
              <a:t>In </a:t>
            </a:r>
            <a:r>
              <a:rPr spc="15" dirty="0">
                <a:latin typeface="微软雅黑" panose="020B0503020204020204" charset="-122"/>
                <a:ea typeface="微软雅黑" panose="020B0503020204020204" charset="-122"/>
                <a:cs typeface="Arial" panose="020B0604020202090204"/>
                <a:sym typeface="+mn-ea"/>
              </a:rPr>
              <a:t>order </a:t>
            </a:r>
            <a:r>
              <a:rPr spc="-15" dirty="0">
                <a:latin typeface="微软雅黑" panose="020B0503020204020204" charset="-122"/>
                <a:ea typeface="微软雅黑" panose="020B0503020204020204" charset="-122"/>
                <a:cs typeface="Arial" panose="020B0604020202090204"/>
                <a:sym typeface="+mn-ea"/>
              </a:rPr>
              <a:t>to  </a:t>
            </a:r>
            <a:r>
              <a:rPr dirty="0">
                <a:latin typeface="微软雅黑" panose="020B0503020204020204" charset="-122"/>
                <a:ea typeface="微软雅黑" panose="020B0503020204020204" charset="-122"/>
                <a:cs typeface="Arial" panose="020B0604020202090204"/>
                <a:sym typeface="+mn-ea"/>
              </a:rPr>
              <a:t>function </a:t>
            </a:r>
            <a:r>
              <a:rPr spc="5" dirty="0">
                <a:latin typeface="微软雅黑" panose="020B0503020204020204" charset="-122"/>
                <a:ea typeface="微软雅黑" panose="020B0503020204020204" charset="-122"/>
                <a:cs typeface="Arial" panose="020B0604020202090204"/>
                <a:sym typeface="+mn-ea"/>
              </a:rPr>
              <a:t>effectively </a:t>
            </a:r>
            <a:r>
              <a:rPr spc="30" dirty="0">
                <a:latin typeface="微软雅黑" panose="020B0503020204020204" charset="-122"/>
                <a:ea typeface="微软雅黑" panose="020B0503020204020204" charset="-122"/>
                <a:cs typeface="Arial" panose="020B0604020202090204"/>
                <a:sym typeface="+mn-ea"/>
              </a:rPr>
              <a:t>in </a:t>
            </a:r>
            <a:r>
              <a:rPr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world, </a:t>
            </a:r>
            <a:r>
              <a:rPr spc="-30" dirty="0">
                <a:latin typeface="微软雅黑" panose="020B0503020204020204" charset="-122"/>
                <a:ea typeface="微软雅黑" panose="020B0503020204020204" charset="-122"/>
                <a:cs typeface="Arial" panose="020B0604020202090204"/>
                <a:sym typeface="+mn-ea"/>
              </a:rPr>
              <a:t>we </a:t>
            </a:r>
            <a:r>
              <a:rPr dirty="0">
                <a:latin typeface="微软雅黑" panose="020B0503020204020204" charset="-122"/>
                <a:ea typeface="微软雅黑" panose="020B0503020204020204" charset="-122"/>
                <a:cs typeface="Arial" panose="020B0604020202090204"/>
                <a:sym typeface="+mn-ea"/>
              </a:rPr>
              <a:t>must </a:t>
            </a:r>
            <a:r>
              <a:rPr spc="10" dirty="0">
                <a:latin typeface="微软雅黑" panose="020B0503020204020204" charset="-122"/>
                <a:ea typeface="微软雅黑" panose="020B0503020204020204" charset="-122"/>
                <a:cs typeface="Arial" panose="020B0604020202090204"/>
                <a:sym typeface="+mn-ea"/>
              </a:rPr>
              <a:t>learn </a:t>
            </a:r>
            <a:r>
              <a:rPr dirty="0">
                <a:latin typeface="微软雅黑" panose="020B0503020204020204" charset="-122"/>
                <a:ea typeface="微软雅黑" panose="020B0503020204020204" charset="-122"/>
                <a:cs typeface="Arial" panose="020B0604020202090204"/>
                <a:sym typeface="+mn-ea"/>
              </a:rPr>
              <a:t>to use both sides </a:t>
            </a:r>
            <a:r>
              <a:rPr spc="10" dirty="0">
                <a:latin typeface="微软雅黑" panose="020B0503020204020204" charset="-122"/>
                <a:ea typeface="微软雅黑" panose="020B0503020204020204" charset="-122"/>
                <a:cs typeface="Arial" panose="020B0604020202090204"/>
                <a:sym typeface="+mn-ea"/>
              </a:rPr>
              <a:t>of </a:t>
            </a:r>
            <a:r>
              <a:rPr dirty="0">
                <a:latin typeface="微软雅黑" panose="020B0503020204020204" charset="-122"/>
                <a:ea typeface="微软雅黑" panose="020B0503020204020204" charset="-122"/>
                <a:cs typeface="Arial" panose="020B0604020202090204"/>
                <a:sym typeface="+mn-ea"/>
              </a:rPr>
              <a:t>the brain.  In </a:t>
            </a:r>
            <a:r>
              <a:rPr spc="10" dirty="0">
                <a:latin typeface="微软雅黑" panose="020B0503020204020204" charset="-122"/>
                <a:ea typeface="微软雅黑" panose="020B0503020204020204" charset="-122"/>
                <a:cs typeface="Arial" panose="020B0604020202090204"/>
                <a:sym typeface="+mn-ea"/>
              </a:rPr>
              <a:t>many situations </a:t>
            </a:r>
            <a:r>
              <a:rPr spc="15" dirty="0">
                <a:latin typeface="微软雅黑" panose="020B0503020204020204" charset="-122"/>
                <a:ea typeface="微软雅黑" panose="020B0503020204020204" charset="-122"/>
                <a:cs typeface="Arial" panose="020B0604020202090204"/>
                <a:sym typeface="+mn-ea"/>
              </a:rPr>
              <a:t>that </a:t>
            </a:r>
            <a:r>
              <a:rPr spc="-30" dirty="0">
                <a:latin typeface="微软雅黑" panose="020B0503020204020204" charset="-122"/>
                <a:ea typeface="微软雅黑" panose="020B0503020204020204" charset="-122"/>
                <a:cs typeface="Arial" panose="020B0604020202090204"/>
                <a:sym typeface="+mn-ea"/>
              </a:rPr>
              <a:t>we </a:t>
            </a:r>
            <a:r>
              <a:rPr spc="-5" dirty="0">
                <a:latin typeface="微软雅黑" panose="020B0503020204020204" charset="-122"/>
                <a:ea typeface="微软雅黑" panose="020B0503020204020204" charset="-122"/>
                <a:cs typeface="Arial" panose="020B0604020202090204"/>
                <a:sym typeface="+mn-ea"/>
              </a:rPr>
              <a:t>meet </a:t>
            </a:r>
            <a:r>
              <a:rPr dirty="0">
                <a:latin typeface="微软雅黑" panose="020B0503020204020204" charset="-122"/>
                <a:ea typeface="微软雅黑" panose="020B0503020204020204" charset="-122"/>
                <a:cs typeface="Arial" panose="020B0604020202090204"/>
                <a:sym typeface="+mn-ea"/>
              </a:rPr>
              <a:t>in the </a:t>
            </a:r>
            <a:r>
              <a:rPr spc="5" dirty="0">
                <a:latin typeface="微软雅黑" panose="020B0503020204020204" charset="-122"/>
                <a:ea typeface="微软雅黑" panose="020B0503020204020204" charset="-122"/>
                <a:cs typeface="Arial" panose="020B0604020202090204"/>
                <a:sym typeface="+mn-ea"/>
              </a:rPr>
              <a:t>world, </a:t>
            </a:r>
            <a:r>
              <a:rPr dirty="0">
                <a:latin typeface="微软雅黑" panose="020B0503020204020204" charset="-122"/>
                <a:ea typeface="微软雅黑" panose="020B0503020204020204" charset="-122"/>
                <a:cs typeface="Arial" panose="020B0604020202090204"/>
                <a:sym typeface="+mn-ea"/>
              </a:rPr>
              <a:t>there </a:t>
            </a:r>
            <a:r>
              <a:rPr spc="5" dirty="0">
                <a:latin typeface="微软雅黑" panose="020B0503020204020204" charset="-122"/>
                <a:ea typeface="微软雅黑" panose="020B0503020204020204" charset="-122"/>
                <a:cs typeface="Arial" panose="020B0604020202090204"/>
                <a:sym typeface="+mn-ea"/>
              </a:rPr>
              <a:t>will </a:t>
            </a:r>
            <a:r>
              <a:rPr spc="-10" dirty="0">
                <a:latin typeface="微软雅黑" panose="020B0503020204020204" charset="-122"/>
                <a:ea typeface="微软雅黑" panose="020B0503020204020204" charset="-122"/>
                <a:cs typeface="Arial" panose="020B0604020202090204"/>
                <a:sym typeface="+mn-ea"/>
              </a:rPr>
              <a:t>be </a:t>
            </a:r>
            <a:r>
              <a:rPr spc="10" dirty="0">
                <a:latin typeface="微软雅黑" panose="020B0503020204020204" charset="-122"/>
                <a:ea typeface="微软雅黑" panose="020B0503020204020204" charset="-122"/>
                <a:cs typeface="Arial" panose="020B0604020202090204"/>
                <a:sym typeface="+mn-ea"/>
              </a:rPr>
              <a:t>requirements </a:t>
            </a:r>
            <a:r>
              <a:rPr spc="15" dirty="0">
                <a:latin typeface="微软雅黑" panose="020B0503020204020204" charset="-122"/>
                <a:ea typeface="微软雅黑" panose="020B0503020204020204" charset="-122"/>
                <a:cs typeface="Arial" panose="020B0604020202090204"/>
                <a:sym typeface="+mn-ea"/>
              </a:rPr>
              <a:t>for  </a:t>
            </a:r>
            <a:r>
              <a:rPr dirty="0">
                <a:latin typeface="微软雅黑" panose="020B0503020204020204" charset="-122"/>
                <a:ea typeface="微软雅黑" panose="020B0503020204020204" charset="-122"/>
                <a:cs typeface="Arial" panose="020B0604020202090204"/>
                <a:sym typeface="+mn-ea"/>
              </a:rPr>
              <a:t>both </a:t>
            </a:r>
            <a:r>
              <a:rPr spc="10" dirty="0">
                <a:latin typeface="微软雅黑" panose="020B0503020204020204" charset="-122"/>
                <a:ea typeface="微软雅黑" panose="020B0503020204020204" charset="-122"/>
                <a:cs typeface="Arial" panose="020B0604020202090204"/>
                <a:sym typeface="+mn-ea"/>
              </a:rPr>
              <a:t>sides of </a:t>
            </a:r>
            <a:r>
              <a:rPr spc="-15"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brain </a:t>
            </a:r>
            <a:r>
              <a:rPr dirty="0">
                <a:latin typeface="微软雅黑" panose="020B0503020204020204" charset="-122"/>
                <a:ea typeface="微软雅黑" panose="020B0503020204020204" charset="-122"/>
                <a:cs typeface="Arial" panose="020B0604020202090204"/>
                <a:sym typeface="+mn-ea"/>
              </a:rPr>
              <a:t>to </a:t>
            </a:r>
            <a:r>
              <a:rPr spc="25" dirty="0">
                <a:latin typeface="微软雅黑" panose="020B0503020204020204" charset="-122"/>
                <a:ea typeface="微软雅黑" panose="020B0503020204020204" charset="-122"/>
                <a:cs typeface="Arial" panose="020B0604020202090204"/>
                <a:sym typeface="+mn-ea"/>
              </a:rPr>
              <a:t>work </a:t>
            </a:r>
            <a:r>
              <a:rPr spc="5" dirty="0">
                <a:latin typeface="微软雅黑" panose="020B0503020204020204" charset="-122"/>
                <a:ea typeface="微软雅黑" panose="020B0503020204020204" charset="-122"/>
                <a:cs typeface="Arial" panose="020B0604020202090204"/>
                <a:sym typeface="+mn-ea"/>
              </a:rPr>
              <a:t>together </a:t>
            </a:r>
            <a:r>
              <a:rPr spc="10" dirty="0">
                <a:latin typeface="微软雅黑" panose="020B0503020204020204" charset="-122"/>
                <a:ea typeface="微软雅黑" panose="020B0503020204020204" charset="-122"/>
                <a:cs typeface="Arial" panose="020B0604020202090204"/>
                <a:sym typeface="+mn-ea"/>
              </a:rPr>
              <a:t>as </a:t>
            </a:r>
            <a:r>
              <a:rPr spc="5" dirty="0">
                <a:latin typeface="微软雅黑" panose="020B0503020204020204" charset="-122"/>
                <a:ea typeface="微软雅黑" panose="020B0503020204020204" charset="-122"/>
                <a:cs typeface="Arial" panose="020B0604020202090204"/>
                <a:sym typeface="+mn-ea"/>
              </a:rPr>
              <a:t>partners. </a:t>
            </a:r>
            <a:r>
              <a:rPr spc="10" dirty="0">
                <a:latin typeface="微软雅黑" panose="020B0503020204020204" charset="-122"/>
                <a:ea typeface="微软雅黑" panose="020B0503020204020204" charset="-122"/>
                <a:cs typeface="Arial" panose="020B0604020202090204"/>
                <a:sym typeface="+mn-ea"/>
              </a:rPr>
              <a:t>For example, </a:t>
            </a:r>
            <a:r>
              <a:rPr spc="25" dirty="0">
                <a:latin typeface="微软雅黑" panose="020B0503020204020204" charset="-122"/>
                <a:ea typeface="微软雅黑" panose="020B0503020204020204" charset="-122"/>
                <a:cs typeface="Arial" panose="020B0604020202090204"/>
                <a:sym typeface="+mn-ea"/>
              </a:rPr>
              <a:t>when </a:t>
            </a:r>
            <a:r>
              <a:rPr dirty="0">
                <a:latin typeface="微软雅黑" panose="020B0503020204020204" charset="-122"/>
                <a:ea typeface="微软雅黑" panose="020B0503020204020204" charset="-122"/>
                <a:cs typeface="Arial" panose="020B0604020202090204"/>
                <a:sym typeface="+mn-ea"/>
              </a:rPr>
              <a:t>you  </a:t>
            </a:r>
            <a:r>
              <a:rPr spc="5" dirty="0">
                <a:latin typeface="微软雅黑" panose="020B0503020204020204" charset="-122"/>
                <a:ea typeface="微软雅黑" panose="020B0503020204020204" charset="-122"/>
                <a:cs typeface="Arial" panose="020B0604020202090204"/>
                <a:sym typeface="+mn-ea"/>
              </a:rPr>
              <a:t>want </a:t>
            </a:r>
            <a:r>
              <a:rPr dirty="0">
                <a:latin typeface="微软雅黑" panose="020B0503020204020204" charset="-122"/>
                <a:ea typeface="微软雅黑" panose="020B0503020204020204" charset="-122"/>
                <a:cs typeface="Arial" panose="020B0604020202090204"/>
                <a:sym typeface="+mn-ea"/>
              </a:rPr>
              <a:t>to write </a:t>
            </a:r>
            <a:r>
              <a:rPr spc="10" dirty="0">
                <a:latin typeface="微软雅黑" panose="020B0503020204020204" charset="-122"/>
                <a:ea typeface="微软雅黑" panose="020B0503020204020204" charset="-122"/>
                <a:cs typeface="Arial" panose="020B0604020202090204"/>
                <a:sym typeface="+mn-ea"/>
              </a:rPr>
              <a:t>a </a:t>
            </a:r>
            <a:r>
              <a:rPr dirty="0">
                <a:latin typeface="微软雅黑" panose="020B0503020204020204" charset="-122"/>
                <a:ea typeface="微软雅黑" panose="020B0503020204020204" charset="-122"/>
                <a:cs typeface="Arial" panose="020B0604020202090204"/>
                <a:sym typeface="+mn-ea"/>
              </a:rPr>
              <a:t>story, </a:t>
            </a:r>
            <a:r>
              <a:rPr spc="5" dirty="0">
                <a:latin typeface="微软雅黑" panose="020B0503020204020204" charset="-122"/>
                <a:ea typeface="微软雅黑" panose="020B0503020204020204" charset="-122"/>
                <a:cs typeface="Arial" panose="020B0604020202090204"/>
                <a:sym typeface="+mn-ea"/>
              </a:rPr>
              <a:t>which </a:t>
            </a:r>
            <a:r>
              <a:rPr spc="10" dirty="0">
                <a:latin typeface="微软雅黑" panose="020B0503020204020204" charset="-122"/>
                <a:ea typeface="微软雅黑" panose="020B0503020204020204" charset="-122"/>
                <a:cs typeface="Arial" panose="020B0604020202090204"/>
                <a:sym typeface="+mn-ea"/>
              </a:rPr>
              <a:t>brain </a:t>
            </a:r>
            <a:r>
              <a:rPr spc="-10" dirty="0">
                <a:latin typeface="微软雅黑" panose="020B0503020204020204" charset="-122"/>
                <a:ea typeface="微软雅黑" panose="020B0503020204020204" charset="-122"/>
                <a:cs typeface="Arial" panose="020B0604020202090204"/>
                <a:sym typeface="+mn-ea"/>
              </a:rPr>
              <a:t>do </a:t>
            </a:r>
            <a:r>
              <a:rPr spc="25" dirty="0">
                <a:latin typeface="微软雅黑" panose="020B0503020204020204" charset="-122"/>
                <a:ea typeface="微软雅黑" panose="020B0503020204020204" charset="-122"/>
                <a:cs typeface="Arial" panose="020B0604020202090204"/>
                <a:sym typeface="+mn-ea"/>
              </a:rPr>
              <a:t>you </a:t>
            </a:r>
            <a:r>
              <a:rPr spc="5" dirty="0">
                <a:latin typeface="微软雅黑" panose="020B0503020204020204" charset="-122"/>
                <a:ea typeface="微软雅黑" panose="020B0503020204020204" charset="-122"/>
                <a:cs typeface="Arial" panose="020B0604020202090204"/>
                <a:sym typeface="+mn-ea"/>
              </a:rPr>
              <a:t>use? </a:t>
            </a:r>
            <a:r>
              <a:rPr spc="10" dirty="0">
                <a:latin typeface="微软雅黑" panose="020B0503020204020204" charset="-122"/>
                <a:ea typeface="微软雅黑" panose="020B0503020204020204" charset="-122"/>
                <a:cs typeface="Arial" panose="020B0604020202090204"/>
                <a:sym typeface="+mn-ea"/>
              </a:rPr>
              <a:t>The answer </a:t>
            </a:r>
            <a:r>
              <a:rPr dirty="0">
                <a:latin typeface="微软雅黑" panose="020B0503020204020204" charset="-122"/>
                <a:ea typeface="微软雅黑" panose="020B0503020204020204" charset="-122"/>
                <a:cs typeface="Arial" panose="020B0604020202090204"/>
                <a:sym typeface="+mn-ea"/>
              </a:rPr>
              <a:t>is </a:t>
            </a:r>
            <a:r>
              <a:rPr spc="5" dirty="0">
                <a:latin typeface="微软雅黑" panose="020B0503020204020204" charset="-122"/>
                <a:ea typeface="微软雅黑" panose="020B0503020204020204" charset="-122"/>
                <a:cs typeface="Arial" panose="020B0604020202090204"/>
                <a:sym typeface="+mn-ea"/>
              </a:rPr>
              <a:t>both </a:t>
            </a:r>
            <a:r>
              <a:rPr dirty="0">
                <a:latin typeface="微软雅黑" panose="020B0503020204020204" charset="-122"/>
                <a:ea typeface="微软雅黑" panose="020B0503020204020204" charset="-122"/>
                <a:cs typeface="Arial" panose="020B0604020202090204"/>
                <a:sym typeface="+mn-ea"/>
              </a:rPr>
              <a:t>brains.  </a:t>
            </a:r>
            <a:r>
              <a:rPr spc="-30" dirty="0">
                <a:latin typeface="微软雅黑" panose="020B0503020204020204" charset="-122"/>
                <a:ea typeface="微软雅黑" panose="020B0503020204020204" charset="-122"/>
                <a:cs typeface="Arial" panose="020B0604020202090204"/>
                <a:sym typeface="+mn-ea"/>
              </a:rPr>
              <a:t>You </a:t>
            </a:r>
            <a:r>
              <a:rPr spc="15" dirty="0">
                <a:latin typeface="微软雅黑" panose="020B0503020204020204" charset="-122"/>
                <a:ea typeface="微软雅黑" panose="020B0503020204020204" charset="-122"/>
                <a:cs typeface="Arial" panose="020B0604020202090204"/>
                <a:sym typeface="+mn-ea"/>
              </a:rPr>
              <a:t>need </a:t>
            </a:r>
            <a:r>
              <a:rPr spc="-10"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right </a:t>
            </a:r>
            <a:r>
              <a:rPr dirty="0">
                <a:latin typeface="微软雅黑" panose="020B0503020204020204" charset="-122"/>
                <a:ea typeface="微软雅黑" panose="020B0503020204020204" charset="-122"/>
                <a:cs typeface="Arial" panose="020B0604020202090204"/>
                <a:sym typeface="+mn-ea"/>
              </a:rPr>
              <a:t>brain to </a:t>
            </a:r>
            <a:r>
              <a:rPr spc="10" dirty="0">
                <a:latin typeface="微软雅黑" panose="020B0503020204020204" charset="-122"/>
                <a:ea typeface="微软雅黑" panose="020B0503020204020204" charset="-122"/>
                <a:cs typeface="Arial" panose="020B0604020202090204"/>
                <a:sym typeface="+mn-ea"/>
              </a:rPr>
              <a:t>think of </a:t>
            </a:r>
            <a:r>
              <a:rPr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ideas </a:t>
            </a:r>
            <a:r>
              <a:rPr spc="15" dirty="0">
                <a:latin typeface="微软雅黑" panose="020B0503020204020204" charset="-122"/>
                <a:ea typeface="微软雅黑" panose="020B0503020204020204" charset="-122"/>
                <a:cs typeface="Arial" panose="020B0604020202090204"/>
                <a:sym typeface="+mn-ea"/>
              </a:rPr>
              <a:t>and </a:t>
            </a:r>
            <a:r>
              <a:rPr dirty="0">
                <a:latin typeface="微软雅黑" panose="020B0503020204020204" charset="-122"/>
                <a:ea typeface="微软雅黑" panose="020B0503020204020204" charset="-122"/>
                <a:cs typeface="Arial" panose="020B0604020202090204"/>
                <a:sym typeface="+mn-ea"/>
              </a:rPr>
              <a:t>you </a:t>
            </a:r>
            <a:r>
              <a:rPr spc="15" dirty="0">
                <a:latin typeface="微软雅黑" panose="020B0503020204020204" charset="-122"/>
                <a:ea typeface="微软雅黑" panose="020B0503020204020204" charset="-122"/>
                <a:cs typeface="Arial" panose="020B0604020202090204"/>
                <a:sym typeface="+mn-ea"/>
              </a:rPr>
              <a:t>need </a:t>
            </a:r>
            <a:r>
              <a:rPr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left </a:t>
            </a:r>
            <a:r>
              <a:rPr spc="15" dirty="0">
                <a:latin typeface="微软雅黑" panose="020B0503020204020204" charset="-122"/>
                <a:ea typeface="微软雅黑" panose="020B0503020204020204" charset="-122"/>
                <a:cs typeface="Arial" panose="020B0604020202090204"/>
                <a:sym typeface="+mn-ea"/>
              </a:rPr>
              <a:t>side </a:t>
            </a:r>
            <a:r>
              <a:rPr spc="-15" dirty="0">
                <a:latin typeface="微软雅黑" panose="020B0503020204020204" charset="-122"/>
                <a:ea typeface="微软雅黑" panose="020B0503020204020204" charset="-122"/>
                <a:cs typeface="Arial" panose="020B0604020202090204"/>
                <a:sym typeface="+mn-ea"/>
              </a:rPr>
              <a:t>to  </a:t>
            </a:r>
            <a:r>
              <a:rPr dirty="0">
                <a:latin typeface="微软雅黑" panose="020B0503020204020204" charset="-122"/>
                <a:ea typeface="微软雅黑" panose="020B0503020204020204" charset="-122"/>
                <a:cs typeface="Arial" panose="020B0604020202090204"/>
                <a:sym typeface="+mn-ea"/>
              </a:rPr>
              <a:t>arrange </a:t>
            </a:r>
            <a:r>
              <a:rPr spc="10" dirty="0">
                <a:latin typeface="微软雅黑" panose="020B0503020204020204" charset="-122"/>
                <a:ea typeface="微软雅黑" panose="020B0503020204020204" charset="-122"/>
                <a:cs typeface="Arial" panose="020B0604020202090204"/>
                <a:sym typeface="+mn-ea"/>
              </a:rPr>
              <a:t>everything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a </a:t>
            </a:r>
            <a:r>
              <a:rPr spc="5" dirty="0">
                <a:latin typeface="微软雅黑" panose="020B0503020204020204" charset="-122"/>
                <a:ea typeface="微软雅黑" panose="020B0503020204020204" charset="-122"/>
                <a:cs typeface="Arial" panose="020B0604020202090204"/>
                <a:sym typeface="+mn-ea"/>
              </a:rPr>
              <a:t>logical </a:t>
            </a:r>
            <a:r>
              <a:rPr spc="25" dirty="0">
                <a:latin typeface="微软雅黑" panose="020B0503020204020204" charset="-122"/>
                <a:ea typeface="微软雅黑" panose="020B0503020204020204" charset="-122"/>
                <a:cs typeface="Arial" panose="020B0604020202090204"/>
                <a:sym typeface="+mn-ea"/>
              </a:rPr>
              <a:t>sequence. </a:t>
            </a:r>
            <a:r>
              <a:rPr spc="-30" dirty="0">
                <a:latin typeface="微软雅黑" panose="020B0503020204020204" charset="-122"/>
                <a:ea typeface="微软雅黑" panose="020B0503020204020204" charset="-122"/>
                <a:cs typeface="Arial" panose="020B0604020202090204"/>
                <a:sym typeface="+mn-ea"/>
              </a:rPr>
              <a:t>You </a:t>
            </a:r>
            <a:r>
              <a:rPr spc="15" dirty="0">
                <a:latin typeface="微软雅黑" panose="020B0503020204020204" charset="-122"/>
                <a:ea typeface="微软雅黑" panose="020B0503020204020204" charset="-122"/>
                <a:cs typeface="Arial" panose="020B0604020202090204"/>
                <a:sym typeface="+mn-ea"/>
              </a:rPr>
              <a:t>cannot </a:t>
            </a:r>
            <a:r>
              <a:rPr spc="-10" dirty="0">
                <a:latin typeface="微软雅黑" panose="020B0503020204020204" charset="-122"/>
                <a:ea typeface="微软雅黑" panose="020B0503020204020204" charset="-122"/>
                <a:cs typeface="Arial" panose="020B0604020202090204"/>
                <a:sym typeface="+mn-ea"/>
              </a:rPr>
              <a:t>go </a:t>
            </a:r>
            <a:r>
              <a:rPr spc="10" dirty="0">
                <a:latin typeface="微软雅黑" panose="020B0503020204020204" charset="-122"/>
                <a:ea typeface="微软雅黑" panose="020B0503020204020204" charset="-122"/>
                <a:cs typeface="Arial" panose="020B0604020202090204"/>
                <a:sym typeface="+mn-ea"/>
              </a:rPr>
              <a:t>through </a:t>
            </a:r>
            <a:r>
              <a:rPr spc="5" dirty="0">
                <a:latin typeface="微软雅黑" panose="020B0503020204020204" charset="-122"/>
                <a:ea typeface="微软雅黑" panose="020B0503020204020204" charset="-122"/>
                <a:cs typeface="Arial" panose="020B0604020202090204"/>
                <a:sym typeface="+mn-ea"/>
              </a:rPr>
              <a:t>life </a:t>
            </a:r>
            <a:r>
              <a:rPr spc="-5" dirty="0">
                <a:latin typeface="微软雅黑" panose="020B0503020204020204" charset="-122"/>
                <a:ea typeface="微软雅黑" panose="020B0503020204020204" charset="-122"/>
                <a:cs typeface="Arial" panose="020B0604020202090204"/>
                <a:sym typeface="+mn-ea"/>
              </a:rPr>
              <a:t>with  </a:t>
            </a:r>
            <a:r>
              <a:rPr spc="-20" dirty="0">
                <a:latin typeface="微软雅黑" panose="020B0503020204020204" charset="-122"/>
                <a:ea typeface="微软雅黑" panose="020B0503020204020204" charset="-122"/>
                <a:cs typeface="Arial" panose="020B0604020202090204"/>
                <a:sym typeface="+mn-ea"/>
              </a:rPr>
              <a:t>only </a:t>
            </a:r>
            <a:r>
              <a:rPr dirty="0">
                <a:latin typeface="微软雅黑" panose="020B0503020204020204" charset="-122"/>
                <a:ea typeface="微软雅黑" panose="020B0503020204020204" charset="-122"/>
                <a:cs typeface="Arial" panose="020B0604020202090204"/>
                <a:sym typeface="+mn-ea"/>
              </a:rPr>
              <a:t>one side</a:t>
            </a:r>
            <a:r>
              <a:rPr spc="-25" dirty="0">
                <a:latin typeface="微软雅黑" panose="020B0503020204020204" charset="-122"/>
                <a:ea typeface="微软雅黑" panose="020B0503020204020204" charset="-122"/>
                <a:cs typeface="Arial" panose="020B0604020202090204"/>
                <a:sym typeface="+mn-ea"/>
              </a:rPr>
              <a:t> </a:t>
            </a:r>
            <a:r>
              <a:rPr spc="-10" dirty="0">
                <a:latin typeface="微软雅黑" panose="020B0503020204020204" charset="-122"/>
                <a:ea typeface="微软雅黑" panose="020B0503020204020204" charset="-122"/>
                <a:cs typeface="Arial" panose="020B0604020202090204"/>
                <a:sym typeface="+mn-ea"/>
              </a:rPr>
              <a:t>functioning.</a:t>
            </a:r>
            <a:endParaRPr spc="-1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36000"/>
              </a:lnSpc>
              <a:spcBef>
                <a:spcPts val="55"/>
              </a:spcBef>
            </a:pPr>
            <a:endParaRPr lang="zh-CN" altLang="en-US" dirty="0">
              <a:latin typeface="微软雅黑" panose="020B0503020204020204" charset="-122"/>
              <a:ea typeface="微软雅黑" panose="020B0503020204020204" charset="-122"/>
            </a:endParaRPr>
          </a:p>
          <a:p>
            <a:pPr marL="12700" marR="5080" indent="114300" algn="just">
              <a:lnSpc>
                <a:spcPct val="136000"/>
              </a:lnSpc>
              <a:spcBef>
                <a:spcPts val="55"/>
              </a:spcBef>
            </a:pPr>
            <a:r>
              <a:rPr lang="zh-CN" altLang="en-US" dirty="0">
                <a:latin typeface="微软雅黑" panose="020B0503020204020204" charset="-122"/>
                <a:ea typeface="微软雅黑" panose="020B0503020204020204" charset="-122"/>
              </a:rPr>
              <a:t>段意：</a:t>
            </a:r>
            <a:r>
              <a:rPr spc="25" dirty="0">
                <a:latin typeface="微软雅黑" panose="020B0503020204020204" charset="-122"/>
                <a:ea typeface="微软雅黑" panose="020B0503020204020204" charset="-122"/>
                <a:cs typeface="微软雅黑" panose="020B0503020204020204" charset="-122"/>
                <a:sym typeface="+mn-ea"/>
              </a:rPr>
              <a:t>左脑右脑同样重</a:t>
            </a:r>
            <a:r>
              <a:rPr spc="10" dirty="0">
                <a:latin typeface="微软雅黑" panose="020B0503020204020204" charset="-122"/>
                <a:ea typeface="微软雅黑" panose="020B0503020204020204" charset="-122"/>
                <a:cs typeface="微软雅黑" panose="020B0503020204020204" charset="-122"/>
                <a:sym typeface="+mn-ea"/>
              </a:rPr>
              <a:t>要</a:t>
            </a:r>
            <a:r>
              <a:rPr spc="25" dirty="0">
                <a:latin typeface="微软雅黑" panose="020B0503020204020204" charset="-122"/>
                <a:ea typeface="微软雅黑" panose="020B0503020204020204" charset="-122"/>
                <a:cs typeface="微软雅黑" panose="020B0503020204020204" charset="-122"/>
                <a:sym typeface="+mn-ea"/>
              </a:rPr>
              <a:t>。想</a:t>
            </a:r>
            <a:r>
              <a:rPr spc="15" dirty="0">
                <a:latin typeface="微软雅黑" panose="020B0503020204020204" charset="-122"/>
                <a:ea typeface="微软雅黑" panose="020B0503020204020204" charset="-122"/>
                <a:cs typeface="微软雅黑" panose="020B0503020204020204" charset="-122"/>
                <a:sym typeface="+mn-ea"/>
              </a:rPr>
              <a:t>要</a:t>
            </a:r>
            <a:r>
              <a:rPr spc="25" dirty="0">
                <a:latin typeface="微软雅黑" panose="020B0503020204020204" charset="-122"/>
                <a:ea typeface="微软雅黑" panose="020B0503020204020204" charset="-122"/>
                <a:cs typeface="微软雅黑" panose="020B0503020204020204" charset="-122"/>
                <a:sym typeface="+mn-ea"/>
              </a:rPr>
              <a:t>有</a:t>
            </a:r>
            <a:r>
              <a:rPr spc="75" dirty="0">
                <a:latin typeface="微软雅黑" panose="020B0503020204020204" charset="-122"/>
                <a:ea typeface="微软雅黑" panose="020B0503020204020204" charset="-122"/>
                <a:cs typeface="微软雅黑" panose="020B0503020204020204" charset="-122"/>
                <a:sym typeface="+mn-ea"/>
              </a:rPr>
              <a:t>效</a:t>
            </a:r>
            <a:r>
              <a:rPr spc="25" dirty="0">
                <a:latin typeface="微软雅黑" panose="020B0503020204020204" charset="-122"/>
                <a:ea typeface="微软雅黑" panose="020B0503020204020204" charset="-122"/>
                <a:cs typeface="微软雅黑" panose="020B0503020204020204" charset="-122"/>
                <a:sym typeface="+mn-ea"/>
              </a:rPr>
              <a:t>地</a:t>
            </a:r>
            <a:r>
              <a:rPr spc="15" dirty="0">
                <a:latin typeface="微软雅黑" panose="020B0503020204020204" charset="-122"/>
                <a:ea typeface="微软雅黑" panose="020B0503020204020204" charset="-122"/>
                <a:cs typeface="微软雅黑" panose="020B0503020204020204" charset="-122"/>
                <a:sym typeface="+mn-ea"/>
              </a:rPr>
              <a:t>运</a:t>
            </a:r>
            <a:r>
              <a:rPr spc="85" dirty="0">
                <a:latin typeface="微软雅黑" panose="020B0503020204020204" charset="-122"/>
                <a:ea typeface="微软雅黑" panose="020B0503020204020204" charset="-122"/>
                <a:cs typeface="微软雅黑" panose="020B0503020204020204" charset="-122"/>
                <a:sym typeface="+mn-ea"/>
              </a:rPr>
              <a:t>转</a:t>
            </a:r>
            <a:r>
              <a:rPr spc="25" dirty="0">
                <a:latin typeface="微软雅黑" panose="020B0503020204020204" charset="-122"/>
                <a:ea typeface="微软雅黑" panose="020B0503020204020204" charset="-122"/>
                <a:cs typeface="微软雅黑" panose="020B0503020204020204" charset="-122"/>
                <a:sym typeface="+mn-ea"/>
              </a:rPr>
              <a:t>，人</a:t>
            </a:r>
            <a:r>
              <a:rPr spc="75" dirty="0">
                <a:latin typeface="微软雅黑" panose="020B0503020204020204" charset="-122"/>
                <a:ea typeface="微软雅黑" panose="020B0503020204020204" charset="-122"/>
                <a:cs typeface="微软雅黑" panose="020B0503020204020204" charset="-122"/>
                <a:sym typeface="+mn-ea"/>
              </a:rPr>
              <a:t>们</a:t>
            </a:r>
            <a:r>
              <a:rPr spc="25" dirty="0">
                <a:latin typeface="微软雅黑" panose="020B0503020204020204" charset="-122"/>
                <a:ea typeface="微软雅黑" panose="020B0503020204020204" charset="-122"/>
                <a:cs typeface="微软雅黑" panose="020B0503020204020204" charset="-122"/>
                <a:sym typeface="+mn-ea"/>
              </a:rPr>
              <a:t>必</a:t>
            </a:r>
            <a:r>
              <a:rPr spc="15" dirty="0">
                <a:latin typeface="微软雅黑" panose="020B0503020204020204" charset="-122"/>
                <a:ea typeface="微软雅黑" panose="020B0503020204020204" charset="-122"/>
                <a:cs typeface="微软雅黑" panose="020B0503020204020204" charset="-122"/>
                <a:sym typeface="+mn-ea"/>
              </a:rPr>
              <a:t>须</a:t>
            </a:r>
            <a:r>
              <a:rPr spc="75" dirty="0">
                <a:latin typeface="微软雅黑" panose="020B0503020204020204" charset="-122"/>
                <a:ea typeface="微软雅黑" panose="020B0503020204020204" charset="-122"/>
                <a:cs typeface="微软雅黑" panose="020B0503020204020204" charset="-122"/>
                <a:sym typeface="+mn-ea"/>
              </a:rPr>
              <a:t>学</a:t>
            </a:r>
            <a:r>
              <a:rPr spc="25" dirty="0">
                <a:latin typeface="微软雅黑" panose="020B0503020204020204" charset="-122"/>
                <a:ea typeface="微软雅黑" panose="020B0503020204020204" charset="-122"/>
                <a:cs typeface="微软雅黑" panose="020B0503020204020204" charset="-122"/>
                <a:sym typeface="+mn-ea"/>
              </a:rPr>
              <a:t>会</a:t>
            </a:r>
            <a:r>
              <a:rPr spc="15" dirty="0">
                <a:latin typeface="微软雅黑" panose="020B0503020204020204" charset="-122"/>
                <a:ea typeface="微软雅黑" panose="020B0503020204020204" charset="-122"/>
                <a:cs typeface="微软雅黑" panose="020B0503020204020204" charset="-122"/>
                <a:sym typeface="+mn-ea"/>
              </a:rPr>
              <a:t>利</a:t>
            </a:r>
            <a:r>
              <a:rPr spc="75" dirty="0">
                <a:latin typeface="微软雅黑" panose="020B0503020204020204" charset="-122"/>
                <a:ea typeface="微软雅黑" panose="020B0503020204020204" charset="-122"/>
                <a:cs typeface="微软雅黑" panose="020B0503020204020204" charset="-122"/>
                <a:sym typeface="+mn-ea"/>
              </a:rPr>
              <a:t>用</a:t>
            </a:r>
            <a:r>
              <a:rPr spc="25" dirty="0">
                <a:latin typeface="微软雅黑" panose="020B0503020204020204" charset="-122"/>
                <a:ea typeface="微软雅黑" panose="020B0503020204020204" charset="-122"/>
                <a:cs typeface="微软雅黑" panose="020B0503020204020204" charset="-122"/>
                <a:sym typeface="+mn-ea"/>
              </a:rPr>
              <a:t>左</a:t>
            </a:r>
            <a:r>
              <a:rPr spc="15" dirty="0">
                <a:latin typeface="微软雅黑" panose="020B0503020204020204" charset="-122"/>
                <a:ea typeface="微软雅黑" panose="020B0503020204020204" charset="-122"/>
                <a:cs typeface="微软雅黑" panose="020B0503020204020204" charset="-122"/>
                <a:sym typeface="+mn-ea"/>
              </a:rPr>
              <a:t>右</a:t>
            </a:r>
            <a:r>
              <a:rPr spc="90" dirty="0">
                <a:latin typeface="微软雅黑" panose="020B0503020204020204" charset="-122"/>
                <a:ea typeface="微软雅黑" panose="020B0503020204020204" charset="-122"/>
                <a:cs typeface="微软雅黑" panose="020B0503020204020204" charset="-122"/>
                <a:sym typeface="+mn-ea"/>
              </a:rPr>
              <a:t>脑</a:t>
            </a:r>
            <a:r>
              <a:rPr spc="25"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36000"/>
              </a:lnSpc>
              <a:spcBef>
                <a:spcPts val="55"/>
              </a:spcBef>
            </a:pPr>
            <a:endParaRPr lang="zh-CN" altLang="en-US"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876030" y="2692119"/>
            <a:ext cx="327152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spc="-25" dirty="0">
                <a:latin typeface="Arial" panose="020B0604020202090204"/>
                <a:cs typeface="Arial" panose="020B0604020202090204"/>
                <a:sym typeface="+mn-ea"/>
              </a:rPr>
              <a:t>equally</a:t>
            </a:r>
            <a:r>
              <a:rPr spc="80" dirty="0">
                <a:latin typeface="Arial" panose="020B0604020202090204"/>
                <a:cs typeface="Arial" panose="020B0604020202090204"/>
                <a:sym typeface="+mn-ea"/>
              </a:rPr>
              <a:t> </a:t>
            </a:r>
            <a:r>
              <a:rPr dirty="0">
                <a:latin typeface="Arial" panose="020B0604020202090204"/>
                <a:cs typeface="Arial" panose="020B0604020202090204"/>
                <a:sym typeface="+mn-ea"/>
              </a:rPr>
              <a:t>[ˈi:kwəli]</a:t>
            </a:r>
            <a:endParaRPr dirty="0">
              <a:latin typeface="Arial" panose="020B0604020202090204"/>
              <a:cs typeface="Arial" panose="020B0604020202090204"/>
            </a:endParaRPr>
          </a:p>
          <a:p>
            <a:pPr marL="12700">
              <a:lnSpc>
                <a:spcPct val="100000"/>
              </a:lnSpc>
              <a:spcBef>
                <a:spcPts val="825"/>
              </a:spcBef>
            </a:pPr>
            <a:r>
              <a:rPr spc="-10" dirty="0">
                <a:latin typeface="Arial" panose="020B0604020202090204"/>
                <a:cs typeface="Arial" panose="020B0604020202090204"/>
                <a:sym typeface="+mn-ea"/>
              </a:rPr>
              <a:t>     ad</a:t>
            </a:r>
            <a:r>
              <a:rPr lang="en-US" spc="-10" dirty="0">
                <a:latin typeface="Arial" panose="020B0604020202090204"/>
                <a:cs typeface="Arial" panose="020B0604020202090204"/>
                <a:sym typeface="+mn-ea"/>
              </a:rPr>
              <a:t>v</a:t>
            </a:r>
            <a:r>
              <a:rPr spc="-10" dirty="0">
                <a:latin typeface="Arial" panose="020B0604020202090204"/>
                <a:cs typeface="Arial" panose="020B0604020202090204"/>
                <a:sym typeface="+mn-ea"/>
              </a:rPr>
              <a:t>.</a:t>
            </a:r>
            <a:r>
              <a:rPr spc="-30" dirty="0">
                <a:latin typeface="Arial" panose="020B0604020202090204"/>
                <a:cs typeface="Arial" panose="020B0604020202090204"/>
                <a:sym typeface="+mn-ea"/>
              </a:rPr>
              <a:t> </a:t>
            </a:r>
            <a:r>
              <a:rPr dirty="0">
                <a:latin typeface="微软雅黑" panose="020B0503020204020204" charset="-122"/>
                <a:ea typeface="微软雅黑" panose="020B0503020204020204" charset="-122"/>
                <a:cs typeface="微软雅黑" panose="020B0503020204020204" charset="-122"/>
                <a:sym typeface="+mn-ea"/>
              </a:rPr>
              <a:t>平等地，同样地</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90204"/>
              </a:rPr>
              <a:t>② </a:t>
            </a:r>
            <a:r>
              <a:rPr spc="-25" dirty="0">
                <a:latin typeface="Arial" panose="020B0604020202090204"/>
                <a:cs typeface="Arial" panose="020B0604020202090204"/>
                <a:sym typeface="+mn-ea"/>
              </a:rPr>
              <a:t>sequence</a:t>
            </a:r>
            <a:r>
              <a:rPr spc="100" dirty="0">
                <a:latin typeface="Arial" panose="020B0604020202090204"/>
                <a:cs typeface="Arial" panose="020B0604020202090204"/>
                <a:sym typeface="+mn-ea"/>
              </a:rPr>
              <a:t> </a:t>
            </a:r>
            <a:r>
              <a:rPr spc="-5" dirty="0">
                <a:latin typeface="Arial" panose="020B0604020202090204"/>
                <a:cs typeface="Arial" panose="020B0604020202090204"/>
                <a:sym typeface="+mn-ea"/>
              </a:rPr>
              <a:t>[ˈsikwəns]</a:t>
            </a:r>
            <a:endParaRPr dirty="0">
              <a:latin typeface="Arial" panose="020B0604020202090204"/>
              <a:cs typeface="Arial" panose="020B0604020202090204"/>
            </a:endParaRPr>
          </a:p>
          <a:p>
            <a:pPr marL="12700">
              <a:lnSpc>
                <a:spcPct val="100000"/>
              </a:lnSpc>
              <a:spcBef>
                <a:spcPts val="825"/>
              </a:spcBef>
            </a:pPr>
            <a:r>
              <a:rPr spc="-35" dirty="0">
                <a:latin typeface="Arial" panose="020B0604020202090204"/>
                <a:cs typeface="Arial" panose="020B0604020202090204"/>
                <a:sym typeface="+mn-ea"/>
              </a:rPr>
              <a:t>     n.</a:t>
            </a:r>
            <a:r>
              <a:rPr spc="40" dirty="0">
                <a:latin typeface="Arial" panose="020B0604020202090204"/>
                <a:cs typeface="Arial" panose="020B0604020202090204"/>
                <a:sym typeface="+mn-ea"/>
              </a:rPr>
              <a:t> </a:t>
            </a:r>
            <a:r>
              <a:rPr dirty="0">
                <a:latin typeface="微软雅黑" panose="020B0503020204020204" charset="-122"/>
                <a:ea typeface="微软雅黑" panose="020B0503020204020204" charset="-122"/>
                <a:cs typeface="微软雅黑" panose="020B0503020204020204" charset="-122"/>
                <a:sym typeface="+mn-ea"/>
              </a:rPr>
              <a:t>顺序</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dirty="0">
                <a:latin typeface="微软雅黑" panose="020B0503020204020204" charset="-122"/>
                <a:ea typeface="微软雅黑" panose="020B0503020204020204" charset="-122"/>
                <a:cs typeface="Arial" panose="020B0604020202090204"/>
                <a:sym typeface="+mn-ea"/>
              </a:rPr>
              <a:t>arrange  </a:t>
            </a:r>
            <a:r>
              <a:rPr lang="en-US" dirty="0">
                <a:latin typeface="微软雅黑" panose="020B0503020204020204" charset="-122"/>
                <a:ea typeface="微软雅黑" panose="020B0503020204020204" charset="-122"/>
                <a:cs typeface="Arial" panose="020B0604020202090204"/>
                <a:sym typeface="+mn-ea"/>
              </a:rPr>
              <a:t>v. </a:t>
            </a:r>
            <a:r>
              <a:rPr lang="zh-CN" altLang="en-US" dirty="0">
                <a:latin typeface="微软雅黑" panose="020B0503020204020204" charset="-122"/>
                <a:ea typeface="微软雅黑" panose="020B0503020204020204" charset="-122"/>
                <a:cs typeface="Arial" panose="020B0604020202090204"/>
                <a:sym typeface="+mn-ea"/>
              </a:rPr>
              <a:t>安排、整理</a:t>
            </a:r>
            <a:endParaRPr lang="zh-CN" altLang="en-US"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10" dirty="0">
                <a:latin typeface="Arial" panose="020B0604020202090204"/>
                <a:cs typeface="Arial" panose="020B0604020202090204"/>
                <a:sym typeface="+mn-ea"/>
              </a:rPr>
              <a:t>go</a:t>
            </a:r>
            <a:r>
              <a:rPr spc="-65" dirty="0">
                <a:latin typeface="Arial" panose="020B0604020202090204"/>
                <a:cs typeface="Arial" panose="020B0604020202090204"/>
                <a:sym typeface="+mn-ea"/>
              </a:rPr>
              <a:t> </a:t>
            </a:r>
            <a:r>
              <a:rPr spc="-20" dirty="0">
                <a:latin typeface="Arial" panose="020B0604020202090204"/>
                <a:cs typeface="Arial" panose="020B0604020202090204"/>
                <a:sym typeface="+mn-ea"/>
              </a:rPr>
              <a:t>through</a:t>
            </a:r>
            <a:r>
              <a:rPr spc="50" dirty="0">
                <a:latin typeface="Arial" panose="020B0604020202090204"/>
                <a:cs typeface="Arial" panose="020B0604020202090204"/>
                <a:sym typeface="+mn-ea"/>
              </a:rPr>
              <a:t> </a:t>
            </a:r>
            <a:r>
              <a:rPr spc="-60" dirty="0">
                <a:latin typeface="Arial" panose="020B0604020202090204"/>
                <a:cs typeface="Arial" panose="020B0604020202090204"/>
                <a:sym typeface="+mn-ea"/>
              </a:rPr>
              <a:t>v.</a:t>
            </a:r>
            <a:r>
              <a:rPr spc="30" dirty="0">
                <a:latin typeface="Arial" panose="020B0604020202090204"/>
                <a:cs typeface="Arial" panose="020B0604020202090204"/>
                <a:sym typeface="+mn-ea"/>
              </a:rPr>
              <a:t> </a:t>
            </a:r>
            <a:r>
              <a:rPr dirty="0">
                <a:latin typeface="微软雅黑" panose="020B0503020204020204" charset="-122"/>
                <a:ea typeface="微软雅黑" panose="020B0503020204020204" charset="-122"/>
                <a:cs typeface="微软雅黑" panose="020B0503020204020204" charset="-122"/>
                <a:sym typeface="+mn-ea"/>
              </a:rPr>
              <a:t>度过，经历</a:t>
            </a:r>
            <a:endParaRPr dirty="0">
              <a:latin typeface="微软雅黑" panose="020B0503020204020204" charset="-122"/>
              <a:ea typeface="微软雅黑" panose="020B0503020204020204" charset="-122"/>
              <a:cs typeface="微软雅黑" panose="020B0503020204020204" charset="-122"/>
              <a:sym typeface="+mn-ea"/>
            </a:endParaRPr>
          </a:p>
          <a:p>
            <a:pPr marL="12700" marR="42545">
              <a:lnSpc>
                <a:spcPct val="150000"/>
              </a:lnSpc>
            </a:pPr>
            <a:r>
              <a:rPr lang="zh-CN" dirty="0">
                <a:latin typeface="微软雅黑" panose="020B0503020204020204" charset="-122"/>
                <a:ea typeface="微软雅黑" panose="020B0503020204020204" charset="-122"/>
                <a:cs typeface="微软雅黑" panose="020B0503020204020204" charset="-122"/>
                <a:sym typeface="+mn-ea"/>
              </a:rPr>
              <a:t>⑤ </a:t>
            </a:r>
            <a:r>
              <a:rPr lang="en-US" altLang="zh-CN" dirty="0">
                <a:latin typeface="微软雅黑" panose="020B0503020204020204" charset="-122"/>
                <a:ea typeface="微软雅黑" panose="020B0503020204020204" charset="-122"/>
                <a:cs typeface="微软雅黑" panose="020B0503020204020204" charset="-122"/>
                <a:sym typeface="+mn-ea"/>
              </a:rPr>
              <a:t>function  v. </a:t>
            </a:r>
            <a:r>
              <a:rPr lang="zh-CN" altLang="en-US" dirty="0">
                <a:latin typeface="微软雅黑" panose="020B0503020204020204" charset="-122"/>
                <a:ea typeface="微软雅黑" panose="020B0503020204020204" charset="-122"/>
                <a:cs typeface="微软雅黑" panose="020B0503020204020204" charset="-122"/>
                <a:sym typeface="+mn-ea"/>
              </a:rPr>
              <a:t>起作用、运转</a:t>
            </a:r>
            <a:endParaRPr lang="zh-CN" altLang="en-US" dirty="0">
              <a:latin typeface="微软雅黑" panose="020B0503020204020204" charset="-122"/>
              <a:ea typeface="微软雅黑" panose="020B0503020204020204" charset="-122"/>
              <a:cs typeface="微软雅黑" panose="020B0503020204020204" charset="-122"/>
              <a:sym typeface="+mn-ea"/>
            </a:endParaRPr>
          </a:p>
          <a:p>
            <a:pPr marL="12700" marR="42545">
              <a:lnSpc>
                <a:spcPct val="150000"/>
              </a:lnSpc>
            </a:pPr>
            <a:endParaRPr lang="zh-CN" spc="-15" dirty="0">
              <a:latin typeface="微软雅黑" panose="020B0503020204020204" charset="-122"/>
              <a:ea typeface="微软雅黑" panose="020B0503020204020204" charset="-122"/>
              <a:cs typeface="Arial" panose="020B060402020209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5090" y="1892315"/>
            <a:ext cx="8230870" cy="4164330"/>
          </a:xfrm>
          <a:prstGeom prst="rect">
            <a:avLst/>
          </a:prstGeom>
          <a:noFill/>
          <a:ln w="9525">
            <a:noFill/>
          </a:ln>
        </p:spPr>
        <p:txBody>
          <a:bodyPr wrap="square">
            <a:spAutoFit/>
          </a:bodyPr>
          <a:lstStyle/>
          <a:p>
            <a:pPr marL="12700" algn="just" fontAlgn="auto">
              <a:lnSpc>
                <a:spcPts val="4500"/>
              </a:lnSpc>
            </a:pPr>
            <a:r>
              <a:rPr sz="2000" spc="25" dirty="0">
                <a:latin typeface="微软雅黑" panose="020B0503020204020204" charset="-122"/>
                <a:ea typeface="微软雅黑" panose="020B0503020204020204" charset="-122"/>
                <a:cs typeface="微软雅黑" panose="020B0503020204020204" charset="-122"/>
                <a:sym typeface="+mn-ea"/>
              </a:rPr>
              <a:t>⑥ </a:t>
            </a:r>
            <a:r>
              <a:rPr sz="2000" dirty="0">
                <a:latin typeface="微软雅黑" panose="020B0503020204020204" charset="-122"/>
                <a:ea typeface="微软雅黑" panose="020B0503020204020204" charset="-122"/>
                <a:cs typeface="Arial" panose="020B0604020202090204"/>
                <a:sym typeface="+mn-ea"/>
              </a:rPr>
              <a:t>It’s </a:t>
            </a:r>
            <a:r>
              <a:rPr sz="2000" spc="10" dirty="0">
                <a:latin typeface="微软雅黑" panose="020B0503020204020204" charset="-122"/>
                <a:ea typeface="微软雅黑" panose="020B0503020204020204" charset="-122"/>
                <a:cs typeface="Arial" panose="020B0604020202090204"/>
                <a:sym typeface="+mn-ea"/>
              </a:rPr>
              <a:t>fundamentally </a:t>
            </a:r>
            <a:r>
              <a:rPr sz="2000" spc="5" dirty="0">
                <a:latin typeface="微软雅黑" panose="020B0503020204020204" charset="-122"/>
                <a:ea typeface="微软雅黑" panose="020B0503020204020204" charset="-122"/>
                <a:cs typeface="Arial" panose="020B0604020202090204"/>
                <a:sym typeface="+mn-ea"/>
              </a:rPr>
              <a:t>important </a:t>
            </a:r>
            <a:r>
              <a:rPr sz="2000" spc="15" dirty="0">
                <a:latin typeface="微软雅黑" panose="020B0503020204020204" charset="-122"/>
                <a:ea typeface="微软雅黑" panose="020B0503020204020204" charset="-122"/>
                <a:cs typeface="Arial" panose="020B0604020202090204"/>
                <a:sym typeface="+mn-ea"/>
              </a:rPr>
              <a:t>for </a:t>
            </a:r>
            <a:r>
              <a:rPr sz="2000" dirty="0">
                <a:latin typeface="微软雅黑" panose="020B0503020204020204" charset="-122"/>
                <a:ea typeface="微软雅黑" panose="020B0503020204020204" charset="-122"/>
                <a:cs typeface="Arial" panose="020B0604020202090204"/>
                <a:sym typeface="+mn-ea"/>
              </a:rPr>
              <a:t>people to </a:t>
            </a:r>
            <a:r>
              <a:rPr sz="2000" spc="25" dirty="0">
                <a:latin typeface="微软雅黑" panose="020B0503020204020204" charset="-122"/>
                <a:ea typeface="微软雅黑" panose="020B0503020204020204" charset="-122"/>
                <a:cs typeface="Arial" panose="020B0604020202090204"/>
                <a:sym typeface="+mn-ea"/>
              </a:rPr>
              <a:t>know </a:t>
            </a:r>
            <a:r>
              <a:rPr sz="2000" spc="10" dirty="0">
                <a:latin typeface="微软雅黑" panose="020B0503020204020204" charset="-122"/>
                <a:ea typeface="微软雅黑" panose="020B0503020204020204" charset="-122"/>
                <a:cs typeface="Arial" panose="020B0604020202090204"/>
                <a:sym typeface="+mn-ea"/>
              </a:rPr>
              <a:t>these interesting</a:t>
            </a:r>
            <a:r>
              <a:rPr sz="2000" spc="335"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facts </a:t>
            </a:r>
            <a:r>
              <a:rPr sz="2000" dirty="0">
                <a:latin typeface="微软雅黑" panose="020B0503020204020204" charset="-122"/>
                <a:ea typeface="微软雅黑" panose="020B0503020204020204" charset="-122"/>
                <a:cs typeface="Arial" panose="020B0604020202090204"/>
                <a:sym typeface="+mn-ea"/>
              </a:rPr>
              <a:t>about the </a:t>
            </a:r>
            <a:r>
              <a:rPr sz="2000" spc="10" dirty="0">
                <a:latin typeface="微软雅黑" panose="020B0503020204020204" charset="-122"/>
                <a:ea typeface="微软雅黑" panose="020B0503020204020204" charset="-122"/>
                <a:cs typeface="Arial" panose="020B0604020202090204"/>
                <a:sym typeface="+mn-ea"/>
              </a:rPr>
              <a:t>human </a:t>
            </a:r>
            <a:r>
              <a:rPr sz="2000" spc="5" dirty="0">
                <a:latin typeface="微软雅黑" panose="020B0503020204020204" charset="-122"/>
                <a:ea typeface="微软雅黑" panose="020B0503020204020204" charset="-122"/>
                <a:cs typeface="Arial" panose="020B0604020202090204"/>
                <a:sym typeface="+mn-ea"/>
              </a:rPr>
              <a:t>brains. However, </a:t>
            </a:r>
            <a:r>
              <a:rPr sz="2000" spc="10" dirty="0">
                <a:latin typeface="微软雅黑" panose="020B0503020204020204" charset="-122"/>
                <a:ea typeface="微软雅黑" panose="020B0503020204020204" charset="-122"/>
                <a:cs typeface="Arial" panose="020B0604020202090204"/>
                <a:sym typeface="+mn-ea"/>
              </a:rPr>
              <a:t>many </a:t>
            </a:r>
            <a:r>
              <a:rPr sz="2000" spc="15" dirty="0">
                <a:latin typeface="微软雅黑" panose="020B0503020204020204" charset="-122"/>
                <a:ea typeface="微软雅黑" panose="020B0503020204020204" charset="-122"/>
                <a:cs typeface="Arial" panose="020B0604020202090204"/>
                <a:sym typeface="+mn-ea"/>
              </a:rPr>
              <a:t>aspects concerning our </a:t>
            </a:r>
            <a:r>
              <a:rPr sz="2000" spc="-5" dirty="0">
                <a:latin typeface="微软雅黑" panose="020B0503020204020204" charset="-122"/>
                <a:ea typeface="微软雅黑" panose="020B0503020204020204" charset="-122"/>
                <a:cs typeface="Arial" panose="020B0604020202090204"/>
                <a:sym typeface="+mn-ea"/>
              </a:rPr>
              <a:t>brains</a:t>
            </a:r>
            <a:r>
              <a:rPr sz="2000" spc="-135"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still </a:t>
            </a:r>
            <a:r>
              <a:rPr lang="en-US" sz="2000" spc="10" dirty="0">
                <a:latin typeface="微软雅黑" panose="020B0503020204020204" charset="-122"/>
                <a:ea typeface="微软雅黑" panose="020B0503020204020204" charset="-122"/>
                <a:cs typeface="Arial" panose="020B0604020202090204"/>
                <a:sym typeface="+mn-ea"/>
              </a:rPr>
              <a:t>r</a:t>
            </a:r>
            <a:r>
              <a:rPr sz="2000" spc="5" dirty="0">
                <a:latin typeface="微软雅黑" panose="020B0503020204020204" charset="-122"/>
                <a:ea typeface="微软雅黑" panose="020B0503020204020204" charset="-122"/>
                <a:cs typeface="Arial" panose="020B0604020202090204"/>
                <a:sym typeface="+mn-ea"/>
              </a:rPr>
              <a:t>emain </a:t>
            </a:r>
            <a:r>
              <a:rPr sz="2000" spc="10" dirty="0">
                <a:latin typeface="微软雅黑" panose="020B0503020204020204" charset="-122"/>
                <a:ea typeface="微软雅黑" panose="020B0503020204020204" charset="-122"/>
                <a:cs typeface="Arial" panose="020B0604020202090204"/>
                <a:sym typeface="+mn-ea"/>
              </a:rPr>
              <a:t>unknown. </a:t>
            </a:r>
            <a:r>
              <a:rPr sz="2000" spc="30" dirty="0">
                <a:latin typeface="微软雅黑" panose="020B0503020204020204" charset="-122"/>
                <a:ea typeface="微软雅黑" panose="020B0503020204020204" charset="-122"/>
                <a:cs typeface="Arial" panose="020B0604020202090204"/>
                <a:sym typeface="+mn-ea"/>
              </a:rPr>
              <a:t>With </a:t>
            </a:r>
            <a:r>
              <a:rPr sz="2000" spc="10" dirty="0">
                <a:latin typeface="微软雅黑" panose="020B0503020204020204" charset="-122"/>
                <a:ea typeface="微软雅黑" panose="020B0503020204020204" charset="-122"/>
                <a:cs typeface="Arial" panose="020B0604020202090204"/>
                <a:sym typeface="+mn-ea"/>
              </a:rPr>
              <a:t>scientists’ </a:t>
            </a:r>
            <a:r>
              <a:rPr sz="2000" spc="5" dirty="0">
                <a:latin typeface="微软雅黑" panose="020B0503020204020204" charset="-122"/>
                <a:ea typeface="微软雅黑" panose="020B0503020204020204" charset="-122"/>
                <a:cs typeface="Arial" panose="020B0604020202090204"/>
                <a:sym typeface="+mn-ea"/>
              </a:rPr>
              <a:t>persistent </a:t>
            </a:r>
            <a:r>
              <a:rPr sz="2000" spc="10" dirty="0">
                <a:latin typeface="微软雅黑" panose="020B0503020204020204" charset="-122"/>
                <a:ea typeface="微软雅黑" panose="020B0503020204020204" charset="-122"/>
                <a:cs typeface="Arial" panose="020B0604020202090204"/>
                <a:sym typeface="+mn-ea"/>
              </a:rPr>
              <a:t>efforts, </a:t>
            </a:r>
            <a:r>
              <a:rPr sz="2000" dirty="0">
                <a:latin typeface="微软雅黑" panose="020B0503020204020204" charset="-122"/>
                <a:ea typeface="微软雅黑" panose="020B0503020204020204" charset="-122"/>
                <a:cs typeface="Arial" panose="020B0604020202090204"/>
                <a:sym typeface="+mn-ea"/>
              </a:rPr>
              <a:t>more </a:t>
            </a:r>
            <a:r>
              <a:rPr sz="2000" spc="10" dirty="0">
                <a:latin typeface="微软雅黑" panose="020B0503020204020204" charset="-122"/>
                <a:ea typeface="微软雅黑" panose="020B0503020204020204" charset="-122"/>
                <a:cs typeface="Arial" panose="020B0604020202090204"/>
                <a:sym typeface="+mn-ea"/>
              </a:rPr>
              <a:t>secrets of</a:t>
            </a:r>
            <a:r>
              <a:rPr sz="2000" spc="65"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the </a:t>
            </a:r>
            <a:r>
              <a:rPr sz="2000" spc="-20" dirty="0">
                <a:latin typeface="微软雅黑" panose="020B0503020204020204" charset="-122"/>
                <a:ea typeface="微软雅黑" panose="020B0503020204020204" charset="-122"/>
                <a:cs typeface="Arial" panose="020B0604020202090204"/>
                <a:sym typeface="+mn-ea"/>
              </a:rPr>
              <a:t>human </a:t>
            </a:r>
            <a:r>
              <a:rPr sz="2000" dirty="0">
                <a:latin typeface="微软雅黑" panose="020B0503020204020204" charset="-122"/>
                <a:ea typeface="微软雅黑" panose="020B0503020204020204" charset="-122"/>
                <a:cs typeface="Arial" panose="020B0604020202090204"/>
                <a:sym typeface="+mn-ea"/>
              </a:rPr>
              <a:t>brain </a:t>
            </a:r>
            <a:r>
              <a:rPr sz="2000" spc="-35" dirty="0">
                <a:latin typeface="微软雅黑" panose="020B0503020204020204" charset="-122"/>
                <a:ea typeface="微软雅黑" panose="020B0503020204020204" charset="-122"/>
                <a:cs typeface="Arial" panose="020B0604020202090204"/>
                <a:sym typeface="+mn-ea"/>
              </a:rPr>
              <a:t>will </a:t>
            </a:r>
            <a:r>
              <a:rPr sz="2000" spc="-10" dirty="0">
                <a:latin typeface="微软雅黑" panose="020B0503020204020204" charset="-122"/>
                <a:ea typeface="微软雅黑" panose="020B0503020204020204" charset="-122"/>
                <a:cs typeface="Arial" panose="020B0604020202090204"/>
                <a:sym typeface="+mn-ea"/>
              </a:rPr>
              <a:t>be</a:t>
            </a:r>
            <a:r>
              <a:rPr sz="2000" spc="-70"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revealed.</a:t>
            </a:r>
            <a:endParaRPr sz="2000" dirty="0">
              <a:latin typeface="微软雅黑" panose="020B0503020204020204" charset="-122"/>
              <a:ea typeface="微软雅黑" panose="020B0503020204020204" charset="-122"/>
              <a:cs typeface="Arial" panose="020B0604020202090204"/>
            </a:endParaRPr>
          </a:p>
          <a:p>
            <a:pPr marL="12700" algn="just" fontAlgn="auto">
              <a:lnSpc>
                <a:spcPts val="4500"/>
              </a:lnSpc>
              <a:spcBef>
                <a:spcPts val="130"/>
              </a:spcBef>
            </a:pPr>
            <a:endParaRPr sz="2000" dirty="0">
              <a:latin typeface="微软雅黑" panose="020B0503020204020204" charset="-122"/>
              <a:ea typeface="微软雅黑" panose="020B0503020204020204" charset="-122"/>
              <a:cs typeface="Arial" panose="020B0604020202090204"/>
            </a:endParaRPr>
          </a:p>
          <a:p>
            <a:pPr marL="12700" algn="just" fontAlgn="auto">
              <a:lnSpc>
                <a:spcPts val="4500"/>
              </a:lnSpc>
              <a:spcBef>
                <a:spcPts val="130"/>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682990" y="2186955"/>
            <a:ext cx="350774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spc="10" dirty="0">
                <a:latin typeface="微软雅黑" panose="020B0503020204020204" charset="-122"/>
                <a:ea typeface="微软雅黑" panose="020B0503020204020204" charset="-122"/>
                <a:cs typeface="Arial" panose="020B0604020202090204"/>
                <a:sym typeface="+mn-ea"/>
              </a:rPr>
              <a:t>fundamentally  </a:t>
            </a:r>
            <a:endParaRPr spc="10"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25"/>
              </a:spcBef>
            </a:pPr>
            <a:r>
              <a:rPr spc="10" dirty="0">
                <a:latin typeface="微软雅黑" panose="020B0503020204020204" charset="-122"/>
                <a:ea typeface="微软雅黑" panose="020B0503020204020204" charset="-122"/>
                <a:cs typeface="Arial" panose="020B0604020202090204"/>
                <a:sym typeface="+mn-ea"/>
              </a:rPr>
              <a:t>    </a:t>
            </a:r>
            <a:r>
              <a:rPr lang="en-US" spc="10" dirty="0">
                <a:latin typeface="微软雅黑" panose="020B0503020204020204" charset="-122"/>
                <a:ea typeface="微软雅黑" panose="020B0503020204020204" charset="-122"/>
                <a:cs typeface="Arial" panose="020B0604020202090204"/>
                <a:sym typeface="+mn-ea"/>
              </a:rPr>
              <a:t>adv. </a:t>
            </a:r>
            <a:r>
              <a:rPr lang="zh-CN" altLang="en-US" spc="10" dirty="0">
                <a:latin typeface="微软雅黑" panose="020B0503020204020204" charset="-122"/>
                <a:ea typeface="微软雅黑" panose="020B0503020204020204" charset="-122"/>
                <a:cs typeface="Arial" panose="020B0604020202090204"/>
                <a:sym typeface="+mn-ea"/>
              </a:rPr>
              <a:t>根本地、根本上</a:t>
            </a:r>
            <a:endParaRPr lang="zh-CN" altLang="en-US" spc="10"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90204"/>
              </a:rPr>
              <a:t>② </a:t>
            </a:r>
            <a:r>
              <a:rPr lang="en-US" altLang="zh-CN" spc="-10" dirty="0">
                <a:latin typeface="微软雅黑" panose="020B0503020204020204" charset="-122"/>
                <a:ea typeface="微软雅黑" panose="020B0503020204020204" charset="-122"/>
                <a:cs typeface="Arial" panose="020B0604020202090204"/>
              </a:rPr>
              <a:t>concern  v. </a:t>
            </a:r>
            <a:r>
              <a:rPr lang="zh-CN" altLang="en-US" spc="-10" dirty="0">
                <a:latin typeface="微软雅黑" panose="020B0503020204020204" charset="-122"/>
                <a:ea typeface="微软雅黑" panose="020B0503020204020204" charset="-122"/>
                <a:cs typeface="Arial" panose="020B0604020202090204"/>
              </a:rPr>
              <a:t>与</a:t>
            </a:r>
            <a:r>
              <a:rPr lang="en-US" altLang="zh-CN" spc="-10" dirty="0">
                <a:latin typeface="微软雅黑" panose="020B0503020204020204" charset="-122"/>
                <a:ea typeface="微软雅黑" panose="020B0503020204020204" charset="-122"/>
                <a:cs typeface="Arial" panose="020B0604020202090204"/>
              </a:rPr>
              <a:t>...</a:t>
            </a:r>
            <a:r>
              <a:rPr lang="zh-CN" altLang="en-US" spc="-10" dirty="0">
                <a:latin typeface="微软雅黑" panose="020B0503020204020204" charset="-122"/>
                <a:ea typeface="微软雅黑" panose="020B0503020204020204" charset="-122"/>
                <a:cs typeface="Arial" panose="020B0604020202090204"/>
              </a:rPr>
              <a:t>有关、关于</a:t>
            </a:r>
            <a:endParaRPr lang="zh-CN" altLang="en-US" spc="-10" dirty="0">
              <a:latin typeface="微软雅黑" panose="020B0503020204020204" charset="-122"/>
              <a:ea typeface="微软雅黑" panose="020B0503020204020204" charset="-122"/>
              <a:cs typeface="Arial" panose="020B0604020202090204"/>
            </a:endParaRP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spc="5" dirty="0">
                <a:latin typeface="微软雅黑" panose="020B0503020204020204" charset="-122"/>
                <a:ea typeface="微软雅黑" panose="020B0503020204020204" charset="-122"/>
                <a:cs typeface="Arial" panose="020B0604020202090204"/>
                <a:sym typeface="+mn-ea"/>
              </a:rPr>
              <a:t>persistent  [pə'zɪstənt]</a:t>
            </a:r>
            <a:endParaRPr spc="5"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25"/>
              </a:spcBef>
            </a:pPr>
            <a:r>
              <a:rPr lang="en-US" spc="5" dirty="0">
                <a:latin typeface="微软雅黑" panose="020B0503020204020204" charset="-122"/>
                <a:ea typeface="微软雅黑" panose="020B0503020204020204" charset="-122"/>
                <a:cs typeface="Arial" panose="020B0604020202090204"/>
                <a:sym typeface="+mn-ea"/>
              </a:rPr>
              <a:t>adj. </a:t>
            </a:r>
            <a:r>
              <a:rPr lang="zh-CN" altLang="en-US" spc="5" dirty="0">
                <a:latin typeface="微软雅黑" panose="020B0503020204020204" charset="-122"/>
                <a:ea typeface="微软雅黑" panose="020B0503020204020204" charset="-122"/>
                <a:cs typeface="Arial" panose="020B0604020202090204"/>
                <a:sym typeface="+mn-ea"/>
              </a:rPr>
              <a:t>坚持的、持久稳固的、持续的</a:t>
            </a:r>
            <a:endParaRPr lang="zh-CN" altLang="en-US" spc="5"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5" dirty="0">
                <a:latin typeface="微软雅黑" panose="020B0503020204020204" charset="-122"/>
                <a:ea typeface="微软雅黑" panose="020B0503020204020204" charset="-122"/>
                <a:cs typeface="Arial" panose="020B0604020202090204"/>
                <a:sym typeface="+mn-ea"/>
              </a:rPr>
              <a:t>reveal  [rɪ'viːl]  </a:t>
            </a:r>
            <a:endParaRPr spc="-5"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r>
              <a:rPr lang="en-US" spc="-5" dirty="0">
                <a:latin typeface="微软雅黑" panose="020B0503020204020204" charset="-122"/>
                <a:ea typeface="微软雅黑" panose="020B0503020204020204" charset="-122"/>
                <a:cs typeface="Arial" panose="020B0604020202090204"/>
                <a:sym typeface="+mn-ea"/>
              </a:rPr>
              <a:t>    v. </a:t>
            </a:r>
            <a:r>
              <a:rPr lang="zh-CN" altLang="en-US" spc="-5" dirty="0">
                <a:latin typeface="微软雅黑" panose="020B0503020204020204" charset="-122"/>
                <a:ea typeface="微软雅黑" panose="020B0503020204020204" charset="-122"/>
                <a:cs typeface="Arial" panose="020B0604020202090204"/>
                <a:sym typeface="+mn-ea"/>
              </a:rPr>
              <a:t>显示、透露、揭露</a:t>
            </a:r>
            <a:endParaRPr lang="zh-CN" altLang="en-US" spc="-5"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endParaRPr lang="zh-CN" spc="-15" dirty="0">
              <a:latin typeface="微软雅黑" panose="020B0503020204020204" charset="-122"/>
              <a:ea typeface="微软雅黑" panose="020B0503020204020204" charset="-122"/>
              <a:cs typeface="Arial" panose="020B060402020209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5424" y="1489125"/>
            <a:ext cx="8230870" cy="5202835"/>
          </a:xfrm>
          <a:prstGeom prst="rect">
            <a:avLst/>
          </a:prstGeom>
          <a:noFill/>
          <a:ln w="9525">
            <a:noFill/>
          </a:ln>
        </p:spPr>
        <p:txBody>
          <a:bodyPr wrap="square">
            <a:spAutoFit/>
          </a:bodyPr>
          <a:lstStyle/>
          <a:p>
            <a:pPr marL="12700" algn="just" fontAlgn="auto">
              <a:lnSpc>
                <a:spcPts val="4500"/>
              </a:lnSpc>
            </a:pPr>
            <a:r>
              <a:rPr sz="2000" spc="25" dirty="0">
                <a:latin typeface="微软雅黑" panose="020B0503020204020204" charset="-122"/>
                <a:ea typeface="微软雅黑" panose="020B0503020204020204" charset="-122"/>
                <a:cs typeface="微软雅黑" panose="020B0503020204020204" charset="-122"/>
                <a:sym typeface="+mn-ea"/>
              </a:rPr>
              <a:t>⑥ </a:t>
            </a:r>
            <a:r>
              <a:rPr sz="2000" dirty="0">
                <a:latin typeface="微软雅黑" panose="020B0503020204020204" charset="-122"/>
                <a:ea typeface="微软雅黑" panose="020B0503020204020204" charset="-122"/>
                <a:cs typeface="Arial" panose="020B0604020202090204"/>
                <a:sym typeface="+mn-ea"/>
              </a:rPr>
              <a:t>It’s </a:t>
            </a:r>
            <a:r>
              <a:rPr sz="2000" spc="10" dirty="0">
                <a:latin typeface="微软雅黑" panose="020B0503020204020204" charset="-122"/>
                <a:ea typeface="微软雅黑" panose="020B0503020204020204" charset="-122"/>
                <a:cs typeface="Arial" panose="020B0604020202090204"/>
                <a:sym typeface="+mn-ea"/>
              </a:rPr>
              <a:t>fundamentally </a:t>
            </a:r>
            <a:r>
              <a:rPr sz="2000" spc="5" dirty="0">
                <a:latin typeface="微软雅黑" panose="020B0503020204020204" charset="-122"/>
                <a:ea typeface="微软雅黑" panose="020B0503020204020204" charset="-122"/>
                <a:cs typeface="Arial" panose="020B0604020202090204"/>
                <a:sym typeface="+mn-ea"/>
              </a:rPr>
              <a:t>important </a:t>
            </a:r>
            <a:r>
              <a:rPr sz="2000" spc="15" dirty="0">
                <a:latin typeface="微软雅黑" panose="020B0503020204020204" charset="-122"/>
                <a:ea typeface="微软雅黑" panose="020B0503020204020204" charset="-122"/>
                <a:cs typeface="Arial" panose="020B0604020202090204"/>
                <a:sym typeface="+mn-ea"/>
              </a:rPr>
              <a:t>for </a:t>
            </a:r>
            <a:r>
              <a:rPr sz="2000" dirty="0">
                <a:latin typeface="微软雅黑" panose="020B0503020204020204" charset="-122"/>
                <a:ea typeface="微软雅黑" panose="020B0503020204020204" charset="-122"/>
                <a:cs typeface="Arial" panose="020B0604020202090204"/>
                <a:sym typeface="+mn-ea"/>
              </a:rPr>
              <a:t>people to </a:t>
            </a:r>
            <a:r>
              <a:rPr sz="2000" spc="25" dirty="0">
                <a:latin typeface="微软雅黑" panose="020B0503020204020204" charset="-122"/>
                <a:ea typeface="微软雅黑" panose="020B0503020204020204" charset="-122"/>
                <a:cs typeface="Arial" panose="020B0604020202090204"/>
                <a:sym typeface="+mn-ea"/>
              </a:rPr>
              <a:t>know </a:t>
            </a:r>
            <a:r>
              <a:rPr sz="2000" spc="10" dirty="0">
                <a:latin typeface="微软雅黑" panose="020B0503020204020204" charset="-122"/>
                <a:ea typeface="微软雅黑" panose="020B0503020204020204" charset="-122"/>
                <a:cs typeface="Arial" panose="020B0604020202090204"/>
                <a:sym typeface="+mn-ea"/>
              </a:rPr>
              <a:t>these interesting</a:t>
            </a:r>
            <a:r>
              <a:rPr sz="2000" spc="335"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facts </a:t>
            </a:r>
            <a:r>
              <a:rPr sz="2000" dirty="0">
                <a:latin typeface="微软雅黑" panose="020B0503020204020204" charset="-122"/>
                <a:ea typeface="微软雅黑" panose="020B0503020204020204" charset="-122"/>
                <a:cs typeface="Arial" panose="020B0604020202090204"/>
                <a:sym typeface="+mn-ea"/>
              </a:rPr>
              <a:t>about the </a:t>
            </a:r>
            <a:r>
              <a:rPr sz="2000" spc="10" dirty="0">
                <a:latin typeface="微软雅黑" panose="020B0503020204020204" charset="-122"/>
                <a:ea typeface="微软雅黑" panose="020B0503020204020204" charset="-122"/>
                <a:cs typeface="Arial" panose="020B0604020202090204"/>
                <a:sym typeface="+mn-ea"/>
              </a:rPr>
              <a:t>human </a:t>
            </a:r>
            <a:r>
              <a:rPr sz="2000" spc="5" dirty="0">
                <a:latin typeface="微软雅黑" panose="020B0503020204020204" charset="-122"/>
                <a:ea typeface="微软雅黑" panose="020B0503020204020204" charset="-122"/>
                <a:cs typeface="Arial" panose="020B0604020202090204"/>
                <a:sym typeface="+mn-ea"/>
              </a:rPr>
              <a:t>brains. However, </a:t>
            </a:r>
            <a:r>
              <a:rPr sz="2000" spc="10" dirty="0">
                <a:latin typeface="微软雅黑" panose="020B0503020204020204" charset="-122"/>
                <a:ea typeface="微软雅黑" panose="020B0503020204020204" charset="-122"/>
                <a:cs typeface="Arial" panose="020B0604020202090204"/>
                <a:sym typeface="+mn-ea"/>
              </a:rPr>
              <a:t>many </a:t>
            </a:r>
            <a:r>
              <a:rPr sz="2000" spc="15" dirty="0">
                <a:latin typeface="微软雅黑" panose="020B0503020204020204" charset="-122"/>
                <a:ea typeface="微软雅黑" panose="020B0503020204020204" charset="-122"/>
                <a:cs typeface="Arial" panose="020B0604020202090204"/>
                <a:sym typeface="+mn-ea"/>
              </a:rPr>
              <a:t>aspects concerning our </a:t>
            </a:r>
            <a:r>
              <a:rPr sz="2000" spc="-5" dirty="0">
                <a:latin typeface="微软雅黑" panose="020B0503020204020204" charset="-122"/>
                <a:ea typeface="微软雅黑" panose="020B0503020204020204" charset="-122"/>
                <a:cs typeface="Arial" panose="020B0604020202090204"/>
                <a:sym typeface="+mn-ea"/>
              </a:rPr>
              <a:t>brains</a:t>
            </a:r>
            <a:r>
              <a:rPr sz="2000" spc="-135"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still </a:t>
            </a:r>
            <a:r>
              <a:rPr lang="en-US" sz="2000" spc="10" dirty="0">
                <a:latin typeface="微软雅黑" panose="020B0503020204020204" charset="-122"/>
                <a:ea typeface="微软雅黑" panose="020B0503020204020204" charset="-122"/>
                <a:cs typeface="Arial" panose="020B0604020202090204"/>
                <a:sym typeface="+mn-ea"/>
              </a:rPr>
              <a:t>r</a:t>
            </a:r>
            <a:r>
              <a:rPr sz="2000" spc="5" dirty="0">
                <a:latin typeface="微软雅黑" panose="020B0503020204020204" charset="-122"/>
                <a:ea typeface="微软雅黑" panose="020B0503020204020204" charset="-122"/>
                <a:cs typeface="Arial" panose="020B0604020202090204"/>
                <a:sym typeface="+mn-ea"/>
              </a:rPr>
              <a:t>emain </a:t>
            </a:r>
            <a:r>
              <a:rPr sz="2000" spc="10" dirty="0">
                <a:latin typeface="微软雅黑" panose="020B0503020204020204" charset="-122"/>
                <a:ea typeface="微软雅黑" panose="020B0503020204020204" charset="-122"/>
                <a:cs typeface="Arial" panose="020B0604020202090204"/>
                <a:sym typeface="+mn-ea"/>
              </a:rPr>
              <a:t>unknown. </a:t>
            </a:r>
            <a:r>
              <a:rPr sz="2000" spc="30" dirty="0">
                <a:latin typeface="微软雅黑" panose="020B0503020204020204" charset="-122"/>
                <a:ea typeface="微软雅黑" panose="020B0503020204020204" charset="-122"/>
                <a:cs typeface="Arial" panose="020B0604020202090204"/>
                <a:sym typeface="+mn-ea"/>
              </a:rPr>
              <a:t>With </a:t>
            </a:r>
            <a:r>
              <a:rPr sz="2000" spc="10" dirty="0">
                <a:latin typeface="微软雅黑" panose="020B0503020204020204" charset="-122"/>
                <a:ea typeface="微软雅黑" panose="020B0503020204020204" charset="-122"/>
                <a:cs typeface="Arial" panose="020B0604020202090204"/>
                <a:sym typeface="+mn-ea"/>
              </a:rPr>
              <a:t>scientists’ </a:t>
            </a:r>
            <a:r>
              <a:rPr sz="2000" spc="5" dirty="0">
                <a:latin typeface="微软雅黑" panose="020B0503020204020204" charset="-122"/>
                <a:ea typeface="微软雅黑" panose="020B0503020204020204" charset="-122"/>
                <a:cs typeface="Arial" panose="020B0604020202090204"/>
                <a:sym typeface="+mn-ea"/>
              </a:rPr>
              <a:t>persistent </a:t>
            </a:r>
            <a:r>
              <a:rPr sz="2000" spc="10" dirty="0">
                <a:latin typeface="微软雅黑" panose="020B0503020204020204" charset="-122"/>
                <a:ea typeface="微软雅黑" panose="020B0503020204020204" charset="-122"/>
                <a:cs typeface="Arial" panose="020B0604020202090204"/>
                <a:sym typeface="+mn-ea"/>
              </a:rPr>
              <a:t>efforts, </a:t>
            </a:r>
            <a:r>
              <a:rPr sz="2000" dirty="0">
                <a:latin typeface="微软雅黑" panose="020B0503020204020204" charset="-122"/>
                <a:ea typeface="微软雅黑" panose="020B0503020204020204" charset="-122"/>
                <a:cs typeface="Arial" panose="020B0604020202090204"/>
                <a:sym typeface="+mn-ea"/>
              </a:rPr>
              <a:t>more </a:t>
            </a:r>
            <a:r>
              <a:rPr sz="2000" spc="10" dirty="0">
                <a:latin typeface="微软雅黑" panose="020B0503020204020204" charset="-122"/>
                <a:ea typeface="微软雅黑" panose="020B0503020204020204" charset="-122"/>
                <a:cs typeface="Arial" panose="020B0604020202090204"/>
                <a:sym typeface="+mn-ea"/>
              </a:rPr>
              <a:t>secrets of</a:t>
            </a:r>
            <a:r>
              <a:rPr sz="2000" spc="65"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the </a:t>
            </a:r>
            <a:r>
              <a:rPr sz="2000" spc="-20" dirty="0">
                <a:latin typeface="微软雅黑" panose="020B0503020204020204" charset="-122"/>
                <a:ea typeface="微软雅黑" panose="020B0503020204020204" charset="-122"/>
                <a:cs typeface="Arial" panose="020B0604020202090204"/>
                <a:sym typeface="+mn-ea"/>
              </a:rPr>
              <a:t>human </a:t>
            </a:r>
            <a:r>
              <a:rPr sz="2000" dirty="0">
                <a:latin typeface="微软雅黑" panose="020B0503020204020204" charset="-122"/>
                <a:ea typeface="微软雅黑" panose="020B0503020204020204" charset="-122"/>
                <a:cs typeface="Arial" panose="020B0604020202090204"/>
                <a:sym typeface="+mn-ea"/>
              </a:rPr>
              <a:t>brain </a:t>
            </a:r>
            <a:r>
              <a:rPr sz="2000" spc="-35" dirty="0">
                <a:latin typeface="微软雅黑" panose="020B0503020204020204" charset="-122"/>
                <a:ea typeface="微软雅黑" panose="020B0503020204020204" charset="-122"/>
                <a:cs typeface="Arial" panose="020B0604020202090204"/>
                <a:sym typeface="+mn-ea"/>
              </a:rPr>
              <a:t>will </a:t>
            </a:r>
            <a:r>
              <a:rPr sz="2000" spc="-10" dirty="0">
                <a:latin typeface="微软雅黑" panose="020B0503020204020204" charset="-122"/>
                <a:ea typeface="微软雅黑" panose="020B0503020204020204" charset="-122"/>
                <a:cs typeface="Arial" panose="020B0604020202090204"/>
                <a:sym typeface="+mn-ea"/>
              </a:rPr>
              <a:t>be</a:t>
            </a:r>
            <a:r>
              <a:rPr sz="2000" spc="-70"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revealed.</a:t>
            </a:r>
            <a:endParaRPr sz="2000" spc="-5" dirty="0">
              <a:latin typeface="微软雅黑" panose="020B0503020204020204" charset="-122"/>
              <a:ea typeface="微软雅黑" panose="020B0503020204020204" charset="-122"/>
              <a:cs typeface="Arial" panose="020B0604020202090204"/>
              <a:sym typeface="+mn-ea"/>
            </a:endParaRPr>
          </a:p>
          <a:p>
            <a:pPr marL="12700" algn="just" fontAlgn="auto">
              <a:lnSpc>
                <a:spcPts val="4500"/>
              </a:lnSpc>
            </a:pPr>
            <a:endParaRPr sz="2000" spc="-5" dirty="0">
              <a:latin typeface="微软雅黑" panose="020B0503020204020204" charset="-122"/>
              <a:ea typeface="微软雅黑" panose="020B0503020204020204" charset="-122"/>
              <a:cs typeface="Arial" panose="020B0604020202090204"/>
              <a:sym typeface="+mn-ea"/>
            </a:endParaRPr>
          </a:p>
          <a:p>
            <a:pPr marL="12700" algn="just" fontAlgn="auto">
              <a:lnSpc>
                <a:spcPts val="4500"/>
              </a:lnSpc>
            </a:pPr>
            <a:endParaRPr sz="2000" spc="-5" dirty="0">
              <a:latin typeface="微软雅黑" panose="020B0503020204020204" charset="-122"/>
              <a:ea typeface="微软雅黑" panose="020B0503020204020204" charset="-122"/>
              <a:cs typeface="Arial" panose="020B0604020202090204"/>
              <a:sym typeface="+mn-ea"/>
            </a:endParaRPr>
          </a:p>
          <a:p>
            <a:pPr marL="12700" algn="just" fontAlgn="auto">
              <a:lnSpc>
                <a:spcPts val="4500"/>
              </a:lnSpc>
            </a:pPr>
            <a:r>
              <a:rPr sz="2000" spc="25" dirty="0" err="1">
                <a:latin typeface="微软雅黑" panose="020B0503020204020204" charset="-122"/>
                <a:ea typeface="微软雅黑" panose="020B0503020204020204" charset="-122"/>
                <a:cs typeface="微软雅黑" panose="020B0503020204020204" charset="-122"/>
                <a:sym typeface="+mn-ea"/>
              </a:rPr>
              <a:t>段意</a:t>
            </a:r>
            <a:r>
              <a:rPr sz="2000" spc="75" dirty="0" err="1">
                <a:latin typeface="微软雅黑" panose="020B0503020204020204" charset="-122"/>
                <a:ea typeface="微软雅黑" panose="020B0503020204020204" charset="-122"/>
                <a:cs typeface="微软雅黑" panose="020B0503020204020204" charset="-122"/>
                <a:sym typeface="+mn-ea"/>
              </a:rPr>
              <a:t>：</a:t>
            </a:r>
            <a:r>
              <a:rPr sz="2000" spc="25" dirty="0" err="1">
                <a:latin typeface="微软雅黑" panose="020B0503020204020204" charset="-122"/>
                <a:ea typeface="微软雅黑" panose="020B0503020204020204" charset="-122"/>
                <a:cs typeface="微软雅黑" panose="020B0503020204020204" charset="-122"/>
                <a:sym typeface="+mn-ea"/>
              </a:rPr>
              <a:t>了解</a:t>
            </a:r>
            <a:r>
              <a:rPr sz="2000" spc="75" dirty="0" err="1">
                <a:latin typeface="微软雅黑" panose="020B0503020204020204" charset="-122"/>
                <a:ea typeface="微软雅黑" panose="020B0503020204020204" charset="-122"/>
                <a:cs typeface="微软雅黑" panose="020B0503020204020204" charset="-122"/>
                <a:sym typeface="+mn-ea"/>
              </a:rPr>
              <a:t>关</a:t>
            </a:r>
            <a:r>
              <a:rPr sz="2000" spc="25" dirty="0" err="1">
                <a:latin typeface="微软雅黑" panose="020B0503020204020204" charset="-122"/>
                <a:ea typeface="微软雅黑" panose="020B0503020204020204" charset="-122"/>
                <a:cs typeface="微软雅黑" panose="020B0503020204020204" charset="-122"/>
                <a:sym typeface="+mn-ea"/>
              </a:rPr>
              <a:t>于大</a:t>
            </a:r>
            <a:r>
              <a:rPr sz="2000" spc="75" dirty="0" err="1">
                <a:latin typeface="微软雅黑" panose="020B0503020204020204" charset="-122"/>
                <a:ea typeface="微软雅黑" panose="020B0503020204020204" charset="-122"/>
                <a:cs typeface="微软雅黑" panose="020B0503020204020204" charset="-122"/>
                <a:sym typeface="+mn-ea"/>
              </a:rPr>
              <a:t>脑</a:t>
            </a:r>
            <a:r>
              <a:rPr sz="2000" spc="25" dirty="0" err="1">
                <a:latin typeface="微软雅黑" panose="020B0503020204020204" charset="-122"/>
                <a:ea typeface="微软雅黑" panose="020B0503020204020204" charset="-122"/>
                <a:cs typeface="微软雅黑" panose="020B0503020204020204" charset="-122"/>
                <a:sym typeface="+mn-ea"/>
              </a:rPr>
              <a:t>的</a:t>
            </a:r>
            <a:r>
              <a:rPr sz="2000" spc="75" dirty="0" err="1">
                <a:latin typeface="微软雅黑" panose="020B0503020204020204" charset="-122"/>
                <a:ea typeface="微软雅黑" panose="020B0503020204020204" charset="-122"/>
                <a:cs typeface="微软雅黑" panose="020B0503020204020204" charset="-122"/>
                <a:sym typeface="+mn-ea"/>
              </a:rPr>
              <a:t>这</a:t>
            </a:r>
            <a:r>
              <a:rPr sz="2000" spc="25" dirty="0" err="1">
                <a:latin typeface="微软雅黑" panose="020B0503020204020204" charset="-122"/>
                <a:ea typeface="微软雅黑" panose="020B0503020204020204" charset="-122"/>
                <a:cs typeface="微软雅黑" panose="020B0503020204020204" charset="-122"/>
                <a:sym typeface="+mn-ea"/>
              </a:rPr>
              <a:t>些有</a:t>
            </a:r>
            <a:r>
              <a:rPr sz="2000" spc="75" dirty="0" err="1">
                <a:latin typeface="微软雅黑" panose="020B0503020204020204" charset="-122"/>
                <a:ea typeface="微软雅黑" panose="020B0503020204020204" charset="-122"/>
                <a:cs typeface="微软雅黑" panose="020B0503020204020204" charset="-122"/>
                <a:sym typeface="+mn-ea"/>
              </a:rPr>
              <a:t>趣</a:t>
            </a:r>
            <a:r>
              <a:rPr sz="2000" spc="25" dirty="0" err="1">
                <a:latin typeface="微软雅黑" panose="020B0503020204020204" charset="-122"/>
                <a:ea typeface="微软雅黑" panose="020B0503020204020204" charset="-122"/>
                <a:cs typeface="微软雅黑" panose="020B0503020204020204" charset="-122"/>
                <a:sym typeface="+mn-ea"/>
              </a:rPr>
              <a:t>知识</a:t>
            </a:r>
            <a:r>
              <a:rPr sz="2000" spc="75" dirty="0" err="1">
                <a:latin typeface="微软雅黑" panose="020B0503020204020204" charset="-122"/>
                <a:ea typeface="微软雅黑" panose="020B0503020204020204" charset="-122"/>
                <a:cs typeface="微软雅黑" panose="020B0503020204020204" charset="-122"/>
                <a:sym typeface="+mn-ea"/>
              </a:rPr>
              <a:t>很</a:t>
            </a:r>
            <a:r>
              <a:rPr sz="2000" spc="25" dirty="0" err="1">
                <a:latin typeface="微软雅黑" panose="020B0503020204020204" charset="-122"/>
                <a:ea typeface="微软雅黑" panose="020B0503020204020204" charset="-122"/>
                <a:cs typeface="微软雅黑" panose="020B0503020204020204" charset="-122"/>
                <a:sym typeface="+mn-ea"/>
              </a:rPr>
              <a:t>重</a:t>
            </a:r>
            <a:r>
              <a:rPr sz="2000" spc="65" dirty="0" err="1">
                <a:latin typeface="微软雅黑" panose="020B0503020204020204" charset="-122"/>
                <a:ea typeface="微软雅黑" panose="020B0503020204020204" charset="-122"/>
                <a:cs typeface="微软雅黑" panose="020B0503020204020204" charset="-122"/>
                <a:sym typeface="+mn-ea"/>
              </a:rPr>
              <a:t>要</a:t>
            </a:r>
            <a:r>
              <a:rPr sz="2000" spc="25" dirty="0" err="1">
                <a:latin typeface="微软雅黑" panose="020B0503020204020204" charset="-122"/>
                <a:ea typeface="微软雅黑" panose="020B0503020204020204" charset="-122"/>
                <a:cs typeface="微软雅黑" panose="020B0503020204020204" charset="-122"/>
                <a:sym typeface="+mn-ea"/>
              </a:rPr>
              <a:t>，经</a:t>
            </a:r>
            <a:r>
              <a:rPr sz="2000" spc="75" dirty="0" err="1">
                <a:latin typeface="微软雅黑" panose="020B0503020204020204" charset="-122"/>
                <a:ea typeface="微软雅黑" panose="020B0503020204020204" charset="-122"/>
                <a:cs typeface="微软雅黑" panose="020B0503020204020204" charset="-122"/>
                <a:sym typeface="+mn-ea"/>
              </a:rPr>
              <a:t>过</a:t>
            </a:r>
            <a:r>
              <a:rPr sz="2000" spc="25" dirty="0" err="1">
                <a:latin typeface="微软雅黑" panose="020B0503020204020204" charset="-122"/>
                <a:ea typeface="微软雅黑" panose="020B0503020204020204" charset="-122"/>
                <a:cs typeface="微软雅黑" panose="020B0503020204020204" charset="-122"/>
                <a:sym typeface="+mn-ea"/>
              </a:rPr>
              <a:t>科</a:t>
            </a:r>
            <a:r>
              <a:rPr sz="2000" spc="15" dirty="0" err="1">
                <a:latin typeface="微软雅黑" panose="020B0503020204020204" charset="-122"/>
                <a:ea typeface="微软雅黑" panose="020B0503020204020204" charset="-122"/>
                <a:cs typeface="微软雅黑" panose="020B0503020204020204" charset="-122"/>
                <a:sym typeface="+mn-ea"/>
              </a:rPr>
              <a:t>学</a:t>
            </a:r>
            <a:r>
              <a:rPr sz="2000" spc="75" dirty="0" err="1">
                <a:latin typeface="微软雅黑" panose="020B0503020204020204" charset="-122"/>
                <a:ea typeface="微软雅黑" panose="020B0503020204020204" charset="-122"/>
                <a:cs typeface="微软雅黑" panose="020B0503020204020204" charset="-122"/>
                <a:sym typeface="+mn-ea"/>
              </a:rPr>
              <a:t>家</a:t>
            </a:r>
            <a:r>
              <a:rPr sz="2000" spc="25" dirty="0" err="1">
                <a:latin typeface="微软雅黑" panose="020B0503020204020204" charset="-122"/>
                <a:ea typeface="微软雅黑" panose="020B0503020204020204" charset="-122"/>
                <a:cs typeface="微软雅黑" panose="020B0503020204020204" charset="-122"/>
                <a:sym typeface="+mn-ea"/>
              </a:rPr>
              <a:t>不</a:t>
            </a:r>
            <a:r>
              <a:rPr sz="2000" spc="75" dirty="0" err="1">
                <a:latin typeface="微软雅黑" panose="020B0503020204020204" charset="-122"/>
                <a:ea typeface="微软雅黑" panose="020B0503020204020204" charset="-122"/>
                <a:cs typeface="微软雅黑" panose="020B0503020204020204" charset="-122"/>
                <a:sym typeface="+mn-ea"/>
              </a:rPr>
              <a:t>懈</a:t>
            </a:r>
            <a:r>
              <a:rPr sz="2000" spc="25" dirty="0" err="1">
                <a:latin typeface="微软雅黑" panose="020B0503020204020204" charset="-122"/>
                <a:ea typeface="微软雅黑" panose="020B0503020204020204" charset="-122"/>
                <a:cs typeface="微软雅黑" panose="020B0503020204020204" charset="-122"/>
                <a:sym typeface="+mn-ea"/>
              </a:rPr>
              <a:t>努力</a:t>
            </a:r>
            <a:r>
              <a:rPr sz="2000" spc="75" dirty="0" err="1">
                <a:latin typeface="微软雅黑" panose="020B0503020204020204" charset="-122"/>
                <a:ea typeface="微软雅黑" panose="020B0503020204020204" charset="-122"/>
                <a:cs typeface="微软雅黑" panose="020B0503020204020204" charset="-122"/>
                <a:sym typeface="+mn-ea"/>
              </a:rPr>
              <a:t>，</a:t>
            </a:r>
            <a:r>
              <a:rPr sz="2000" spc="25" dirty="0" err="1">
                <a:latin typeface="微软雅黑" panose="020B0503020204020204" charset="-122"/>
                <a:ea typeface="微软雅黑" panose="020B0503020204020204" charset="-122"/>
                <a:cs typeface="微软雅黑" panose="020B0503020204020204" charset="-122"/>
                <a:sym typeface="+mn-ea"/>
              </a:rPr>
              <a:t>越来越多的大脑奥秘将被揭</a:t>
            </a:r>
            <a:r>
              <a:rPr sz="2000" spc="30" dirty="0" err="1">
                <a:latin typeface="微软雅黑" panose="020B0503020204020204" charset="-122"/>
                <a:ea typeface="微软雅黑" panose="020B0503020204020204" charset="-122"/>
                <a:cs typeface="微软雅黑" panose="020B0503020204020204" charset="-122"/>
                <a:sym typeface="+mn-ea"/>
              </a:rPr>
              <a:t>开</a:t>
            </a:r>
            <a:r>
              <a:rPr sz="2000" spc="25" dirty="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684260" y="2205982"/>
            <a:ext cx="350774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spc="10" dirty="0">
                <a:latin typeface="微软雅黑" panose="020B0503020204020204" charset="-122"/>
                <a:ea typeface="微软雅黑" panose="020B0503020204020204" charset="-122"/>
                <a:cs typeface="Arial" panose="020B0604020202090204"/>
                <a:sym typeface="+mn-ea"/>
              </a:rPr>
              <a:t>fundamentally  </a:t>
            </a:r>
            <a:endParaRPr spc="10"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25"/>
              </a:spcBef>
            </a:pPr>
            <a:r>
              <a:rPr spc="10" dirty="0">
                <a:latin typeface="微软雅黑" panose="020B0503020204020204" charset="-122"/>
                <a:ea typeface="微软雅黑" panose="020B0503020204020204" charset="-122"/>
                <a:cs typeface="Arial" panose="020B0604020202090204"/>
                <a:sym typeface="+mn-ea"/>
              </a:rPr>
              <a:t>    </a:t>
            </a:r>
            <a:r>
              <a:rPr lang="en-US" spc="10" dirty="0">
                <a:latin typeface="微软雅黑" panose="020B0503020204020204" charset="-122"/>
                <a:ea typeface="微软雅黑" panose="020B0503020204020204" charset="-122"/>
                <a:cs typeface="Arial" panose="020B0604020202090204"/>
                <a:sym typeface="+mn-ea"/>
              </a:rPr>
              <a:t>adv. </a:t>
            </a:r>
            <a:r>
              <a:rPr lang="zh-CN" altLang="en-US" spc="10" dirty="0">
                <a:latin typeface="微软雅黑" panose="020B0503020204020204" charset="-122"/>
                <a:ea typeface="微软雅黑" panose="020B0503020204020204" charset="-122"/>
                <a:cs typeface="Arial" panose="020B0604020202090204"/>
                <a:sym typeface="+mn-ea"/>
              </a:rPr>
              <a:t>根本地、根本上</a:t>
            </a:r>
            <a:endParaRPr lang="zh-CN" altLang="en-US" spc="10"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90204"/>
              </a:rPr>
              <a:t>② </a:t>
            </a:r>
            <a:r>
              <a:rPr lang="en-US" altLang="zh-CN" spc="-10" dirty="0">
                <a:latin typeface="微软雅黑" panose="020B0503020204020204" charset="-122"/>
                <a:ea typeface="微软雅黑" panose="020B0503020204020204" charset="-122"/>
                <a:cs typeface="Arial" panose="020B0604020202090204"/>
              </a:rPr>
              <a:t>concern  v. </a:t>
            </a:r>
            <a:r>
              <a:rPr lang="zh-CN" altLang="en-US" spc="-10" dirty="0">
                <a:latin typeface="微软雅黑" panose="020B0503020204020204" charset="-122"/>
                <a:ea typeface="微软雅黑" panose="020B0503020204020204" charset="-122"/>
                <a:cs typeface="Arial" panose="020B0604020202090204"/>
              </a:rPr>
              <a:t>与</a:t>
            </a:r>
            <a:r>
              <a:rPr lang="en-US" altLang="zh-CN" spc="-10" dirty="0">
                <a:latin typeface="微软雅黑" panose="020B0503020204020204" charset="-122"/>
                <a:ea typeface="微软雅黑" panose="020B0503020204020204" charset="-122"/>
                <a:cs typeface="Arial" panose="020B0604020202090204"/>
              </a:rPr>
              <a:t>...</a:t>
            </a:r>
            <a:r>
              <a:rPr lang="zh-CN" altLang="en-US" spc="-10" dirty="0">
                <a:latin typeface="微软雅黑" panose="020B0503020204020204" charset="-122"/>
                <a:ea typeface="微软雅黑" panose="020B0503020204020204" charset="-122"/>
                <a:cs typeface="Arial" panose="020B0604020202090204"/>
              </a:rPr>
              <a:t>有关、关于</a:t>
            </a:r>
            <a:endParaRPr lang="zh-CN" altLang="en-US" spc="-10" dirty="0">
              <a:latin typeface="微软雅黑" panose="020B0503020204020204" charset="-122"/>
              <a:ea typeface="微软雅黑" panose="020B0503020204020204" charset="-122"/>
              <a:cs typeface="Arial" panose="020B0604020202090204"/>
            </a:endParaRP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spc="5" dirty="0">
                <a:latin typeface="微软雅黑" panose="020B0503020204020204" charset="-122"/>
                <a:ea typeface="微软雅黑" panose="020B0503020204020204" charset="-122"/>
                <a:cs typeface="Arial" panose="020B0604020202090204"/>
                <a:sym typeface="+mn-ea"/>
              </a:rPr>
              <a:t>persistent  [pə'zɪstənt]</a:t>
            </a:r>
            <a:endParaRPr spc="5"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25"/>
              </a:spcBef>
            </a:pPr>
            <a:r>
              <a:rPr lang="en-US" spc="5" dirty="0">
                <a:latin typeface="微软雅黑" panose="020B0503020204020204" charset="-122"/>
                <a:ea typeface="微软雅黑" panose="020B0503020204020204" charset="-122"/>
                <a:cs typeface="Arial" panose="020B0604020202090204"/>
                <a:sym typeface="+mn-ea"/>
              </a:rPr>
              <a:t>adj. </a:t>
            </a:r>
            <a:r>
              <a:rPr lang="zh-CN" altLang="en-US" spc="5" dirty="0">
                <a:latin typeface="微软雅黑" panose="020B0503020204020204" charset="-122"/>
                <a:ea typeface="微软雅黑" panose="020B0503020204020204" charset="-122"/>
                <a:cs typeface="Arial" panose="020B0604020202090204"/>
                <a:sym typeface="+mn-ea"/>
              </a:rPr>
              <a:t>坚持的、持久稳固的、持续的</a:t>
            </a:r>
            <a:endParaRPr lang="zh-CN" altLang="en-US" spc="5"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5" dirty="0">
                <a:latin typeface="微软雅黑" panose="020B0503020204020204" charset="-122"/>
                <a:ea typeface="微软雅黑" panose="020B0503020204020204" charset="-122"/>
                <a:cs typeface="Arial" panose="020B0604020202090204"/>
                <a:sym typeface="+mn-ea"/>
              </a:rPr>
              <a:t>reveal  [rɪ'viːl]  </a:t>
            </a:r>
            <a:endParaRPr spc="-5"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r>
              <a:rPr lang="en-US" spc="-5" dirty="0">
                <a:latin typeface="微软雅黑" panose="020B0503020204020204" charset="-122"/>
                <a:ea typeface="微软雅黑" panose="020B0503020204020204" charset="-122"/>
                <a:cs typeface="Arial" panose="020B0604020202090204"/>
                <a:sym typeface="+mn-ea"/>
              </a:rPr>
              <a:t>    v. </a:t>
            </a:r>
            <a:r>
              <a:rPr lang="zh-CN" altLang="en-US" spc="-5" dirty="0">
                <a:latin typeface="微软雅黑" panose="020B0503020204020204" charset="-122"/>
                <a:ea typeface="微软雅黑" panose="020B0503020204020204" charset="-122"/>
                <a:cs typeface="Arial" panose="020B0604020202090204"/>
                <a:sym typeface="+mn-ea"/>
              </a:rPr>
              <a:t>显示、透露、揭露</a:t>
            </a:r>
            <a:endParaRPr lang="zh-CN" altLang="en-US" spc="-5"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endParaRPr lang="zh-CN" spc="-15" dirty="0">
              <a:latin typeface="微软雅黑" panose="020B0503020204020204" charset="-122"/>
              <a:ea typeface="微软雅黑" panose="020B0503020204020204" charset="-122"/>
              <a:cs typeface="Arial" panose="020B060402020209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363987"/>
            <a:ext cx="630999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cxnSp>
        <p:nvCxnSpPr>
          <p:cNvPr id="3" name="直接连接符 2"/>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6" name="图示 5"/>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1537394"/>
            <a:ext cx="8258175" cy="4695131"/>
          </a:xfrm>
          <a:prstGeom prst="rect">
            <a:avLst/>
          </a:prstGeom>
          <a:noFill/>
          <a:ln w="9525">
            <a:noFill/>
          </a:ln>
        </p:spPr>
        <p:txBody>
          <a:bodyPr wrap="square">
            <a:spAutoFit/>
          </a:bodyPr>
          <a:lstStyle/>
          <a:p>
            <a:pPr marL="12700" marR="5080" indent="114300" algn="just">
              <a:lnSpc>
                <a:spcPct val="156000"/>
              </a:lnSpc>
              <a:spcBef>
                <a:spcPts val="85"/>
              </a:spcBef>
            </a:pPr>
            <a:r>
              <a:rPr sz="2000" spc="10" dirty="0">
                <a:latin typeface="微软雅黑" panose="020B0503020204020204" charset="-122"/>
                <a:ea typeface="微软雅黑" panose="020B0503020204020204" charset="-122"/>
                <a:cs typeface="微软雅黑" panose="020B0503020204020204" charset="-122"/>
                <a:sym typeface="+mn-ea"/>
              </a:rPr>
              <a:t>①</a:t>
            </a:r>
            <a:r>
              <a:rPr sz="2000" spc="10" dirty="0">
                <a:latin typeface="微软雅黑" panose="020B0503020204020204" charset="-122"/>
                <a:ea typeface="微软雅黑" panose="020B0503020204020204" charset="-122"/>
                <a:cs typeface="Arial" panose="020B0604020202090204"/>
                <a:sym typeface="+mn-ea"/>
              </a:rPr>
              <a:t>For </a:t>
            </a:r>
            <a:r>
              <a:rPr sz="2000" spc="5" dirty="0">
                <a:latin typeface="微软雅黑" panose="020B0503020204020204" charset="-122"/>
                <a:ea typeface="微软雅黑" panose="020B0503020204020204" charset="-122"/>
                <a:cs typeface="Arial" panose="020B0604020202090204"/>
                <a:sym typeface="+mn-ea"/>
              </a:rPr>
              <a:t>centuries, </a:t>
            </a:r>
            <a:r>
              <a:rPr sz="2000" u="sng" spc="-5" dirty="0">
                <a:solidFill>
                  <a:srgbClr val="FF0000"/>
                </a:solidFill>
                <a:latin typeface="微软雅黑" panose="020B0503020204020204" charset="-122"/>
                <a:ea typeface="微软雅黑" panose="020B0503020204020204" charset="-122"/>
                <a:cs typeface="Arial" panose="020B0604020202090204"/>
                <a:sym typeface="+mn-ea"/>
              </a:rPr>
              <a:t>people </a:t>
            </a:r>
            <a:r>
              <a:rPr sz="2000" u="sng" spc="10" dirty="0">
                <a:solidFill>
                  <a:srgbClr val="FF0000"/>
                </a:solidFill>
                <a:latin typeface="微软雅黑" panose="020B0503020204020204" charset="-122"/>
                <a:ea typeface="微软雅黑" panose="020B0503020204020204" charset="-122"/>
                <a:cs typeface="Arial" panose="020B0604020202090204"/>
                <a:sym typeface="+mn-ea"/>
              </a:rPr>
              <a:t>wondered </a:t>
            </a:r>
            <a:r>
              <a:rPr sz="2000" u="sng" spc="15" dirty="0">
                <a:solidFill>
                  <a:srgbClr val="FF0000"/>
                </a:solidFill>
                <a:latin typeface="微软雅黑" panose="020B0503020204020204" charset="-122"/>
                <a:ea typeface="微软雅黑" panose="020B0503020204020204" charset="-122"/>
                <a:cs typeface="Arial" panose="020B0604020202090204"/>
                <a:sym typeface="+mn-ea"/>
              </a:rPr>
              <a:t>about how </a:t>
            </a:r>
            <a:r>
              <a:rPr sz="2000" u="sng" dirty="0">
                <a:solidFill>
                  <a:srgbClr val="FF0000"/>
                </a:solidFill>
                <a:latin typeface="微软雅黑" panose="020B0503020204020204" charset="-122"/>
                <a:ea typeface="微软雅黑" panose="020B0503020204020204" charset="-122"/>
                <a:cs typeface="Arial" panose="020B0604020202090204"/>
                <a:sym typeface="+mn-ea"/>
              </a:rPr>
              <a:t>the</a:t>
            </a:r>
            <a:r>
              <a:rPr sz="2000" u="sng" spc="380" dirty="0">
                <a:solidFill>
                  <a:srgbClr val="FF0000"/>
                </a:solidFill>
                <a:latin typeface="微软雅黑" panose="020B0503020204020204" charset="-122"/>
                <a:ea typeface="微软雅黑" panose="020B0503020204020204" charset="-122"/>
                <a:cs typeface="Arial" panose="020B0604020202090204"/>
                <a:sym typeface="+mn-ea"/>
              </a:rPr>
              <a:t> </a:t>
            </a:r>
            <a:r>
              <a:rPr sz="2000" u="sng" spc="10" dirty="0">
                <a:solidFill>
                  <a:srgbClr val="FF0000"/>
                </a:solidFill>
                <a:latin typeface="微软雅黑" panose="020B0503020204020204" charset="-122"/>
                <a:ea typeface="微软雅黑" panose="020B0503020204020204" charset="-122"/>
                <a:cs typeface="Arial" panose="020B0604020202090204"/>
                <a:sym typeface="+mn-ea"/>
              </a:rPr>
              <a:t>human brain </a:t>
            </a:r>
            <a:r>
              <a:rPr sz="2000" u="sng" dirty="0">
                <a:solidFill>
                  <a:srgbClr val="FF0000"/>
                </a:solidFill>
                <a:latin typeface="微软雅黑" panose="020B0503020204020204" charset="-122"/>
                <a:ea typeface="微软雅黑" panose="020B0503020204020204" charset="-122"/>
                <a:cs typeface="Arial" panose="020B0604020202090204"/>
                <a:sym typeface="+mn-ea"/>
              </a:rPr>
              <a:t>works.  </a:t>
            </a:r>
            <a:r>
              <a:rPr sz="2000" u="sng" spc="10" dirty="0">
                <a:solidFill>
                  <a:srgbClr val="FF0000"/>
                </a:solidFill>
                <a:latin typeface="微软雅黑" panose="020B0503020204020204" charset="-122"/>
                <a:ea typeface="微软雅黑" panose="020B0503020204020204" charset="-122"/>
                <a:cs typeface="Arial" panose="020B0604020202090204"/>
                <a:sym typeface="+mn-ea"/>
              </a:rPr>
              <a:t>Researchers </a:t>
            </a:r>
            <a:r>
              <a:rPr sz="2000" u="sng" spc="-10" dirty="0">
                <a:solidFill>
                  <a:srgbClr val="FF0000"/>
                </a:solidFill>
                <a:latin typeface="微软雅黑" panose="020B0503020204020204" charset="-122"/>
                <a:ea typeface="微软雅黑" panose="020B0503020204020204" charset="-122"/>
                <a:cs typeface="Arial" panose="020B0604020202090204"/>
                <a:sym typeface="+mn-ea"/>
              </a:rPr>
              <a:t>were </a:t>
            </a:r>
            <a:r>
              <a:rPr sz="2000" u="sng" spc="5" dirty="0">
                <a:solidFill>
                  <a:srgbClr val="FF0000"/>
                </a:solidFill>
                <a:latin typeface="微软雅黑" panose="020B0503020204020204" charset="-122"/>
                <a:ea typeface="微软雅黑" panose="020B0503020204020204" charset="-122"/>
                <a:cs typeface="Arial" panose="020B0604020202090204"/>
                <a:sym typeface="+mn-ea"/>
              </a:rPr>
              <a:t>particularly </a:t>
            </a:r>
            <a:r>
              <a:rPr sz="2000" u="sng" spc="10" dirty="0">
                <a:solidFill>
                  <a:srgbClr val="FF0000"/>
                </a:solidFill>
                <a:latin typeface="微软雅黑" panose="020B0503020204020204" charset="-122"/>
                <a:ea typeface="微软雅黑" panose="020B0503020204020204" charset="-122"/>
                <a:cs typeface="Arial" panose="020B0604020202090204"/>
                <a:sym typeface="+mn-ea"/>
              </a:rPr>
              <a:t>concerned about </a:t>
            </a:r>
            <a:r>
              <a:rPr sz="2000" u="sng" spc="-5" dirty="0">
                <a:solidFill>
                  <a:srgbClr val="FF0000"/>
                </a:solidFill>
                <a:latin typeface="微软雅黑" panose="020B0503020204020204" charset="-122"/>
                <a:ea typeface="微软雅黑" panose="020B0503020204020204" charset="-122"/>
                <a:cs typeface="Arial" panose="020B0604020202090204"/>
                <a:sym typeface="+mn-ea"/>
              </a:rPr>
              <a:t>its </a:t>
            </a:r>
            <a:r>
              <a:rPr sz="2000" u="sng" spc="5" dirty="0">
                <a:solidFill>
                  <a:srgbClr val="FF0000"/>
                </a:solidFill>
                <a:latin typeface="微软雅黑" panose="020B0503020204020204" charset="-122"/>
                <a:ea typeface="微软雅黑" panose="020B0503020204020204" charset="-122"/>
                <a:cs typeface="Arial" panose="020B0604020202090204"/>
                <a:sym typeface="+mn-ea"/>
              </a:rPr>
              <a:t>structure </a:t>
            </a:r>
            <a:r>
              <a:rPr sz="2000" u="sng" spc="15" dirty="0">
                <a:solidFill>
                  <a:srgbClr val="FF0000"/>
                </a:solidFill>
                <a:latin typeface="微软雅黑" panose="020B0503020204020204" charset="-122"/>
                <a:ea typeface="微软雅黑" panose="020B0503020204020204" charset="-122"/>
                <a:cs typeface="Arial" panose="020B0604020202090204"/>
                <a:sym typeface="+mn-ea"/>
              </a:rPr>
              <a:t>and </a:t>
            </a:r>
            <a:r>
              <a:rPr sz="2000" u="sng" spc="10" dirty="0">
                <a:solidFill>
                  <a:srgbClr val="FF0000"/>
                </a:solidFill>
                <a:latin typeface="微软雅黑" panose="020B0503020204020204" charset="-122"/>
                <a:ea typeface="微软雅黑" panose="020B0503020204020204" charset="-122"/>
                <a:cs typeface="Arial" panose="020B0604020202090204"/>
                <a:sym typeface="+mn-ea"/>
              </a:rPr>
              <a:t>functions.</a:t>
            </a:r>
            <a:r>
              <a:rPr sz="2000" spc="10"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It </a:t>
            </a:r>
            <a:r>
              <a:rPr sz="2000" spc="-15" dirty="0">
                <a:latin typeface="微软雅黑" panose="020B0503020204020204" charset="-122"/>
                <a:ea typeface="微软雅黑" panose="020B0503020204020204" charset="-122"/>
                <a:cs typeface="Arial" panose="020B0604020202090204"/>
                <a:sym typeface="+mn-ea"/>
              </a:rPr>
              <a:t>was </a:t>
            </a:r>
            <a:r>
              <a:rPr sz="2000" spc="-5" dirty="0">
                <a:latin typeface="微软雅黑" panose="020B0503020204020204" charset="-122"/>
                <a:ea typeface="微软雅黑" panose="020B0503020204020204" charset="-122"/>
                <a:cs typeface="Arial" panose="020B0604020202090204"/>
                <a:sym typeface="+mn-ea"/>
              </a:rPr>
              <a:t>not </a:t>
            </a:r>
            <a:r>
              <a:rPr sz="2000" spc="10" dirty="0">
                <a:latin typeface="微软雅黑" panose="020B0503020204020204" charset="-122"/>
                <a:ea typeface="微软雅黑" panose="020B0503020204020204" charset="-122"/>
                <a:cs typeface="Arial" panose="020B0604020202090204"/>
                <a:sym typeface="+mn-ea"/>
              </a:rPr>
              <a:t>long </a:t>
            </a:r>
            <a:r>
              <a:rPr sz="2000" dirty="0">
                <a:latin typeface="微软雅黑" panose="020B0503020204020204" charset="-122"/>
                <a:ea typeface="微软雅黑" panose="020B0503020204020204" charset="-122"/>
                <a:cs typeface="Arial" panose="020B0604020202090204"/>
                <a:sym typeface="+mn-ea"/>
              </a:rPr>
              <a:t>ago that </a:t>
            </a:r>
            <a:r>
              <a:rPr sz="2000" spc="5" dirty="0">
                <a:latin typeface="微软雅黑" panose="020B0503020204020204" charset="-122"/>
                <a:ea typeface="微软雅黑" panose="020B0503020204020204" charset="-122"/>
                <a:cs typeface="Arial" panose="020B0604020202090204"/>
                <a:sym typeface="+mn-ea"/>
              </a:rPr>
              <a:t>scientists </a:t>
            </a:r>
            <a:r>
              <a:rPr sz="2000" dirty="0">
                <a:latin typeface="微软雅黑" panose="020B0503020204020204" charset="-122"/>
                <a:ea typeface="微软雅黑" panose="020B0503020204020204" charset="-122"/>
                <a:cs typeface="Arial" panose="020B0604020202090204"/>
                <a:sym typeface="+mn-ea"/>
              </a:rPr>
              <a:t>made the </a:t>
            </a:r>
            <a:r>
              <a:rPr sz="2000" spc="10" dirty="0">
                <a:latin typeface="微软雅黑" panose="020B0503020204020204" charset="-122"/>
                <a:ea typeface="微软雅黑" panose="020B0503020204020204" charset="-122"/>
                <a:cs typeface="Arial" panose="020B0604020202090204"/>
                <a:sym typeface="+mn-ea"/>
              </a:rPr>
              <a:t>remarkable </a:t>
            </a:r>
            <a:r>
              <a:rPr sz="2000" spc="5" dirty="0">
                <a:latin typeface="微软雅黑" panose="020B0503020204020204" charset="-122"/>
                <a:ea typeface="微软雅黑" panose="020B0503020204020204" charset="-122"/>
                <a:cs typeface="Arial" panose="020B0604020202090204"/>
                <a:sym typeface="+mn-ea"/>
              </a:rPr>
              <a:t>discovery </a:t>
            </a:r>
            <a:r>
              <a:rPr sz="2000" dirty="0">
                <a:latin typeface="微软雅黑" panose="020B0503020204020204" charset="-122"/>
                <a:ea typeface="微软雅黑" panose="020B0503020204020204" charset="-122"/>
                <a:cs typeface="Arial" panose="020B0604020202090204"/>
                <a:sym typeface="+mn-ea"/>
              </a:rPr>
              <a:t>that </a:t>
            </a:r>
            <a:r>
              <a:rPr sz="2000" spc="10" dirty="0">
                <a:latin typeface="微软雅黑" panose="020B0503020204020204" charset="-122"/>
                <a:ea typeface="微软雅黑" panose="020B0503020204020204" charset="-122"/>
                <a:cs typeface="Arial" panose="020B0604020202090204"/>
                <a:sym typeface="+mn-ea"/>
              </a:rPr>
              <a:t>our </a:t>
            </a:r>
            <a:r>
              <a:rPr sz="2000" dirty="0">
                <a:latin typeface="微软雅黑" panose="020B0503020204020204" charset="-122"/>
                <a:ea typeface="微软雅黑" panose="020B0503020204020204" charset="-122"/>
                <a:cs typeface="Arial" panose="020B0604020202090204"/>
                <a:sym typeface="+mn-ea"/>
              </a:rPr>
              <a:t>brains </a:t>
            </a:r>
            <a:r>
              <a:rPr sz="2000" spc="10" dirty="0">
                <a:latin typeface="微软雅黑" panose="020B0503020204020204" charset="-122"/>
                <a:ea typeface="微软雅黑" panose="020B0503020204020204" charset="-122"/>
                <a:cs typeface="Arial" panose="020B0604020202090204"/>
                <a:sym typeface="+mn-ea"/>
              </a:rPr>
              <a:t>are divided </a:t>
            </a:r>
            <a:r>
              <a:rPr sz="2000" dirty="0">
                <a:latin typeface="微软雅黑" panose="020B0503020204020204" charset="-122"/>
                <a:ea typeface="微软雅黑" panose="020B0503020204020204" charset="-122"/>
                <a:cs typeface="Arial" panose="020B0604020202090204"/>
                <a:sym typeface="+mn-ea"/>
              </a:rPr>
              <a:t>into</a:t>
            </a:r>
            <a:r>
              <a:rPr sz="2000" spc="380"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two </a:t>
            </a:r>
            <a:r>
              <a:rPr sz="2000" dirty="0">
                <a:latin typeface="微软雅黑" panose="020B0503020204020204" charset="-122"/>
                <a:ea typeface="微软雅黑" panose="020B0503020204020204" charset="-122"/>
                <a:cs typeface="Arial" panose="020B0604020202090204"/>
                <a:sym typeface="+mn-ea"/>
              </a:rPr>
              <a:t>halves—left </a:t>
            </a:r>
            <a:r>
              <a:rPr sz="2000" spc="10" dirty="0">
                <a:latin typeface="微软雅黑" panose="020B0503020204020204" charset="-122"/>
                <a:ea typeface="微软雅黑" panose="020B0503020204020204" charset="-122"/>
                <a:cs typeface="Arial" panose="020B0604020202090204"/>
                <a:sym typeface="+mn-ea"/>
              </a:rPr>
              <a:t>brain </a:t>
            </a:r>
            <a:r>
              <a:rPr sz="2000" spc="30" dirty="0">
                <a:latin typeface="微软雅黑" panose="020B0503020204020204" charset="-122"/>
                <a:ea typeface="微软雅黑" panose="020B0503020204020204" charset="-122"/>
                <a:cs typeface="Arial" panose="020B0604020202090204"/>
                <a:sym typeface="+mn-ea"/>
              </a:rPr>
              <a:t>and </a:t>
            </a:r>
            <a:r>
              <a:rPr sz="2000" spc="5" dirty="0">
                <a:latin typeface="微软雅黑" panose="020B0503020204020204" charset="-122"/>
                <a:ea typeface="微软雅黑" panose="020B0503020204020204" charset="-122"/>
                <a:cs typeface="Arial" panose="020B0604020202090204"/>
                <a:sym typeface="+mn-ea"/>
              </a:rPr>
              <a:t>right </a:t>
            </a:r>
            <a:r>
              <a:rPr sz="2000" dirty="0">
                <a:latin typeface="微软雅黑" panose="020B0503020204020204" charset="-122"/>
                <a:ea typeface="微软雅黑" panose="020B0503020204020204" charset="-122"/>
                <a:cs typeface="Arial" panose="020B0604020202090204"/>
                <a:sym typeface="+mn-ea"/>
              </a:rPr>
              <a:t>brain, </a:t>
            </a:r>
            <a:r>
              <a:rPr sz="2000" spc="35" dirty="0">
                <a:latin typeface="微软雅黑" panose="020B0503020204020204" charset="-122"/>
                <a:ea typeface="微软雅黑" panose="020B0503020204020204" charset="-122"/>
                <a:cs typeface="Arial" panose="020B0604020202090204"/>
                <a:sym typeface="+mn-ea"/>
              </a:rPr>
              <a:t>and </a:t>
            </a:r>
            <a:r>
              <a:rPr sz="2000" spc="15" dirty="0">
                <a:latin typeface="微软雅黑" panose="020B0503020204020204" charset="-122"/>
                <a:ea typeface="微软雅黑" panose="020B0503020204020204" charset="-122"/>
                <a:cs typeface="Arial" panose="020B0604020202090204"/>
                <a:sym typeface="+mn-ea"/>
              </a:rPr>
              <a:t>that each </a:t>
            </a:r>
            <a:r>
              <a:rPr sz="2000" spc="-5" dirty="0">
                <a:latin typeface="微软雅黑" panose="020B0503020204020204" charset="-122"/>
                <a:ea typeface="微软雅黑" panose="020B0503020204020204" charset="-122"/>
                <a:cs typeface="Arial" panose="020B0604020202090204"/>
                <a:sym typeface="+mn-ea"/>
              </a:rPr>
              <a:t>half </a:t>
            </a:r>
            <a:r>
              <a:rPr sz="2000" dirty="0">
                <a:latin typeface="微软雅黑" panose="020B0503020204020204" charset="-122"/>
                <a:ea typeface="微软雅黑" panose="020B0503020204020204" charset="-122"/>
                <a:cs typeface="Arial" panose="020B0604020202090204"/>
                <a:sym typeface="+mn-ea"/>
              </a:rPr>
              <a:t>has  </a:t>
            </a:r>
            <a:r>
              <a:rPr sz="2000" spc="5" dirty="0">
                <a:latin typeface="微软雅黑" panose="020B0503020204020204" charset="-122"/>
                <a:ea typeface="微软雅黑" panose="020B0503020204020204" charset="-122"/>
                <a:cs typeface="Arial" panose="020B0604020202090204"/>
                <a:sym typeface="+mn-ea"/>
              </a:rPr>
              <a:t>separate features </a:t>
            </a:r>
            <a:r>
              <a:rPr sz="2000" dirty="0">
                <a:latin typeface="微软雅黑" panose="020B0503020204020204" charset="-122"/>
                <a:ea typeface="微软雅黑" panose="020B0503020204020204" charset="-122"/>
                <a:cs typeface="Arial" panose="020B0604020202090204"/>
                <a:sym typeface="+mn-ea"/>
              </a:rPr>
              <a:t>and</a:t>
            </a:r>
            <a:r>
              <a:rPr sz="2000" spc="125"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roles.</a:t>
            </a:r>
            <a:endParaRPr sz="200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0">
              <a:lnSpc>
                <a:spcPct val="100000"/>
              </a:lnSpc>
              <a:spcBef>
                <a:spcPts val="1355"/>
              </a:spcBef>
            </a:pPr>
            <a:r>
              <a:rPr sz="2000" spc="25" dirty="0">
                <a:latin typeface="微软雅黑" panose="020B0503020204020204" charset="-122"/>
                <a:ea typeface="微软雅黑" panose="020B0503020204020204" charset="-122"/>
                <a:cs typeface="微软雅黑" panose="020B0503020204020204" charset="-122"/>
                <a:sym typeface="+mn-ea"/>
              </a:rPr>
              <a:t>段意</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研究</a:t>
            </a:r>
            <a:r>
              <a:rPr sz="2000" spc="80" dirty="0">
                <a:latin typeface="微软雅黑" panose="020B0503020204020204" charset="-122"/>
                <a:ea typeface="微软雅黑" panose="020B0503020204020204" charset="-122"/>
                <a:cs typeface="微软雅黑" panose="020B0503020204020204" charset="-122"/>
                <a:sym typeface="+mn-ea"/>
              </a:rPr>
              <a:t>者</a:t>
            </a:r>
            <a:r>
              <a:rPr sz="2000" spc="25" dirty="0">
                <a:latin typeface="微软雅黑" panose="020B0503020204020204" charset="-122"/>
                <a:ea typeface="微软雅黑" panose="020B0503020204020204" charset="-122"/>
                <a:cs typeface="微软雅黑" panose="020B0503020204020204" charset="-122"/>
                <a:sym typeface="+mn-ea"/>
              </a:rPr>
              <a:t>关</a:t>
            </a:r>
            <a:r>
              <a:rPr sz="2000" spc="80" dirty="0">
                <a:latin typeface="微软雅黑" panose="020B0503020204020204" charset="-122"/>
                <a:ea typeface="微软雅黑" panose="020B0503020204020204" charset="-122"/>
                <a:cs typeface="微软雅黑" panose="020B0503020204020204" charset="-122"/>
                <a:sym typeface="+mn-ea"/>
              </a:rPr>
              <a:t>注</a:t>
            </a:r>
            <a:r>
              <a:rPr sz="2000" spc="25" dirty="0">
                <a:latin typeface="微软雅黑" panose="020B0503020204020204" charset="-122"/>
                <a:ea typeface="微软雅黑" panose="020B0503020204020204" charset="-122"/>
                <a:cs typeface="微软雅黑" panose="020B0503020204020204" charset="-122"/>
                <a:sym typeface="+mn-ea"/>
              </a:rPr>
              <a:t>大脑</a:t>
            </a:r>
            <a:r>
              <a:rPr sz="2000" spc="80" dirty="0">
                <a:latin typeface="微软雅黑" panose="020B0503020204020204" charset="-122"/>
                <a:ea typeface="微软雅黑" panose="020B0503020204020204" charset="-122"/>
                <a:cs typeface="微软雅黑" panose="020B0503020204020204" charset="-122"/>
                <a:sym typeface="+mn-ea"/>
              </a:rPr>
              <a:t>的</a:t>
            </a:r>
            <a:r>
              <a:rPr sz="2000" spc="25" dirty="0">
                <a:latin typeface="微软雅黑" panose="020B0503020204020204" charset="-122"/>
                <a:ea typeface="微软雅黑" panose="020B0503020204020204" charset="-122"/>
                <a:cs typeface="微软雅黑" panose="020B0503020204020204" charset="-122"/>
                <a:sym typeface="+mn-ea"/>
              </a:rPr>
              <a:t>结</a:t>
            </a:r>
            <a:r>
              <a:rPr sz="2000" spc="80" dirty="0">
                <a:latin typeface="微软雅黑" panose="020B0503020204020204" charset="-122"/>
                <a:ea typeface="微软雅黑" panose="020B0503020204020204" charset="-122"/>
                <a:cs typeface="微软雅黑" panose="020B0503020204020204" charset="-122"/>
                <a:sym typeface="+mn-ea"/>
              </a:rPr>
              <a:t>构</a:t>
            </a:r>
            <a:r>
              <a:rPr sz="2000" spc="25" dirty="0">
                <a:latin typeface="微软雅黑" panose="020B0503020204020204" charset="-122"/>
                <a:ea typeface="微软雅黑" panose="020B0503020204020204" charset="-122"/>
                <a:cs typeface="微软雅黑" panose="020B0503020204020204" charset="-122"/>
                <a:sym typeface="+mn-ea"/>
              </a:rPr>
              <a:t>和</a:t>
            </a:r>
            <a:r>
              <a:rPr sz="2000" spc="80" dirty="0">
                <a:latin typeface="微软雅黑" panose="020B0503020204020204" charset="-122"/>
                <a:ea typeface="微软雅黑" panose="020B0503020204020204" charset="-122"/>
                <a:cs typeface="微软雅黑" panose="020B0503020204020204" charset="-122"/>
                <a:sym typeface="+mn-ea"/>
              </a:rPr>
              <a:t>功</a:t>
            </a:r>
            <a:r>
              <a:rPr sz="2000" spc="15" dirty="0">
                <a:latin typeface="微软雅黑" panose="020B0503020204020204" charset="-122"/>
                <a:ea typeface="微软雅黑" panose="020B0503020204020204" charset="-122"/>
                <a:cs typeface="微软雅黑" panose="020B0503020204020204" charset="-122"/>
                <a:sym typeface="+mn-ea"/>
              </a:rPr>
              <a:t>能</a:t>
            </a:r>
            <a:r>
              <a:rPr sz="2000" spc="25" dirty="0">
                <a:latin typeface="微软雅黑" panose="020B0503020204020204" charset="-122"/>
                <a:ea typeface="微软雅黑" panose="020B0503020204020204" charset="-122"/>
                <a:cs typeface="微软雅黑" panose="020B0503020204020204" charset="-122"/>
                <a:sym typeface="+mn-ea"/>
              </a:rPr>
              <a:t>，</a:t>
            </a:r>
            <a:r>
              <a:rPr sz="2000" spc="80" dirty="0">
                <a:latin typeface="微软雅黑" panose="020B0503020204020204" charset="-122"/>
                <a:ea typeface="微软雅黑" panose="020B0503020204020204" charset="-122"/>
                <a:cs typeface="微软雅黑" panose="020B0503020204020204" charset="-122"/>
                <a:sym typeface="+mn-ea"/>
              </a:rPr>
              <a:t>科</a:t>
            </a:r>
            <a:r>
              <a:rPr sz="2000" spc="25" dirty="0">
                <a:latin typeface="微软雅黑" panose="020B0503020204020204" charset="-122"/>
                <a:ea typeface="微软雅黑" panose="020B0503020204020204" charset="-122"/>
                <a:cs typeface="微软雅黑" panose="020B0503020204020204" charset="-122"/>
                <a:sym typeface="+mn-ea"/>
              </a:rPr>
              <a:t>学</a:t>
            </a:r>
            <a:r>
              <a:rPr sz="2000" spc="80" dirty="0">
                <a:latin typeface="微软雅黑" panose="020B0503020204020204" charset="-122"/>
                <a:ea typeface="微软雅黑" panose="020B0503020204020204" charset="-122"/>
                <a:cs typeface="微软雅黑" panose="020B0503020204020204" charset="-122"/>
                <a:sym typeface="+mn-ea"/>
              </a:rPr>
              <a:t>家</a:t>
            </a:r>
            <a:r>
              <a:rPr sz="2000" spc="25" dirty="0">
                <a:latin typeface="微软雅黑" panose="020B0503020204020204" charset="-122"/>
                <a:ea typeface="微软雅黑" panose="020B0503020204020204" charset="-122"/>
                <a:cs typeface="微软雅黑" panose="020B0503020204020204" charset="-122"/>
                <a:sym typeface="+mn-ea"/>
              </a:rPr>
              <a:t>发现</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左</a:t>
            </a:r>
            <a:r>
              <a:rPr sz="2000" spc="80"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和右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a:t>
            </a:r>
            <a:r>
              <a:rPr sz="2000" spc="75" dirty="0">
                <a:latin typeface="微软雅黑" panose="020B0503020204020204" charset="-122"/>
                <a:ea typeface="微软雅黑" panose="020B0503020204020204" charset="-122"/>
                <a:cs typeface="微软雅黑" panose="020B0503020204020204" charset="-122"/>
                <a:sym typeface="+mn-ea"/>
              </a:rPr>
              <a:t>每</a:t>
            </a:r>
            <a:r>
              <a:rPr sz="2000" spc="25" dirty="0">
                <a:latin typeface="微软雅黑" panose="020B0503020204020204" charset="-122"/>
                <a:ea typeface="微软雅黑" panose="020B0503020204020204" charset="-122"/>
                <a:cs typeface="微软雅黑" panose="020B0503020204020204" charset="-122"/>
                <a:sym typeface="+mn-ea"/>
              </a:rPr>
              <a:t>一部</a:t>
            </a:r>
            <a:r>
              <a:rPr sz="2000" spc="75" dirty="0">
                <a:latin typeface="微软雅黑" panose="020B0503020204020204" charset="-122"/>
                <a:ea typeface="微软雅黑" panose="020B0503020204020204" charset="-122"/>
                <a:cs typeface="微软雅黑" panose="020B0503020204020204" charset="-122"/>
                <a:sym typeface="+mn-ea"/>
              </a:rPr>
              <a:t>分</a:t>
            </a:r>
            <a:r>
              <a:rPr sz="2000" spc="25" dirty="0">
                <a:latin typeface="微软雅黑" panose="020B0503020204020204" charset="-122"/>
                <a:ea typeface="微软雅黑" panose="020B0503020204020204" charset="-122"/>
                <a:cs typeface="微软雅黑" panose="020B0503020204020204" charset="-122"/>
                <a:sym typeface="+mn-ea"/>
              </a:rPr>
              <a:t>充当不同的功能和角色。</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90816" y="2039999"/>
            <a:ext cx="3606800" cy="332486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90204"/>
              </a:rPr>
              <a:t>① </a:t>
            </a:r>
            <a:r>
              <a:rPr lang="en-US" spc="-10" dirty="0">
                <a:latin typeface="微软雅黑" panose="020B0503020204020204" charset="-122"/>
                <a:ea typeface="微软雅黑" panose="020B0503020204020204" charset="-122"/>
                <a:cs typeface="Arial" panose="020B0604020202090204"/>
              </a:rPr>
              <a:t>r</a:t>
            </a:r>
            <a:r>
              <a:rPr spc="-10" dirty="0">
                <a:latin typeface="微软雅黑" panose="020B0503020204020204" charset="-122"/>
                <a:ea typeface="微软雅黑" panose="020B0503020204020204" charset="-122"/>
                <a:cs typeface="Arial" panose="020B0604020202090204"/>
              </a:rPr>
              <a:t>emarkable</a:t>
            </a:r>
            <a:r>
              <a:rPr spc="-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[rɪˈmɑ:kəbl]</a:t>
            </a:r>
            <a:endParaRPr dirty="0">
              <a:latin typeface="微软雅黑" panose="020B0503020204020204" charset="-122"/>
              <a:ea typeface="微软雅黑" panose="020B0503020204020204" charset="-122"/>
              <a:cs typeface="Arial" panose="020B0604020202090204"/>
            </a:endParaRPr>
          </a:p>
          <a:p>
            <a:pPr marL="12700" fontAlgn="auto">
              <a:lnSpc>
                <a:spcPts val="3500"/>
              </a:lnSpc>
              <a:spcBef>
                <a:spcPts val="81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非凡的，显著的</a:t>
            </a:r>
            <a:endParaRPr spc="-5"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815"/>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90204"/>
                <a:sym typeface="+mn-ea"/>
              </a:rPr>
              <a:t>particularly </a:t>
            </a:r>
            <a:r>
              <a:rPr lang="en-US" spc="5" dirty="0">
                <a:latin typeface="微软雅黑" panose="020B0503020204020204" charset="-122"/>
                <a:ea typeface="微软雅黑" panose="020B0503020204020204" charset="-122"/>
                <a:cs typeface="Arial" panose="020B0604020202090204"/>
                <a:sym typeface="+mn-ea"/>
              </a:rPr>
              <a:t>adv. </a:t>
            </a:r>
            <a:r>
              <a:rPr lang="zh-CN" altLang="en-US" spc="5" dirty="0">
                <a:latin typeface="微软雅黑" panose="020B0503020204020204" charset="-122"/>
                <a:ea typeface="微软雅黑" panose="020B0503020204020204" charset="-122"/>
                <a:cs typeface="Arial" panose="020B0604020202090204"/>
                <a:sym typeface="+mn-ea"/>
              </a:rPr>
              <a:t>特别地、尤其</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0"/>
              </a:spcBef>
            </a:pPr>
            <a:r>
              <a:rPr lang="zh-CN" spc="-5" dirty="0">
                <a:latin typeface="微软雅黑" panose="020B0503020204020204" charset="-122"/>
                <a:ea typeface="微软雅黑" panose="020B0503020204020204" charset="-122"/>
                <a:cs typeface="Arial" panose="020B0604020202090204"/>
              </a:rPr>
              <a:t>③ </a:t>
            </a:r>
            <a:r>
              <a:rPr spc="-5" dirty="0">
                <a:latin typeface="微软雅黑" panose="020B0503020204020204" charset="-122"/>
                <a:ea typeface="微软雅黑" panose="020B0503020204020204" charset="-122"/>
                <a:cs typeface="Arial" panose="020B0604020202090204"/>
              </a:rPr>
              <a:t>separate</a:t>
            </a:r>
            <a:r>
              <a:rPr spc="-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Arial" panose="020B0604020202090204"/>
              </a:rPr>
              <a:t>['sepəreɪt]</a:t>
            </a:r>
            <a:endParaRPr dirty="0">
              <a:latin typeface="微软雅黑" panose="020B0503020204020204" charset="-122"/>
              <a:ea typeface="微软雅黑" panose="020B0503020204020204" charset="-122"/>
              <a:cs typeface="Arial" panose="020B0604020202090204"/>
            </a:endParaRP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0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不同的，不相关的</a:t>
            </a:r>
            <a:endParaRPr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755"/>
              </a:spcBef>
            </a:pPr>
            <a:r>
              <a:rPr lang="zh-CN" dirty="0">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90204"/>
                <a:sym typeface="+mn-ea"/>
              </a:rPr>
              <a:t>feature   </a:t>
            </a:r>
            <a:r>
              <a:rPr lang="en-US" spc="5" dirty="0">
                <a:latin typeface="微软雅黑" panose="020B0503020204020204" charset="-122"/>
                <a:ea typeface="微软雅黑" panose="020B0503020204020204" charset="-122"/>
                <a:cs typeface="Arial" panose="020B0604020202090204"/>
                <a:sym typeface="+mn-ea"/>
              </a:rPr>
              <a:t>n. </a:t>
            </a:r>
            <a:r>
              <a:rPr lang="zh-CN" altLang="en-US" spc="5" dirty="0">
                <a:latin typeface="微软雅黑" panose="020B0503020204020204" charset="-122"/>
                <a:ea typeface="微软雅黑" panose="020B0503020204020204" charset="-122"/>
                <a:cs typeface="Arial" panose="020B0604020202090204"/>
                <a:sym typeface="+mn-ea"/>
              </a:rPr>
              <a:t>特色、特征</a:t>
            </a:r>
            <a:endParaRPr lang="zh-CN" altLang="en-US" spc="5" dirty="0">
              <a:latin typeface="微软雅黑" panose="020B0503020204020204" charset="-122"/>
              <a:ea typeface="微软雅黑" panose="020B0503020204020204" charset="-122"/>
              <a:cs typeface="Arial" panose="020B0604020202090204"/>
              <a:sym typeface="+mn-ea"/>
            </a:endParaRPr>
          </a:p>
        </p:txBody>
      </p:sp>
      <p:cxnSp>
        <p:nvCxnSpPr>
          <p:cNvPr id="8" name="直接连接符 7"/>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10" name="图示 9"/>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769100"/>
            <a:ext cx="630999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2" name="object 17"/>
          <p:cNvSpPr txBox="1"/>
          <p:nvPr/>
        </p:nvSpPr>
        <p:spPr>
          <a:xfrm>
            <a:off x="367030" y="2623810"/>
            <a:ext cx="11421745" cy="1576705"/>
          </a:xfrm>
          <a:prstGeom prst="rect">
            <a:avLst/>
          </a:prstGeom>
        </p:spPr>
        <p:txBody>
          <a:bodyPr vert="horz" wrap="square" lIns="0" tIns="12700" rIns="0" bIns="0" rtlCol="0">
            <a:spAutoFit/>
          </a:bodyPr>
          <a:lstStyle/>
          <a:p>
            <a:pPr marL="12700" fontAlgn="auto">
              <a:lnSpc>
                <a:spcPts val="4000"/>
              </a:lnSpc>
              <a:spcBef>
                <a:spcPts val="100"/>
              </a:spcBef>
            </a:pPr>
            <a:r>
              <a:rPr sz="2000" spc="5" dirty="0">
                <a:solidFill>
                  <a:schemeClr val="tx1"/>
                </a:solidFill>
                <a:latin typeface="微软雅黑" panose="020B0503020204020204" charset="-122"/>
                <a:ea typeface="微软雅黑" panose="020B0503020204020204" charset="-122"/>
                <a:cs typeface="微软雅黑" panose="020B0503020204020204" charset="-122"/>
              </a:rPr>
              <a:t>Human</a:t>
            </a:r>
            <a:r>
              <a:rPr sz="2000" spc="-150" dirty="0">
                <a:solidFill>
                  <a:schemeClr val="tx1"/>
                </a:solidFill>
                <a:latin typeface="微软雅黑" panose="020B0503020204020204" charset="-122"/>
                <a:ea typeface="微软雅黑" panose="020B0503020204020204" charset="-122"/>
                <a:cs typeface="微软雅黑" panose="020B0503020204020204" charset="-122"/>
              </a:rPr>
              <a:t> </a:t>
            </a:r>
            <a:r>
              <a:rPr sz="2000" dirty="0">
                <a:solidFill>
                  <a:schemeClr val="tx1"/>
                </a:solidFill>
                <a:latin typeface="微软雅黑" panose="020B0503020204020204" charset="-122"/>
                <a:ea typeface="微软雅黑" panose="020B0503020204020204" charset="-122"/>
                <a:cs typeface="微软雅黑" panose="020B0503020204020204" charset="-122"/>
              </a:rPr>
              <a:t>Brain</a:t>
            </a:r>
            <a:endParaRPr sz="2000" dirty="0">
              <a:solidFill>
                <a:schemeClr val="tx1"/>
              </a:solidFill>
              <a:latin typeface="微软雅黑" panose="020B0503020204020204" charset="-122"/>
              <a:ea typeface="微软雅黑" panose="020B0503020204020204" charset="-122"/>
              <a:cs typeface="微软雅黑" panose="020B0503020204020204" charset="-122"/>
            </a:endParaRPr>
          </a:p>
          <a:p>
            <a:pPr marL="12700" fontAlgn="auto">
              <a:lnSpc>
                <a:spcPts val="4000"/>
              </a:lnSpc>
              <a:spcBef>
                <a:spcPts val="100"/>
              </a:spcBef>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Topic</a:t>
            </a:r>
            <a:r>
              <a:rPr 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a:t>
            </a:r>
            <a:r>
              <a:rPr sz="2000" spc="5" dirty="0">
                <a:latin typeface="微软雅黑" panose="020B0503020204020204" charset="-122"/>
                <a:ea typeface="微软雅黑" panose="020B0503020204020204" charset="-122"/>
                <a:cs typeface="Times New Roman" panose="02020703060505090304"/>
                <a:sym typeface="+mn-ea"/>
              </a:rPr>
              <a: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a:latin typeface="微软雅黑" panose="020B0503020204020204" charset="-122"/>
              <a:ea typeface="微软雅黑" panose="020B0503020204020204" charset="-122"/>
              <a:cs typeface="Times New Roman" panose="02020703060505090304"/>
            </a:endParaRPr>
          </a:p>
          <a:p>
            <a:pPr marL="12700" fontAlgn="auto">
              <a:lnSpc>
                <a:spcPts val="4000"/>
              </a:lnSpc>
              <a:spcBef>
                <a:spcPts val="100"/>
              </a:spcBef>
            </a:pPr>
            <a:endParaRPr 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4" name="直接连接符 3"/>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769100"/>
            <a:ext cx="630999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2" name="object 17"/>
          <p:cNvSpPr txBox="1"/>
          <p:nvPr/>
        </p:nvSpPr>
        <p:spPr>
          <a:xfrm>
            <a:off x="367030" y="2623810"/>
            <a:ext cx="11421745" cy="2102485"/>
          </a:xfrm>
          <a:prstGeom prst="rect">
            <a:avLst/>
          </a:prstGeom>
        </p:spPr>
        <p:txBody>
          <a:bodyPr vert="horz" wrap="square" lIns="0" tIns="12700" rIns="0" bIns="0" rtlCol="0">
            <a:spAutoFit/>
          </a:bodyPr>
          <a:lstStyle/>
          <a:p>
            <a:pPr marL="12700" fontAlgn="auto">
              <a:lnSpc>
                <a:spcPts val="4000"/>
              </a:lnSpc>
              <a:spcBef>
                <a:spcPts val="100"/>
              </a:spcBef>
            </a:pPr>
            <a:r>
              <a:rPr sz="2000" spc="5" dirty="0">
                <a:solidFill>
                  <a:schemeClr val="tx1"/>
                </a:solidFill>
                <a:latin typeface="微软雅黑" panose="020B0503020204020204" charset="-122"/>
                <a:ea typeface="微软雅黑" panose="020B0503020204020204" charset="-122"/>
                <a:cs typeface="微软雅黑" panose="020B0503020204020204" charset="-122"/>
              </a:rPr>
              <a:t>Human</a:t>
            </a:r>
            <a:r>
              <a:rPr sz="2000" spc="-150" dirty="0">
                <a:solidFill>
                  <a:schemeClr val="tx1"/>
                </a:solidFill>
                <a:latin typeface="微软雅黑" panose="020B0503020204020204" charset="-122"/>
                <a:ea typeface="微软雅黑" panose="020B0503020204020204" charset="-122"/>
                <a:cs typeface="微软雅黑" panose="020B0503020204020204" charset="-122"/>
              </a:rPr>
              <a:t> </a:t>
            </a:r>
            <a:r>
              <a:rPr sz="2000" dirty="0">
                <a:solidFill>
                  <a:schemeClr val="tx1"/>
                </a:solidFill>
                <a:latin typeface="微软雅黑" panose="020B0503020204020204" charset="-122"/>
                <a:ea typeface="微软雅黑" panose="020B0503020204020204" charset="-122"/>
                <a:cs typeface="微软雅黑" panose="020B0503020204020204" charset="-122"/>
              </a:rPr>
              <a:t>Brain</a:t>
            </a:r>
            <a:endParaRPr sz="2000" dirty="0">
              <a:solidFill>
                <a:schemeClr val="tx1"/>
              </a:solidFill>
              <a:latin typeface="微软雅黑" panose="020B0503020204020204" charset="-122"/>
              <a:ea typeface="微软雅黑" panose="020B0503020204020204" charset="-122"/>
              <a:cs typeface="微软雅黑" panose="020B0503020204020204" charset="-122"/>
            </a:endParaRPr>
          </a:p>
          <a:p>
            <a:pPr marL="12700" fontAlgn="auto">
              <a:lnSpc>
                <a:spcPts val="4000"/>
              </a:lnSpc>
              <a:spcBef>
                <a:spcPts val="100"/>
              </a:spcBef>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Topic</a:t>
            </a:r>
            <a:r>
              <a:rPr 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a:t>
            </a:r>
            <a:r>
              <a:rPr sz="2000" spc="5" dirty="0">
                <a:latin typeface="微软雅黑" panose="020B0503020204020204" charset="-122"/>
                <a:ea typeface="微软雅黑" panose="020B0503020204020204" charset="-122"/>
                <a:cs typeface="Times New Roman" panose="02020703060505090304"/>
                <a:sym typeface="+mn-ea"/>
              </a:rPr>
              <a: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a:latin typeface="微软雅黑" panose="020B0503020204020204" charset="-122"/>
              <a:ea typeface="微软雅黑" panose="020B0503020204020204" charset="-122"/>
              <a:cs typeface="Times New Roman" panose="02020703060505090304"/>
            </a:endParaRPr>
          </a:p>
          <a:p>
            <a:pPr marL="12700" fontAlgn="auto">
              <a:lnSpc>
                <a:spcPts val="4000"/>
              </a:lnSpc>
              <a:spcBef>
                <a:spcPts val="100"/>
              </a:spcBef>
            </a:pPr>
            <a:r>
              <a:rPr lang="zh-CN" sz="2000" dirty="0">
                <a:solidFill>
                  <a:schemeClr val="tx1"/>
                </a:solidFill>
                <a:latin typeface="微软雅黑" panose="020B0503020204020204" charset="-122"/>
                <a:ea typeface="微软雅黑" panose="020B0503020204020204" charset="-122"/>
                <a:cs typeface="微软雅黑" panose="020B0503020204020204" charset="-122"/>
              </a:rPr>
              <a:t>参考答案：</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a:latin typeface="微软雅黑" panose="020B0503020204020204" charset="-122"/>
              <a:ea typeface="微软雅黑" panose="020B0503020204020204" charset="-122"/>
              <a:cs typeface="Times New Roman" panose="02020703060505090304"/>
            </a:endParaRPr>
          </a:p>
          <a:p>
            <a:pPr marL="12700" fontAlgn="auto">
              <a:lnSpc>
                <a:spcPts val="4000"/>
              </a:lnSpc>
              <a:spcBef>
                <a:spcPts val="100"/>
              </a:spcBef>
            </a:pPr>
            <a:endParaRPr 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4" name="直接连接符 3"/>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664928"/>
            <a:ext cx="630999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2" name="object 17"/>
          <p:cNvSpPr txBox="1"/>
          <p:nvPr/>
        </p:nvSpPr>
        <p:spPr>
          <a:xfrm>
            <a:off x="367030" y="2519638"/>
            <a:ext cx="11421745" cy="2102485"/>
          </a:xfrm>
          <a:prstGeom prst="rect">
            <a:avLst/>
          </a:prstGeom>
        </p:spPr>
        <p:txBody>
          <a:bodyPr vert="horz" wrap="square" lIns="0" tIns="12700" rIns="0" bIns="0" rtlCol="0">
            <a:spAutoFit/>
          </a:bodyPr>
          <a:lstStyle/>
          <a:p>
            <a:pPr marL="12700" fontAlgn="auto">
              <a:lnSpc>
                <a:spcPts val="4000"/>
              </a:lnSpc>
              <a:spcBef>
                <a:spcPts val="100"/>
              </a:spcBef>
            </a:pPr>
            <a:r>
              <a:rPr sz="2000" spc="5" dirty="0">
                <a:solidFill>
                  <a:schemeClr val="tx1"/>
                </a:solidFill>
                <a:latin typeface="微软雅黑" panose="020B0503020204020204" charset="-122"/>
                <a:ea typeface="微软雅黑" panose="020B0503020204020204" charset="-122"/>
                <a:cs typeface="微软雅黑" panose="020B0503020204020204" charset="-122"/>
              </a:rPr>
              <a:t>Human</a:t>
            </a:r>
            <a:r>
              <a:rPr sz="2000" spc="-150" dirty="0">
                <a:solidFill>
                  <a:schemeClr val="tx1"/>
                </a:solidFill>
                <a:latin typeface="微软雅黑" panose="020B0503020204020204" charset="-122"/>
                <a:ea typeface="微软雅黑" panose="020B0503020204020204" charset="-122"/>
                <a:cs typeface="微软雅黑" panose="020B0503020204020204" charset="-122"/>
              </a:rPr>
              <a:t> </a:t>
            </a:r>
            <a:r>
              <a:rPr sz="2000" dirty="0">
                <a:solidFill>
                  <a:schemeClr val="tx1"/>
                </a:solidFill>
                <a:latin typeface="微软雅黑" panose="020B0503020204020204" charset="-122"/>
                <a:ea typeface="微软雅黑" panose="020B0503020204020204" charset="-122"/>
                <a:cs typeface="微软雅黑" panose="020B0503020204020204" charset="-122"/>
              </a:rPr>
              <a:t>Brain</a:t>
            </a:r>
            <a:endParaRPr sz="2000" dirty="0">
              <a:solidFill>
                <a:schemeClr val="tx1"/>
              </a:solidFill>
              <a:latin typeface="微软雅黑" panose="020B0503020204020204" charset="-122"/>
              <a:ea typeface="微软雅黑" panose="020B0503020204020204" charset="-122"/>
              <a:cs typeface="微软雅黑" panose="020B0503020204020204" charset="-122"/>
            </a:endParaRPr>
          </a:p>
          <a:p>
            <a:pPr marL="12700" fontAlgn="auto">
              <a:lnSpc>
                <a:spcPts val="4000"/>
              </a:lnSpc>
              <a:spcBef>
                <a:spcPts val="100"/>
              </a:spcBef>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Topic</a:t>
            </a:r>
            <a:r>
              <a:rPr 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a:t>
            </a:r>
            <a:r>
              <a:rPr sz="2000" spc="5" dirty="0">
                <a:latin typeface="微软雅黑" panose="020B0503020204020204" charset="-122"/>
                <a:ea typeface="微软雅黑" panose="020B0503020204020204" charset="-122"/>
                <a:cs typeface="Times New Roman" panose="02020703060505090304"/>
                <a:sym typeface="+mn-ea"/>
              </a:rPr>
              <a: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a:latin typeface="微软雅黑" panose="020B0503020204020204" charset="-122"/>
              <a:ea typeface="微软雅黑" panose="020B0503020204020204" charset="-122"/>
              <a:cs typeface="Times New Roman" panose="02020703060505090304"/>
            </a:endParaRPr>
          </a:p>
          <a:p>
            <a:pPr marL="12700" fontAlgn="auto">
              <a:lnSpc>
                <a:spcPts val="4000"/>
              </a:lnSpc>
              <a:spcBef>
                <a:spcPts val="100"/>
              </a:spcBef>
            </a:pPr>
            <a:r>
              <a:rPr lang="zh-CN" sz="2000" dirty="0">
                <a:solidFill>
                  <a:schemeClr val="tx1"/>
                </a:solidFill>
                <a:latin typeface="微软雅黑" panose="020B0503020204020204" charset="-122"/>
                <a:ea typeface="微软雅黑" panose="020B0503020204020204" charset="-122"/>
                <a:cs typeface="微软雅黑" panose="020B0503020204020204" charset="-122"/>
              </a:rPr>
              <a:t>参考答案：</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a:latin typeface="微软雅黑" panose="020B0503020204020204" charset="-122"/>
              <a:ea typeface="微软雅黑" panose="020B0503020204020204" charset="-122"/>
              <a:cs typeface="Times New Roman" panose="02020703060505090304"/>
            </a:endParaRPr>
          </a:p>
          <a:p>
            <a:pPr marL="12700" fontAlgn="auto">
              <a:lnSpc>
                <a:spcPts val="4000"/>
              </a:lnSpc>
              <a:spcBef>
                <a:spcPts val="100"/>
              </a:spcBef>
            </a:pPr>
            <a:endParaRPr 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367030" y="4622123"/>
            <a:ext cx="5325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endParaRPr lang="zh-CN" altLang="en-US" sz="2400" dirty="0">
              <a:latin typeface="微软雅黑" panose="020B0503020204020204" charset="-122"/>
              <a:ea typeface="微软雅黑" panose="020B0503020204020204" charset="-122"/>
            </a:endParaRPr>
          </a:p>
        </p:txBody>
      </p:sp>
      <p:cxnSp>
        <p:nvCxnSpPr>
          <p:cNvPr id="6" name="直接连接符 5"/>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8" name="图示 7"/>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695325" y="988695"/>
            <a:ext cx="8301355" cy="1570355"/>
          </a:xfrm>
          <a:prstGeom prst="rect">
            <a:avLst/>
          </a:prstGeom>
        </p:spPr>
        <p:txBody>
          <a:bodyPr vert="horz" wrap="square" lIns="0" tIns="16510" rIns="0" bIns="0" rtlCol="0">
            <a:spAutoFit/>
          </a:bodyPr>
          <a:lstStyle/>
          <a:p>
            <a:pPr marL="12700">
              <a:lnSpc>
                <a:spcPct val="100000"/>
              </a:lnSpc>
              <a:spcBef>
                <a:spcPts val="130"/>
              </a:spcBef>
            </a:pPr>
            <a:r>
              <a:rPr sz="2400" b="1" spc="25" dirty="0">
                <a:solidFill>
                  <a:srgbClr val="DDEBED"/>
                </a:solidFill>
                <a:latin typeface="微软雅黑" panose="020B0503020204020204" charset="-122"/>
                <a:ea typeface="微软雅黑" panose="020B0503020204020204" charset="-122"/>
                <a:cs typeface="微软雅黑" panose="020B0503020204020204" charset="-122"/>
              </a:rPr>
              <a:t>一、提纲类型</a:t>
            </a:r>
            <a:endParaRPr sz="2400" b="1" spc="25" dirty="0">
              <a:solidFill>
                <a:srgbClr val="DDEBED"/>
              </a:solidFill>
              <a:latin typeface="微软雅黑" panose="020B0503020204020204" charset="-122"/>
              <a:ea typeface="微软雅黑" panose="020B0503020204020204" charset="-122"/>
              <a:cs typeface="微软雅黑" panose="020B0503020204020204" charset="-122"/>
            </a:endParaRPr>
          </a:p>
          <a:p>
            <a:pPr marL="19050" marR="5080">
              <a:lnSpc>
                <a:spcPct val="150000"/>
              </a:lnSpc>
              <a:spcBef>
                <a:spcPts val="1020"/>
              </a:spcBef>
            </a:pPr>
            <a:r>
              <a:rPr sz="2000" spc="-20" dirty="0">
                <a:latin typeface="微软雅黑" panose="020B0503020204020204" charset="-122"/>
                <a:ea typeface="微软雅黑" panose="020B0503020204020204" charset="-122"/>
                <a:cs typeface="Times New Roman" panose="02020703060505090304"/>
              </a:rPr>
              <a:t>Read </a:t>
            </a:r>
            <a:r>
              <a:rPr sz="2000" spc="-15" dirty="0">
                <a:latin typeface="微软雅黑" panose="020B0503020204020204" charset="-122"/>
                <a:ea typeface="微软雅黑" panose="020B0503020204020204" charset="-122"/>
                <a:cs typeface="Times New Roman" panose="02020703060505090304"/>
              </a:rPr>
              <a:t>the </a:t>
            </a:r>
            <a:r>
              <a:rPr sz="2000" spc="-20" dirty="0">
                <a:latin typeface="微软雅黑" panose="020B0503020204020204" charset="-122"/>
                <a:ea typeface="微软雅黑" panose="020B0503020204020204" charset="-122"/>
                <a:cs typeface="Times New Roman" panose="02020703060505090304"/>
              </a:rPr>
              <a:t>following </a:t>
            </a:r>
            <a:r>
              <a:rPr sz="2000" spc="-15" dirty="0">
                <a:latin typeface="微软雅黑" panose="020B0503020204020204" charset="-122"/>
                <a:ea typeface="微软雅黑" panose="020B0503020204020204" charset="-122"/>
                <a:cs typeface="Times New Roman" panose="02020703060505090304"/>
              </a:rPr>
              <a:t>passage </a:t>
            </a:r>
            <a:r>
              <a:rPr sz="2000" spc="-35" dirty="0">
                <a:latin typeface="微软雅黑" panose="020B0503020204020204" charset="-122"/>
                <a:ea typeface="微软雅黑" panose="020B0503020204020204" charset="-122"/>
                <a:cs typeface="Times New Roman" panose="02020703060505090304"/>
              </a:rPr>
              <a:t>carefully </a:t>
            </a:r>
            <a:r>
              <a:rPr sz="2000" spc="-40" dirty="0">
                <a:latin typeface="微软雅黑" panose="020B0503020204020204" charset="-122"/>
                <a:ea typeface="微软雅黑" panose="020B0503020204020204" charset="-122"/>
                <a:cs typeface="Times New Roman" panose="02020703060505090304"/>
              </a:rPr>
              <a:t>and </a:t>
            </a:r>
            <a:r>
              <a:rPr sz="2000" spc="-10" dirty="0">
                <a:latin typeface="微软雅黑" panose="020B0503020204020204" charset="-122"/>
                <a:ea typeface="微软雅黑" panose="020B0503020204020204" charset="-122"/>
                <a:cs typeface="Times New Roman" panose="02020703060505090304"/>
              </a:rPr>
              <a:t>compose </a:t>
            </a:r>
            <a:r>
              <a:rPr sz="2000" dirty="0">
                <a:latin typeface="微软雅黑" panose="020B0503020204020204" charset="-122"/>
                <a:ea typeface="微软雅黑" panose="020B0503020204020204" charset="-122"/>
                <a:cs typeface="Times New Roman" panose="02020703060505090304"/>
              </a:rPr>
              <a:t>a</a:t>
            </a:r>
            <a:r>
              <a:rPr sz="2000" b="1" dirty="0">
                <a:latin typeface="Times New Roman" panose="02020703060505090304"/>
                <a:cs typeface="Times New Roman" panose="02020703060505090304"/>
              </a:rPr>
              <a:t>  </a:t>
            </a:r>
            <a:endParaRPr sz="2000" b="1" dirty="0">
              <a:latin typeface="Times New Roman" panose="02020703060505090304"/>
              <a:cs typeface="Times New Roman" panose="02020703060505090304"/>
            </a:endParaRPr>
          </a:p>
          <a:p>
            <a:pPr marL="19050" marR="5080">
              <a:lnSpc>
                <a:spcPct val="150000"/>
              </a:lnSpc>
              <a:spcBef>
                <a:spcPts val="1020"/>
              </a:spcBef>
            </a:pPr>
            <a:r>
              <a:rPr sz="2000" spc="-20" dirty="0">
                <a:latin typeface="微软雅黑" panose="020B0503020204020204" charset="-122"/>
                <a:ea typeface="微软雅黑" panose="020B0503020204020204" charset="-122"/>
                <a:cs typeface="Times New Roman" panose="02020703060505090304"/>
              </a:rPr>
              <a:t>Read </a:t>
            </a:r>
            <a:r>
              <a:rPr sz="2000" spc="-15" dirty="0">
                <a:latin typeface="微软雅黑" panose="020B0503020204020204" charset="-122"/>
                <a:ea typeface="微软雅黑" panose="020B0503020204020204" charset="-122"/>
                <a:cs typeface="Times New Roman" panose="02020703060505090304"/>
              </a:rPr>
              <a:t>the </a:t>
            </a:r>
            <a:r>
              <a:rPr sz="2000" spc="-20" dirty="0">
                <a:latin typeface="微软雅黑" panose="020B0503020204020204" charset="-122"/>
                <a:ea typeface="微软雅黑" panose="020B0503020204020204" charset="-122"/>
                <a:cs typeface="Times New Roman" panose="02020703060505090304"/>
              </a:rPr>
              <a:t>following </a:t>
            </a:r>
            <a:r>
              <a:rPr sz="2000" spc="-15" dirty="0">
                <a:latin typeface="微软雅黑" panose="020B0503020204020204" charset="-122"/>
                <a:ea typeface="微软雅黑" panose="020B0503020204020204" charset="-122"/>
                <a:cs typeface="Times New Roman" panose="02020703060505090304"/>
              </a:rPr>
              <a:t>passage </a:t>
            </a:r>
            <a:r>
              <a:rPr sz="2000" spc="-35" dirty="0">
                <a:latin typeface="微软雅黑" panose="020B0503020204020204" charset="-122"/>
                <a:ea typeface="微软雅黑" panose="020B0503020204020204" charset="-122"/>
                <a:cs typeface="Times New Roman" panose="02020703060505090304"/>
              </a:rPr>
              <a:t>carefully </a:t>
            </a:r>
            <a:r>
              <a:rPr sz="2000" spc="-40" dirty="0">
                <a:latin typeface="微软雅黑" panose="020B0503020204020204" charset="-122"/>
                <a:ea typeface="微软雅黑" panose="020B0503020204020204" charset="-122"/>
                <a:cs typeface="Times New Roman" panose="02020703060505090304"/>
              </a:rPr>
              <a:t>and </a:t>
            </a:r>
            <a:r>
              <a:rPr sz="2000" spc="-10" dirty="0">
                <a:latin typeface="微软雅黑" panose="020B0503020204020204" charset="-122"/>
                <a:ea typeface="微软雅黑" panose="020B0503020204020204" charset="-122"/>
                <a:cs typeface="Times New Roman" panose="02020703060505090304"/>
              </a:rPr>
              <a:t>compose</a:t>
            </a:r>
            <a:r>
              <a:rPr sz="2000" spc="25" dirty="0">
                <a:latin typeface="微软雅黑" panose="020B0503020204020204" charset="-122"/>
                <a:ea typeface="微软雅黑" panose="020B0503020204020204" charset="-122"/>
                <a:cs typeface="Times New Roman" panose="02020703060505090304"/>
              </a:rPr>
              <a:t> </a:t>
            </a:r>
            <a:r>
              <a:rPr sz="2000" dirty="0">
                <a:latin typeface="微软雅黑" panose="020B0503020204020204" charset="-122"/>
                <a:ea typeface="微软雅黑" panose="020B0503020204020204" charset="-122"/>
                <a:cs typeface="Times New Roman" panose="02020703060505090304"/>
              </a:rPr>
              <a:t>a</a:t>
            </a:r>
            <a:endParaRPr sz="2000">
              <a:latin typeface="微软雅黑" panose="020B0503020204020204" charset="-122"/>
              <a:ea typeface="微软雅黑" panose="020B0503020204020204" charset="-122"/>
              <a:cs typeface="Times New Roman" panose="02020703060505090304"/>
            </a:endParaRPr>
          </a:p>
        </p:txBody>
      </p:sp>
      <p:sp>
        <p:nvSpPr>
          <p:cNvPr id="13" name="object 13"/>
          <p:cNvSpPr txBox="1"/>
          <p:nvPr/>
        </p:nvSpPr>
        <p:spPr>
          <a:xfrm>
            <a:off x="7059930" y="1685290"/>
            <a:ext cx="2385695" cy="248285"/>
          </a:xfrm>
          <a:prstGeom prst="rect">
            <a:avLst/>
          </a:prstGeom>
          <a:solidFill>
            <a:srgbClr val="FFFF00"/>
          </a:solidFill>
        </p:spPr>
        <p:txBody>
          <a:bodyPr vert="horz" wrap="square" lIns="0" tIns="0" rIns="0" bIns="0" rtlCol="0">
            <a:spAutoFit/>
          </a:bodyPr>
          <a:lstStyle/>
          <a:p>
            <a:pPr marL="4445">
              <a:lnSpc>
                <a:spcPts val="1940"/>
              </a:lnSpc>
            </a:pPr>
            <a:r>
              <a:rPr sz="2000" b="1" spc="-15" dirty="0">
                <a:latin typeface="微软雅黑" panose="020B0503020204020204" charset="-122"/>
                <a:ea typeface="微软雅黑" panose="020B0503020204020204" charset="-122"/>
                <a:cs typeface="Times New Roman" panose="02020703060505090304"/>
              </a:rPr>
              <a:t>“</a:t>
            </a:r>
            <a:r>
              <a:rPr sz="2000" spc="-15" dirty="0">
                <a:latin typeface="微软雅黑" panose="020B0503020204020204" charset="-122"/>
                <a:ea typeface="微软雅黑" panose="020B0503020204020204" charset="-122"/>
                <a:cs typeface="Times New Roman" panose="02020703060505090304"/>
              </a:rPr>
              <a:t>sentence</a:t>
            </a:r>
            <a:r>
              <a:rPr sz="2000" spc="75" dirty="0">
                <a:latin typeface="微软雅黑" panose="020B0503020204020204" charset="-122"/>
                <a:ea typeface="微软雅黑" panose="020B0503020204020204" charset="-122"/>
                <a:cs typeface="Times New Roman" panose="02020703060505090304"/>
              </a:rPr>
              <a:t> </a:t>
            </a:r>
            <a:r>
              <a:rPr sz="2000" spc="-20" dirty="0">
                <a:latin typeface="微软雅黑" panose="020B0503020204020204" charset="-122"/>
                <a:ea typeface="微软雅黑" panose="020B0503020204020204" charset="-122"/>
                <a:cs typeface="Times New Roman" panose="02020703060505090304"/>
              </a:rPr>
              <a:t>outline”</a:t>
            </a:r>
            <a:endParaRPr sz="2000">
              <a:latin typeface="微软雅黑" panose="020B0503020204020204" charset="-122"/>
              <a:ea typeface="微软雅黑" panose="020B0503020204020204" charset="-122"/>
              <a:cs typeface="Times New Roman" panose="02020703060505090304"/>
            </a:endParaRPr>
          </a:p>
        </p:txBody>
      </p:sp>
      <p:sp>
        <p:nvSpPr>
          <p:cNvPr id="14" name="object 14"/>
          <p:cNvSpPr txBox="1"/>
          <p:nvPr/>
        </p:nvSpPr>
        <p:spPr>
          <a:xfrm>
            <a:off x="9073515" y="2239010"/>
            <a:ext cx="1268730" cy="320040"/>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charset="-122"/>
                <a:ea typeface="微软雅黑" panose="020B0503020204020204" charset="-122"/>
                <a:cs typeface="Times New Roman" panose="02020703060505090304"/>
              </a:rPr>
              <a:t>for</a:t>
            </a:r>
            <a:r>
              <a:rPr sz="2000" spc="-125" dirty="0">
                <a:latin typeface="微软雅黑" panose="020B0503020204020204" charset="-122"/>
                <a:ea typeface="微软雅黑" panose="020B0503020204020204" charset="-122"/>
                <a:cs typeface="Times New Roman" panose="02020703060505090304"/>
              </a:rPr>
              <a:t> </a:t>
            </a:r>
            <a:r>
              <a:rPr sz="2000" spc="-10" dirty="0">
                <a:latin typeface="微软雅黑" panose="020B0503020204020204" charset="-122"/>
                <a:ea typeface="微软雅黑" panose="020B0503020204020204" charset="-122"/>
                <a:cs typeface="Times New Roman" panose="02020703060505090304"/>
              </a:rPr>
              <a:t>it.</a:t>
            </a:r>
            <a:endParaRPr sz="2000">
              <a:latin typeface="微软雅黑" panose="020B0503020204020204" charset="-122"/>
              <a:ea typeface="微软雅黑" panose="020B0503020204020204" charset="-122"/>
              <a:cs typeface="Times New Roman" panose="02020703060505090304"/>
            </a:endParaRPr>
          </a:p>
        </p:txBody>
      </p:sp>
      <p:sp>
        <p:nvSpPr>
          <p:cNvPr id="16" name="object 16"/>
          <p:cNvSpPr txBox="1"/>
          <p:nvPr/>
        </p:nvSpPr>
        <p:spPr>
          <a:xfrm>
            <a:off x="6994525" y="2239010"/>
            <a:ext cx="2002155" cy="320040"/>
          </a:xfrm>
          <a:prstGeom prst="rect">
            <a:avLst/>
          </a:prstGeom>
          <a:solidFill>
            <a:srgbClr val="FFFF00"/>
          </a:solidFill>
        </p:spPr>
        <p:txBody>
          <a:bodyPr vert="horz" wrap="square" lIns="0" tIns="12700" rIns="0" bIns="0" rtlCol="0">
            <a:spAutoFit/>
          </a:bodyPr>
          <a:lstStyle/>
          <a:p>
            <a:pPr marL="4445">
              <a:lnSpc>
                <a:spcPct val="100000"/>
              </a:lnSpc>
              <a:spcBef>
                <a:spcPts val="100"/>
              </a:spcBef>
            </a:pPr>
            <a:r>
              <a:rPr sz="2000" dirty="0">
                <a:latin typeface="微软雅黑" panose="020B0503020204020204" charset="-122"/>
                <a:ea typeface="微软雅黑" panose="020B0503020204020204" charset="-122"/>
                <a:cs typeface="Times New Roman" panose="02020703060505090304"/>
              </a:rPr>
              <a:t>“topic </a:t>
            </a:r>
            <a:r>
              <a:rPr sz="2000" spc="-20" dirty="0">
                <a:latin typeface="微软雅黑" panose="020B0503020204020204" charset="-122"/>
                <a:ea typeface="微软雅黑" panose="020B0503020204020204" charset="-122"/>
                <a:cs typeface="Times New Roman" panose="02020703060505090304"/>
              </a:rPr>
              <a:t>outline”</a:t>
            </a:r>
            <a:r>
              <a:rPr sz="1800" b="1" spc="-20" dirty="0">
                <a:latin typeface="Times New Roman" panose="02020703060505090304"/>
                <a:cs typeface="Times New Roman" panose="02020703060505090304"/>
              </a:rPr>
              <a:t> </a:t>
            </a:r>
            <a:endParaRPr sz="1800">
              <a:latin typeface="Times New Roman" panose="02020703060505090304"/>
              <a:cs typeface="Times New Roman" panose="02020703060505090304"/>
            </a:endParaRPr>
          </a:p>
        </p:txBody>
      </p:sp>
      <p:sp>
        <p:nvSpPr>
          <p:cNvPr id="2" name="object 14"/>
          <p:cNvSpPr txBox="1"/>
          <p:nvPr/>
        </p:nvSpPr>
        <p:spPr>
          <a:xfrm>
            <a:off x="9445625" y="1649730"/>
            <a:ext cx="896620" cy="320040"/>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charset="-122"/>
                <a:ea typeface="微软雅黑" panose="020B0503020204020204" charset="-122"/>
                <a:cs typeface="Times New Roman" panose="02020703060505090304"/>
              </a:rPr>
              <a:t>for</a:t>
            </a:r>
            <a:r>
              <a:rPr sz="2000" spc="-125" dirty="0">
                <a:latin typeface="微软雅黑" panose="020B0503020204020204" charset="-122"/>
                <a:ea typeface="微软雅黑" panose="020B0503020204020204" charset="-122"/>
                <a:cs typeface="Times New Roman" panose="02020703060505090304"/>
              </a:rPr>
              <a:t> </a:t>
            </a:r>
            <a:r>
              <a:rPr sz="2000" spc="-10" dirty="0">
                <a:latin typeface="微软雅黑" panose="020B0503020204020204" charset="-122"/>
                <a:ea typeface="微软雅黑" panose="020B0503020204020204" charset="-122"/>
                <a:cs typeface="Times New Roman" panose="02020703060505090304"/>
              </a:rPr>
              <a:t>it</a:t>
            </a:r>
            <a:r>
              <a:rPr sz="1800" b="1" spc="-10" dirty="0">
                <a:latin typeface="Times New Roman" panose="02020703060505090304"/>
                <a:cs typeface="Times New Roman" panose="02020703060505090304"/>
              </a:rPr>
              <a:t>.</a:t>
            </a:r>
            <a:endParaRPr sz="1800">
              <a:latin typeface="Times New Roman" panose="02020703060505090304"/>
              <a:cs typeface="Times New Roman" panose="02020703060505090304"/>
            </a:endParaRPr>
          </a:p>
        </p:txBody>
      </p:sp>
      <p:sp>
        <p:nvSpPr>
          <p:cNvPr id="6" name="圆角矩形 5"/>
          <p:cNvSpPr/>
          <p:nvPr/>
        </p:nvSpPr>
        <p:spPr>
          <a:xfrm>
            <a:off x="746760" y="2885440"/>
            <a:ext cx="2567940" cy="1360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85825" y="3211830"/>
            <a:ext cx="2289810" cy="706755"/>
          </a:xfrm>
          <a:prstGeom prst="rect">
            <a:avLst/>
          </a:prstGeom>
          <a:noFill/>
        </p:spPr>
        <p:txBody>
          <a:bodyPr wrap="square" rtlCol="0">
            <a:spAutoFit/>
          </a:bodyPr>
          <a:lstStyle/>
          <a:p>
            <a:r>
              <a:rPr lang="zh-CN" altLang="en-US" sz="4000">
                <a:solidFill>
                  <a:schemeClr val="bg1"/>
                </a:solidFill>
                <a:latin typeface="微软雅黑" panose="020B0503020204020204" charset="-122"/>
                <a:ea typeface="微软雅黑" panose="020B0503020204020204" charset="-122"/>
              </a:rPr>
              <a:t>句子提纲</a:t>
            </a:r>
            <a:endParaRPr lang="zh-CN" altLang="en-US" sz="4000">
              <a:solidFill>
                <a:schemeClr val="bg1"/>
              </a:solidFill>
              <a:latin typeface="微软雅黑" panose="020B0503020204020204" charset="-122"/>
              <a:ea typeface="微软雅黑" panose="020B0503020204020204" charset="-122"/>
            </a:endParaRPr>
          </a:p>
        </p:txBody>
      </p:sp>
      <p:sp>
        <p:nvSpPr>
          <p:cNvPr id="9" name="燕尾形箭头 8"/>
          <p:cNvSpPr/>
          <p:nvPr/>
        </p:nvSpPr>
        <p:spPr>
          <a:xfrm>
            <a:off x="3550920" y="3414395"/>
            <a:ext cx="1582420" cy="389255"/>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0" name="圆角矩形 9"/>
          <p:cNvSpPr/>
          <p:nvPr/>
        </p:nvSpPr>
        <p:spPr>
          <a:xfrm>
            <a:off x="5258435" y="3115945"/>
            <a:ext cx="2887345" cy="98679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1" name="文本框 10"/>
          <p:cNvSpPr txBox="1"/>
          <p:nvPr/>
        </p:nvSpPr>
        <p:spPr>
          <a:xfrm>
            <a:off x="5445760" y="3242310"/>
            <a:ext cx="2512695" cy="645160"/>
          </a:xfrm>
          <a:prstGeom prst="rect">
            <a:avLst/>
          </a:prstGeom>
          <a:noFill/>
        </p:spPr>
        <p:txBody>
          <a:bodyPr wrap="square" rtlCol="0">
            <a:spAutoFit/>
          </a:bodyPr>
          <a:lstStyle/>
          <a:p>
            <a:r>
              <a:rPr lang="zh-CN" altLang="en-US" sz="3600">
                <a:solidFill>
                  <a:schemeClr val="tx1"/>
                </a:solidFill>
                <a:latin typeface="微软雅黑" panose="020B0503020204020204" charset="-122"/>
                <a:ea typeface="微软雅黑" panose="020B0503020204020204" charset="-122"/>
              </a:rPr>
              <a:t>由句子构成</a:t>
            </a:r>
            <a:endParaRPr lang="zh-CN" altLang="en-US" sz="3600">
              <a:solidFill>
                <a:schemeClr val="tx1"/>
              </a:solidFill>
              <a:latin typeface="微软雅黑" panose="020B0503020204020204" charset="-122"/>
              <a:ea typeface="微软雅黑" panose="020B0503020204020204" charset="-122"/>
            </a:endParaRPr>
          </a:p>
        </p:txBody>
      </p:sp>
      <p:sp>
        <p:nvSpPr>
          <p:cNvPr id="12" name="圆角矩形 11"/>
          <p:cNvSpPr/>
          <p:nvPr/>
        </p:nvSpPr>
        <p:spPr>
          <a:xfrm>
            <a:off x="746760" y="4845050"/>
            <a:ext cx="2567940" cy="1360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885825" y="5171440"/>
            <a:ext cx="2289810" cy="706755"/>
          </a:xfrm>
          <a:prstGeom prst="rect">
            <a:avLst/>
          </a:prstGeom>
          <a:noFill/>
        </p:spPr>
        <p:txBody>
          <a:bodyPr wrap="square" rtlCol="0">
            <a:spAutoFit/>
          </a:bodyPr>
          <a:lstStyle/>
          <a:p>
            <a:r>
              <a:rPr lang="zh-CN" altLang="en-US" sz="4000">
                <a:solidFill>
                  <a:schemeClr val="bg1"/>
                </a:solidFill>
                <a:latin typeface="微软雅黑" panose="020B0503020204020204" charset="-122"/>
                <a:ea typeface="微软雅黑" panose="020B0503020204020204" charset="-122"/>
              </a:rPr>
              <a:t>论点提纲</a:t>
            </a:r>
            <a:endParaRPr lang="zh-CN" altLang="en-US" sz="4000">
              <a:solidFill>
                <a:schemeClr val="bg1"/>
              </a:solidFill>
              <a:latin typeface="微软雅黑" panose="020B0503020204020204" charset="-122"/>
              <a:ea typeface="微软雅黑" panose="020B0503020204020204" charset="-122"/>
            </a:endParaRPr>
          </a:p>
        </p:txBody>
      </p:sp>
      <p:sp>
        <p:nvSpPr>
          <p:cNvPr id="22" name="燕尾形箭头 21"/>
          <p:cNvSpPr/>
          <p:nvPr/>
        </p:nvSpPr>
        <p:spPr>
          <a:xfrm>
            <a:off x="3550920" y="5330825"/>
            <a:ext cx="1582420" cy="389255"/>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3" name="圆角矩形 22"/>
          <p:cNvSpPr/>
          <p:nvPr/>
        </p:nvSpPr>
        <p:spPr>
          <a:xfrm>
            <a:off x="5258435" y="5013960"/>
            <a:ext cx="2887345" cy="98679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4" name="文本框 23"/>
          <p:cNvSpPr txBox="1"/>
          <p:nvPr/>
        </p:nvSpPr>
        <p:spPr>
          <a:xfrm>
            <a:off x="5445760" y="5171440"/>
            <a:ext cx="2512695" cy="645160"/>
          </a:xfrm>
          <a:prstGeom prst="rect">
            <a:avLst/>
          </a:prstGeom>
          <a:noFill/>
        </p:spPr>
        <p:txBody>
          <a:bodyPr wrap="square" rtlCol="0">
            <a:spAutoFit/>
          </a:bodyPr>
          <a:lstStyle/>
          <a:p>
            <a:r>
              <a:rPr lang="zh-CN" altLang="en-US" sz="3600">
                <a:solidFill>
                  <a:schemeClr val="tx1"/>
                </a:solidFill>
                <a:latin typeface="微软雅黑" panose="020B0503020204020204" charset="-122"/>
                <a:ea typeface="微软雅黑" panose="020B0503020204020204" charset="-122"/>
              </a:rPr>
              <a:t>由短语构成</a:t>
            </a:r>
            <a:endParaRPr lang="zh-CN" altLang="en-US" sz="3600">
              <a:solidFill>
                <a:schemeClr val="tx1"/>
              </a:solidFill>
              <a:latin typeface="微软雅黑" panose="020B0503020204020204" charset="-122"/>
              <a:ea typeface="微软雅黑" panose="020B0503020204020204" charset="-122"/>
            </a:endParaRPr>
          </a:p>
        </p:txBody>
      </p:sp>
      <p:sp>
        <p:nvSpPr>
          <p:cNvPr id="5" name="文本框 4"/>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3" name="图示 2"/>
          <p:cNvGraphicFramePr/>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7791" y="1524386"/>
            <a:ext cx="8258175" cy="5188087"/>
          </a:xfrm>
          <a:prstGeom prst="rect">
            <a:avLst/>
          </a:prstGeom>
          <a:noFill/>
          <a:ln w="9525">
            <a:noFill/>
          </a:ln>
        </p:spPr>
        <p:txBody>
          <a:bodyPr wrap="square">
            <a:spAutoFit/>
          </a:bodyPr>
          <a:lstStyle/>
          <a:p>
            <a:pPr marL="12700" marR="5080" indent="114300" algn="just">
              <a:lnSpc>
                <a:spcPct val="156000"/>
              </a:lnSpc>
              <a:spcBef>
                <a:spcPts val="85"/>
              </a:spcBef>
            </a:pPr>
            <a:r>
              <a:rPr sz="2000" spc="10" dirty="0">
                <a:latin typeface="微软雅黑" panose="020B0503020204020204" charset="-122"/>
                <a:ea typeface="微软雅黑" panose="020B0503020204020204" charset="-122"/>
                <a:cs typeface="微软雅黑" panose="020B0503020204020204" charset="-122"/>
                <a:sym typeface="+mn-ea"/>
              </a:rPr>
              <a:t>①</a:t>
            </a:r>
            <a:r>
              <a:rPr sz="2000" spc="10" dirty="0">
                <a:latin typeface="微软雅黑" panose="020B0503020204020204" charset="-122"/>
                <a:ea typeface="微软雅黑" panose="020B0503020204020204" charset="-122"/>
                <a:cs typeface="Arial" panose="020B0604020202090204"/>
                <a:sym typeface="+mn-ea"/>
              </a:rPr>
              <a:t>For </a:t>
            </a:r>
            <a:r>
              <a:rPr sz="2000" spc="5" dirty="0">
                <a:latin typeface="微软雅黑" panose="020B0503020204020204" charset="-122"/>
                <a:ea typeface="微软雅黑" panose="020B0503020204020204" charset="-122"/>
                <a:cs typeface="Arial" panose="020B0604020202090204"/>
                <a:sym typeface="+mn-ea"/>
              </a:rPr>
              <a:t>centuries, </a:t>
            </a:r>
            <a:r>
              <a:rPr sz="2000" spc="-5" dirty="0">
                <a:latin typeface="微软雅黑" panose="020B0503020204020204" charset="-122"/>
                <a:ea typeface="微软雅黑" panose="020B0503020204020204" charset="-122"/>
                <a:cs typeface="Arial" panose="020B0604020202090204"/>
                <a:sym typeface="+mn-ea"/>
              </a:rPr>
              <a:t>people </a:t>
            </a:r>
            <a:r>
              <a:rPr sz="2000" spc="10" dirty="0">
                <a:latin typeface="微软雅黑" panose="020B0503020204020204" charset="-122"/>
                <a:ea typeface="微软雅黑" panose="020B0503020204020204" charset="-122"/>
                <a:cs typeface="Arial" panose="020B0604020202090204"/>
                <a:sym typeface="+mn-ea"/>
              </a:rPr>
              <a:t>wondered </a:t>
            </a:r>
            <a:r>
              <a:rPr sz="2000" spc="15" dirty="0">
                <a:latin typeface="微软雅黑" panose="020B0503020204020204" charset="-122"/>
                <a:ea typeface="微软雅黑" panose="020B0503020204020204" charset="-122"/>
                <a:cs typeface="Arial" panose="020B0604020202090204"/>
                <a:sym typeface="+mn-ea"/>
              </a:rPr>
              <a:t>about how </a:t>
            </a:r>
            <a:r>
              <a:rPr sz="2000" dirty="0">
                <a:latin typeface="微软雅黑" panose="020B0503020204020204" charset="-122"/>
                <a:ea typeface="微软雅黑" panose="020B0503020204020204" charset="-122"/>
                <a:cs typeface="Arial" panose="020B0604020202090204"/>
                <a:sym typeface="+mn-ea"/>
              </a:rPr>
              <a:t>the</a:t>
            </a:r>
            <a:r>
              <a:rPr sz="2000" spc="38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human brain </a:t>
            </a:r>
            <a:r>
              <a:rPr sz="2000" dirty="0">
                <a:latin typeface="微软雅黑" panose="020B0503020204020204" charset="-122"/>
                <a:ea typeface="微软雅黑" panose="020B0503020204020204" charset="-122"/>
                <a:cs typeface="Arial" panose="020B0604020202090204"/>
                <a:sym typeface="+mn-ea"/>
              </a:rPr>
              <a:t>works.  </a:t>
            </a:r>
            <a:r>
              <a:rPr sz="2000" spc="10" dirty="0">
                <a:latin typeface="微软雅黑" panose="020B0503020204020204" charset="-122"/>
                <a:ea typeface="微软雅黑" panose="020B0503020204020204" charset="-122"/>
                <a:cs typeface="Arial" panose="020B0604020202090204"/>
                <a:sym typeface="+mn-ea"/>
              </a:rPr>
              <a:t>Researchers </a:t>
            </a:r>
            <a:r>
              <a:rPr sz="2000" spc="-10" dirty="0">
                <a:latin typeface="微软雅黑" panose="020B0503020204020204" charset="-122"/>
                <a:ea typeface="微软雅黑" panose="020B0503020204020204" charset="-122"/>
                <a:cs typeface="Arial" panose="020B0604020202090204"/>
                <a:sym typeface="+mn-ea"/>
              </a:rPr>
              <a:t>were </a:t>
            </a:r>
            <a:r>
              <a:rPr sz="2000" spc="5" dirty="0">
                <a:latin typeface="微软雅黑" panose="020B0503020204020204" charset="-122"/>
                <a:ea typeface="微软雅黑" panose="020B0503020204020204" charset="-122"/>
                <a:cs typeface="Arial" panose="020B0604020202090204"/>
                <a:sym typeface="+mn-ea"/>
              </a:rPr>
              <a:t>particularly </a:t>
            </a:r>
            <a:r>
              <a:rPr sz="2000" spc="10" dirty="0">
                <a:latin typeface="微软雅黑" panose="020B0503020204020204" charset="-122"/>
                <a:ea typeface="微软雅黑" panose="020B0503020204020204" charset="-122"/>
                <a:cs typeface="Arial" panose="020B0604020202090204"/>
                <a:sym typeface="+mn-ea"/>
              </a:rPr>
              <a:t>concerned about </a:t>
            </a:r>
            <a:r>
              <a:rPr sz="2000" spc="-5" dirty="0">
                <a:latin typeface="微软雅黑" panose="020B0503020204020204" charset="-122"/>
                <a:ea typeface="微软雅黑" panose="020B0503020204020204" charset="-122"/>
                <a:cs typeface="Arial" panose="020B0604020202090204"/>
                <a:sym typeface="+mn-ea"/>
              </a:rPr>
              <a:t>its </a:t>
            </a:r>
            <a:r>
              <a:rPr sz="2000" spc="5" dirty="0">
                <a:latin typeface="微软雅黑" panose="020B0503020204020204" charset="-122"/>
                <a:ea typeface="微软雅黑" panose="020B0503020204020204" charset="-122"/>
                <a:cs typeface="Arial" panose="020B0604020202090204"/>
                <a:sym typeface="+mn-ea"/>
              </a:rPr>
              <a:t>structure </a:t>
            </a:r>
            <a:r>
              <a:rPr sz="2000" spc="15"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functions.</a:t>
            </a:r>
            <a:r>
              <a:rPr sz="2000" spc="10" dirty="0">
                <a:solidFill>
                  <a:srgbClr val="FF0000"/>
                </a:solidFill>
                <a:latin typeface="微软雅黑" panose="020B0503020204020204" charset="-122"/>
                <a:ea typeface="微软雅黑" panose="020B0503020204020204" charset="-122"/>
                <a:cs typeface="Arial" panose="020B0604020202090204"/>
                <a:sym typeface="+mn-ea"/>
              </a:rPr>
              <a:t> </a:t>
            </a:r>
            <a:r>
              <a:rPr sz="2000" spc="-5" dirty="0">
                <a:solidFill>
                  <a:srgbClr val="FF0000"/>
                </a:solidFill>
                <a:latin typeface="微软雅黑" panose="020B0503020204020204" charset="-122"/>
                <a:ea typeface="微软雅黑" panose="020B0503020204020204" charset="-122"/>
                <a:cs typeface="Arial" panose="020B0604020202090204"/>
                <a:sym typeface="+mn-ea"/>
              </a:rPr>
              <a:t>It </a:t>
            </a:r>
            <a:r>
              <a:rPr sz="2000" spc="-15" dirty="0">
                <a:solidFill>
                  <a:srgbClr val="FF0000"/>
                </a:solidFill>
                <a:latin typeface="微软雅黑" panose="020B0503020204020204" charset="-122"/>
                <a:ea typeface="微软雅黑" panose="020B0503020204020204" charset="-122"/>
                <a:cs typeface="Arial" panose="020B0604020202090204"/>
                <a:sym typeface="+mn-ea"/>
              </a:rPr>
              <a:t>was </a:t>
            </a:r>
            <a:r>
              <a:rPr sz="2000" spc="-5" dirty="0">
                <a:solidFill>
                  <a:srgbClr val="FF0000"/>
                </a:solidFill>
                <a:latin typeface="微软雅黑" panose="020B0503020204020204" charset="-122"/>
                <a:ea typeface="微软雅黑" panose="020B0503020204020204" charset="-122"/>
                <a:cs typeface="Arial" panose="020B0604020202090204"/>
                <a:sym typeface="+mn-ea"/>
              </a:rPr>
              <a:t>not </a:t>
            </a:r>
            <a:r>
              <a:rPr sz="2000" spc="10" dirty="0">
                <a:solidFill>
                  <a:srgbClr val="FF0000"/>
                </a:solidFill>
                <a:latin typeface="微软雅黑" panose="020B0503020204020204" charset="-122"/>
                <a:ea typeface="微软雅黑" panose="020B0503020204020204" charset="-122"/>
                <a:cs typeface="Arial" panose="020B0604020202090204"/>
                <a:sym typeface="+mn-ea"/>
              </a:rPr>
              <a:t>long </a:t>
            </a:r>
            <a:r>
              <a:rPr sz="2000" dirty="0">
                <a:solidFill>
                  <a:srgbClr val="FF0000"/>
                </a:solidFill>
                <a:latin typeface="微软雅黑" panose="020B0503020204020204" charset="-122"/>
                <a:ea typeface="微软雅黑" panose="020B0503020204020204" charset="-122"/>
                <a:cs typeface="Arial" panose="020B0604020202090204"/>
                <a:sym typeface="+mn-ea"/>
              </a:rPr>
              <a:t>ago that </a:t>
            </a:r>
            <a:r>
              <a:rPr sz="2000" spc="5" dirty="0">
                <a:solidFill>
                  <a:srgbClr val="FF0000"/>
                </a:solidFill>
                <a:latin typeface="微软雅黑" panose="020B0503020204020204" charset="-122"/>
                <a:ea typeface="微软雅黑" panose="020B0503020204020204" charset="-122"/>
                <a:cs typeface="Arial" panose="020B0604020202090204"/>
                <a:sym typeface="+mn-ea"/>
              </a:rPr>
              <a:t>scientists </a:t>
            </a:r>
            <a:r>
              <a:rPr sz="2000" dirty="0">
                <a:solidFill>
                  <a:srgbClr val="FF0000"/>
                </a:solidFill>
                <a:latin typeface="微软雅黑" panose="020B0503020204020204" charset="-122"/>
                <a:ea typeface="微软雅黑" panose="020B0503020204020204" charset="-122"/>
                <a:cs typeface="Arial" panose="020B0604020202090204"/>
                <a:sym typeface="+mn-ea"/>
              </a:rPr>
              <a:t>made the </a:t>
            </a:r>
            <a:r>
              <a:rPr sz="2000" spc="10" dirty="0">
                <a:solidFill>
                  <a:srgbClr val="FF0000"/>
                </a:solidFill>
                <a:latin typeface="微软雅黑" panose="020B0503020204020204" charset="-122"/>
                <a:ea typeface="微软雅黑" panose="020B0503020204020204" charset="-122"/>
                <a:cs typeface="Arial" panose="020B0604020202090204"/>
                <a:sym typeface="+mn-ea"/>
              </a:rPr>
              <a:t>remarkable </a:t>
            </a:r>
            <a:r>
              <a:rPr sz="2000" spc="5" dirty="0">
                <a:solidFill>
                  <a:srgbClr val="FF0000"/>
                </a:solidFill>
                <a:latin typeface="微软雅黑" panose="020B0503020204020204" charset="-122"/>
                <a:ea typeface="微软雅黑" panose="020B0503020204020204" charset="-122"/>
                <a:cs typeface="Arial" panose="020B0604020202090204"/>
                <a:sym typeface="+mn-ea"/>
              </a:rPr>
              <a:t>discovery </a:t>
            </a:r>
            <a:r>
              <a:rPr sz="2000" dirty="0">
                <a:solidFill>
                  <a:srgbClr val="FF0000"/>
                </a:solidFill>
                <a:latin typeface="微软雅黑" panose="020B0503020204020204" charset="-122"/>
                <a:ea typeface="微软雅黑" panose="020B0503020204020204" charset="-122"/>
                <a:cs typeface="Arial" panose="020B0604020202090204"/>
                <a:sym typeface="+mn-ea"/>
              </a:rPr>
              <a:t>that</a:t>
            </a:r>
            <a:r>
              <a:rPr sz="2000" b="1" u="sng" dirty="0">
                <a:solidFill>
                  <a:srgbClr val="00B050"/>
                </a:solidFill>
                <a:latin typeface="微软雅黑" panose="020B0503020204020204" charset="-122"/>
                <a:ea typeface="微软雅黑" panose="020B0503020204020204" charset="-122"/>
                <a:cs typeface="Arial" panose="020B0604020202090204"/>
                <a:sym typeface="+mn-ea"/>
              </a:rPr>
              <a:t> </a:t>
            </a:r>
            <a:r>
              <a:rPr sz="2000" b="1" u="sng" spc="10" dirty="0">
                <a:solidFill>
                  <a:srgbClr val="1C981C"/>
                </a:solidFill>
                <a:latin typeface="微软雅黑" panose="020B0503020204020204" charset="-122"/>
                <a:ea typeface="微软雅黑" panose="020B0503020204020204" charset="-122"/>
                <a:cs typeface="Arial" panose="020B0604020202090204"/>
                <a:sym typeface="+mn-ea"/>
              </a:rPr>
              <a:t>our </a:t>
            </a:r>
            <a:r>
              <a:rPr sz="2000" b="1" u="sng" dirty="0">
                <a:solidFill>
                  <a:srgbClr val="1C981C"/>
                </a:solidFill>
                <a:latin typeface="微软雅黑" panose="020B0503020204020204" charset="-122"/>
                <a:ea typeface="微软雅黑" panose="020B0503020204020204" charset="-122"/>
                <a:cs typeface="Arial" panose="020B0604020202090204"/>
                <a:sym typeface="+mn-ea"/>
              </a:rPr>
              <a:t>brains </a:t>
            </a:r>
            <a:r>
              <a:rPr sz="2000" b="1" u="sng" spc="10" dirty="0">
                <a:solidFill>
                  <a:srgbClr val="1C981C"/>
                </a:solidFill>
                <a:latin typeface="微软雅黑" panose="020B0503020204020204" charset="-122"/>
                <a:ea typeface="微软雅黑" panose="020B0503020204020204" charset="-122"/>
                <a:cs typeface="Arial" panose="020B0604020202090204"/>
                <a:sym typeface="+mn-ea"/>
              </a:rPr>
              <a:t>are divided </a:t>
            </a:r>
            <a:r>
              <a:rPr sz="2000" b="1" u="sng" dirty="0">
                <a:solidFill>
                  <a:srgbClr val="1C981C"/>
                </a:solidFill>
                <a:latin typeface="微软雅黑" panose="020B0503020204020204" charset="-122"/>
                <a:ea typeface="微软雅黑" panose="020B0503020204020204" charset="-122"/>
                <a:cs typeface="Arial" panose="020B0604020202090204"/>
                <a:sym typeface="+mn-ea"/>
              </a:rPr>
              <a:t>into</a:t>
            </a:r>
            <a:r>
              <a:rPr sz="2000" b="1" u="sng" spc="380" dirty="0">
                <a:solidFill>
                  <a:srgbClr val="1C981C"/>
                </a:solidFill>
                <a:latin typeface="微软雅黑" panose="020B0503020204020204" charset="-122"/>
                <a:ea typeface="微软雅黑" panose="020B0503020204020204" charset="-122"/>
                <a:cs typeface="Arial" panose="020B0604020202090204"/>
                <a:sym typeface="+mn-ea"/>
              </a:rPr>
              <a:t> </a:t>
            </a:r>
            <a:r>
              <a:rPr sz="2000" b="1" u="sng" spc="5" dirty="0">
                <a:solidFill>
                  <a:srgbClr val="1C981C"/>
                </a:solidFill>
                <a:latin typeface="微软雅黑" panose="020B0503020204020204" charset="-122"/>
                <a:ea typeface="微软雅黑" panose="020B0503020204020204" charset="-122"/>
                <a:cs typeface="Arial" panose="020B0604020202090204"/>
                <a:sym typeface="+mn-ea"/>
              </a:rPr>
              <a:t>two </a:t>
            </a:r>
            <a:r>
              <a:rPr sz="2000" b="1" u="sng" dirty="0">
                <a:solidFill>
                  <a:srgbClr val="1C981C"/>
                </a:solidFill>
                <a:latin typeface="微软雅黑" panose="020B0503020204020204" charset="-122"/>
                <a:ea typeface="微软雅黑" panose="020B0503020204020204" charset="-122"/>
                <a:cs typeface="Arial" panose="020B0604020202090204"/>
                <a:sym typeface="+mn-ea"/>
              </a:rPr>
              <a:t>halves—left </a:t>
            </a:r>
            <a:r>
              <a:rPr sz="2000" b="1" u="sng" spc="10" dirty="0">
                <a:solidFill>
                  <a:srgbClr val="1C981C"/>
                </a:solidFill>
                <a:latin typeface="微软雅黑" panose="020B0503020204020204" charset="-122"/>
                <a:ea typeface="微软雅黑" panose="020B0503020204020204" charset="-122"/>
                <a:cs typeface="Arial" panose="020B0604020202090204"/>
                <a:sym typeface="+mn-ea"/>
              </a:rPr>
              <a:t>brain </a:t>
            </a:r>
            <a:r>
              <a:rPr sz="2000" b="1" u="sng" spc="30" dirty="0">
                <a:solidFill>
                  <a:srgbClr val="1C981C"/>
                </a:solidFill>
                <a:latin typeface="微软雅黑" panose="020B0503020204020204" charset="-122"/>
                <a:ea typeface="微软雅黑" panose="020B0503020204020204" charset="-122"/>
                <a:cs typeface="Arial" panose="020B0604020202090204"/>
                <a:sym typeface="+mn-ea"/>
              </a:rPr>
              <a:t>and </a:t>
            </a:r>
            <a:r>
              <a:rPr sz="2000" b="1" u="sng" spc="5" dirty="0">
                <a:solidFill>
                  <a:srgbClr val="1C981C"/>
                </a:solidFill>
                <a:latin typeface="微软雅黑" panose="020B0503020204020204" charset="-122"/>
                <a:ea typeface="微软雅黑" panose="020B0503020204020204" charset="-122"/>
                <a:cs typeface="Arial" panose="020B0604020202090204"/>
                <a:sym typeface="+mn-ea"/>
              </a:rPr>
              <a:t>right </a:t>
            </a:r>
            <a:r>
              <a:rPr sz="2000" b="1" u="sng" dirty="0">
                <a:solidFill>
                  <a:srgbClr val="1C981C"/>
                </a:solidFill>
                <a:latin typeface="微软雅黑" panose="020B0503020204020204" charset="-122"/>
                <a:ea typeface="微软雅黑" panose="020B0503020204020204" charset="-122"/>
                <a:cs typeface="Arial" panose="020B0604020202090204"/>
                <a:sym typeface="+mn-ea"/>
              </a:rPr>
              <a:t>brain, </a:t>
            </a:r>
            <a:r>
              <a:rPr sz="2000" b="1" u="sng" spc="35" dirty="0">
                <a:solidFill>
                  <a:srgbClr val="1C981C"/>
                </a:solidFill>
                <a:latin typeface="微软雅黑" panose="020B0503020204020204" charset="-122"/>
                <a:ea typeface="微软雅黑" panose="020B0503020204020204" charset="-122"/>
                <a:cs typeface="Arial" panose="020B0604020202090204"/>
                <a:sym typeface="+mn-ea"/>
              </a:rPr>
              <a:t>and </a:t>
            </a:r>
            <a:r>
              <a:rPr sz="2000" b="1" u="sng" spc="15" dirty="0">
                <a:solidFill>
                  <a:srgbClr val="1C981C"/>
                </a:solidFill>
                <a:latin typeface="微软雅黑" panose="020B0503020204020204" charset="-122"/>
                <a:ea typeface="微软雅黑" panose="020B0503020204020204" charset="-122"/>
                <a:cs typeface="Arial" panose="020B0604020202090204"/>
                <a:sym typeface="+mn-ea"/>
              </a:rPr>
              <a:t>that each </a:t>
            </a:r>
            <a:r>
              <a:rPr sz="2000" b="1" u="sng" spc="-5" dirty="0">
                <a:solidFill>
                  <a:srgbClr val="1C981C"/>
                </a:solidFill>
                <a:latin typeface="微软雅黑" panose="020B0503020204020204" charset="-122"/>
                <a:ea typeface="微软雅黑" panose="020B0503020204020204" charset="-122"/>
                <a:cs typeface="Arial" panose="020B0604020202090204"/>
                <a:sym typeface="+mn-ea"/>
              </a:rPr>
              <a:t>half </a:t>
            </a:r>
            <a:r>
              <a:rPr sz="2000" b="1" u="sng" dirty="0">
                <a:solidFill>
                  <a:srgbClr val="1C981C"/>
                </a:solidFill>
                <a:latin typeface="微软雅黑" panose="020B0503020204020204" charset="-122"/>
                <a:ea typeface="微软雅黑" panose="020B0503020204020204" charset="-122"/>
                <a:cs typeface="Arial" panose="020B0604020202090204"/>
                <a:sym typeface="+mn-ea"/>
              </a:rPr>
              <a:t>has  </a:t>
            </a:r>
            <a:r>
              <a:rPr sz="2000" b="1" u="sng" spc="5" dirty="0">
                <a:solidFill>
                  <a:srgbClr val="1C981C"/>
                </a:solidFill>
                <a:latin typeface="微软雅黑" panose="020B0503020204020204" charset="-122"/>
                <a:ea typeface="微软雅黑" panose="020B0503020204020204" charset="-122"/>
                <a:cs typeface="Arial" panose="020B0604020202090204"/>
                <a:sym typeface="+mn-ea"/>
              </a:rPr>
              <a:t>separate features </a:t>
            </a:r>
            <a:r>
              <a:rPr sz="2000" b="1" u="sng" dirty="0">
                <a:solidFill>
                  <a:srgbClr val="1C981C"/>
                </a:solidFill>
                <a:latin typeface="微软雅黑" panose="020B0503020204020204" charset="-122"/>
                <a:ea typeface="微软雅黑" panose="020B0503020204020204" charset="-122"/>
                <a:cs typeface="Arial" panose="020B0604020202090204"/>
                <a:sym typeface="+mn-ea"/>
              </a:rPr>
              <a:t>and</a:t>
            </a:r>
            <a:r>
              <a:rPr sz="2000" b="1" u="sng" spc="125" dirty="0">
                <a:solidFill>
                  <a:srgbClr val="1C981C"/>
                </a:solidFill>
                <a:latin typeface="微软雅黑" panose="020B0503020204020204" charset="-122"/>
                <a:ea typeface="微软雅黑" panose="020B0503020204020204" charset="-122"/>
                <a:cs typeface="Arial" panose="020B0604020202090204"/>
                <a:sym typeface="+mn-ea"/>
              </a:rPr>
              <a:t> </a:t>
            </a:r>
            <a:r>
              <a:rPr sz="2000" b="1" u="sng" dirty="0">
                <a:solidFill>
                  <a:srgbClr val="1C981C"/>
                </a:solidFill>
                <a:latin typeface="微软雅黑" panose="020B0503020204020204" charset="-122"/>
                <a:ea typeface="微软雅黑" panose="020B0503020204020204" charset="-122"/>
                <a:cs typeface="Arial" panose="020B0604020202090204"/>
                <a:sym typeface="+mn-ea"/>
              </a:rPr>
              <a:t>roles.</a:t>
            </a:r>
            <a:endParaRPr sz="2000" b="1" u="sng" dirty="0">
              <a:solidFill>
                <a:srgbClr val="1C981C"/>
              </a:solidFill>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0">
              <a:lnSpc>
                <a:spcPct val="100000"/>
              </a:lnSpc>
              <a:spcBef>
                <a:spcPts val="1355"/>
              </a:spcBef>
            </a:pPr>
            <a:r>
              <a:rPr sz="2000" spc="25" dirty="0">
                <a:latin typeface="微软雅黑" panose="020B0503020204020204" charset="-122"/>
                <a:ea typeface="微软雅黑" panose="020B0503020204020204" charset="-122"/>
                <a:cs typeface="微软雅黑" panose="020B0503020204020204" charset="-122"/>
                <a:sym typeface="+mn-ea"/>
              </a:rPr>
              <a:t>段意</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研究</a:t>
            </a:r>
            <a:r>
              <a:rPr sz="2000" spc="80" dirty="0">
                <a:latin typeface="微软雅黑" panose="020B0503020204020204" charset="-122"/>
                <a:ea typeface="微软雅黑" panose="020B0503020204020204" charset="-122"/>
                <a:cs typeface="微软雅黑" panose="020B0503020204020204" charset="-122"/>
                <a:sym typeface="+mn-ea"/>
              </a:rPr>
              <a:t>者</a:t>
            </a:r>
            <a:r>
              <a:rPr sz="2000" spc="25" dirty="0">
                <a:latin typeface="微软雅黑" panose="020B0503020204020204" charset="-122"/>
                <a:ea typeface="微软雅黑" panose="020B0503020204020204" charset="-122"/>
                <a:cs typeface="微软雅黑" panose="020B0503020204020204" charset="-122"/>
                <a:sym typeface="+mn-ea"/>
              </a:rPr>
              <a:t>关</a:t>
            </a:r>
            <a:r>
              <a:rPr sz="2000" spc="80" dirty="0">
                <a:latin typeface="微软雅黑" panose="020B0503020204020204" charset="-122"/>
                <a:ea typeface="微软雅黑" panose="020B0503020204020204" charset="-122"/>
                <a:cs typeface="微软雅黑" panose="020B0503020204020204" charset="-122"/>
                <a:sym typeface="+mn-ea"/>
              </a:rPr>
              <a:t>注</a:t>
            </a:r>
            <a:r>
              <a:rPr sz="2000" spc="25" dirty="0">
                <a:latin typeface="微软雅黑" panose="020B0503020204020204" charset="-122"/>
                <a:ea typeface="微软雅黑" panose="020B0503020204020204" charset="-122"/>
                <a:cs typeface="微软雅黑" panose="020B0503020204020204" charset="-122"/>
                <a:sym typeface="+mn-ea"/>
              </a:rPr>
              <a:t>大脑</a:t>
            </a:r>
            <a:r>
              <a:rPr sz="2000" spc="80" dirty="0">
                <a:latin typeface="微软雅黑" panose="020B0503020204020204" charset="-122"/>
                <a:ea typeface="微软雅黑" panose="020B0503020204020204" charset="-122"/>
                <a:cs typeface="微软雅黑" panose="020B0503020204020204" charset="-122"/>
                <a:sym typeface="+mn-ea"/>
              </a:rPr>
              <a:t>的</a:t>
            </a:r>
            <a:r>
              <a:rPr sz="2000" spc="25" dirty="0">
                <a:latin typeface="微软雅黑" panose="020B0503020204020204" charset="-122"/>
                <a:ea typeface="微软雅黑" panose="020B0503020204020204" charset="-122"/>
                <a:cs typeface="微软雅黑" panose="020B0503020204020204" charset="-122"/>
                <a:sym typeface="+mn-ea"/>
              </a:rPr>
              <a:t>结</a:t>
            </a:r>
            <a:r>
              <a:rPr sz="2000" spc="80" dirty="0">
                <a:latin typeface="微软雅黑" panose="020B0503020204020204" charset="-122"/>
                <a:ea typeface="微软雅黑" panose="020B0503020204020204" charset="-122"/>
                <a:cs typeface="微软雅黑" panose="020B0503020204020204" charset="-122"/>
                <a:sym typeface="+mn-ea"/>
              </a:rPr>
              <a:t>构</a:t>
            </a:r>
            <a:r>
              <a:rPr sz="2000" spc="25" dirty="0">
                <a:latin typeface="微软雅黑" panose="020B0503020204020204" charset="-122"/>
                <a:ea typeface="微软雅黑" panose="020B0503020204020204" charset="-122"/>
                <a:cs typeface="微软雅黑" panose="020B0503020204020204" charset="-122"/>
                <a:sym typeface="+mn-ea"/>
              </a:rPr>
              <a:t>和</a:t>
            </a:r>
            <a:r>
              <a:rPr sz="2000" spc="80" dirty="0">
                <a:latin typeface="微软雅黑" panose="020B0503020204020204" charset="-122"/>
                <a:ea typeface="微软雅黑" panose="020B0503020204020204" charset="-122"/>
                <a:cs typeface="微软雅黑" panose="020B0503020204020204" charset="-122"/>
                <a:sym typeface="+mn-ea"/>
              </a:rPr>
              <a:t>功</a:t>
            </a:r>
            <a:r>
              <a:rPr sz="2000" spc="15" dirty="0">
                <a:latin typeface="微软雅黑" panose="020B0503020204020204" charset="-122"/>
                <a:ea typeface="微软雅黑" panose="020B0503020204020204" charset="-122"/>
                <a:cs typeface="微软雅黑" panose="020B0503020204020204" charset="-122"/>
                <a:sym typeface="+mn-ea"/>
              </a:rPr>
              <a:t>能</a:t>
            </a:r>
            <a:r>
              <a:rPr sz="2000" spc="25" dirty="0">
                <a:latin typeface="微软雅黑" panose="020B0503020204020204" charset="-122"/>
                <a:ea typeface="微软雅黑" panose="020B0503020204020204" charset="-122"/>
                <a:cs typeface="微软雅黑" panose="020B0503020204020204" charset="-122"/>
                <a:sym typeface="+mn-ea"/>
              </a:rPr>
              <a:t>，</a:t>
            </a:r>
            <a:r>
              <a:rPr sz="2000" spc="80" dirty="0">
                <a:latin typeface="微软雅黑" panose="020B0503020204020204" charset="-122"/>
                <a:ea typeface="微软雅黑" panose="020B0503020204020204" charset="-122"/>
                <a:cs typeface="微软雅黑" panose="020B0503020204020204" charset="-122"/>
                <a:sym typeface="+mn-ea"/>
              </a:rPr>
              <a:t>科</a:t>
            </a:r>
            <a:r>
              <a:rPr sz="2000" spc="25" dirty="0">
                <a:latin typeface="微软雅黑" panose="020B0503020204020204" charset="-122"/>
                <a:ea typeface="微软雅黑" panose="020B0503020204020204" charset="-122"/>
                <a:cs typeface="微软雅黑" panose="020B0503020204020204" charset="-122"/>
                <a:sym typeface="+mn-ea"/>
              </a:rPr>
              <a:t>学</a:t>
            </a:r>
            <a:r>
              <a:rPr sz="2000" spc="80" dirty="0">
                <a:latin typeface="微软雅黑" panose="020B0503020204020204" charset="-122"/>
                <a:ea typeface="微软雅黑" panose="020B0503020204020204" charset="-122"/>
                <a:cs typeface="微软雅黑" panose="020B0503020204020204" charset="-122"/>
                <a:sym typeface="+mn-ea"/>
              </a:rPr>
              <a:t>家</a:t>
            </a:r>
            <a:r>
              <a:rPr sz="2000" spc="25" dirty="0">
                <a:latin typeface="微软雅黑" panose="020B0503020204020204" charset="-122"/>
                <a:ea typeface="微软雅黑" panose="020B0503020204020204" charset="-122"/>
                <a:cs typeface="微软雅黑" panose="020B0503020204020204" charset="-122"/>
                <a:sym typeface="+mn-ea"/>
              </a:rPr>
              <a:t>发现</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左</a:t>
            </a:r>
            <a:r>
              <a:rPr sz="2000" spc="80"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和右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a:t>
            </a:r>
            <a:r>
              <a:rPr sz="2000" spc="75" dirty="0">
                <a:latin typeface="微软雅黑" panose="020B0503020204020204" charset="-122"/>
                <a:ea typeface="微软雅黑" panose="020B0503020204020204" charset="-122"/>
                <a:cs typeface="微软雅黑" panose="020B0503020204020204" charset="-122"/>
                <a:sym typeface="+mn-ea"/>
              </a:rPr>
              <a:t>每</a:t>
            </a:r>
            <a:r>
              <a:rPr sz="2000" spc="25" dirty="0">
                <a:latin typeface="微软雅黑" panose="020B0503020204020204" charset="-122"/>
                <a:ea typeface="微软雅黑" panose="020B0503020204020204" charset="-122"/>
                <a:cs typeface="微软雅黑" panose="020B0503020204020204" charset="-122"/>
                <a:sym typeface="+mn-ea"/>
              </a:rPr>
              <a:t>一部</a:t>
            </a:r>
            <a:r>
              <a:rPr sz="2000" spc="75" dirty="0">
                <a:latin typeface="微软雅黑" panose="020B0503020204020204" charset="-122"/>
                <a:ea typeface="微软雅黑" panose="020B0503020204020204" charset="-122"/>
                <a:cs typeface="微软雅黑" panose="020B0503020204020204" charset="-122"/>
                <a:sym typeface="+mn-ea"/>
              </a:rPr>
              <a:t>分</a:t>
            </a:r>
            <a:r>
              <a:rPr sz="2000" spc="25" dirty="0">
                <a:latin typeface="微软雅黑" panose="020B0503020204020204" charset="-122"/>
                <a:ea typeface="微软雅黑" panose="020B0503020204020204" charset="-122"/>
                <a:cs typeface="微软雅黑" panose="020B0503020204020204" charset="-122"/>
                <a:sym typeface="+mn-ea"/>
              </a:rPr>
              <a:t>充当不同的功能和角色。</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90817" y="2039999"/>
            <a:ext cx="3606800" cy="332486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90204"/>
              </a:rPr>
              <a:t>① </a:t>
            </a:r>
            <a:r>
              <a:rPr lang="en-US" spc="-10" dirty="0">
                <a:latin typeface="微软雅黑" panose="020B0503020204020204" charset="-122"/>
                <a:ea typeface="微软雅黑" panose="020B0503020204020204" charset="-122"/>
                <a:cs typeface="Arial" panose="020B0604020202090204"/>
              </a:rPr>
              <a:t>r</a:t>
            </a:r>
            <a:r>
              <a:rPr spc="-10" dirty="0">
                <a:latin typeface="微软雅黑" panose="020B0503020204020204" charset="-122"/>
                <a:ea typeface="微软雅黑" panose="020B0503020204020204" charset="-122"/>
                <a:cs typeface="Arial" panose="020B0604020202090204"/>
              </a:rPr>
              <a:t>emarkable</a:t>
            </a:r>
            <a:r>
              <a:rPr spc="-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[rɪˈmɑ:kəbl]</a:t>
            </a:r>
            <a:endParaRPr>
              <a:latin typeface="微软雅黑" panose="020B0503020204020204" charset="-122"/>
              <a:ea typeface="微软雅黑" panose="020B0503020204020204" charset="-122"/>
              <a:cs typeface="Arial" panose="020B0604020202090204"/>
            </a:endParaRPr>
          </a:p>
          <a:p>
            <a:pPr marL="12700" fontAlgn="auto">
              <a:lnSpc>
                <a:spcPts val="3500"/>
              </a:lnSpc>
              <a:spcBef>
                <a:spcPts val="81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非凡的，显著的</a:t>
            </a:r>
            <a:endParaRPr spc="-5"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815"/>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90204"/>
                <a:sym typeface="+mn-ea"/>
              </a:rPr>
              <a:t>particularly </a:t>
            </a:r>
            <a:r>
              <a:rPr lang="en-US" spc="5" dirty="0">
                <a:latin typeface="微软雅黑" panose="020B0503020204020204" charset="-122"/>
                <a:ea typeface="微软雅黑" panose="020B0503020204020204" charset="-122"/>
                <a:cs typeface="Arial" panose="020B0604020202090204"/>
                <a:sym typeface="+mn-ea"/>
              </a:rPr>
              <a:t>adv. </a:t>
            </a:r>
            <a:r>
              <a:rPr lang="zh-CN" altLang="en-US" spc="5" dirty="0">
                <a:latin typeface="微软雅黑" panose="020B0503020204020204" charset="-122"/>
                <a:ea typeface="微软雅黑" panose="020B0503020204020204" charset="-122"/>
                <a:cs typeface="Arial" panose="020B0604020202090204"/>
                <a:sym typeface="+mn-ea"/>
              </a:rPr>
              <a:t>特别地、尤其</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0"/>
              </a:spcBef>
            </a:pPr>
            <a:r>
              <a:rPr lang="zh-CN" spc="-5" dirty="0">
                <a:latin typeface="微软雅黑" panose="020B0503020204020204" charset="-122"/>
                <a:ea typeface="微软雅黑" panose="020B0503020204020204" charset="-122"/>
                <a:cs typeface="Arial" panose="020B0604020202090204"/>
              </a:rPr>
              <a:t>③ </a:t>
            </a:r>
            <a:r>
              <a:rPr spc="-5" dirty="0">
                <a:latin typeface="微软雅黑" panose="020B0503020204020204" charset="-122"/>
                <a:ea typeface="微软雅黑" panose="020B0503020204020204" charset="-122"/>
                <a:cs typeface="Arial" panose="020B0604020202090204"/>
              </a:rPr>
              <a:t>separate</a:t>
            </a:r>
            <a:r>
              <a:rPr spc="-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Arial" panose="020B0604020202090204"/>
              </a:rPr>
              <a:t>['sepəreɪt]</a:t>
            </a:r>
            <a:endParaRPr>
              <a:latin typeface="微软雅黑" panose="020B0503020204020204" charset="-122"/>
              <a:ea typeface="微软雅黑" panose="020B0503020204020204" charset="-122"/>
              <a:cs typeface="Arial" panose="020B0604020202090204"/>
            </a:endParaRP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0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不同的，不相关的</a:t>
            </a:r>
            <a:endParaRPr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755"/>
              </a:spcBef>
            </a:pPr>
            <a:r>
              <a:rPr lang="zh-CN">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90204"/>
                <a:sym typeface="+mn-ea"/>
              </a:rPr>
              <a:t>feature   </a:t>
            </a:r>
            <a:r>
              <a:rPr lang="en-US" spc="5" dirty="0">
                <a:latin typeface="微软雅黑" panose="020B0503020204020204" charset="-122"/>
                <a:ea typeface="微软雅黑" panose="020B0503020204020204" charset="-122"/>
                <a:cs typeface="Arial" panose="020B0604020202090204"/>
                <a:sym typeface="+mn-ea"/>
              </a:rPr>
              <a:t>n. </a:t>
            </a:r>
            <a:r>
              <a:rPr lang="zh-CN" altLang="en-US" spc="5" dirty="0">
                <a:latin typeface="微软雅黑" panose="020B0503020204020204" charset="-122"/>
                <a:ea typeface="微软雅黑" panose="020B0503020204020204" charset="-122"/>
                <a:cs typeface="Arial" panose="020B0604020202090204"/>
                <a:sym typeface="+mn-ea"/>
              </a:rPr>
              <a:t>特色、特征</a:t>
            </a:r>
            <a:endParaRPr lang="zh-CN" altLang="en-US" spc="5"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456584"/>
            <a:ext cx="630999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2" name="object 17"/>
          <p:cNvSpPr txBox="1"/>
          <p:nvPr/>
        </p:nvSpPr>
        <p:spPr>
          <a:xfrm>
            <a:off x="367030" y="2311294"/>
            <a:ext cx="11421745" cy="2102485"/>
          </a:xfrm>
          <a:prstGeom prst="rect">
            <a:avLst/>
          </a:prstGeom>
        </p:spPr>
        <p:txBody>
          <a:bodyPr vert="horz" wrap="square" lIns="0" tIns="12700" rIns="0" bIns="0" rtlCol="0">
            <a:spAutoFit/>
          </a:bodyPr>
          <a:lstStyle/>
          <a:p>
            <a:pPr marL="12700" fontAlgn="auto">
              <a:lnSpc>
                <a:spcPts val="4000"/>
              </a:lnSpc>
              <a:spcBef>
                <a:spcPts val="100"/>
              </a:spcBef>
            </a:pPr>
            <a:r>
              <a:rPr sz="2000" spc="5" dirty="0">
                <a:solidFill>
                  <a:schemeClr val="tx1"/>
                </a:solidFill>
                <a:latin typeface="微软雅黑" panose="020B0503020204020204" charset="-122"/>
                <a:ea typeface="微软雅黑" panose="020B0503020204020204" charset="-122"/>
                <a:cs typeface="微软雅黑" panose="020B0503020204020204" charset="-122"/>
              </a:rPr>
              <a:t>Human</a:t>
            </a:r>
            <a:r>
              <a:rPr sz="2000" spc="-150" dirty="0">
                <a:solidFill>
                  <a:schemeClr val="tx1"/>
                </a:solidFill>
                <a:latin typeface="微软雅黑" panose="020B0503020204020204" charset="-122"/>
                <a:ea typeface="微软雅黑" panose="020B0503020204020204" charset="-122"/>
                <a:cs typeface="微软雅黑" panose="020B0503020204020204" charset="-122"/>
              </a:rPr>
              <a:t> </a:t>
            </a:r>
            <a:r>
              <a:rPr sz="2000" dirty="0">
                <a:solidFill>
                  <a:schemeClr val="tx1"/>
                </a:solidFill>
                <a:latin typeface="微软雅黑" panose="020B0503020204020204" charset="-122"/>
                <a:ea typeface="微软雅黑" panose="020B0503020204020204" charset="-122"/>
                <a:cs typeface="微软雅黑" panose="020B0503020204020204" charset="-122"/>
              </a:rPr>
              <a:t>Brain</a:t>
            </a:r>
            <a:endParaRPr sz="2000" dirty="0">
              <a:solidFill>
                <a:schemeClr val="tx1"/>
              </a:solidFill>
              <a:latin typeface="微软雅黑" panose="020B0503020204020204" charset="-122"/>
              <a:ea typeface="微软雅黑" panose="020B0503020204020204" charset="-122"/>
              <a:cs typeface="微软雅黑" panose="020B0503020204020204" charset="-122"/>
            </a:endParaRPr>
          </a:p>
          <a:p>
            <a:pPr marL="12700" fontAlgn="auto">
              <a:lnSpc>
                <a:spcPts val="4000"/>
              </a:lnSpc>
              <a:spcBef>
                <a:spcPts val="100"/>
              </a:spcBef>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Topic</a:t>
            </a:r>
            <a:r>
              <a:rPr 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a:t>
            </a:r>
            <a:r>
              <a:rPr sz="2000" spc="5" dirty="0">
                <a:latin typeface="微软雅黑" panose="020B0503020204020204" charset="-122"/>
                <a:ea typeface="微软雅黑" panose="020B0503020204020204" charset="-122"/>
                <a:cs typeface="Times New Roman" panose="02020703060505090304"/>
                <a:sym typeface="+mn-ea"/>
              </a:rPr>
              <a: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a:latin typeface="微软雅黑" panose="020B0503020204020204" charset="-122"/>
              <a:ea typeface="微软雅黑" panose="020B0503020204020204" charset="-122"/>
              <a:cs typeface="Times New Roman" panose="02020703060505090304"/>
            </a:endParaRPr>
          </a:p>
          <a:p>
            <a:pPr marL="12700" fontAlgn="auto">
              <a:lnSpc>
                <a:spcPts val="4000"/>
              </a:lnSpc>
              <a:spcBef>
                <a:spcPts val="100"/>
              </a:spcBef>
            </a:pPr>
            <a:r>
              <a:rPr lang="zh-CN" sz="2000" dirty="0">
                <a:solidFill>
                  <a:schemeClr val="tx1"/>
                </a:solidFill>
                <a:latin typeface="微软雅黑" panose="020B0503020204020204" charset="-122"/>
                <a:ea typeface="微软雅黑" panose="020B0503020204020204" charset="-122"/>
                <a:cs typeface="微软雅黑" panose="020B0503020204020204" charset="-122"/>
              </a:rPr>
              <a:t>参考答案：</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a:latin typeface="微软雅黑" panose="020B0503020204020204" charset="-122"/>
              <a:ea typeface="微软雅黑" panose="020B0503020204020204" charset="-122"/>
              <a:cs typeface="Times New Roman" panose="02020703060505090304"/>
            </a:endParaRPr>
          </a:p>
          <a:p>
            <a:pPr marL="12700" fontAlgn="auto">
              <a:lnSpc>
                <a:spcPts val="4000"/>
              </a:lnSpc>
              <a:spcBef>
                <a:spcPts val="100"/>
              </a:spcBef>
            </a:pPr>
            <a:endParaRPr 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367030" y="4413779"/>
            <a:ext cx="5325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endParaRPr lang="zh-CN" altLang="en-US" sz="2400" dirty="0">
              <a:latin typeface="微软雅黑" panose="020B0503020204020204" charset="-122"/>
              <a:ea typeface="微软雅黑" panose="020B0503020204020204" charset="-122"/>
            </a:endParaRPr>
          </a:p>
        </p:txBody>
      </p:sp>
      <p:sp>
        <p:nvSpPr>
          <p:cNvPr id="4" name="文本框 3"/>
          <p:cNvSpPr txBox="1"/>
          <p:nvPr/>
        </p:nvSpPr>
        <p:spPr>
          <a:xfrm>
            <a:off x="295275" y="5281189"/>
            <a:ext cx="11601450" cy="1116965"/>
          </a:xfrm>
          <a:prstGeom prst="rect">
            <a:avLst/>
          </a:prstGeom>
          <a:noFill/>
        </p:spPr>
        <p:txBody>
          <a:bodyPr wrap="square" rtlCol="0" anchor="t">
            <a:spAutoFit/>
          </a:bodyPr>
          <a:lstStyle/>
          <a:p>
            <a:pPr marL="12700" fontAlgn="auto">
              <a:lnSpc>
                <a:spcPts val="4000"/>
              </a:lnSpc>
              <a:spcBef>
                <a:spcPts val="100"/>
              </a:spcBef>
            </a:pPr>
            <a:r>
              <a:rPr lang="en-US" altLang="zh-CN" sz="2000" spc="5" dirty="0">
                <a:solidFill>
                  <a:schemeClr val="tx1"/>
                </a:solidFill>
                <a:latin typeface="微软雅黑" panose="020B0503020204020204" charset="-122"/>
                <a:ea typeface="微软雅黑" panose="020B0503020204020204" charset="-122"/>
                <a:cs typeface="Arial" panose="020B0604020202090204"/>
                <a:sym typeface="+mn-ea"/>
              </a:rPr>
              <a:t>Thesis</a:t>
            </a:r>
            <a:r>
              <a:rPr lang="zh-CN" sz="2000" spc="5" dirty="0">
                <a:solidFill>
                  <a:schemeClr val="tx1"/>
                </a:solidFill>
                <a:latin typeface="微软雅黑" panose="020B0503020204020204" charset="-122"/>
                <a:ea typeface="微软雅黑" panose="020B0503020204020204" charset="-122"/>
                <a:cs typeface="Arial" panose="020B0604020202090204"/>
                <a:sym typeface="+mn-ea"/>
              </a:rPr>
              <a:t>：</a:t>
            </a:r>
            <a:r>
              <a:rPr sz="2000" spc="5" dirty="0">
                <a:solidFill>
                  <a:schemeClr val="tx1"/>
                </a:solidFill>
                <a:latin typeface="微软雅黑" panose="020B0503020204020204" charset="-122"/>
                <a:ea typeface="微软雅黑" panose="020B0503020204020204" charset="-122"/>
                <a:cs typeface="Arial" panose="020B0604020202090204"/>
                <a:sym typeface="+mn-ea"/>
              </a:rPr>
              <a:t>Our</a:t>
            </a:r>
            <a:r>
              <a:rPr sz="2000" spc="-20" dirty="0">
                <a:solidFill>
                  <a:schemeClr val="tx1"/>
                </a:solidFill>
                <a:latin typeface="微软雅黑" panose="020B0503020204020204" charset="-122"/>
                <a:ea typeface="微软雅黑" panose="020B0503020204020204" charset="-122"/>
                <a:cs typeface="Arial" panose="020B0604020202090204"/>
                <a:sym typeface="+mn-ea"/>
              </a:rPr>
              <a:t> </a:t>
            </a:r>
            <a:r>
              <a:rPr sz="2000" dirty="0">
                <a:solidFill>
                  <a:schemeClr val="tx1"/>
                </a:solidFill>
                <a:latin typeface="微软雅黑" panose="020B0503020204020204" charset="-122"/>
                <a:ea typeface="微软雅黑" panose="020B0503020204020204" charset="-122"/>
                <a:cs typeface="Arial" panose="020B0604020202090204"/>
                <a:sym typeface="+mn-ea"/>
              </a:rPr>
              <a:t>brains</a:t>
            </a:r>
            <a:r>
              <a:rPr sz="2000" spc="-55" dirty="0">
                <a:solidFill>
                  <a:schemeClr val="tx1"/>
                </a:solidFill>
                <a:latin typeface="微软雅黑" panose="020B0503020204020204" charset="-122"/>
                <a:ea typeface="微软雅黑" panose="020B0503020204020204" charset="-122"/>
                <a:cs typeface="Arial" panose="020B0604020202090204"/>
                <a:sym typeface="+mn-ea"/>
              </a:rPr>
              <a:t> </a:t>
            </a:r>
            <a:r>
              <a:rPr sz="2000" dirty="0">
                <a:solidFill>
                  <a:schemeClr val="tx1"/>
                </a:solidFill>
                <a:latin typeface="微软雅黑" panose="020B0503020204020204" charset="-122"/>
                <a:ea typeface="微软雅黑" panose="020B0503020204020204" charset="-122"/>
                <a:cs typeface="Arial" panose="020B0604020202090204"/>
                <a:sym typeface="+mn-ea"/>
              </a:rPr>
              <a:t>are</a:t>
            </a:r>
            <a:r>
              <a:rPr sz="2000" spc="-20" dirty="0">
                <a:solidFill>
                  <a:schemeClr val="tx1"/>
                </a:solidFill>
                <a:latin typeface="微软雅黑" panose="020B0503020204020204" charset="-122"/>
                <a:ea typeface="微软雅黑" panose="020B0503020204020204" charset="-122"/>
                <a:cs typeface="Arial" panose="020B0604020202090204"/>
                <a:sym typeface="+mn-ea"/>
              </a:rPr>
              <a:t> </a:t>
            </a:r>
            <a:r>
              <a:rPr sz="2000" dirty="0">
                <a:solidFill>
                  <a:schemeClr val="tx1"/>
                </a:solidFill>
                <a:latin typeface="微软雅黑" panose="020B0503020204020204" charset="-122"/>
                <a:ea typeface="微软雅黑" panose="020B0503020204020204" charset="-122"/>
                <a:cs typeface="Arial" panose="020B0604020202090204"/>
                <a:sym typeface="+mn-ea"/>
              </a:rPr>
              <a:t>divided</a:t>
            </a:r>
            <a:r>
              <a:rPr sz="2000" spc="-25" dirty="0">
                <a:solidFill>
                  <a:schemeClr val="tx1"/>
                </a:solidFill>
                <a:latin typeface="微软雅黑" panose="020B0503020204020204" charset="-122"/>
                <a:ea typeface="微软雅黑" panose="020B0503020204020204" charset="-122"/>
                <a:cs typeface="Arial" panose="020B0604020202090204"/>
                <a:sym typeface="+mn-ea"/>
              </a:rPr>
              <a:t> </a:t>
            </a:r>
            <a:r>
              <a:rPr sz="2000" spc="5" dirty="0">
                <a:solidFill>
                  <a:schemeClr val="tx1"/>
                </a:solidFill>
                <a:latin typeface="微软雅黑" panose="020B0503020204020204" charset="-122"/>
                <a:ea typeface="微软雅黑" panose="020B0503020204020204" charset="-122"/>
                <a:cs typeface="Arial" panose="020B0604020202090204"/>
                <a:sym typeface="+mn-ea"/>
              </a:rPr>
              <a:t>into</a:t>
            </a:r>
            <a:r>
              <a:rPr sz="2000" spc="-20" dirty="0">
                <a:solidFill>
                  <a:schemeClr val="tx1"/>
                </a:solidFill>
                <a:latin typeface="微软雅黑" panose="020B0503020204020204" charset="-122"/>
                <a:ea typeface="微软雅黑" panose="020B0503020204020204" charset="-122"/>
                <a:cs typeface="Arial" panose="020B0604020202090204"/>
                <a:sym typeface="+mn-ea"/>
              </a:rPr>
              <a:t> </a:t>
            </a:r>
            <a:r>
              <a:rPr sz="2000" dirty="0">
                <a:solidFill>
                  <a:schemeClr val="tx1"/>
                </a:solidFill>
                <a:latin typeface="微软雅黑" panose="020B0503020204020204" charset="-122"/>
                <a:ea typeface="微软雅黑" panose="020B0503020204020204" charset="-122"/>
                <a:cs typeface="Arial" panose="020B0604020202090204"/>
                <a:sym typeface="+mn-ea"/>
              </a:rPr>
              <a:t>two</a:t>
            </a:r>
            <a:r>
              <a:rPr sz="2000" spc="-80" dirty="0">
                <a:solidFill>
                  <a:schemeClr val="tx1"/>
                </a:solidFill>
                <a:latin typeface="微软雅黑" panose="020B0503020204020204" charset="-122"/>
                <a:ea typeface="微软雅黑" panose="020B0503020204020204" charset="-122"/>
                <a:cs typeface="Arial" panose="020B0604020202090204"/>
                <a:sym typeface="+mn-ea"/>
              </a:rPr>
              <a:t> </a:t>
            </a:r>
            <a:r>
              <a:rPr sz="2000" dirty="0">
                <a:solidFill>
                  <a:schemeClr val="tx1"/>
                </a:solidFill>
                <a:latin typeface="微软雅黑" panose="020B0503020204020204" charset="-122"/>
                <a:ea typeface="微软雅黑" panose="020B0503020204020204" charset="-122"/>
                <a:cs typeface="Arial" panose="020B0604020202090204"/>
                <a:sym typeface="+mn-ea"/>
              </a:rPr>
              <a:t>halves—left</a:t>
            </a:r>
            <a:r>
              <a:rPr sz="2000" spc="-55" dirty="0">
                <a:solidFill>
                  <a:schemeClr val="tx1"/>
                </a:solidFill>
                <a:latin typeface="微软雅黑" panose="020B0503020204020204" charset="-122"/>
                <a:ea typeface="微软雅黑" panose="020B0503020204020204" charset="-122"/>
                <a:cs typeface="Arial" panose="020B0604020202090204"/>
                <a:sym typeface="+mn-ea"/>
              </a:rPr>
              <a:t> </a:t>
            </a:r>
            <a:r>
              <a:rPr sz="2000" dirty="0">
                <a:solidFill>
                  <a:schemeClr val="tx1"/>
                </a:solidFill>
                <a:latin typeface="微软雅黑" panose="020B0503020204020204" charset="-122"/>
                <a:ea typeface="微软雅黑" panose="020B0503020204020204" charset="-122"/>
                <a:cs typeface="Arial" panose="020B0604020202090204"/>
                <a:sym typeface="+mn-ea"/>
              </a:rPr>
              <a:t>brain</a:t>
            </a:r>
            <a:r>
              <a:rPr sz="2000" spc="-25" dirty="0">
                <a:solidFill>
                  <a:schemeClr val="tx1"/>
                </a:solidFill>
                <a:latin typeface="微软雅黑" panose="020B0503020204020204" charset="-122"/>
                <a:ea typeface="微软雅黑" panose="020B0503020204020204" charset="-122"/>
                <a:cs typeface="Arial" panose="020B0604020202090204"/>
                <a:sym typeface="+mn-ea"/>
              </a:rPr>
              <a:t> </a:t>
            </a:r>
            <a:r>
              <a:rPr sz="2000" spc="5" dirty="0">
                <a:solidFill>
                  <a:schemeClr val="tx1"/>
                </a:solidFill>
                <a:latin typeface="微软雅黑" panose="020B0503020204020204" charset="-122"/>
                <a:ea typeface="微软雅黑" panose="020B0503020204020204" charset="-122"/>
                <a:cs typeface="Arial" panose="020B0604020202090204"/>
                <a:sym typeface="+mn-ea"/>
              </a:rPr>
              <a:t>and</a:t>
            </a:r>
            <a:r>
              <a:rPr sz="2000" spc="-25" dirty="0">
                <a:solidFill>
                  <a:schemeClr val="tx1"/>
                </a:solidFill>
                <a:latin typeface="微软雅黑" panose="020B0503020204020204" charset="-122"/>
                <a:ea typeface="微软雅黑" panose="020B0503020204020204" charset="-122"/>
                <a:cs typeface="Arial" panose="020B0604020202090204"/>
                <a:sym typeface="+mn-ea"/>
              </a:rPr>
              <a:t> </a:t>
            </a:r>
            <a:r>
              <a:rPr sz="2000" dirty="0">
                <a:solidFill>
                  <a:schemeClr val="tx1"/>
                </a:solidFill>
                <a:latin typeface="微软雅黑" panose="020B0503020204020204" charset="-122"/>
                <a:ea typeface="微软雅黑" panose="020B0503020204020204" charset="-122"/>
                <a:cs typeface="Arial" panose="020B0604020202090204"/>
                <a:sym typeface="+mn-ea"/>
              </a:rPr>
              <a:t>right</a:t>
            </a:r>
            <a:r>
              <a:rPr sz="2000" spc="-55" dirty="0">
                <a:solidFill>
                  <a:schemeClr val="tx1"/>
                </a:solidFill>
                <a:latin typeface="微软雅黑" panose="020B0503020204020204" charset="-122"/>
                <a:ea typeface="微软雅黑" panose="020B0503020204020204" charset="-122"/>
                <a:cs typeface="Arial" panose="020B0604020202090204"/>
                <a:sym typeface="+mn-ea"/>
              </a:rPr>
              <a:t> </a:t>
            </a:r>
            <a:r>
              <a:rPr sz="2000" dirty="0">
                <a:solidFill>
                  <a:schemeClr val="tx1"/>
                </a:solidFill>
                <a:latin typeface="微软雅黑" panose="020B0503020204020204" charset="-122"/>
                <a:ea typeface="微软雅黑" panose="020B0503020204020204" charset="-122"/>
                <a:cs typeface="Arial" panose="020B0604020202090204"/>
                <a:sym typeface="+mn-ea"/>
              </a:rPr>
              <a:t>brain, </a:t>
            </a:r>
            <a:r>
              <a:rPr sz="2000" spc="5" dirty="0">
                <a:solidFill>
                  <a:schemeClr val="tx1"/>
                </a:solidFill>
                <a:latin typeface="微软雅黑" panose="020B0503020204020204" charset="-122"/>
                <a:ea typeface="微软雅黑" panose="020B0503020204020204" charset="-122"/>
                <a:cs typeface="Arial" panose="020B0604020202090204"/>
                <a:sym typeface="+mn-ea"/>
              </a:rPr>
              <a:t>and</a:t>
            </a:r>
            <a:r>
              <a:rPr sz="2000" spc="-35" dirty="0">
                <a:solidFill>
                  <a:schemeClr val="tx1"/>
                </a:solidFill>
                <a:latin typeface="微软雅黑" panose="020B0503020204020204" charset="-122"/>
                <a:ea typeface="微软雅黑" panose="020B0503020204020204" charset="-122"/>
                <a:cs typeface="Arial" panose="020B0604020202090204"/>
                <a:sym typeface="+mn-ea"/>
              </a:rPr>
              <a:t> </a:t>
            </a:r>
            <a:r>
              <a:rPr sz="2000" spc="10" dirty="0">
                <a:solidFill>
                  <a:schemeClr val="tx1"/>
                </a:solidFill>
                <a:latin typeface="微软雅黑" panose="020B0503020204020204" charset="-122"/>
                <a:ea typeface="微软雅黑" panose="020B0503020204020204" charset="-122"/>
                <a:cs typeface="Arial" panose="020B0604020202090204"/>
                <a:sym typeface="+mn-ea"/>
              </a:rPr>
              <a:t>that</a:t>
            </a:r>
            <a:r>
              <a:rPr sz="2000" spc="-65" dirty="0">
                <a:solidFill>
                  <a:schemeClr val="tx1"/>
                </a:solidFill>
                <a:latin typeface="微软雅黑" panose="020B0503020204020204" charset="-122"/>
                <a:ea typeface="微软雅黑" panose="020B0503020204020204" charset="-122"/>
                <a:cs typeface="Arial" panose="020B0604020202090204"/>
                <a:sym typeface="+mn-ea"/>
              </a:rPr>
              <a:t> </a:t>
            </a:r>
            <a:r>
              <a:rPr sz="2000" spc="10" dirty="0">
                <a:solidFill>
                  <a:schemeClr val="tx1"/>
                </a:solidFill>
                <a:latin typeface="微软雅黑" panose="020B0503020204020204" charset="-122"/>
                <a:ea typeface="微软雅黑" panose="020B0503020204020204" charset="-122"/>
                <a:cs typeface="Arial" panose="020B0604020202090204"/>
                <a:sym typeface="+mn-ea"/>
              </a:rPr>
              <a:t>each</a:t>
            </a:r>
            <a:r>
              <a:rPr sz="2000" spc="-90" dirty="0">
                <a:solidFill>
                  <a:schemeClr val="tx1"/>
                </a:solidFill>
                <a:latin typeface="微软雅黑" panose="020B0503020204020204" charset="-122"/>
                <a:ea typeface="微软雅黑" panose="020B0503020204020204" charset="-122"/>
                <a:cs typeface="Arial" panose="020B0604020202090204"/>
                <a:sym typeface="+mn-ea"/>
              </a:rPr>
              <a:t> </a:t>
            </a:r>
            <a:r>
              <a:rPr sz="2000" dirty="0">
                <a:solidFill>
                  <a:schemeClr val="tx1"/>
                </a:solidFill>
                <a:latin typeface="微软雅黑" panose="020B0503020204020204" charset="-122"/>
                <a:ea typeface="微软雅黑" panose="020B0503020204020204" charset="-122"/>
                <a:cs typeface="Arial" panose="020B0604020202090204"/>
                <a:sym typeface="+mn-ea"/>
              </a:rPr>
              <a:t>half</a:t>
            </a:r>
            <a:r>
              <a:rPr sz="2000" spc="-5" dirty="0">
                <a:solidFill>
                  <a:schemeClr val="tx1"/>
                </a:solidFill>
                <a:latin typeface="微软雅黑" panose="020B0503020204020204" charset="-122"/>
                <a:ea typeface="微软雅黑" panose="020B0503020204020204" charset="-122"/>
                <a:cs typeface="Arial" panose="020B0604020202090204"/>
                <a:sym typeface="+mn-ea"/>
              </a:rPr>
              <a:t> </a:t>
            </a:r>
            <a:r>
              <a:rPr sz="2000" spc="5" dirty="0">
                <a:solidFill>
                  <a:schemeClr val="tx1"/>
                </a:solidFill>
                <a:latin typeface="微软雅黑" panose="020B0503020204020204" charset="-122"/>
                <a:ea typeface="微软雅黑" panose="020B0503020204020204" charset="-122"/>
                <a:cs typeface="Arial" panose="020B0604020202090204"/>
                <a:sym typeface="+mn-ea"/>
              </a:rPr>
              <a:t>has</a:t>
            </a:r>
            <a:r>
              <a:rPr sz="2000" spc="-65" dirty="0">
                <a:solidFill>
                  <a:schemeClr val="tx1"/>
                </a:solidFill>
                <a:latin typeface="微软雅黑" panose="020B0503020204020204" charset="-122"/>
                <a:ea typeface="微软雅黑" panose="020B0503020204020204" charset="-122"/>
                <a:cs typeface="Arial" panose="020B0604020202090204"/>
                <a:sym typeface="+mn-ea"/>
              </a:rPr>
              <a:t> </a:t>
            </a:r>
            <a:r>
              <a:rPr sz="2000" spc="5" dirty="0">
                <a:solidFill>
                  <a:schemeClr val="tx1"/>
                </a:solidFill>
                <a:latin typeface="微软雅黑" panose="020B0503020204020204" charset="-122"/>
                <a:ea typeface="微软雅黑" panose="020B0503020204020204" charset="-122"/>
                <a:cs typeface="Arial" panose="020B0604020202090204"/>
                <a:sym typeface="+mn-ea"/>
              </a:rPr>
              <a:t>separate</a:t>
            </a:r>
            <a:r>
              <a:rPr sz="2000" spc="-150" dirty="0">
                <a:solidFill>
                  <a:schemeClr val="tx1"/>
                </a:solidFill>
                <a:latin typeface="微软雅黑" panose="020B0503020204020204" charset="-122"/>
                <a:ea typeface="微软雅黑" panose="020B0503020204020204" charset="-122"/>
                <a:cs typeface="Arial" panose="020B0604020202090204"/>
                <a:sym typeface="+mn-ea"/>
              </a:rPr>
              <a:t> </a:t>
            </a:r>
            <a:r>
              <a:rPr sz="2000" dirty="0">
                <a:solidFill>
                  <a:schemeClr val="tx1"/>
                </a:solidFill>
                <a:latin typeface="微软雅黑" panose="020B0503020204020204" charset="-122"/>
                <a:ea typeface="微软雅黑" panose="020B0503020204020204" charset="-122"/>
                <a:cs typeface="Arial" panose="020B0604020202090204"/>
                <a:sym typeface="+mn-ea"/>
              </a:rPr>
              <a:t>features</a:t>
            </a:r>
            <a:r>
              <a:rPr sz="2000" spc="-65" dirty="0">
                <a:solidFill>
                  <a:schemeClr val="tx1"/>
                </a:solidFill>
                <a:latin typeface="微软雅黑" panose="020B0503020204020204" charset="-122"/>
                <a:ea typeface="微软雅黑" panose="020B0503020204020204" charset="-122"/>
                <a:cs typeface="Arial" panose="020B0604020202090204"/>
                <a:sym typeface="+mn-ea"/>
              </a:rPr>
              <a:t> </a:t>
            </a:r>
            <a:r>
              <a:rPr sz="2000" spc="5" dirty="0">
                <a:solidFill>
                  <a:schemeClr val="tx1"/>
                </a:solidFill>
                <a:latin typeface="微软雅黑" panose="020B0503020204020204" charset="-122"/>
                <a:ea typeface="微软雅黑" panose="020B0503020204020204" charset="-122"/>
                <a:cs typeface="Arial" panose="020B0604020202090204"/>
                <a:sym typeface="+mn-ea"/>
              </a:rPr>
              <a:t>and</a:t>
            </a:r>
            <a:r>
              <a:rPr sz="2000" spc="-35" dirty="0">
                <a:solidFill>
                  <a:schemeClr val="tx1"/>
                </a:solidFill>
                <a:latin typeface="微软雅黑" panose="020B0503020204020204" charset="-122"/>
                <a:ea typeface="微软雅黑" panose="020B0503020204020204" charset="-122"/>
                <a:cs typeface="Arial" panose="020B0604020202090204"/>
                <a:sym typeface="+mn-ea"/>
              </a:rPr>
              <a:t> </a:t>
            </a:r>
            <a:r>
              <a:rPr sz="2000" spc="5" dirty="0">
                <a:solidFill>
                  <a:schemeClr val="tx1"/>
                </a:solidFill>
                <a:latin typeface="微软雅黑" panose="020B0503020204020204" charset="-122"/>
                <a:ea typeface="微软雅黑" panose="020B0503020204020204" charset="-122"/>
                <a:cs typeface="Arial" panose="020B0604020202090204"/>
                <a:sym typeface="+mn-ea"/>
              </a:rPr>
              <a:t>roles.</a:t>
            </a:r>
            <a:endParaRPr lang="zh-CN" altLang="en-US" sz="2000" spc="5" dirty="0">
              <a:solidFill>
                <a:schemeClr val="tx1"/>
              </a:solidFill>
              <a:latin typeface="微软雅黑" panose="020B0503020204020204" charset="-122"/>
              <a:ea typeface="微软雅黑" panose="020B0503020204020204" charset="-122"/>
              <a:cs typeface="Arial" panose="020B0604020202090204"/>
              <a:sym typeface="+mn-ea"/>
            </a:endParaRPr>
          </a:p>
        </p:txBody>
      </p:sp>
      <p:cxnSp>
        <p:nvCxnSpPr>
          <p:cNvPr id="6" name="直接连接符 5"/>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8" name="图示 7"/>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456584"/>
            <a:ext cx="546290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endParaRPr lang="zh-CN" altLang="en-US" sz="2400" dirty="0">
              <a:latin typeface="微软雅黑" panose="020B0503020204020204" charset="-122"/>
              <a:ea typeface="微软雅黑" panose="020B0503020204020204" charset="-122"/>
            </a:endParaRPr>
          </a:p>
        </p:txBody>
      </p:sp>
      <p:sp>
        <p:nvSpPr>
          <p:cNvPr id="17" name="object 17"/>
          <p:cNvSpPr txBox="1"/>
          <p:nvPr/>
        </p:nvSpPr>
        <p:spPr>
          <a:xfrm>
            <a:off x="257810" y="2457979"/>
            <a:ext cx="11700510" cy="4076700"/>
          </a:xfrm>
          <a:prstGeom prst="rect">
            <a:avLst/>
          </a:prstGeom>
        </p:spPr>
        <p:txBody>
          <a:bodyPr vert="horz" wrap="square" lIns="0" tIns="16510" rIns="0" bIns="0" rtlCol="0">
            <a:spAutoFit/>
          </a:bodyPr>
          <a:lstStyle/>
          <a:p>
            <a:pPr marL="12700">
              <a:lnSpc>
                <a:spcPct val="100000"/>
              </a:lnSpc>
              <a:spcBef>
                <a:spcPts val="130"/>
              </a:spcBef>
            </a:pPr>
            <a:r>
              <a:rPr sz="2000" spc="25" dirty="0">
                <a:latin typeface="微软雅黑" panose="020B0503020204020204" charset="-122"/>
                <a:ea typeface="微软雅黑" panose="020B0503020204020204" charset="-122"/>
                <a:cs typeface="微软雅黑" panose="020B0503020204020204" charset="-122"/>
              </a:rPr>
              <a:t>①研究者关注大脑的结构和功能，</a:t>
            </a:r>
            <a:r>
              <a:rPr sz="2000" spc="75" dirty="0">
                <a:latin typeface="微软雅黑" panose="020B0503020204020204" charset="-122"/>
                <a:ea typeface="微软雅黑" panose="020B0503020204020204" charset="-122"/>
                <a:cs typeface="微软雅黑" panose="020B0503020204020204" charset="-122"/>
              </a:rPr>
              <a:t>科</a:t>
            </a:r>
            <a:r>
              <a:rPr sz="2000" spc="25" dirty="0">
                <a:latin typeface="微软雅黑" panose="020B0503020204020204" charset="-122"/>
                <a:ea typeface="微软雅黑" panose="020B0503020204020204" charset="-122"/>
                <a:cs typeface="微软雅黑" panose="020B0503020204020204" charset="-122"/>
              </a:rPr>
              <a:t>学家</a:t>
            </a:r>
            <a:r>
              <a:rPr sz="2000" spc="75" dirty="0">
                <a:latin typeface="微软雅黑" panose="020B0503020204020204" charset="-122"/>
                <a:ea typeface="微软雅黑" panose="020B0503020204020204" charset="-122"/>
                <a:cs typeface="微软雅黑" panose="020B0503020204020204" charset="-122"/>
              </a:rPr>
              <a:t>发</a:t>
            </a:r>
            <a:r>
              <a:rPr sz="2000" spc="25" dirty="0">
                <a:latin typeface="微软雅黑" panose="020B0503020204020204" charset="-122"/>
                <a:ea typeface="微软雅黑" panose="020B0503020204020204" charset="-122"/>
                <a:cs typeface="微软雅黑" panose="020B0503020204020204" charset="-122"/>
              </a:rPr>
              <a:t>现：</a:t>
            </a:r>
            <a:r>
              <a:rPr sz="2000" spc="75" dirty="0">
                <a:latin typeface="微软雅黑" panose="020B0503020204020204" charset="-122"/>
                <a:ea typeface="微软雅黑" panose="020B0503020204020204" charset="-122"/>
                <a:cs typeface="微软雅黑" panose="020B0503020204020204" charset="-122"/>
              </a:rPr>
              <a:t>左</a:t>
            </a:r>
            <a:r>
              <a:rPr sz="2000" spc="25" dirty="0">
                <a:latin typeface="微软雅黑" panose="020B0503020204020204" charset="-122"/>
                <a:ea typeface="微软雅黑" panose="020B0503020204020204" charset="-122"/>
                <a:cs typeface="微软雅黑" panose="020B0503020204020204" charset="-122"/>
              </a:rPr>
              <a:t>脑和</a:t>
            </a:r>
            <a:r>
              <a:rPr sz="2000" spc="75" dirty="0">
                <a:latin typeface="微软雅黑" panose="020B0503020204020204" charset="-122"/>
                <a:ea typeface="微软雅黑" panose="020B0503020204020204" charset="-122"/>
                <a:cs typeface="微软雅黑" panose="020B0503020204020204" charset="-122"/>
              </a:rPr>
              <a:t>右</a:t>
            </a:r>
            <a:r>
              <a:rPr sz="2000" spc="25" dirty="0">
                <a:latin typeface="微软雅黑" panose="020B0503020204020204" charset="-122"/>
                <a:ea typeface="微软雅黑" panose="020B0503020204020204" charset="-122"/>
                <a:cs typeface="微软雅黑" panose="020B0503020204020204" charset="-122"/>
              </a:rPr>
              <a:t>脑，</a:t>
            </a:r>
            <a:r>
              <a:rPr sz="2000" spc="75" dirty="0">
                <a:latin typeface="微软雅黑" panose="020B0503020204020204" charset="-122"/>
                <a:ea typeface="微软雅黑" panose="020B0503020204020204" charset="-122"/>
                <a:cs typeface="微软雅黑" panose="020B0503020204020204" charset="-122"/>
              </a:rPr>
              <a:t>每</a:t>
            </a:r>
            <a:r>
              <a:rPr sz="2000" spc="25" dirty="0">
                <a:latin typeface="微软雅黑" panose="020B0503020204020204" charset="-122"/>
                <a:ea typeface="微软雅黑" panose="020B0503020204020204" charset="-122"/>
                <a:cs typeface="微软雅黑" panose="020B0503020204020204" charset="-122"/>
              </a:rPr>
              <a:t>一部</a:t>
            </a:r>
            <a:r>
              <a:rPr sz="2000" spc="75" dirty="0">
                <a:latin typeface="微软雅黑" panose="020B0503020204020204" charset="-122"/>
                <a:ea typeface="微软雅黑" panose="020B0503020204020204" charset="-122"/>
                <a:cs typeface="微软雅黑" panose="020B0503020204020204" charset="-122"/>
              </a:rPr>
              <a:t>分</a:t>
            </a:r>
            <a:r>
              <a:rPr sz="2000" spc="25" dirty="0">
                <a:latin typeface="微软雅黑" panose="020B0503020204020204" charset="-122"/>
                <a:ea typeface="微软雅黑" panose="020B0503020204020204" charset="-122"/>
                <a:cs typeface="微软雅黑" panose="020B0503020204020204" charset="-122"/>
              </a:rPr>
              <a:t>充当</a:t>
            </a:r>
            <a:r>
              <a:rPr sz="2000" spc="75" dirty="0">
                <a:latin typeface="微软雅黑" panose="020B0503020204020204" charset="-122"/>
                <a:ea typeface="微软雅黑" panose="020B0503020204020204" charset="-122"/>
                <a:cs typeface="微软雅黑" panose="020B0503020204020204" charset="-122"/>
              </a:rPr>
              <a:t>不</a:t>
            </a:r>
            <a:r>
              <a:rPr sz="2000" spc="25" dirty="0">
                <a:latin typeface="微软雅黑" panose="020B0503020204020204" charset="-122"/>
                <a:ea typeface="微软雅黑" panose="020B0503020204020204" charset="-122"/>
                <a:cs typeface="微软雅黑" panose="020B0503020204020204" charset="-122"/>
              </a:rPr>
              <a:t>同的</a:t>
            </a:r>
            <a:r>
              <a:rPr sz="2000" spc="75" dirty="0">
                <a:latin typeface="微软雅黑" panose="020B0503020204020204" charset="-122"/>
                <a:ea typeface="微软雅黑" panose="020B0503020204020204" charset="-122"/>
                <a:cs typeface="微软雅黑" panose="020B0503020204020204" charset="-122"/>
              </a:rPr>
              <a:t>功</a:t>
            </a:r>
            <a:r>
              <a:rPr sz="2000" spc="25" dirty="0">
                <a:latin typeface="微软雅黑" panose="020B0503020204020204" charset="-122"/>
                <a:ea typeface="微软雅黑" panose="020B0503020204020204" charset="-122"/>
                <a:cs typeface="微软雅黑" panose="020B0503020204020204" charset="-122"/>
              </a:rPr>
              <a:t>能和</a:t>
            </a:r>
            <a:r>
              <a:rPr sz="2000" spc="75" dirty="0">
                <a:latin typeface="微软雅黑" panose="020B0503020204020204" charset="-122"/>
                <a:ea typeface="微软雅黑" panose="020B0503020204020204" charset="-122"/>
                <a:cs typeface="微软雅黑" panose="020B0503020204020204" charset="-122"/>
              </a:rPr>
              <a:t>角</a:t>
            </a:r>
            <a:r>
              <a:rPr sz="2000" spc="25" dirty="0">
                <a:latin typeface="微软雅黑" panose="020B0503020204020204" charset="-122"/>
                <a:ea typeface="微软雅黑" panose="020B0503020204020204" charset="-122"/>
                <a:cs typeface="微软雅黑" panose="020B0503020204020204" charset="-122"/>
              </a:rPr>
              <a:t>色。</a:t>
            </a:r>
            <a:endParaRPr sz="2000">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a:latin typeface="微软雅黑" panose="020B0503020204020204" charset="-122"/>
              <a:ea typeface="微软雅黑" panose="020B0503020204020204" charset="-122"/>
              <a:cs typeface="Times New Roman" panose="02020703060505090304"/>
            </a:endParaRPr>
          </a:p>
          <a:p>
            <a:pPr marL="12700">
              <a:lnSpc>
                <a:spcPct val="100000"/>
              </a:lnSpc>
            </a:pPr>
            <a:r>
              <a:rPr sz="2000" spc="25" dirty="0">
                <a:latin typeface="微软雅黑" panose="020B0503020204020204" charset="-122"/>
                <a:ea typeface="微软雅黑" panose="020B0503020204020204" charset="-122"/>
                <a:cs typeface="微软雅黑" panose="020B0503020204020204" charset="-122"/>
              </a:rPr>
              <a:t>②左脑是逻辑脑，我们用左脑处理</a:t>
            </a:r>
            <a:r>
              <a:rPr sz="2000" spc="75" dirty="0">
                <a:latin typeface="微软雅黑" panose="020B0503020204020204" charset="-122"/>
                <a:ea typeface="微软雅黑" panose="020B0503020204020204" charset="-122"/>
                <a:cs typeface="微软雅黑" panose="020B0503020204020204" charset="-122"/>
              </a:rPr>
              <a:t>数</a:t>
            </a:r>
            <a:r>
              <a:rPr sz="2000" spc="25" dirty="0">
                <a:latin typeface="微软雅黑" panose="020B0503020204020204" charset="-122"/>
                <a:ea typeface="微软雅黑" panose="020B0503020204020204" charset="-122"/>
                <a:cs typeface="微软雅黑" panose="020B0503020204020204" charset="-122"/>
              </a:rPr>
              <a:t>学问</a:t>
            </a:r>
            <a:r>
              <a:rPr sz="2000" spc="75" dirty="0">
                <a:latin typeface="微软雅黑" panose="020B0503020204020204" charset="-122"/>
                <a:ea typeface="微软雅黑" panose="020B0503020204020204" charset="-122"/>
                <a:cs typeface="微软雅黑" panose="020B0503020204020204" charset="-122"/>
              </a:rPr>
              <a:t>题</a:t>
            </a:r>
            <a:r>
              <a:rPr sz="2000" spc="25" dirty="0">
                <a:latin typeface="微软雅黑" panose="020B0503020204020204" charset="-122"/>
                <a:ea typeface="微软雅黑" panose="020B0503020204020204" charset="-122"/>
                <a:cs typeface="微软雅黑" panose="020B0503020204020204" charset="-122"/>
              </a:rPr>
              <a:t>，进</a:t>
            </a:r>
            <a:r>
              <a:rPr sz="2000" spc="75" dirty="0">
                <a:latin typeface="微软雅黑" panose="020B0503020204020204" charset="-122"/>
                <a:ea typeface="微软雅黑" panose="020B0503020204020204" charset="-122"/>
                <a:cs typeface="微软雅黑" panose="020B0503020204020204" charset="-122"/>
              </a:rPr>
              <a:t>行</a:t>
            </a:r>
            <a:r>
              <a:rPr sz="2000" spc="25" dirty="0">
                <a:latin typeface="微软雅黑" panose="020B0503020204020204" charset="-122"/>
                <a:ea typeface="微软雅黑" panose="020B0503020204020204" charset="-122"/>
                <a:cs typeface="微软雅黑" panose="020B0503020204020204" charset="-122"/>
              </a:rPr>
              <a:t>逻辑</a:t>
            </a:r>
            <a:r>
              <a:rPr sz="2000" spc="75" dirty="0">
                <a:latin typeface="微软雅黑" panose="020B0503020204020204" charset="-122"/>
                <a:ea typeface="微软雅黑" panose="020B0503020204020204" charset="-122"/>
                <a:cs typeface="微软雅黑" panose="020B0503020204020204" charset="-122"/>
              </a:rPr>
              <a:t>思</a:t>
            </a:r>
            <a:r>
              <a:rPr sz="2000" spc="25" dirty="0">
                <a:latin typeface="微软雅黑" panose="020B0503020204020204" charset="-122"/>
                <a:ea typeface="微软雅黑" panose="020B0503020204020204" charset="-122"/>
                <a:cs typeface="微软雅黑" panose="020B0503020204020204" charset="-122"/>
              </a:rPr>
              <a:t>考。</a:t>
            </a:r>
            <a:endParaRPr sz="2000">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a:latin typeface="微软雅黑" panose="020B0503020204020204" charset="-122"/>
              <a:ea typeface="微软雅黑" panose="020B0503020204020204" charset="-122"/>
              <a:cs typeface="Times New Roman" panose="02020703060505090304"/>
            </a:endParaRPr>
          </a:p>
          <a:p>
            <a:pPr marL="12700">
              <a:lnSpc>
                <a:spcPct val="100000"/>
              </a:lnSpc>
            </a:pPr>
            <a:r>
              <a:rPr sz="2000" spc="25" dirty="0">
                <a:latin typeface="微软雅黑" panose="020B0503020204020204" charset="-122"/>
                <a:ea typeface="微软雅黑" panose="020B0503020204020204" charset="-122"/>
                <a:cs typeface="微软雅黑" panose="020B0503020204020204" charset="-122"/>
              </a:rPr>
              <a:t>③右脑叫做创意脑，能够让我们创</a:t>
            </a:r>
            <a:r>
              <a:rPr sz="2000" spc="75" dirty="0">
                <a:latin typeface="微软雅黑" panose="020B0503020204020204" charset="-122"/>
                <a:ea typeface="微软雅黑" panose="020B0503020204020204" charset="-122"/>
                <a:cs typeface="微软雅黑" panose="020B0503020204020204" charset="-122"/>
              </a:rPr>
              <a:t>造</a:t>
            </a:r>
            <a:r>
              <a:rPr sz="2000" spc="25" dirty="0">
                <a:latin typeface="微软雅黑" panose="020B0503020204020204" charset="-122"/>
                <a:ea typeface="微软雅黑" panose="020B0503020204020204" charset="-122"/>
                <a:cs typeface="微软雅黑" panose="020B0503020204020204" charset="-122"/>
              </a:rPr>
              <a:t>性地</a:t>
            </a:r>
            <a:r>
              <a:rPr sz="2000" spc="75" dirty="0">
                <a:latin typeface="微软雅黑" panose="020B0503020204020204" charset="-122"/>
                <a:ea typeface="微软雅黑" panose="020B0503020204020204" charset="-122"/>
                <a:cs typeface="微软雅黑" panose="020B0503020204020204" charset="-122"/>
              </a:rPr>
              <a:t>思</a:t>
            </a:r>
            <a:r>
              <a:rPr sz="2000" spc="25" dirty="0">
                <a:latin typeface="微软雅黑" panose="020B0503020204020204" charset="-122"/>
                <a:ea typeface="微软雅黑" panose="020B0503020204020204" charset="-122"/>
                <a:cs typeface="微软雅黑" panose="020B0503020204020204" charset="-122"/>
              </a:rPr>
              <a:t>考，</a:t>
            </a:r>
            <a:r>
              <a:rPr sz="2000" spc="75" dirty="0">
                <a:latin typeface="微软雅黑" panose="020B0503020204020204" charset="-122"/>
                <a:ea typeface="微软雅黑" panose="020B0503020204020204" charset="-122"/>
                <a:cs typeface="微软雅黑" panose="020B0503020204020204" charset="-122"/>
              </a:rPr>
              <a:t>右</a:t>
            </a:r>
            <a:r>
              <a:rPr sz="2000" spc="25" dirty="0">
                <a:latin typeface="微软雅黑" panose="020B0503020204020204" charset="-122"/>
                <a:ea typeface="微软雅黑" panose="020B0503020204020204" charset="-122"/>
                <a:cs typeface="微软雅黑" panose="020B0503020204020204" charset="-122"/>
              </a:rPr>
              <a:t>脑包</a:t>
            </a:r>
            <a:r>
              <a:rPr sz="2000" spc="75" dirty="0">
                <a:latin typeface="微软雅黑" panose="020B0503020204020204" charset="-122"/>
                <a:ea typeface="微软雅黑" panose="020B0503020204020204" charset="-122"/>
                <a:cs typeface="微软雅黑" panose="020B0503020204020204" charset="-122"/>
              </a:rPr>
              <a:t>含</a:t>
            </a:r>
            <a:r>
              <a:rPr sz="2000" spc="25" dirty="0">
                <a:latin typeface="微软雅黑" panose="020B0503020204020204" charset="-122"/>
                <a:ea typeface="微软雅黑" panose="020B0503020204020204" charset="-122"/>
                <a:cs typeface="微软雅黑" panose="020B0503020204020204" charset="-122"/>
              </a:rPr>
              <a:t>所有</a:t>
            </a:r>
            <a:r>
              <a:rPr sz="2000" spc="75" dirty="0">
                <a:latin typeface="微软雅黑" panose="020B0503020204020204" charset="-122"/>
                <a:ea typeface="微软雅黑" panose="020B0503020204020204" charset="-122"/>
                <a:cs typeface="微软雅黑" panose="020B0503020204020204" charset="-122"/>
              </a:rPr>
              <a:t>的</a:t>
            </a:r>
            <a:r>
              <a:rPr sz="2000" spc="25" dirty="0">
                <a:latin typeface="微软雅黑" panose="020B0503020204020204" charset="-122"/>
                <a:ea typeface="微软雅黑" panose="020B0503020204020204" charset="-122"/>
                <a:cs typeface="微软雅黑" panose="020B0503020204020204" charset="-122"/>
              </a:rPr>
              <a:t>艺术</a:t>
            </a:r>
            <a:r>
              <a:rPr sz="2000" spc="75" dirty="0">
                <a:latin typeface="微软雅黑" panose="020B0503020204020204" charset="-122"/>
                <a:ea typeface="微软雅黑" panose="020B0503020204020204" charset="-122"/>
                <a:cs typeface="微软雅黑" panose="020B0503020204020204" charset="-122"/>
              </a:rPr>
              <a:t>功</a:t>
            </a:r>
            <a:r>
              <a:rPr sz="2000" spc="25" dirty="0">
                <a:latin typeface="微软雅黑" panose="020B0503020204020204" charset="-122"/>
                <a:ea typeface="微软雅黑" panose="020B0503020204020204" charset="-122"/>
                <a:cs typeface="微软雅黑" panose="020B0503020204020204" charset="-122"/>
              </a:rPr>
              <a:t>能。</a:t>
            </a:r>
            <a:endParaRPr sz="2000">
              <a:latin typeface="微软雅黑" panose="020B0503020204020204" charset="-122"/>
              <a:ea typeface="微软雅黑" panose="020B0503020204020204" charset="-122"/>
              <a:cs typeface="微软雅黑" panose="020B0503020204020204" charset="-122"/>
            </a:endParaRPr>
          </a:p>
          <a:p>
            <a:pPr marL="172720" marR="362585" indent="-160020">
              <a:lnSpc>
                <a:spcPct val="208000"/>
              </a:lnSpc>
              <a:spcBef>
                <a:spcPts val="5"/>
              </a:spcBef>
            </a:pPr>
            <a:r>
              <a:rPr sz="2000" spc="25" dirty="0">
                <a:latin typeface="微软雅黑" panose="020B0503020204020204" charset="-122"/>
                <a:ea typeface="微软雅黑" panose="020B0503020204020204" charset="-122"/>
                <a:cs typeface="微软雅黑" panose="020B0503020204020204" charset="-122"/>
              </a:rPr>
              <a:t>④左脑型的人擅长数学和语言表达</a:t>
            </a:r>
            <a:r>
              <a:rPr sz="2000" spc="75" dirty="0">
                <a:latin typeface="微软雅黑" panose="020B0503020204020204" charset="-122"/>
                <a:ea typeface="微软雅黑" panose="020B0503020204020204" charset="-122"/>
                <a:cs typeface="微软雅黑" panose="020B0503020204020204" charset="-122"/>
              </a:rPr>
              <a:t>，</a:t>
            </a:r>
            <a:r>
              <a:rPr sz="2000" spc="25" dirty="0">
                <a:latin typeface="微软雅黑" panose="020B0503020204020204" charset="-122"/>
                <a:ea typeface="微软雅黑" panose="020B0503020204020204" charset="-122"/>
                <a:cs typeface="微软雅黑" panose="020B0503020204020204" charset="-122"/>
              </a:rPr>
              <a:t>他们</a:t>
            </a:r>
            <a:r>
              <a:rPr sz="2000" spc="75" dirty="0">
                <a:latin typeface="微软雅黑" panose="020B0503020204020204" charset="-122"/>
                <a:ea typeface="微软雅黑" panose="020B0503020204020204" charset="-122"/>
                <a:cs typeface="微软雅黑" panose="020B0503020204020204" charset="-122"/>
              </a:rPr>
              <a:t>不</a:t>
            </a:r>
            <a:r>
              <a:rPr sz="2000" spc="25" dirty="0">
                <a:latin typeface="微软雅黑" panose="020B0503020204020204" charset="-122"/>
                <a:ea typeface="微软雅黑" panose="020B0503020204020204" charset="-122"/>
                <a:cs typeface="微软雅黑" panose="020B0503020204020204" charset="-122"/>
              </a:rPr>
              <a:t>敏感</a:t>
            </a:r>
            <a:r>
              <a:rPr sz="2000" spc="75" dirty="0">
                <a:latin typeface="微软雅黑" panose="020B0503020204020204" charset="-122"/>
                <a:ea typeface="微软雅黑" panose="020B0503020204020204" charset="-122"/>
                <a:cs typeface="微软雅黑" panose="020B0503020204020204" charset="-122"/>
              </a:rPr>
              <a:t>，</a:t>
            </a:r>
            <a:r>
              <a:rPr sz="2000" spc="25" dirty="0">
                <a:latin typeface="微软雅黑" panose="020B0503020204020204" charset="-122"/>
                <a:ea typeface="微软雅黑" panose="020B0503020204020204" charset="-122"/>
                <a:cs typeface="微软雅黑" panose="020B0503020204020204" charset="-122"/>
              </a:rPr>
              <a:t>相信</a:t>
            </a:r>
            <a:r>
              <a:rPr sz="2000" spc="75" dirty="0">
                <a:latin typeface="微软雅黑" panose="020B0503020204020204" charset="-122"/>
                <a:ea typeface="微软雅黑" panose="020B0503020204020204" charset="-122"/>
                <a:cs typeface="微软雅黑" panose="020B0503020204020204" charset="-122"/>
              </a:rPr>
              <a:t>推</a:t>
            </a:r>
            <a:r>
              <a:rPr sz="2000" spc="25" dirty="0">
                <a:latin typeface="微软雅黑" panose="020B0503020204020204" charset="-122"/>
                <a:ea typeface="微软雅黑" panose="020B0503020204020204" charset="-122"/>
                <a:cs typeface="微软雅黑" panose="020B0503020204020204" charset="-122"/>
              </a:rPr>
              <a:t>理。</a:t>
            </a:r>
            <a:r>
              <a:rPr sz="2000" spc="75" dirty="0">
                <a:latin typeface="微软雅黑" panose="020B0503020204020204" charset="-122"/>
                <a:ea typeface="微软雅黑" panose="020B0503020204020204" charset="-122"/>
                <a:cs typeface="微软雅黑" panose="020B0503020204020204" charset="-122"/>
              </a:rPr>
              <a:t>右</a:t>
            </a:r>
            <a:r>
              <a:rPr sz="2000" spc="25" dirty="0">
                <a:latin typeface="微软雅黑" panose="020B0503020204020204" charset="-122"/>
                <a:ea typeface="微软雅黑" panose="020B0503020204020204" charset="-122"/>
                <a:cs typeface="微软雅黑" panose="020B0503020204020204" charset="-122"/>
              </a:rPr>
              <a:t>脑型</a:t>
            </a:r>
            <a:r>
              <a:rPr sz="2000" spc="75" dirty="0">
                <a:latin typeface="微软雅黑" panose="020B0503020204020204" charset="-122"/>
                <a:ea typeface="微软雅黑" panose="020B0503020204020204" charset="-122"/>
                <a:cs typeface="微软雅黑" panose="020B0503020204020204" charset="-122"/>
              </a:rPr>
              <a:t>的</a:t>
            </a:r>
            <a:r>
              <a:rPr sz="2000" spc="25" dirty="0">
                <a:latin typeface="微软雅黑" panose="020B0503020204020204" charset="-122"/>
                <a:ea typeface="微软雅黑" panose="020B0503020204020204" charset="-122"/>
                <a:cs typeface="微软雅黑" panose="020B0503020204020204" charset="-122"/>
              </a:rPr>
              <a:t>人有</a:t>
            </a:r>
            <a:r>
              <a:rPr sz="2000" spc="75" dirty="0">
                <a:latin typeface="微软雅黑" panose="020B0503020204020204" charset="-122"/>
                <a:ea typeface="微软雅黑" panose="020B0503020204020204" charset="-122"/>
                <a:cs typeface="微软雅黑" panose="020B0503020204020204" charset="-122"/>
              </a:rPr>
              <a:t>艺</a:t>
            </a:r>
            <a:r>
              <a:rPr sz="2000" spc="25" dirty="0">
                <a:latin typeface="微软雅黑" panose="020B0503020204020204" charset="-122"/>
                <a:ea typeface="微软雅黑" panose="020B0503020204020204" charset="-122"/>
                <a:cs typeface="微软雅黑" panose="020B0503020204020204" charset="-122"/>
              </a:rPr>
              <a:t>术气</a:t>
            </a:r>
            <a:r>
              <a:rPr sz="2000" spc="75" dirty="0">
                <a:latin typeface="微软雅黑" panose="020B0503020204020204" charset="-122"/>
                <a:ea typeface="微软雅黑" panose="020B0503020204020204" charset="-122"/>
                <a:cs typeface="微软雅黑" panose="020B0503020204020204" charset="-122"/>
              </a:rPr>
              <a:t>息</a:t>
            </a:r>
            <a:r>
              <a:rPr sz="2000" spc="25" dirty="0">
                <a:latin typeface="微软雅黑" panose="020B0503020204020204" charset="-122"/>
                <a:ea typeface="微软雅黑" panose="020B0503020204020204" charset="-122"/>
                <a:cs typeface="微软雅黑" panose="020B0503020204020204" charset="-122"/>
              </a:rPr>
              <a:t>，善</a:t>
            </a:r>
            <a:r>
              <a:rPr lang="zh-CN" sz="2000" spc="25" dirty="0">
                <a:latin typeface="微软雅黑" panose="020B0503020204020204" charset="-122"/>
                <a:ea typeface="微软雅黑" panose="020B0503020204020204" charset="-122"/>
                <a:cs typeface="微软雅黑" panose="020B0503020204020204" charset="-122"/>
              </a:rPr>
              <a:t>于</a:t>
            </a:r>
            <a:r>
              <a:rPr sz="2000" spc="25" dirty="0">
                <a:latin typeface="微软雅黑" panose="020B0503020204020204" charset="-122"/>
                <a:ea typeface="微软雅黑" panose="020B0503020204020204" charset="-122"/>
                <a:cs typeface="微软雅黑" panose="020B0503020204020204" charset="-122"/>
              </a:rPr>
              <a:t>鉴赏音乐，他们敏感，情绪化，开放</a:t>
            </a:r>
            <a:r>
              <a:rPr sz="2000" spc="75" dirty="0">
                <a:latin typeface="微软雅黑" panose="020B0503020204020204" charset="-122"/>
                <a:ea typeface="微软雅黑" panose="020B0503020204020204" charset="-122"/>
                <a:cs typeface="微软雅黑" panose="020B0503020204020204" charset="-122"/>
              </a:rPr>
              <a:t>，</a:t>
            </a:r>
            <a:r>
              <a:rPr sz="2000" spc="25" dirty="0">
                <a:latin typeface="微软雅黑" panose="020B0503020204020204" charset="-122"/>
                <a:ea typeface="微软雅黑" panose="020B0503020204020204" charset="-122"/>
                <a:cs typeface="微软雅黑" panose="020B0503020204020204" charset="-122"/>
              </a:rPr>
              <a:t>更容</a:t>
            </a:r>
            <a:r>
              <a:rPr sz="2000" spc="75" dirty="0">
                <a:latin typeface="微软雅黑" panose="020B0503020204020204" charset="-122"/>
                <a:ea typeface="微软雅黑" panose="020B0503020204020204" charset="-122"/>
                <a:cs typeface="微软雅黑" panose="020B0503020204020204" charset="-122"/>
              </a:rPr>
              <a:t>易</a:t>
            </a:r>
            <a:r>
              <a:rPr sz="2000" spc="25" dirty="0">
                <a:latin typeface="微软雅黑" panose="020B0503020204020204" charset="-122"/>
                <a:ea typeface="微软雅黑" panose="020B0503020204020204" charset="-122"/>
                <a:cs typeface="微软雅黑" panose="020B0503020204020204" charset="-122"/>
              </a:rPr>
              <a:t>激进。</a:t>
            </a:r>
            <a:endParaRPr sz="2000">
              <a:latin typeface="微软雅黑" panose="020B0503020204020204" charset="-122"/>
              <a:ea typeface="微软雅黑" panose="020B0503020204020204" charset="-122"/>
              <a:cs typeface="微软雅黑" panose="020B0503020204020204" charset="-122"/>
            </a:endParaRPr>
          </a:p>
          <a:p>
            <a:pPr>
              <a:lnSpc>
                <a:spcPct val="100000"/>
              </a:lnSpc>
              <a:spcBef>
                <a:spcPts val="15"/>
              </a:spcBef>
            </a:pPr>
            <a:endParaRPr sz="2000">
              <a:latin typeface="微软雅黑" panose="020B0503020204020204" charset="-122"/>
              <a:ea typeface="微软雅黑" panose="020B0503020204020204" charset="-122"/>
              <a:cs typeface="Times New Roman" panose="02020703060505090304"/>
            </a:endParaRPr>
          </a:p>
          <a:p>
            <a:pPr marL="12700">
              <a:lnSpc>
                <a:spcPct val="100000"/>
              </a:lnSpc>
            </a:pPr>
            <a:r>
              <a:rPr sz="2000" spc="25" dirty="0">
                <a:latin typeface="微软雅黑" panose="020B0503020204020204" charset="-122"/>
                <a:ea typeface="微软雅黑" panose="020B0503020204020204" charset="-122"/>
                <a:cs typeface="微软雅黑" panose="020B0503020204020204" charset="-122"/>
              </a:rPr>
              <a:t>⑤左脑右脑同样重要。想要有效地</a:t>
            </a:r>
            <a:r>
              <a:rPr sz="2000" spc="75" dirty="0">
                <a:latin typeface="微软雅黑" panose="020B0503020204020204" charset="-122"/>
                <a:ea typeface="微软雅黑" panose="020B0503020204020204" charset="-122"/>
                <a:cs typeface="微软雅黑" panose="020B0503020204020204" charset="-122"/>
              </a:rPr>
              <a:t>运</a:t>
            </a:r>
            <a:r>
              <a:rPr sz="2000" spc="25" dirty="0">
                <a:latin typeface="微软雅黑" panose="020B0503020204020204" charset="-122"/>
                <a:ea typeface="微软雅黑" panose="020B0503020204020204" charset="-122"/>
                <a:cs typeface="微软雅黑" panose="020B0503020204020204" charset="-122"/>
              </a:rPr>
              <a:t>转，</a:t>
            </a:r>
            <a:r>
              <a:rPr sz="2000" spc="75" dirty="0">
                <a:latin typeface="微软雅黑" panose="020B0503020204020204" charset="-122"/>
                <a:ea typeface="微软雅黑" panose="020B0503020204020204" charset="-122"/>
                <a:cs typeface="微软雅黑" panose="020B0503020204020204" charset="-122"/>
              </a:rPr>
              <a:t>人</a:t>
            </a:r>
            <a:r>
              <a:rPr sz="2000" spc="25" dirty="0">
                <a:latin typeface="微软雅黑" panose="020B0503020204020204" charset="-122"/>
                <a:ea typeface="微软雅黑" panose="020B0503020204020204" charset="-122"/>
                <a:cs typeface="微软雅黑" panose="020B0503020204020204" charset="-122"/>
              </a:rPr>
              <a:t>们必</a:t>
            </a:r>
            <a:r>
              <a:rPr sz="2000" spc="75" dirty="0">
                <a:latin typeface="微软雅黑" panose="020B0503020204020204" charset="-122"/>
                <a:ea typeface="微软雅黑" panose="020B0503020204020204" charset="-122"/>
                <a:cs typeface="微软雅黑" panose="020B0503020204020204" charset="-122"/>
              </a:rPr>
              <a:t>须</a:t>
            </a:r>
            <a:r>
              <a:rPr sz="2000" spc="25" dirty="0">
                <a:latin typeface="微软雅黑" panose="020B0503020204020204" charset="-122"/>
                <a:ea typeface="微软雅黑" panose="020B0503020204020204" charset="-122"/>
                <a:cs typeface="微软雅黑" panose="020B0503020204020204" charset="-122"/>
              </a:rPr>
              <a:t>学会</a:t>
            </a:r>
            <a:r>
              <a:rPr sz="2000" spc="75" dirty="0">
                <a:latin typeface="微软雅黑" panose="020B0503020204020204" charset="-122"/>
                <a:ea typeface="微软雅黑" panose="020B0503020204020204" charset="-122"/>
                <a:cs typeface="微软雅黑" panose="020B0503020204020204" charset="-122"/>
              </a:rPr>
              <a:t>利</a:t>
            </a:r>
            <a:r>
              <a:rPr sz="2000" spc="25" dirty="0">
                <a:latin typeface="微软雅黑" panose="020B0503020204020204" charset="-122"/>
                <a:ea typeface="微软雅黑" panose="020B0503020204020204" charset="-122"/>
                <a:cs typeface="微软雅黑" panose="020B0503020204020204" charset="-122"/>
              </a:rPr>
              <a:t>用左</a:t>
            </a:r>
            <a:r>
              <a:rPr sz="2000" spc="75" dirty="0">
                <a:latin typeface="微软雅黑" panose="020B0503020204020204" charset="-122"/>
                <a:ea typeface="微软雅黑" panose="020B0503020204020204" charset="-122"/>
                <a:cs typeface="微软雅黑" panose="020B0503020204020204" charset="-122"/>
              </a:rPr>
              <a:t>右</a:t>
            </a:r>
            <a:r>
              <a:rPr sz="2000" spc="25" dirty="0">
                <a:latin typeface="微软雅黑" panose="020B0503020204020204" charset="-122"/>
                <a:ea typeface="微软雅黑" panose="020B0503020204020204" charset="-122"/>
                <a:cs typeface="微软雅黑" panose="020B0503020204020204" charset="-122"/>
              </a:rPr>
              <a:t>脑。</a:t>
            </a:r>
            <a:endParaRPr sz="2000">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a:latin typeface="微软雅黑" panose="020B0503020204020204" charset="-122"/>
              <a:ea typeface="微软雅黑" panose="020B0503020204020204" charset="-122"/>
              <a:cs typeface="Times New Roman" panose="02020703060505090304"/>
            </a:endParaRPr>
          </a:p>
          <a:p>
            <a:pPr marL="12700">
              <a:lnSpc>
                <a:spcPct val="100000"/>
              </a:lnSpc>
            </a:pPr>
            <a:r>
              <a:rPr sz="2000" spc="25" dirty="0">
                <a:latin typeface="微软雅黑" panose="020B0503020204020204" charset="-122"/>
                <a:ea typeface="微软雅黑" panose="020B0503020204020204" charset="-122"/>
                <a:cs typeface="微软雅黑" panose="020B0503020204020204" charset="-122"/>
              </a:rPr>
              <a:t>⑥了解关于大脑的这些有趣知识很</a:t>
            </a:r>
            <a:r>
              <a:rPr sz="2000" spc="75" dirty="0">
                <a:latin typeface="微软雅黑" panose="020B0503020204020204" charset="-122"/>
                <a:ea typeface="微软雅黑" panose="020B0503020204020204" charset="-122"/>
                <a:cs typeface="微软雅黑" panose="020B0503020204020204" charset="-122"/>
              </a:rPr>
              <a:t>重</a:t>
            </a:r>
            <a:r>
              <a:rPr sz="2000" spc="25" dirty="0">
                <a:latin typeface="微软雅黑" panose="020B0503020204020204" charset="-122"/>
                <a:ea typeface="微软雅黑" panose="020B0503020204020204" charset="-122"/>
                <a:cs typeface="微软雅黑" panose="020B0503020204020204" charset="-122"/>
              </a:rPr>
              <a:t>要，</a:t>
            </a:r>
            <a:r>
              <a:rPr sz="2000" spc="75" dirty="0">
                <a:latin typeface="微软雅黑" panose="020B0503020204020204" charset="-122"/>
                <a:ea typeface="微软雅黑" panose="020B0503020204020204" charset="-122"/>
                <a:cs typeface="微软雅黑" panose="020B0503020204020204" charset="-122"/>
              </a:rPr>
              <a:t>经</a:t>
            </a:r>
            <a:r>
              <a:rPr sz="2000" spc="25" dirty="0">
                <a:latin typeface="微软雅黑" panose="020B0503020204020204" charset="-122"/>
                <a:ea typeface="微软雅黑" panose="020B0503020204020204" charset="-122"/>
                <a:cs typeface="微软雅黑" panose="020B0503020204020204" charset="-122"/>
              </a:rPr>
              <a:t>过科</a:t>
            </a:r>
            <a:r>
              <a:rPr sz="2000" spc="75" dirty="0">
                <a:latin typeface="微软雅黑" panose="020B0503020204020204" charset="-122"/>
                <a:ea typeface="微软雅黑" panose="020B0503020204020204" charset="-122"/>
                <a:cs typeface="微软雅黑" panose="020B0503020204020204" charset="-122"/>
              </a:rPr>
              <a:t>学</a:t>
            </a:r>
            <a:r>
              <a:rPr sz="2000" spc="25" dirty="0">
                <a:latin typeface="微软雅黑" panose="020B0503020204020204" charset="-122"/>
                <a:ea typeface="微软雅黑" panose="020B0503020204020204" charset="-122"/>
                <a:cs typeface="微软雅黑" panose="020B0503020204020204" charset="-122"/>
              </a:rPr>
              <a:t>家不</a:t>
            </a:r>
            <a:r>
              <a:rPr sz="2000" spc="75" dirty="0">
                <a:latin typeface="微软雅黑" panose="020B0503020204020204" charset="-122"/>
                <a:ea typeface="微软雅黑" panose="020B0503020204020204" charset="-122"/>
                <a:cs typeface="微软雅黑" panose="020B0503020204020204" charset="-122"/>
              </a:rPr>
              <a:t>懈</a:t>
            </a:r>
            <a:r>
              <a:rPr sz="2000" spc="25" dirty="0">
                <a:latin typeface="微软雅黑" panose="020B0503020204020204" charset="-122"/>
                <a:ea typeface="微软雅黑" panose="020B0503020204020204" charset="-122"/>
                <a:cs typeface="微软雅黑" panose="020B0503020204020204" charset="-122"/>
              </a:rPr>
              <a:t>努力</a:t>
            </a:r>
            <a:r>
              <a:rPr sz="2000" spc="75" dirty="0">
                <a:latin typeface="微软雅黑" panose="020B0503020204020204" charset="-122"/>
                <a:ea typeface="微软雅黑" panose="020B0503020204020204" charset="-122"/>
                <a:cs typeface="微软雅黑" panose="020B0503020204020204" charset="-122"/>
              </a:rPr>
              <a:t>，</a:t>
            </a:r>
            <a:r>
              <a:rPr sz="2000" spc="25" dirty="0">
                <a:latin typeface="微软雅黑" panose="020B0503020204020204" charset="-122"/>
                <a:ea typeface="微软雅黑" panose="020B0503020204020204" charset="-122"/>
                <a:cs typeface="微软雅黑" panose="020B0503020204020204" charset="-122"/>
              </a:rPr>
              <a:t>越来</a:t>
            </a:r>
            <a:r>
              <a:rPr sz="2000" spc="75" dirty="0">
                <a:latin typeface="微软雅黑" panose="020B0503020204020204" charset="-122"/>
                <a:ea typeface="微软雅黑" panose="020B0503020204020204" charset="-122"/>
                <a:cs typeface="微软雅黑" panose="020B0503020204020204" charset="-122"/>
              </a:rPr>
              <a:t>越</a:t>
            </a:r>
            <a:r>
              <a:rPr sz="2000" spc="25" dirty="0">
                <a:latin typeface="微软雅黑" panose="020B0503020204020204" charset="-122"/>
                <a:ea typeface="微软雅黑" panose="020B0503020204020204" charset="-122"/>
                <a:cs typeface="微软雅黑" panose="020B0503020204020204" charset="-122"/>
              </a:rPr>
              <a:t>多的</a:t>
            </a:r>
            <a:r>
              <a:rPr sz="2000" spc="75" dirty="0">
                <a:latin typeface="微软雅黑" panose="020B0503020204020204" charset="-122"/>
                <a:ea typeface="微软雅黑" panose="020B0503020204020204" charset="-122"/>
                <a:cs typeface="微软雅黑" panose="020B0503020204020204" charset="-122"/>
              </a:rPr>
              <a:t>大</a:t>
            </a:r>
            <a:r>
              <a:rPr sz="2000" spc="25" dirty="0">
                <a:latin typeface="微软雅黑" panose="020B0503020204020204" charset="-122"/>
                <a:ea typeface="微软雅黑" panose="020B0503020204020204" charset="-122"/>
                <a:cs typeface="微软雅黑" panose="020B0503020204020204" charset="-122"/>
              </a:rPr>
              <a:t>脑奥</a:t>
            </a:r>
            <a:r>
              <a:rPr sz="2000" spc="75" dirty="0">
                <a:latin typeface="微软雅黑" panose="020B0503020204020204" charset="-122"/>
                <a:ea typeface="微软雅黑" panose="020B0503020204020204" charset="-122"/>
                <a:cs typeface="微软雅黑" panose="020B0503020204020204" charset="-122"/>
              </a:rPr>
              <a:t>秘</a:t>
            </a:r>
            <a:r>
              <a:rPr sz="2000" spc="25" dirty="0">
                <a:latin typeface="微软雅黑" panose="020B0503020204020204" charset="-122"/>
                <a:ea typeface="微软雅黑" panose="020B0503020204020204" charset="-122"/>
                <a:cs typeface="微软雅黑" panose="020B0503020204020204" charset="-122"/>
              </a:rPr>
              <a:t>将被</a:t>
            </a:r>
            <a:r>
              <a:rPr sz="2000" spc="75" dirty="0">
                <a:latin typeface="微软雅黑" panose="020B0503020204020204" charset="-122"/>
                <a:ea typeface="微软雅黑" panose="020B0503020204020204" charset="-122"/>
                <a:cs typeface="微软雅黑" panose="020B0503020204020204" charset="-122"/>
              </a:rPr>
              <a:t>揭</a:t>
            </a:r>
            <a:r>
              <a:rPr sz="2000" spc="25" dirty="0">
                <a:latin typeface="微软雅黑" panose="020B0503020204020204" charset="-122"/>
                <a:ea typeface="微软雅黑" panose="020B0503020204020204" charset="-122"/>
                <a:cs typeface="微软雅黑" panose="020B0503020204020204" charset="-122"/>
              </a:rPr>
              <a:t>开。</a:t>
            </a:r>
            <a:endParaRPr sz="2000">
              <a:latin typeface="微软雅黑" panose="020B0503020204020204" charset="-122"/>
              <a:ea typeface="微软雅黑" panose="020B0503020204020204" charset="-122"/>
              <a:cs typeface="微软雅黑" panose="020B0503020204020204" charset="-122"/>
            </a:endParaRPr>
          </a:p>
        </p:txBody>
      </p:sp>
      <p:cxnSp>
        <p:nvCxnSpPr>
          <p:cNvPr id="4" name="直接连接符 3"/>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560756"/>
            <a:ext cx="546290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endParaRPr lang="zh-CN" altLang="en-US" sz="2400" dirty="0">
              <a:latin typeface="微软雅黑" panose="020B0503020204020204" charset="-122"/>
              <a:ea typeface="微软雅黑" panose="020B0503020204020204" charset="-122"/>
            </a:endParaRPr>
          </a:p>
        </p:txBody>
      </p:sp>
      <p:sp>
        <p:nvSpPr>
          <p:cNvPr id="2" name="object 17"/>
          <p:cNvSpPr txBox="1"/>
          <p:nvPr/>
        </p:nvSpPr>
        <p:spPr>
          <a:xfrm>
            <a:off x="257810" y="2562151"/>
            <a:ext cx="11700510" cy="4076700"/>
          </a:xfrm>
          <a:prstGeom prst="rect">
            <a:avLst/>
          </a:prstGeom>
        </p:spPr>
        <p:txBody>
          <a:bodyPr vert="horz" wrap="square" lIns="0" tIns="16510" rIns="0" bIns="0" rtlCol="0">
            <a:spAutoFit/>
          </a:bodyPr>
          <a:lstStyle/>
          <a:p>
            <a:pPr marL="12700">
              <a:lnSpc>
                <a:spcPct val="100000"/>
              </a:lnSpc>
              <a:spcBef>
                <a:spcPts val="130"/>
              </a:spcBef>
            </a:pPr>
            <a:r>
              <a:rPr sz="2000" spc="25" dirty="0">
                <a:solidFill>
                  <a:srgbClr val="FF0000"/>
                </a:solidFill>
                <a:latin typeface="微软雅黑" panose="020B0503020204020204" charset="-122"/>
                <a:ea typeface="微软雅黑" panose="020B0503020204020204" charset="-122"/>
                <a:cs typeface="微软雅黑" panose="020B0503020204020204" charset="-122"/>
              </a:rPr>
              <a:t>①研究者关注大脑的结构和功能，</a:t>
            </a:r>
            <a:r>
              <a:rPr sz="2000" spc="75" dirty="0">
                <a:solidFill>
                  <a:srgbClr val="FF0000"/>
                </a:solidFill>
                <a:latin typeface="微软雅黑" panose="020B0503020204020204" charset="-122"/>
                <a:ea typeface="微软雅黑" panose="020B0503020204020204" charset="-122"/>
                <a:cs typeface="微软雅黑" panose="020B0503020204020204" charset="-122"/>
              </a:rPr>
              <a:t>科</a:t>
            </a:r>
            <a:r>
              <a:rPr sz="2000" spc="25" dirty="0">
                <a:solidFill>
                  <a:srgbClr val="FF0000"/>
                </a:solidFill>
                <a:latin typeface="微软雅黑" panose="020B0503020204020204" charset="-122"/>
                <a:ea typeface="微软雅黑" panose="020B0503020204020204" charset="-122"/>
                <a:cs typeface="微软雅黑" panose="020B0503020204020204" charset="-122"/>
              </a:rPr>
              <a:t>学家</a:t>
            </a:r>
            <a:r>
              <a:rPr sz="2000" spc="75" dirty="0">
                <a:solidFill>
                  <a:srgbClr val="FF0000"/>
                </a:solidFill>
                <a:latin typeface="微软雅黑" panose="020B0503020204020204" charset="-122"/>
                <a:ea typeface="微软雅黑" panose="020B0503020204020204" charset="-122"/>
                <a:cs typeface="微软雅黑" panose="020B0503020204020204" charset="-122"/>
              </a:rPr>
              <a:t>发</a:t>
            </a:r>
            <a:r>
              <a:rPr sz="2000" spc="25" dirty="0">
                <a:solidFill>
                  <a:srgbClr val="FF0000"/>
                </a:solidFill>
                <a:latin typeface="微软雅黑" panose="020B0503020204020204" charset="-122"/>
                <a:ea typeface="微软雅黑" panose="020B0503020204020204" charset="-122"/>
                <a:cs typeface="微软雅黑" panose="020B0503020204020204" charset="-122"/>
              </a:rPr>
              <a:t>现：</a:t>
            </a:r>
            <a:r>
              <a:rPr sz="2000" spc="75" dirty="0">
                <a:solidFill>
                  <a:srgbClr val="FF0000"/>
                </a:solidFill>
                <a:latin typeface="微软雅黑" panose="020B0503020204020204" charset="-122"/>
                <a:ea typeface="微软雅黑" panose="020B0503020204020204" charset="-122"/>
                <a:cs typeface="微软雅黑" panose="020B0503020204020204" charset="-122"/>
              </a:rPr>
              <a:t>左</a:t>
            </a:r>
            <a:r>
              <a:rPr sz="2000" spc="25" dirty="0">
                <a:solidFill>
                  <a:srgbClr val="FF0000"/>
                </a:solidFill>
                <a:latin typeface="微软雅黑" panose="020B0503020204020204" charset="-122"/>
                <a:ea typeface="微软雅黑" panose="020B0503020204020204" charset="-122"/>
                <a:cs typeface="微软雅黑" panose="020B0503020204020204" charset="-122"/>
              </a:rPr>
              <a:t>脑和</a:t>
            </a:r>
            <a:r>
              <a:rPr sz="2000" spc="75" dirty="0">
                <a:solidFill>
                  <a:srgbClr val="FF0000"/>
                </a:solidFill>
                <a:latin typeface="微软雅黑" panose="020B0503020204020204" charset="-122"/>
                <a:ea typeface="微软雅黑" panose="020B0503020204020204" charset="-122"/>
                <a:cs typeface="微软雅黑" panose="020B0503020204020204" charset="-122"/>
              </a:rPr>
              <a:t>右</a:t>
            </a:r>
            <a:r>
              <a:rPr sz="2000" spc="25" dirty="0">
                <a:solidFill>
                  <a:srgbClr val="FF0000"/>
                </a:solidFill>
                <a:latin typeface="微软雅黑" panose="020B0503020204020204" charset="-122"/>
                <a:ea typeface="微软雅黑" panose="020B0503020204020204" charset="-122"/>
                <a:cs typeface="微软雅黑" panose="020B0503020204020204" charset="-122"/>
              </a:rPr>
              <a:t>脑，</a:t>
            </a:r>
            <a:r>
              <a:rPr sz="2000" spc="75" dirty="0">
                <a:solidFill>
                  <a:srgbClr val="FF0000"/>
                </a:solidFill>
                <a:latin typeface="微软雅黑" panose="020B0503020204020204" charset="-122"/>
                <a:ea typeface="微软雅黑" panose="020B0503020204020204" charset="-122"/>
                <a:cs typeface="微软雅黑" panose="020B0503020204020204" charset="-122"/>
              </a:rPr>
              <a:t>每</a:t>
            </a:r>
            <a:r>
              <a:rPr sz="2000" spc="25" dirty="0">
                <a:solidFill>
                  <a:srgbClr val="FF0000"/>
                </a:solidFill>
                <a:latin typeface="微软雅黑" panose="020B0503020204020204" charset="-122"/>
                <a:ea typeface="微软雅黑" panose="020B0503020204020204" charset="-122"/>
                <a:cs typeface="微软雅黑" panose="020B0503020204020204" charset="-122"/>
              </a:rPr>
              <a:t>一部</a:t>
            </a:r>
            <a:r>
              <a:rPr sz="2000" spc="75" dirty="0">
                <a:solidFill>
                  <a:srgbClr val="FF0000"/>
                </a:solidFill>
                <a:latin typeface="微软雅黑" panose="020B0503020204020204" charset="-122"/>
                <a:ea typeface="微软雅黑" panose="020B0503020204020204" charset="-122"/>
                <a:cs typeface="微软雅黑" panose="020B0503020204020204" charset="-122"/>
              </a:rPr>
              <a:t>分</a:t>
            </a:r>
            <a:r>
              <a:rPr sz="2000" spc="25" dirty="0">
                <a:solidFill>
                  <a:srgbClr val="FF0000"/>
                </a:solidFill>
                <a:latin typeface="微软雅黑" panose="020B0503020204020204" charset="-122"/>
                <a:ea typeface="微软雅黑" panose="020B0503020204020204" charset="-122"/>
                <a:cs typeface="微软雅黑" panose="020B0503020204020204" charset="-122"/>
              </a:rPr>
              <a:t>充当</a:t>
            </a:r>
            <a:r>
              <a:rPr sz="2000" spc="75" dirty="0">
                <a:solidFill>
                  <a:srgbClr val="FF0000"/>
                </a:solidFill>
                <a:latin typeface="微软雅黑" panose="020B0503020204020204" charset="-122"/>
                <a:ea typeface="微软雅黑" panose="020B0503020204020204" charset="-122"/>
                <a:cs typeface="微软雅黑" panose="020B0503020204020204" charset="-122"/>
              </a:rPr>
              <a:t>不</a:t>
            </a:r>
            <a:r>
              <a:rPr sz="2000" spc="25" dirty="0">
                <a:solidFill>
                  <a:srgbClr val="FF0000"/>
                </a:solidFill>
                <a:latin typeface="微软雅黑" panose="020B0503020204020204" charset="-122"/>
                <a:ea typeface="微软雅黑" panose="020B0503020204020204" charset="-122"/>
                <a:cs typeface="微软雅黑" panose="020B0503020204020204" charset="-122"/>
              </a:rPr>
              <a:t>同的</a:t>
            </a:r>
            <a:r>
              <a:rPr sz="2000" spc="75" dirty="0">
                <a:solidFill>
                  <a:srgbClr val="FF0000"/>
                </a:solidFill>
                <a:latin typeface="微软雅黑" panose="020B0503020204020204" charset="-122"/>
                <a:ea typeface="微软雅黑" panose="020B0503020204020204" charset="-122"/>
                <a:cs typeface="微软雅黑" panose="020B0503020204020204" charset="-122"/>
              </a:rPr>
              <a:t>功</a:t>
            </a:r>
            <a:r>
              <a:rPr sz="2000" spc="25" dirty="0">
                <a:solidFill>
                  <a:srgbClr val="FF0000"/>
                </a:solidFill>
                <a:latin typeface="微软雅黑" panose="020B0503020204020204" charset="-122"/>
                <a:ea typeface="微软雅黑" panose="020B0503020204020204" charset="-122"/>
                <a:cs typeface="微软雅黑" panose="020B0503020204020204" charset="-122"/>
              </a:rPr>
              <a:t>能和</a:t>
            </a:r>
            <a:r>
              <a:rPr sz="2000" spc="75" dirty="0">
                <a:solidFill>
                  <a:srgbClr val="FF0000"/>
                </a:solidFill>
                <a:latin typeface="微软雅黑" panose="020B0503020204020204" charset="-122"/>
                <a:ea typeface="微软雅黑" panose="020B0503020204020204" charset="-122"/>
                <a:cs typeface="微软雅黑" panose="020B0503020204020204" charset="-122"/>
              </a:rPr>
              <a:t>角</a:t>
            </a:r>
            <a:r>
              <a:rPr sz="2000" spc="25" dirty="0">
                <a:solidFill>
                  <a:srgbClr val="FF0000"/>
                </a:solidFill>
                <a:latin typeface="微软雅黑" panose="020B0503020204020204" charset="-122"/>
                <a:ea typeface="微软雅黑" panose="020B0503020204020204" charset="-122"/>
                <a:cs typeface="微软雅黑" panose="020B0503020204020204" charset="-122"/>
              </a:rPr>
              <a:t>色。</a:t>
            </a:r>
            <a:endParaRPr sz="2000" spc="25"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spc="25" dirty="0">
              <a:solidFill>
                <a:srgbClr val="FF0000"/>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②左脑是逻辑脑，我们用左脑处理</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数</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学问</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题</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，进</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行</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逻辑</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思</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考。</a:t>
            </a:r>
            <a:endPar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③右脑叫做创意脑，能够让我们创</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造</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性地</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思</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考，</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脑包</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含</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所有</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的</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艺术</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功</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能。</a:t>
            </a:r>
            <a:endPar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endParaRPr>
          </a:p>
          <a:p>
            <a:pPr marL="172720" marR="362585" indent="-160020">
              <a:lnSpc>
                <a:spcPct val="208000"/>
              </a:lnSpc>
              <a:spcBef>
                <a:spcPts val="5"/>
              </a:spcBef>
            </a:pP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④左脑型的人擅长数学和语言表达</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他们</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不</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敏感</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相信</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推</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理。</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脑型</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的</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人有</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艺</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术气</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息</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，善</a:t>
            </a:r>
            <a:r>
              <a:rPr lang="zh-CN"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于</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鉴赏音乐，他们敏感，情绪化，开放</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更容</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易</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激进。</a:t>
            </a: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15"/>
              </a:spcBef>
            </a:pP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⑤左脑右脑同样重要。想要有效地</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运</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转，</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人</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们必</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须</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学会</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利</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用左</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脑。</a:t>
            </a: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⑥了解关于大脑的这些有趣知识很</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重</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要，</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经</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过科</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学</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家不</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懈</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努力</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越来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越</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多的</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大</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脑奥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秘</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将被</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揭</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开。</a:t>
            </a:r>
            <a:endPar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endParaRPr>
          </a:p>
        </p:txBody>
      </p:sp>
      <p:cxnSp>
        <p:nvCxnSpPr>
          <p:cNvPr id="4" name="直接连接符 3"/>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7129" y="1489125"/>
            <a:ext cx="9396307" cy="954405"/>
          </a:xfrm>
          <a:prstGeom prst="rect">
            <a:avLst/>
          </a:prstGeom>
        </p:spPr>
        <p:txBody>
          <a:bodyPr vert="horz" wrap="square" lIns="0" tIns="46566" rIns="0" bIns="0" rtlCol="0">
            <a:spAutoFit/>
          </a:bodyPr>
          <a:lstStyle/>
          <a:p>
            <a:pPr marL="12700">
              <a:lnSpc>
                <a:spcPct val="100000"/>
              </a:lnSpc>
              <a:spcBef>
                <a:spcPts val="275"/>
              </a:spcBef>
            </a:pPr>
            <a:r>
              <a:rPr sz="2000" b="1" spc="0" dirty="0">
                <a:latin typeface="微软雅黑" panose="020B0503020204020204" charset="-122"/>
                <a:ea typeface="微软雅黑" panose="020B0503020204020204" charset="-122"/>
                <a:cs typeface="Times New Roman" panose="02020703060505090304"/>
              </a:rPr>
              <a:t>I. </a:t>
            </a:r>
            <a:r>
              <a:rPr sz="2000" b="1" spc="10" dirty="0">
                <a:latin typeface="微软雅黑" panose="020B0503020204020204" charset="-122"/>
                <a:ea typeface="微软雅黑" panose="020B0503020204020204" charset="-122"/>
                <a:cs typeface="Times New Roman" panose="02020703060505090304"/>
              </a:rPr>
              <a:t>Introduction</a:t>
            </a:r>
            <a:r>
              <a:rPr sz="2000" b="1" spc="50" dirty="0">
                <a:latin typeface="微软雅黑" panose="020B0503020204020204" charset="-122"/>
                <a:ea typeface="微软雅黑" panose="020B0503020204020204" charset="-122"/>
                <a:cs typeface="Times New Roman" panose="02020703060505090304"/>
              </a:rPr>
              <a:t> </a:t>
            </a:r>
            <a:r>
              <a:rPr sz="2000" b="1" spc="25" dirty="0">
                <a:latin typeface="微软雅黑" panose="020B0503020204020204" charset="-122"/>
                <a:ea typeface="微软雅黑" panose="020B0503020204020204" charset="-122"/>
                <a:cs typeface="Times New Roman" panose="02020703060505090304"/>
              </a:rPr>
              <a:t>(</a:t>
            </a:r>
            <a:r>
              <a:rPr lang="en-US" sz="2000" b="1" spc="25" dirty="0">
                <a:latin typeface="微软雅黑" panose="020B0503020204020204" charset="-122"/>
                <a:ea typeface="微软雅黑" panose="020B0503020204020204" charset="-122"/>
                <a:cs typeface="Times New Roman" panose="02020703060505090304"/>
              </a:rPr>
              <a:t>P</a:t>
            </a:r>
            <a:r>
              <a:rPr sz="2000" b="1" spc="25" dirty="0">
                <a:latin typeface="微软雅黑" panose="020B0503020204020204" charset="-122"/>
                <a:ea typeface="微软雅黑" panose="020B0503020204020204" charset="-122"/>
                <a:cs typeface="Times New Roman" panose="02020703060505090304"/>
              </a:rPr>
              <a:t>ara.1)</a:t>
            </a:r>
            <a:endParaRPr dirty="0">
              <a:latin typeface="Times New Roman" panose="02020703060505090304"/>
              <a:cs typeface="Times New Roman" panose="02020703060505090304"/>
            </a:endParaRPr>
          </a:p>
          <a:p>
            <a:pPr marL="12700" indent="0">
              <a:lnSpc>
                <a:spcPct val="100000"/>
              </a:lnSpc>
              <a:spcBef>
                <a:spcPts val="185"/>
              </a:spcBef>
              <a:buNone/>
              <a:tabLst>
                <a:tab pos="233045" algn="l"/>
              </a:tabLst>
            </a:pPr>
            <a:endParaRPr dirty="0">
              <a:latin typeface="Times New Roman" panose="02020703060505090304"/>
              <a:cs typeface="Times New Roman" panose="02020703060505090304"/>
            </a:endParaRPr>
          </a:p>
          <a:p>
            <a:pPr marL="12700">
              <a:lnSpc>
                <a:spcPct val="100000"/>
              </a:lnSpc>
              <a:spcBef>
                <a:spcPts val="180"/>
              </a:spcBef>
            </a:pPr>
            <a:endParaRPr dirty="0">
              <a:latin typeface="Times New Roman" panose="02020703060505090304"/>
              <a:cs typeface="Times New Roman" panose="02020703060505090304"/>
            </a:endParaRPr>
          </a:p>
        </p:txBody>
      </p:sp>
      <p:cxnSp>
        <p:nvCxnSpPr>
          <p:cNvPr id="3" name="直接连接符 2"/>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5" name="图示 4"/>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456584"/>
            <a:ext cx="630999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2" name="object 17"/>
          <p:cNvSpPr txBox="1"/>
          <p:nvPr/>
        </p:nvSpPr>
        <p:spPr>
          <a:xfrm>
            <a:off x="367030" y="2311294"/>
            <a:ext cx="11421745" cy="2102485"/>
          </a:xfrm>
          <a:prstGeom prst="rect">
            <a:avLst/>
          </a:prstGeom>
        </p:spPr>
        <p:txBody>
          <a:bodyPr vert="horz" wrap="square" lIns="0" tIns="12700" rIns="0" bIns="0" rtlCol="0">
            <a:spAutoFit/>
          </a:bodyPr>
          <a:lstStyle/>
          <a:p>
            <a:pPr marL="12700" fontAlgn="auto">
              <a:lnSpc>
                <a:spcPts val="4000"/>
              </a:lnSpc>
              <a:spcBef>
                <a:spcPts val="100"/>
              </a:spcBef>
            </a:pPr>
            <a:r>
              <a:rPr sz="2000" spc="5" dirty="0">
                <a:solidFill>
                  <a:schemeClr val="tx1"/>
                </a:solidFill>
                <a:latin typeface="微软雅黑" panose="020B0503020204020204" charset="-122"/>
                <a:ea typeface="微软雅黑" panose="020B0503020204020204" charset="-122"/>
                <a:cs typeface="微软雅黑" panose="020B0503020204020204" charset="-122"/>
              </a:rPr>
              <a:t>Human</a:t>
            </a:r>
            <a:r>
              <a:rPr sz="2000" spc="-150" dirty="0">
                <a:solidFill>
                  <a:schemeClr val="tx1"/>
                </a:solidFill>
                <a:latin typeface="微软雅黑" panose="020B0503020204020204" charset="-122"/>
                <a:ea typeface="微软雅黑" panose="020B0503020204020204" charset="-122"/>
                <a:cs typeface="微软雅黑" panose="020B0503020204020204" charset="-122"/>
              </a:rPr>
              <a:t> </a:t>
            </a:r>
            <a:r>
              <a:rPr sz="2000" dirty="0">
                <a:solidFill>
                  <a:schemeClr val="tx1"/>
                </a:solidFill>
                <a:latin typeface="微软雅黑" panose="020B0503020204020204" charset="-122"/>
                <a:ea typeface="微软雅黑" panose="020B0503020204020204" charset="-122"/>
                <a:cs typeface="微软雅黑" panose="020B0503020204020204" charset="-122"/>
              </a:rPr>
              <a:t>Brain</a:t>
            </a:r>
            <a:endParaRPr sz="2000" dirty="0">
              <a:solidFill>
                <a:schemeClr val="tx1"/>
              </a:solidFill>
              <a:latin typeface="微软雅黑" panose="020B0503020204020204" charset="-122"/>
              <a:ea typeface="微软雅黑" panose="020B0503020204020204" charset="-122"/>
              <a:cs typeface="微软雅黑" panose="020B0503020204020204" charset="-122"/>
            </a:endParaRPr>
          </a:p>
          <a:p>
            <a:pPr marL="12700" fontAlgn="auto">
              <a:lnSpc>
                <a:spcPts val="4000"/>
              </a:lnSpc>
              <a:spcBef>
                <a:spcPts val="100"/>
              </a:spcBef>
            </a:pPr>
            <a:r>
              <a:rPr lang="en-US" altLang="zh-CN" sz="2000" dirty="0">
                <a:solidFill>
                  <a:schemeClr val="bg2">
                    <a:lumMod val="50000"/>
                  </a:schemeClr>
                </a:solidFill>
                <a:latin typeface="微软雅黑" panose="020B0503020204020204" charset="-122"/>
                <a:ea typeface="微软雅黑" panose="020B0503020204020204" charset="-122"/>
                <a:cs typeface="微软雅黑" panose="020B0503020204020204" charset="-122"/>
              </a:rPr>
              <a:t>Topic</a:t>
            </a:r>
            <a:r>
              <a:rPr lang="zh-CN" sz="2000" dirty="0">
                <a:solidFill>
                  <a:schemeClr val="bg2">
                    <a:lumMod val="50000"/>
                  </a:schemeClr>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bg2">
                    <a:lumMod val="50000"/>
                  </a:schemeClr>
                </a:solidFill>
                <a:latin typeface="微软雅黑" panose="020B0503020204020204" charset="-122"/>
                <a:ea typeface="微软雅黑" panose="020B0503020204020204" charset="-122"/>
                <a:cs typeface="微软雅黑" panose="020B0503020204020204" charset="-122"/>
              </a:rPr>
              <a:t>T</a:t>
            </a:r>
            <a:r>
              <a:rPr sz="2000" spc="5" dirty="0">
                <a:solidFill>
                  <a:schemeClr val="bg2">
                    <a:lumMod val="50000"/>
                  </a:schemeClr>
                </a:solidFill>
                <a:latin typeface="微软雅黑" panose="020B0503020204020204" charset="-122"/>
                <a:ea typeface="微软雅黑" panose="020B0503020204020204" charset="-122"/>
                <a:cs typeface="Times New Roman" panose="02020703060505090304"/>
                <a:sym typeface="+mn-ea"/>
              </a:rPr>
              <a:t>he structure </a:t>
            </a:r>
            <a:r>
              <a:rPr sz="2000" spc="10" dirty="0">
                <a:solidFill>
                  <a:schemeClr val="bg2">
                    <a:lumMod val="50000"/>
                  </a:schemeClr>
                </a:solidFill>
                <a:latin typeface="微软雅黑" panose="020B0503020204020204" charset="-122"/>
                <a:ea typeface="微软雅黑" panose="020B0503020204020204" charset="-122"/>
                <a:cs typeface="Times New Roman" panose="02020703060505090304"/>
                <a:sym typeface="+mn-ea"/>
              </a:rPr>
              <a:t>and functions </a:t>
            </a:r>
            <a:r>
              <a:rPr sz="2000" spc="25" dirty="0">
                <a:solidFill>
                  <a:schemeClr val="bg2">
                    <a:lumMod val="50000"/>
                  </a:schemeClr>
                </a:solidFill>
                <a:latin typeface="微软雅黑" panose="020B0503020204020204" charset="-122"/>
                <a:ea typeface="微软雅黑" panose="020B0503020204020204" charset="-122"/>
                <a:cs typeface="Times New Roman" panose="02020703060505090304"/>
                <a:sym typeface="+mn-ea"/>
              </a:rPr>
              <a:t>of </a:t>
            </a:r>
            <a:r>
              <a:rPr sz="2000" spc="15" dirty="0">
                <a:solidFill>
                  <a:schemeClr val="bg2">
                    <a:lumMod val="50000"/>
                  </a:schemeClr>
                </a:solidFill>
                <a:latin typeface="微软雅黑" panose="020B0503020204020204" charset="-122"/>
                <a:ea typeface="微软雅黑" panose="020B0503020204020204" charset="-122"/>
                <a:cs typeface="Times New Roman" panose="02020703060505090304"/>
                <a:sym typeface="+mn-ea"/>
              </a:rPr>
              <a:t>human</a:t>
            </a:r>
            <a:r>
              <a:rPr sz="2000" spc="50" dirty="0">
                <a:solidFill>
                  <a:schemeClr val="bg2">
                    <a:lumMod val="50000"/>
                  </a:schemeClr>
                </a:solidFill>
                <a:latin typeface="微软雅黑" panose="020B0503020204020204" charset="-122"/>
                <a:ea typeface="微软雅黑" panose="020B0503020204020204" charset="-122"/>
                <a:cs typeface="Times New Roman" panose="02020703060505090304"/>
                <a:sym typeface="+mn-ea"/>
              </a:rPr>
              <a:t> </a:t>
            </a:r>
            <a:r>
              <a:rPr sz="2000" spc="10" dirty="0">
                <a:solidFill>
                  <a:schemeClr val="bg2">
                    <a:lumMod val="50000"/>
                  </a:schemeClr>
                </a:solidFill>
                <a:latin typeface="微软雅黑" panose="020B0503020204020204" charset="-122"/>
                <a:ea typeface="微软雅黑" panose="020B0503020204020204" charset="-122"/>
                <a:cs typeface="Times New Roman" panose="02020703060505090304"/>
                <a:sym typeface="+mn-ea"/>
              </a:rPr>
              <a:t>brains</a:t>
            </a:r>
            <a:endParaRPr sz="2000">
              <a:latin typeface="微软雅黑" panose="020B0503020204020204" charset="-122"/>
              <a:ea typeface="微软雅黑" panose="020B0503020204020204" charset="-122"/>
              <a:cs typeface="Times New Roman" panose="02020703060505090304"/>
            </a:endParaRPr>
          </a:p>
          <a:p>
            <a:pPr marL="12700" fontAlgn="auto">
              <a:lnSpc>
                <a:spcPts val="4000"/>
              </a:lnSpc>
              <a:spcBef>
                <a:spcPts val="100"/>
              </a:spcBef>
            </a:pPr>
            <a:r>
              <a:rPr lang="zh-CN" sz="2000" dirty="0">
                <a:solidFill>
                  <a:schemeClr val="tx1"/>
                </a:solidFill>
                <a:latin typeface="微软雅黑" panose="020B0503020204020204" charset="-122"/>
                <a:ea typeface="微软雅黑" panose="020B0503020204020204" charset="-122"/>
                <a:cs typeface="微软雅黑" panose="020B0503020204020204" charset="-122"/>
              </a:rPr>
              <a:t>参考答案：</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a:latin typeface="微软雅黑" panose="020B0503020204020204" charset="-122"/>
              <a:ea typeface="微软雅黑" panose="020B0503020204020204" charset="-122"/>
              <a:cs typeface="Times New Roman" panose="02020703060505090304"/>
            </a:endParaRPr>
          </a:p>
          <a:p>
            <a:pPr marL="12700" fontAlgn="auto">
              <a:lnSpc>
                <a:spcPts val="4000"/>
              </a:lnSpc>
              <a:spcBef>
                <a:spcPts val="100"/>
              </a:spcBef>
            </a:pPr>
            <a:endParaRPr 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367030" y="4413779"/>
            <a:ext cx="5325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endParaRPr lang="zh-CN" altLang="en-US" sz="2400" dirty="0">
              <a:latin typeface="微软雅黑" panose="020B0503020204020204" charset="-122"/>
              <a:ea typeface="微软雅黑" panose="020B0503020204020204" charset="-122"/>
            </a:endParaRPr>
          </a:p>
        </p:txBody>
      </p:sp>
      <p:sp>
        <p:nvSpPr>
          <p:cNvPr id="4" name="文本框 3"/>
          <p:cNvSpPr txBox="1"/>
          <p:nvPr/>
        </p:nvSpPr>
        <p:spPr>
          <a:xfrm>
            <a:off x="295275" y="5281189"/>
            <a:ext cx="11601450" cy="1116965"/>
          </a:xfrm>
          <a:prstGeom prst="rect">
            <a:avLst/>
          </a:prstGeom>
          <a:noFill/>
        </p:spPr>
        <p:txBody>
          <a:bodyPr wrap="square" rtlCol="0" anchor="t">
            <a:spAutoFit/>
          </a:bodyPr>
          <a:lstStyle/>
          <a:p>
            <a:pPr marL="12700" fontAlgn="auto">
              <a:lnSpc>
                <a:spcPts val="4000"/>
              </a:lnSpc>
              <a:spcBef>
                <a:spcPts val="100"/>
              </a:spcBef>
            </a:pPr>
            <a:r>
              <a:rPr lang="en-US" altLang="zh-CN" sz="2000"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Thesis</a:t>
            </a:r>
            <a:r>
              <a:rPr lang="zh-CN" sz="2000"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a:t>
            </a:r>
            <a:r>
              <a:rPr sz="2000"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Our</a:t>
            </a:r>
            <a:r>
              <a:rPr sz="2000" spc="-20"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90204"/>
                <a:sym typeface="+mn-ea"/>
              </a:rPr>
              <a:t>brains</a:t>
            </a:r>
            <a:r>
              <a:rPr sz="2000" spc="-55"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90204"/>
                <a:sym typeface="+mn-ea"/>
              </a:rPr>
              <a:t>are</a:t>
            </a:r>
            <a:r>
              <a:rPr sz="2000" spc="-20"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90204"/>
                <a:sym typeface="+mn-ea"/>
              </a:rPr>
              <a:t>divided</a:t>
            </a:r>
            <a:r>
              <a:rPr sz="2000" spc="-25"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into</a:t>
            </a:r>
            <a:r>
              <a:rPr sz="2000" spc="-20"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90204"/>
                <a:sym typeface="+mn-ea"/>
              </a:rPr>
              <a:t>two</a:t>
            </a:r>
            <a:r>
              <a:rPr sz="2000" spc="-80"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90204"/>
                <a:sym typeface="+mn-ea"/>
              </a:rPr>
              <a:t>halves—left</a:t>
            </a:r>
            <a:r>
              <a:rPr sz="2000" spc="-55"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90204"/>
                <a:sym typeface="+mn-ea"/>
              </a:rPr>
              <a:t>brain</a:t>
            </a:r>
            <a:r>
              <a:rPr sz="2000" spc="-25"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and</a:t>
            </a:r>
            <a:r>
              <a:rPr sz="2000" spc="-25"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90204"/>
                <a:sym typeface="+mn-ea"/>
              </a:rPr>
              <a:t>right</a:t>
            </a:r>
            <a:r>
              <a:rPr sz="2000" spc="-55"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90204"/>
                <a:sym typeface="+mn-ea"/>
              </a:rPr>
              <a:t>brain, </a:t>
            </a:r>
            <a:r>
              <a:rPr sz="2000"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and</a:t>
            </a:r>
            <a:r>
              <a:rPr sz="2000" spc="-35"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that</a:t>
            </a:r>
            <a:r>
              <a:rPr sz="2000" spc="-65"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each</a:t>
            </a:r>
            <a:r>
              <a:rPr sz="2000" spc="-90"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90204"/>
                <a:sym typeface="+mn-ea"/>
              </a:rPr>
              <a:t>half</a:t>
            </a:r>
            <a:r>
              <a:rPr sz="2000"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has</a:t>
            </a:r>
            <a:r>
              <a:rPr sz="2000" spc="-65"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separate</a:t>
            </a:r>
            <a:r>
              <a:rPr sz="2000" spc="-150"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90204"/>
                <a:sym typeface="+mn-ea"/>
              </a:rPr>
              <a:t>features</a:t>
            </a:r>
            <a:r>
              <a:rPr sz="2000" spc="-65"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and</a:t>
            </a:r>
            <a:r>
              <a:rPr sz="2000" spc="-35"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roles.</a:t>
            </a:r>
            <a:endParaRPr lang="zh-CN" altLang="en-US" sz="2000" spc="5" dirty="0">
              <a:solidFill>
                <a:schemeClr val="bg2">
                  <a:lumMod val="50000"/>
                </a:schemeClr>
              </a:solidFill>
              <a:latin typeface="微软雅黑" panose="020B0503020204020204" charset="-122"/>
              <a:ea typeface="微软雅黑" panose="020B0503020204020204" charset="-122"/>
              <a:cs typeface="Arial" panose="020B0604020202090204"/>
              <a:sym typeface="+mn-ea"/>
            </a:endParaRPr>
          </a:p>
        </p:txBody>
      </p:sp>
      <p:cxnSp>
        <p:nvCxnSpPr>
          <p:cNvPr id="6" name="直接连接符 5"/>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8" name="图示 7"/>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380" y="1828155"/>
            <a:ext cx="12310110" cy="1934845"/>
          </a:xfrm>
          <a:prstGeom prst="rect">
            <a:avLst/>
          </a:prstGeom>
        </p:spPr>
        <p:txBody>
          <a:bodyPr vert="horz" wrap="square" lIns="0" tIns="46566" rIns="0" bIns="0" rtlCol="0">
            <a:spAutoFit/>
          </a:bodyPr>
          <a:lstStyle/>
          <a:p>
            <a:pPr marL="12700" indent="0" fontAlgn="auto">
              <a:lnSpc>
                <a:spcPts val="3500"/>
              </a:lnSpc>
              <a:spcBef>
                <a:spcPts val="275"/>
              </a:spcBef>
            </a:pPr>
            <a:r>
              <a:rPr sz="2000" b="1" spc="0" dirty="0">
                <a:latin typeface="微软雅黑" panose="020B0503020204020204" charset="-122"/>
                <a:ea typeface="微软雅黑" panose="020B0503020204020204" charset="-122"/>
                <a:cs typeface="Times New Roman" panose="02020703060505090304"/>
              </a:rPr>
              <a:t>I. </a:t>
            </a:r>
            <a:r>
              <a:rPr sz="2000" b="1" spc="10" dirty="0">
                <a:latin typeface="微软雅黑" panose="020B0503020204020204" charset="-122"/>
                <a:ea typeface="微软雅黑" panose="020B0503020204020204" charset="-122"/>
                <a:cs typeface="Times New Roman" panose="02020703060505090304"/>
              </a:rPr>
              <a:t>Introduction</a:t>
            </a:r>
            <a:r>
              <a:rPr sz="2000" b="1" spc="50" dirty="0">
                <a:latin typeface="微软雅黑" panose="020B0503020204020204" charset="-122"/>
                <a:ea typeface="微软雅黑" panose="020B0503020204020204" charset="-122"/>
                <a:cs typeface="Times New Roman" panose="02020703060505090304"/>
              </a:rPr>
              <a:t> </a:t>
            </a:r>
            <a:r>
              <a:rPr sz="2000" b="1" spc="25" dirty="0">
                <a:latin typeface="微软雅黑" panose="020B0503020204020204" charset="-122"/>
                <a:ea typeface="微软雅黑" panose="020B0503020204020204" charset="-122"/>
                <a:cs typeface="Times New Roman" panose="02020703060505090304"/>
              </a:rPr>
              <a:t>(</a:t>
            </a:r>
            <a:r>
              <a:rPr lang="en-US" sz="2000" b="1" spc="25" dirty="0">
                <a:latin typeface="微软雅黑" panose="020B0503020204020204" charset="-122"/>
                <a:ea typeface="微软雅黑" panose="020B0503020204020204" charset="-122"/>
                <a:cs typeface="Times New Roman" panose="02020703060505090304"/>
              </a:rPr>
              <a:t>P</a:t>
            </a:r>
            <a:r>
              <a:rPr sz="2000" b="1" spc="25" dirty="0">
                <a:latin typeface="微软雅黑" panose="020B0503020204020204" charset="-122"/>
                <a:ea typeface="微软雅黑" panose="020B0503020204020204" charset="-122"/>
                <a:cs typeface="Times New Roman" panose="02020703060505090304"/>
              </a:rPr>
              <a:t>ara.1)</a:t>
            </a:r>
            <a:endParaRPr sz="2000" b="1" spc="25" dirty="0">
              <a:latin typeface="微软雅黑" panose="020B0503020204020204" charset="-122"/>
              <a:ea typeface="微软雅黑" panose="020B0503020204020204" charset="-122"/>
              <a:cs typeface="Times New Roman" panose="02020703060505090304"/>
            </a:endParaRPr>
          </a:p>
          <a:p>
            <a:pPr marL="12700" indent="0" fontAlgn="auto">
              <a:lnSpc>
                <a:spcPts val="3500"/>
              </a:lnSpc>
              <a:spcBef>
                <a:spcPts val="275"/>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spc="1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00"/>
              </a:lnSpc>
              <a:spcBef>
                <a:spcPts val="275"/>
              </a:spcBef>
            </a:pPr>
            <a:r>
              <a:rPr lang="en-US" sz="2000" spc="10"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Thesis: Human </a:t>
            </a:r>
            <a:r>
              <a:rPr sz="2000" spc="10" dirty="0">
                <a:latin typeface="微软雅黑" panose="020B0503020204020204" charset="-122"/>
                <a:ea typeface="微软雅黑" panose="020B0503020204020204" charset="-122"/>
                <a:cs typeface="Times New Roman" panose="02020703060505090304"/>
                <a:sym typeface="+mn-ea"/>
              </a:rPr>
              <a:t>brains </a:t>
            </a:r>
            <a:r>
              <a:rPr sz="2000" spc="5" dirty="0">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divided </a:t>
            </a:r>
            <a:r>
              <a:rPr sz="2000" dirty="0">
                <a:latin typeface="微软雅黑" panose="020B0503020204020204" charset="-122"/>
                <a:ea typeface="微软雅黑" panose="020B0503020204020204" charset="-122"/>
                <a:cs typeface="Times New Roman" panose="02020703060505090304"/>
                <a:sym typeface="+mn-ea"/>
              </a:rPr>
              <a:t>into </a:t>
            </a:r>
            <a:r>
              <a:rPr sz="2000" spc="5" dirty="0">
                <a:latin typeface="微软雅黑" panose="020B0503020204020204" charset="-122"/>
                <a:ea typeface="微软雅黑" panose="020B0503020204020204" charset="-122"/>
                <a:cs typeface="Times New Roman" panose="02020703060505090304"/>
                <a:sym typeface="+mn-ea"/>
              </a:rPr>
              <a:t>two halves,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each half </a:t>
            </a:r>
            <a:r>
              <a:rPr sz="2000" spc="10" dirty="0">
                <a:latin typeface="微软雅黑" panose="020B0503020204020204" charset="-122"/>
                <a:ea typeface="微软雅黑" panose="020B0503020204020204" charset="-122"/>
                <a:cs typeface="Times New Roman" panose="02020703060505090304"/>
                <a:sym typeface="+mn-ea"/>
              </a:rPr>
              <a:t>has </a:t>
            </a:r>
            <a:r>
              <a:rPr sz="2000" dirty="0">
                <a:latin typeface="微软雅黑" panose="020B0503020204020204" charset="-122"/>
                <a:ea typeface="微软雅黑" panose="020B0503020204020204" charset="-122"/>
                <a:cs typeface="Times New Roman" panose="02020703060505090304"/>
                <a:sym typeface="+mn-ea"/>
              </a:rPr>
              <a:t>separate</a:t>
            </a:r>
            <a:r>
              <a:rPr sz="2000" spc="-17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features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roles</a:t>
            </a:r>
            <a:r>
              <a:rPr dirty="0">
                <a:latin typeface="Times New Roman" panose="02020703060505090304"/>
                <a:cs typeface="Times New Roman" panose="02020703060505090304"/>
                <a:sym typeface="+mn-ea"/>
              </a:rPr>
              <a:t>.</a:t>
            </a:r>
            <a:endParaRPr>
              <a:latin typeface="Times New Roman" panose="02020703060505090304"/>
              <a:cs typeface="Times New Roman" panose="02020703060505090304"/>
            </a:endParaRPr>
          </a:p>
          <a:p>
            <a:pPr marL="12700" indent="0" fontAlgn="auto">
              <a:lnSpc>
                <a:spcPts val="3500"/>
              </a:lnSpc>
              <a:spcBef>
                <a:spcPts val="180"/>
              </a:spcBef>
            </a:pPr>
            <a:endParaRPr>
              <a:latin typeface="Times New Roman" panose="02020703060505090304"/>
              <a:cs typeface="Times New Roman" panose="02020703060505090304"/>
            </a:endParaRPr>
          </a:p>
        </p:txBody>
      </p:sp>
      <p:cxnSp>
        <p:nvCxnSpPr>
          <p:cNvPr id="3" name="直接连接符 2"/>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5" name="图示 4"/>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178793"/>
            <a:ext cx="546290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endParaRPr lang="zh-CN" altLang="en-US" sz="2400" dirty="0">
              <a:latin typeface="微软雅黑" panose="020B0503020204020204" charset="-122"/>
              <a:ea typeface="微软雅黑" panose="020B0503020204020204" charset="-122"/>
            </a:endParaRPr>
          </a:p>
        </p:txBody>
      </p:sp>
      <p:sp>
        <p:nvSpPr>
          <p:cNvPr id="2" name="object 17"/>
          <p:cNvSpPr txBox="1"/>
          <p:nvPr/>
        </p:nvSpPr>
        <p:spPr>
          <a:xfrm>
            <a:off x="257810" y="2180188"/>
            <a:ext cx="11700510" cy="4076700"/>
          </a:xfrm>
          <a:prstGeom prst="rect">
            <a:avLst/>
          </a:prstGeom>
        </p:spPr>
        <p:txBody>
          <a:bodyPr vert="horz" wrap="square" lIns="0" tIns="16510" rIns="0" bIns="0" rtlCol="0">
            <a:spAutoFit/>
          </a:bodyPr>
          <a:lstStyle/>
          <a:p>
            <a:pPr marL="12700">
              <a:lnSpc>
                <a:spcPct val="100000"/>
              </a:lnSpc>
              <a:spcBef>
                <a:spcPts val="130"/>
              </a:spcBef>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①研究者关注大脑的结构和功能，</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科</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学家</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发</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现：</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左</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脑和</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右</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每</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一部</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分</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充当</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不</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同的</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功</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能和</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角</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色。</a:t>
            </a: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spc="25" dirty="0">
              <a:solidFill>
                <a:srgbClr val="FF0000"/>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②左脑是逻辑脑，我们用左脑处理</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数</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学问</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题</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，进</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行</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逻辑</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思</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考。</a:t>
            </a:r>
            <a:endPar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③右脑叫做创意脑，能够让我们创</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造</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性地</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思</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考，</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脑包</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含</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所有</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的</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艺术</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功</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能。</a:t>
            </a:r>
            <a:endPar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endParaRPr>
          </a:p>
          <a:p>
            <a:pPr marL="172720" marR="362585" indent="-160020">
              <a:lnSpc>
                <a:spcPct val="208000"/>
              </a:lnSpc>
              <a:spcBef>
                <a:spcPts val="5"/>
              </a:spcBef>
            </a:pP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④左脑型的人擅长数学和语言表达</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他们</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不</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敏感</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相信</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推</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理。</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脑型</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的</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人有</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艺</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术气</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息</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，善</a:t>
            </a:r>
            <a:r>
              <a:rPr lang="zh-CN"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于</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鉴赏音乐，他们敏感，情绪化，开放</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更容</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易</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激进。</a:t>
            </a: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15"/>
              </a:spcBef>
            </a:pP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⑤左脑右脑同样重要。想要有效地</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运</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转，</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人</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们必</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须</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学会</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利</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用左</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脑。</a:t>
            </a: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⑥了解关于大脑的这些有趣知识很</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重</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要，</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经</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过科</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学</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家不</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懈</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努力</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越来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越</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多的</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大</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脑奥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秘</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将被</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揭</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开。</a:t>
            </a:r>
            <a:endPar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endParaRPr>
          </a:p>
        </p:txBody>
      </p:sp>
      <p:cxnSp>
        <p:nvCxnSpPr>
          <p:cNvPr id="4" name="直接连接符 3"/>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1443362"/>
            <a:ext cx="8258175" cy="7192010"/>
          </a:xfrm>
          <a:prstGeom prst="rect">
            <a:avLst/>
          </a:prstGeom>
          <a:noFill/>
          <a:ln w="9525">
            <a:noFill/>
          </a:ln>
        </p:spPr>
        <p:txBody>
          <a:bodyPr wrap="square">
            <a:spAutoFit/>
          </a:bodyPr>
          <a:lstStyle/>
          <a:p>
            <a:pPr marL="12700" marR="5080" indent="114300" algn="just">
              <a:lnSpc>
                <a:spcPct val="156000"/>
              </a:lnSpc>
              <a:spcBef>
                <a:spcPts val="85"/>
              </a:spcBef>
            </a:pPr>
            <a:r>
              <a:rPr sz="2000" spc="10" dirty="0">
                <a:latin typeface="微软雅黑" panose="020B0503020204020204" charset="-122"/>
                <a:ea typeface="微软雅黑" panose="020B0503020204020204" charset="-122"/>
                <a:cs typeface="微软雅黑" panose="020B0503020204020204" charset="-122"/>
                <a:sym typeface="+mn-ea"/>
              </a:rPr>
              <a:t>①</a:t>
            </a:r>
            <a:r>
              <a:rPr sz="2000" spc="10" dirty="0">
                <a:latin typeface="微软雅黑" panose="020B0503020204020204" charset="-122"/>
                <a:ea typeface="微软雅黑" panose="020B0503020204020204" charset="-122"/>
                <a:cs typeface="Arial" panose="020B0604020202090204"/>
                <a:sym typeface="+mn-ea"/>
              </a:rPr>
              <a:t>For </a:t>
            </a:r>
            <a:r>
              <a:rPr sz="2000" spc="5" dirty="0">
                <a:latin typeface="微软雅黑" panose="020B0503020204020204" charset="-122"/>
                <a:ea typeface="微软雅黑" panose="020B0503020204020204" charset="-122"/>
                <a:cs typeface="Arial" panose="020B0604020202090204"/>
                <a:sym typeface="+mn-ea"/>
              </a:rPr>
              <a:t>centuries, </a:t>
            </a:r>
            <a:r>
              <a:rPr sz="2000" spc="-5" dirty="0">
                <a:latin typeface="微软雅黑" panose="020B0503020204020204" charset="-122"/>
                <a:ea typeface="微软雅黑" panose="020B0503020204020204" charset="-122"/>
                <a:cs typeface="Arial" panose="020B0604020202090204"/>
                <a:sym typeface="+mn-ea"/>
              </a:rPr>
              <a:t>people </a:t>
            </a:r>
            <a:r>
              <a:rPr sz="2000" spc="10" dirty="0">
                <a:latin typeface="微软雅黑" panose="020B0503020204020204" charset="-122"/>
                <a:ea typeface="微软雅黑" panose="020B0503020204020204" charset="-122"/>
                <a:cs typeface="Arial" panose="020B0604020202090204"/>
                <a:sym typeface="+mn-ea"/>
              </a:rPr>
              <a:t>wondered </a:t>
            </a:r>
            <a:r>
              <a:rPr sz="2000" spc="15" dirty="0">
                <a:latin typeface="微软雅黑" panose="020B0503020204020204" charset="-122"/>
                <a:ea typeface="微软雅黑" panose="020B0503020204020204" charset="-122"/>
                <a:cs typeface="Arial" panose="020B0604020202090204"/>
                <a:sym typeface="+mn-ea"/>
              </a:rPr>
              <a:t>about how </a:t>
            </a:r>
            <a:r>
              <a:rPr sz="2000" dirty="0">
                <a:latin typeface="微软雅黑" panose="020B0503020204020204" charset="-122"/>
                <a:ea typeface="微软雅黑" panose="020B0503020204020204" charset="-122"/>
                <a:cs typeface="Arial" panose="020B0604020202090204"/>
                <a:sym typeface="+mn-ea"/>
              </a:rPr>
              <a:t>the</a:t>
            </a:r>
            <a:r>
              <a:rPr sz="2000" spc="38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human brain </a:t>
            </a:r>
            <a:r>
              <a:rPr sz="2000" dirty="0">
                <a:latin typeface="微软雅黑" panose="020B0503020204020204" charset="-122"/>
                <a:ea typeface="微软雅黑" panose="020B0503020204020204" charset="-122"/>
                <a:cs typeface="Arial" panose="020B0604020202090204"/>
                <a:sym typeface="+mn-ea"/>
              </a:rPr>
              <a:t>works.  </a:t>
            </a:r>
            <a:r>
              <a:rPr sz="2000" spc="10" dirty="0">
                <a:latin typeface="微软雅黑" panose="020B0503020204020204" charset="-122"/>
                <a:ea typeface="微软雅黑" panose="020B0503020204020204" charset="-122"/>
                <a:cs typeface="Arial" panose="020B0604020202090204"/>
                <a:sym typeface="+mn-ea"/>
              </a:rPr>
              <a:t>Researchers </a:t>
            </a:r>
            <a:r>
              <a:rPr sz="2000" spc="-10" dirty="0">
                <a:latin typeface="微软雅黑" panose="020B0503020204020204" charset="-122"/>
                <a:ea typeface="微软雅黑" panose="020B0503020204020204" charset="-122"/>
                <a:cs typeface="Arial" panose="020B0604020202090204"/>
                <a:sym typeface="+mn-ea"/>
              </a:rPr>
              <a:t>were </a:t>
            </a:r>
            <a:r>
              <a:rPr sz="2000" spc="5" dirty="0">
                <a:latin typeface="微软雅黑" panose="020B0503020204020204" charset="-122"/>
                <a:ea typeface="微软雅黑" panose="020B0503020204020204" charset="-122"/>
                <a:cs typeface="Arial" panose="020B0604020202090204"/>
                <a:sym typeface="+mn-ea"/>
              </a:rPr>
              <a:t>particularly </a:t>
            </a:r>
            <a:r>
              <a:rPr sz="2000" spc="10" dirty="0">
                <a:latin typeface="微软雅黑" panose="020B0503020204020204" charset="-122"/>
                <a:ea typeface="微软雅黑" panose="020B0503020204020204" charset="-122"/>
                <a:cs typeface="Arial" panose="020B0604020202090204"/>
                <a:sym typeface="+mn-ea"/>
              </a:rPr>
              <a:t>concerned about </a:t>
            </a:r>
            <a:r>
              <a:rPr sz="2000" spc="-5" dirty="0">
                <a:latin typeface="微软雅黑" panose="020B0503020204020204" charset="-122"/>
                <a:ea typeface="微软雅黑" panose="020B0503020204020204" charset="-122"/>
                <a:cs typeface="Arial" panose="020B0604020202090204"/>
                <a:sym typeface="+mn-ea"/>
              </a:rPr>
              <a:t>its </a:t>
            </a:r>
            <a:r>
              <a:rPr sz="2000" spc="5" dirty="0">
                <a:latin typeface="微软雅黑" panose="020B0503020204020204" charset="-122"/>
                <a:ea typeface="微软雅黑" panose="020B0503020204020204" charset="-122"/>
                <a:cs typeface="Arial" panose="020B0604020202090204"/>
                <a:sym typeface="+mn-ea"/>
              </a:rPr>
              <a:t>structure </a:t>
            </a:r>
            <a:r>
              <a:rPr sz="2000" spc="15"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functions.</a:t>
            </a:r>
            <a:r>
              <a:rPr sz="2000" spc="10" dirty="0">
                <a:solidFill>
                  <a:srgbClr val="FF0000"/>
                </a:solidFill>
                <a:latin typeface="微软雅黑" panose="020B0503020204020204" charset="-122"/>
                <a:ea typeface="微软雅黑" panose="020B0503020204020204" charset="-122"/>
                <a:cs typeface="Arial" panose="020B0604020202090204"/>
                <a:sym typeface="+mn-ea"/>
              </a:rPr>
              <a:t> </a:t>
            </a:r>
            <a:r>
              <a:rPr sz="2000" spc="-5" dirty="0">
                <a:solidFill>
                  <a:schemeClr val="tx1"/>
                </a:solidFill>
                <a:latin typeface="微软雅黑" panose="020B0503020204020204" charset="-122"/>
                <a:ea typeface="微软雅黑" panose="020B0503020204020204" charset="-122"/>
                <a:cs typeface="Arial" panose="020B0604020202090204"/>
                <a:sym typeface="+mn-ea"/>
              </a:rPr>
              <a:t>It </a:t>
            </a:r>
            <a:r>
              <a:rPr sz="2000" spc="-15" dirty="0">
                <a:solidFill>
                  <a:schemeClr val="tx1"/>
                </a:solidFill>
                <a:latin typeface="微软雅黑" panose="020B0503020204020204" charset="-122"/>
                <a:ea typeface="微软雅黑" panose="020B0503020204020204" charset="-122"/>
                <a:cs typeface="Arial" panose="020B0604020202090204"/>
                <a:sym typeface="+mn-ea"/>
              </a:rPr>
              <a:t>was </a:t>
            </a:r>
            <a:r>
              <a:rPr sz="2000" spc="-5" dirty="0">
                <a:solidFill>
                  <a:schemeClr val="tx1"/>
                </a:solidFill>
                <a:latin typeface="微软雅黑" panose="020B0503020204020204" charset="-122"/>
                <a:ea typeface="微软雅黑" panose="020B0503020204020204" charset="-122"/>
                <a:cs typeface="Arial" panose="020B0604020202090204"/>
                <a:sym typeface="+mn-ea"/>
              </a:rPr>
              <a:t>not </a:t>
            </a:r>
            <a:r>
              <a:rPr sz="2000" spc="10" dirty="0">
                <a:solidFill>
                  <a:schemeClr val="tx1"/>
                </a:solidFill>
                <a:latin typeface="微软雅黑" panose="020B0503020204020204" charset="-122"/>
                <a:ea typeface="微软雅黑" panose="020B0503020204020204" charset="-122"/>
                <a:cs typeface="Arial" panose="020B0604020202090204"/>
                <a:sym typeface="+mn-ea"/>
              </a:rPr>
              <a:t>long </a:t>
            </a:r>
            <a:r>
              <a:rPr sz="2000" dirty="0">
                <a:solidFill>
                  <a:schemeClr val="tx1"/>
                </a:solidFill>
                <a:latin typeface="微软雅黑" panose="020B0503020204020204" charset="-122"/>
                <a:ea typeface="微软雅黑" panose="020B0503020204020204" charset="-122"/>
                <a:cs typeface="Arial" panose="020B0604020202090204"/>
                <a:sym typeface="+mn-ea"/>
              </a:rPr>
              <a:t>ago that </a:t>
            </a:r>
            <a:r>
              <a:rPr sz="2000" spc="5" dirty="0">
                <a:solidFill>
                  <a:schemeClr val="tx1"/>
                </a:solidFill>
                <a:latin typeface="微软雅黑" panose="020B0503020204020204" charset="-122"/>
                <a:ea typeface="微软雅黑" panose="020B0503020204020204" charset="-122"/>
                <a:cs typeface="Arial" panose="020B0604020202090204"/>
                <a:sym typeface="+mn-ea"/>
              </a:rPr>
              <a:t>scientists </a:t>
            </a:r>
            <a:r>
              <a:rPr sz="2000" dirty="0">
                <a:solidFill>
                  <a:schemeClr val="tx1"/>
                </a:solidFill>
                <a:latin typeface="微软雅黑" panose="020B0503020204020204" charset="-122"/>
                <a:ea typeface="微软雅黑" panose="020B0503020204020204" charset="-122"/>
                <a:cs typeface="Arial" panose="020B0604020202090204"/>
                <a:sym typeface="+mn-ea"/>
              </a:rPr>
              <a:t>made the </a:t>
            </a:r>
            <a:r>
              <a:rPr sz="2000" spc="10" dirty="0">
                <a:solidFill>
                  <a:schemeClr val="tx1"/>
                </a:solidFill>
                <a:latin typeface="微软雅黑" panose="020B0503020204020204" charset="-122"/>
                <a:ea typeface="微软雅黑" panose="020B0503020204020204" charset="-122"/>
                <a:cs typeface="Arial" panose="020B0604020202090204"/>
                <a:sym typeface="+mn-ea"/>
              </a:rPr>
              <a:t>remarkable </a:t>
            </a:r>
            <a:r>
              <a:rPr sz="2000" spc="5" dirty="0">
                <a:solidFill>
                  <a:schemeClr val="tx1"/>
                </a:solidFill>
                <a:latin typeface="微软雅黑" panose="020B0503020204020204" charset="-122"/>
                <a:ea typeface="微软雅黑" panose="020B0503020204020204" charset="-122"/>
                <a:cs typeface="Arial" panose="020B0604020202090204"/>
                <a:sym typeface="+mn-ea"/>
              </a:rPr>
              <a:t>discovery </a:t>
            </a:r>
            <a:r>
              <a:rPr sz="2000" dirty="0">
                <a:solidFill>
                  <a:schemeClr val="tx1"/>
                </a:solidFill>
                <a:latin typeface="微软雅黑" panose="020B0503020204020204" charset="-122"/>
                <a:ea typeface="微软雅黑" panose="020B0503020204020204" charset="-122"/>
                <a:cs typeface="Arial" panose="020B0604020202090204"/>
                <a:sym typeface="+mn-ea"/>
              </a:rPr>
              <a:t>that</a:t>
            </a:r>
            <a:r>
              <a:rPr sz="2000" b="1" u="sng" dirty="0">
                <a:solidFill>
                  <a:srgbClr val="00B050"/>
                </a:solidFill>
                <a:latin typeface="微软雅黑" panose="020B0503020204020204" charset="-122"/>
                <a:ea typeface="微软雅黑" panose="020B0503020204020204" charset="-122"/>
                <a:cs typeface="Arial" panose="020B0604020202090204"/>
                <a:sym typeface="+mn-ea"/>
              </a:rPr>
              <a:t> </a:t>
            </a:r>
            <a:r>
              <a:rPr sz="2000" b="1" u="sng" spc="10" dirty="0">
                <a:solidFill>
                  <a:srgbClr val="1C981C"/>
                </a:solidFill>
                <a:latin typeface="微软雅黑" panose="020B0503020204020204" charset="-122"/>
                <a:ea typeface="微软雅黑" panose="020B0503020204020204" charset="-122"/>
                <a:cs typeface="Arial" panose="020B0604020202090204"/>
                <a:sym typeface="+mn-ea"/>
              </a:rPr>
              <a:t>our </a:t>
            </a:r>
            <a:r>
              <a:rPr sz="2000" b="1" u="sng" dirty="0">
                <a:solidFill>
                  <a:srgbClr val="1C981C"/>
                </a:solidFill>
                <a:latin typeface="微软雅黑" panose="020B0503020204020204" charset="-122"/>
                <a:ea typeface="微软雅黑" panose="020B0503020204020204" charset="-122"/>
                <a:cs typeface="Arial" panose="020B0604020202090204"/>
                <a:sym typeface="+mn-ea"/>
              </a:rPr>
              <a:t>brains </a:t>
            </a:r>
            <a:r>
              <a:rPr sz="2000" b="1" u="sng" spc="10" dirty="0">
                <a:solidFill>
                  <a:srgbClr val="1C981C"/>
                </a:solidFill>
                <a:latin typeface="微软雅黑" panose="020B0503020204020204" charset="-122"/>
                <a:ea typeface="微软雅黑" panose="020B0503020204020204" charset="-122"/>
                <a:cs typeface="Arial" panose="020B0604020202090204"/>
                <a:sym typeface="+mn-ea"/>
              </a:rPr>
              <a:t>are divided </a:t>
            </a:r>
            <a:r>
              <a:rPr sz="2000" b="1" u="sng" dirty="0">
                <a:solidFill>
                  <a:srgbClr val="1C981C"/>
                </a:solidFill>
                <a:latin typeface="微软雅黑" panose="020B0503020204020204" charset="-122"/>
                <a:ea typeface="微软雅黑" panose="020B0503020204020204" charset="-122"/>
                <a:cs typeface="Arial" panose="020B0604020202090204"/>
                <a:sym typeface="+mn-ea"/>
              </a:rPr>
              <a:t>into</a:t>
            </a:r>
            <a:r>
              <a:rPr sz="2000" b="1" u="sng" spc="380" dirty="0">
                <a:solidFill>
                  <a:srgbClr val="1C981C"/>
                </a:solidFill>
                <a:latin typeface="微软雅黑" panose="020B0503020204020204" charset="-122"/>
                <a:ea typeface="微软雅黑" panose="020B0503020204020204" charset="-122"/>
                <a:cs typeface="Arial" panose="020B0604020202090204"/>
                <a:sym typeface="+mn-ea"/>
              </a:rPr>
              <a:t> </a:t>
            </a:r>
            <a:r>
              <a:rPr sz="2000" b="1" u="sng" spc="5" dirty="0">
                <a:solidFill>
                  <a:srgbClr val="1C981C"/>
                </a:solidFill>
                <a:latin typeface="微软雅黑" panose="020B0503020204020204" charset="-122"/>
                <a:ea typeface="微软雅黑" panose="020B0503020204020204" charset="-122"/>
                <a:cs typeface="Arial" panose="020B0604020202090204"/>
                <a:sym typeface="+mn-ea"/>
              </a:rPr>
              <a:t>two </a:t>
            </a:r>
            <a:r>
              <a:rPr sz="2000" b="1" u="sng" dirty="0">
                <a:solidFill>
                  <a:srgbClr val="1C981C"/>
                </a:solidFill>
                <a:latin typeface="微软雅黑" panose="020B0503020204020204" charset="-122"/>
                <a:ea typeface="微软雅黑" panose="020B0503020204020204" charset="-122"/>
                <a:cs typeface="Arial" panose="020B0604020202090204"/>
                <a:sym typeface="+mn-ea"/>
              </a:rPr>
              <a:t>halves—left </a:t>
            </a:r>
            <a:r>
              <a:rPr sz="2000" b="1" u="sng" spc="10" dirty="0">
                <a:solidFill>
                  <a:srgbClr val="1C981C"/>
                </a:solidFill>
                <a:latin typeface="微软雅黑" panose="020B0503020204020204" charset="-122"/>
                <a:ea typeface="微软雅黑" panose="020B0503020204020204" charset="-122"/>
                <a:cs typeface="Arial" panose="020B0604020202090204"/>
                <a:sym typeface="+mn-ea"/>
              </a:rPr>
              <a:t>brain </a:t>
            </a:r>
            <a:r>
              <a:rPr sz="2000" b="1" u="sng" spc="30" dirty="0">
                <a:solidFill>
                  <a:srgbClr val="1C981C"/>
                </a:solidFill>
                <a:latin typeface="微软雅黑" panose="020B0503020204020204" charset="-122"/>
                <a:ea typeface="微软雅黑" panose="020B0503020204020204" charset="-122"/>
                <a:cs typeface="Arial" panose="020B0604020202090204"/>
                <a:sym typeface="+mn-ea"/>
              </a:rPr>
              <a:t>and </a:t>
            </a:r>
            <a:r>
              <a:rPr sz="2000" b="1" u="sng" spc="5" dirty="0">
                <a:solidFill>
                  <a:srgbClr val="1C981C"/>
                </a:solidFill>
                <a:latin typeface="微软雅黑" panose="020B0503020204020204" charset="-122"/>
                <a:ea typeface="微软雅黑" panose="020B0503020204020204" charset="-122"/>
                <a:cs typeface="Arial" panose="020B0604020202090204"/>
                <a:sym typeface="+mn-ea"/>
              </a:rPr>
              <a:t>right </a:t>
            </a:r>
            <a:r>
              <a:rPr sz="2000" b="1" u="sng" dirty="0">
                <a:solidFill>
                  <a:srgbClr val="1C981C"/>
                </a:solidFill>
                <a:latin typeface="微软雅黑" panose="020B0503020204020204" charset="-122"/>
                <a:ea typeface="微软雅黑" panose="020B0503020204020204" charset="-122"/>
                <a:cs typeface="Arial" panose="020B0604020202090204"/>
                <a:sym typeface="+mn-ea"/>
              </a:rPr>
              <a:t>brain, </a:t>
            </a:r>
            <a:r>
              <a:rPr sz="2000" b="1" u="sng" spc="35" dirty="0">
                <a:solidFill>
                  <a:srgbClr val="1C981C"/>
                </a:solidFill>
                <a:latin typeface="微软雅黑" panose="020B0503020204020204" charset="-122"/>
                <a:ea typeface="微软雅黑" panose="020B0503020204020204" charset="-122"/>
                <a:cs typeface="Arial" panose="020B0604020202090204"/>
                <a:sym typeface="+mn-ea"/>
              </a:rPr>
              <a:t>and </a:t>
            </a:r>
            <a:r>
              <a:rPr sz="2000" b="1" u="sng" spc="15" dirty="0">
                <a:solidFill>
                  <a:srgbClr val="1C981C"/>
                </a:solidFill>
                <a:latin typeface="微软雅黑" panose="020B0503020204020204" charset="-122"/>
                <a:ea typeface="微软雅黑" panose="020B0503020204020204" charset="-122"/>
                <a:cs typeface="Arial" panose="020B0604020202090204"/>
                <a:sym typeface="+mn-ea"/>
              </a:rPr>
              <a:t>that each </a:t>
            </a:r>
            <a:r>
              <a:rPr sz="2000" b="1" u="sng" spc="-5" dirty="0">
                <a:solidFill>
                  <a:srgbClr val="1C981C"/>
                </a:solidFill>
                <a:latin typeface="微软雅黑" panose="020B0503020204020204" charset="-122"/>
                <a:ea typeface="微软雅黑" panose="020B0503020204020204" charset="-122"/>
                <a:cs typeface="Arial" panose="020B0604020202090204"/>
                <a:sym typeface="+mn-ea"/>
              </a:rPr>
              <a:t>half </a:t>
            </a:r>
            <a:r>
              <a:rPr sz="2000" b="1" u="sng" dirty="0">
                <a:solidFill>
                  <a:srgbClr val="1C981C"/>
                </a:solidFill>
                <a:latin typeface="微软雅黑" panose="020B0503020204020204" charset="-122"/>
                <a:ea typeface="微软雅黑" panose="020B0503020204020204" charset="-122"/>
                <a:cs typeface="Arial" panose="020B0604020202090204"/>
                <a:sym typeface="+mn-ea"/>
              </a:rPr>
              <a:t>has  </a:t>
            </a:r>
            <a:r>
              <a:rPr sz="2000" b="1" u="sng" spc="5" dirty="0">
                <a:solidFill>
                  <a:srgbClr val="1C981C"/>
                </a:solidFill>
                <a:latin typeface="微软雅黑" panose="020B0503020204020204" charset="-122"/>
                <a:ea typeface="微软雅黑" panose="020B0503020204020204" charset="-122"/>
                <a:cs typeface="Arial" panose="020B0604020202090204"/>
                <a:sym typeface="+mn-ea"/>
              </a:rPr>
              <a:t>separate </a:t>
            </a:r>
            <a:r>
              <a:rPr sz="2000" b="1" u="sng" spc="5" dirty="0">
                <a:solidFill>
                  <a:srgbClr val="FF0000"/>
                </a:solidFill>
                <a:latin typeface="微软雅黑" panose="020B0503020204020204" charset="-122"/>
                <a:ea typeface="微软雅黑" panose="020B0503020204020204" charset="-122"/>
                <a:cs typeface="Arial" panose="020B0604020202090204"/>
                <a:sym typeface="+mn-ea"/>
              </a:rPr>
              <a:t>features </a:t>
            </a:r>
            <a:r>
              <a:rPr sz="2000" b="1" u="sng" dirty="0">
                <a:solidFill>
                  <a:srgbClr val="FF0000"/>
                </a:solidFill>
                <a:latin typeface="微软雅黑" panose="020B0503020204020204" charset="-122"/>
                <a:ea typeface="微软雅黑" panose="020B0503020204020204" charset="-122"/>
                <a:cs typeface="Arial" panose="020B0604020202090204"/>
                <a:sym typeface="+mn-ea"/>
              </a:rPr>
              <a:t>and</a:t>
            </a:r>
            <a:r>
              <a:rPr sz="2000" b="1" u="sng" spc="125" dirty="0">
                <a:solidFill>
                  <a:srgbClr val="FF0000"/>
                </a:solidFill>
                <a:latin typeface="微软雅黑" panose="020B0503020204020204" charset="-122"/>
                <a:ea typeface="微软雅黑" panose="020B0503020204020204" charset="-122"/>
                <a:cs typeface="Arial" panose="020B0604020202090204"/>
                <a:sym typeface="+mn-ea"/>
              </a:rPr>
              <a:t> </a:t>
            </a:r>
            <a:r>
              <a:rPr sz="2000" b="1" u="sng" dirty="0">
                <a:solidFill>
                  <a:srgbClr val="FF0000"/>
                </a:solidFill>
                <a:latin typeface="微软雅黑" panose="020B0503020204020204" charset="-122"/>
                <a:ea typeface="微软雅黑" panose="020B0503020204020204" charset="-122"/>
                <a:cs typeface="Arial" panose="020B0604020202090204"/>
                <a:sym typeface="+mn-ea"/>
              </a:rPr>
              <a:t>roles.</a:t>
            </a:r>
            <a:endParaRPr sz="2000" b="1" u="sng" dirty="0">
              <a:solidFill>
                <a:srgbClr val="1C981C"/>
              </a:solidFill>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0">
              <a:lnSpc>
                <a:spcPct val="100000"/>
              </a:lnSpc>
              <a:spcBef>
                <a:spcPts val="1355"/>
              </a:spcBef>
            </a:pPr>
            <a:r>
              <a:rPr sz="2000" spc="25" dirty="0">
                <a:latin typeface="微软雅黑" panose="020B0503020204020204" charset="-122"/>
                <a:ea typeface="微软雅黑" panose="020B0503020204020204" charset="-122"/>
                <a:cs typeface="微软雅黑" panose="020B0503020204020204" charset="-122"/>
                <a:sym typeface="+mn-ea"/>
              </a:rPr>
              <a:t>段意</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研究</a:t>
            </a:r>
            <a:r>
              <a:rPr sz="2000" spc="80" dirty="0">
                <a:latin typeface="微软雅黑" panose="020B0503020204020204" charset="-122"/>
                <a:ea typeface="微软雅黑" panose="020B0503020204020204" charset="-122"/>
                <a:cs typeface="微软雅黑" panose="020B0503020204020204" charset="-122"/>
                <a:sym typeface="+mn-ea"/>
              </a:rPr>
              <a:t>者</a:t>
            </a:r>
            <a:r>
              <a:rPr sz="2000" spc="25" dirty="0">
                <a:latin typeface="微软雅黑" panose="020B0503020204020204" charset="-122"/>
                <a:ea typeface="微软雅黑" panose="020B0503020204020204" charset="-122"/>
                <a:cs typeface="微软雅黑" panose="020B0503020204020204" charset="-122"/>
                <a:sym typeface="+mn-ea"/>
              </a:rPr>
              <a:t>关</a:t>
            </a:r>
            <a:r>
              <a:rPr sz="2000" spc="80" dirty="0">
                <a:latin typeface="微软雅黑" panose="020B0503020204020204" charset="-122"/>
                <a:ea typeface="微软雅黑" panose="020B0503020204020204" charset="-122"/>
                <a:cs typeface="微软雅黑" panose="020B0503020204020204" charset="-122"/>
                <a:sym typeface="+mn-ea"/>
              </a:rPr>
              <a:t>注</a:t>
            </a:r>
            <a:r>
              <a:rPr sz="2000" spc="25" dirty="0">
                <a:latin typeface="微软雅黑" panose="020B0503020204020204" charset="-122"/>
                <a:ea typeface="微软雅黑" panose="020B0503020204020204" charset="-122"/>
                <a:cs typeface="微软雅黑" panose="020B0503020204020204" charset="-122"/>
                <a:sym typeface="+mn-ea"/>
              </a:rPr>
              <a:t>大脑</a:t>
            </a:r>
            <a:r>
              <a:rPr sz="2000" spc="80" dirty="0">
                <a:latin typeface="微软雅黑" panose="020B0503020204020204" charset="-122"/>
                <a:ea typeface="微软雅黑" panose="020B0503020204020204" charset="-122"/>
                <a:cs typeface="微软雅黑" panose="020B0503020204020204" charset="-122"/>
                <a:sym typeface="+mn-ea"/>
              </a:rPr>
              <a:t>的</a:t>
            </a:r>
            <a:r>
              <a:rPr sz="2000" spc="25" dirty="0">
                <a:latin typeface="微软雅黑" panose="020B0503020204020204" charset="-122"/>
                <a:ea typeface="微软雅黑" panose="020B0503020204020204" charset="-122"/>
                <a:cs typeface="微软雅黑" panose="020B0503020204020204" charset="-122"/>
                <a:sym typeface="+mn-ea"/>
              </a:rPr>
              <a:t>结</a:t>
            </a:r>
            <a:r>
              <a:rPr sz="2000" spc="80" dirty="0">
                <a:latin typeface="微软雅黑" panose="020B0503020204020204" charset="-122"/>
                <a:ea typeface="微软雅黑" panose="020B0503020204020204" charset="-122"/>
                <a:cs typeface="微软雅黑" panose="020B0503020204020204" charset="-122"/>
                <a:sym typeface="+mn-ea"/>
              </a:rPr>
              <a:t>构</a:t>
            </a:r>
            <a:r>
              <a:rPr sz="2000" spc="25" dirty="0">
                <a:latin typeface="微软雅黑" panose="020B0503020204020204" charset="-122"/>
                <a:ea typeface="微软雅黑" panose="020B0503020204020204" charset="-122"/>
                <a:cs typeface="微软雅黑" panose="020B0503020204020204" charset="-122"/>
                <a:sym typeface="+mn-ea"/>
              </a:rPr>
              <a:t>和</a:t>
            </a:r>
            <a:r>
              <a:rPr sz="2000" spc="80" dirty="0">
                <a:latin typeface="微软雅黑" panose="020B0503020204020204" charset="-122"/>
                <a:ea typeface="微软雅黑" panose="020B0503020204020204" charset="-122"/>
                <a:cs typeface="微软雅黑" panose="020B0503020204020204" charset="-122"/>
                <a:sym typeface="+mn-ea"/>
              </a:rPr>
              <a:t>功</a:t>
            </a:r>
            <a:r>
              <a:rPr sz="2000" spc="15" dirty="0">
                <a:latin typeface="微软雅黑" panose="020B0503020204020204" charset="-122"/>
                <a:ea typeface="微软雅黑" panose="020B0503020204020204" charset="-122"/>
                <a:cs typeface="微软雅黑" panose="020B0503020204020204" charset="-122"/>
                <a:sym typeface="+mn-ea"/>
              </a:rPr>
              <a:t>能</a:t>
            </a:r>
            <a:r>
              <a:rPr sz="2000" spc="25" dirty="0">
                <a:latin typeface="微软雅黑" panose="020B0503020204020204" charset="-122"/>
                <a:ea typeface="微软雅黑" panose="020B0503020204020204" charset="-122"/>
                <a:cs typeface="微软雅黑" panose="020B0503020204020204" charset="-122"/>
                <a:sym typeface="+mn-ea"/>
              </a:rPr>
              <a:t>，</a:t>
            </a:r>
            <a:r>
              <a:rPr sz="2000" spc="80" dirty="0">
                <a:latin typeface="微软雅黑" panose="020B0503020204020204" charset="-122"/>
                <a:ea typeface="微软雅黑" panose="020B0503020204020204" charset="-122"/>
                <a:cs typeface="微软雅黑" panose="020B0503020204020204" charset="-122"/>
                <a:sym typeface="+mn-ea"/>
              </a:rPr>
              <a:t>科</a:t>
            </a:r>
            <a:r>
              <a:rPr sz="2000" spc="25" dirty="0">
                <a:latin typeface="微软雅黑" panose="020B0503020204020204" charset="-122"/>
                <a:ea typeface="微软雅黑" panose="020B0503020204020204" charset="-122"/>
                <a:cs typeface="微软雅黑" panose="020B0503020204020204" charset="-122"/>
                <a:sym typeface="+mn-ea"/>
              </a:rPr>
              <a:t>学</a:t>
            </a:r>
            <a:r>
              <a:rPr sz="2000" spc="80" dirty="0">
                <a:latin typeface="微软雅黑" panose="020B0503020204020204" charset="-122"/>
                <a:ea typeface="微软雅黑" panose="020B0503020204020204" charset="-122"/>
                <a:cs typeface="微软雅黑" panose="020B0503020204020204" charset="-122"/>
                <a:sym typeface="+mn-ea"/>
              </a:rPr>
              <a:t>家</a:t>
            </a:r>
            <a:r>
              <a:rPr sz="2000" spc="25" dirty="0">
                <a:latin typeface="微软雅黑" panose="020B0503020204020204" charset="-122"/>
                <a:ea typeface="微软雅黑" panose="020B0503020204020204" charset="-122"/>
                <a:cs typeface="微软雅黑" panose="020B0503020204020204" charset="-122"/>
                <a:sym typeface="+mn-ea"/>
              </a:rPr>
              <a:t>发现</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左</a:t>
            </a:r>
            <a:r>
              <a:rPr sz="2000" spc="80"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和右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a:t>
            </a:r>
            <a:r>
              <a:rPr sz="2000" spc="75" dirty="0">
                <a:latin typeface="微软雅黑" panose="020B0503020204020204" charset="-122"/>
                <a:ea typeface="微软雅黑" panose="020B0503020204020204" charset="-122"/>
                <a:cs typeface="微软雅黑" panose="020B0503020204020204" charset="-122"/>
                <a:sym typeface="+mn-ea"/>
              </a:rPr>
              <a:t>每</a:t>
            </a:r>
            <a:r>
              <a:rPr sz="2000" spc="25" dirty="0">
                <a:latin typeface="微软雅黑" panose="020B0503020204020204" charset="-122"/>
                <a:ea typeface="微软雅黑" panose="020B0503020204020204" charset="-122"/>
                <a:cs typeface="微软雅黑" panose="020B0503020204020204" charset="-122"/>
                <a:sym typeface="+mn-ea"/>
              </a:rPr>
              <a:t>一部</a:t>
            </a:r>
            <a:r>
              <a:rPr sz="2000" spc="75" dirty="0">
                <a:latin typeface="微软雅黑" panose="020B0503020204020204" charset="-122"/>
                <a:ea typeface="微软雅黑" panose="020B0503020204020204" charset="-122"/>
                <a:cs typeface="微软雅黑" panose="020B0503020204020204" charset="-122"/>
                <a:sym typeface="+mn-ea"/>
              </a:rPr>
              <a:t>分</a:t>
            </a:r>
            <a:r>
              <a:rPr sz="2000" spc="25" dirty="0">
                <a:latin typeface="微软雅黑" panose="020B0503020204020204" charset="-122"/>
                <a:ea typeface="微软雅黑" panose="020B0503020204020204" charset="-122"/>
                <a:cs typeface="微软雅黑" panose="020B0503020204020204" charset="-122"/>
                <a:sym typeface="+mn-ea"/>
              </a:rPr>
              <a:t>充当不同的功能和角色。</a:t>
            </a:r>
            <a:endParaRPr sz="200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p:txBody>
      </p:sp>
      <p:cxnSp>
        <p:nvCxnSpPr>
          <p:cNvPr id="2" name="直接连接符 1"/>
          <p:cNvCxnSpPr/>
          <p:nvPr/>
        </p:nvCxnSpPr>
        <p:spPr>
          <a:xfrm>
            <a:off x="8504201" y="405988"/>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24875" y="1794517"/>
            <a:ext cx="3606800" cy="332486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90204"/>
              </a:rPr>
              <a:t>① </a:t>
            </a:r>
            <a:r>
              <a:rPr lang="en-US" spc="-10" dirty="0">
                <a:latin typeface="微软雅黑" panose="020B0503020204020204" charset="-122"/>
                <a:ea typeface="微软雅黑" panose="020B0503020204020204" charset="-122"/>
                <a:cs typeface="Arial" panose="020B0604020202090204"/>
              </a:rPr>
              <a:t>r</a:t>
            </a:r>
            <a:r>
              <a:rPr spc="-10" dirty="0">
                <a:latin typeface="微软雅黑" panose="020B0503020204020204" charset="-122"/>
                <a:ea typeface="微软雅黑" panose="020B0503020204020204" charset="-122"/>
                <a:cs typeface="Arial" panose="020B0604020202090204"/>
              </a:rPr>
              <a:t>emarkable</a:t>
            </a:r>
            <a:r>
              <a:rPr spc="-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[rɪˈmɑ:kəbl]</a:t>
            </a:r>
            <a:endParaRPr>
              <a:latin typeface="微软雅黑" panose="020B0503020204020204" charset="-122"/>
              <a:ea typeface="微软雅黑" panose="020B0503020204020204" charset="-122"/>
              <a:cs typeface="Arial" panose="020B0604020202090204"/>
            </a:endParaRPr>
          </a:p>
          <a:p>
            <a:pPr marL="12700" fontAlgn="auto">
              <a:lnSpc>
                <a:spcPts val="3500"/>
              </a:lnSpc>
              <a:spcBef>
                <a:spcPts val="81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非凡的，显著的</a:t>
            </a:r>
            <a:endParaRPr spc="-5"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815"/>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90204"/>
                <a:sym typeface="+mn-ea"/>
              </a:rPr>
              <a:t>particularly </a:t>
            </a:r>
            <a:r>
              <a:rPr lang="en-US" spc="5" dirty="0">
                <a:latin typeface="微软雅黑" panose="020B0503020204020204" charset="-122"/>
                <a:ea typeface="微软雅黑" panose="020B0503020204020204" charset="-122"/>
                <a:cs typeface="Arial" panose="020B0604020202090204"/>
                <a:sym typeface="+mn-ea"/>
              </a:rPr>
              <a:t>adv. </a:t>
            </a:r>
            <a:r>
              <a:rPr lang="zh-CN" altLang="en-US" spc="5" dirty="0">
                <a:latin typeface="微软雅黑" panose="020B0503020204020204" charset="-122"/>
                <a:ea typeface="微软雅黑" panose="020B0503020204020204" charset="-122"/>
                <a:cs typeface="Arial" panose="020B0604020202090204"/>
                <a:sym typeface="+mn-ea"/>
              </a:rPr>
              <a:t>特别地、尤其</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0"/>
              </a:spcBef>
            </a:pPr>
            <a:r>
              <a:rPr lang="zh-CN" spc="-5" dirty="0">
                <a:latin typeface="微软雅黑" panose="020B0503020204020204" charset="-122"/>
                <a:ea typeface="微软雅黑" panose="020B0503020204020204" charset="-122"/>
                <a:cs typeface="Arial" panose="020B0604020202090204"/>
              </a:rPr>
              <a:t>③ </a:t>
            </a:r>
            <a:r>
              <a:rPr spc="-5" dirty="0">
                <a:latin typeface="微软雅黑" panose="020B0503020204020204" charset="-122"/>
                <a:ea typeface="微软雅黑" panose="020B0503020204020204" charset="-122"/>
                <a:cs typeface="Arial" panose="020B0604020202090204"/>
              </a:rPr>
              <a:t>separate</a:t>
            </a:r>
            <a:r>
              <a:rPr spc="-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Arial" panose="020B0604020202090204"/>
              </a:rPr>
              <a:t>['sepəreɪt]</a:t>
            </a:r>
            <a:endParaRPr>
              <a:latin typeface="微软雅黑" panose="020B0503020204020204" charset="-122"/>
              <a:ea typeface="微软雅黑" panose="020B0503020204020204" charset="-122"/>
              <a:cs typeface="Arial" panose="020B0604020202090204"/>
            </a:endParaRP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0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不同的，不相关的</a:t>
            </a:r>
            <a:endParaRPr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755"/>
              </a:spcBef>
            </a:pPr>
            <a:r>
              <a:rPr lang="zh-CN">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90204"/>
                <a:sym typeface="+mn-ea"/>
              </a:rPr>
              <a:t>feature   </a:t>
            </a:r>
            <a:r>
              <a:rPr lang="en-US" spc="5" dirty="0">
                <a:latin typeface="微软雅黑" panose="020B0503020204020204" charset="-122"/>
                <a:ea typeface="微软雅黑" panose="020B0503020204020204" charset="-122"/>
                <a:cs typeface="Arial" panose="020B0604020202090204"/>
                <a:sym typeface="+mn-ea"/>
              </a:rPr>
              <a:t>n. </a:t>
            </a:r>
            <a:r>
              <a:rPr lang="zh-CN" altLang="en-US" spc="5" dirty="0">
                <a:latin typeface="微软雅黑" panose="020B0503020204020204" charset="-122"/>
                <a:ea typeface="微软雅黑" panose="020B0503020204020204" charset="-122"/>
                <a:cs typeface="Arial" panose="020B0604020202090204"/>
                <a:sym typeface="+mn-ea"/>
              </a:rPr>
              <a:t>特色、特征</a:t>
            </a:r>
            <a:endParaRPr lang="zh-CN" altLang="en-US" spc="5"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380" y="1330445"/>
            <a:ext cx="12310110" cy="1934845"/>
          </a:xfrm>
          <a:prstGeom prst="rect">
            <a:avLst/>
          </a:prstGeom>
        </p:spPr>
        <p:txBody>
          <a:bodyPr vert="horz" wrap="square" lIns="0" tIns="46566" rIns="0" bIns="0" rtlCol="0">
            <a:spAutoFit/>
          </a:bodyPr>
          <a:lstStyle/>
          <a:p>
            <a:pPr marL="12700" indent="0" fontAlgn="auto">
              <a:lnSpc>
                <a:spcPts val="3500"/>
              </a:lnSpc>
              <a:spcBef>
                <a:spcPts val="275"/>
              </a:spcBef>
            </a:pPr>
            <a:r>
              <a:rPr sz="2000" b="1" spc="0" dirty="0">
                <a:latin typeface="微软雅黑" panose="020B0503020204020204" charset="-122"/>
                <a:ea typeface="微软雅黑" panose="020B0503020204020204" charset="-122"/>
                <a:cs typeface="Times New Roman" panose="02020703060505090304"/>
              </a:rPr>
              <a:t>I. </a:t>
            </a:r>
            <a:r>
              <a:rPr sz="2000" b="1" spc="10" dirty="0">
                <a:latin typeface="微软雅黑" panose="020B0503020204020204" charset="-122"/>
                <a:ea typeface="微软雅黑" panose="020B0503020204020204" charset="-122"/>
                <a:cs typeface="Times New Roman" panose="02020703060505090304"/>
              </a:rPr>
              <a:t>Introduction</a:t>
            </a:r>
            <a:r>
              <a:rPr sz="2000" b="1" spc="50" dirty="0">
                <a:latin typeface="微软雅黑" panose="020B0503020204020204" charset="-122"/>
                <a:ea typeface="微软雅黑" panose="020B0503020204020204" charset="-122"/>
                <a:cs typeface="Times New Roman" panose="02020703060505090304"/>
              </a:rPr>
              <a:t> </a:t>
            </a:r>
            <a:r>
              <a:rPr sz="2000" b="1" spc="25" dirty="0">
                <a:latin typeface="微软雅黑" panose="020B0503020204020204" charset="-122"/>
                <a:ea typeface="微软雅黑" panose="020B0503020204020204" charset="-122"/>
                <a:cs typeface="Times New Roman" panose="02020703060505090304"/>
              </a:rPr>
              <a:t>(</a:t>
            </a:r>
            <a:r>
              <a:rPr lang="en-US" sz="2000" b="1" spc="25" dirty="0">
                <a:latin typeface="微软雅黑" panose="020B0503020204020204" charset="-122"/>
                <a:ea typeface="微软雅黑" panose="020B0503020204020204" charset="-122"/>
                <a:cs typeface="Times New Roman" panose="02020703060505090304"/>
              </a:rPr>
              <a:t>P</a:t>
            </a:r>
            <a:r>
              <a:rPr sz="2000" b="1" spc="25" dirty="0">
                <a:latin typeface="微软雅黑" panose="020B0503020204020204" charset="-122"/>
                <a:ea typeface="微软雅黑" panose="020B0503020204020204" charset="-122"/>
                <a:cs typeface="Times New Roman" panose="02020703060505090304"/>
              </a:rPr>
              <a:t>ara.1)</a:t>
            </a:r>
            <a:endParaRPr sz="2000" b="1" spc="25" dirty="0">
              <a:latin typeface="微软雅黑" panose="020B0503020204020204" charset="-122"/>
              <a:ea typeface="微软雅黑" panose="020B0503020204020204" charset="-122"/>
              <a:cs typeface="Times New Roman" panose="02020703060505090304"/>
            </a:endParaRPr>
          </a:p>
          <a:p>
            <a:pPr marL="12700" indent="0" fontAlgn="auto">
              <a:lnSpc>
                <a:spcPts val="3500"/>
              </a:lnSpc>
              <a:spcBef>
                <a:spcPts val="275"/>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spc="1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00"/>
              </a:lnSpc>
              <a:spcBef>
                <a:spcPts val="275"/>
              </a:spcBef>
            </a:pPr>
            <a:r>
              <a:rPr lang="en-US" sz="2000" spc="10"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Thesis: Human </a:t>
            </a:r>
            <a:r>
              <a:rPr sz="2000" spc="10" dirty="0">
                <a:latin typeface="微软雅黑" panose="020B0503020204020204" charset="-122"/>
                <a:ea typeface="微软雅黑" panose="020B0503020204020204" charset="-122"/>
                <a:cs typeface="Times New Roman" panose="02020703060505090304"/>
                <a:sym typeface="+mn-ea"/>
              </a:rPr>
              <a:t>brains </a:t>
            </a:r>
            <a:r>
              <a:rPr sz="2000" spc="5" dirty="0">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divided </a:t>
            </a:r>
            <a:r>
              <a:rPr sz="2000" dirty="0">
                <a:latin typeface="微软雅黑" panose="020B0503020204020204" charset="-122"/>
                <a:ea typeface="微软雅黑" panose="020B0503020204020204" charset="-122"/>
                <a:cs typeface="Times New Roman" panose="02020703060505090304"/>
                <a:sym typeface="+mn-ea"/>
              </a:rPr>
              <a:t>into </a:t>
            </a:r>
            <a:r>
              <a:rPr sz="2000" spc="5" dirty="0">
                <a:latin typeface="微软雅黑" panose="020B0503020204020204" charset="-122"/>
                <a:ea typeface="微软雅黑" panose="020B0503020204020204" charset="-122"/>
                <a:cs typeface="Times New Roman" panose="02020703060505090304"/>
                <a:sym typeface="+mn-ea"/>
              </a:rPr>
              <a:t>two halves,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each half </a:t>
            </a:r>
            <a:r>
              <a:rPr sz="2000" spc="10" dirty="0">
                <a:latin typeface="微软雅黑" panose="020B0503020204020204" charset="-122"/>
                <a:ea typeface="微软雅黑" panose="020B0503020204020204" charset="-122"/>
                <a:cs typeface="Times New Roman" panose="02020703060505090304"/>
                <a:sym typeface="+mn-ea"/>
              </a:rPr>
              <a:t>has </a:t>
            </a:r>
            <a:r>
              <a:rPr sz="2000" dirty="0">
                <a:latin typeface="微软雅黑" panose="020B0503020204020204" charset="-122"/>
                <a:ea typeface="微软雅黑" panose="020B0503020204020204" charset="-122"/>
                <a:cs typeface="Times New Roman" panose="02020703060505090304"/>
                <a:sym typeface="+mn-ea"/>
              </a:rPr>
              <a:t>separate</a:t>
            </a:r>
            <a:r>
              <a:rPr sz="2000" spc="-17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features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roles</a:t>
            </a:r>
            <a:r>
              <a:rPr dirty="0">
                <a:latin typeface="Times New Roman" panose="02020703060505090304"/>
                <a:cs typeface="Times New Roman" panose="02020703060505090304"/>
                <a:sym typeface="+mn-ea"/>
              </a:rPr>
              <a:t>.</a:t>
            </a:r>
            <a:endParaRPr>
              <a:latin typeface="Times New Roman" panose="02020703060505090304"/>
              <a:cs typeface="Times New Roman" panose="02020703060505090304"/>
            </a:endParaRPr>
          </a:p>
          <a:p>
            <a:pPr marL="12700" indent="0" fontAlgn="auto">
              <a:lnSpc>
                <a:spcPts val="350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 </a:t>
            </a:r>
            <a:r>
              <a:rPr sz="2000" b="1" spc="25" dirty="0">
                <a:latin typeface="微软雅黑" panose="020B0503020204020204" charset="-122"/>
                <a:ea typeface="微软雅黑" panose="020B0503020204020204" charset="-122"/>
                <a:cs typeface="Times New Roman" panose="02020703060505090304"/>
                <a:sym typeface="+mn-ea"/>
              </a:rPr>
              <a:t>Features and </a:t>
            </a:r>
            <a:r>
              <a:rPr sz="2000" b="1" dirty="0">
                <a:latin typeface="微软雅黑" panose="020B0503020204020204" charset="-122"/>
                <a:ea typeface="微软雅黑" panose="020B0503020204020204" charset="-122"/>
                <a:cs typeface="Times New Roman" panose="02020703060505090304"/>
                <a:sym typeface="+mn-ea"/>
              </a:rPr>
              <a:t>roles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brain </a:t>
            </a:r>
            <a:r>
              <a:rPr sz="2000" b="1" spc="25" dirty="0">
                <a:latin typeface="微软雅黑" panose="020B0503020204020204" charset="-122"/>
                <a:ea typeface="微软雅黑" panose="020B0503020204020204" charset="-122"/>
                <a:cs typeface="Times New Roman" panose="02020703060505090304"/>
                <a:sym typeface="+mn-ea"/>
              </a:rPr>
              <a:t>and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135"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.2-3)</a:t>
            </a:r>
            <a:endParaRPr sz="2000">
              <a:latin typeface="微软雅黑" panose="020B0503020204020204" charset="-122"/>
              <a:ea typeface="微软雅黑" panose="020B0503020204020204" charset="-122"/>
              <a:cs typeface="Times New Roman" panose="02020703060505090304"/>
            </a:endParaRPr>
          </a:p>
        </p:txBody>
      </p:sp>
      <p:cxnSp>
        <p:nvCxnSpPr>
          <p:cNvPr id="3" name="直接连接符 2"/>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5" name="图示 4"/>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3" name="object 14"/>
          <p:cNvGraphicFramePr>
            <a:graphicFrameLocks noGrp="1"/>
          </p:cNvGraphicFramePr>
          <p:nvPr/>
        </p:nvGraphicFramePr>
        <p:xfrm>
          <a:off x="1444943" y="1766570"/>
          <a:ext cx="9302115" cy="4490339"/>
        </p:xfrm>
        <a:graphic>
          <a:graphicData uri="http://schemas.openxmlformats.org/drawingml/2006/table">
            <a:tbl>
              <a:tblPr firstRow="1" bandRow="1">
                <a:tableStyleId>{2D5ABB26-0587-4C30-8999-92F81FD0307C}</a:tableStyleId>
              </a:tblPr>
              <a:tblGrid>
                <a:gridCol w="1383030"/>
                <a:gridCol w="7919085"/>
              </a:tblGrid>
              <a:tr h="399415">
                <a:tc>
                  <a:txBody>
                    <a:bodyPr/>
                    <a:lstStyle/>
                    <a:p>
                      <a:pPr marL="98425" algn="ctr">
                        <a:lnSpc>
                          <a:spcPct val="100000"/>
                        </a:lnSpc>
                        <a:spcBef>
                          <a:spcPts val="315"/>
                        </a:spcBef>
                      </a:pPr>
                      <a:r>
                        <a:rPr sz="2000" b="1" dirty="0">
                          <a:solidFill>
                            <a:srgbClr val="FFFFFF"/>
                          </a:solidFill>
                          <a:latin typeface="微软雅黑" panose="020B0503020204020204" charset="-122"/>
                          <a:ea typeface="微软雅黑" panose="020B0503020204020204" charset="-122"/>
                          <a:cs typeface="微软雅黑" panose="020B0503020204020204" charset="-122"/>
                        </a:rPr>
                        <a:t>提纲类型</a:t>
                      </a:r>
                      <a:endParaRPr sz="2000" b="1"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c>
                  <a:txBody>
                    <a:bodyPr/>
                    <a:lstStyle/>
                    <a:p>
                      <a:pPr marL="99060" algn="ctr">
                        <a:lnSpc>
                          <a:spcPct val="100000"/>
                        </a:lnSpc>
                        <a:spcBef>
                          <a:spcPts val="315"/>
                        </a:spcBef>
                      </a:pPr>
                      <a:r>
                        <a:rPr sz="2000" b="1" spc="-5" dirty="0">
                          <a:solidFill>
                            <a:srgbClr val="FFFFFF"/>
                          </a:solidFill>
                          <a:latin typeface="微软雅黑" panose="020B0503020204020204" charset="-122"/>
                          <a:ea typeface="微软雅黑" panose="020B0503020204020204" charset="-122"/>
                          <a:cs typeface="微软雅黑" panose="020B0503020204020204" charset="-122"/>
                        </a:rPr>
                        <a:t>特点</a:t>
                      </a:r>
                      <a:endParaRPr sz="2000" b="1" spc="-5"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r>
              <a:tr h="1702435">
                <a:tc>
                  <a:txBody>
                    <a:bodyPr/>
                    <a:lstStyle/>
                    <a:p>
                      <a:pPr>
                        <a:lnSpc>
                          <a:spcPct val="100000"/>
                        </a:lnSpc>
                      </a:pPr>
                      <a:endParaRPr sz="2000">
                        <a:latin typeface="微软雅黑" panose="020B0503020204020204" charset="-122"/>
                        <a:ea typeface="微软雅黑" panose="020B0503020204020204" charset="-122"/>
                        <a:cs typeface="Times New Roman" panose="02020703060505090304"/>
                      </a:endParaRPr>
                    </a:p>
                    <a:p>
                      <a:pPr marL="98425" algn="ctr">
                        <a:lnSpc>
                          <a:spcPct val="100000"/>
                        </a:lnSpc>
                        <a:spcBef>
                          <a:spcPts val="1890"/>
                        </a:spcBef>
                      </a:pPr>
                      <a:r>
                        <a:rPr sz="2000" dirty="0">
                          <a:latin typeface="微软雅黑" panose="020B0503020204020204" charset="-122"/>
                          <a:ea typeface="微软雅黑" panose="020B0503020204020204" charset="-122"/>
                          <a:cs typeface="微软雅黑" panose="020B0503020204020204" charset="-122"/>
                        </a:rPr>
                        <a:t>论点提纲</a:t>
                      </a:r>
                      <a:endParaRPr sz="2000">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99060" marR="1722120">
                        <a:lnSpc>
                          <a:spcPct val="100000"/>
                        </a:lnSpc>
                        <a:spcBef>
                          <a:spcPts val="320"/>
                        </a:spcBef>
                      </a:pPr>
                      <a:r>
                        <a:rPr sz="2000" spc="-5" dirty="0">
                          <a:latin typeface="微软雅黑" panose="020B0503020204020204" charset="-122"/>
                          <a:ea typeface="微软雅黑" panose="020B0503020204020204" charset="-122"/>
                          <a:cs typeface="微软雅黑" panose="020B0503020204020204" charset="-122"/>
                        </a:rPr>
                        <a:t>所有条目都是名词短语或相当于名词的短语。 </a:t>
                      </a:r>
                      <a:endParaRPr sz="2000" spc="-5" dirty="0">
                        <a:latin typeface="微软雅黑" panose="020B0503020204020204" charset="-122"/>
                        <a:ea typeface="微软雅黑" panose="020B0503020204020204" charset="-122"/>
                        <a:cs typeface="微软雅黑" panose="020B0503020204020204" charset="-122"/>
                      </a:endParaRPr>
                    </a:p>
                    <a:p>
                      <a:pPr marL="99060" marR="1722120" indent="0" fontAlgn="auto">
                        <a:lnSpc>
                          <a:spcPts val="3000"/>
                        </a:lnSpc>
                        <a:spcBef>
                          <a:spcPts val="320"/>
                        </a:spcBef>
                      </a:pPr>
                      <a:r>
                        <a:rPr sz="2000" dirty="0">
                          <a:latin typeface="微软雅黑" panose="020B0503020204020204" charset="-122"/>
                          <a:ea typeface="微软雅黑" panose="020B0503020204020204" charset="-122"/>
                          <a:cs typeface="微软雅黑" panose="020B0503020204020204" charset="-122"/>
                        </a:rPr>
                        <a:t>例</a:t>
                      </a:r>
                      <a:r>
                        <a:rPr sz="2000" spc="-65" dirty="0">
                          <a:latin typeface="微软雅黑" panose="020B0503020204020204" charset="-122"/>
                          <a:ea typeface="微软雅黑" panose="020B0503020204020204" charset="-122"/>
                          <a:cs typeface="微软雅黑" panose="020B0503020204020204" charset="-122"/>
                        </a:rPr>
                        <a:t> </a:t>
                      </a:r>
                      <a:r>
                        <a:rPr sz="2000" dirty="0">
                          <a:latin typeface="微软雅黑" panose="020B0503020204020204" charset="-122"/>
                          <a:ea typeface="微软雅黑" panose="020B0503020204020204" charset="-122"/>
                          <a:cs typeface="微软雅黑" panose="020B0503020204020204" charset="-122"/>
                        </a:rPr>
                        <a:t> </a:t>
                      </a:r>
                      <a:r>
                        <a:rPr sz="2000" spc="10" dirty="0">
                          <a:latin typeface="微软雅黑" panose="020B0503020204020204" charset="-122"/>
                          <a:ea typeface="微软雅黑" panose="020B0503020204020204" charset="-122"/>
                          <a:cs typeface="Arial" panose="020B0604020202090204"/>
                        </a:rPr>
                        <a:t>I.</a:t>
                      </a:r>
                      <a:r>
                        <a:rPr sz="2000" spc="-65"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Main</a:t>
                      </a:r>
                      <a:r>
                        <a:rPr sz="2000" spc="-90"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causes</a:t>
                      </a:r>
                      <a:r>
                        <a:rPr sz="2000" spc="-125" dirty="0">
                          <a:latin typeface="微软雅黑" panose="020B0503020204020204" charset="-122"/>
                          <a:ea typeface="微软雅黑" panose="020B0503020204020204" charset="-122"/>
                          <a:cs typeface="Arial" panose="020B0604020202090204"/>
                        </a:rPr>
                        <a:t> </a:t>
                      </a:r>
                      <a:r>
                        <a:rPr sz="2000" spc="0" dirty="0">
                          <a:latin typeface="微软雅黑" panose="020B0503020204020204" charset="-122"/>
                          <a:ea typeface="微软雅黑" panose="020B0503020204020204" charset="-122"/>
                          <a:cs typeface="Arial" panose="020B0604020202090204"/>
                        </a:rPr>
                        <a:t>of</a:t>
                      </a:r>
                      <a:r>
                        <a:rPr sz="2000" spc="-5" dirty="0">
                          <a:latin typeface="微软雅黑" panose="020B0503020204020204" charset="-122"/>
                          <a:ea typeface="微软雅黑" panose="020B0503020204020204" charset="-122"/>
                          <a:cs typeface="Arial" panose="020B0604020202090204"/>
                        </a:rPr>
                        <a:t> </a:t>
                      </a:r>
                      <a:r>
                        <a:rPr sz="2000" spc="0" dirty="0">
                          <a:latin typeface="微软雅黑" panose="020B0503020204020204" charset="-122"/>
                          <a:ea typeface="微软雅黑" panose="020B0503020204020204" charset="-122"/>
                          <a:cs typeface="Arial" panose="020B0604020202090204"/>
                        </a:rPr>
                        <a:t>air</a:t>
                      </a:r>
                      <a:r>
                        <a:rPr sz="2000" spc="-3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pollution</a:t>
                      </a:r>
                      <a:endParaRPr sz="2000">
                        <a:latin typeface="微软雅黑" panose="020B0503020204020204" charset="-122"/>
                        <a:ea typeface="微软雅黑" panose="020B0503020204020204" charset="-122"/>
                        <a:cs typeface="Arial" panose="020B0604020202090204"/>
                      </a:endParaRPr>
                    </a:p>
                    <a:p>
                      <a:pPr marL="899160" indent="0" fontAlgn="auto">
                        <a:lnSpc>
                          <a:spcPts val="3000"/>
                        </a:lnSpc>
                        <a:spcBef>
                          <a:spcPts val="25"/>
                        </a:spcBef>
                        <a:buAutoNum type="alphaUcPeriod"/>
                        <a:tabLst>
                          <a:tab pos="899160" algn="l"/>
                        </a:tabLst>
                      </a:pPr>
                      <a:r>
                        <a:rPr sz="2000" spc="0" dirty="0">
                          <a:latin typeface="微软雅黑" panose="020B0503020204020204" charset="-122"/>
                          <a:ea typeface="微软雅黑" panose="020B0503020204020204" charset="-122"/>
                          <a:cs typeface="Arial" panose="020B0604020202090204"/>
                        </a:rPr>
                        <a:t> Automobiles</a:t>
                      </a:r>
                      <a:endParaRPr sz="2000">
                        <a:latin typeface="微软雅黑" panose="020B0503020204020204" charset="-122"/>
                        <a:ea typeface="微软雅黑" panose="020B0503020204020204" charset="-122"/>
                        <a:cs typeface="Arial" panose="020B0604020202090204"/>
                      </a:endParaRPr>
                    </a:p>
                    <a:p>
                      <a:pPr marL="922655" indent="0" fontAlgn="auto">
                        <a:lnSpc>
                          <a:spcPts val="3000"/>
                        </a:lnSpc>
                        <a:spcBef>
                          <a:spcPts val="5"/>
                        </a:spcBef>
                        <a:buAutoNum type="alphaUcPeriod"/>
                        <a:tabLst>
                          <a:tab pos="923290" algn="l"/>
                        </a:tabLst>
                      </a:pPr>
                      <a:r>
                        <a:rPr sz="2000" spc="10" dirty="0">
                          <a:latin typeface="微软雅黑" panose="020B0503020204020204" charset="-122"/>
                          <a:ea typeface="微软雅黑" panose="020B0503020204020204" charset="-122"/>
                          <a:cs typeface="Arial" panose="020B0604020202090204"/>
                        </a:rPr>
                        <a:t> Industry</a:t>
                      </a:r>
                      <a:endParaRPr sz="2000">
                        <a:latin typeface="微软雅黑" panose="020B0503020204020204" charset="-122"/>
                        <a:ea typeface="微软雅黑" panose="020B0503020204020204" charset="-122"/>
                        <a:cs typeface="Arial" panose="020B0604020202090204"/>
                      </a:endParaRPr>
                    </a:p>
                    <a:p>
                      <a:pPr marL="930275" indent="0" fontAlgn="auto">
                        <a:lnSpc>
                          <a:spcPts val="3000"/>
                        </a:lnSpc>
                        <a:spcBef>
                          <a:spcPts val="5"/>
                        </a:spcBef>
                        <a:buAutoNum type="alphaUcPeriod"/>
                        <a:tabLst>
                          <a:tab pos="930910" algn="l"/>
                        </a:tabLst>
                      </a:pPr>
                      <a:r>
                        <a:rPr sz="2000" spc="10" dirty="0">
                          <a:latin typeface="微软雅黑" panose="020B0503020204020204" charset="-122"/>
                          <a:ea typeface="微软雅黑" panose="020B0503020204020204" charset="-122"/>
                          <a:cs typeface="Arial" panose="020B0604020202090204"/>
                        </a:rPr>
                        <a:t> Rubbish</a:t>
                      </a:r>
                      <a:endParaRPr sz="2000">
                        <a:latin typeface="微软雅黑" panose="020B0503020204020204" charset="-122"/>
                        <a:ea typeface="微软雅黑" panose="020B0503020204020204" charset="-122"/>
                        <a:cs typeface="Arial" panose="020B0604020202090204"/>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r>
              <a:tr h="1982470">
                <a:tc>
                  <a:txBody>
                    <a:bodyPr/>
                    <a:lstStyle/>
                    <a:p>
                      <a:pPr>
                        <a:lnSpc>
                          <a:spcPct val="100000"/>
                        </a:lnSpc>
                      </a:pPr>
                      <a:endParaRPr sz="2000">
                        <a:latin typeface="微软雅黑" panose="020B0503020204020204" charset="-122"/>
                        <a:ea typeface="微软雅黑" panose="020B0503020204020204" charset="-122"/>
                        <a:cs typeface="Times New Roman" panose="02020703060505090304"/>
                      </a:endParaRPr>
                    </a:p>
                    <a:p>
                      <a:pPr marL="98425" algn="ctr">
                        <a:lnSpc>
                          <a:spcPct val="100000"/>
                        </a:lnSpc>
                        <a:spcBef>
                          <a:spcPts val="1905"/>
                        </a:spcBef>
                      </a:pPr>
                      <a:r>
                        <a:rPr sz="2000" dirty="0">
                          <a:latin typeface="微软雅黑" panose="020B0503020204020204" charset="-122"/>
                          <a:ea typeface="微软雅黑" panose="020B0503020204020204" charset="-122"/>
                          <a:cs typeface="微软雅黑" panose="020B0503020204020204" charset="-122"/>
                        </a:rPr>
                        <a:t>句子提纲</a:t>
                      </a:r>
                      <a:endParaRPr sz="2000">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marL="99060">
                        <a:lnSpc>
                          <a:spcPct val="100000"/>
                        </a:lnSpc>
                        <a:spcBef>
                          <a:spcPts val="340"/>
                        </a:spcBef>
                      </a:pPr>
                      <a:r>
                        <a:rPr sz="2000" spc="-5" dirty="0">
                          <a:latin typeface="微软雅黑" panose="020B0503020204020204" charset="-122"/>
                          <a:ea typeface="微软雅黑" panose="020B0503020204020204" charset="-122"/>
                          <a:cs typeface="微软雅黑" panose="020B0503020204020204" charset="-122"/>
                        </a:rPr>
                        <a:t>所有条目必须是完整的句子。</a:t>
                      </a:r>
                      <a:endParaRPr sz="2000">
                        <a:latin typeface="微软雅黑" panose="020B0503020204020204" charset="-122"/>
                        <a:ea typeface="微软雅黑" panose="020B0503020204020204" charset="-122"/>
                        <a:cs typeface="微软雅黑" panose="020B0503020204020204" charset="-122"/>
                      </a:endParaRPr>
                    </a:p>
                    <a:p>
                      <a:pPr marL="99060" indent="0" fontAlgn="auto">
                        <a:lnSpc>
                          <a:spcPts val="3000"/>
                        </a:lnSpc>
                      </a:pPr>
                      <a:r>
                        <a:rPr sz="2000" spc="-5" dirty="0">
                          <a:latin typeface="微软雅黑" panose="020B0503020204020204" charset="-122"/>
                          <a:ea typeface="微软雅黑" panose="020B0503020204020204" charset="-122"/>
                          <a:cs typeface="微软雅黑" panose="020B0503020204020204" charset="-122"/>
                        </a:rPr>
                        <a:t>例</a:t>
                      </a:r>
                      <a:r>
                        <a:rPr lang="zh-CN" sz="2000" spc="-5" dirty="0">
                          <a:latin typeface="微软雅黑" panose="020B0503020204020204" charset="-122"/>
                          <a:ea typeface="微软雅黑" panose="020B0503020204020204" charset="-122"/>
                          <a:cs typeface="微软雅黑" panose="020B0503020204020204" charset="-122"/>
                        </a:rPr>
                        <a:t>：</a:t>
                      </a:r>
                      <a:r>
                        <a:rPr sz="2000" spc="-30" dirty="0">
                          <a:latin typeface="微软雅黑" panose="020B0503020204020204" charset="-122"/>
                          <a:ea typeface="微软雅黑" panose="020B0503020204020204" charset="-122"/>
                          <a:cs typeface="Arial" panose="020B0604020202090204"/>
                        </a:rPr>
                        <a:t>IV</a:t>
                      </a:r>
                      <a:r>
                        <a:rPr sz="2000" spc="9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Traveling</a:t>
                      </a:r>
                      <a:r>
                        <a:rPr sz="2000" spc="-35" dirty="0">
                          <a:latin typeface="微软雅黑" panose="020B0503020204020204" charset="-122"/>
                          <a:ea typeface="微软雅黑" panose="020B0503020204020204" charset="-122"/>
                          <a:cs typeface="Arial" panose="020B0604020202090204"/>
                        </a:rPr>
                        <a:t> </a:t>
                      </a:r>
                      <a:r>
                        <a:rPr sz="2000" dirty="0">
                          <a:latin typeface="微软雅黑" panose="020B0503020204020204" charset="-122"/>
                          <a:ea typeface="微软雅黑" panose="020B0503020204020204" charset="-122"/>
                          <a:cs typeface="Arial" panose="020B0604020202090204"/>
                        </a:rPr>
                        <a:t>gives</a:t>
                      </a:r>
                      <a:r>
                        <a:rPr sz="2000" spc="-6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one</a:t>
                      </a:r>
                      <a:r>
                        <a:rPr sz="2000" spc="-35"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an</a:t>
                      </a:r>
                      <a:r>
                        <a:rPr sz="2000" spc="-3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opportunity</a:t>
                      </a:r>
                      <a:r>
                        <a:rPr sz="2000" spc="-120"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to</a:t>
                      </a:r>
                      <a:r>
                        <a:rPr sz="2000" spc="-90"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see</a:t>
                      </a:r>
                      <a:r>
                        <a:rPr sz="2000" spc="-30" dirty="0">
                          <a:latin typeface="微软雅黑" panose="020B0503020204020204" charset="-122"/>
                          <a:ea typeface="微软雅黑" panose="020B0503020204020204" charset="-122"/>
                          <a:cs typeface="Arial" panose="020B0604020202090204"/>
                        </a:rPr>
                        <a:t> </a:t>
                      </a:r>
                      <a:r>
                        <a:rPr sz="2000" dirty="0">
                          <a:latin typeface="微软雅黑" panose="020B0503020204020204" charset="-122"/>
                          <a:ea typeface="微软雅黑" panose="020B0503020204020204" charset="-122"/>
                          <a:cs typeface="Arial" panose="020B0604020202090204"/>
                        </a:rPr>
                        <a:t>different</a:t>
                      </a:r>
                      <a:r>
                        <a:rPr sz="2000" spc="-6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places.</a:t>
                      </a:r>
                      <a:endParaRPr sz="2000">
                        <a:latin typeface="微软雅黑" panose="020B0503020204020204" charset="-122"/>
                        <a:ea typeface="微软雅黑" panose="020B0503020204020204" charset="-122"/>
                        <a:cs typeface="Arial" panose="020B0604020202090204"/>
                      </a:endParaRPr>
                    </a:p>
                    <a:p>
                      <a:pPr marL="792480" indent="0" fontAlgn="auto">
                        <a:lnSpc>
                          <a:spcPts val="3000"/>
                        </a:lnSpc>
                        <a:spcBef>
                          <a:spcPts val="25"/>
                        </a:spcBef>
                        <a:buAutoNum type="alphaUcPeriod"/>
                        <a:tabLst>
                          <a:tab pos="793115" algn="l"/>
                        </a:tabLst>
                      </a:pPr>
                      <a:r>
                        <a:rPr lang="zh-CN" sz="2000" spc="5"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One </a:t>
                      </a:r>
                      <a:r>
                        <a:rPr sz="2000" spc="15" dirty="0">
                          <a:latin typeface="微软雅黑" panose="020B0503020204020204" charset="-122"/>
                          <a:ea typeface="微软雅黑" panose="020B0503020204020204" charset="-122"/>
                          <a:cs typeface="Arial" panose="020B0604020202090204"/>
                        </a:rPr>
                        <a:t>can </a:t>
                      </a:r>
                      <a:r>
                        <a:rPr sz="2000" spc="0" dirty="0">
                          <a:latin typeface="微软雅黑" panose="020B0503020204020204" charset="-122"/>
                          <a:ea typeface="微软雅黑" panose="020B0503020204020204" charset="-122"/>
                          <a:cs typeface="Arial" panose="020B0604020202090204"/>
                        </a:rPr>
                        <a:t>learn </a:t>
                      </a:r>
                      <a:r>
                        <a:rPr sz="2000" dirty="0">
                          <a:latin typeface="微软雅黑" panose="020B0503020204020204" charset="-122"/>
                          <a:ea typeface="微软雅黑" panose="020B0503020204020204" charset="-122"/>
                          <a:cs typeface="Arial" panose="020B0604020202090204"/>
                        </a:rPr>
                        <a:t>from </a:t>
                      </a:r>
                      <a:r>
                        <a:rPr sz="2000" spc="5" dirty="0">
                          <a:latin typeface="微软雅黑" panose="020B0503020204020204" charset="-122"/>
                          <a:ea typeface="微软雅黑" panose="020B0503020204020204" charset="-122"/>
                          <a:cs typeface="Arial" panose="020B0604020202090204"/>
                        </a:rPr>
                        <a:t>historic</a:t>
                      </a:r>
                      <a:r>
                        <a:rPr sz="2000" spc="-32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places.</a:t>
                      </a:r>
                      <a:endParaRPr sz="2000">
                        <a:latin typeface="微软雅黑" panose="020B0503020204020204" charset="-122"/>
                        <a:ea typeface="微软雅黑" panose="020B0503020204020204" charset="-122"/>
                        <a:cs typeface="Arial" panose="020B0604020202090204"/>
                      </a:endParaRPr>
                    </a:p>
                    <a:p>
                      <a:pPr marL="808355" indent="0" fontAlgn="auto">
                        <a:lnSpc>
                          <a:spcPts val="3000"/>
                        </a:lnSpc>
                        <a:buAutoNum type="alphaUcPeriod"/>
                        <a:tabLst>
                          <a:tab pos="808990" algn="l"/>
                        </a:tabLst>
                      </a:pPr>
                      <a:r>
                        <a:rPr sz="2000" spc="5" dirty="0">
                          <a:latin typeface="微软雅黑" panose="020B0503020204020204" charset="-122"/>
                          <a:ea typeface="微软雅黑" panose="020B0503020204020204" charset="-122"/>
                          <a:cs typeface="Arial" panose="020B0604020202090204"/>
                        </a:rPr>
                        <a:t> One </a:t>
                      </a:r>
                      <a:r>
                        <a:rPr sz="2000" spc="15" dirty="0">
                          <a:latin typeface="微软雅黑" panose="020B0503020204020204" charset="-122"/>
                          <a:ea typeface="微软雅黑" panose="020B0503020204020204" charset="-122"/>
                          <a:cs typeface="Arial" panose="020B0604020202090204"/>
                        </a:rPr>
                        <a:t>can </a:t>
                      </a:r>
                      <a:r>
                        <a:rPr sz="2000" spc="0" dirty="0">
                          <a:latin typeface="微软雅黑" panose="020B0503020204020204" charset="-122"/>
                          <a:ea typeface="微软雅黑" panose="020B0503020204020204" charset="-122"/>
                          <a:cs typeface="Arial" panose="020B0604020202090204"/>
                        </a:rPr>
                        <a:t>enjoy </a:t>
                      </a:r>
                      <a:r>
                        <a:rPr sz="2000" spc="5" dirty="0">
                          <a:latin typeface="微软雅黑" panose="020B0503020204020204" charset="-122"/>
                          <a:ea typeface="微软雅黑" panose="020B0503020204020204" charset="-122"/>
                          <a:cs typeface="Arial" panose="020B0604020202090204"/>
                        </a:rPr>
                        <a:t>natural</a:t>
                      </a:r>
                      <a:r>
                        <a:rPr sz="2000" spc="-315" dirty="0">
                          <a:latin typeface="微软雅黑" panose="020B0503020204020204" charset="-122"/>
                          <a:ea typeface="微软雅黑" panose="020B0503020204020204" charset="-122"/>
                          <a:cs typeface="Arial" panose="020B0604020202090204"/>
                        </a:rPr>
                        <a:t> </a:t>
                      </a:r>
                      <a:r>
                        <a:rPr sz="2000" dirty="0">
                          <a:latin typeface="微软雅黑" panose="020B0503020204020204" charset="-122"/>
                          <a:ea typeface="微软雅黑" panose="020B0503020204020204" charset="-122"/>
                          <a:cs typeface="Arial" panose="020B0604020202090204"/>
                        </a:rPr>
                        <a:t>scenery.</a:t>
                      </a:r>
                      <a:endParaRPr sz="2000">
                        <a:latin typeface="微软雅黑" panose="020B0503020204020204" charset="-122"/>
                        <a:ea typeface="微软雅黑" panose="020B0503020204020204" charset="-122"/>
                        <a:cs typeface="Arial" panose="020B0604020202090204"/>
                      </a:endParaRPr>
                    </a:p>
                    <a:p>
                      <a:pPr marL="815975" indent="0" fontAlgn="auto">
                        <a:lnSpc>
                          <a:spcPts val="3000"/>
                        </a:lnSpc>
                        <a:buAutoNum type="alphaUcPeriod"/>
                        <a:tabLst>
                          <a:tab pos="816610" algn="l"/>
                        </a:tabLst>
                      </a:pPr>
                      <a:r>
                        <a:rPr sz="2000" spc="5" dirty="0">
                          <a:latin typeface="微软雅黑" panose="020B0503020204020204" charset="-122"/>
                          <a:ea typeface="微软雅黑" panose="020B0503020204020204" charset="-122"/>
                          <a:cs typeface="Arial" panose="020B0604020202090204"/>
                        </a:rPr>
                        <a:t> One</a:t>
                      </a:r>
                      <a:r>
                        <a:rPr sz="2000" spc="-35"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has</a:t>
                      </a:r>
                      <a:r>
                        <a:rPr sz="2000" spc="-65"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a</a:t>
                      </a:r>
                      <a:r>
                        <a:rPr sz="2000" spc="25"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chance</a:t>
                      </a:r>
                      <a:r>
                        <a:rPr sz="2000" spc="-150"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to</a:t>
                      </a:r>
                      <a:r>
                        <a:rPr sz="2000" spc="-30" dirty="0">
                          <a:latin typeface="微软雅黑" panose="020B0503020204020204" charset="-122"/>
                          <a:ea typeface="微软雅黑" panose="020B0503020204020204" charset="-122"/>
                          <a:cs typeface="Arial" panose="020B0604020202090204"/>
                        </a:rPr>
                        <a:t> </a:t>
                      </a:r>
                      <a:r>
                        <a:rPr sz="2000" spc="0" dirty="0">
                          <a:latin typeface="微软雅黑" panose="020B0503020204020204" charset="-122"/>
                          <a:ea typeface="微软雅黑" panose="020B0503020204020204" charset="-122"/>
                          <a:cs typeface="Arial" panose="020B0604020202090204"/>
                        </a:rPr>
                        <a:t>learn</a:t>
                      </a:r>
                      <a:r>
                        <a:rPr sz="2000" spc="-35" dirty="0">
                          <a:latin typeface="微软雅黑" panose="020B0503020204020204" charset="-122"/>
                          <a:ea typeface="微软雅黑" panose="020B0503020204020204" charset="-122"/>
                          <a:cs typeface="Arial" panose="020B0604020202090204"/>
                        </a:rPr>
                        <a:t> </a:t>
                      </a:r>
                      <a:r>
                        <a:rPr sz="2000" spc="0" dirty="0">
                          <a:latin typeface="微软雅黑" panose="020B0503020204020204" charset="-122"/>
                          <a:ea typeface="微软雅黑" panose="020B0503020204020204" charset="-122"/>
                          <a:cs typeface="Arial" panose="020B0604020202090204"/>
                        </a:rPr>
                        <a:t>about</a:t>
                      </a:r>
                      <a:r>
                        <a:rPr sz="2000" spc="-6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local</a:t>
                      </a:r>
                      <a:r>
                        <a:rPr sz="2000" spc="-9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culture.</a:t>
                      </a:r>
                      <a:endParaRPr sz="2000">
                        <a:latin typeface="微软雅黑" panose="020B0503020204020204" charset="-122"/>
                        <a:ea typeface="微软雅黑" panose="020B0503020204020204" charset="-122"/>
                        <a:cs typeface="Arial" panose="020B0604020202090204"/>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r>
            </a:tbl>
          </a:graphicData>
        </a:graphic>
      </p:graphicFrame>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3933" y="1153994"/>
            <a:ext cx="8258175" cy="5366084"/>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②</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left </a:t>
            </a:r>
            <a:r>
              <a:rPr sz="2000" dirty="0">
                <a:latin typeface="微软雅黑" panose="020B0503020204020204" charset="-122"/>
                <a:ea typeface="微软雅黑" panose="020B0503020204020204" charset="-122"/>
                <a:cs typeface="Arial" panose="020B0604020202090204"/>
                <a:sym typeface="+mn-ea"/>
              </a:rPr>
              <a:t>brain is </a:t>
            </a:r>
            <a:r>
              <a:rPr sz="2000" spc="10" dirty="0">
                <a:latin typeface="微软雅黑" panose="020B0503020204020204" charset="-122"/>
                <a:ea typeface="微软雅黑" panose="020B0503020204020204" charset="-122"/>
                <a:cs typeface="Arial" panose="020B0604020202090204"/>
                <a:sym typeface="+mn-ea"/>
              </a:rPr>
              <a:t>said </a:t>
            </a:r>
            <a:r>
              <a:rPr sz="2000" dirty="0">
                <a:latin typeface="微软雅黑" panose="020B0503020204020204" charset="-122"/>
                <a:ea typeface="微软雅黑" panose="020B0503020204020204" charset="-122"/>
                <a:cs typeface="Arial" panose="020B0604020202090204"/>
                <a:sym typeface="+mn-ea"/>
              </a:rPr>
              <a:t>to </a:t>
            </a:r>
            <a:r>
              <a:rPr sz="2000" spc="-10" dirty="0">
                <a:latin typeface="微软雅黑" panose="020B0503020204020204" charset="-122"/>
                <a:ea typeface="微软雅黑" panose="020B0503020204020204" charset="-122"/>
                <a:cs typeface="Arial" panose="020B0604020202090204"/>
                <a:sym typeface="+mn-ea"/>
              </a:rPr>
              <a:t>be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logical </a:t>
            </a:r>
            <a:r>
              <a:rPr sz="2000" dirty="0">
                <a:latin typeface="微软雅黑" panose="020B0503020204020204" charset="-122"/>
                <a:ea typeface="微软雅黑" panose="020B0503020204020204" charset="-122"/>
                <a:cs typeface="Arial" panose="020B0604020202090204"/>
                <a:sym typeface="+mn-ea"/>
              </a:rPr>
              <a:t>brain. </a:t>
            </a:r>
            <a:r>
              <a:rPr sz="2000" spc="15" dirty="0">
                <a:latin typeface="微软雅黑" panose="020B0503020204020204" charset="-122"/>
                <a:ea typeface="微软雅黑" panose="020B0503020204020204" charset="-122"/>
                <a:cs typeface="Arial" panose="020B0604020202090204"/>
                <a:sym typeface="+mn-ea"/>
              </a:rPr>
              <a:t>It </a:t>
            </a:r>
            <a:r>
              <a:rPr sz="2000" dirty="0">
                <a:latin typeface="微软雅黑" panose="020B0503020204020204" charset="-122"/>
                <a:ea typeface="微软雅黑" panose="020B0503020204020204" charset="-122"/>
                <a:cs typeface="Arial" panose="020B0604020202090204"/>
                <a:sym typeface="+mn-ea"/>
              </a:rPr>
              <a:t>is </a:t>
            </a:r>
            <a:r>
              <a:rPr sz="2000" spc="-1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left </a:t>
            </a:r>
            <a:r>
              <a:rPr sz="2000" dirty="0">
                <a:latin typeface="微软雅黑" panose="020B0503020204020204" charset="-122"/>
                <a:ea typeface="微软雅黑" panose="020B0503020204020204" charset="-122"/>
                <a:cs typeface="Arial" panose="020B0604020202090204"/>
                <a:sym typeface="+mn-ea"/>
              </a:rPr>
              <a:t>brain </a:t>
            </a:r>
            <a:r>
              <a:rPr sz="2000" spc="5" dirty="0">
                <a:latin typeface="微软雅黑" panose="020B0503020204020204" charset="-122"/>
                <a:ea typeface="微软雅黑" panose="020B0503020204020204" charset="-122"/>
                <a:cs typeface="Arial" panose="020B0604020202090204"/>
                <a:sym typeface="+mn-ea"/>
              </a:rPr>
              <a:t>that </a:t>
            </a:r>
            <a:r>
              <a:rPr sz="2000" dirty="0">
                <a:latin typeface="微软雅黑" panose="020B0503020204020204" charset="-122"/>
                <a:ea typeface="微软雅黑" panose="020B0503020204020204" charset="-122"/>
                <a:cs typeface="Arial" panose="020B0604020202090204"/>
                <a:sym typeface="+mn-ea"/>
              </a:rPr>
              <a:t>we use to </a:t>
            </a:r>
            <a:r>
              <a:rPr sz="2000" spc="5" dirty="0">
                <a:latin typeface="微软雅黑" panose="020B0503020204020204" charset="-122"/>
                <a:ea typeface="微软雅黑" panose="020B0503020204020204" charset="-122"/>
                <a:cs typeface="Arial" panose="020B0604020202090204"/>
                <a:sym typeface="+mn-ea"/>
              </a:rPr>
              <a:t>solve </a:t>
            </a:r>
            <a:r>
              <a:rPr sz="2000" spc="10" dirty="0">
                <a:latin typeface="微软雅黑" panose="020B0503020204020204" charset="-122"/>
                <a:ea typeface="微软雅黑" panose="020B0503020204020204" charset="-122"/>
                <a:cs typeface="Arial" panose="020B0604020202090204"/>
                <a:sym typeface="+mn-ea"/>
              </a:rPr>
              <a:t>mathematical </a:t>
            </a:r>
            <a:r>
              <a:rPr sz="2000" spc="5" dirty="0">
                <a:latin typeface="微软雅黑" panose="020B0503020204020204" charset="-122"/>
                <a:ea typeface="微软雅黑" panose="020B0503020204020204" charset="-122"/>
                <a:cs typeface="Arial" panose="020B0604020202090204"/>
                <a:sym typeface="+mn-ea"/>
              </a:rPr>
              <a:t>problems </a:t>
            </a:r>
            <a:r>
              <a:rPr sz="2000" spc="15"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go </a:t>
            </a:r>
            <a:r>
              <a:rPr sz="2000" dirty="0">
                <a:latin typeface="微软雅黑" panose="020B0503020204020204" charset="-122"/>
                <a:ea typeface="微软雅黑" panose="020B0503020204020204" charset="-122"/>
                <a:cs typeface="Arial" panose="020B0604020202090204"/>
                <a:sym typeface="+mn-ea"/>
              </a:rPr>
              <a:t>think logically. </a:t>
            </a:r>
            <a:r>
              <a:rPr sz="2000" spc="5" dirty="0">
                <a:latin typeface="微软雅黑" panose="020B0503020204020204" charset="-122"/>
                <a:ea typeface="微软雅黑" panose="020B0503020204020204" charset="-122"/>
                <a:cs typeface="Arial" panose="020B0604020202090204"/>
                <a:sym typeface="+mn-ea"/>
              </a:rPr>
              <a:t>For </a:t>
            </a:r>
            <a:r>
              <a:rPr sz="2000" spc="10" dirty="0">
                <a:latin typeface="微软雅黑" panose="020B0503020204020204" charset="-122"/>
                <a:ea typeface="微软雅黑" panose="020B0503020204020204" charset="-122"/>
                <a:cs typeface="Arial" panose="020B0604020202090204"/>
                <a:sym typeface="+mn-ea"/>
              </a:rPr>
              <a:t>example, </a:t>
            </a:r>
            <a:r>
              <a:rPr sz="2000" dirty="0">
                <a:latin typeface="微软雅黑" panose="020B0503020204020204" charset="-122"/>
                <a:ea typeface="微软雅黑" panose="020B0503020204020204" charset="-122"/>
                <a:cs typeface="Arial" panose="020B0604020202090204"/>
                <a:sym typeface="+mn-ea"/>
              </a:rPr>
              <a:t>if you  </a:t>
            </a:r>
            <a:r>
              <a:rPr sz="2000" spc="15" dirty="0">
                <a:latin typeface="微软雅黑" panose="020B0503020204020204" charset="-122"/>
                <a:ea typeface="微软雅黑" panose="020B0503020204020204" charset="-122"/>
                <a:cs typeface="Arial" panose="020B0604020202090204"/>
                <a:sym typeface="+mn-ea"/>
              </a:rPr>
              <a:t>are </a:t>
            </a:r>
            <a:r>
              <a:rPr sz="2000" spc="10" dirty="0">
                <a:latin typeface="微软雅黑" panose="020B0503020204020204" charset="-122"/>
                <a:ea typeface="微软雅黑" panose="020B0503020204020204" charset="-122"/>
                <a:cs typeface="Arial" panose="020B0604020202090204"/>
                <a:sym typeface="+mn-ea"/>
              </a:rPr>
              <a:t>asked </a:t>
            </a:r>
            <a:r>
              <a:rPr sz="2000" spc="15" dirty="0">
                <a:latin typeface="微软雅黑" panose="020B0503020204020204" charset="-122"/>
                <a:ea typeface="微软雅黑" panose="020B0503020204020204" charset="-122"/>
                <a:cs typeface="Arial" panose="020B0604020202090204"/>
                <a:sym typeface="+mn-ea"/>
              </a:rPr>
              <a:t>how </a:t>
            </a:r>
            <a:r>
              <a:rPr sz="2000" dirty="0">
                <a:latin typeface="微软雅黑" panose="020B0503020204020204" charset="-122"/>
                <a:ea typeface="微软雅黑" panose="020B0503020204020204" charset="-122"/>
                <a:cs typeface="Arial" panose="020B0604020202090204"/>
                <a:sym typeface="+mn-ea"/>
              </a:rPr>
              <a:t>to make </a:t>
            </a:r>
            <a:r>
              <a:rPr sz="2000" spc="15" dirty="0">
                <a:latin typeface="微软雅黑" panose="020B0503020204020204" charset="-122"/>
                <a:ea typeface="微软雅黑" panose="020B0503020204020204" charset="-122"/>
                <a:cs typeface="Arial" panose="020B0604020202090204"/>
                <a:sym typeface="+mn-ea"/>
              </a:rPr>
              <a:t>coffee, </a:t>
            </a:r>
            <a:r>
              <a:rPr sz="2000" dirty="0">
                <a:latin typeface="微软雅黑" panose="020B0503020204020204" charset="-122"/>
                <a:ea typeface="微软雅黑" panose="020B0503020204020204" charset="-122"/>
                <a:cs typeface="Arial" panose="020B0604020202090204"/>
                <a:sym typeface="+mn-ea"/>
              </a:rPr>
              <a:t>this is </a:t>
            </a:r>
            <a:r>
              <a:rPr sz="2000" spc="5" dirty="0">
                <a:latin typeface="微软雅黑" panose="020B0503020204020204" charset="-122"/>
                <a:ea typeface="微软雅黑" panose="020B0503020204020204" charset="-122"/>
                <a:cs typeface="Arial" panose="020B0604020202090204"/>
                <a:sym typeface="+mn-ea"/>
              </a:rPr>
              <a:t>what happens. </a:t>
            </a:r>
            <a:r>
              <a:rPr sz="2000" spc="-35" dirty="0">
                <a:latin typeface="微软雅黑" panose="020B0503020204020204" charset="-122"/>
                <a:ea typeface="微软雅黑" panose="020B0503020204020204" charset="-122"/>
                <a:cs typeface="Arial" panose="020B0604020202090204"/>
                <a:sym typeface="+mn-ea"/>
              </a:rPr>
              <a:t>Your </a:t>
            </a:r>
            <a:r>
              <a:rPr sz="2000" spc="-5" dirty="0">
                <a:latin typeface="微软雅黑" panose="020B0503020204020204" charset="-122"/>
                <a:ea typeface="微软雅黑" panose="020B0503020204020204" charset="-122"/>
                <a:cs typeface="Arial" panose="020B0604020202090204"/>
                <a:sym typeface="+mn-ea"/>
              </a:rPr>
              <a:t>left </a:t>
            </a:r>
            <a:r>
              <a:rPr sz="2000" spc="10" dirty="0">
                <a:latin typeface="微软雅黑" panose="020B0503020204020204" charset="-122"/>
                <a:ea typeface="微软雅黑" panose="020B0503020204020204" charset="-122"/>
                <a:cs typeface="Arial" panose="020B0604020202090204"/>
                <a:sym typeface="+mn-ea"/>
              </a:rPr>
              <a:t>brain </a:t>
            </a:r>
            <a:r>
              <a:rPr sz="2000" dirty="0">
                <a:latin typeface="微软雅黑" panose="020B0503020204020204" charset="-122"/>
                <a:ea typeface="微软雅黑" panose="020B0503020204020204" charset="-122"/>
                <a:cs typeface="Arial" panose="020B0604020202090204"/>
                <a:sym typeface="+mn-ea"/>
              </a:rPr>
              <a:t>begins  to </a:t>
            </a:r>
            <a:r>
              <a:rPr sz="2000" spc="10" dirty="0">
                <a:latin typeface="微软雅黑" panose="020B0503020204020204" charset="-122"/>
                <a:ea typeface="微软雅黑" panose="020B0503020204020204" charset="-122"/>
                <a:cs typeface="Arial" panose="020B0604020202090204"/>
                <a:sym typeface="+mn-ea"/>
              </a:rPr>
              <a:t>work; </a:t>
            </a:r>
            <a:r>
              <a:rPr sz="2000" dirty="0">
                <a:latin typeface="微软雅黑" panose="020B0503020204020204" charset="-122"/>
                <a:ea typeface="微软雅黑" panose="020B0503020204020204" charset="-122"/>
                <a:cs typeface="Arial" panose="020B0604020202090204"/>
                <a:sym typeface="+mn-ea"/>
              </a:rPr>
              <a:t>it </a:t>
            </a:r>
            <a:r>
              <a:rPr sz="2000" spc="10" dirty="0">
                <a:latin typeface="微软雅黑" panose="020B0503020204020204" charset="-122"/>
                <a:ea typeface="微软雅黑" panose="020B0503020204020204" charset="-122"/>
                <a:cs typeface="Arial" panose="020B0604020202090204"/>
                <a:sym typeface="+mn-ea"/>
              </a:rPr>
              <a:t>searches its </a:t>
            </a:r>
            <a:r>
              <a:rPr sz="2000" spc="5" dirty="0">
                <a:latin typeface="微软雅黑" panose="020B0503020204020204" charset="-122"/>
                <a:ea typeface="微软雅黑" panose="020B0503020204020204" charset="-122"/>
                <a:cs typeface="Arial" panose="020B0604020202090204"/>
                <a:sym typeface="+mn-ea"/>
              </a:rPr>
              <a:t>files </a:t>
            </a:r>
            <a:r>
              <a:rPr sz="2000" spc="15" dirty="0">
                <a:latin typeface="微软雅黑" panose="020B0503020204020204" charset="-122"/>
                <a:ea typeface="微软雅黑" panose="020B0503020204020204" charset="-122"/>
                <a:cs typeface="Arial" panose="020B0604020202090204"/>
                <a:sym typeface="+mn-ea"/>
              </a:rPr>
              <a:t>for </a:t>
            </a:r>
            <a:r>
              <a:rPr sz="2000" spc="10" dirty="0">
                <a:latin typeface="微软雅黑" panose="020B0503020204020204" charset="-122"/>
                <a:ea typeface="微软雅黑" panose="020B0503020204020204" charset="-122"/>
                <a:cs typeface="Arial" panose="020B0604020202090204"/>
                <a:sym typeface="+mn-ea"/>
              </a:rPr>
              <a:t>information </a:t>
            </a:r>
            <a:r>
              <a:rPr sz="2000" spc="50" dirty="0">
                <a:latin typeface="微软雅黑" panose="020B0503020204020204" charset="-122"/>
                <a:ea typeface="微软雅黑" panose="020B0503020204020204" charset="-122"/>
                <a:cs typeface="Arial" panose="020B0604020202090204"/>
                <a:sym typeface="+mn-ea"/>
              </a:rPr>
              <a:t>on </a:t>
            </a:r>
            <a:r>
              <a:rPr sz="2000" spc="25" dirty="0">
                <a:latin typeface="微软雅黑" panose="020B0503020204020204" charset="-122"/>
                <a:ea typeface="微软雅黑" panose="020B0503020204020204" charset="-122"/>
                <a:cs typeface="Arial" panose="020B0604020202090204"/>
                <a:sym typeface="+mn-ea"/>
              </a:rPr>
              <a:t>coffee </a:t>
            </a:r>
            <a:r>
              <a:rPr sz="2000" spc="5" dirty="0">
                <a:latin typeface="微软雅黑" panose="020B0503020204020204" charset="-122"/>
                <a:ea typeface="微软雅黑" panose="020B0503020204020204" charset="-122"/>
                <a:cs typeface="Arial" panose="020B0604020202090204"/>
                <a:sym typeface="+mn-ea"/>
              </a:rPr>
              <a:t>making. </a:t>
            </a:r>
            <a:r>
              <a:rPr sz="2000" spc="-5" dirty="0">
                <a:latin typeface="微软雅黑" panose="020B0503020204020204" charset="-122"/>
                <a:ea typeface="微软雅黑" panose="020B0503020204020204" charset="-122"/>
                <a:cs typeface="Arial" panose="020B0604020202090204"/>
                <a:sym typeface="+mn-ea"/>
              </a:rPr>
              <a:t>If </a:t>
            </a:r>
            <a:r>
              <a:rPr sz="2000" spc="25" dirty="0">
                <a:latin typeface="微软雅黑" panose="020B0503020204020204" charset="-122"/>
                <a:ea typeface="微软雅黑" panose="020B0503020204020204" charset="-122"/>
                <a:cs typeface="Arial" panose="020B0604020202090204"/>
                <a:sym typeface="+mn-ea"/>
              </a:rPr>
              <a:t>it </a:t>
            </a:r>
            <a:r>
              <a:rPr sz="2000" spc="15" dirty="0">
                <a:latin typeface="微软雅黑" panose="020B0503020204020204" charset="-122"/>
                <a:ea typeface="微软雅黑" panose="020B0503020204020204" charset="-122"/>
                <a:cs typeface="Arial" panose="020B0604020202090204"/>
                <a:sym typeface="+mn-ea"/>
              </a:rPr>
              <a:t>finds </a:t>
            </a:r>
            <a:r>
              <a:rPr sz="2000" dirty="0">
                <a:latin typeface="微软雅黑" panose="020B0503020204020204" charset="-122"/>
                <a:ea typeface="微软雅黑" panose="020B0503020204020204" charset="-122"/>
                <a:cs typeface="Arial" panose="020B0604020202090204"/>
                <a:sym typeface="+mn-ea"/>
              </a:rPr>
              <a:t>the  files, </a:t>
            </a:r>
            <a:r>
              <a:rPr sz="2000" spc="25" dirty="0">
                <a:latin typeface="微软雅黑" panose="020B0503020204020204" charset="-122"/>
                <a:ea typeface="微软雅黑" panose="020B0503020204020204" charset="-122"/>
                <a:cs typeface="Arial" panose="020B0604020202090204"/>
                <a:sym typeface="+mn-ea"/>
              </a:rPr>
              <a:t>it </a:t>
            </a:r>
            <a:r>
              <a:rPr sz="2000" dirty="0">
                <a:latin typeface="微软雅黑" panose="020B0503020204020204" charset="-122"/>
                <a:ea typeface="微软雅黑" panose="020B0503020204020204" charset="-122"/>
                <a:cs typeface="Arial" panose="020B0604020202090204"/>
                <a:sym typeface="+mn-ea"/>
              </a:rPr>
              <a:t>begins </a:t>
            </a:r>
            <a:r>
              <a:rPr sz="2000" spc="10" dirty="0">
                <a:latin typeface="微软雅黑" panose="020B0503020204020204" charset="-122"/>
                <a:ea typeface="微软雅黑" panose="020B0503020204020204" charset="-122"/>
                <a:cs typeface="Arial" panose="020B0604020202090204"/>
                <a:sym typeface="+mn-ea"/>
              </a:rPr>
              <a:t>relating </a:t>
            </a:r>
            <a:r>
              <a:rPr sz="2000" dirty="0">
                <a:latin typeface="微软雅黑" panose="020B0503020204020204" charset="-122"/>
                <a:ea typeface="微软雅黑" panose="020B0503020204020204" charset="-122"/>
                <a:cs typeface="Arial" panose="020B0604020202090204"/>
                <a:sym typeface="+mn-ea"/>
              </a:rPr>
              <a:t>what to </a:t>
            </a:r>
            <a:r>
              <a:rPr sz="2000" spc="-10" dirty="0">
                <a:latin typeface="微软雅黑" panose="020B0503020204020204" charset="-122"/>
                <a:ea typeface="微软雅黑" panose="020B0503020204020204" charset="-122"/>
                <a:cs typeface="Arial" panose="020B0604020202090204"/>
                <a:sym typeface="+mn-ea"/>
              </a:rPr>
              <a:t>do </a:t>
            </a:r>
            <a:r>
              <a:rPr sz="2000" spc="25" dirty="0">
                <a:latin typeface="微软雅黑" panose="020B0503020204020204" charset="-122"/>
                <a:ea typeface="微软雅黑" panose="020B0503020204020204" charset="-122"/>
                <a:cs typeface="Arial" panose="020B0604020202090204"/>
                <a:sym typeface="+mn-ea"/>
              </a:rPr>
              <a:t>step </a:t>
            </a:r>
            <a:r>
              <a:rPr sz="2000" spc="-10" dirty="0">
                <a:latin typeface="微软雅黑" panose="020B0503020204020204" charset="-122"/>
                <a:ea typeface="微软雅黑" panose="020B0503020204020204" charset="-122"/>
                <a:cs typeface="Arial" panose="020B0604020202090204"/>
                <a:sym typeface="+mn-ea"/>
              </a:rPr>
              <a:t>by </a:t>
            </a:r>
            <a:r>
              <a:rPr sz="2000" spc="25" dirty="0">
                <a:latin typeface="微软雅黑" panose="020B0503020204020204" charset="-122"/>
                <a:ea typeface="微软雅黑" panose="020B0503020204020204" charset="-122"/>
                <a:cs typeface="Arial" panose="020B0604020202090204"/>
                <a:sym typeface="+mn-ea"/>
              </a:rPr>
              <a:t>step. </a:t>
            </a:r>
            <a:r>
              <a:rPr sz="2000" spc="-5" dirty="0">
                <a:latin typeface="微软雅黑" panose="020B0503020204020204" charset="-122"/>
                <a:ea typeface="微软雅黑" panose="020B0503020204020204" charset="-122"/>
                <a:cs typeface="Arial" panose="020B0604020202090204"/>
                <a:sym typeface="+mn-ea"/>
              </a:rPr>
              <a:t>If </a:t>
            </a:r>
            <a:r>
              <a:rPr sz="2000" spc="25" dirty="0">
                <a:latin typeface="微软雅黑" panose="020B0503020204020204" charset="-122"/>
                <a:ea typeface="微软雅黑" panose="020B0503020204020204" charset="-122"/>
                <a:cs typeface="Arial" panose="020B0604020202090204"/>
                <a:sym typeface="+mn-ea"/>
              </a:rPr>
              <a:t>it </a:t>
            </a:r>
            <a:r>
              <a:rPr sz="2000" dirty="0">
                <a:latin typeface="微软雅黑" panose="020B0503020204020204" charset="-122"/>
                <a:ea typeface="微软雅黑" panose="020B0503020204020204" charset="-122"/>
                <a:cs typeface="Arial" panose="020B0604020202090204"/>
                <a:sym typeface="+mn-ea"/>
              </a:rPr>
              <a:t>does </a:t>
            </a:r>
            <a:r>
              <a:rPr sz="2000" spc="15" dirty="0">
                <a:latin typeface="微软雅黑" panose="020B0503020204020204" charset="-122"/>
                <a:ea typeface="微软雅黑" panose="020B0503020204020204" charset="-122"/>
                <a:cs typeface="Arial" panose="020B0604020202090204"/>
                <a:sym typeface="+mn-ea"/>
              </a:rPr>
              <a:t>not </a:t>
            </a:r>
            <a:r>
              <a:rPr sz="2000" spc="10" dirty="0">
                <a:latin typeface="微软雅黑" panose="020B0503020204020204" charset="-122"/>
                <a:ea typeface="微软雅黑" panose="020B0503020204020204" charset="-122"/>
                <a:cs typeface="Arial" panose="020B0604020202090204"/>
                <a:sym typeface="+mn-ea"/>
              </a:rPr>
              <a:t>find </a:t>
            </a:r>
            <a:r>
              <a:rPr sz="2000" spc="15" dirty="0">
                <a:latin typeface="微软雅黑" panose="020B0503020204020204" charset="-122"/>
                <a:ea typeface="微软雅黑" panose="020B0503020204020204" charset="-122"/>
                <a:cs typeface="Arial" panose="020B0604020202090204"/>
                <a:sym typeface="+mn-ea"/>
              </a:rPr>
              <a:t>any </a:t>
            </a:r>
            <a:r>
              <a:rPr sz="2000" spc="5" dirty="0">
                <a:latin typeface="微软雅黑" panose="020B0503020204020204" charset="-122"/>
                <a:ea typeface="微软雅黑" panose="020B0503020204020204" charset="-122"/>
                <a:cs typeface="Arial" panose="020B0604020202090204"/>
                <a:sym typeface="+mn-ea"/>
              </a:rPr>
              <a:t>record,  </a:t>
            </a:r>
            <a:r>
              <a:rPr sz="2000" dirty="0">
                <a:latin typeface="微软雅黑" panose="020B0503020204020204" charset="-122"/>
                <a:ea typeface="微软雅黑" panose="020B0503020204020204" charset="-122"/>
                <a:cs typeface="Arial" panose="020B0604020202090204"/>
                <a:sym typeface="+mn-ea"/>
              </a:rPr>
              <a:t>it </a:t>
            </a:r>
            <a:r>
              <a:rPr sz="2000" spc="5" dirty="0">
                <a:latin typeface="微软雅黑" panose="020B0503020204020204" charset="-122"/>
                <a:ea typeface="微软雅黑" panose="020B0503020204020204" charset="-122"/>
                <a:cs typeface="Arial" panose="020B0604020202090204"/>
                <a:sym typeface="+mn-ea"/>
              </a:rPr>
              <a:t>says </a:t>
            </a:r>
            <a:r>
              <a:rPr sz="2000" dirty="0">
                <a:latin typeface="微软雅黑" panose="020B0503020204020204" charset="-122"/>
                <a:ea typeface="微软雅黑" panose="020B0503020204020204" charset="-122"/>
                <a:cs typeface="Arial" panose="020B0604020202090204"/>
                <a:sym typeface="+mn-ea"/>
              </a:rPr>
              <a:t>it does not</a:t>
            </a:r>
            <a:r>
              <a:rPr sz="2000" spc="175" dirty="0">
                <a:latin typeface="微软雅黑" panose="020B0503020204020204" charset="-122"/>
                <a:ea typeface="微软雅黑" panose="020B0503020204020204" charset="-122"/>
                <a:cs typeface="Arial" panose="020B0604020202090204"/>
                <a:sym typeface="+mn-ea"/>
              </a:rPr>
              <a:t> </a:t>
            </a:r>
            <a:r>
              <a:rPr sz="2000" spc="-35" dirty="0">
                <a:latin typeface="微软雅黑" panose="020B0503020204020204" charset="-122"/>
                <a:ea typeface="微软雅黑" panose="020B0503020204020204" charset="-122"/>
                <a:cs typeface="Arial" panose="020B0604020202090204"/>
                <a:sym typeface="+mn-ea"/>
              </a:rPr>
              <a:t>know.</a:t>
            </a:r>
            <a:endParaRPr sz="2000" spc="-35"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95"/>
              </a:spcBef>
            </a:pPr>
            <a:r>
              <a:rPr sz="2000" spc="25" dirty="0" err="1">
                <a:latin typeface="微软雅黑" panose="020B0503020204020204" charset="-122"/>
                <a:ea typeface="微软雅黑" panose="020B0503020204020204" charset="-122"/>
                <a:cs typeface="微软雅黑" panose="020B0503020204020204" charset="-122"/>
                <a:sym typeface="+mn-ea"/>
              </a:rPr>
              <a:t>段意：左脑是逻辑脑，我们用左脑</a:t>
            </a:r>
            <a:r>
              <a:rPr sz="2000" spc="75" dirty="0" err="1">
                <a:latin typeface="微软雅黑" panose="020B0503020204020204" charset="-122"/>
                <a:ea typeface="微软雅黑" panose="020B0503020204020204" charset="-122"/>
                <a:cs typeface="微软雅黑" panose="020B0503020204020204" charset="-122"/>
                <a:sym typeface="+mn-ea"/>
              </a:rPr>
              <a:t>处</a:t>
            </a:r>
            <a:r>
              <a:rPr sz="2000" spc="25" dirty="0" err="1">
                <a:latin typeface="微软雅黑" panose="020B0503020204020204" charset="-122"/>
                <a:ea typeface="微软雅黑" panose="020B0503020204020204" charset="-122"/>
                <a:cs typeface="微软雅黑" panose="020B0503020204020204" charset="-122"/>
                <a:sym typeface="+mn-ea"/>
              </a:rPr>
              <a:t>理数</a:t>
            </a:r>
            <a:r>
              <a:rPr sz="2000" spc="75" dirty="0" err="1">
                <a:latin typeface="微软雅黑" panose="020B0503020204020204" charset="-122"/>
                <a:ea typeface="微软雅黑" panose="020B0503020204020204" charset="-122"/>
                <a:cs typeface="微软雅黑" panose="020B0503020204020204" charset="-122"/>
                <a:sym typeface="+mn-ea"/>
              </a:rPr>
              <a:t>学</a:t>
            </a:r>
            <a:r>
              <a:rPr sz="2000" spc="25" dirty="0" err="1">
                <a:latin typeface="微软雅黑" panose="020B0503020204020204" charset="-122"/>
                <a:ea typeface="微软雅黑" panose="020B0503020204020204" charset="-122"/>
                <a:cs typeface="微软雅黑" panose="020B0503020204020204" charset="-122"/>
                <a:sym typeface="+mn-ea"/>
              </a:rPr>
              <a:t>问</a:t>
            </a:r>
            <a:r>
              <a:rPr sz="2000" spc="10" dirty="0" err="1">
                <a:latin typeface="微软雅黑" panose="020B0503020204020204" charset="-122"/>
                <a:ea typeface="微软雅黑" panose="020B0503020204020204" charset="-122"/>
                <a:cs typeface="微软雅黑" panose="020B0503020204020204" charset="-122"/>
                <a:sym typeface="+mn-ea"/>
              </a:rPr>
              <a:t>题</a:t>
            </a:r>
            <a:r>
              <a:rPr sz="2000" spc="75" dirty="0" err="1">
                <a:latin typeface="微软雅黑" panose="020B0503020204020204" charset="-122"/>
                <a:ea typeface="微软雅黑" panose="020B0503020204020204" charset="-122"/>
                <a:cs typeface="微软雅黑" panose="020B0503020204020204" charset="-122"/>
                <a:sym typeface="+mn-ea"/>
              </a:rPr>
              <a:t>，</a:t>
            </a:r>
            <a:r>
              <a:rPr sz="2000" spc="25" dirty="0" err="1">
                <a:latin typeface="微软雅黑" panose="020B0503020204020204" charset="-122"/>
                <a:ea typeface="微软雅黑" panose="020B0503020204020204" charset="-122"/>
                <a:cs typeface="微软雅黑" panose="020B0503020204020204" charset="-122"/>
                <a:sym typeface="+mn-ea"/>
              </a:rPr>
              <a:t>进</a:t>
            </a:r>
            <a:r>
              <a:rPr sz="2000" spc="15" dirty="0" err="1">
                <a:latin typeface="微软雅黑" panose="020B0503020204020204" charset="-122"/>
                <a:ea typeface="微软雅黑" panose="020B0503020204020204" charset="-122"/>
                <a:cs typeface="微软雅黑" panose="020B0503020204020204" charset="-122"/>
                <a:sym typeface="+mn-ea"/>
              </a:rPr>
              <a:t>行</a:t>
            </a:r>
            <a:r>
              <a:rPr sz="2000" spc="75" dirty="0" err="1">
                <a:latin typeface="微软雅黑" panose="020B0503020204020204" charset="-122"/>
                <a:ea typeface="微软雅黑" panose="020B0503020204020204" charset="-122"/>
                <a:cs typeface="微软雅黑" panose="020B0503020204020204" charset="-122"/>
                <a:sym typeface="+mn-ea"/>
              </a:rPr>
              <a:t>逻</a:t>
            </a:r>
            <a:r>
              <a:rPr sz="2000" spc="25" dirty="0" err="1">
                <a:latin typeface="微软雅黑" panose="020B0503020204020204" charset="-122"/>
                <a:ea typeface="微软雅黑" panose="020B0503020204020204" charset="-122"/>
                <a:cs typeface="微软雅黑" panose="020B0503020204020204" charset="-122"/>
                <a:sym typeface="+mn-ea"/>
              </a:rPr>
              <a:t>辑</a:t>
            </a:r>
            <a:r>
              <a:rPr sz="2000" spc="15" dirty="0" err="1">
                <a:latin typeface="微软雅黑" panose="020B0503020204020204" charset="-122"/>
                <a:ea typeface="微软雅黑" panose="020B0503020204020204" charset="-122"/>
                <a:cs typeface="微软雅黑" panose="020B0503020204020204" charset="-122"/>
                <a:sym typeface="+mn-ea"/>
              </a:rPr>
              <a:t>思</a:t>
            </a:r>
            <a:r>
              <a:rPr sz="2000" spc="85" dirty="0" err="1">
                <a:latin typeface="微软雅黑" panose="020B0503020204020204" charset="-122"/>
                <a:ea typeface="微软雅黑" panose="020B0503020204020204" charset="-122"/>
                <a:cs typeface="微软雅黑" panose="020B0503020204020204" charset="-122"/>
                <a:sym typeface="+mn-ea"/>
              </a:rPr>
              <a:t>考</a:t>
            </a:r>
            <a:r>
              <a:rPr sz="2000" spc="25" dirty="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24875" y="2651043"/>
            <a:ext cx="3606800" cy="229489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90204"/>
              </a:rPr>
              <a:t>① </a:t>
            </a:r>
            <a:r>
              <a:rPr spc="5" dirty="0">
                <a:latin typeface="微软雅黑" panose="020B0503020204020204" charset="-122"/>
                <a:ea typeface="微软雅黑" panose="020B0503020204020204" charset="-122"/>
                <a:cs typeface="Arial" panose="020B0604020202090204"/>
                <a:sym typeface="+mn-ea"/>
              </a:rPr>
              <a:t>logical </a:t>
            </a:r>
            <a:r>
              <a:rPr lang="en-US" spc="5" dirty="0">
                <a:latin typeface="微软雅黑" panose="020B0503020204020204" charset="-122"/>
                <a:ea typeface="微软雅黑" panose="020B0503020204020204" charset="-122"/>
                <a:cs typeface="Arial" panose="020B0604020202090204"/>
                <a:sym typeface="+mn-ea"/>
              </a:rPr>
              <a:t>adj. </a:t>
            </a:r>
            <a:r>
              <a:rPr lang="zh-CN" altLang="en-US" spc="5" dirty="0">
                <a:latin typeface="微软雅黑" panose="020B0503020204020204" charset="-122"/>
                <a:ea typeface="微软雅黑" panose="020B0503020204020204" charset="-122"/>
                <a:cs typeface="Arial" panose="020B0604020202090204"/>
                <a:sym typeface="+mn-ea"/>
              </a:rPr>
              <a:t>合逻辑的、合理的</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90204"/>
                <a:sym typeface="+mn-ea"/>
              </a:rPr>
              <a:t>file  </a:t>
            </a:r>
            <a:r>
              <a:rPr lang="en-US" spc="5" dirty="0">
                <a:latin typeface="微软雅黑" panose="020B0503020204020204" charset="-122"/>
                <a:ea typeface="微软雅黑" panose="020B0503020204020204" charset="-122"/>
                <a:cs typeface="Arial" panose="020B0604020202090204"/>
                <a:sym typeface="+mn-ea"/>
              </a:rPr>
              <a:t>n. </a:t>
            </a:r>
            <a:r>
              <a:rPr lang="zh-CN" altLang="en-US" spc="5" dirty="0">
                <a:latin typeface="微软雅黑" panose="020B0503020204020204" charset="-122"/>
                <a:ea typeface="微软雅黑" panose="020B0503020204020204" charset="-122"/>
                <a:cs typeface="Arial" panose="020B0604020202090204"/>
                <a:sym typeface="+mn-ea"/>
              </a:rPr>
              <a:t>文件、档案</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90204"/>
              </a:rPr>
              <a:t>③ </a:t>
            </a:r>
            <a:r>
              <a:rPr lang="en-US" altLang="zh-CN" spc="-5" dirty="0">
                <a:latin typeface="微软雅黑" panose="020B0503020204020204" charset="-122"/>
                <a:ea typeface="微软雅黑" panose="020B0503020204020204" charset="-122"/>
                <a:cs typeface="Arial" panose="020B0604020202090204"/>
              </a:rPr>
              <a:t>relate v. </a:t>
            </a:r>
            <a:r>
              <a:rPr lang="zh-CN" altLang="en-US" spc="-5" dirty="0">
                <a:latin typeface="微软雅黑" panose="020B0503020204020204" charset="-122"/>
                <a:ea typeface="微软雅黑" panose="020B0503020204020204" charset="-122"/>
                <a:cs typeface="Arial" panose="020B0604020202090204"/>
              </a:rPr>
              <a:t>相关联、把</a:t>
            </a:r>
            <a:r>
              <a:rPr lang="en-US" altLang="zh-CN" spc="-5" dirty="0">
                <a:latin typeface="微软雅黑" panose="020B0503020204020204" charset="-122"/>
                <a:ea typeface="微软雅黑" panose="020B0503020204020204" charset="-122"/>
                <a:cs typeface="Arial" panose="020B0604020202090204"/>
              </a:rPr>
              <a:t>...</a:t>
            </a:r>
            <a:r>
              <a:rPr lang="zh-CN" altLang="en-US" spc="-5" dirty="0">
                <a:latin typeface="微软雅黑" panose="020B0503020204020204" charset="-122"/>
                <a:ea typeface="微软雅黑" panose="020B0503020204020204" charset="-122"/>
                <a:cs typeface="Arial" panose="020B0604020202090204"/>
              </a:rPr>
              <a:t>联系起来</a:t>
            </a:r>
            <a:endParaRPr lang="zh-CN" altLang="en-US" spc="-5" dirty="0">
              <a:latin typeface="微软雅黑" panose="020B0503020204020204" charset="-122"/>
              <a:ea typeface="微软雅黑" panose="020B0503020204020204" charset="-122"/>
              <a:cs typeface="Arial" panose="020B0604020202090204"/>
            </a:endParaRPr>
          </a:p>
          <a:p>
            <a:pPr marL="12700" fontAlgn="auto">
              <a:lnSpc>
                <a:spcPts val="3500"/>
              </a:lnSpc>
              <a:spcBef>
                <a:spcPts val="755"/>
              </a:spcBef>
            </a:pPr>
            <a:endParaRPr lang="zh-CN" altLang="en-US" spc="5"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40018" y="1984871"/>
            <a:ext cx="8258175" cy="4873129"/>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②</a:t>
            </a:r>
            <a:r>
              <a:rPr sz="2000" u="sng" dirty="0">
                <a:latin typeface="微软雅黑" panose="020B0503020204020204" charset="-122"/>
                <a:ea typeface="微软雅黑" panose="020B0503020204020204" charset="-122"/>
                <a:cs typeface="Arial" panose="020B0604020202090204"/>
                <a:sym typeface="+mn-ea"/>
              </a:rPr>
              <a:t>The </a:t>
            </a:r>
            <a:r>
              <a:rPr sz="2000" u="sng" spc="-5" dirty="0">
                <a:latin typeface="微软雅黑" panose="020B0503020204020204" charset="-122"/>
                <a:ea typeface="微软雅黑" panose="020B0503020204020204" charset="-122"/>
                <a:cs typeface="Arial" panose="020B0604020202090204"/>
                <a:sym typeface="+mn-ea"/>
              </a:rPr>
              <a:t>left </a:t>
            </a:r>
            <a:r>
              <a:rPr sz="2000" u="sng" dirty="0">
                <a:latin typeface="微软雅黑" panose="020B0503020204020204" charset="-122"/>
                <a:ea typeface="微软雅黑" panose="020B0503020204020204" charset="-122"/>
                <a:cs typeface="Arial" panose="020B0604020202090204"/>
                <a:sym typeface="+mn-ea"/>
              </a:rPr>
              <a:t>brain is </a:t>
            </a:r>
            <a:r>
              <a:rPr sz="2000" u="sng" spc="10" dirty="0">
                <a:latin typeface="微软雅黑" panose="020B0503020204020204" charset="-122"/>
                <a:ea typeface="微软雅黑" panose="020B0503020204020204" charset="-122"/>
                <a:cs typeface="Arial" panose="020B0604020202090204"/>
                <a:sym typeface="+mn-ea"/>
              </a:rPr>
              <a:t>said </a:t>
            </a:r>
            <a:r>
              <a:rPr sz="2000" u="sng" dirty="0">
                <a:latin typeface="微软雅黑" panose="020B0503020204020204" charset="-122"/>
                <a:ea typeface="微软雅黑" panose="020B0503020204020204" charset="-122"/>
                <a:cs typeface="Arial" panose="020B0604020202090204"/>
                <a:sym typeface="+mn-ea"/>
              </a:rPr>
              <a:t>to </a:t>
            </a:r>
            <a:r>
              <a:rPr sz="2000" u="sng" spc="-10" dirty="0">
                <a:latin typeface="微软雅黑" panose="020B0503020204020204" charset="-122"/>
                <a:ea typeface="微软雅黑" panose="020B0503020204020204" charset="-122"/>
                <a:cs typeface="Arial" panose="020B0604020202090204"/>
                <a:sym typeface="+mn-ea"/>
              </a:rPr>
              <a:t>be </a:t>
            </a:r>
            <a:r>
              <a:rPr sz="2000" u="sng" dirty="0">
                <a:latin typeface="微软雅黑" panose="020B0503020204020204" charset="-122"/>
                <a:ea typeface="微软雅黑" panose="020B0503020204020204" charset="-122"/>
                <a:cs typeface="Arial" panose="020B0604020202090204"/>
                <a:sym typeface="+mn-ea"/>
              </a:rPr>
              <a:t>the </a:t>
            </a:r>
            <a:r>
              <a:rPr sz="2000" u="sng" spc="5" dirty="0">
                <a:latin typeface="微软雅黑" panose="020B0503020204020204" charset="-122"/>
                <a:ea typeface="微软雅黑" panose="020B0503020204020204" charset="-122"/>
                <a:cs typeface="Arial" panose="020B0604020202090204"/>
                <a:sym typeface="+mn-ea"/>
              </a:rPr>
              <a:t>logical </a:t>
            </a:r>
            <a:r>
              <a:rPr sz="2000" u="sng" dirty="0">
                <a:latin typeface="微软雅黑" panose="020B0503020204020204" charset="-122"/>
                <a:ea typeface="微软雅黑" panose="020B0503020204020204" charset="-122"/>
                <a:cs typeface="Arial" panose="020B0604020202090204"/>
                <a:sym typeface="+mn-ea"/>
              </a:rPr>
              <a:t>brain.</a:t>
            </a:r>
            <a:r>
              <a:rPr sz="2000" dirty="0">
                <a:solidFill>
                  <a:srgbClr val="FF0000"/>
                </a:solidFill>
                <a:latin typeface="微软雅黑" panose="020B0503020204020204" charset="-122"/>
                <a:ea typeface="微软雅黑" panose="020B0503020204020204" charset="-122"/>
                <a:cs typeface="Arial" panose="020B0604020202090204"/>
                <a:sym typeface="+mn-ea"/>
              </a:rPr>
              <a:t> </a:t>
            </a:r>
            <a:r>
              <a:rPr sz="2000" spc="15" dirty="0">
                <a:solidFill>
                  <a:srgbClr val="FF0000"/>
                </a:solidFill>
                <a:latin typeface="微软雅黑" panose="020B0503020204020204" charset="-122"/>
                <a:ea typeface="微软雅黑" panose="020B0503020204020204" charset="-122"/>
                <a:cs typeface="Arial" panose="020B0604020202090204"/>
                <a:sym typeface="+mn-ea"/>
              </a:rPr>
              <a:t>It </a:t>
            </a:r>
            <a:r>
              <a:rPr sz="2000" dirty="0">
                <a:solidFill>
                  <a:srgbClr val="FF0000"/>
                </a:solidFill>
                <a:latin typeface="微软雅黑" panose="020B0503020204020204" charset="-122"/>
                <a:ea typeface="微软雅黑" panose="020B0503020204020204" charset="-122"/>
                <a:cs typeface="Arial" panose="020B0604020202090204"/>
                <a:sym typeface="+mn-ea"/>
              </a:rPr>
              <a:t>is </a:t>
            </a:r>
            <a:r>
              <a:rPr sz="2000" spc="-10" dirty="0">
                <a:solidFill>
                  <a:srgbClr val="FF0000"/>
                </a:solidFill>
                <a:latin typeface="微软雅黑" panose="020B0503020204020204" charset="-122"/>
                <a:ea typeface="微软雅黑" panose="020B0503020204020204" charset="-122"/>
                <a:cs typeface="Arial" panose="020B0604020202090204"/>
                <a:sym typeface="+mn-ea"/>
              </a:rPr>
              <a:t>the </a:t>
            </a:r>
            <a:r>
              <a:rPr sz="2000" spc="-5" dirty="0">
                <a:solidFill>
                  <a:srgbClr val="FF0000"/>
                </a:solidFill>
                <a:latin typeface="微软雅黑" panose="020B0503020204020204" charset="-122"/>
                <a:ea typeface="微软雅黑" panose="020B0503020204020204" charset="-122"/>
                <a:cs typeface="Arial" panose="020B0604020202090204"/>
                <a:sym typeface="+mn-ea"/>
              </a:rPr>
              <a:t>left </a:t>
            </a:r>
            <a:r>
              <a:rPr sz="2000" dirty="0">
                <a:solidFill>
                  <a:srgbClr val="FF0000"/>
                </a:solidFill>
                <a:latin typeface="微软雅黑" panose="020B0503020204020204" charset="-122"/>
                <a:ea typeface="微软雅黑" panose="020B0503020204020204" charset="-122"/>
                <a:cs typeface="Arial" panose="020B0604020202090204"/>
                <a:sym typeface="+mn-ea"/>
              </a:rPr>
              <a:t>brain </a:t>
            </a:r>
            <a:r>
              <a:rPr sz="2000" spc="5" dirty="0">
                <a:solidFill>
                  <a:srgbClr val="FF0000"/>
                </a:solidFill>
                <a:latin typeface="微软雅黑" panose="020B0503020204020204" charset="-122"/>
                <a:ea typeface="微软雅黑" panose="020B0503020204020204" charset="-122"/>
                <a:cs typeface="Arial" panose="020B0604020202090204"/>
                <a:sym typeface="+mn-ea"/>
              </a:rPr>
              <a:t>that </a:t>
            </a:r>
            <a:r>
              <a:rPr sz="2000" dirty="0">
                <a:solidFill>
                  <a:srgbClr val="FF0000"/>
                </a:solidFill>
                <a:latin typeface="微软雅黑" panose="020B0503020204020204" charset="-122"/>
                <a:ea typeface="微软雅黑" panose="020B0503020204020204" charset="-122"/>
                <a:cs typeface="Arial" panose="020B0604020202090204"/>
                <a:sym typeface="+mn-ea"/>
              </a:rPr>
              <a:t>we use to </a:t>
            </a:r>
            <a:r>
              <a:rPr sz="2000" spc="5" dirty="0">
                <a:solidFill>
                  <a:srgbClr val="FF0000"/>
                </a:solidFill>
                <a:latin typeface="微软雅黑" panose="020B0503020204020204" charset="-122"/>
                <a:ea typeface="微软雅黑" panose="020B0503020204020204" charset="-122"/>
                <a:cs typeface="Arial" panose="020B0604020202090204"/>
                <a:sym typeface="+mn-ea"/>
              </a:rPr>
              <a:t>solve </a:t>
            </a:r>
            <a:r>
              <a:rPr sz="2000" spc="10" dirty="0">
                <a:solidFill>
                  <a:srgbClr val="FF0000"/>
                </a:solidFill>
                <a:latin typeface="微软雅黑" panose="020B0503020204020204" charset="-122"/>
                <a:ea typeface="微软雅黑" panose="020B0503020204020204" charset="-122"/>
                <a:cs typeface="Arial" panose="020B0604020202090204"/>
                <a:sym typeface="+mn-ea"/>
              </a:rPr>
              <a:t>mathematical </a:t>
            </a:r>
            <a:r>
              <a:rPr sz="2000" spc="5" dirty="0">
                <a:solidFill>
                  <a:srgbClr val="FF0000"/>
                </a:solidFill>
                <a:latin typeface="微软雅黑" panose="020B0503020204020204" charset="-122"/>
                <a:ea typeface="微软雅黑" panose="020B0503020204020204" charset="-122"/>
                <a:cs typeface="Arial" panose="020B0604020202090204"/>
                <a:sym typeface="+mn-ea"/>
              </a:rPr>
              <a:t>problems </a:t>
            </a:r>
            <a:r>
              <a:rPr sz="2000" spc="15" dirty="0">
                <a:solidFill>
                  <a:srgbClr val="FF0000"/>
                </a:solidFill>
                <a:latin typeface="微软雅黑" panose="020B0503020204020204" charset="-122"/>
                <a:ea typeface="微软雅黑" panose="020B0503020204020204" charset="-122"/>
                <a:cs typeface="Arial" panose="020B0604020202090204"/>
                <a:sym typeface="+mn-ea"/>
              </a:rPr>
              <a:t>and </a:t>
            </a:r>
            <a:r>
              <a:rPr sz="2000" spc="-10" dirty="0">
                <a:solidFill>
                  <a:srgbClr val="FF0000"/>
                </a:solidFill>
                <a:latin typeface="微软雅黑" panose="020B0503020204020204" charset="-122"/>
                <a:ea typeface="微软雅黑" panose="020B0503020204020204" charset="-122"/>
                <a:cs typeface="Arial" panose="020B0604020202090204"/>
                <a:sym typeface="+mn-ea"/>
              </a:rPr>
              <a:t>go </a:t>
            </a:r>
            <a:r>
              <a:rPr sz="2000" dirty="0">
                <a:solidFill>
                  <a:srgbClr val="FF0000"/>
                </a:solidFill>
                <a:latin typeface="微软雅黑" panose="020B0503020204020204" charset="-122"/>
                <a:ea typeface="微软雅黑" panose="020B0503020204020204" charset="-122"/>
                <a:cs typeface="Arial" panose="020B0604020202090204"/>
                <a:sym typeface="+mn-ea"/>
              </a:rPr>
              <a:t>think logically. </a:t>
            </a:r>
            <a:r>
              <a:rPr sz="2000" spc="5" dirty="0">
                <a:latin typeface="微软雅黑" panose="020B0503020204020204" charset="-122"/>
                <a:ea typeface="微软雅黑" panose="020B0503020204020204" charset="-122"/>
                <a:cs typeface="Arial" panose="020B0604020202090204"/>
                <a:sym typeface="+mn-ea"/>
              </a:rPr>
              <a:t>For </a:t>
            </a:r>
            <a:r>
              <a:rPr sz="2000" spc="10" dirty="0">
                <a:latin typeface="微软雅黑" panose="020B0503020204020204" charset="-122"/>
                <a:ea typeface="微软雅黑" panose="020B0503020204020204" charset="-122"/>
                <a:cs typeface="Arial" panose="020B0604020202090204"/>
                <a:sym typeface="+mn-ea"/>
              </a:rPr>
              <a:t>example, </a:t>
            </a:r>
            <a:r>
              <a:rPr sz="2000" dirty="0">
                <a:latin typeface="微软雅黑" panose="020B0503020204020204" charset="-122"/>
                <a:ea typeface="微软雅黑" panose="020B0503020204020204" charset="-122"/>
                <a:cs typeface="Arial" panose="020B0604020202090204"/>
                <a:sym typeface="+mn-ea"/>
              </a:rPr>
              <a:t>if you  </a:t>
            </a:r>
            <a:r>
              <a:rPr sz="2000" spc="15" dirty="0">
                <a:latin typeface="微软雅黑" panose="020B0503020204020204" charset="-122"/>
                <a:ea typeface="微软雅黑" panose="020B0503020204020204" charset="-122"/>
                <a:cs typeface="Arial" panose="020B0604020202090204"/>
                <a:sym typeface="+mn-ea"/>
              </a:rPr>
              <a:t>are </a:t>
            </a:r>
            <a:r>
              <a:rPr sz="2000" spc="10" dirty="0">
                <a:latin typeface="微软雅黑" panose="020B0503020204020204" charset="-122"/>
                <a:ea typeface="微软雅黑" panose="020B0503020204020204" charset="-122"/>
                <a:cs typeface="Arial" panose="020B0604020202090204"/>
                <a:sym typeface="+mn-ea"/>
              </a:rPr>
              <a:t>asked </a:t>
            </a:r>
            <a:r>
              <a:rPr sz="2000" spc="15" dirty="0">
                <a:latin typeface="微软雅黑" panose="020B0503020204020204" charset="-122"/>
                <a:ea typeface="微软雅黑" panose="020B0503020204020204" charset="-122"/>
                <a:cs typeface="Arial" panose="020B0604020202090204"/>
                <a:sym typeface="+mn-ea"/>
              </a:rPr>
              <a:t>how </a:t>
            </a:r>
            <a:r>
              <a:rPr sz="2000" dirty="0">
                <a:latin typeface="微软雅黑" panose="020B0503020204020204" charset="-122"/>
                <a:ea typeface="微软雅黑" panose="020B0503020204020204" charset="-122"/>
                <a:cs typeface="Arial" panose="020B0604020202090204"/>
                <a:sym typeface="+mn-ea"/>
              </a:rPr>
              <a:t>to make </a:t>
            </a:r>
            <a:r>
              <a:rPr sz="2000" spc="15" dirty="0">
                <a:latin typeface="微软雅黑" panose="020B0503020204020204" charset="-122"/>
                <a:ea typeface="微软雅黑" panose="020B0503020204020204" charset="-122"/>
                <a:cs typeface="Arial" panose="020B0604020202090204"/>
                <a:sym typeface="+mn-ea"/>
              </a:rPr>
              <a:t>coffee, </a:t>
            </a:r>
            <a:r>
              <a:rPr sz="2000" dirty="0">
                <a:latin typeface="微软雅黑" panose="020B0503020204020204" charset="-122"/>
                <a:ea typeface="微软雅黑" panose="020B0503020204020204" charset="-122"/>
                <a:cs typeface="Arial" panose="020B0604020202090204"/>
                <a:sym typeface="+mn-ea"/>
              </a:rPr>
              <a:t>this is </a:t>
            </a:r>
            <a:r>
              <a:rPr sz="2000" spc="5" dirty="0">
                <a:latin typeface="微软雅黑" panose="020B0503020204020204" charset="-122"/>
                <a:ea typeface="微软雅黑" panose="020B0503020204020204" charset="-122"/>
                <a:cs typeface="Arial" panose="020B0604020202090204"/>
                <a:sym typeface="+mn-ea"/>
              </a:rPr>
              <a:t>what happens. </a:t>
            </a:r>
            <a:r>
              <a:rPr sz="2000" spc="-35" dirty="0">
                <a:latin typeface="微软雅黑" panose="020B0503020204020204" charset="-122"/>
                <a:ea typeface="微软雅黑" panose="020B0503020204020204" charset="-122"/>
                <a:cs typeface="Arial" panose="020B0604020202090204"/>
                <a:sym typeface="+mn-ea"/>
              </a:rPr>
              <a:t>Your </a:t>
            </a:r>
            <a:r>
              <a:rPr sz="2000" spc="-5" dirty="0">
                <a:latin typeface="微软雅黑" panose="020B0503020204020204" charset="-122"/>
                <a:ea typeface="微软雅黑" panose="020B0503020204020204" charset="-122"/>
                <a:cs typeface="Arial" panose="020B0604020202090204"/>
                <a:sym typeface="+mn-ea"/>
              </a:rPr>
              <a:t>left </a:t>
            </a:r>
            <a:r>
              <a:rPr sz="2000" spc="10" dirty="0">
                <a:latin typeface="微软雅黑" panose="020B0503020204020204" charset="-122"/>
                <a:ea typeface="微软雅黑" panose="020B0503020204020204" charset="-122"/>
                <a:cs typeface="Arial" panose="020B0604020202090204"/>
                <a:sym typeface="+mn-ea"/>
              </a:rPr>
              <a:t>brain </a:t>
            </a:r>
            <a:r>
              <a:rPr sz="2000" dirty="0">
                <a:latin typeface="微软雅黑" panose="020B0503020204020204" charset="-122"/>
                <a:ea typeface="微软雅黑" panose="020B0503020204020204" charset="-122"/>
                <a:cs typeface="Arial" panose="020B0604020202090204"/>
                <a:sym typeface="+mn-ea"/>
              </a:rPr>
              <a:t>begins  to </a:t>
            </a:r>
            <a:r>
              <a:rPr sz="2000" spc="10" dirty="0">
                <a:latin typeface="微软雅黑" panose="020B0503020204020204" charset="-122"/>
                <a:ea typeface="微软雅黑" panose="020B0503020204020204" charset="-122"/>
                <a:cs typeface="Arial" panose="020B0604020202090204"/>
                <a:sym typeface="+mn-ea"/>
              </a:rPr>
              <a:t>work; </a:t>
            </a:r>
            <a:r>
              <a:rPr sz="2000" dirty="0">
                <a:latin typeface="微软雅黑" panose="020B0503020204020204" charset="-122"/>
                <a:ea typeface="微软雅黑" panose="020B0503020204020204" charset="-122"/>
                <a:cs typeface="Arial" panose="020B0604020202090204"/>
                <a:sym typeface="+mn-ea"/>
              </a:rPr>
              <a:t>it </a:t>
            </a:r>
            <a:r>
              <a:rPr sz="2000" spc="10" dirty="0">
                <a:latin typeface="微软雅黑" panose="020B0503020204020204" charset="-122"/>
                <a:ea typeface="微软雅黑" panose="020B0503020204020204" charset="-122"/>
                <a:cs typeface="Arial" panose="020B0604020202090204"/>
                <a:sym typeface="+mn-ea"/>
              </a:rPr>
              <a:t>searches its </a:t>
            </a:r>
            <a:r>
              <a:rPr sz="2000" spc="5" dirty="0">
                <a:latin typeface="微软雅黑" panose="020B0503020204020204" charset="-122"/>
                <a:ea typeface="微软雅黑" panose="020B0503020204020204" charset="-122"/>
                <a:cs typeface="Arial" panose="020B0604020202090204"/>
                <a:sym typeface="+mn-ea"/>
              </a:rPr>
              <a:t>files </a:t>
            </a:r>
            <a:r>
              <a:rPr sz="2000" spc="15" dirty="0">
                <a:latin typeface="微软雅黑" panose="020B0503020204020204" charset="-122"/>
                <a:ea typeface="微软雅黑" panose="020B0503020204020204" charset="-122"/>
                <a:cs typeface="Arial" panose="020B0604020202090204"/>
                <a:sym typeface="+mn-ea"/>
              </a:rPr>
              <a:t>for </a:t>
            </a:r>
            <a:r>
              <a:rPr sz="2000" spc="10" dirty="0">
                <a:latin typeface="微软雅黑" panose="020B0503020204020204" charset="-122"/>
                <a:ea typeface="微软雅黑" panose="020B0503020204020204" charset="-122"/>
                <a:cs typeface="Arial" panose="020B0604020202090204"/>
                <a:sym typeface="+mn-ea"/>
              </a:rPr>
              <a:t>information </a:t>
            </a:r>
            <a:r>
              <a:rPr sz="2000" spc="50" dirty="0">
                <a:latin typeface="微软雅黑" panose="020B0503020204020204" charset="-122"/>
                <a:ea typeface="微软雅黑" panose="020B0503020204020204" charset="-122"/>
                <a:cs typeface="Arial" panose="020B0604020202090204"/>
                <a:sym typeface="+mn-ea"/>
              </a:rPr>
              <a:t>on </a:t>
            </a:r>
            <a:r>
              <a:rPr sz="2000" spc="25" dirty="0">
                <a:latin typeface="微软雅黑" panose="020B0503020204020204" charset="-122"/>
                <a:ea typeface="微软雅黑" panose="020B0503020204020204" charset="-122"/>
                <a:cs typeface="Arial" panose="020B0604020202090204"/>
                <a:sym typeface="+mn-ea"/>
              </a:rPr>
              <a:t>coffee </a:t>
            </a:r>
            <a:r>
              <a:rPr sz="2000" spc="5" dirty="0">
                <a:latin typeface="微软雅黑" panose="020B0503020204020204" charset="-122"/>
                <a:ea typeface="微软雅黑" panose="020B0503020204020204" charset="-122"/>
                <a:cs typeface="Arial" panose="020B0604020202090204"/>
                <a:sym typeface="+mn-ea"/>
              </a:rPr>
              <a:t>making. </a:t>
            </a:r>
            <a:r>
              <a:rPr sz="2000" spc="-5" dirty="0">
                <a:latin typeface="微软雅黑" panose="020B0503020204020204" charset="-122"/>
                <a:ea typeface="微软雅黑" panose="020B0503020204020204" charset="-122"/>
                <a:cs typeface="Arial" panose="020B0604020202090204"/>
                <a:sym typeface="+mn-ea"/>
              </a:rPr>
              <a:t>If </a:t>
            </a:r>
            <a:r>
              <a:rPr sz="2000" spc="25" dirty="0">
                <a:latin typeface="微软雅黑" panose="020B0503020204020204" charset="-122"/>
                <a:ea typeface="微软雅黑" panose="020B0503020204020204" charset="-122"/>
                <a:cs typeface="Arial" panose="020B0604020202090204"/>
                <a:sym typeface="+mn-ea"/>
              </a:rPr>
              <a:t>it </a:t>
            </a:r>
            <a:r>
              <a:rPr sz="2000" spc="15" dirty="0">
                <a:latin typeface="微软雅黑" panose="020B0503020204020204" charset="-122"/>
                <a:ea typeface="微软雅黑" panose="020B0503020204020204" charset="-122"/>
                <a:cs typeface="Arial" panose="020B0604020202090204"/>
                <a:sym typeface="+mn-ea"/>
              </a:rPr>
              <a:t>finds </a:t>
            </a:r>
            <a:r>
              <a:rPr sz="2000" dirty="0">
                <a:latin typeface="微软雅黑" panose="020B0503020204020204" charset="-122"/>
                <a:ea typeface="微软雅黑" panose="020B0503020204020204" charset="-122"/>
                <a:cs typeface="Arial" panose="020B0604020202090204"/>
                <a:sym typeface="+mn-ea"/>
              </a:rPr>
              <a:t>the  files, </a:t>
            </a:r>
            <a:r>
              <a:rPr sz="2000" spc="25" dirty="0">
                <a:latin typeface="微软雅黑" panose="020B0503020204020204" charset="-122"/>
                <a:ea typeface="微软雅黑" panose="020B0503020204020204" charset="-122"/>
                <a:cs typeface="Arial" panose="020B0604020202090204"/>
                <a:sym typeface="+mn-ea"/>
              </a:rPr>
              <a:t>it </a:t>
            </a:r>
            <a:r>
              <a:rPr sz="2000" dirty="0">
                <a:latin typeface="微软雅黑" panose="020B0503020204020204" charset="-122"/>
                <a:ea typeface="微软雅黑" panose="020B0503020204020204" charset="-122"/>
                <a:cs typeface="Arial" panose="020B0604020202090204"/>
                <a:sym typeface="+mn-ea"/>
              </a:rPr>
              <a:t>begins </a:t>
            </a:r>
            <a:r>
              <a:rPr sz="2000" spc="10" dirty="0">
                <a:latin typeface="微软雅黑" panose="020B0503020204020204" charset="-122"/>
                <a:ea typeface="微软雅黑" panose="020B0503020204020204" charset="-122"/>
                <a:cs typeface="Arial" panose="020B0604020202090204"/>
                <a:sym typeface="+mn-ea"/>
              </a:rPr>
              <a:t>relating </a:t>
            </a:r>
            <a:r>
              <a:rPr sz="2000" dirty="0">
                <a:latin typeface="微软雅黑" panose="020B0503020204020204" charset="-122"/>
                <a:ea typeface="微软雅黑" panose="020B0503020204020204" charset="-122"/>
                <a:cs typeface="Arial" panose="020B0604020202090204"/>
                <a:sym typeface="+mn-ea"/>
              </a:rPr>
              <a:t>what to </a:t>
            </a:r>
            <a:r>
              <a:rPr sz="2000" spc="-10" dirty="0">
                <a:latin typeface="微软雅黑" panose="020B0503020204020204" charset="-122"/>
                <a:ea typeface="微软雅黑" panose="020B0503020204020204" charset="-122"/>
                <a:cs typeface="Arial" panose="020B0604020202090204"/>
                <a:sym typeface="+mn-ea"/>
              </a:rPr>
              <a:t>do </a:t>
            </a:r>
            <a:r>
              <a:rPr sz="2000" spc="25" dirty="0">
                <a:latin typeface="微软雅黑" panose="020B0503020204020204" charset="-122"/>
                <a:ea typeface="微软雅黑" panose="020B0503020204020204" charset="-122"/>
                <a:cs typeface="Arial" panose="020B0604020202090204"/>
                <a:sym typeface="+mn-ea"/>
              </a:rPr>
              <a:t>step </a:t>
            </a:r>
            <a:r>
              <a:rPr sz="2000" spc="-10" dirty="0">
                <a:latin typeface="微软雅黑" panose="020B0503020204020204" charset="-122"/>
                <a:ea typeface="微软雅黑" panose="020B0503020204020204" charset="-122"/>
                <a:cs typeface="Arial" panose="020B0604020202090204"/>
                <a:sym typeface="+mn-ea"/>
              </a:rPr>
              <a:t>by </a:t>
            </a:r>
            <a:r>
              <a:rPr sz="2000" spc="25" dirty="0">
                <a:latin typeface="微软雅黑" panose="020B0503020204020204" charset="-122"/>
                <a:ea typeface="微软雅黑" panose="020B0503020204020204" charset="-122"/>
                <a:cs typeface="Arial" panose="020B0604020202090204"/>
                <a:sym typeface="+mn-ea"/>
              </a:rPr>
              <a:t>step. </a:t>
            </a:r>
            <a:r>
              <a:rPr sz="2000" spc="-5" dirty="0">
                <a:latin typeface="微软雅黑" panose="020B0503020204020204" charset="-122"/>
                <a:ea typeface="微软雅黑" panose="020B0503020204020204" charset="-122"/>
                <a:cs typeface="Arial" panose="020B0604020202090204"/>
                <a:sym typeface="+mn-ea"/>
              </a:rPr>
              <a:t>If </a:t>
            </a:r>
            <a:r>
              <a:rPr sz="2000" spc="25" dirty="0">
                <a:latin typeface="微软雅黑" panose="020B0503020204020204" charset="-122"/>
                <a:ea typeface="微软雅黑" panose="020B0503020204020204" charset="-122"/>
                <a:cs typeface="Arial" panose="020B0604020202090204"/>
                <a:sym typeface="+mn-ea"/>
              </a:rPr>
              <a:t>it </a:t>
            </a:r>
            <a:r>
              <a:rPr sz="2000" dirty="0">
                <a:latin typeface="微软雅黑" panose="020B0503020204020204" charset="-122"/>
                <a:ea typeface="微软雅黑" panose="020B0503020204020204" charset="-122"/>
                <a:cs typeface="Arial" panose="020B0604020202090204"/>
                <a:sym typeface="+mn-ea"/>
              </a:rPr>
              <a:t>does </a:t>
            </a:r>
            <a:r>
              <a:rPr sz="2000" spc="15" dirty="0">
                <a:latin typeface="微软雅黑" panose="020B0503020204020204" charset="-122"/>
                <a:ea typeface="微软雅黑" panose="020B0503020204020204" charset="-122"/>
                <a:cs typeface="Arial" panose="020B0604020202090204"/>
                <a:sym typeface="+mn-ea"/>
              </a:rPr>
              <a:t>not </a:t>
            </a:r>
            <a:r>
              <a:rPr sz="2000" spc="10" dirty="0">
                <a:latin typeface="微软雅黑" panose="020B0503020204020204" charset="-122"/>
                <a:ea typeface="微软雅黑" panose="020B0503020204020204" charset="-122"/>
                <a:cs typeface="Arial" panose="020B0604020202090204"/>
                <a:sym typeface="+mn-ea"/>
              </a:rPr>
              <a:t>find </a:t>
            </a:r>
            <a:r>
              <a:rPr sz="2000" spc="15" dirty="0">
                <a:latin typeface="微软雅黑" panose="020B0503020204020204" charset="-122"/>
                <a:ea typeface="微软雅黑" panose="020B0503020204020204" charset="-122"/>
                <a:cs typeface="Arial" panose="020B0604020202090204"/>
                <a:sym typeface="+mn-ea"/>
              </a:rPr>
              <a:t>any </a:t>
            </a:r>
            <a:r>
              <a:rPr sz="2000" spc="5" dirty="0">
                <a:latin typeface="微软雅黑" panose="020B0503020204020204" charset="-122"/>
                <a:ea typeface="微软雅黑" panose="020B0503020204020204" charset="-122"/>
                <a:cs typeface="Arial" panose="020B0604020202090204"/>
                <a:sym typeface="+mn-ea"/>
              </a:rPr>
              <a:t>record,  </a:t>
            </a:r>
            <a:r>
              <a:rPr sz="2000" dirty="0">
                <a:latin typeface="微软雅黑" panose="020B0503020204020204" charset="-122"/>
                <a:ea typeface="微软雅黑" panose="020B0503020204020204" charset="-122"/>
                <a:cs typeface="Arial" panose="020B0604020202090204"/>
                <a:sym typeface="+mn-ea"/>
              </a:rPr>
              <a:t>it </a:t>
            </a:r>
            <a:r>
              <a:rPr sz="2000" spc="5" dirty="0">
                <a:latin typeface="微软雅黑" panose="020B0503020204020204" charset="-122"/>
                <a:ea typeface="微软雅黑" panose="020B0503020204020204" charset="-122"/>
                <a:cs typeface="Arial" panose="020B0604020202090204"/>
                <a:sym typeface="+mn-ea"/>
              </a:rPr>
              <a:t>says </a:t>
            </a:r>
            <a:r>
              <a:rPr sz="2000" dirty="0">
                <a:latin typeface="微软雅黑" panose="020B0503020204020204" charset="-122"/>
                <a:ea typeface="微软雅黑" panose="020B0503020204020204" charset="-122"/>
                <a:cs typeface="Arial" panose="020B0604020202090204"/>
                <a:sym typeface="+mn-ea"/>
              </a:rPr>
              <a:t>it does not</a:t>
            </a:r>
            <a:r>
              <a:rPr sz="2000" spc="175" dirty="0">
                <a:latin typeface="微软雅黑" panose="020B0503020204020204" charset="-122"/>
                <a:ea typeface="微软雅黑" panose="020B0503020204020204" charset="-122"/>
                <a:cs typeface="Arial" panose="020B0604020202090204"/>
                <a:sym typeface="+mn-ea"/>
              </a:rPr>
              <a:t> </a:t>
            </a:r>
            <a:r>
              <a:rPr sz="2000" spc="-35" dirty="0">
                <a:latin typeface="微软雅黑" panose="020B0503020204020204" charset="-122"/>
                <a:ea typeface="微软雅黑" panose="020B0503020204020204" charset="-122"/>
                <a:cs typeface="Arial" panose="020B0604020202090204"/>
                <a:sym typeface="+mn-ea"/>
              </a:rPr>
              <a:t>know.</a:t>
            </a:r>
            <a:endParaRPr sz="2000" spc="-35"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95"/>
              </a:spcBef>
            </a:pPr>
            <a:r>
              <a:rPr sz="2000" spc="25" dirty="0">
                <a:latin typeface="微软雅黑" panose="020B0503020204020204" charset="-122"/>
                <a:ea typeface="微软雅黑" panose="020B0503020204020204" charset="-122"/>
                <a:cs typeface="微软雅黑" panose="020B0503020204020204" charset="-122"/>
                <a:sym typeface="+mn-ea"/>
              </a:rPr>
              <a:t>段意：左脑是逻辑脑，我们用左脑</a:t>
            </a:r>
            <a:r>
              <a:rPr sz="2000" spc="75" dirty="0">
                <a:latin typeface="微软雅黑" panose="020B0503020204020204" charset="-122"/>
                <a:ea typeface="微软雅黑" panose="020B0503020204020204" charset="-122"/>
                <a:cs typeface="微软雅黑" panose="020B0503020204020204" charset="-122"/>
                <a:sym typeface="+mn-ea"/>
              </a:rPr>
              <a:t>处</a:t>
            </a:r>
            <a:r>
              <a:rPr sz="2000" spc="25" dirty="0">
                <a:latin typeface="微软雅黑" panose="020B0503020204020204" charset="-122"/>
                <a:ea typeface="微软雅黑" panose="020B0503020204020204" charset="-122"/>
                <a:cs typeface="微软雅黑" panose="020B0503020204020204" charset="-122"/>
                <a:sym typeface="+mn-ea"/>
              </a:rPr>
              <a:t>理数</a:t>
            </a:r>
            <a:r>
              <a:rPr sz="2000" spc="75" dirty="0">
                <a:latin typeface="微软雅黑" panose="020B0503020204020204" charset="-122"/>
                <a:ea typeface="微软雅黑" panose="020B0503020204020204" charset="-122"/>
                <a:cs typeface="微软雅黑" panose="020B0503020204020204" charset="-122"/>
                <a:sym typeface="+mn-ea"/>
              </a:rPr>
              <a:t>学</a:t>
            </a:r>
            <a:r>
              <a:rPr sz="2000" spc="25" dirty="0">
                <a:latin typeface="微软雅黑" panose="020B0503020204020204" charset="-122"/>
                <a:ea typeface="微软雅黑" panose="020B0503020204020204" charset="-122"/>
                <a:cs typeface="微软雅黑" panose="020B0503020204020204" charset="-122"/>
                <a:sym typeface="+mn-ea"/>
              </a:rPr>
              <a:t>问</a:t>
            </a:r>
            <a:r>
              <a:rPr sz="2000" spc="10" dirty="0">
                <a:latin typeface="微软雅黑" panose="020B0503020204020204" charset="-122"/>
                <a:ea typeface="微软雅黑" panose="020B0503020204020204" charset="-122"/>
                <a:cs typeface="微软雅黑" panose="020B0503020204020204" charset="-122"/>
                <a:sym typeface="+mn-ea"/>
              </a:rPr>
              <a:t>题</a:t>
            </a:r>
            <a:r>
              <a:rPr sz="2000" spc="75"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进</a:t>
            </a:r>
            <a:r>
              <a:rPr sz="2000" spc="15" dirty="0">
                <a:latin typeface="微软雅黑" panose="020B0503020204020204" charset="-122"/>
                <a:ea typeface="微软雅黑" panose="020B0503020204020204" charset="-122"/>
                <a:cs typeface="微软雅黑" panose="020B0503020204020204" charset="-122"/>
                <a:sym typeface="+mn-ea"/>
              </a:rPr>
              <a:t>行</a:t>
            </a:r>
            <a:r>
              <a:rPr sz="2000" spc="75" dirty="0">
                <a:latin typeface="微软雅黑" panose="020B0503020204020204" charset="-122"/>
                <a:ea typeface="微软雅黑" panose="020B0503020204020204" charset="-122"/>
                <a:cs typeface="微软雅黑" panose="020B0503020204020204" charset="-122"/>
                <a:sym typeface="+mn-ea"/>
              </a:rPr>
              <a:t>逻</a:t>
            </a:r>
            <a:r>
              <a:rPr sz="2000" spc="25" dirty="0">
                <a:latin typeface="微软雅黑" panose="020B0503020204020204" charset="-122"/>
                <a:ea typeface="微软雅黑" panose="020B0503020204020204" charset="-122"/>
                <a:cs typeface="微软雅黑" panose="020B0503020204020204" charset="-122"/>
                <a:sym typeface="+mn-ea"/>
              </a:rPr>
              <a:t>辑</a:t>
            </a:r>
            <a:r>
              <a:rPr sz="2000" spc="15" dirty="0">
                <a:latin typeface="微软雅黑" panose="020B0503020204020204" charset="-122"/>
                <a:ea typeface="微软雅黑" panose="020B0503020204020204" charset="-122"/>
                <a:cs typeface="微软雅黑" panose="020B0503020204020204" charset="-122"/>
                <a:sym typeface="+mn-ea"/>
              </a:rPr>
              <a:t>思</a:t>
            </a:r>
            <a:r>
              <a:rPr sz="2000" spc="85" dirty="0">
                <a:latin typeface="微软雅黑" panose="020B0503020204020204" charset="-122"/>
                <a:ea typeface="微软雅黑" panose="020B0503020204020204" charset="-122"/>
                <a:cs typeface="微软雅黑" panose="020B0503020204020204" charset="-122"/>
                <a:sym typeface="+mn-ea"/>
              </a:rPr>
              <a:t>考</a:t>
            </a:r>
            <a:r>
              <a:rPr sz="2000" spc="25" dirty="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85200" y="2454275"/>
            <a:ext cx="3606800" cy="229489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90204"/>
              </a:rPr>
              <a:t>① </a:t>
            </a:r>
            <a:r>
              <a:rPr spc="5" dirty="0">
                <a:latin typeface="微软雅黑" panose="020B0503020204020204" charset="-122"/>
                <a:ea typeface="微软雅黑" panose="020B0503020204020204" charset="-122"/>
                <a:cs typeface="Arial" panose="020B0604020202090204"/>
                <a:sym typeface="+mn-ea"/>
              </a:rPr>
              <a:t>logical </a:t>
            </a:r>
            <a:r>
              <a:rPr lang="en-US" spc="5" dirty="0">
                <a:latin typeface="微软雅黑" panose="020B0503020204020204" charset="-122"/>
                <a:ea typeface="微软雅黑" panose="020B0503020204020204" charset="-122"/>
                <a:cs typeface="Arial" panose="020B0604020202090204"/>
                <a:sym typeface="+mn-ea"/>
              </a:rPr>
              <a:t>adj. </a:t>
            </a:r>
            <a:r>
              <a:rPr lang="zh-CN" altLang="en-US" spc="5" dirty="0">
                <a:latin typeface="微软雅黑" panose="020B0503020204020204" charset="-122"/>
                <a:ea typeface="微软雅黑" panose="020B0503020204020204" charset="-122"/>
                <a:cs typeface="Arial" panose="020B0604020202090204"/>
                <a:sym typeface="+mn-ea"/>
              </a:rPr>
              <a:t>合逻辑的、合理的</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90204"/>
                <a:sym typeface="+mn-ea"/>
              </a:rPr>
              <a:t>file  </a:t>
            </a:r>
            <a:r>
              <a:rPr lang="en-US" spc="5" dirty="0">
                <a:latin typeface="微软雅黑" panose="020B0503020204020204" charset="-122"/>
                <a:ea typeface="微软雅黑" panose="020B0503020204020204" charset="-122"/>
                <a:cs typeface="Arial" panose="020B0604020202090204"/>
                <a:sym typeface="+mn-ea"/>
              </a:rPr>
              <a:t>n. </a:t>
            </a:r>
            <a:r>
              <a:rPr lang="zh-CN" altLang="en-US" spc="5" dirty="0">
                <a:latin typeface="微软雅黑" panose="020B0503020204020204" charset="-122"/>
                <a:ea typeface="微软雅黑" panose="020B0503020204020204" charset="-122"/>
                <a:cs typeface="Arial" panose="020B0604020202090204"/>
                <a:sym typeface="+mn-ea"/>
              </a:rPr>
              <a:t>文件、档案</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90204"/>
              </a:rPr>
              <a:t>③ </a:t>
            </a:r>
            <a:r>
              <a:rPr lang="en-US" altLang="zh-CN" spc="-5" dirty="0">
                <a:latin typeface="微软雅黑" panose="020B0503020204020204" charset="-122"/>
                <a:ea typeface="微软雅黑" panose="020B0503020204020204" charset="-122"/>
                <a:cs typeface="Arial" panose="020B0604020202090204"/>
              </a:rPr>
              <a:t>relate v. </a:t>
            </a:r>
            <a:r>
              <a:rPr lang="zh-CN" altLang="en-US" spc="-5" dirty="0">
                <a:latin typeface="微软雅黑" panose="020B0503020204020204" charset="-122"/>
                <a:ea typeface="微软雅黑" panose="020B0503020204020204" charset="-122"/>
                <a:cs typeface="Arial" panose="020B0604020202090204"/>
              </a:rPr>
              <a:t>相关联、把</a:t>
            </a:r>
            <a:r>
              <a:rPr lang="en-US" altLang="zh-CN" spc="-5" dirty="0">
                <a:latin typeface="微软雅黑" panose="020B0503020204020204" charset="-122"/>
                <a:ea typeface="微软雅黑" panose="020B0503020204020204" charset="-122"/>
                <a:cs typeface="Arial" panose="020B0604020202090204"/>
              </a:rPr>
              <a:t>...</a:t>
            </a:r>
            <a:r>
              <a:rPr lang="zh-CN" altLang="en-US" spc="-5" dirty="0">
                <a:latin typeface="微软雅黑" panose="020B0503020204020204" charset="-122"/>
                <a:ea typeface="微软雅黑" panose="020B0503020204020204" charset="-122"/>
                <a:cs typeface="Arial" panose="020B0604020202090204"/>
              </a:rPr>
              <a:t>联系起来</a:t>
            </a:r>
            <a:endParaRPr lang="zh-CN" altLang="en-US" spc="-5" dirty="0">
              <a:latin typeface="微软雅黑" panose="020B0503020204020204" charset="-122"/>
              <a:ea typeface="微软雅黑" panose="020B0503020204020204" charset="-122"/>
              <a:cs typeface="Arial" panose="020B0604020202090204"/>
            </a:endParaRPr>
          </a:p>
          <a:p>
            <a:pPr marL="12700" fontAlgn="auto">
              <a:lnSpc>
                <a:spcPts val="3500"/>
              </a:lnSpc>
              <a:spcBef>
                <a:spcPts val="755"/>
              </a:spcBef>
            </a:pPr>
            <a:endParaRPr lang="zh-CN" altLang="en-US" spc="5"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8072" y="1119272"/>
            <a:ext cx="8258175" cy="5846216"/>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③</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right </a:t>
            </a:r>
            <a:r>
              <a:rPr sz="2000" spc="10" dirty="0">
                <a:latin typeface="微软雅黑" panose="020B0503020204020204" charset="-122"/>
                <a:ea typeface="微软雅黑" panose="020B0503020204020204" charset="-122"/>
                <a:cs typeface="Arial" panose="020B0604020202090204"/>
                <a:sym typeface="+mn-ea"/>
              </a:rPr>
              <a:t>brain </a:t>
            </a:r>
            <a:r>
              <a:rPr sz="2000" dirty="0">
                <a:latin typeface="微软雅黑" panose="020B0503020204020204" charset="-122"/>
                <a:ea typeface="微软雅黑" panose="020B0503020204020204" charset="-122"/>
                <a:cs typeface="Arial" panose="020B0604020202090204"/>
                <a:sym typeface="+mn-ea"/>
              </a:rPr>
              <a:t>is </a:t>
            </a:r>
            <a:r>
              <a:rPr sz="2000" spc="25" dirty="0">
                <a:latin typeface="微软雅黑" panose="020B0503020204020204" charset="-122"/>
                <a:ea typeface="微软雅黑" panose="020B0503020204020204" charset="-122"/>
                <a:cs typeface="Arial" panose="020B0604020202090204"/>
                <a:sym typeface="+mn-ea"/>
              </a:rPr>
              <a:t>often called </a:t>
            </a:r>
            <a:r>
              <a:rPr sz="2000" dirty="0">
                <a:latin typeface="微软雅黑" panose="020B0503020204020204" charset="-122"/>
                <a:ea typeface="微软雅黑" panose="020B0503020204020204" charset="-122"/>
                <a:cs typeface="Arial" panose="020B0604020202090204"/>
                <a:sym typeface="+mn-ea"/>
              </a:rPr>
              <a:t>the creative brain. </a:t>
            </a:r>
            <a:r>
              <a:rPr sz="2000" spc="15" dirty="0">
                <a:latin typeface="微软雅黑" panose="020B0503020204020204" charset="-122"/>
                <a:ea typeface="微软雅黑" panose="020B0503020204020204" charset="-122"/>
                <a:cs typeface="Arial" panose="020B0604020202090204"/>
                <a:sym typeface="+mn-ea"/>
              </a:rPr>
              <a:t>It </a:t>
            </a:r>
            <a:r>
              <a:rPr sz="2000" dirty="0">
                <a:latin typeface="微软雅黑" panose="020B0503020204020204" charset="-122"/>
                <a:ea typeface="微软雅黑" panose="020B0503020204020204" charset="-122"/>
                <a:cs typeface="Arial" panose="020B0604020202090204"/>
                <a:sym typeface="+mn-ea"/>
              </a:rPr>
              <a:t>has the </a:t>
            </a:r>
            <a:r>
              <a:rPr sz="2000" spc="10" dirty="0">
                <a:latin typeface="微软雅黑" panose="020B0503020204020204" charset="-122"/>
                <a:ea typeface="微软雅黑" panose="020B0503020204020204" charset="-122"/>
                <a:cs typeface="Arial" panose="020B0604020202090204"/>
                <a:sym typeface="+mn-ea"/>
              </a:rPr>
              <a:t>function of  </a:t>
            </a:r>
            <a:r>
              <a:rPr sz="2000" spc="5" dirty="0">
                <a:latin typeface="微软雅黑" panose="020B0503020204020204" charset="-122"/>
                <a:ea typeface="微软雅黑" panose="020B0503020204020204" charset="-122"/>
                <a:cs typeface="Arial" panose="020B0604020202090204"/>
                <a:sym typeface="+mn-ea"/>
              </a:rPr>
              <a:t>thinking </a:t>
            </a:r>
            <a:r>
              <a:rPr sz="2000" dirty="0">
                <a:latin typeface="微软雅黑" panose="020B0503020204020204" charset="-122"/>
                <a:ea typeface="微软雅黑" panose="020B0503020204020204" charset="-122"/>
                <a:cs typeface="Arial" panose="020B0604020202090204"/>
                <a:sym typeface="+mn-ea"/>
              </a:rPr>
              <a:t>creatively. </a:t>
            </a:r>
            <a:r>
              <a:rPr sz="2000" spc="5" dirty="0">
                <a:latin typeface="微软雅黑" panose="020B0503020204020204" charset="-122"/>
                <a:ea typeface="微软雅黑" panose="020B0503020204020204" charset="-122"/>
                <a:cs typeface="Arial" panose="020B0604020202090204"/>
                <a:sym typeface="+mn-ea"/>
              </a:rPr>
              <a:t>This </a:t>
            </a:r>
            <a:r>
              <a:rPr sz="2000" spc="10" dirty="0">
                <a:latin typeface="微软雅黑" panose="020B0503020204020204" charset="-122"/>
                <a:ea typeface="微软雅黑" panose="020B0503020204020204" charset="-122"/>
                <a:cs typeface="Arial" panose="020B0604020202090204"/>
                <a:sym typeface="+mn-ea"/>
              </a:rPr>
              <a:t>contains </a:t>
            </a:r>
            <a:r>
              <a:rPr sz="2000" spc="25" dirty="0">
                <a:latin typeface="微软雅黑" panose="020B0503020204020204" charset="-122"/>
                <a:ea typeface="微软雅黑" panose="020B0503020204020204" charset="-122"/>
                <a:cs typeface="Arial" panose="020B0604020202090204"/>
                <a:sym typeface="+mn-ea"/>
              </a:rPr>
              <a:t>all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artistic functions, </a:t>
            </a:r>
            <a:r>
              <a:rPr sz="2000" spc="15" dirty="0">
                <a:latin typeface="微软雅黑" panose="020B0503020204020204" charset="-122"/>
                <a:ea typeface="微软雅黑" panose="020B0503020204020204" charset="-122"/>
                <a:cs typeface="Arial" panose="020B0604020202090204"/>
                <a:sym typeface="+mn-ea"/>
              </a:rPr>
              <a:t>including </a:t>
            </a:r>
            <a:r>
              <a:rPr sz="2000" spc="10" dirty="0">
                <a:latin typeface="微软雅黑" panose="020B0503020204020204" charset="-122"/>
                <a:ea typeface="微软雅黑" panose="020B0503020204020204" charset="-122"/>
                <a:cs typeface="Arial" panose="020B0604020202090204"/>
                <a:sym typeface="+mn-ea"/>
              </a:rPr>
              <a:t>art </a:t>
            </a:r>
            <a:r>
              <a:rPr sz="2000" spc="15" dirty="0">
                <a:latin typeface="微软雅黑" panose="020B0503020204020204" charset="-122"/>
                <a:ea typeface="微软雅黑" panose="020B0503020204020204" charset="-122"/>
                <a:cs typeface="Arial" panose="020B0604020202090204"/>
                <a:sym typeface="+mn-ea"/>
              </a:rPr>
              <a:t>and  </a:t>
            </a:r>
            <a:r>
              <a:rPr sz="2000" dirty="0">
                <a:latin typeface="微软雅黑" panose="020B0503020204020204" charset="-122"/>
                <a:ea typeface="微软雅黑" panose="020B0503020204020204" charset="-122"/>
                <a:cs typeface="Arial" panose="020B0604020202090204"/>
                <a:sym typeface="+mn-ea"/>
              </a:rPr>
              <a:t>music </a:t>
            </a:r>
            <a:r>
              <a:rPr sz="2000" spc="10" dirty="0">
                <a:latin typeface="微软雅黑" panose="020B0503020204020204" charset="-122"/>
                <a:ea typeface="微软雅黑" panose="020B0503020204020204" charset="-122"/>
                <a:cs typeface="Arial" panose="020B0604020202090204"/>
                <a:sym typeface="+mn-ea"/>
              </a:rPr>
              <a:t>appreciation. </a:t>
            </a:r>
            <a:r>
              <a:rPr sz="2000" spc="35" dirty="0">
                <a:latin typeface="微软雅黑" panose="020B0503020204020204" charset="-122"/>
                <a:ea typeface="微软雅黑" panose="020B0503020204020204" charset="-122"/>
                <a:cs typeface="Arial" panose="020B0604020202090204"/>
                <a:sym typeface="+mn-ea"/>
              </a:rPr>
              <a:t>When </a:t>
            </a:r>
            <a:r>
              <a:rPr sz="2000" spc="25" dirty="0">
                <a:latin typeface="微软雅黑" panose="020B0503020204020204" charset="-122"/>
                <a:ea typeface="微软雅黑" panose="020B0503020204020204" charset="-122"/>
                <a:cs typeface="Arial" panose="020B0604020202090204"/>
                <a:sym typeface="+mn-ea"/>
              </a:rPr>
              <a:t>you </a:t>
            </a:r>
            <a:r>
              <a:rPr sz="2000" spc="5" dirty="0">
                <a:latin typeface="微软雅黑" panose="020B0503020204020204" charset="-122"/>
                <a:ea typeface="微软雅黑" panose="020B0503020204020204" charset="-122"/>
                <a:cs typeface="Arial" panose="020B0604020202090204"/>
                <a:sym typeface="+mn-ea"/>
              </a:rPr>
              <a:t>want </a:t>
            </a:r>
            <a:r>
              <a:rPr sz="2000" dirty="0">
                <a:latin typeface="微软雅黑" panose="020B0503020204020204" charset="-122"/>
                <a:ea typeface="微软雅黑" panose="020B0503020204020204" charset="-122"/>
                <a:cs typeface="Arial" panose="020B0604020202090204"/>
                <a:sym typeface="+mn-ea"/>
              </a:rPr>
              <a:t>to </a:t>
            </a:r>
            <a:r>
              <a:rPr sz="2000" spc="15" dirty="0">
                <a:latin typeface="微软雅黑" panose="020B0503020204020204" charset="-122"/>
                <a:ea typeface="微软雅黑" panose="020B0503020204020204" charset="-122"/>
                <a:cs typeface="Arial" panose="020B0604020202090204"/>
                <a:sym typeface="+mn-ea"/>
              </a:rPr>
              <a:t>draw </a:t>
            </a:r>
            <a:r>
              <a:rPr sz="2000" spc="10" dirty="0">
                <a:latin typeface="微软雅黑" panose="020B0503020204020204" charset="-122"/>
                <a:ea typeface="微软雅黑" panose="020B0503020204020204" charset="-122"/>
                <a:cs typeface="Arial" panose="020B0604020202090204"/>
                <a:sym typeface="+mn-ea"/>
              </a:rPr>
              <a:t>a </a:t>
            </a:r>
            <a:r>
              <a:rPr sz="2000" dirty="0">
                <a:latin typeface="微软雅黑" panose="020B0503020204020204" charset="-122"/>
                <a:ea typeface="微软雅黑" panose="020B0503020204020204" charset="-122"/>
                <a:cs typeface="Arial" panose="020B0604020202090204"/>
                <a:sym typeface="+mn-ea"/>
              </a:rPr>
              <a:t>picture </a:t>
            </a:r>
            <a:r>
              <a:rPr sz="2000" spc="10" dirty="0">
                <a:latin typeface="微软雅黑" panose="020B0503020204020204" charset="-122"/>
                <a:ea typeface="微软雅黑" panose="020B0503020204020204" charset="-122"/>
                <a:cs typeface="Arial" panose="020B0604020202090204"/>
                <a:sym typeface="+mn-ea"/>
              </a:rPr>
              <a:t>or </a:t>
            </a:r>
            <a:r>
              <a:rPr sz="2000" spc="25" dirty="0">
                <a:latin typeface="微软雅黑" panose="020B0503020204020204" charset="-122"/>
                <a:ea typeface="微软雅黑" panose="020B0503020204020204" charset="-122"/>
                <a:cs typeface="Arial" panose="020B0604020202090204"/>
                <a:sym typeface="+mn-ea"/>
              </a:rPr>
              <a:t>compose </a:t>
            </a:r>
            <a:r>
              <a:rPr sz="2000" spc="10" dirty="0">
                <a:latin typeface="微软雅黑" panose="020B0503020204020204" charset="-122"/>
                <a:ea typeface="微软雅黑" panose="020B0503020204020204" charset="-122"/>
                <a:cs typeface="Arial" panose="020B0604020202090204"/>
                <a:sym typeface="+mn-ea"/>
              </a:rPr>
              <a:t>a piece of  </a:t>
            </a:r>
            <a:r>
              <a:rPr sz="2000" dirty="0">
                <a:latin typeface="微软雅黑" panose="020B0503020204020204" charset="-122"/>
                <a:ea typeface="微软雅黑" panose="020B0503020204020204" charset="-122"/>
                <a:cs typeface="Arial" panose="020B0604020202090204"/>
                <a:sym typeface="+mn-ea"/>
              </a:rPr>
              <a:t>music </a:t>
            </a:r>
            <a:r>
              <a:rPr sz="2000" spc="10" dirty="0">
                <a:latin typeface="微软雅黑" panose="020B0503020204020204" charset="-122"/>
                <a:ea typeface="微软雅黑" panose="020B0503020204020204" charset="-122"/>
                <a:cs typeface="Arial" panose="020B0604020202090204"/>
                <a:sym typeface="+mn-ea"/>
              </a:rPr>
              <a:t>or </a:t>
            </a:r>
            <a:r>
              <a:rPr sz="2000" spc="5" dirty="0">
                <a:latin typeface="微软雅黑" panose="020B0503020204020204" charset="-122"/>
                <a:ea typeface="微软雅黑" panose="020B0503020204020204" charset="-122"/>
                <a:cs typeface="Arial" panose="020B0604020202090204"/>
                <a:sym typeface="+mn-ea"/>
              </a:rPr>
              <a:t>write </a:t>
            </a:r>
            <a:r>
              <a:rPr sz="2000" dirty="0">
                <a:latin typeface="微软雅黑" panose="020B0503020204020204" charset="-122"/>
                <a:ea typeface="微软雅黑" panose="020B0503020204020204" charset="-122"/>
                <a:cs typeface="Arial" panose="020B0604020202090204"/>
                <a:sym typeface="+mn-ea"/>
              </a:rPr>
              <a:t>poetry, it is the </a:t>
            </a:r>
            <a:r>
              <a:rPr sz="2000" spc="15" dirty="0">
                <a:latin typeface="微软雅黑" panose="020B0503020204020204" charset="-122"/>
                <a:ea typeface="微软雅黑" panose="020B0503020204020204" charset="-122"/>
                <a:cs typeface="Arial" panose="020B0604020202090204"/>
                <a:sym typeface="+mn-ea"/>
              </a:rPr>
              <a:t>right </a:t>
            </a:r>
            <a:r>
              <a:rPr sz="2000" dirty="0">
                <a:latin typeface="微软雅黑" panose="020B0503020204020204" charset="-122"/>
                <a:ea typeface="微软雅黑" panose="020B0503020204020204" charset="-122"/>
                <a:cs typeface="Arial" panose="020B0604020202090204"/>
                <a:sym typeface="+mn-ea"/>
              </a:rPr>
              <a:t>brain that is </a:t>
            </a:r>
            <a:r>
              <a:rPr sz="2000" spc="30" dirty="0">
                <a:latin typeface="微软雅黑" panose="020B0503020204020204" charset="-122"/>
                <a:ea typeface="微软雅黑" panose="020B0503020204020204" charset="-122"/>
                <a:cs typeface="Arial" panose="020B0604020202090204"/>
                <a:sym typeface="+mn-ea"/>
              </a:rPr>
              <a:t>in </a:t>
            </a:r>
            <a:r>
              <a:rPr sz="2000" spc="10" dirty="0">
                <a:latin typeface="微软雅黑" panose="020B0503020204020204" charset="-122"/>
                <a:ea typeface="微软雅黑" panose="020B0503020204020204" charset="-122"/>
                <a:cs typeface="Arial" panose="020B0604020202090204"/>
                <a:sym typeface="+mn-ea"/>
              </a:rPr>
              <a:t>operation. </a:t>
            </a:r>
            <a:r>
              <a:rPr sz="2000" spc="35" dirty="0">
                <a:latin typeface="微软雅黑" panose="020B0503020204020204" charset="-122"/>
                <a:ea typeface="微软雅黑" panose="020B0503020204020204" charset="-122"/>
                <a:cs typeface="Arial" panose="020B0604020202090204"/>
                <a:sym typeface="+mn-ea"/>
              </a:rPr>
              <a:t>When </a:t>
            </a:r>
            <a:r>
              <a:rPr sz="2000" dirty="0">
                <a:latin typeface="微软雅黑" panose="020B0503020204020204" charset="-122"/>
                <a:ea typeface="微软雅黑" panose="020B0503020204020204" charset="-122"/>
                <a:cs typeface="Arial" panose="020B0604020202090204"/>
                <a:sym typeface="+mn-ea"/>
              </a:rPr>
              <a:t>you  come </a:t>
            </a:r>
            <a:r>
              <a:rPr sz="2000" spc="25" dirty="0">
                <a:latin typeface="微软雅黑" panose="020B0503020204020204" charset="-122"/>
                <a:ea typeface="微软雅黑" panose="020B0503020204020204" charset="-122"/>
                <a:cs typeface="Arial" panose="020B0604020202090204"/>
                <a:sym typeface="+mn-ea"/>
              </a:rPr>
              <a:t>across </a:t>
            </a:r>
            <a:r>
              <a:rPr sz="2000" spc="10" dirty="0">
                <a:latin typeface="微软雅黑" panose="020B0503020204020204" charset="-122"/>
                <a:ea typeface="微软雅黑" panose="020B0503020204020204" charset="-122"/>
                <a:cs typeface="Arial" panose="020B0604020202090204"/>
                <a:sym typeface="+mn-ea"/>
              </a:rPr>
              <a:t>a </a:t>
            </a:r>
            <a:r>
              <a:rPr sz="2000" spc="15" dirty="0">
                <a:latin typeface="微软雅黑" panose="020B0503020204020204" charset="-122"/>
                <a:ea typeface="微软雅黑" panose="020B0503020204020204" charset="-122"/>
                <a:cs typeface="Arial" panose="020B0604020202090204"/>
                <a:sym typeface="+mn-ea"/>
              </a:rPr>
              <a:t>new situation </a:t>
            </a:r>
            <a:r>
              <a:rPr sz="2000" spc="30" dirty="0">
                <a:latin typeface="微软雅黑" panose="020B0503020204020204" charset="-122"/>
                <a:ea typeface="微软雅黑" panose="020B0503020204020204" charset="-122"/>
                <a:cs typeface="Arial" panose="020B0604020202090204"/>
                <a:sym typeface="+mn-ea"/>
              </a:rPr>
              <a:t>in </a:t>
            </a:r>
            <a:r>
              <a:rPr sz="2000" spc="5" dirty="0">
                <a:latin typeface="微软雅黑" panose="020B0503020204020204" charset="-122"/>
                <a:ea typeface="微软雅黑" panose="020B0503020204020204" charset="-122"/>
                <a:cs typeface="Arial" panose="020B0604020202090204"/>
                <a:sym typeface="+mn-ea"/>
              </a:rPr>
              <a:t>your life, your right </a:t>
            </a:r>
            <a:r>
              <a:rPr sz="2000" spc="10" dirty="0">
                <a:latin typeface="微软雅黑" panose="020B0503020204020204" charset="-122"/>
                <a:ea typeface="微软雅黑" panose="020B0503020204020204" charset="-122"/>
                <a:cs typeface="Arial" panose="020B0604020202090204"/>
                <a:sym typeface="+mn-ea"/>
              </a:rPr>
              <a:t>brain </a:t>
            </a:r>
            <a:r>
              <a:rPr sz="2000" dirty="0">
                <a:latin typeface="微软雅黑" panose="020B0503020204020204" charset="-122"/>
                <a:ea typeface="微软雅黑" panose="020B0503020204020204" charset="-122"/>
                <a:cs typeface="Arial" panose="020B0604020202090204"/>
                <a:sym typeface="+mn-ea"/>
              </a:rPr>
              <a:t>gives ideas </a:t>
            </a:r>
            <a:r>
              <a:rPr sz="2000" spc="50" dirty="0">
                <a:latin typeface="微软雅黑" panose="020B0503020204020204" charset="-122"/>
                <a:ea typeface="微软雅黑" panose="020B0503020204020204" charset="-122"/>
                <a:cs typeface="Arial" panose="020B0604020202090204"/>
                <a:sym typeface="+mn-ea"/>
              </a:rPr>
              <a:t>on </a:t>
            </a:r>
            <a:r>
              <a:rPr sz="2000" spc="15" dirty="0">
                <a:latin typeface="微软雅黑" panose="020B0503020204020204" charset="-122"/>
                <a:ea typeface="微软雅黑" panose="020B0503020204020204" charset="-122"/>
                <a:cs typeface="Arial" panose="020B0604020202090204"/>
                <a:sym typeface="+mn-ea"/>
              </a:rPr>
              <a:t>how  </a:t>
            </a:r>
            <a:r>
              <a:rPr sz="2000" dirty="0">
                <a:latin typeface="微软雅黑" panose="020B0503020204020204" charset="-122"/>
                <a:ea typeface="微软雅黑" panose="020B0503020204020204" charset="-122"/>
                <a:cs typeface="Arial" panose="020B0604020202090204"/>
                <a:sym typeface="+mn-ea"/>
              </a:rPr>
              <a:t>to </a:t>
            </a:r>
            <a:r>
              <a:rPr sz="2000" spc="-5" dirty="0">
                <a:latin typeface="微软雅黑" panose="020B0503020204020204" charset="-122"/>
                <a:ea typeface="微软雅黑" panose="020B0503020204020204" charset="-122"/>
                <a:cs typeface="Arial" panose="020B0604020202090204"/>
                <a:sym typeface="+mn-ea"/>
              </a:rPr>
              <a:t>tackle</a:t>
            </a:r>
            <a:r>
              <a:rPr sz="2000" spc="165"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it.</a:t>
            </a:r>
            <a:endParaRPr sz="2000" spc="-5"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95"/>
              </a:spcBef>
            </a:pPr>
            <a:endParaRPr sz="2000" spc="25" dirty="0">
              <a:latin typeface="微软雅黑" panose="020B0503020204020204" charset="-122"/>
              <a:ea typeface="微软雅黑" panose="020B0503020204020204" charset="-122"/>
              <a:cs typeface="微软雅黑" panose="020B0503020204020204" charset="-122"/>
              <a:sym typeface="+mn-ea"/>
            </a:endParaRPr>
          </a:p>
          <a:p>
            <a:pPr marL="12700" marR="5080" indent="114300" algn="just">
              <a:lnSpc>
                <a:spcPct val="156000"/>
              </a:lnSpc>
              <a:spcBef>
                <a:spcPts val="95"/>
              </a:spcBef>
            </a:pPr>
            <a:endParaRPr sz="2000" spc="25" dirty="0">
              <a:latin typeface="微软雅黑" panose="020B0503020204020204" charset="-122"/>
              <a:ea typeface="微软雅黑" panose="020B0503020204020204" charset="-122"/>
              <a:cs typeface="微软雅黑" panose="020B0503020204020204" charset="-122"/>
              <a:sym typeface="+mn-ea"/>
            </a:endParaRPr>
          </a:p>
          <a:p>
            <a:pPr marL="12700" marR="5080" indent="114300" algn="just">
              <a:lnSpc>
                <a:spcPct val="156000"/>
              </a:lnSpc>
              <a:spcBef>
                <a:spcPts val="95"/>
              </a:spcBef>
            </a:pPr>
            <a:r>
              <a:rPr sz="2000" spc="25" dirty="0">
                <a:latin typeface="微软雅黑" panose="020B0503020204020204" charset="-122"/>
                <a:ea typeface="微软雅黑" panose="020B0503020204020204" charset="-122"/>
                <a:cs typeface="微软雅黑" panose="020B0503020204020204" charset="-122"/>
                <a:sym typeface="+mn-ea"/>
              </a:rPr>
              <a:t>段意：右脑叫做创意脑，能</a:t>
            </a:r>
            <a:r>
              <a:rPr sz="2000" spc="15" dirty="0">
                <a:latin typeface="微软雅黑" panose="020B0503020204020204" charset="-122"/>
                <a:ea typeface="微软雅黑" panose="020B0503020204020204" charset="-122"/>
                <a:cs typeface="微软雅黑" panose="020B0503020204020204" charset="-122"/>
                <a:sym typeface="+mn-ea"/>
              </a:rPr>
              <a:t>够</a:t>
            </a:r>
            <a:r>
              <a:rPr sz="2000" spc="25" dirty="0">
                <a:latin typeface="微软雅黑" panose="020B0503020204020204" charset="-122"/>
                <a:ea typeface="微软雅黑" panose="020B0503020204020204" charset="-122"/>
                <a:cs typeface="微软雅黑" panose="020B0503020204020204" charset="-122"/>
                <a:sym typeface="+mn-ea"/>
              </a:rPr>
              <a:t>让</a:t>
            </a:r>
            <a:r>
              <a:rPr sz="2000" spc="15" dirty="0">
                <a:latin typeface="微软雅黑" panose="020B0503020204020204" charset="-122"/>
                <a:ea typeface="微软雅黑" panose="020B0503020204020204" charset="-122"/>
                <a:cs typeface="微软雅黑" panose="020B0503020204020204" charset="-122"/>
                <a:sym typeface="+mn-ea"/>
              </a:rPr>
              <a:t>我</a:t>
            </a:r>
            <a:r>
              <a:rPr sz="2000" spc="75" dirty="0">
                <a:latin typeface="微软雅黑" panose="020B0503020204020204" charset="-122"/>
                <a:ea typeface="微软雅黑" panose="020B0503020204020204" charset="-122"/>
                <a:cs typeface="微软雅黑" panose="020B0503020204020204" charset="-122"/>
                <a:sym typeface="+mn-ea"/>
              </a:rPr>
              <a:t>们</a:t>
            </a:r>
            <a:r>
              <a:rPr sz="2000" spc="25" dirty="0">
                <a:latin typeface="微软雅黑" panose="020B0503020204020204" charset="-122"/>
                <a:ea typeface="微软雅黑" panose="020B0503020204020204" charset="-122"/>
                <a:cs typeface="微软雅黑" panose="020B0503020204020204" charset="-122"/>
                <a:sym typeface="+mn-ea"/>
              </a:rPr>
              <a:t>创</a:t>
            </a:r>
            <a:r>
              <a:rPr sz="2000" spc="15" dirty="0">
                <a:latin typeface="微软雅黑" panose="020B0503020204020204" charset="-122"/>
                <a:ea typeface="微软雅黑" panose="020B0503020204020204" charset="-122"/>
                <a:cs typeface="微软雅黑" panose="020B0503020204020204" charset="-122"/>
                <a:sym typeface="+mn-ea"/>
              </a:rPr>
              <a:t>造</a:t>
            </a:r>
            <a:r>
              <a:rPr sz="2000" spc="75" dirty="0">
                <a:latin typeface="微软雅黑" panose="020B0503020204020204" charset="-122"/>
                <a:ea typeface="微软雅黑" panose="020B0503020204020204" charset="-122"/>
                <a:cs typeface="微软雅黑" panose="020B0503020204020204" charset="-122"/>
                <a:sym typeface="+mn-ea"/>
              </a:rPr>
              <a:t>性</a:t>
            </a:r>
            <a:r>
              <a:rPr sz="2000" spc="25" dirty="0">
                <a:latin typeface="微软雅黑" panose="020B0503020204020204" charset="-122"/>
                <a:ea typeface="微软雅黑" panose="020B0503020204020204" charset="-122"/>
                <a:cs typeface="微软雅黑" panose="020B0503020204020204" charset="-122"/>
                <a:sym typeface="+mn-ea"/>
              </a:rPr>
              <a:t>地</a:t>
            </a:r>
            <a:r>
              <a:rPr sz="2000" spc="15" dirty="0">
                <a:latin typeface="微软雅黑" panose="020B0503020204020204" charset="-122"/>
                <a:ea typeface="微软雅黑" panose="020B0503020204020204" charset="-122"/>
                <a:cs typeface="微软雅黑" panose="020B0503020204020204" charset="-122"/>
                <a:sym typeface="+mn-ea"/>
              </a:rPr>
              <a:t>思</a:t>
            </a:r>
            <a:r>
              <a:rPr sz="2000" spc="90" dirty="0">
                <a:latin typeface="微软雅黑" panose="020B0503020204020204" charset="-122"/>
                <a:ea typeface="微软雅黑" panose="020B0503020204020204" charset="-122"/>
                <a:cs typeface="微软雅黑" panose="020B0503020204020204" charset="-122"/>
                <a:sym typeface="+mn-ea"/>
              </a:rPr>
              <a:t>考</a:t>
            </a:r>
            <a:r>
              <a:rPr lang="zh-CN" sz="2000" spc="9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包含</a:t>
            </a:r>
            <a:r>
              <a:rPr sz="2000" spc="75" dirty="0">
                <a:latin typeface="微软雅黑" panose="020B0503020204020204" charset="-122"/>
                <a:ea typeface="微软雅黑" panose="020B0503020204020204" charset="-122"/>
                <a:cs typeface="微软雅黑" panose="020B0503020204020204" charset="-122"/>
                <a:sym typeface="+mn-ea"/>
              </a:rPr>
              <a:t>所</a:t>
            </a:r>
            <a:r>
              <a:rPr sz="2000" spc="25" dirty="0">
                <a:latin typeface="微软雅黑" panose="020B0503020204020204" charset="-122"/>
                <a:ea typeface="微软雅黑" panose="020B0503020204020204" charset="-122"/>
                <a:cs typeface="微软雅黑" panose="020B0503020204020204" charset="-122"/>
                <a:sym typeface="+mn-ea"/>
              </a:rPr>
              <a:t>有的</a:t>
            </a:r>
            <a:r>
              <a:rPr sz="2000" spc="75" dirty="0">
                <a:latin typeface="微软雅黑" panose="020B0503020204020204" charset="-122"/>
                <a:ea typeface="微软雅黑" panose="020B0503020204020204" charset="-122"/>
                <a:cs typeface="微软雅黑" panose="020B0503020204020204" charset="-122"/>
                <a:sym typeface="+mn-ea"/>
              </a:rPr>
              <a:t>艺</a:t>
            </a:r>
            <a:r>
              <a:rPr sz="2000" spc="25" dirty="0">
                <a:latin typeface="微软雅黑" panose="020B0503020204020204" charset="-122"/>
                <a:ea typeface="微软雅黑" panose="020B0503020204020204" charset="-122"/>
                <a:cs typeface="微软雅黑" panose="020B0503020204020204" charset="-122"/>
                <a:sym typeface="+mn-ea"/>
              </a:rPr>
              <a:t>术功能。</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652373" y="2039999"/>
            <a:ext cx="3606800" cy="451485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90204"/>
              </a:rPr>
              <a:t>① </a:t>
            </a:r>
            <a:r>
              <a:rPr spc="10" dirty="0">
                <a:latin typeface="微软雅黑" panose="020B0503020204020204" charset="-122"/>
                <a:ea typeface="微软雅黑" panose="020B0503020204020204" charset="-122"/>
                <a:cs typeface="Arial" panose="020B0604020202090204"/>
                <a:sym typeface="+mn-ea"/>
              </a:rPr>
              <a:t>contain  </a:t>
            </a:r>
            <a:r>
              <a:rPr lang="en-US" spc="10" dirty="0">
                <a:latin typeface="微软雅黑" panose="020B0503020204020204" charset="-122"/>
                <a:ea typeface="微软雅黑" panose="020B0503020204020204" charset="-122"/>
                <a:cs typeface="Arial" panose="020B0604020202090204"/>
                <a:sym typeface="+mn-ea"/>
              </a:rPr>
              <a:t>v. </a:t>
            </a:r>
            <a:r>
              <a:rPr lang="zh-CN" altLang="en-US" spc="10" dirty="0">
                <a:latin typeface="微软雅黑" panose="020B0503020204020204" charset="-122"/>
                <a:ea typeface="微软雅黑" panose="020B0503020204020204" charset="-122"/>
                <a:cs typeface="Arial" panose="020B0604020202090204"/>
                <a:sym typeface="+mn-ea"/>
              </a:rPr>
              <a:t>包含、包括</a:t>
            </a:r>
            <a:endParaRPr lang="zh-CN" altLang="en-US" spc="10"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10" dirty="0">
                <a:latin typeface="微软雅黑" panose="020B0503020204020204" charset="-122"/>
                <a:ea typeface="微软雅黑" panose="020B0503020204020204" charset="-122"/>
                <a:cs typeface="Arial" panose="020B0604020202090204"/>
                <a:sym typeface="+mn-ea"/>
              </a:rPr>
              <a:t>appreciation</a:t>
            </a:r>
            <a:r>
              <a:rPr lang="zh-CN" spc="-5" dirty="0">
                <a:latin typeface="微软雅黑" panose="020B0503020204020204" charset="-122"/>
                <a:ea typeface="微软雅黑" panose="020B0503020204020204" charset="-122"/>
                <a:cs typeface="微软雅黑" panose="020B0503020204020204" charset="-122"/>
              </a:rPr>
              <a:t> [əpriːʃɪ'eɪʃ(ə)n</a:t>
            </a:r>
            <a:r>
              <a:rPr lang="en-US" altLang="zh-CN" spc="-5" dirty="0">
                <a:latin typeface="微软雅黑" panose="020B0503020204020204" charset="-122"/>
                <a:ea typeface="微软雅黑" panose="020B0503020204020204" charset="-122"/>
                <a:cs typeface="微软雅黑" panose="020B0503020204020204" charset="-122"/>
              </a:rPr>
              <a:t>]</a:t>
            </a:r>
            <a:endParaRPr lang="en-US" altLang="zh-CN" spc="-5"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1050"/>
              </a:spcBef>
            </a:pPr>
            <a:r>
              <a:rPr lang="en-US" altLang="zh-CN" spc="-5" dirty="0">
                <a:latin typeface="微软雅黑" panose="020B0503020204020204" charset="-122"/>
                <a:ea typeface="微软雅黑" panose="020B0503020204020204" charset="-122"/>
                <a:cs typeface="微软雅黑" panose="020B0503020204020204" charset="-122"/>
              </a:rPr>
              <a:t>    n. </a:t>
            </a:r>
            <a:r>
              <a:rPr lang="zh-CN" altLang="en-US" spc="-5" dirty="0">
                <a:latin typeface="微软雅黑" panose="020B0503020204020204" charset="-122"/>
                <a:ea typeface="微软雅黑" panose="020B0503020204020204" charset="-122"/>
                <a:cs typeface="微软雅黑" panose="020B0503020204020204" charset="-122"/>
              </a:rPr>
              <a:t>欣赏、鉴赏、感激</a:t>
            </a:r>
            <a:endParaRPr lang="zh-CN" altLang="en-US" spc="-5"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90204"/>
              </a:rPr>
              <a:t>③ </a:t>
            </a:r>
            <a:r>
              <a:rPr spc="25" dirty="0">
                <a:latin typeface="微软雅黑" panose="020B0503020204020204" charset="-122"/>
                <a:ea typeface="微软雅黑" panose="020B0503020204020204" charset="-122"/>
                <a:cs typeface="Arial" panose="020B0604020202090204"/>
                <a:sym typeface="+mn-ea"/>
              </a:rPr>
              <a:t>compose </a:t>
            </a:r>
            <a:r>
              <a:rPr lang="en-US" spc="25" dirty="0">
                <a:latin typeface="微软雅黑" panose="020B0503020204020204" charset="-122"/>
                <a:ea typeface="微软雅黑" panose="020B0503020204020204" charset="-122"/>
                <a:cs typeface="Arial" panose="020B0604020202090204"/>
                <a:sym typeface="+mn-ea"/>
              </a:rPr>
              <a:t>v. </a:t>
            </a:r>
            <a:r>
              <a:rPr lang="zh-CN" altLang="en-US" spc="25" dirty="0">
                <a:latin typeface="微软雅黑" panose="020B0503020204020204" charset="-122"/>
                <a:ea typeface="微软雅黑" panose="020B0503020204020204" charset="-122"/>
                <a:cs typeface="Arial" panose="020B0604020202090204"/>
                <a:sym typeface="+mn-ea"/>
              </a:rPr>
              <a:t>组成、作曲、写作</a:t>
            </a:r>
            <a:endParaRPr lang="zh-CN" altLang="en-US" spc="2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lang="zh-CN" altLang="en-US" spc="5" dirty="0">
                <a:latin typeface="微软雅黑" panose="020B0503020204020204" charset="-122"/>
                <a:ea typeface="微软雅黑" panose="020B0503020204020204" charset="-122"/>
                <a:cs typeface="Arial" panose="020B0604020202090204"/>
                <a:sym typeface="+mn-ea"/>
              </a:rPr>
              <a:t>④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operation </a:t>
            </a:r>
            <a:r>
              <a:rPr lang="zh-CN" spc="10" dirty="0">
                <a:latin typeface="微软雅黑" panose="020B0503020204020204" charset="-122"/>
                <a:ea typeface="微软雅黑" panose="020B0503020204020204" charset="-122"/>
                <a:cs typeface="Arial" panose="020B0604020202090204"/>
                <a:sym typeface="+mn-ea"/>
              </a:rPr>
              <a:t>运转中、运行中</a:t>
            </a:r>
            <a:endParaRPr lang="zh-CN" spc="10"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lang="zh-CN" spc="10" dirty="0">
                <a:latin typeface="微软雅黑" panose="020B0503020204020204" charset="-122"/>
                <a:ea typeface="微软雅黑" panose="020B0503020204020204" charset="-122"/>
                <a:cs typeface="Arial" panose="020B0604020202090204"/>
                <a:sym typeface="+mn-ea"/>
              </a:rPr>
              <a:t>⑤ </a:t>
            </a:r>
            <a:r>
              <a:rPr lang="en-US" altLang="zh-CN" spc="10" dirty="0">
                <a:latin typeface="微软雅黑" panose="020B0503020204020204" charset="-122"/>
                <a:ea typeface="微软雅黑" panose="020B0503020204020204" charset="-122"/>
                <a:cs typeface="Arial" panose="020B0604020202090204"/>
                <a:sym typeface="+mn-ea"/>
              </a:rPr>
              <a:t>come across </a:t>
            </a:r>
            <a:r>
              <a:rPr lang="zh-CN" altLang="en-US" spc="10" dirty="0">
                <a:latin typeface="微软雅黑" panose="020B0503020204020204" charset="-122"/>
                <a:ea typeface="微软雅黑" panose="020B0503020204020204" charset="-122"/>
                <a:cs typeface="Arial" panose="020B0604020202090204"/>
                <a:sym typeface="+mn-ea"/>
              </a:rPr>
              <a:t>偶遇、发现</a:t>
            </a:r>
            <a:endParaRPr lang="zh-CN" altLang="en-US" spc="10"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lang="zh-CN" altLang="en-US" spc="10" dirty="0">
                <a:latin typeface="微软雅黑" panose="020B0503020204020204" charset="-122"/>
                <a:ea typeface="微软雅黑" panose="020B0503020204020204" charset="-122"/>
                <a:cs typeface="Arial" panose="020B0604020202090204"/>
                <a:sym typeface="+mn-ea"/>
              </a:rPr>
              <a:t>⑥ </a:t>
            </a:r>
            <a:r>
              <a:rPr spc="-5" dirty="0">
                <a:latin typeface="微软雅黑" panose="020B0503020204020204" charset="-122"/>
                <a:ea typeface="微软雅黑" panose="020B0503020204020204" charset="-122"/>
                <a:cs typeface="Arial" panose="020B0604020202090204"/>
                <a:sym typeface="+mn-ea"/>
              </a:rPr>
              <a:t>tackle  ['tækl]</a:t>
            </a:r>
            <a:endParaRPr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90204"/>
                <a:sym typeface="+mn-ea"/>
              </a:rPr>
              <a:t>    </a:t>
            </a:r>
            <a:r>
              <a:rPr lang="en-US" spc="-5" dirty="0">
                <a:latin typeface="微软雅黑" panose="020B0503020204020204" charset="-122"/>
                <a:ea typeface="微软雅黑" panose="020B0503020204020204" charset="-122"/>
                <a:cs typeface="Arial" panose="020B0604020202090204"/>
                <a:sym typeface="+mn-ea"/>
              </a:rPr>
              <a:t>v. </a:t>
            </a:r>
            <a:r>
              <a:rPr lang="zh-CN" altLang="en-US" spc="-5" dirty="0">
                <a:latin typeface="微软雅黑" panose="020B0503020204020204" charset="-122"/>
                <a:ea typeface="微软雅黑" panose="020B0503020204020204" charset="-122"/>
                <a:cs typeface="Arial" panose="020B0604020202090204"/>
                <a:sym typeface="+mn-ea"/>
              </a:rPr>
              <a:t>处理、应对</a:t>
            </a:r>
            <a:endParaRPr lang="zh-CN" altLang="en-US" spc="-5"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7010" y="1385490"/>
            <a:ext cx="8258175" cy="5846216"/>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③</a:t>
            </a:r>
            <a:r>
              <a:rPr sz="2000" u="sng" dirty="0">
                <a:solidFill>
                  <a:schemeClr val="tx1"/>
                </a:solidFill>
                <a:latin typeface="微软雅黑" panose="020B0503020204020204" charset="-122"/>
                <a:ea typeface="微软雅黑" panose="020B0503020204020204" charset="-122"/>
                <a:cs typeface="Arial" panose="020B0604020202090204"/>
                <a:sym typeface="+mn-ea"/>
              </a:rPr>
              <a:t>The </a:t>
            </a:r>
            <a:r>
              <a:rPr sz="2000" u="sng" spc="5" dirty="0">
                <a:solidFill>
                  <a:schemeClr val="tx1"/>
                </a:solidFill>
                <a:latin typeface="微软雅黑" panose="020B0503020204020204" charset="-122"/>
                <a:ea typeface="微软雅黑" panose="020B0503020204020204" charset="-122"/>
                <a:cs typeface="Arial" panose="020B0604020202090204"/>
                <a:sym typeface="+mn-ea"/>
              </a:rPr>
              <a:t>right </a:t>
            </a:r>
            <a:r>
              <a:rPr sz="2000" u="sng" spc="10" dirty="0">
                <a:solidFill>
                  <a:schemeClr val="tx1"/>
                </a:solidFill>
                <a:latin typeface="微软雅黑" panose="020B0503020204020204" charset="-122"/>
                <a:ea typeface="微软雅黑" panose="020B0503020204020204" charset="-122"/>
                <a:cs typeface="Arial" panose="020B0604020202090204"/>
                <a:sym typeface="+mn-ea"/>
              </a:rPr>
              <a:t>brain </a:t>
            </a:r>
            <a:r>
              <a:rPr sz="2000" u="sng" dirty="0">
                <a:solidFill>
                  <a:schemeClr val="tx1"/>
                </a:solidFill>
                <a:latin typeface="微软雅黑" panose="020B0503020204020204" charset="-122"/>
                <a:ea typeface="微软雅黑" panose="020B0503020204020204" charset="-122"/>
                <a:cs typeface="Arial" panose="020B0604020202090204"/>
                <a:sym typeface="+mn-ea"/>
              </a:rPr>
              <a:t>is </a:t>
            </a:r>
            <a:r>
              <a:rPr sz="2000" u="sng" spc="25" dirty="0">
                <a:solidFill>
                  <a:schemeClr val="tx1"/>
                </a:solidFill>
                <a:latin typeface="微软雅黑" panose="020B0503020204020204" charset="-122"/>
                <a:ea typeface="微软雅黑" panose="020B0503020204020204" charset="-122"/>
                <a:cs typeface="Arial" panose="020B0604020202090204"/>
                <a:sym typeface="+mn-ea"/>
              </a:rPr>
              <a:t>often called </a:t>
            </a:r>
            <a:r>
              <a:rPr sz="2000" u="sng" dirty="0">
                <a:solidFill>
                  <a:schemeClr val="tx1"/>
                </a:solidFill>
                <a:latin typeface="微软雅黑" panose="020B0503020204020204" charset="-122"/>
                <a:ea typeface="微软雅黑" panose="020B0503020204020204" charset="-122"/>
                <a:cs typeface="Arial" panose="020B0604020202090204"/>
                <a:sym typeface="+mn-ea"/>
              </a:rPr>
              <a:t>the creative brain.</a:t>
            </a:r>
            <a:r>
              <a:rPr sz="2000" dirty="0">
                <a:latin typeface="微软雅黑" panose="020B0503020204020204" charset="-122"/>
                <a:ea typeface="微软雅黑" panose="020B0503020204020204" charset="-122"/>
                <a:cs typeface="Arial" panose="020B0604020202090204"/>
                <a:sym typeface="+mn-ea"/>
              </a:rPr>
              <a:t> </a:t>
            </a:r>
            <a:r>
              <a:rPr sz="2000" spc="15" dirty="0">
                <a:solidFill>
                  <a:schemeClr val="bg2">
                    <a:lumMod val="50000"/>
                  </a:schemeClr>
                </a:solidFill>
                <a:latin typeface="微软雅黑" panose="020B0503020204020204" charset="-122"/>
                <a:ea typeface="微软雅黑" panose="020B0503020204020204" charset="-122"/>
                <a:cs typeface="Arial" panose="020B0604020202090204"/>
                <a:sym typeface="+mn-ea"/>
              </a:rPr>
              <a:t>It </a:t>
            </a:r>
            <a:r>
              <a:rPr sz="2000" dirty="0">
                <a:solidFill>
                  <a:schemeClr val="bg2">
                    <a:lumMod val="50000"/>
                  </a:schemeClr>
                </a:solidFill>
                <a:latin typeface="微软雅黑" panose="020B0503020204020204" charset="-122"/>
                <a:ea typeface="微软雅黑" panose="020B0503020204020204" charset="-122"/>
                <a:cs typeface="Arial" panose="020B0604020202090204"/>
                <a:sym typeface="+mn-ea"/>
              </a:rPr>
              <a:t>has the </a:t>
            </a:r>
            <a:r>
              <a:rPr sz="2000"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function of  </a:t>
            </a:r>
            <a:r>
              <a:rPr sz="2000"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thinking </a:t>
            </a:r>
            <a:r>
              <a:rPr sz="2000" dirty="0">
                <a:solidFill>
                  <a:schemeClr val="bg2">
                    <a:lumMod val="50000"/>
                  </a:schemeClr>
                </a:solidFill>
                <a:latin typeface="微软雅黑" panose="020B0503020204020204" charset="-122"/>
                <a:ea typeface="微软雅黑" panose="020B0503020204020204" charset="-122"/>
                <a:cs typeface="Arial" panose="020B0604020202090204"/>
                <a:sym typeface="+mn-ea"/>
              </a:rPr>
              <a:t>creatively.</a:t>
            </a:r>
            <a:r>
              <a:rPr sz="2000"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This </a:t>
            </a:r>
            <a:r>
              <a:rPr sz="2000" spc="10" dirty="0">
                <a:latin typeface="微软雅黑" panose="020B0503020204020204" charset="-122"/>
                <a:ea typeface="微软雅黑" panose="020B0503020204020204" charset="-122"/>
                <a:cs typeface="Arial" panose="020B0604020202090204"/>
                <a:sym typeface="+mn-ea"/>
              </a:rPr>
              <a:t>contains </a:t>
            </a:r>
            <a:r>
              <a:rPr sz="2000" spc="25" dirty="0">
                <a:latin typeface="微软雅黑" panose="020B0503020204020204" charset="-122"/>
                <a:ea typeface="微软雅黑" panose="020B0503020204020204" charset="-122"/>
                <a:cs typeface="Arial" panose="020B0604020202090204"/>
                <a:sym typeface="+mn-ea"/>
              </a:rPr>
              <a:t>all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artistic functions, </a:t>
            </a:r>
            <a:r>
              <a:rPr sz="2000" spc="15" dirty="0">
                <a:latin typeface="微软雅黑" panose="020B0503020204020204" charset="-122"/>
                <a:ea typeface="微软雅黑" panose="020B0503020204020204" charset="-122"/>
                <a:cs typeface="Arial" panose="020B0604020202090204"/>
                <a:sym typeface="+mn-ea"/>
              </a:rPr>
              <a:t>including </a:t>
            </a:r>
            <a:r>
              <a:rPr sz="2000" spc="10" dirty="0">
                <a:latin typeface="微软雅黑" panose="020B0503020204020204" charset="-122"/>
                <a:ea typeface="微软雅黑" panose="020B0503020204020204" charset="-122"/>
                <a:cs typeface="Arial" panose="020B0604020202090204"/>
                <a:sym typeface="+mn-ea"/>
              </a:rPr>
              <a:t>art </a:t>
            </a:r>
            <a:r>
              <a:rPr sz="2000" spc="15" dirty="0">
                <a:latin typeface="微软雅黑" panose="020B0503020204020204" charset="-122"/>
                <a:ea typeface="微软雅黑" panose="020B0503020204020204" charset="-122"/>
                <a:cs typeface="Arial" panose="020B0604020202090204"/>
                <a:sym typeface="+mn-ea"/>
              </a:rPr>
              <a:t>and  </a:t>
            </a:r>
            <a:r>
              <a:rPr sz="2000" dirty="0">
                <a:latin typeface="微软雅黑" panose="020B0503020204020204" charset="-122"/>
                <a:ea typeface="微软雅黑" panose="020B0503020204020204" charset="-122"/>
                <a:cs typeface="Arial" panose="020B0604020202090204"/>
                <a:sym typeface="+mn-ea"/>
              </a:rPr>
              <a:t>music </a:t>
            </a:r>
            <a:r>
              <a:rPr sz="2000" spc="10" dirty="0">
                <a:latin typeface="微软雅黑" panose="020B0503020204020204" charset="-122"/>
                <a:ea typeface="微软雅黑" panose="020B0503020204020204" charset="-122"/>
                <a:cs typeface="Arial" panose="020B0604020202090204"/>
                <a:sym typeface="+mn-ea"/>
              </a:rPr>
              <a:t>appreciation. </a:t>
            </a:r>
            <a:r>
              <a:rPr sz="2000" spc="35" dirty="0">
                <a:latin typeface="微软雅黑" panose="020B0503020204020204" charset="-122"/>
                <a:ea typeface="微软雅黑" panose="020B0503020204020204" charset="-122"/>
                <a:cs typeface="Arial" panose="020B0604020202090204"/>
                <a:sym typeface="+mn-ea"/>
              </a:rPr>
              <a:t>When </a:t>
            </a:r>
            <a:r>
              <a:rPr sz="2000" spc="25" dirty="0">
                <a:latin typeface="微软雅黑" panose="020B0503020204020204" charset="-122"/>
                <a:ea typeface="微软雅黑" panose="020B0503020204020204" charset="-122"/>
                <a:cs typeface="Arial" panose="020B0604020202090204"/>
                <a:sym typeface="+mn-ea"/>
              </a:rPr>
              <a:t>you </a:t>
            </a:r>
            <a:r>
              <a:rPr sz="2000" spc="5" dirty="0">
                <a:latin typeface="微软雅黑" panose="020B0503020204020204" charset="-122"/>
                <a:ea typeface="微软雅黑" panose="020B0503020204020204" charset="-122"/>
                <a:cs typeface="Arial" panose="020B0604020202090204"/>
                <a:sym typeface="+mn-ea"/>
              </a:rPr>
              <a:t>want </a:t>
            </a:r>
            <a:r>
              <a:rPr sz="2000" dirty="0">
                <a:latin typeface="微软雅黑" panose="020B0503020204020204" charset="-122"/>
                <a:ea typeface="微软雅黑" panose="020B0503020204020204" charset="-122"/>
                <a:cs typeface="Arial" panose="020B0604020202090204"/>
                <a:sym typeface="+mn-ea"/>
              </a:rPr>
              <a:t>to </a:t>
            </a:r>
            <a:r>
              <a:rPr sz="2000" spc="15" dirty="0">
                <a:latin typeface="微软雅黑" panose="020B0503020204020204" charset="-122"/>
                <a:ea typeface="微软雅黑" panose="020B0503020204020204" charset="-122"/>
                <a:cs typeface="Arial" panose="020B0604020202090204"/>
                <a:sym typeface="+mn-ea"/>
              </a:rPr>
              <a:t>draw </a:t>
            </a:r>
            <a:r>
              <a:rPr sz="2000" spc="10" dirty="0">
                <a:latin typeface="微软雅黑" panose="020B0503020204020204" charset="-122"/>
                <a:ea typeface="微软雅黑" panose="020B0503020204020204" charset="-122"/>
                <a:cs typeface="Arial" panose="020B0604020202090204"/>
                <a:sym typeface="+mn-ea"/>
              </a:rPr>
              <a:t>a </a:t>
            </a:r>
            <a:r>
              <a:rPr sz="2000" dirty="0">
                <a:latin typeface="微软雅黑" panose="020B0503020204020204" charset="-122"/>
                <a:ea typeface="微软雅黑" panose="020B0503020204020204" charset="-122"/>
                <a:cs typeface="Arial" panose="020B0604020202090204"/>
                <a:sym typeface="+mn-ea"/>
              </a:rPr>
              <a:t>picture </a:t>
            </a:r>
            <a:r>
              <a:rPr sz="2000" spc="10" dirty="0">
                <a:latin typeface="微软雅黑" panose="020B0503020204020204" charset="-122"/>
                <a:ea typeface="微软雅黑" panose="020B0503020204020204" charset="-122"/>
                <a:cs typeface="Arial" panose="020B0604020202090204"/>
                <a:sym typeface="+mn-ea"/>
              </a:rPr>
              <a:t>or </a:t>
            </a:r>
            <a:r>
              <a:rPr sz="2000" spc="25" dirty="0">
                <a:latin typeface="微软雅黑" panose="020B0503020204020204" charset="-122"/>
                <a:ea typeface="微软雅黑" panose="020B0503020204020204" charset="-122"/>
                <a:cs typeface="Arial" panose="020B0604020202090204"/>
                <a:sym typeface="+mn-ea"/>
              </a:rPr>
              <a:t>compose </a:t>
            </a:r>
            <a:r>
              <a:rPr sz="2000" spc="10" dirty="0">
                <a:latin typeface="微软雅黑" panose="020B0503020204020204" charset="-122"/>
                <a:ea typeface="微软雅黑" panose="020B0503020204020204" charset="-122"/>
                <a:cs typeface="Arial" panose="020B0604020202090204"/>
                <a:sym typeface="+mn-ea"/>
              </a:rPr>
              <a:t>a piece of  </a:t>
            </a:r>
            <a:r>
              <a:rPr sz="2000" dirty="0">
                <a:latin typeface="微软雅黑" panose="020B0503020204020204" charset="-122"/>
                <a:ea typeface="微软雅黑" panose="020B0503020204020204" charset="-122"/>
                <a:cs typeface="Arial" panose="020B0604020202090204"/>
                <a:sym typeface="+mn-ea"/>
              </a:rPr>
              <a:t>music </a:t>
            </a:r>
            <a:r>
              <a:rPr sz="2000" spc="10" dirty="0">
                <a:latin typeface="微软雅黑" panose="020B0503020204020204" charset="-122"/>
                <a:ea typeface="微软雅黑" panose="020B0503020204020204" charset="-122"/>
                <a:cs typeface="Arial" panose="020B0604020202090204"/>
                <a:sym typeface="+mn-ea"/>
              </a:rPr>
              <a:t>or </a:t>
            </a:r>
            <a:r>
              <a:rPr sz="2000" spc="5" dirty="0">
                <a:latin typeface="微软雅黑" panose="020B0503020204020204" charset="-122"/>
                <a:ea typeface="微软雅黑" panose="020B0503020204020204" charset="-122"/>
                <a:cs typeface="Arial" panose="020B0604020202090204"/>
                <a:sym typeface="+mn-ea"/>
              </a:rPr>
              <a:t>write </a:t>
            </a:r>
            <a:r>
              <a:rPr sz="2000" dirty="0">
                <a:latin typeface="微软雅黑" panose="020B0503020204020204" charset="-122"/>
                <a:ea typeface="微软雅黑" panose="020B0503020204020204" charset="-122"/>
                <a:cs typeface="Arial" panose="020B0604020202090204"/>
                <a:sym typeface="+mn-ea"/>
              </a:rPr>
              <a:t>poetry, it is the </a:t>
            </a:r>
            <a:r>
              <a:rPr sz="2000" spc="15" dirty="0">
                <a:latin typeface="微软雅黑" panose="020B0503020204020204" charset="-122"/>
                <a:ea typeface="微软雅黑" panose="020B0503020204020204" charset="-122"/>
                <a:cs typeface="Arial" panose="020B0604020202090204"/>
                <a:sym typeface="+mn-ea"/>
              </a:rPr>
              <a:t>right </a:t>
            </a:r>
            <a:r>
              <a:rPr sz="2000" dirty="0">
                <a:latin typeface="微软雅黑" panose="020B0503020204020204" charset="-122"/>
                <a:ea typeface="微软雅黑" panose="020B0503020204020204" charset="-122"/>
                <a:cs typeface="Arial" panose="020B0604020202090204"/>
                <a:sym typeface="+mn-ea"/>
              </a:rPr>
              <a:t>brain that is </a:t>
            </a:r>
            <a:r>
              <a:rPr sz="2000" spc="30" dirty="0">
                <a:latin typeface="微软雅黑" panose="020B0503020204020204" charset="-122"/>
                <a:ea typeface="微软雅黑" panose="020B0503020204020204" charset="-122"/>
                <a:cs typeface="Arial" panose="020B0604020202090204"/>
                <a:sym typeface="+mn-ea"/>
              </a:rPr>
              <a:t>in </a:t>
            </a:r>
            <a:r>
              <a:rPr sz="2000" spc="10" dirty="0">
                <a:latin typeface="微软雅黑" panose="020B0503020204020204" charset="-122"/>
                <a:ea typeface="微软雅黑" panose="020B0503020204020204" charset="-122"/>
                <a:cs typeface="Arial" panose="020B0604020202090204"/>
                <a:sym typeface="+mn-ea"/>
              </a:rPr>
              <a:t>operation. </a:t>
            </a:r>
            <a:r>
              <a:rPr sz="2000" spc="35" dirty="0">
                <a:latin typeface="微软雅黑" panose="020B0503020204020204" charset="-122"/>
                <a:ea typeface="微软雅黑" panose="020B0503020204020204" charset="-122"/>
                <a:cs typeface="Arial" panose="020B0604020202090204"/>
                <a:sym typeface="+mn-ea"/>
              </a:rPr>
              <a:t>When </a:t>
            </a:r>
            <a:r>
              <a:rPr sz="2000" dirty="0">
                <a:latin typeface="微软雅黑" panose="020B0503020204020204" charset="-122"/>
                <a:ea typeface="微软雅黑" panose="020B0503020204020204" charset="-122"/>
                <a:cs typeface="Arial" panose="020B0604020202090204"/>
                <a:sym typeface="+mn-ea"/>
              </a:rPr>
              <a:t>you  come </a:t>
            </a:r>
            <a:r>
              <a:rPr sz="2000" spc="25" dirty="0">
                <a:latin typeface="微软雅黑" panose="020B0503020204020204" charset="-122"/>
                <a:ea typeface="微软雅黑" panose="020B0503020204020204" charset="-122"/>
                <a:cs typeface="Arial" panose="020B0604020202090204"/>
                <a:sym typeface="+mn-ea"/>
              </a:rPr>
              <a:t>across </a:t>
            </a:r>
            <a:r>
              <a:rPr sz="2000" spc="10" dirty="0">
                <a:latin typeface="微软雅黑" panose="020B0503020204020204" charset="-122"/>
                <a:ea typeface="微软雅黑" panose="020B0503020204020204" charset="-122"/>
                <a:cs typeface="Arial" panose="020B0604020202090204"/>
                <a:sym typeface="+mn-ea"/>
              </a:rPr>
              <a:t>a </a:t>
            </a:r>
            <a:r>
              <a:rPr sz="2000" spc="15" dirty="0">
                <a:latin typeface="微软雅黑" panose="020B0503020204020204" charset="-122"/>
                <a:ea typeface="微软雅黑" panose="020B0503020204020204" charset="-122"/>
                <a:cs typeface="Arial" panose="020B0604020202090204"/>
                <a:sym typeface="+mn-ea"/>
              </a:rPr>
              <a:t>new situation </a:t>
            </a:r>
            <a:r>
              <a:rPr sz="2000" spc="30" dirty="0">
                <a:latin typeface="微软雅黑" panose="020B0503020204020204" charset="-122"/>
                <a:ea typeface="微软雅黑" panose="020B0503020204020204" charset="-122"/>
                <a:cs typeface="Arial" panose="020B0604020202090204"/>
                <a:sym typeface="+mn-ea"/>
              </a:rPr>
              <a:t>in </a:t>
            </a:r>
            <a:r>
              <a:rPr sz="2000" spc="5" dirty="0">
                <a:latin typeface="微软雅黑" panose="020B0503020204020204" charset="-122"/>
                <a:ea typeface="微软雅黑" panose="020B0503020204020204" charset="-122"/>
                <a:cs typeface="Arial" panose="020B0604020202090204"/>
                <a:sym typeface="+mn-ea"/>
              </a:rPr>
              <a:t>your life, your right </a:t>
            </a:r>
            <a:r>
              <a:rPr sz="2000" spc="10" dirty="0">
                <a:latin typeface="微软雅黑" panose="020B0503020204020204" charset="-122"/>
                <a:ea typeface="微软雅黑" panose="020B0503020204020204" charset="-122"/>
                <a:cs typeface="Arial" panose="020B0604020202090204"/>
                <a:sym typeface="+mn-ea"/>
              </a:rPr>
              <a:t>brain </a:t>
            </a:r>
            <a:r>
              <a:rPr sz="2000" dirty="0">
                <a:latin typeface="微软雅黑" panose="020B0503020204020204" charset="-122"/>
                <a:ea typeface="微软雅黑" panose="020B0503020204020204" charset="-122"/>
                <a:cs typeface="Arial" panose="020B0604020202090204"/>
                <a:sym typeface="+mn-ea"/>
              </a:rPr>
              <a:t>gives ideas </a:t>
            </a:r>
            <a:r>
              <a:rPr sz="2000" spc="50" dirty="0">
                <a:latin typeface="微软雅黑" panose="020B0503020204020204" charset="-122"/>
                <a:ea typeface="微软雅黑" panose="020B0503020204020204" charset="-122"/>
                <a:cs typeface="Arial" panose="020B0604020202090204"/>
                <a:sym typeface="+mn-ea"/>
              </a:rPr>
              <a:t>on </a:t>
            </a:r>
            <a:r>
              <a:rPr sz="2000" spc="15" dirty="0">
                <a:latin typeface="微软雅黑" panose="020B0503020204020204" charset="-122"/>
                <a:ea typeface="微软雅黑" panose="020B0503020204020204" charset="-122"/>
                <a:cs typeface="Arial" panose="020B0604020202090204"/>
                <a:sym typeface="+mn-ea"/>
              </a:rPr>
              <a:t>how  </a:t>
            </a:r>
            <a:r>
              <a:rPr sz="2000" dirty="0">
                <a:latin typeface="微软雅黑" panose="020B0503020204020204" charset="-122"/>
                <a:ea typeface="微软雅黑" panose="020B0503020204020204" charset="-122"/>
                <a:cs typeface="Arial" panose="020B0604020202090204"/>
                <a:sym typeface="+mn-ea"/>
              </a:rPr>
              <a:t>to </a:t>
            </a:r>
            <a:r>
              <a:rPr sz="2000" spc="-5" dirty="0">
                <a:latin typeface="微软雅黑" panose="020B0503020204020204" charset="-122"/>
                <a:ea typeface="微软雅黑" panose="020B0503020204020204" charset="-122"/>
                <a:cs typeface="Arial" panose="020B0604020202090204"/>
                <a:sym typeface="+mn-ea"/>
              </a:rPr>
              <a:t>tackle</a:t>
            </a:r>
            <a:r>
              <a:rPr sz="2000" spc="165"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it.</a:t>
            </a:r>
            <a:endParaRPr sz="2000" spc="-5"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95"/>
              </a:spcBef>
            </a:pPr>
            <a:endParaRPr sz="2000" spc="25" dirty="0">
              <a:latin typeface="微软雅黑" panose="020B0503020204020204" charset="-122"/>
              <a:ea typeface="微软雅黑" panose="020B0503020204020204" charset="-122"/>
              <a:cs typeface="微软雅黑" panose="020B0503020204020204" charset="-122"/>
              <a:sym typeface="+mn-ea"/>
            </a:endParaRPr>
          </a:p>
          <a:p>
            <a:pPr marL="12700" marR="5080" indent="114300" algn="just">
              <a:lnSpc>
                <a:spcPct val="156000"/>
              </a:lnSpc>
              <a:spcBef>
                <a:spcPts val="95"/>
              </a:spcBef>
            </a:pPr>
            <a:endParaRPr sz="2000" spc="25" dirty="0">
              <a:latin typeface="微软雅黑" panose="020B0503020204020204" charset="-122"/>
              <a:ea typeface="微软雅黑" panose="020B0503020204020204" charset="-122"/>
              <a:cs typeface="微软雅黑" panose="020B0503020204020204" charset="-122"/>
              <a:sym typeface="+mn-ea"/>
            </a:endParaRPr>
          </a:p>
          <a:p>
            <a:pPr marL="12700" marR="5080" indent="114300" algn="just">
              <a:lnSpc>
                <a:spcPct val="156000"/>
              </a:lnSpc>
              <a:spcBef>
                <a:spcPts val="95"/>
              </a:spcBef>
            </a:pPr>
            <a:r>
              <a:rPr sz="2000" spc="25" dirty="0">
                <a:latin typeface="微软雅黑" panose="020B0503020204020204" charset="-122"/>
                <a:ea typeface="微软雅黑" panose="020B0503020204020204" charset="-122"/>
                <a:cs typeface="微软雅黑" panose="020B0503020204020204" charset="-122"/>
                <a:sym typeface="+mn-ea"/>
              </a:rPr>
              <a:t>段意：右脑叫做创意脑，能</a:t>
            </a:r>
            <a:r>
              <a:rPr sz="2000" spc="15" dirty="0">
                <a:latin typeface="微软雅黑" panose="020B0503020204020204" charset="-122"/>
                <a:ea typeface="微软雅黑" panose="020B0503020204020204" charset="-122"/>
                <a:cs typeface="微软雅黑" panose="020B0503020204020204" charset="-122"/>
                <a:sym typeface="+mn-ea"/>
              </a:rPr>
              <a:t>够</a:t>
            </a:r>
            <a:r>
              <a:rPr sz="2000" spc="25" dirty="0">
                <a:latin typeface="微软雅黑" panose="020B0503020204020204" charset="-122"/>
                <a:ea typeface="微软雅黑" panose="020B0503020204020204" charset="-122"/>
                <a:cs typeface="微软雅黑" panose="020B0503020204020204" charset="-122"/>
                <a:sym typeface="+mn-ea"/>
              </a:rPr>
              <a:t>让</a:t>
            </a:r>
            <a:r>
              <a:rPr sz="2000" spc="15" dirty="0">
                <a:latin typeface="微软雅黑" panose="020B0503020204020204" charset="-122"/>
                <a:ea typeface="微软雅黑" panose="020B0503020204020204" charset="-122"/>
                <a:cs typeface="微软雅黑" panose="020B0503020204020204" charset="-122"/>
                <a:sym typeface="+mn-ea"/>
              </a:rPr>
              <a:t>我</a:t>
            </a:r>
            <a:r>
              <a:rPr sz="2000" spc="75" dirty="0">
                <a:latin typeface="微软雅黑" panose="020B0503020204020204" charset="-122"/>
                <a:ea typeface="微软雅黑" panose="020B0503020204020204" charset="-122"/>
                <a:cs typeface="微软雅黑" panose="020B0503020204020204" charset="-122"/>
                <a:sym typeface="+mn-ea"/>
              </a:rPr>
              <a:t>们</a:t>
            </a:r>
            <a:r>
              <a:rPr sz="2000" spc="25" dirty="0">
                <a:latin typeface="微软雅黑" panose="020B0503020204020204" charset="-122"/>
                <a:ea typeface="微软雅黑" panose="020B0503020204020204" charset="-122"/>
                <a:cs typeface="微软雅黑" panose="020B0503020204020204" charset="-122"/>
                <a:sym typeface="+mn-ea"/>
              </a:rPr>
              <a:t>创</a:t>
            </a:r>
            <a:r>
              <a:rPr sz="2000" spc="15" dirty="0">
                <a:latin typeface="微软雅黑" panose="020B0503020204020204" charset="-122"/>
                <a:ea typeface="微软雅黑" panose="020B0503020204020204" charset="-122"/>
                <a:cs typeface="微软雅黑" panose="020B0503020204020204" charset="-122"/>
                <a:sym typeface="+mn-ea"/>
              </a:rPr>
              <a:t>造</a:t>
            </a:r>
            <a:r>
              <a:rPr sz="2000" spc="75" dirty="0">
                <a:latin typeface="微软雅黑" panose="020B0503020204020204" charset="-122"/>
                <a:ea typeface="微软雅黑" panose="020B0503020204020204" charset="-122"/>
                <a:cs typeface="微软雅黑" panose="020B0503020204020204" charset="-122"/>
                <a:sym typeface="+mn-ea"/>
              </a:rPr>
              <a:t>性</a:t>
            </a:r>
            <a:r>
              <a:rPr sz="2000" spc="25" dirty="0">
                <a:latin typeface="微软雅黑" panose="020B0503020204020204" charset="-122"/>
                <a:ea typeface="微软雅黑" panose="020B0503020204020204" charset="-122"/>
                <a:cs typeface="微软雅黑" panose="020B0503020204020204" charset="-122"/>
                <a:sym typeface="+mn-ea"/>
              </a:rPr>
              <a:t>地</a:t>
            </a:r>
            <a:r>
              <a:rPr sz="2000" spc="15" dirty="0">
                <a:latin typeface="微软雅黑" panose="020B0503020204020204" charset="-122"/>
                <a:ea typeface="微软雅黑" panose="020B0503020204020204" charset="-122"/>
                <a:cs typeface="微软雅黑" panose="020B0503020204020204" charset="-122"/>
                <a:sym typeface="+mn-ea"/>
              </a:rPr>
              <a:t>思</a:t>
            </a:r>
            <a:r>
              <a:rPr sz="2000" spc="90" dirty="0">
                <a:latin typeface="微软雅黑" panose="020B0503020204020204" charset="-122"/>
                <a:ea typeface="微软雅黑" panose="020B0503020204020204" charset="-122"/>
                <a:cs typeface="微软雅黑" panose="020B0503020204020204" charset="-122"/>
                <a:sym typeface="+mn-ea"/>
              </a:rPr>
              <a:t>考</a:t>
            </a:r>
            <a:r>
              <a:rPr lang="zh-CN" sz="2000" spc="9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包含</a:t>
            </a:r>
            <a:r>
              <a:rPr sz="2000" spc="75" dirty="0">
                <a:latin typeface="微软雅黑" panose="020B0503020204020204" charset="-122"/>
                <a:ea typeface="微软雅黑" panose="020B0503020204020204" charset="-122"/>
                <a:cs typeface="微软雅黑" panose="020B0503020204020204" charset="-122"/>
                <a:sym typeface="+mn-ea"/>
              </a:rPr>
              <a:t>所</a:t>
            </a:r>
            <a:r>
              <a:rPr sz="2000" spc="25" dirty="0">
                <a:latin typeface="微软雅黑" panose="020B0503020204020204" charset="-122"/>
                <a:ea typeface="微软雅黑" panose="020B0503020204020204" charset="-122"/>
                <a:cs typeface="微软雅黑" panose="020B0503020204020204" charset="-122"/>
                <a:sym typeface="+mn-ea"/>
              </a:rPr>
              <a:t>有的</a:t>
            </a:r>
            <a:r>
              <a:rPr sz="2000" spc="75" dirty="0">
                <a:latin typeface="微软雅黑" panose="020B0503020204020204" charset="-122"/>
                <a:ea typeface="微软雅黑" panose="020B0503020204020204" charset="-122"/>
                <a:cs typeface="微软雅黑" panose="020B0503020204020204" charset="-122"/>
                <a:sym typeface="+mn-ea"/>
              </a:rPr>
              <a:t>艺</a:t>
            </a:r>
            <a:r>
              <a:rPr sz="2000" spc="25" dirty="0">
                <a:latin typeface="微软雅黑" panose="020B0503020204020204" charset="-122"/>
                <a:ea typeface="微软雅黑" panose="020B0503020204020204" charset="-122"/>
                <a:cs typeface="微软雅黑" panose="020B0503020204020204" charset="-122"/>
                <a:sym typeface="+mn-ea"/>
              </a:rPr>
              <a:t>术功能。</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651311" y="2261006"/>
            <a:ext cx="3606800" cy="451485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90204"/>
              </a:rPr>
              <a:t>① </a:t>
            </a:r>
            <a:r>
              <a:rPr spc="10" dirty="0">
                <a:latin typeface="微软雅黑" panose="020B0503020204020204" charset="-122"/>
                <a:ea typeface="微软雅黑" panose="020B0503020204020204" charset="-122"/>
                <a:cs typeface="Arial" panose="020B0604020202090204"/>
                <a:sym typeface="+mn-ea"/>
              </a:rPr>
              <a:t>contain  </a:t>
            </a:r>
            <a:r>
              <a:rPr lang="en-US" spc="10" dirty="0">
                <a:latin typeface="微软雅黑" panose="020B0503020204020204" charset="-122"/>
                <a:ea typeface="微软雅黑" panose="020B0503020204020204" charset="-122"/>
                <a:cs typeface="Arial" panose="020B0604020202090204"/>
                <a:sym typeface="+mn-ea"/>
              </a:rPr>
              <a:t>v. </a:t>
            </a:r>
            <a:r>
              <a:rPr lang="zh-CN" altLang="en-US" spc="10" dirty="0">
                <a:latin typeface="微软雅黑" panose="020B0503020204020204" charset="-122"/>
                <a:ea typeface="微软雅黑" panose="020B0503020204020204" charset="-122"/>
                <a:cs typeface="Arial" panose="020B0604020202090204"/>
                <a:sym typeface="+mn-ea"/>
              </a:rPr>
              <a:t>包含、包括</a:t>
            </a:r>
            <a:endParaRPr lang="zh-CN" altLang="en-US" spc="10"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10" dirty="0">
                <a:latin typeface="微软雅黑" panose="020B0503020204020204" charset="-122"/>
                <a:ea typeface="微软雅黑" panose="020B0503020204020204" charset="-122"/>
                <a:cs typeface="Arial" panose="020B0604020202090204"/>
                <a:sym typeface="+mn-ea"/>
              </a:rPr>
              <a:t>appreciation</a:t>
            </a:r>
            <a:r>
              <a:rPr lang="zh-CN" spc="-5" dirty="0">
                <a:latin typeface="微软雅黑" panose="020B0503020204020204" charset="-122"/>
                <a:ea typeface="微软雅黑" panose="020B0503020204020204" charset="-122"/>
                <a:cs typeface="微软雅黑" panose="020B0503020204020204" charset="-122"/>
              </a:rPr>
              <a:t> [əpriːʃɪ'eɪʃ(ə)n</a:t>
            </a:r>
            <a:r>
              <a:rPr lang="en-US" altLang="zh-CN" spc="-5" dirty="0">
                <a:latin typeface="微软雅黑" panose="020B0503020204020204" charset="-122"/>
                <a:ea typeface="微软雅黑" panose="020B0503020204020204" charset="-122"/>
                <a:cs typeface="微软雅黑" panose="020B0503020204020204" charset="-122"/>
              </a:rPr>
              <a:t>]</a:t>
            </a:r>
            <a:endParaRPr lang="en-US" altLang="zh-CN" spc="-5"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1050"/>
              </a:spcBef>
            </a:pPr>
            <a:r>
              <a:rPr lang="en-US" altLang="zh-CN" spc="-5" dirty="0">
                <a:latin typeface="微软雅黑" panose="020B0503020204020204" charset="-122"/>
                <a:ea typeface="微软雅黑" panose="020B0503020204020204" charset="-122"/>
                <a:cs typeface="微软雅黑" panose="020B0503020204020204" charset="-122"/>
              </a:rPr>
              <a:t>    n. </a:t>
            </a:r>
            <a:r>
              <a:rPr lang="zh-CN" altLang="en-US" spc="-5" dirty="0">
                <a:latin typeface="微软雅黑" panose="020B0503020204020204" charset="-122"/>
                <a:ea typeface="微软雅黑" panose="020B0503020204020204" charset="-122"/>
                <a:cs typeface="微软雅黑" panose="020B0503020204020204" charset="-122"/>
              </a:rPr>
              <a:t>欣赏、鉴赏、感激</a:t>
            </a:r>
            <a:endParaRPr lang="zh-CN" altLang="en-US" spc="-5" dirty="0">
              <a:latin typeface="微软雅黑" panose="020B0503020204020204" charset="-122"/>
              <a:ea typeface="微软雅黑" panose="020B0503020204020204" charset="-122"/>
              <a:cs typeface="微软雅黑" panose="020B0503020204020204" charset="-122"/>
            </a:endParaRP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90204"/>
              </a:rPr>
              <a:t>③ </a:t>
            </a:r>
            <a:r>
              <a:rPr spc="25" dirty="0">
                <a:latin typeface="微软雅黑" panose="020B0503020204020204" charset="-122"/>
                <a:ea typeface="微软雅黑" panose="020B0503020204020204" charset="-122"/>
                <a:cs typeface="Arial" panose="020B0604020202090204"/>
                <a:sym typeface="+mn-ea"/>
              </a:rPr>
              <a:t>compose </a:t>
            </a:r>
            <a:r>
              <a:rPr lang="en-US" spc="25" dirty="0">
                <a:latin typeface="微软雅黑" panose="020B0503020204020204" charset="-122"/>
                <a:ea typeface="微软雅黑" panose="020B0503020204020204" charset="-122"/>
                <a:cs typeface="Arial" panose="020B0604020202090204"/>
                <a:sym typeface="+mn-ea"/>
              </a:rPr>
              <a:t>v. </a:t>
            </a:r>
            <a:r>
              <a:rPr lang="zh-CN" altLang="en-US" spc="25" dirty="0">
                <a:latin typeface="微软雅黑" panose="020B0503020204020204" charset="-122"/>
                <a:ea typeface="微软雅黑" panose="020B0503020204020204" charset="-122"/>
                <a:cs typeface="Arial" panose="020B0604020202090204"/>
                <a:sym typeface="+mn-ea"/>
              </a:rPr>
              <a:t>组成、作曲、写作</a:t>
            </a:r>
            <a:endParaRPr lang="zh-CN" altLang="en-US" spc="2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lang="zh-CN" altLang="en-US" spc="5" dirty="0">
                <a:latin typeface="微软雅黑" panose="020B0503020204020204" charset="-122"/>
                <a:ea typeface="微软雅黑" panose="020B0503020204020204" charset="-122"/>
                <a:cs typeface="Arial" panose="020B0604020202090204"/>
                <a:sym typeface="+mn-ea"/>
              </a:rPr>
              <a:t>④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operation </a:t>
            </a:r>
            <a:r>
              <a:rPr lang="zh-CN" spc="10" dirty="0">
                <a:latin typeface="微软雅黑" panose="020B0503020204020204" charset="-122"/>
                <a:ea typeface="微软雅黑" panose="020B0503020204020204" charset="-122"/>
                <a:cs typeface="Arial" panose="020B0604020202090204"/>
                <a:sym typeface="+mn-ea"/>
              </a:rPr>
              <a:t>运转中、运行中</a:t>
            </a:r>
            <a:endParaRPr lang="zh-CN" spc="10"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lang="zh-CN" spc="10" dirty="0">
                <a:latin typeface="微软雅黑" panose="020B0503020204020204" charset="-122"/>
                <a:ea typeface="微软雅黑" panose="020B0503020204020204" charset="-122"/>
                <a:cs typeface="Arial" panose="020B0604020202090204"/>
                <a:sym typeface="+mn-ea"/>
              </a:rPr>
              <a:t>⑤ </a:t>
            </a:r>
            <a:r>
              <a:rPr lang="en-US" altLang="zh-CN" spc="10" dirty="0">
                <a:latin typeface="微软雅黑" panose="020B0503020204020204" charset="-122"/>
                <a:ea typeface="微软雅黑" panose="020B0503020204020204" charset="-122"/>
                <a:cs typeface="Arial" panose="020B0604020202090204"/>
                <a:sym typeface="+mn-ea"/>
              </a:rPr>
              <a:t>come across </a:t>
            </a:r>
            <a:r>
              <a:rPr lang="zh-CN" altLang="en-US" spc="10" dirty="0">
                <a:latin typeface="微软雅黑" panose="020B0503020204020204" charset="-122"/>
                <a:ea typeface="微软雅黑" panose="020B0503020204020204" charset="-122"/>
                <a:cs typeface="Arial" panose="020B0604020202090204"/>
                <a:sym typeface="+mn-ea"/>
              </a:rPr>
              <a:t>偶遇、发现</a:t>
            </a:r>
            <a:endParaRPr lang="zh-CN" altLang="en-US" spc="10"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lang="zh-CN" altLang="en-US" spc="10" dirty="0">
                <a:latin typeface="微软雅黑" panose="020B0503020204020204" charset="-122"/>
                <a:ea typeface="微软雅黑" panose="020B0503020204020204" charset="-122"/>
                <a:cs typeface="Arial" panose="020B0604020202090204"/>
                <a:sym typeface="+mn-ea"/>
              </a:rPr>
              <a:t>⑥ </a:t>
            </a:r>
            <a:r>
              <a:rPr spc="-5" dirty="0">
                <a:latin typeface="微软雅黑" panose="020B0503020204020204" charset="-122"/>
                <a:ea typeface="微软雅黑" panose="020B0503020204020204" charset="-122"/>
                <a:cs typeface="Arial" panose="020B0604020202090204"/>
                <a:sym typeface="+mn-ea"/>
              </a:rPr>
              <a:t>tackle  ['tækl]</a:t>
            </a:r>
            <a:endParaRPr spc="-5" dirty="0">
              <a:latin typeface="微软雅黑" panose="020B0503020204020204" charset="-122"/>
              <a:ea typeface="微软雅黑" panose="020B0503020204020204" charset="-122"/>
              <a:cs typeface="Arial" panose="020B0604020202090204"/>
              <a:sym typeface="+mn-ea"/>
            </a:endParaRP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90204"/>
                <a:sym typeface="+mn-ea"/>
              </a:rPr>
              <a:t>    </a:t>
            </a:r>
            <a:r>
              <a:rPr lang="en-US" spc="-5" dirty="0">
                <a:latin typeface="微软雅黑" panose="020B0503020204020204" charset="-122"/>
                <a:ea typeface="微软雅黑" panose="020B0503020204020204" charset="-122"/>
                <a:cs typeface="Arial" panose="020B0604020202090204"/>
                <a:sym typeface="+mn-ea"/>
              </a:rPr>
              <a:t>v. </a:t>
            </a:r>
            <a:r>
              <a:rPr lang="zh-CN" altLang="en-US" spc="-5" dirty="0">
                <a:latin typeface="微软雅黑" panose="020B0503020204020204" charset="-122"/>
                <a:ea typeface="微软雅黑" panose="020B0503020204020204" charset="-122"/>
                <a:cs typeface="Arial" panose="020B0604020202090204"/>
                <a:sym typeface="+mn-ea"/>
              </a:rPr>
              <a:t>处理、应对</a:t>
            </a:r>
            <a:endParaRPr lang="zh-CN" altLang="en-US" spc="-5"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06" y="1654537"/>
            <a:ext cx="12310110" cy="2925445"/>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703060505090304"/>
              </a:rPr>
              <a:t>I. </a:t>
            </a:r>
            <a:r>
              <a:rPr sz="2000" b="1" spc="10" dirty="0">
                <a:latin typeface="微软雅黑" panose="020B0503020204020204" charset="-122"/>
                <a:ea typeface="微软雅黑" panose="020B0503020204020204" charset="-122"/>
                <a:cs typeface="Times New Roman" panose="02020703060505090304"/>
              </a:rPr>
              <a:t>Introduction</a:t>
            </a:r>
            <a:r>
              <a:rPr sz="2000" b="1" spc="50" dirty="0">
                <a:latin typeface="微软雅黑" panose="020B0503020204020204" charset="-122"/>
                <a:ea typeface="微软雅黑" panose="020B0503020204020204" charset="-122"/>
                <a:cs typeface="Times New Roman" panose="02020703060505090304"/>
              </a:rPr>
              <a:t> </a:t>
            </a:r>
            <a:r>
              <a:rPr sz="2000" b="1" spc="25" dirty="0">
                <a:latin typeface="微软雅黑" panose="020B0503020204020204" charset="-122"/>
                <a:ea typeface="微软雅黑" panose="020B0503020204020204" charset="-122"/>
                <a:cs typeface="Times New Roman" panose="02020703060505090304"/>
              </a:rPr>
              <a:t>(</a:t>
            </a:r>
            <a:r>
              <a:rPr lang="en-US" sz="2000" b="1" spc="25" dirty="0">
                <a:latin typeface="微软雅黑" panose="020B0503020204020204" charset="-122"/>
                <a:ea typeface="微软雅黑" panose="020B0503020204020204" charset="-122"/>
                <a:cs typeface="Times New Roman" panose="02020703060505090304"/>
              </a:rPr>
              <a:t>P</a:t>
            </a:r>
            <a:r>
              <a:rPr sz="2000" b="1" spc="25" dirty="0">
                <a:latin typeface="微软雅黑" panose="020B0503020204020204" charset="-122"/>
                <a:ea typeface="微软雅黑" panose="020B0503020204020204" charset="-122"/>
                <a:cs typeface="Times New Roman" panose="02020703060505090304"/>
              </a:rPr>
              <a:t>ara.1)</a:t>
            </a:r>
            <a:endParaRPr sz="2000" b="1" spc="25" dirty="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spc="1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Thesis: Human </a:t>
            </a:r>
            <a:r>
              <a:rPr sz="2000" spc="10" dirty="0">
                <a:latin typeface="微软雅黑" panose="020B0503020204020204" charset="-122"/>
                <a:ea typeface="微软雅黑" panose="020B0503020204020204" charset="-122"/>
                <a:cs typeface="Times New Roman" panose="02020703060505090304"/>
                <a:sym typeface="+mn-ea"/>
              </a:rPr>
              <a:t>brains </a:t>
            </a:r>
            <a:r>
              <a:rPr sz="2000" spc="5" dirty="0">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divided </a:t>
            </a:r>
            <a:r>
              <a:rPr sz="2000" dirty="0">
                <a:latin typeface="微软雅黑" panose="020B0503020204020204" charset="-122"/>
                <a:ea typeface="微软雅黑" panose="020B0503020204020204" charset="-122"/>
                <a:cs typeface="Times New Roman" panose="02020703060505090304"/>
                <a:sym typeface="+mn-ea"/>
              </a:rPr>
              <a:t>into </a:t>
            </a:r>
            <a:r>
              <a:rPr sz="2000" spc="5" dirty="0">
                <a:latin typeface="微软雅黑" panose="020B0503020204020204" charset="-122"/>
                <a:ea typeface="微软雅黑" panose="020B0503020204020204" charset="-122"/>
                <a:cs typeface="Times New Roman" panose="02020703060505090304"/>
                <a:sym typeface="+mn-ea"/>
              </a:rPr>
              <a:t>two halves,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each half </a:t>
            </a:r>
            <a:r>
              <a:rPr sz="2000" spc="10" dirty="0">
                <a:latin typeface="微软雅黑" panose="020B0503020204020204" charset="-122"/>
                <a:ea typeface="微软雅黑" panose="020B0503020204020204" charset="-122"/>
                <a:cs typeface="Times New Roman" panose="02020703060505090304"/>
                <a:sym typeface="+mn-ea"/>
              </a:rPr>
              <a:t>has </a:t>
            </a:r>
            <a:r>
              <a:rPr sz="2000" dirty="0">
                <a:latin typeface="微软雅黑" panose="020B0503020204020204" charset="-122"/>
                <a:ea typeface="微软雅黑" panose="020B0503020204020204" charset="-122"/>
                <a:cs typeface="Times New Roman" panose="02020703060505090304"/>
                <a:sym typeface="+mn-ea"/>
              </a:rPr>
              <a:t>separate</a:t>
            </a:r>
            <a:r>
              <a:rPr sz="2000" spc="-17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features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roles</a:t>
            </a:r>
            <a:r>
              <a:rPr dirty="0">
                <a:latin typeface="Times New Roman" panose="02020703060505090304"/>
                <a:cs typeface="Times New Roman" panose="02020703060505090304"/>
                <a:sym typeface="+mn-ea"/>
              </a:rPr>
              <a:t>.</a:t>
            </a:r>
            <a:endParaRPr dirty="0">
              <a:latin typeface="Times New Roman" panose="02020703060505090304"/>
              <a:cs typeface="Times New Roman" panose="0202070306050509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 </a:t>
            </a:r>
            <a:r>
              <a:rPr sz="2000" b="1" spc="25" dirty="0">
                <a:latin typeface="微软雅黑" panose="020B0503020204020204" charset="-122"/>
                <a:ea typeface="微软雅黑" panose="020B0503020204020204" charset="-122"/>
                <a:cs typeface="Times New Roman" panose="02020703060505090304"/>
                <a:sym typeface="+mn-ea"/>
              </a:rPr>
              <a:t>Features and </a:t>
            </a:r>
            <a:r>
              <a:rPr sz="2000" b="1" dirty="0">
                <a:latin typeface="微软雅黑" panose="020B0503020204020204" charset="-122"/>
                <a:ea typeface="微软雅黑" panose="020B0503020204020204" charset="-122"/>
                <a:cs typeface="Times New Roman" panose="02020703060505090304"/>
                <a:sym typeface="+mn-ea"/>
              </a:rPr>
              <a:t>roles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brain </a:t>
            </a:r>
            <a:r>
              <a:rPr sz="2000" b="1" spc="25" dirty="0">
                <a:latin typeface="微软雅黑" panose="020B0503020204020204" charset="-122"/>
                <a:ea typeface="微软雅黑" panose="020B0503020204020204" charset="-122"/>
                <a:cs typeface="Times New Roman" panose="02020703060505090304"/>
                <a:sym typeface="+mn-ea"/>
              </a:rPr>
              <a:t>and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135"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.2-3)</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A. </a:t>
            </a:r>
            <a:r>
              <a:rPr sz="2000" spc="-5" dirty="0">
                <a:latin typeface="微软雅黑" panose="020B0503020204020204" charset="-122"/>
                <a:ea typeface="微软雅黑" panose="020B0503020204020204" charset="-122"/>
                <a:cs typeface="Times New Roman" panose="02020703060505090304"/>
                <a:sym typeface="+mn-ea"/>
              </a:rPr>
              <a:t>Left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55" dirty="0">
                <a:latin typeface="微软雅黑" panose="020B0503020204020204" charset="-122"/>
                <a:ea typeface="微软雅黑" panose="020B0503020204020204" charset="-122"/>
                <a:cs typeface="Times New Roman" panose="02020703060505090304"/>
                <a:sym typeface="+mn-ea"/>
              </a:rPr>
              <a:t> </a:t>
            </a:r>
            <a:r>
              <a:rPr sz="2000" spc="-5" dirty="0">
                <a:latin typeface="微软雅黑" panose="020B0503020204020204" charset="-122"/>
                <a:ea typeface="微软雅黑" panose="020B0503020204020204" charset="-122"/>
                <a:cs typeface="Times New Roman" panose="02020703060505090304"/>
                <a:sym typeface="+mn-ea"/>
              </a:rPr>
              <a:t>logically</a:t>
            </a:r>
            <a:endParaRPr sz="2000" spc="-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Right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2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creatively</a:t>
            </a:r>
            <a:endParaRPr sz="2000" dirty="0">
              <a:latin typeface="微软雅黑" panose="020B0503020204020204" charset="-122"/>
              <a:ea typeface="微软雅黑" panose="020B0503020204020204" charset="-122"/>
              <a:cs typeface="Times New Roman" panose="02020703060505090304"/>
            </a:endParaRPr>
          </a:p>
        </p:txBody>
      </p:sp>
      <p:cxnSp>
        <p:nvCxnSpPr>
          <p:cNvPr id="3" name="直接连接符 2"/>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5" name="图示 4"/>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178793"/>
            <a:ext cx="546290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endParaRPr lang="zh-CN" altLang="en-US" sz="2400" dirty="0">
              <a:latin typeface="微软雅黑" panose="020B0503020204020204" charset="-122"/>
              <a:ea typeface="微软雅黑" panose="020B0503020204020204" charset="-122"/>
            </a:endParaRPr>
          </a:p>
        </p:txBody>
      </p:sp>
      <p:sp>
        <p:nvSpPr>
          <p:cNvPr id="2" name="object 17"/>
          <p:cNvSpPr txBox="1"/>
          <p:nvPr/>
        </p:nvSpPr>
        <p:spPr>
          <a:xfrm>
            <a:off x="257810" y="2180188"/>
            <a:ext cx="11700510" cy="4076700"/>
          </a:xfrm>
          <a:prstGeom prst="rect">
            <a:avLst/>
          </a:prstGeom>
        </p:spPr>
        <p:txBody>
          <a:bodyPr vert="horz" wrap="square" lIns="0" tIns="16510" rIns="0" bIns="0" rtlCol="0">
            <a:spAutoFit/>
          </a:bodyPr>
          <a:lstStyle/>
          <a:p>
            <a:pPr marL="12700">
              <a:lnSpc>
                <a:spcPct val="100000"/>
              </a:lnSpc>
              <a:spcBef>
                <a:spcPts val="130"/>
              </a:spcBef>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①研究者关注大脑的结构和功能，</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科</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学家</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发</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现：</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左</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脑和</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右</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每</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一部</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分</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充当</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不</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同的</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功</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能和</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角</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色。</a:t>
            </a: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spc="25" dirty="0">
              <a:solidFill>
                <a:srgbClr val="FF0000"/>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②左脑是逻辑脑，我们用左脑处理</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数</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学问</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题</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，进</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行</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逻辑</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思</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考。</a:t>
            </a: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③右脑叫做创意脑，能够让我们创</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造</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性地</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思</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考，</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右</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脑包</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含</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所有</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的</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艺术</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功</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能。</a:t>
            </a: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marL="172720" marR="362585" indent="-160020">
              <a:lnSpc>
                <a:spcPct val="208000"/>
              </a:lnSpc>
              <a:spcBef>
                <a:spcPts val="5"/>
              </a:spcBef>
            </a:pP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④左脑型的人擅长数学和语言表达</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他们</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不</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敏感</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相信</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推</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理。</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脑型</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的</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人有</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艺</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术气</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息</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，善</a:t>
            </a:r>
            <a:r>
              <a:rPr lang="zh-CN"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于</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鉴赏音乐，他们敏感，情绪化，开放</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更容</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易</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激进。</a:t>
            </a: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15"/>
              </a:spcBef>
            </a:pP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⑤左脑右脑同样重要。想要有效地</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运</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转，</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人</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们必</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须</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学会</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利</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用左</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脑。</a:t>
            </a: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⑥了解关于大脑的这些有趣知识很</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重</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要，</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经</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过科</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学</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家不</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懈</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努力</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越来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越</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多的</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大</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脑奥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秘</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将被</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揭</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开。</a:t>
            </a:r>
            <a:endPar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endParaRPr>
          </a:p>
        </p:txBody>
      </p:sp>
      <p:cxnSp>
        <p:nvCxnSpPr>
          <p:cNvPr id="4" name="直接连接符 3"/>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35585" y="948344"/>
            <a:ext cx="8258175" cy="5815823"/>
          </a:xfrm>
          <a:prstGeom prst="rect">
            <a:avLst/>
          </a:prstGeom>
          <a:noFill/>
          <a:ln w="9525">
            <a:noFill/>
          </a:ln>
        </p:spPr>
        <p:txBody>
          <a:bodyPr wrap="square">
            <a:spAutoFit/>
          </a:bodyPr>
          <a:lstStyle/>
          <a:p>
            <a:pPr marL="12700" marR="5080" indent="114300" algn="just">
              <a:lnSpc>
                <a:spcPct val="156000"/>
              </a:lnSpc>
              <a:spcBef>
                <a:spcPts val="85"/>
              </a:spcBef>
            </a:pPr>
            <a:r>
              <a:rPr spc="-40" dirty="0">
                <a:latin typeface="微软雅黑" panose="020B0503020204020204" charset="-122"/>
                <a:ea typeface="微软雅黑" panose="020B0503020204020204" charset="-122"/>
                <a:cs typeface="微软雅黑" panose="020B0503020204020204" charset="-122"/>
                <a:sym typeface="+mn-ea"/>
              </a:rPr>
              <a:t>④</a:t>
            </a:r>
            <a:r>
              <a:rPr spc="-40" dirty="0">
                <a:latin typeface="微软雅黑" panose="020B0503020204020204" charset="-122"/>
                <a:ea typeface="微软雅黑" panose="020B0503020204020204" charset="-122"/>
                <a:cs typeface="Arial" panose="020B0604020202090204"/>
                <a:sym typeface="+mn-ea"/>
              </a:rPr>
              <a:t>To </a:t>
            </a:r>
            <a:r>
              <a:rPr spc="15" dirty="0">
                <a:latin typeface="微软雅黑" panose="020B0503020204020204" charset="-122"/>
                <a:ea typeface="微软雅黑" panose="020B0503020204020204" charset="-122"/>
                <a:cs typeface="Arial" panose="020B0604020202090204"/>
                <a:sym typeface="+mn-ea"/>
              </a:rPr>
              <a:t>some </a:t>
            </a:r>
            <a:r>
              <a:rPr dirty="0">
                <a:latin typeface="微软雅黑" panose="020B0503020204020204" charset="-122"/>
                <a:ea typeface="微软雅黑" panose="020B0503020204020204" charset="-122"/>
                <a:cs typeface="Arial" panose="020B0604020202090204"/>
                <a:sym typeface="+mn-ea"/>
              </a:rPr>
              <a:t>people, </a:t>
            </a:r>
            <a:r>
              <a:rPr spc="-15"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left brain </a:t>
            </a:r>
            <a:r>
              <a:rPr dirty="0">
                <a:latin typeface="微软雅黑" panose="020B0503020204020204" charset="-122"/>
                <a:ea typeface="微软雅黑" panose="020B0503020204020204" charset="-122"/>
                <a:cs typeface="Arial" panose="020B0604020202090204"/>
                <a:sym typeface="+mn-ea"/>
              </a:rPr>
              <a:t>is </a:t>
            </a:r>
            <a:r>
              <a:rPr spc="10" dirty="0">
                <a:latin typeface="微软雅黑" panose="020B0503020204020204" charset="-122"/>
                <a:ea typeface="微软雅黑" panose="020B0503020204020204" charset="-122"/>
                <a:cs typeface="Arial" panose="020B0604020202090204"/>
                <a:sym typeface="+mn-ea"/>
              </a:rPr>
              <a:t>dominant </a:t>
            </a:r>
            <a:r>
              <a:rPr spc="30" dirty="0">
                <a:latin typeface="微软雅黑" panose="020B0503020204020204" charset="-122"/>
                <a:ea typeface="微软雅黑" panose="020B0503020204020204" charset="-122"/>
                <a:cs typeface="Arial" panose="020B0604020202090204"/>
                <a:sym typeface="+mn-ea"/>
              </a:rPr>
              <a:t>and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others, </a:t>
            </a:r>
            <a:r>
              <a:rPr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right </a:t>
            </a:r>
            <a:r>
              <a:rPr dirty="0">
                <a:latin typeface="微软雅黑" panose="020B0503020204020204" charset="-122"/>
                <a:ea typeface="微软雅黑" panose="020B0503020204020204" charset="-122"/>
                <a:cs typeface="Arial" panose="020B0604020202090204"/>
                <a:sym typeface="+mn-ea"/>
              </a:rPr>
              <a:t>brain  </a:t>
            </a:r>
            <a:r>
              <a:rPr spc="10" dirty="0">
                <a:latin typeface="微软雅黑" panose="020B0503020204020204" charset="-122"/>
                <a:ea typeface="微软雅黑" panose="020B0503020204020204" charset="-122"/>
                <a:cs typeface="Arial" panose="020B0604020202090204"/>
                <a:sym typeface="+mn-ea"/>
              </a:rPr>
              <a:t>is. Of </a:t>
            </a:r>
            <a:r>
              <a:rPr dirty="0">
                <a:latin typeface="微软雅黑" panose="020B0503020204020204" charset="-122"/>
                <a:ea typeface="微软雅黑" panose="020B0503020204020204" charset="-122"/>
                <a:cs typeface="Arial" panose="020B0604020202090204"/>
                <a:sym typeface="+mn-ea"/>
              </a:rPr>
              <a:t>people who </a:t>
            </a:r>
            <a:r>
              <a:rPr spc="10" dirty="0">
                <a:latin typeface="微软雅黑" panose="020B0503020204020204" charset="-122"/>
                <a:ea typeface="微软雅黑" panose="020B0503020204020204" charset="-122"/>
                <a:cs typeface="Arial" panose="020B0604020202090204"/>
                <a:sym typeface="+mn-ea"/>
              </a:rPr>
              <a:t>are </a:t>
            </a:r>
            <a:r>
              <a:rPr spc="15" dirty="0">
                <a:latin typeface="微软雅黑" panose="020B0503020204020204" charset="-122"/>
                <a:ea typeface="微软雅黑" panose="020B0503020204020204" charset="-122"/>
                <a:cs typeface="Arial" panose="020B0604020202090204"/>
                <a:sym typeface="+mn-ea"/>
              </a:rPr>
              <a:t>good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mathematics </a:t>
            </a:r>
            <a:r>
              <a:rPr spc="15" dirty="0">
                <a:latin typeface="微软雅黑" panose="020B0503020204020204" charset="-122"/>
                <a:ea typeface="微软雅黑" panose="020B0503020204020204" charset="-122"/>
                <a:cs typeface="Arial" panose="020B0604020202090204"/>
                <a:sym typeface="+mn-ea"/>
              </a:rPr>
              <a:t>and </a:t>
            </a:r>
            <a:r>
              <a:rPr spc="5" dirty="0">
                <a:latin typeface="微软雅黑" panose="020B0503020204020204" charset="-122"/>
                <a:ea typeface="微软雅黑" panose="020B0503020204020204" charset="-122"/>
                <a:cs typeface="Arial" panose="020B0604020202090204"/>
                <a:sym typeface="+mn-ea"/>
              </a:rPr>
              <a:t>language </a:t>
            </a:r>
            <a:r>
              <a:rPr spc="10" dirty="0">
                <a:latin typeface="微软雅黑" panose="020B0503020204020204" charset="-122"/>
                <a:ea typeface="微软雅黑" panose="020B0503020204020204" charset="-122"/>
                <a:cs typeface="Arial" panose="020B0604020202090204"/>
                <a:sym typeface="+mn-ea"/>
              </a:rPr>
              <a:t>expression—that  is, putting </a:t>
            </a:r>
            <a:r>
              <a:rPr dirty="0">
                <a:latin typeface="微软雅黑" panose="020B0503020204020204" charset="-122"/>
                <a:ea typeface="微软雅黑" panose="020B0503020204020204" charset="-122"/>
                <a:cs typeface="Arial" panose="020B0604020202090204"/>
                <a:sym typeface="+mn-ea"/>
              </a:rPr>
              <a:t>into </a:t>
            </a:r>
            <a:r>
              <a:rPr spc="5" dirty="0">
                <a:latin typeface="微软雅黑" panose="020B0503020204020204" charset="-122"/>
                <a:ea typeface="微软雅黑" panose="020B0503020204020204" charset="-122"/>
                <a:cs typeface="Arial" panose="020B0604020202090204"/>
                <a:sym typeface="+mn-ea"/>
              </a:rPr>
              <a:t>practice </a:t>
            </a:r>
            <a:r>
              <a:rPr spc="15" dirty="0">
                <a:latin typeface="微软雅黑" panose="020B0503020204020204" charset="-122"/>
                <a:ea typeface="微软雅黑" panose="020B0503020204020204" charset="-122"/>
                <a:cs typeface="Arial" panose="020B0604020202090204"/>
                <a:sym typeface="+mn-ea"/>
              </a:rPr>
              <a:t>what </a:t>
            </a:r>
            <a:r>
              <a:rPr dirty="0">
                <a:latin typeface="微软雅黑" panose="020B0503020204020204" charset="-122"/>
                <a:ea typeface="微软雅黑" panose="020B0503020204020204" charset="-122"/>
                <a:cs typeface="Arial" panose="020B0604020202090204"/>
                <a:sym typeface="+mn-ea"/>
              </a:rPr>
              <a:t>they </a:t>
            </a:r>
            <a:r>
              <a:rPr spc="-5" dirty="0">
                <a:latin typeface="微软雅黑" panose="020B0503020204020204" charset="-122"/>
                <a:ea typeface="微软雅黑" panose="020B0503020204020204" charset="-122"/>
                <a:cs typeface="Arial" panose="020B0604020202090204"/>
                <a:sym typeface="+mn-ea"/>
              </a:rPr>
              <a:t>have </a:t>
            </a:r>
            <a:r>
              <a:rPr dirty="0">
                <a:latin typeface="微软雅黑" panose="020B0503020204020204" charset="-122"/>
                <a:ea typeface="微软雅黑" panose="020B0503020204020204" charset="-122"/>
                <a:cs typeface="Arial" panose="020B0604020202090204"/>
                <a:sym typeface="+mn-ea"/>
              </a:rPr>
              <a:t>learnt, we </a:t>
            </a:r>
            <a:r>
              <a:rPr spc="40" dirty="0">
                <a:latin typeface="微软雅黑" panose="020B0503020204020204" charset="-122"/>
                <a:ea typeface="微软雅黑" panose="020B0503020204020204" charset="-122"/>
                <a:cs typeface="Arial" panose="020B0604020202090204"/>
                <a:sym typeface="+mn-ea"/>
              </a:rPr>
              <a:t>say </a:t>
            </a:r>
            <a:r>
              <a:rPr dirty="0">
                <a:latin typeface="微软雅黑" panose="020B0503020204020204" charset="-122"/>
                <a:ea typeface="微软雅黑" panose="020B0503020204020204" charset="-122"/>
                <a:cs typeface="Arial" panose="020B0604020202090204"/>
                <a:sym typeface="+mn-ea"/>
              </a:rPr>
              <a:t>that they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t>
            </a:r>
            <a:r>
              <a:rPr spc="-5" dirty="0">
                <a:latin typeface="微软雅黑" panose="020B0503020204020204" charset="-122"/>
                <a:ea typeface="微软雅黑" panose="020B0503020204020204" charset="-122"/>
                <a:cs typeface="Arial" panose="020B0604020202090204"/>
                <a:sym typeface="+mn-ea"/>
              </a:rPr>
              <a:t>left-  </a:t>
            </a:r>
            <a:r>
              <a:rPr spc="5" dirty="0">
                <a:latin typeface="微软雅黑" panose="020B0503020204020204" charset="-122"/>
                <a:ea typeface="微软雅黑" panose="020B0503020204020204" charset="-122"/>
                <a:cs typeface="Arial" panose="020B0604020202090204"/>
                <a:sym typeface="+mn-ea"/>
              </a:rPr>
              <a:t>brained.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t>
            </a:r>
            <a:r>
              <a:rPr spc="-5" dirty="0">
                <a:latin typeface="微软雅黑" panose="020B0503020204020204" charset="-122"/>
                <a:ea typeface="微软雅黑" panose="020B0503020204020204" charset="-122"/>
                <a:cs typeface="Arial" panose="020B0604020202090204"/>
                <a:sym typeface="+mn-ea"/>
              </a:rPr>
              <a:t>not </a:t>
            </a:r>
            <a:r>
              <a:rPr dirty="0">
                <a:latin typeface="微软雅黑" panose="020B0503020204020204" charset="-122"/>
                <a:ea typeface="微软雅黑" panose="020B0503020204020204" charset="-122"/>
                <a:cs typeface="Arial" panose="020B0604020202090204"/>
                <a:sym typeface="+mn-ea"/>
              </a:rPr>
              <a:t>very </a:t>
            </a:r>
            <a:r>
              <a:rPr spc="5" dirty="0">
                <a:latin typeface="微软雅黑" panose="020B0503020204020204" charset="-122"/>
                <a:ea typeface="微软雅黑" panose="020B0503020204020204" charset="-122"/>
                <a:cs typeface="Arial" panose="020B0604020202090204"/>
                <a:sym typeface="+mn-ea"/>
              </a:rPr>
              <a:t>sensitive </a:t>
            </a:r>
            <a:r>
              <a:rPr spc="15" dirty="0">
                <a:latin typeface="微软雅黑" panose="020B0503020204020204" charset="-122"/>
                <a:ea typeface="微软雅黑" panose="020B0503020204020204" charset="-122"/>
                <a:cs typeface="Arial" panose="020B0604020202090204"/>
                <a:sym typeface="+mn-ea"/>
              </a:rPr>
              <a:t>and </a:t>
            </a:r>
            <a:r>
              <a:rPr dirty="0">
                <a:latin typeface="微软雅黑" panose="020B0503020204020204" charset="-122"/>
                <a:ea typeface="微软雅黑" panose="020B0503020204020204" charset="-122"/>
                <a:cs typeface="Arial" panose="020B0604020202090204"/>
                <a:sym typeface="+mn-ea"/>
              </a:rPr>
              <a:t>believe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doing </a:t>
            </a:r>
            <a:r>
              <a:rPr spc="15" dirty="0">
                <a:latin typeface="微软雅黑" panose="020B0503020204020204" charset="-122"/>
                <a:ea typeface="微软雅黑" panose="020B0503020204020204" charset="-122"/>
                <a:cs typeface="Arial" panose="020B0604020202090204"/>
                <a:sym typeface="+mn-ea"/>
              </a:rPr>
              <a:t>everything </a:t>
            </a:r>
            <a:r>
              <a:rPr spc="5" dirty="0">
                <a:latin typeface="微软雅黑" panose="020B0503020204020204" charset="-122"/>
                <a:ea typeface="微软雅黑" panose="020B0503020204020204" charset="-122"/>
                <a:cs typeface="Arial" panose="020B0604020202090204"/>
                <a:sym typeface="+mn-ea"/>
              </a:rPr>
              <a:t>only  after </a:t>
            </a:r>
            <a:r>
              <a:rPr spc="10" dirty="0">
                <a:latin typeface="微软雅黑" panose="020B0503020204020204" charset="-122"/>
                <a:ea typeface="微软雅黑" panose="020B0503020204020204" charset="-122"/>
                <a:cs typeface="Arial" panose="020B0604020202090204"/>
                <a:sym typeface="+mn-ea"/>
              </a:rPr>
              <a:t>reasoning. </a:t>
            </a:r>
            <a:r>
              <a:rPr spc="15" dirty="0">
                <a:latin typeface="微软雅黑" panose="020B0503020204020204" charset="-122"/>
                <a:ea typeface="微软雅黑" panose="020B0503020204020204" charset="-122"/>
                <a:cs typeface="Arial" panose="020B0604020202090204"/>
                <a:sym typeface="+mn-ea"/>
              </a:rPr>
              <a:t>They are </a:t>
            </a:r>
            <a:r>
              <a:rPr spc="5" dirty="0">
                <a:latin typeface="微软雅黑" panose="020B0503020204020204" charset="-122"/>
                <a:ea typeface="微软雅黑" panose="020B0503020204020204" charset="-122"/>
                <a:cs typeface="Arial" panose="020B0604020202090204"/>
                <a:sym typeface="+mn-ea"/>
              </a:rPr>
              <a:t>very </a:t>
            </a:r>
            <a:r>
              <a:rPr spc="25" dirty="0">
                <a:latin typeface="微软雅黑" panose="020B0503020204020204" charset="-122"/>
                <a:ea typeface="微软雅黑" panose="020B0503020204020204" charset="-122"/>
                <a:cs typeface="Arial" panose="020B0604020202090204"/>
                <a:sym typeface="+mn-ea"/>
              </a:rPr>
              <a:t>sharp </a:t>
            </a:r>
            <a:r>
              <a:rPr spc="40" dirty="0">
                <a:latin typeface="微软雅黑" panose="020B0503020204020204" charset="-122"/>
                <a:ea typeface="微软雅黑" panose="020B0503020204020204" charset="-122"/>
                <a:cs typeface="Arial" panose="020B0604020202090204"/>
                <a:sym typeface="+mn-ea"/>
              </a:rPr>
              <a:t>at </a:t>
            </a:r>
            <a:r>
              <a:rPr spc="10" dirty="0">
                <a:latin typeface="微软雅黑" panose="020B0503020204020204" charset="-122"/>
                <a:ea typeface="微软雅黑" panose="020B0503020204020204" charset="-122"/>
                <a:cs typeface="Arial" panose="020B0604020202090204"/>
                <a:sym typeface="+mn-ea"/>
              </a:rPr>
              <a:t>arguments. They are </a:t>
            </a:r>
            <a:r>
              <a:rPr spc="-15" dirty="0">
                <a:latin typeface="微软雅黑" panose="020B0503020204020204" charset="-122"/>
                <a:ea typeface="微软雅黑" panose="020B0503020204020204" charset="-122"/>
                <a:cs typeface="Arial" panose="020B0604020202090204"/>
                <a:sym typeface="+mn-ea"/>
              </a:rPr>
              <a:t>the </a:t>
            </a:r>
            <a:r>
              <a:rPr dirty="0">
                <a:latin typeface="微软雅黑" panose="020B0503020204020204" charset="-122"/>
                <a:ea typeface="微软雅黑" panose="020B0503020204020204" charset="-122"/>
                <a:cs typeface="Arial" panose="020B0604020202090204"/>
                <a:sym typeface="+mn-ea"/>
              </a:rPr>
              <a:t>type </a:t>
            </a:r>
            <a:r>
              <a:rPr spc="-15" dirty="0">
                <a:latin typeface="微软雅黑" panose="020B0503020204020204" charset="-122"/>
                <a:ea typeface="微软雅黑" panose="020B0503020204020204" charset="-122"/>
                <a:cs typeface="Arial" panose="020B0604020202090204"/>
                <a:sym typeface="+mn-ea"/>
              </a:rPr>
              <a:t>who  </a:t>
            </a:r>
            <a:r>
              <a:rPr spc="5" dirty="0">
                <a:latin typeface="微软雅黑" panose="020B0503020204020204" charset="-122"/>
                <a:ea typeface="微软雅黑" panose="020B0503020204020204" charset="-122"/>
                <a:cs typeface="Arial" panose="020B0604020202090204"/>
                <a:sym typeface="+mn-ea"/>
              </a:rPr>
              <a:t>will </a:t>
            </a:r>
            <a:r>
              <a:rPr spc="-5" dirty="0">
                <a:latin typeface="微软雅黑" panose="020B0503020204020204" charset="-122"/>
                <a:ea typeface="微软雅黑" panose="020B0503020204020204" charset="-122"/>
                <a:cs typeface="Arial" panose="020B0604020202090204"/>
                <a:sym typeface="+mn-ea"/>
              </a:rPr>
              <a:t>not </a:t>
            </a:r>
            <a:r>
              <a:rPr spc="5" dirty="0">
                <a:latin typeface="微软雅黑" panose="020B0503020204020204" charset="-122"/>
                <a:ea typeface="微软雅黑" panose="020B0503020204020204" charset="-122"/>
                <a:cs typeface="Arial" panose="020B0604020202090204"/>
                <a:sym typeface="+mn-ea"/>
              </a:rPr>
              <a:t>believe </a:t>
            </a:r>
            <a:r>
              <a:rPr spc="30" dirty="0">
                <a:latin typeface="微软雅黑" panose="020B0503020204020204" charset="-122"/>
                <a:ea typeface="微软雅黑" panose="020B0503020204020204" charset="-122"/>
                <a:cs typeface="Arial" panose="020B0604020202090204"/>
                <a:sym typeface="+mn-ea"/>
              </a:rPr>
              <a:t>in </a:t>
            </a:r>
            <a:r>
              <a:rPr spc="15" dirty="0">
                <a:latin typeface="微软雅黑" panose="020B0503020204020204" charset="-122"/>
                <a:ea typeface="微软雅黑" panose="020B0503020204020204" charset="-122"/>
                <a:cs typeface="Arial" panose="020B0604020202090204"/>
                <a:sym typeface="+mn-ea"/>
              </a:rPr>
              <a:t>anything </a:t>
            </a:r>
            <a:r>
              <a:rPr dirty="0">
                <a:latin typeface="微软雅黑" panose="020B0503020204020204" charset="-122"/>
                <a:ea typeface="微软雅黑" panose="020B0503020204020204" charset="-122"/>
                <a:cs typeface="Arial" panose="020B0604020202090204"/>
                <a:sym typeface="+mn-ea"/>
              </a:rPr>
              <a:t>until they </a:t>
            </a:r>
            <a:r>
              <a:rPr spc="25" dirty="0">
                <a:latin typeface="微软雅黑" panose="020B0503020204020204" charset="-122"/>
                <a:ea typeface="微软雅黑" panose="020B0503020204020204" charset="-122"/>
                <a:cs typeface="Arial" panose="020B0604020202090204"/>
                <a:sym typeface="+mn-ea"/>
              </a:rPr>
              <a:t>see </a:t>
            </a:r>
            <a:r>
              <a:rPr spc="10" dirty="0">
                <a:latin typeface="微软雅黑" panose="020B0503020204020204" charset="-122"/>
                <a:ea typeface="微软雅黑" panose="020B0503020204020204" charset="-122"/>
                <a:cs typeface="Arial" panose="020B0604020202090204"/>
                <a:sym typeface="+mn-ea"/>
              </a:rPr>
              <a:t>it. Right-brained </a:t>
            </a:r>
            <a:r>
              <a:rPr dirty="0">
                <a:latin typeface="微软雅黑" panose="020B0503020204020204" charset="-122"/>
                <a:ea typeface="微软雅黑" panose="020B0503020204020204" charset="-122"/>
                <a:cs typeface="Arial" panose="020B0604020202090204"/>
                <a:sym typeface="+mn-ea"/>
              </a:rPr>
              <a:t>people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artistic </a:t>
            </a:r>
            <a:r>
              <a:rPr spc="15" dirty="0">
                <a:latin typeface="微软雅黑" panose="020B0503020204020204" charset="-122"/>
                <a:ea typeface="微软雅黑" panose="020B0503020204020204" charset="-122"/>
                <a:cs typeface="Arial" panose="020B0604020202090204"/>
                <a:sym typeface="+mn-ea"/>
              </a:rPr>
              <a:t>and </a:t>
            </a:r>
            <a:r>
              <a:rPr spc="5" dirty="0">
                <a:latin typeface="微软雅黑" panose="020B0503020204020204" charset="-122"/>
                <a:ea typeface="微软雅黑" panose="020B0503020204020204" charset="-122"/>
                <a:cs typeface="Arial" panose="020B0604020202090204"/>
                <a:sym typeface="+mn-ea"/>
              </a:rPr>
              <a:t>have </a:t>
            </a:r>
            <a:r>
              <a:rPr spc="10" dirty="0">
                <a:latin typeface="微软雅黑" panose="020B0503020204020204" charset="-122"/>
                <a:ea typeface="微软雅黑" panose="020B0503020204020204" charset="-122"/>
                <a:cs typeface="Arial" panose="020B0604020202090204"/>
                <a:sym typeface="+mn-ea"/>
              </a:rPr>
              <a:t>a </a:t>
            </a:r>
            <a:r>
              <a:rPr dirty="0">
                <a:latin typeface="微软雅黑" panose="020B0503020204020204" charset="-122"/>
                <a:ea typeface="微软雅黑" panose="020B0503020204020204" charset="-122"/>
                <a:cs typeface="Arial" panose="020B0604020202090204"/>
                <a:sym typeface="+mn-ea"/>
              </a:rPr>
              <a:t>good </a:t>
            </a:r>
            <a:r>
              <a:rPr spc="10" dirty="0">
                <a:latin typeface="微软雅黑" panose="020B0503020204020204" charset="-122"/>
                <a:ea typeface="微软雅黑" panose="020B0503020204020204" charset="-122"/>
                <a:cs typeface="Arial" panose="020B0604020202090204"/>
                <a:sym typeface="+mn-ea"/>
              </a:rPr>
              <a:t>sense of </a:t>
            </a:r>
            <a:r>
              <a:rPr spc="-10" dirty="0">
                <a:latin typeface="微软雅黑" panose="020B0503020204020204" charset="-122"/>
                <a:ea typeface="微软雅黑" panose="020B0503020204020204" charset="-122"/>
                <a:cs typeface="Arial" panose="020B0604020202090204"/>
                <a:sym typeface="+mn-ea"/>
              </a:rPr>
              <a:t>music </a:t>
            </a:r>
            <a:r>
              <a:rPr spc="10" dirty="0">
                <a:latin typeface="微软雅黑" panose="020B0503020204020204" charset="-122"/>
                <a:ea typeface="微软雅黑" panose="020B0503020204020204" charset="-122"/>
                <a:cs typeface="Arial" panose="020B0604020202090204"/>
                <a:sym typeface="+mn-ea"/>
              </a:rPr>
              <a:t>appreciation.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also </a:t>
            </a:r>
            <a:r>
              <a:rPr dirty="0">
                <a:latin typeface="微软雅黑" panose="020B0503020204020204" charset="-122"/>
                <a:ea typeface="微软雅黑" panose="020B0503020204020204" charset="-122"/>
                <a:cs typeface="Arial" panose="020B0604020202090204"/>
                <a:sym typeface="+mn-ea"/>
              </a:rPr>
              <a:t>more </a:t>
            </a:r>
            <a:r>
              <a:rPr spc="5" dirty="0">
                <a:latin typeface="微软雅黑" panose="020B0503020204020204" charset="-122"/>
                <a:ea typeface="微软雅黑" panose="020B0503020204020204" charset="-122"/>
                <a:cs typeface="Arial" panose="020B0604020202090204"/>
                <a:sym typeface="+mn-ea"/>
              </a:rPr>
              <a:t>sensitive </a:t>
            </a:r>
            <a:r>
              <a:rPr spc="30" dirty="0">
                <a:latin typeface="微软雅黑" panose="020B0503020204020204" charset="-122"/>
                <a:ea typeface="微软雅黑" panose="020B0503020204020204" charset="-122"/>
                <a:cs typeface="Arial" panose="020B0604020202090204"/>
                <a:sym typeface="+mn-ea"/>
              </a:rPr>
              <a:t>and </a:t>
            </a:r>
            <a:r>
              <a:rPr spc="25" dirty="0">
                <a:latin typeface="微软雅黑" panose="020B0503020204020204" charset="-122"/>
                <a:ea typeface="微软雅黑" panose="020B0503020204020204" charset="-122"/>
                <a:cs typeface="Arial" panose="020B0604020202090204"/>
                <a:sym typeface="+mn-ea"/>
              </a:rPr>
              <a:t>tend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be </a:t>
            </a:r>
            <a:r>
              <a:rPr spc="15" dirty="0">
                <a:latin typeface="微软雅黑" panose="020B0503020204020204" charset="-122"/>
                <a:ea typeface="微软雅黑" panose="020B0503020204020204" charset="-122"/>
                <a:cs typeface="Arial" panose="020B0604020202090204"/>
                <a:sym typeface="+mn-ea"/>
              </a:rPr>
              <a:t>emotional.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t>
            </a:r>
            <a:r>
              <a:rPr spc="15" dirty="0">
                <a:latin typeface="微软雅黑" panose="020B0503020204020204" charset="-122"/>
                <a:ea typeface="微软雅黑" panose="020B0503020204020204" charset="-122"/>
                <a:cs typeface="Arial" panose="020B0604020202090204"/>
                <a:sym typeface="+mn-ea"/>
              </a:rPr>
              <a:t>open </a:t>
            </a:r>
            <a:r>
              <a:rPr dirty="0">
                <a:latin typeface="微软雅黑" panose="020B0503020204020204" charset="-122"/>
                <a:ea typeface="微软雅黑" panose="020B0503020204020204" charset="-122"/>
                <a:cs typeface="Arial" panose="020B0604020202090204"/>
                <a:sym typeface="+mn-ea"/>
              </a:rPr>
              <a:t>to </a:t>
            </a:r>
            <a:r>
              <a:rPr spc="15" dirty="0">
                <a:latin typeface="微软雅黑" panose="020B0503020204020204" charset="-122"/>
                <a:ea typeface="微软雅黑" panose="020B0503020204020204" charset="-122"/>
                <a:cs typeface="Arial" panose="020B0604020202090204"/>
                <a:sym typeface="+mn-ea"/>
              </a:rPr>
              <a:t>new </a:t>
            </a:r>
            <a:r>
              <a:rPr dirty="0">
                <a:latin typeface="微软雅黑" panose="020B0503020204020204" charset="-122"/>
                <a:ea typeface="微软雅黑" panose="020B0503020204020204" charset="-122"/>
                <a:cs typeface="Arial" panose="020B0604020202090204"/>
                <a:sym typeface="+mn-ea"/>
              </a:rPr>
              <a:t>ideas </a:t>
            </a:r>
            <a:r>
              <a:rPr spc="15" dirty="0">
                <a:latin typeface="微软雅黑" panose="020B0503020204020204" charset="-122"/>
                <a:ea typeface="微软雅黑" panose="020B0503020204020204" charset="-122"/>
                <a:cs typeface="Arial" panose="020B0604020202090204"/>
                <a:sym typeface="+mn-ea"/>
              </a:rPr>
              <a:t>and  </a:t>
            </a:r>
            <a:r>
              <a:rPr spc="10" dirty="0">
                <a:latin typeface="微软雅黑" panose="020B0503020204020204" charset="-122"/>
                <a:ea typeface="微软雅黑" panose="020B0503020204020204" charset="-122"/>
                <a:cs typeface="Arial" panose="020B0604020202090204"/>
                <a:sym typeface="+mn-ea"/>
              </a:rPr>
              <a:t>are </a:t>
            </a:r>
            <a:r>
              <a:rPr spc="-20" dirty="0">
                <a:latin typeface="微软雅黑" panose="020B0503020204020204" charset="-122"/>
                <a:ea typeface="微软雅黑" panose="020B0503020204020204" charset="-122"/>
                <a:cs typeface="Arial" panose="020B0604020202090204"/>
                <a:sym typeface="+mn-ea"/>
              </a:rPr>
              <a:t>willing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accept </a:t>
            </a:r>
            <a:r>
              <a:rPr spc="5" dirty="0">
                <a:latin typeface="微软雅黑" panose="020B0503020204020204" charset="-122"/>
                <a:ea typeface="微软雅黑" panose="020B0503020204020204" charset="-122"/>
                <a:cs typeface="Arial" panose="020B0604020202090204"/>
                <a:sym typeface="+mn-ea"/>
              </a:rPr>
              <a:t>radical</a:t>
            </a:r>
            <a:r>
              <a:rPr dirty="0">
                <a:latin typeface="微软雅黑" panose="020B0503020204020204" charset="-122"/>
                <a:ea typeface="微软雅黑" panose="020B0503020204020204" charset="-122"/>
                <a:cs typeface="Arial" panose="020B0604020202090204"/>
                <a:sym typeface="+mn-ea"/>
              </a:rPr>
              <a:t> positions.</a:t>
            </a:r>
            <a:endParaRPr dirty="0">
              <a:latin typeface="微软雅黑" panose="020B0503020204020204" charset="-122"/>
              <a:ea typeface="微软雅黑" panose="020B0503020204020204" charset="-122"/>
              <a:cs typeface="Arial" panose="020B0604020202090204"/>
              <a:sym typeface="+mn-ea"/>
            </a:endParaRPr>
          </a:p>
          <a:p>
            <a:pPr marL="127000">
              <a:lnSpc>
                <a:spcPct val="100000"/>
              </a:lnSpc>
              <a:spcBef>
                <a:spcPts val="725"/>
              </a:spcBef>
            </a:pPr>
            <a:endParaRPr dirty="0">
              <a:latin typeface="微软雅黑" panose="020B0503020204020204" charset="-122"/>
              <a:ea typeface="微软雅黑" panose="020B0503020204020204" charset="-122"/>
              <a:cs typeface="微软雅黑" panose="020B0503020204020204" charset="-122"/>
              <a:sym typeface="+mn-ea"/>
            </a:endParaRPr>
          </a:p>
          <a:p>
            <a:pPr marL="127000">
              <a:lnSpc>
                <a:spcPct val="100000"/>
              </a:lnSpc>
              <a:spcBef>
                <a:spcPts val="725"/>
              </a:spcBef>
            </a:pPr>
            <a:r>
              <a:rPr dirty="0">
                <a:latin typeface="微软雅黑" panose="020B0503020204020204" charset="-122"/>
                <a:ea typeface="微软雅黑" panose="020B0503020204020204" charset="-122"/>
                <a:cs typeface="微软雅黑" panose="020B0503020204020204" charset="-122"/>
                <a:sym typeface="+mn-ea"/>
              </a:rPr>
              <a:t>段意：</a:t>
            </a:r>
            <a:r>
              <a:rPr spc="50" dirty="0">
                <a:latin typeface="微软雅黑" panose="020B0503020204020204" charset="-122"/>
                <a:ea typeface="微软雅黑" panose="020B0503020204020204" charset="-122"/>
                <a:cs typeface="微软雅黑" panose="020B0503020204020204" charset="-122"/>
                <a:sym typeface="+mn-ea"/>
              </a:rPr>
              <a:t>左</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人擅长</a:t>
            </a:r>
            <a:r>
              <a:rPr spc="50" dirty="0">
                <a:latin typeface="微软雅黑" panose="020B0503020204020204" charset="-122"/>
                <a:ea typeface="微软雅黑" panose="020B0503020204020204" charset="-122"/>
                <a:cs typeface="微软雅黑" panose="020B0503020204020204" charset="-122"/>
                <a:sym typeface="+mn-ea"/>
              </a:rPr>
              <a:t>数</a:t>
            </a:r>
            <a:r>
              <a:rPr dirty="0">
                <a:latin typeface="微软雅黑" panose="020B0503020204020204" charset="-122"/>
                <a:ea typeface="微软雅黑" panose="020B0503020204020204" charset="-122"/>
                <a:cs typeface="微软雅黑" panose="020B0503020204020204" charset="-122"/>
                <a:sym typeface="+mn-ea"/>
              </a:rPr>
              <a:t>学和</a:t>
            </a:r>
            <a:r>
              <a:rPr spc="50" dirty="0">
                <a:latin typeface="微软雅黑" panose="020B0503020204020204" charset="-122"/>
                <a:ea typeface="微软雅黑" panose="020B0503020204020204" charset="-122"/>
                <a:cs typeface="微软雅黑" panose="020B0503020204020204" charset="-122"/>
                <a:sym typeface="+mn-ea"/>
              </a:rPr>
              <a:t>语</a:t>
            </a:r>
            <a:r>
              <a:rPr dirty="0">
                <a:latin typeface="微软雅黑" panose="020B0503020204020204" charset="-122"/>
                <a:ea typeface="微软雅黑" panose="020B0503020204020204" charset="-122"/>
                <a:cs typeface="微软雅黑" panose="020B0503020204020204" charset="-122"/>
                <a:sym typeface="+mn-ea"/>
              </a:rPr>
              <a:t>言表</a:t>
            </a:r>
            <a:r>
              <a:rPr spc="75" dirty="0">
                <a:latin typeface="微软雅黑" panose="020B0503020204020204" charset="-122"/>
                <a:ea typeface="微软雅黑" panose="020B0503020204020204" charset="-122"/>
                <a:cs typeface="微软雅黑" panose="020B0503020204020204" charset="-122"/>
                <a:sym typeface="+mn-ea"/>
              </a:rPr>
              <a:t>达</a:t>
            </a:r>
            <a:r>
              <a:rPr dirty="0">
                <a:latin typeface="微软雅黑" panose="020B0503020204020204" charset="-122"/>
                <a:ea typeface="微软雅黑" panose="020B0503020204020204" charset="-122"/>
                <a:cs typeface="微软雅黑" panose="020B0503020204020204" charset="-122"/>
                <a:sym typeface="+mn-ea"/>
              </a:rPr>
              <a:t>，他</a:t>
            </a:r>
            <a:r>
              <a:rPr spc="50" dirty="0">
                <a:latin typeface="微软雅黑" panose="020B0503020204020204" charset="-122"/>
                <a:ea typeface="微软雅黑" panose="020B0503020204020204" charset="-122"/>
                <a:cs typeface="微软雅黑" panose="020B0503020204020204" charset="-122"/>
                <a:sym typeface="+mn-ea"/>
              </a:rPr>
              <a:t>们</a:t>
            </a:r>
            <a:r>
              <a:rPr dirty="0">
                <a:latin typeface="微软雅黑" panose="020B0503020204020204" charset="-122"/>
                <a:ea typeface="微软雅黑" panose="020B0503020204020204" charset="-122"/>
                <a:cs typeface="微软雅黑" panose="020B0503020204020204" charset="-122"/>
                <a:sym typeface="+mn-ea"/>
              </a:rPr>
              <a:t>不敏</a:t>
            </a:r>
            <a:r>
              <a:rPr spc="-5" dirty="0">
                <a:latin typeface="微软雅黑" panose="020B0503020204020204" charset="-122"/>
                <a:ea typeface="微软雅黑" panose="020B0503020204020204" charset="-122"/>
                <a:cs typeface="微软雅黑" panose="020B0503020204020204" charset="-122"/>
                <a:sym typeface="+mn-ea"/>
              </a:rPr>
              <a:t>感</a:t>
            </a:r>
            <a:r>
              <a:rPr spc="50"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相信</a:t>
            </a:r>
            <a:r>
              <a:rPr spc="50" dirty="0">
                <a:latin typeface="微软雅黑" panose="020B0503020204020204" charset="-122"/>
                <a:ea typeface="微软雅黑" panose="020B0503020204020204" charset="-122"/>
                <a:cs typeface="微软雅黑" panose="020B0503020204020204" charset="-122"/>
                <a:sym typeface="+mn-ea"/>
              </a:rPr>
              <a:t>推</a:t>
            </a:r>
            <a:r>
              <a:rPr dirty="0">
                <a:latin typeface="微软雅黑" panose="020B0503020204020204" charset="-122"/>
                <a:ea typeface="微软雅黑" panose="020B0503020204020204" charset="-122"/>
                <a:cs typeface="微软雅黑" panose="020B0503020204020204" charset="-122"/>
                <a:sym typeface="+mn-ea"/>
              </a:rPr>
              <a:t>理。</a:t>
            </a:r>
            <a:r>
              <a:rPr spc="50" dirty="0">
                <a:latin typeface="微软雅黑" panose="020B0503020204020204" charset="-122"/>
                <a:ea typeface="微软雅黑" panose="020B0503020204020204" charset="-122"/>
                <a:cs typeface="微软雅黑" panose="020B0503020204020204" charset="-122"/>
                <a:sym typeface="+mn-ea"/>
              </a:rPr>
              <a:t>右</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人有艺术气</a:t>
            </a:r>
            <a:r>
              <a:rPr spc="-5" dirty="0">
                <a:latin typeface="微软雅黑" panose="020B0503020204020204" charset="-122"/>
                <a:ea typeface="微软雅黑" panose="020B0503020204020204" charset="-122"/>
                <a:cs typeface="微软雅黑" panose="020B0503020204020204" charset="-122"/>
                <a:sym typeface="+mn-ea"/>
              </a:rPr>
              <a:t>息</a:t>
            </a:r>
            <a:r>
              <a:rPr dirty="0">
                <a:latin typeface="微软雅黑" panose="020B0503020204020204" charset="-122"/>
                <a:ea typeface="微软雅黑" panose="020B0503020204020204" charset="-122"/>
                <a:cs typeface="微软雅黑" panose="020B0503020204020204" charset="-122"/>
                <a:sym typeface="+mn-ea"/>
              </a:rPr>
              <a:t>，</a:t>
            </a:r>
            <a:r>
              <a:rPr spc="-5" dirty="0">
                <a:latin typeface="微软雅黑" panose="020B0503020204020204" charset="-122"/>
                <a:ea typeface="微软雅黑" panose="020B0503020204020204" charset="-122"/>
                <a:cs typeface="微软雅黑" panose="020B0503020204020204" charset="-122"/>
                <a:sym typeface="+mn-ea"/>
              </a:rPr>
              <a:t>善于鉴赏音</a:t>
            </a:r>
            <a:r>
              <a:rPr dirty="0">
                <a:latin typeface="微软雅黑" panose="020B0503020204020204" charset="-122"/>
                <a:ea typeface="微软雅黑" panose="020B0503020204020204" charset="-122"/>
                <a:cs typeface="微软雅黑" panose="020B0503020204020204" charset="-122"/>
                <a:sym typeface="+mn-ea"/>
              </a:rPr>
              <a:t>乐</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他们敏</a:t>
            </a:r>
            <a:r>
              <a:rPr spc="-5" dirty="0">
                <a:latin typeface="微软雅黑" panose="020B0503020204020204" charset="-122"/>
                <a:ea typeface="微软雅黑" panose="020B0503020204020204" charset="-122"/>
                <a:cs typeface="微软雅黑" panose="020B0503020204020204" charset="-122"/>
                <a:sym typeface="+mn-ea"/>
              </a:rPr>
              <a:t>感，</a:t>
            </a:r>
            <a:r>
              <a:rPr dirty="0">
                <a:latin typeface="微软雅黑" panose="020B0503020204020204" charset="-122"/>
                <a:ea typeface="微软雅黑" panose="020B0503020204020204" charset="-122"/>
                <a:cs typeface="微软雅黑" panose="020B0503020204020204" charset="-122"/>
                <a:sym typeface="+mn-ea"/>
              </a:rPr>
              <a:t>情绪</a:t>
            </a:r>
            <a:r>
              <a:rPr spc="-5" dirty="0">
                <a:latin typeface="微软雅黑" panose="020B0503020204020204" charset="-122"/>
                <a:ea typeface="微软雅黑" panose="020B0503020204020204" charset="-122"/>
                <a:cs typeface="微软雅黑" panose="020B0503020204020204" charset="-122"/>
                <a:sym typeface="+mn-ea"/>
              </a:rPr>
              <a:t>化，开</a:t>
            </a:r>
            <a:r>
              <a:rPr dirty="0">
                <a:latin typeface="微软雅黑" panose="020B0503020204020204" charset="-122"/>
                <a:ea typeface="微软雅黑" panose="020B0503020204020204" charset="-122"/>
                <a:cs typeface="微软雅黑" panose="020B0503020204020204" charset="-122"/>
                <a:sym typeface="+mn-ea"/>
              </a:rPr>
              <a:t>放</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更容易激</a:t>
            </a:r>
            <a:r>
              <a:rPr spc="-10" dirty="0">
                <a:latin typeface="微软雅黑" panose="020B0503020204020204" charset="-122"/>
                <a:ea typeface="微软雅黑" panose="020B0503020204020204" charset="-122"/>
                <a:cs typeface="微软雅黑" panose="020B0503020204020204" charset="-122"/>
                <a:sym typeface="+mn-ea"/>
              </a:rPr>
              <a:t>进</a:t>
            </a:r>
            <a:r>
              <a:rPr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69886" y="2039999"/>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lang="en-US" spc="-30" dirty="0">
                <a:latin typeface="微软雅黑" panose="020B0503020204020204" charset="-122"/>
                <a:ea typeface="微软雅黑" panose="020B0503020204020204" charset="-122"/>
                <a:cs typeface="Arial" panose="020B0604020202090204"/>
              </a:rPr>
              <a:t>d</a:t>
            </a:r>
            <a:r>
              <a:rPr spc="-30" dirty="0">
                <a:latin typeface="微软雅黑" panose="020B0503020204020204" charset="-122"/>
                <a:ea typeface="微软雅黑" panose="020B0503020204020204" charset="-122"/>
                <a:cs typeface="Arial" panose="020B0604020202090204"/>
              </a:rPr>
              <a:t>ominant</a:t>
            </a:r>
            <a:r>
              <a:rPr spc="15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[ˈdɒmɪnənt]</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占优势的</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0" dirty="0">
                <a:latin typeface="微软雅黑" panose="020B0503020204020204" charset="-122"/>
                <a:ea typeface="微软雅黑" panose="020B0503020204020204" charset="-122"/>
                <a:cs typeface="Arial" panose="020B0604020202090204"/>
              </a:rPr>
              <a:t>② </a:t>
            </a:r>
            <a:r>
              <a:rPr spc="-10" dirty="0">
                <a:latin typeface="微软雅黑" panose="020B0503020204020204" charset="-122"/>
                <a:ea typeface="微软雅黑" panose="020B0503020204020204" charset="-122"/>
                <a:cs typeface="Arial" panose="020B0604020202090204"/>
              </a:rPr>
              <a:t>left-brained</a:t>
            </a:r>
            <a:r>
              <a:rPr spc="-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左脑型的 </a:t>
            </a:r>
            <a:endParaRPr spc="-5"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90204"/>
              </a:rPr>
              <a:t>reasoning</a:t>
            </a:r>
            <a:r>
              <a:rPr spc="85" dirty="0">
                <a:latin typeface="微软雅黑" panose="020B0503020204020204" charset="-122"/>
                <a:ea typeface="微软雅黑" panose="020B0503020204020204" charset="-122"/>
                <a:cs typeface="Arial" panose="020B0604020202090204"/>
              </a:rPr>
              <a:t> </a:t>
            </a:r>
            <a:r>
              <a:rPr spc="-35" dirty="0">
                <a:latin typeface="微软雅黑" panose="020B0503020204020204" charset="-122"/>
                <a:ea typeface="微软雅黑" panose="020B0503020204020204" charset="-122"/>
                <a:cs typeface="Arial" panose="020B0604020202090204"/>
              </a:rPr>
              <a:t>n.</a:t>
            </a:r>
            <a:r>
              <a:rPr spc="1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15" dirty="0">
                <a:latin typeface="微软雅黑" panose="020B0503020204020204" charset="-122"/>
                <a:ea typeface="微软雅黑" panose="020B0503020204020204" charset="-122"/>
                <a:cs typeface="Arial" panose="020B0604020202090204"/>
              </a:rPr>
              <a:t>sharp</a:t>
            </a:r>
            <a:r>
              <a:rPr spc="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40"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敏锐的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90204"/>
              </a:rPr>
              <a:t>⑤ </a:t>
            </a:r>
            <a:r>
              <a:rPr spc="-15" dirty="0">
                <a:latin typeface="微软雅黑" panose="020B0503020204020204" charset="-122"/>
                <a:ea typeface="微软雅黑" panose="020B0503020204020204" charset="-122"/>
                <a:cs typeface="Arial" panose="020B0604020202090204"/>
              </a:rPr>
              <a:t>right-brained</a:t>
            </a:r>
            <a:r>
              <a:rPr spc="5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3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90204"/>
              </a:rPr>
              <a:t>⑥ </a:t>
            </a:r>
            <a:r>
              <a:rPr spc="-25" dirty="0">
                <a:latin typeface="微软雅黑" panose="020B0503020204020204" charset="-122"/>
                <a:ea typeface="微软雅黑" panose="020B0503020204020204" charset="-122"/>
                <a:cs typeface="Arial" panose="020B0604020202090204"/>
              </a:rPr>
              <a:t>sensitive</a:t>
            </a:r>
            <a:r>
              <a:rPr spc="12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[ˈsɛnsɪtɪv]</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敏感的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90204"/>
              </a:rPr>
              <a:t>⑦ </a:t>
            </a:r>
            <a:r>
              <a:rPr spc="-10" dirty="0">
                <a:latin typeface="微软雅黑" panose="020B0503020204020204" charset="-122"/>
                <a:ea typeface="微软雅黑" panose="020B0503020204020204" charset="-122"/>
                <a:cs typeface="Arial" panose="020B0604020202090204"/>
              </a:rPr>
              <a:t>radical [rædɪkḷ]</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激进的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90204"/>
                <a:sym typeface="+mn-ea"/>
              </a:rPr>
              <a:t>position  </a:t>
            </a:r>
            <a:r>
              <a:rPr lang="en-US" dirty="0">
                <a:latin typeface="微软雅黑" panose="020B0503020204020204" charset="-122"/>
                <a:ea typeface="微软雅黑" panose="020B0503020204020204" charset="-122"/>
                <a:cs typeface="Arial" panose="020B0604020202090204"/>
                <a:sym typeface="+mn-ea"/>
              </a:rPr>
              <a:t>n. </a:t>
            </a:r>
            <a:r>
              <a:rPr lang="zh-CN" altLang="en-US" dirty="0">
                <a:latin typeface="微软雅黑" panose="020B0503020204020204" charset="-122"/>
                <a:ea typeface="微软雅黑" panose="020B0503020204020204" charset="-122"/>
                <a:cs typeface="Arial" panose="020B0604020202090204"/>
                <a:sym typeface="+mn-ea"/>
              </a:rPr>
              <a:t>立场、处境</a:t>
            </a: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35585" y="1042177"/>
            <a:ext cx="8258175" cy="5815823"/>
          </a:xfrm>
          <a:prstGeom prst="rect">
            <a:avLst/>
          </a:prstGeom>
          <a:noFill/>
          <a:ln w="9525">
            <a:noFill/>
          </a:ln>
        </p:spPr>
        <p:txBody>
          <a:bodyPr wrap="square">
            <a:spAutoFit/>
          </a:bodyPr>
          <a:lstStyle/>
          <a:p>
            <a:pPr marL="12700" marR="5080" indent="114300" algn="just">
              <a:lnSpc>
                <a:spcPct val="156000"/>
              </a:lnSpc>
              <a:spcBef>
                <a:spcPts val="85"/>
              </a:spcBef>
            </a:pPr>
            <a:r>
              <a:rPr spc="-40" dirty="0">
                <a:latin typeface="微软雅黑" panose="020B0503020204020204" charset="-122"/>
                <a:ea typeface="微软雅黑" panose="020B0503020204020204" charset="-122"/>
                <a:cs typeface="微软雅黑" panose="020B0503020204020204" charset="-122"/>
                <a:sym typeface="+mn-ea"/>
              </a:rPr>
              <a:t>④</a:t>
            </a:r>
            <a:r>
              <a:rPr spc="-40" dirty="0">
                <a:solidFill>
                  <a:srgbClr val="FF0000"/>
                </a:solidFill>
                <a:latin typeface="微软雅黑" panose="020B0503020204020204" charset="-122"/>
                <a:ea typeface="微软雅黑" panose="020B0503020204020204" charset="-122"/>
                <a:cs typeface="Arial" panose="020B0604020202090204"/>
                <a:sym typeface="+mn-ea"/>
              </a:rPr>
              <a:t>To </a:t>
            </a:r>
            <a:r>
              <a:rPr spc="15" dirty="0">
                <a:solidFill>
                  <a:srgbClr val="FF0000"/>
                </a:solidFill>
                <a:latin typeface="微软雅黑" panose="020B0503020204020204" charset="-122"/>
                <a:ea typeface="微软雅黑" panose="020B0503020204020204" charset="-122"/>
                <a:cs typeface="Arial" panose="020B0604020202090204"/>
                <a:sym typeface="+mn-ea"/>
              </a:rPr>
              <a:t>some </a:t>
            </a:r>
            <a:r>
              <a:rPr dirty="0">
                <a:solidFill>
                  <a:srgbClr val="FF0000"/>
                </a:solidFill>
                <a:latin typeface="微软雅黑" panose="020B0503020204020204" charset="-122"/>
                <a:ea typeface="微软雅黑" panose="020B0503020204020204" charset="-122"/>
                <a:cs typeface="Arial" panose="020B0604020202090204"/>
                <a:sym typeface="+mn-ea"/>
              </a:rPr>
              <a:t>people, </a:t>
            </a:r>
            <a:r>
              <a:rPr spc="-15" dirty="0">
                <a:solidFill>
                  <a:srgbClr val="FF0000"/>
                </a:solidFill>
                <a:latin typeface="微软雅黑" panose="020B0503020204020204" charset="-122"/>
                <a:ea typeface="微软雅黑" panose="020B0503020204020204" charset="-122"/>
                <a:cs typeface="Arial" panose="020B0604020202090204"/>
                <a:sym typeface="+mn-ea"/>
              </a:rPr>
              <a:t>the </a:t>
            </a:r>
            <a:r>
              <a:rPr spc="10" dirty="0">
                <a:solidFill>
                  <a:srgbClr val="FF0000"/>
                </a:solidFill>
                <a:latin typeface="微软雅黑" panose="020B0503020204020204" charset="-122"/>
                <a:ea typeface="微软雅黑" panose="020B0503020204020204" charset="-122"/>
                <a:cs typeface="Arial" panose="020B0604020202090204"/>
                <a:sym typeface="+mn-ea"/>
              </a:rPr>
              <a:t>left brain </a:t>
            </a:r>
            <a:r>
              <a:rPr dirty="0">
                <a:solidFill>
                  <a:srgbClr val="FF0000"/>
                </a:solidFill>
                <a:latin typeface="微软雅黑" panose="020B0503020204020204" charset="-122"/>
                <a:ea typeface="微软雅黑" panose="020B0503020204020204" charset="-122"/>
                <a:cs typeface="Arial" panose="020B0604020202090204"/>
                <a:sym typeface="+mn-ea"/>
              </a:rPr>
              <a:t>is </a:t>
            </a:r>
            <a:r>
              <a:rPr spc="10" dirty="0">
                <a:solidFill>
                  <a:srgbClr val="FF0000"/>
                </a:solidFill>
                <a:latin typeface="微软雅黑" panose="020B0503020204020204" charset="-122"/>
                <a:ea typeface="微软雅黑" panose="020B0503020204020204" charset="-122"/>
                <a:cs typeface="Arial" panose="020B0604020202090204"/>
                <a:sym typeface="+mn-ea"/>
              </a:rPr>
              <a:t>dominant </a:t>
            </a:r>
            <a:r>
              <a:rPr spc="30" dirty="0">
                <a:solidFill>
                  <a:srgbClr val="FF0000"/>
                </a:solidFill>
                <a:latin typeface="微软雅黑" panose="020B0503020204020204" charset="-122"/>
                <a:ea typeface="微软雅黑" panose="020B0503020204020204" charset="-122"/>
                <a:cs typeface="Arial" panose="020B0604020202090204"/>
                <a:sym typeface="+mn-ea"/>
              </a:rPr>
              <a:t>and </a:t>
            </a:r>
            <a:r>
              <a:rPr dirty="0">
                <a:solidFill>
                  <a:srgbClr val="FF0000"/>
                </a:solidFill>
                <a:latin typeface="微软雅黑" panose="020B0503020204020204" charset="-122"/>
                <a:ea typeface="微软雅黑" panose="020B0503020204020204" charset="-122"/>
                <a:cs typeface="Arial" panose="020B0604020202090204"/>
                <a:sym typeface="+mn-ea"/>
              </a:rPr>
              <a:t>to </a:t>
            </a:r>
            <a:r>
              <a:rPr spc="10" dirty="0">
                <a:solidFill>
                  <a:srgbClr val="FF0000"/>
                </a:solidFill>
                <a:latin typeface="微软雅黑" panose="020B0503020204020204" charset="-122"/>
                <a:ea typeface="微软雅黑" panose="020B0503020204020204" charset="-122"/>
                <a:cs typeface="Arial" panose="020B0604020202090204"/>
                <a:sym typeface="+mn-ea"/>
              </a:rPr>
              <a:t>others, </a:t>
            </a:r>
            <a:r>
              <a:rPr dirty="0">
                <a:solidFill>
                  <a:srgbClr val="FF0000"/>
                </a:solidFill>
                <a:latin typeface="微软雅黑" panose="020B0503020204020204" charset="-122"/>
                <a:ea typeface="微软雅黑" panose="020B0503020204020204" charset="-122"/>
                <a:cs typeface="Arial" panose="020B0604020202090204"/>
                <a:sym typeface="+mn-ea"/>
              </a:rPr>
              <a:t>the </a:t>
            </a:r>
            <a:r>
              <a:rPr spc="10" dirty="0">
                <a:solidFill>
                  <a:srgbClr val="FF0000"/>
                </a:solidFill>
                <a:latin typeface="微软雅黑" panose="020B0503020204020204" charset="-122"/>
                <a:ea typeface="微软雅黑" panose="020B0503020204020204" charset="-122"/>
                <a:cs typeface="Arial" panose="020B0604020202090204"/>
                <a:sym typeface="+mn-ea"/>
              </a:rPr>
              <a:t>right </a:t>
            </a:r>
            <a:r>
              <a:rPr dirty="0">
                <a:solidFill>
                  <a:srgbClr val="FF0000"/>
                </a:solidFill>
                <a:latin typeface="微软雅黑" panose="020B0503020204020204" charset="-122"/>
                <a:ea typeface="微软雅黑" panose="020B0503020204020204" charset="-122"/>
                <a:cs typeface="Arial" panose="020B0604020202090204"/>
                <a:sym typeface="+mn-ea"/>
              </a:rPr>
              <a:t>brain  </a:t>
            </a:r>
            <a:r>
              <a:rPr spc="10" dirty="0">
                <a:solidFill>
                  <a:srgbClr val="FF0000"/>
                </a:solidFill>
                <a:latin typeface="微软雅黑" panose="020B0503020204020204" charset="-122"/>
                <a:ea typeface="微软雅黑" panose="020B0503020204020204" charset="-122"/>
                <a:cs typeface="Arial" panose="020B0604020202090204"/>
                <a:sym typeface="+mn-ea"/>
              </a:rPr>
              <a:t>is. </a:t>
            </a:r>
            <a:r>
              <a:rPr spc="10" dirty="0">
                <a:latin typeface="微软雅黑" panose="020B0503020204020204" charset="-122"/>
                <a:ea typeface="微软雅黑" panose="020B0503020204020204" charset="-122"/>
                <a:cs typeface="Arial" panose="020B0604020202090204"/>
                <a:sym typeface="+mn-ea"/>
              </a:rPr>
              <a:t>Of </a:t>
            </a:r>
            <a:r>
              <a:rPr dirty="0">
                <a:latin typeface="微软雅黑" panose="020B0503020204020204" charset="-122"/>
                <a:ea typeface="微软雅黑" panose="020B0503020204020204" charset="-122"/>
                <a:cs typeface="Arial" panose="020B0604020202090204"/>
                <a:sym typeface="+mn-ea"/>
              </a:rPr>
              <a:t>people who </a:t>
            </a:r>
            <a:r>
              <a:rPr spc="10" dirty="0">
                <a:latin typeface="微软雅黑" panose="020B0503020204020204" charset="-122"/>
                <a:ea typeface="微软雅黑" panose="020B0503020204020204" charset="-122"/>
                <a:cs typeface="Arial" panose="020B0604020202090204"/>
                <a:sym typeface="+mn-ea"/>
              </a:rPr>
              <a:t>are </a:t>
            </a:r>
            <a:r>
              <a:rPr spc="15" dirty="0">
                <a:latin typeface="微软雅黑" panose="020B0503020204020204" charset="-122"/>
                <a:ea typeface="微软雅黑" panose="020B0503020204020204" charset="-122"/>
                <a:cs typeface="Arial" panose="020B0604020202090204"/>
                <a:sym typeface="+mn-ea"/>
              </a:rPr>
              <a:t>good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mathematics </a:t>
            </a:r>
            <a:r>
              <a:rPr spc="15" dirty="0">
                <a:latin typeface="微软雅黑" panose="020B0503020204020204" charset="-122"/>
                <a:ea typeface="微软雅黑" panose="020B0503020204020204" charset="-122"/>
                <a:cs typeface="Arial" panose="020B0604020202090204"/>
                <a:sym typeface="+mn-ea"/>
              </a:rPr>
              <a:t>and </a:t>
            </a:r>
            <a:r>
              <a:rPr spc="5" dirty="0">
                <a:latin typeface="微软雅黑" panose="020B0503020204020204" charset="-122"/>
                <a:ea typeface="微软雅黑" panose="020B0503020204020204" charset="-122"/>
                <a:cs typeface="Arial" panose="020B0604020202090204"/>
                <a:sym typeface="+mn-ea"/>
              </a:rPr>
              <a:t>language </a:t>
            </a:r>
            <a:r>
              <a:rPr spc="10" dirty="0">
                <a:latin typeface="微软雅黑" panose="020B0503020204020204" charset="-122"/>
                <a:ea typeface="微软雅黑" panose="020B0503020204020204" charset="-122"/>
                <a:cs typeface="Arial" panose="020B0604020202090204"/>
                <a:sym typeface="+mn-ea"/>
              </a:rPr>
              <a:t>expression—that  is, putting </a:t>
            </a:r>
            <a:r>
              <a:rPr dirty="0">
                <a:latin typeface="微软雅黑" panose="020B0503020204020204" charset="-122"/>
                <a:ea typeface="微软雅黑" panose="020B0503020204020204" charset="-122"/>
                <a:cs typeface="Arial" panose="020B0604020202090204"/>
                <a:sym typeface="+mn-ea"/>
              </a:rPr>
              <a:t>into </a:t>
            </a:r>
            <a:r>
              <a:rPr spc="5" dirty="0">
                <a:latin typeface="微软雅黑" panose="020B0503020204020204" charset="-122"/>
                <a:ea typeface="微软雅黑" panose="020B0503020204020204" charset="-122"/>
                <a:cs typeface="Arial" panose="020B0604020202090204"/>
                <a:sym typeface="+mn-ea"/>
              </a:rPr>
              <a:t>practice </a:t>
            </a:r>
            <a:r>
              <a:rPr spc="15" dirty="0">
                <a:latin typeface="微软雅黑" panose="020B0503020204020204" charset="-122"/>
                <a:ea typeface="微软雅黑" panose="020B0503020204020204" charset="-122"/>
                <a:cs typeface="Arial" panose="020B0604020202090204"/>
                <a:sym typeface="+mn-ea"/>
              </a:rPr>
              <a:t>what </a:t>
            </a:r>
            <a:r>
              <a:rPr dirty="0">
                <a:latin typeface="微软雅黑" panose="020B0503020204020204" charset="-122"/>
                <a:ea typeface="微软雅黑" panose="020B0503020204020204" charset="-122"/>
                <a:cs typeface="Arial" panose="020B0604020202090204"/>
                <a:sym typeface="+mn-ea"/>
              </a:rPr>
              <a:t>they </a:t>
            </a:r>
            <a:r>
              <a:rPr spc="-5" dirty="0">
                <a:latin typeface="微软雅黑" panose="020B0503020204020204" charset="-122"/>
                <a:ea typeface="微软雅黑" panose="020B0503020204020204" charset="-122"/>
                <a:cs typeface="Arial" panose="020B0604020202090204"/>
                <a:sym typeface="+mn-ea"/>
              </a:rPr>
              <a:t>have </a:t>
            </a:r>
            <a:r>
              <a:rPr dirty="0">
                <a:latin typeface="微软雅黑" panose="020B0503020204020204" charset="-122"/>
                <a:ea typeface="微软雅黑" panose="020B0503020204020204" charset="-122"/>
                <a:cs typeface="Arial" panose="020B0604020202090204"/>
                <a:sym typeface="+mn-ea"/>
              </a:rPr>
              <a:t>learnt, we </a:t>
            </a:r>
            <a:r>
              <a:rPr spc="40" dirty="0">
                <a:latin typeface="微软雅黑" panose="020B0503020204020204" charset="-122"/>
                <a:ea typeface="微软雅黑" panose="020B0503020204020204" charset="-122"/>
                <a:cs typeface="Arial" panose="020B0604020202090204"/>
                <a:sym typeface="+mn-ea"/>
              </a:rPr>
              <a:t>say </a:t>
            </a:r>
            <a:r>
              <a:rPr dirty="0">
                <a:latin typeface="微软雅黑" panose="020B0503020204020204" charset="-122"/>
                <a:ea typeface="微软雅黑" panose="020B0503020204020204" charset="-122"/>
                <a:cs typeface="Arial" panose="020B0604020202090204"/>
                <a:sym typeface="+mn-ea"/>
              </a:rPr>
              <a:t>that they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t>
            </a:r>
            <a:r>
              <a:rPr spc="-5" dirty="0">
                <a:latin typeface="微软雅黑" panose="020B0503020204020204" charset="-122"/>
                <a:ea typeface="微软雅黑" panose="020B0503020204020204" charset="-122"/>
                <a:cs typeface="Arial" panose="020B0604020202090204"/>
                <a:sym typeface="+mn-ea"/>
              </a:rPr>
              <a:t>left-  </a:t>
            </a:r>
            <a:r>
              <a:rPr spc="5" dirty="0">
                <a:latin typeface="微软雅黑" panose="020B0503020204020204" charset="-122"/>
                <a:ea typeface="微软雅黑" panose="020B0503020204020204" charset="-122"/>
                <a:cs typeface="Arial" panose="020B0604020202090204"/>
                <a:sym typeface="+mn-ea"/>
              </a:rPr>
              <a:t>brained.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t>
            </a:r>
            <a:r>
              <a:rPr spc="-5" dirty="0">
                <a:latin typeface="微软雅黑" panose="020B0503020204020204" charset="-122"/>
                <a:ea typeface="微软雅黑" panose="020B0503020204020204" charset="-122"/>
                <a:cs typeface="Arial" panose="020B0604020202090204"/>
                <a:sym typeface="+mn-ea"/>
              </a:rPr>
              <a:t>not </a:t>
            </a:r>
            <a:r>
              <a:rPr dirty="0">
                <a:latin typeface="微软雅黑" panose="020B0503020204020204" charset="-122"/>
                <a:ea typeface="微软雅黑" panose="020B0503020204020204" charset="-122"/>
                <a:cs typeface="Arial" panose="020B0604020202090204"/>
                <a:sym typeface="+mn-ea"/>
              </a:rPr>
              <a:t>very </a:t>
            </a:r>
            <a:r>
              <a:rPr spc="5" dirty="0">
                <a:latin typeface="微软雅黑" panose="020B0503020204020204" charset="-122"/>
                <a:ea typeface="微软雅黑" panose="020B0503020204020204" charset="-122"/>
                <a:cs typeface="Arial" panose="020B0604020202090204"/>
                <a:sym typeface="+mn-ea"/>
              </a:rPr>
              <a:t>sensitive </a:t>
            </a:r>
            <a:r>
              <a:rPr spc="15" dirty="0">
                <a:latin typeface="微软雅黑" panose="020B0503020204020204" charset="-122"/>
                <a:ea typeface="微软雅黑" panose="020B0503020204020204" charset="-122"/>
                <a:cs typeface="Arial" panose="020B0604020202090204"/>
                <a:sym typeface="+mn-ea"/>
              </a:rPr>
              <a:t>and </a:t>
            </a:r>
            <a:r>
              <a:rPr dirty="0">
                <a:latin typeface="微软雅黑" panose="020B0503020204020204" charset="-122"/>
                <a:ea typeface="微软雅黑" panose="020B0503020204020204" charset="-122"/>
                <a:cs typeface="Arial" panose="020B0604020202090204"/>
                <a:sym typeface="+mn-ea"/>
              </a:rPr>
              <a:t>believe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doing </a:t>
            </a:r>
            <a:r>
              <a:rPr spc="15" dirty="0">
                <a:latin typeface="微软雅黑" panose="020B0503020204020204" charset="-122"/>
                <a:ea typeface="微软雅黑" panose="020B0503020204020204" charset="-122"/>
                <a:cs typeface="Arial" panose="020B0604020202090204"/>
                <a:sym typeface="+mn-ea"/>
              </a:rPr>
              <a:t>everything </a:t>
            </a:r>
            <a:r>
              <a:rPr spc="5" dirty="0">
                <a:latin typeface="微软雅黑" panose="020B0503020204020204" charset="-122"/>
                <a:ea typeface="微软雅黑" panose="020B0503020204020204" charset="-122"/>
                <a:cs typeface="Arial" panose="020B0604020202090204"/>
                <a:sym typeface="+mn-ea"/>
              </a:rPr>
              <a:t>only  after </a:t>
            </a:r>
            <a:r>
              <a:rPr spc="10" dirty="0">
                <a:latin typeface="微软雅黑" panose="020B0503020204020204" charset="-122"/>
                <a:ea typeface="微软雅黑" panose="020B0503020204020204" charset="-122"/>
                <a:cs typeface="Arial" panose="020B0604020202090204"/>
                <a:sym typeface="+mn-ea"/>
              </a:rPr>
              <a:t>reasoning. </a:t>
            </a:r>
            <a:r>
              <a:rPr spc="15" dirty="0">
                <a:latin typeface="微软雅黑" panose="020B0503020204020204" charset="-122"/>
                <a:ea typeface="微软雅黑" panose="020B0503020204020204" charset="-122"/>
                <a:cs typeface="Arial" panose="020B0604020202090204"/>
                <a:sym typeface="+mn-ea"/>
              </a:rPr>
              <a:t>They are </a:t>
            </a:r>
            <a:r>
              <a:rPr spc="5" dirty="0">
                <a:latin typeface="微软雅黑" panose="020B0503020204020204" charset="-122"/>
                <a:ea typeface="微软雅黑" panose="020B0503020204020204" charset="-122"/>
                <a:cs typeface="Arial" panose="020B0604020202090204"/>
                <a:sym typeface="+mn-ea"/>
              </a:rPr>
              <a:t>very </a:t>
            </a:r>
            <a:r>
              <a:rPr spc="25" dirty="0">
                <a:latin typeface="微软雅黑" panose="020B0503020204020204" charset="-122"/>
                <a:ea typeface="微软雅黑" panose="020B0503020204020204" charset="-122"/>
                <a:cs typeface="Arial" panose="020B0604020202090204"/>
                <a:sym typeface="+mn-ea"/>
              </a:rPr>
              <a:t>sharp </a:t>
            </a:r>
            <a:r>
              <a:rPr spc="40" dirty="0">
                <a:latin typeface="微软雅黑" panose="020B0503020204020204" charset="-122"/>
                <a:ea typeface="微软雅黑" panose="020B0503020204020204" charset="-122"/>
                <a:cs typeface="Arial" panose="020B0604020202090204"/>
                <a:sym typeface="+mn-ea"/>
              </a:rPr>
              <a:t>at </a:t>
            </a:r>
            <a:r>
              <a:rPr spc="10" dirty="0">
                <a:latin typeface="微软雅黑" panose="020B0503020204020204" charset="-122"/>
                <a:ea typeface="微软雅黑" panose="020B0503020204020204" charset="-122"/>
                <a:cs typeface="Arial" panose="020B0604020202090204"/>
                <a:sym typeface="+mn-ea"/>
              </a:rPr>
              <a:t>arguments. They are </a:t>
            </a:r>
            <a:r>
              <a:rPr spc="-15" dirty="0">
                <a:latin typeface="微软雅黑" panose="020B0503020204020204" charset="-122"/>
                <a:ea typeface="微软雅黑" panose="020B0503020204020204" charset="-122"/>
                <a:cs typeface="Arial" panose="020B0604020202090204"/>
                <a:sym typeface="+mn-ea"/>
              </a:rPr>
              <a:t>the </a:t>
            </a:r>
            <a:r>
              <a:rPr dirty="0">
                <a:latin typeface="微软雅黑" panose="020B0503020204020204" charset="-122"/>
                <a:ea typeface="微软雅黑" panose="020B0503020204020204" charset="-122"/>
                <a:cs typeface="Arial" panose="020B0604020202090204"/>
                <a:sym typeface="+mn-ea"/>
              </a:rPr>
              <a:t>type </a:t>
            </a:r>
            <a:r>
              <a:rPr spc="-15" dirty="0">
                <a:latin typeface="微软雅黑" panose="020B0503020204020204" charset="-122"/>
                <a:ea typeface="微软雅黑" panose="020B0503020204020204" charset="-122"/>
                <a:cs typeface="Arial" panose="020B0604020202090204"/>
                <a:sym typeface="+mn-ea"/>
              </a:rPr>
              <a:t>who  </a:t>
            </a:r>
            <a:r>
              <a:rPr spc="5" dirty="0">
                <a:latin typeface="微软雅黑" panose="020B0503020204020204" charset="-122"/>
                <a:ea typeface="微软雅黑" panose="020B0503020204020204" charset="-122"/>
                <a:cs typeface="Arial" panose="020B0604020202090204"/>
                <a:sym typeface="+mn-ea"/>
              </a:rPr>
              <a:t>will </a:t>
            </a:r>
            <a:r>
              <a:rPr spc="-5" dirty="0">
                <a:latin typeface="微软雅黑" panose="020B0503020204020204" charset="-122"/>
                <a:ea typeface="微软雅黑" panose="020B0503020204020204" charset="-122"/>
                <a:cs typeface="Arial" panose="020B0604020202090204"/>
                <a:sym typeface="+mn-ea"/>
              </a:rPr>
              <a:t>not </a:t>
            </a:r>
            <a:r>
              <a:rPr spc="5" dirty="0">
                <a:latin typeface="微软雅黑" panose="020B0503020204020204" charset="-122"/>
                <a:ea typeface="微软雅黑" panose="020B0503020204020204" charset="-122"/>
                <a:cs typeface="Arial" panose="020B0604020202090204"/>
                <a:sym typeface="+mn-ea"/>
              </a:rPr>
              <a:t>believe </a:t>
            </a:r>
            <a:r>
              <a:rPr spc="30" dirty="0">
                <a:latin typeface="微软雅黑" panose="020B0503020204020204" charset="-122"/>
                <a:ea typeface="微软雅黑" panose="020B0503020204020204" charset="-122"/>
                <a:cs typeface="Arial" panose="020B0604020202090204"/>
                <a:sym typeface="+mn-ea"/>
              </a:rPr>
              <a:t>in </a:t>
            </a:r>
            <a:r>
              <a:rPr spc="15" dirty="0">
                <a:latin typeface="微软雅黑" panose="020B0503020204020204" charset="-122"/>
                <a:ea typeface="微软雅黑" panose="020B0503020204020204" charset="-122"/>
                <a:cs typeface="Arial" panose="020B0604020202090204"/>
                <a:sym typeface="+mn-ea"/>
              </a:rPr>
              <a:t>anything </a:t>
            </a:r>
            <a:r>
              <a:rPr dirty="0">
                <a:latin typeface="微软雅黑" panose="020B0503020204020204" charset="-122"/>
                <a:ea typeface="微软雅黑" panose="020B0503020204020204" charset="-122"/>
                <a:cs typeface="Arial" panose="020B0604020202090204"/>
                <a:sym typeface="+mn-ea"/>
              </a:rPr>
              <a:t>until they </a:t>
            </a:r>
            <a:r>
              <a:rPr spc="25" dirty="0">
                <a:latin typeface="微软雅黑" panose="020B0503020204020204" charset="-122"/>
                <a:ea typeface="微软雅黑" panose="020B0503020204020204" charset="-122"/>
                <a:cs typeface="Arial" panose="020B0604020202090204"/>
                <a:sym typeface="+mn-ea"/>
              </a:rPr>
              <a:t>see </a:t>
            </a:r>
            <a:r>
              <a:rPr spc="10" dirty="0">
                <a:latin typeface="微软雅黑" panose="020B0503020204020204" charset="-122"/>
                <a:ea typeface="微软雅黑" panose="020B0503020204020204" charset="-122"/>
                <a:cs typeface="Arial" panose="020B0604020202090204"/>
                <a:sym typeface="+mn-ea"/>
              </a:rPr>
              <a:t>it. Right-brained </a:t>
            </a:r>
            <a:r>
              <a:rPr dirty="0">
                <a:latin typeface="微软雅黑" panose="020B0503020204020204" charset="-122"/>
                <a:ea typeface="微软雅黑" panose="020B0503020204020204" charset="-122"/>
                <a:cs typeface="Arial" panose="020B0604020202090204"/>
                <a:sym typeface="+mn-ea"/>
              </a:rPr>
              <a:t>people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artistic </a:t>
            </a:r>
            <a:r>
              <a:rPr spc="15" dirty="0">
                <a:latin typeface="微软雅黑" panose="020B0503020204020204" charset="-122"/>
                <a:ea typeface="微软雅黑" panose="020B0503020204020204" charset="-122"/>
                <a:cs typeface="Arial" panose="020B0604020202090204"/>
                <a:sym typeface="+mn-ea"/>
              </a:rPr>
              <a:t>and </a:t>
            </a:r>
            <a:r>
              <a:rPr spc="5" dirty="0">
                <a:latin typeface="微软雅黑" panose="020B0503020204020204" charset="-122"/>
                <a:ea typeface="微软雅黑" panose="020B0503020204020204" charset="-122"/>
                <a:cs typeface="Arial" panose="020B0604020202090204"/>
                <a:sym typeface="+mn-ea"/>
              </a:rPr>
              <a:t>have </a:t>
            </a:r>
            <a:r>
              <a:rPr spc="10" dirty="0">
                <a:latin typeface="微软雅黑" panose="020B0503020204020204" charset="-122"/>
                <a:ea typeface="微软雅黑" panose="020B0503020204020204" charset="-122"/>
                <a:cs typeface="Arial" panose="020B0604020202090204"/>
                <a:sym typeface="+mn-ea"/>
              </a:rPr>
              <a:t>a </a:t>
            </a:r>
            <a:r>
              <a:rPr dirty="0">
                <a:latin typeface="微软雅黑" panose="020B0503020204020204" charset="-122"/>
                <a:ea typeface="微软雅黑" panose="020B0503020204020204" charset="-122"/>
                <a:cs typeface="Arial" panose="020B0604020202090204"/>
                <a:sym typeface="+mn-ea"/>
              </a:rPr>
              <a:t>good </a:t>
            </a:r>
            <a:r>
              <a:rPr spc="10" dirty="0">
                <a:latin typeface="微软雅黑" panose="020B0503020204020204" charset="-122"/>
                <a:ea typeface="微软雅黑" panose="020B0503020204020204" charset="-122"/>
                <a:cs typeface="Arial" panose="020B0604020202090204"/>
                <a:sym typeface="+mn-ea"/>
              </a:rPr>
              <a:t>sense of </a:t>
            </a:r>
            <a:r>
              <a:rPr spc="-10" dirty="0">
                <a:latin typeface="微软雅黑" panose="020B0503020204020204" charset="-122"/>
                <a:ea typeface="微软雅黑" panose="020B0503020204020204" charset="-122"/>
                <a:cs typeface="Arial" panose="020B0604020202090204"/>
                <a:sym typeface="+mn-ea"/>
              </a:rPr>
              <a:t>music </a:t>
            </a:r>
            <a:r>
              <a:rPr spc="10" dirty="0">
                <a:latin typeface="微软雅黑" panose="020B0503020204020204" charset="-122"/>
                <a:ea typeface="微软雅黑" panose="020B0503020204020204" charset="-122"/>
                <a:cs typeface="Arial" panose="020B0604020202090204"/>
                <a:sym typeface="+mn-ea"/>
              </a:rPr>
              <a:t>appreciation.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also </a:t>
            </a:r>
            <a:r>
              <a:rPr dirty="0">
                <a:latin typeface="微软雅黑" panose="020B0503020204020204" charset="-122"/>
                <a:ea typeface="微软雅黑" panose="020B0503020204020204" charset="-122"/>
                <a:cs typeface="Arial" panose="020B0604020202090204"/>
                <a:sym typeface="+mn-ea"/>
              </a:rPr>
              <a:t>more </a:t>
            </a:r>
            <a:r>
              <a:rPr spc="5" dirty="0">
                <a:latin typeface="微软雅黑" panose="020B0503020204020204" charset="-122"/>
                <a:ea typeface="微软雅黑" panose="020B0503020204020204" charset="-122"/>
                <a:cs typeface="Arial" panose="020B0604020202090204"/>
                <a:sym typeface="+mn-ea"/>
              </a:rPr>
              <a:t>sensitive </a:t>
            </a:r>
            <a:r>
              <a:rPr spc="30" dirty="0">
                <a:latin typeface="微软雅黑" panose="020B0503020204020204" charset="-122"/>
                <a:ea typeface="微软雅黑" panose="020B0503020204020204" charset="-122"/>
                <a:cs typeface="Arial" panose="020B0604020202090204"/>
                <a:sym typeface="+mn-ea"/>
              </a:rPr>
              <a:t>and </a:t>
            </a:r>
            <a:r>
              <a:rPr spc="25" dirty="0">
                <a:latin typeface="微软雅黑" panose="020B0503020204020204" charset="-122"/>
                <a:ea typeface="微软雅黑" panose="020B0503020204020204" charset="-122"/>
                <a:cs typeface="Arial" panose="020B0604020202090204"/>
                <a:sym typeface="+mn-ea"/>
              </a:rPr>
              <a:t>tend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be </a:t>
            </a:r>
            <a:r>
              <a:rPr spc="15" dirty="0">
                <a:latin typeface="微软雅黑" panose="020B0503020204020204" charset="-122"/>
                <a:ea typeface="微软雅黑" panose="020B0503020204020204" charset="-122"/>
                <a:cs typeface="Arial" panose="020B0604020202090204"/>
                <a:sym typeface="+mn-ea"/>
              </a:rPr>
              <a:t>emotional.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t>
            </a:r>
            <a:r>
              <a:rPr spc="15" dirty="0">
                <a:latin typeface="微软雅黑" panose="020B0503020204020204" charset="-122"/>
                <a:ea typeface="微软雅黑" panose="020B0503020204020204" charset="-122"/>
                <a:cs typeface="Arial" panose="020B0604020202090204"/>
                <a:sym typeface="+mn-ea"/>
              </a:rPr>
              <a:t>open </a:t>
            </a:r>
            <a:r>
              <a:rPr dirty="0">
                <a:latin typeface="微软雅黑" panose="020B0503020204020204" charset="-122"/>
                <a:ea typeface="微软雅黑" panose="020B0503020204020204" charset="-122"/>
                <a:cs typeface="Arial" panose="020B0604020202090204"/>
                <a:sym typeface="+mn-ea"/>
              </a:rPr>
              <a:t>to </a:t>
            </a:r>
            <a:r>
              <a:rPr spc="15" dirty="0">
                <a:latin typeface="微软雅黑" panose="020B0503020204020204" charset="-122"/>
                <a:ea typeface="微软雅黑" panose="020B0503020204020204" charset="-122"/>
                <a:cs typeface="Arial" panose="020B0604020202090204"/>
                <a:sym typeface="+mn-ea"/>
              </a:rPr>
              <a:t>new </a:t>
            </a:r>
            <a:r>
              <a:rPr dirty="0">
                <a:latin typeface="微软雅黑" panose="020B0503020204020204" charset="-122"/>
                <a:ea typeface="微软雅黑" panose="020B0503020204020204" charset="-122"/>
                <a:cs typeface="Arial" panose="020B0604020202090204"/>
                <a:sym typeface="+mn-ea"/>
              </a:rPr>
              <a:t>ideas </a:t>
            </a:r>
            <a:r>
              <a:rPr spc="15" dirty="0">
                <a:latin typeface="微软雅黑" panose="020B0503020204020204" charset="-122"/>
                <a:ea typeface="微软雅黑" panose="020B0503020204020204" charset="-122"/>
                <a:cs typeface="Arial" panose="020B0604020202090204"/>
                <a:sym typeface="+mn-ea"/>
              </a:rPr>
              <a:t>and  </a:t>
            </a:r>
            <a:r>
              <a:rPr spc="10" dirty="0">
                <a:latin typeface="微软雅黑" panose="020B0503020204020204" charset="-122"/>
                <a:ea typeface="微软雅黑" panose="020B0503020204020204" charset="-122"/>
                <a:cs typeface="Arial" panose="020B0604020202090204"/>
                <a:sym typeface="+mn-ea"/>
              </a:rPr>
              <a:t>are </a:t>
            </a:r>
            <a:r>
              <a:rPr spc="-20" dirty="0">
                <a:latin typeface="微软雅黑" panose="020B0503020204020204" charset="-122"/>
                <a:ea typeface="微软雅黑" panose="020B0503020204020204" charset="-122"/>
                <a:cs typeface="Arial" panose="020B0604020202090204"/>
                <a:sym typeface="+mn-ea"/>
              </a:rPr>
              <a:t>willing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accept </a:t>
            </a:r>
            <a:r>
              <a:rPr spc="5" dirty="0">
                <a:latin typeface="微软雅黑" panose="020B0503020204020204" charset="-122"/>
                <a:ea typeface="微软雅黑" panose="020B0503020204020204" charset="-122"/>
                <a:cs typeface="Arial" panose="020B0604020202090204"/>
                <a:sym typeface="+mn-ea"/>
              </a:rPr>
              <a:t>radical</a:t>
            </a:r>
            <a:r>
              <a:rPr dirty="0">
                <a:latin typeface="微软雅黑" panose="020B0503020204020204" charset="-122"/>
                <a:ea typeface="微软雅黑" panose="020B0503020204020204" charset="-122"/>
                <a:cs typeface="Arial" panose="020B0604020202090204"/>
                <a:sym typeface="+mn-ea"/>
              </a:rPr>
              <a:t> positions.</a:t>
            </a:r>
            <a:endParaRPr dirty="0">
              <a:latin typeface="微软雅黑" panose="020B0503020204020204" charset="-122"/>
              <a:ea typeface="微软雅黑" panose="020B0503020204020204" charset="-122"/>
              <a:cs typeface="Arial" panose="020B0604020202090204"/>
              <a:sym typeface="+mn-ea"/>
            </a:endParaRPr>
          </a:p>
          <a:p>
            <a:pPr marL="127000">
              <a:lnSpc>
                <a:spcPct val="100000"/>
              </a:lnSpc>
              <a:spcBef>
                <a:spcPts val="725"/>
              </a:spcBef>
            </a:pPr>
            <a:endParaRPr dirty="0">
              <a:latin typeface="微软雅黑" panose="020B0503020204020204" charset="-122"/>
              <a:ea typeface="微软雅黑" panose="020B0503020204020204" charset="-122"/>
              <a:cs typeface="微软雅黑" panose="020B0503020204020204" charset="-122"/>
              <a:sym typeface="+mn-ea"/>
            </a:endParaRPr>
          </a:p>
          <a:p>
            <a:pPr marL="127000">
              <a:lnSpc>
                <a:spcPct val="100000"/>
              </a:lnSpc>
              <a:spcBef>
                <a:spcPts val="725"/>
              </a:spcBef>
            </a:pPr>
            <a:r>
              <a:rPr dirty="0">
                <a:latin typeface="微软雅黑" panose="020B0503020204020204" charset="-122"/>
                <a:ea typeface="微软雅黑" panose="020B0503020204020204" charset="-122"/>
                <a:cs typeface="微软雅黑" panose="020B0503020204020204" charset="-122"/>
                <a:sym typeface="+mn-ea"/>
              </a:rPr>
              <a:t>段意：</a:t>
            </a:r>
            <a:r>
              <a:rPr spc="50" dirty="0">
                <a:latin typeface="微软雅黑" panose="020B0503020204020204" charset="-122"/>
                <a:ea typeface="微软雅黑" panose="020B0503020204020204" charset="-122"/>
                <a:cs typeface="微软雅黑" panose="020B0503020204020204" charset="-122"/>
                <a:sym typeface="+mn-ea"/>
              </a:rPr>
              <a:t>左</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人擅长</a:t>
            </a:r>
            <a:r>
              <a:rPr spc="50" dirty="0">
                <a:latin typeface="微软雅黑" panose="020B0503020204020204" charset="-122"/>
                <a:ea typeface="微软雅黑" panose="020B0503020204020204" charset="-122"/>
                <a:cs typeface="微软雅黑" panose="020B0503020204020204" charset="-122"/>
                <a:sym typeface="+mn-ea"/>
              </a:rPr>
              <a:t>数</a:t>
            </a:r>
            <a:r>
              <a:rPr dirty="0">
                <a:latin typeface="微软雅黑" panose="020B0503020204020204" charset="-122"/>
                <a:ea typeface="微软雅黑" panose="020B0503020204020204" charset="-122"/>
                <a:cs typeface="微软雅黑" panose="020B0503020204020204" charset="-122"/>
                <a:sym typeface="+mn-ea"/>
              </a:rPr>
              <a:t>学和</a:t>
            </a:r>
            <a:r>
              <a:rPr spc="50" dirty="0">
                <a:latin typeface="微软雅黑" panose="020B0503020204020204" charset="-122"/>
                <a:ea typeface="微软雅黑" panose="020B0503020204020204" charset="-122"/>
                <a:cs typeface="微软雅黑" panose="020B0503020204020204" charset="-122"/>
                <a:sym typeface="+mn-ea"/>
              </a:rPr>
              <a:t>语</a:t>
            </a:r>
            <a:r>
              <a:rPr dirty="0">
                <a:latin typeface="微软雅黑" panose="020B0503020204020204" charset="-122"/>
                <a:ea typeface="微软雅黑" panose="020B0503020204020204" charset="-122"/>
                <a:cs typeface="微软雅黑" panose="020B0503020204020204" charset="-122"/>
                <a:sym typeface="+mn-ea"/>
              </a:rPr>
              <a:t>言表</a:t>
            </a:r>
            <a:r>
              <a:rPr spc="75" dirty="0">
                <a:latin typeface="微软雅黑" panose="020B0503020204020204" charset="-122"/>
                <a:ea typeface="微软雅黑" panose="020B0503020204020204" charset="-122"/>
                <a:cs typeface="微软雅黑" panose="020B0503020204020204" charset="-122"/>
                <a:sym typeface="+mn-ea"/>
              </a:rPr>
              <a:t>达</a:t>
            </a:r>
            <a:r>
              <a:rPr dirty="0">
                <a:latin typeface="微软雅黑" panose="020B0503020204020204" charset="-122"/>
                <a:ea typeface="微软雅黑" panose="020B0503020204020204" charset="-122"/>
                <a:cs typeface="微软雅黑" panose="020B0503020204020204" charset="-122"/>
                <a:sym typeface="+mn-ea"/>
              </a:rPr>
              <a:t>，他</a:t>
            </a:r>
            <a:r>
              <a:rPr spc="50" dirty="0">
                <a:latin typeface="微软雅黑" panose="020B0503020204020204" charset="-122"/>
                <a:ea typeface="微软雅黑" panose="020B0503020204020204" charset="-122"/>
                <a:cs typeface="微软雅黑" panose="020B0503020204020204" charset="-122"/>
                <a:sym typeface="+mn-ea"/>
              </a:rPr>
              <a:t>们</a:t>
            </a:r>
            <a:r>
              <a:rPr dirty="0">
                <a:latin typeface="微软雅黑" panose="020B0503020204020204" charset="-122"/>
                <a:ea typeface="微软雅黑" panose="020B0503020204020204" charset="-122"/>
                <a:cs typeface="微软雅黑" panose="020B0503020204020204" charset="-122"/>
                <a:sym typeface="+mn-ea"/>
              </a:rPr>
              <a:t>不敏</a:t>
            </a:r>
            <a:r>
              <a:rPr spc="-5" dirty="0">
                <a:latin typeface="微软雅黑" panose="020B0503020204020204" charset="-122"/>
                <a:ea typeface="微软雅黑" panose="020B0503020204020204" charset="-122"/>
                <a:cs typeface="微软雅黑" panose="020B0503020204020204" charset="-122"/>
                <a:sym typeface="+mn-ea"/>
              </a:rPr>
              <a:t>感</a:t>
            </a:r>
            <a:r>
              <a:rPr spc="50"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相信</a:t>
            </a:r>
            <a:r>
              <a:rPr spc="50" dirty="0">
                <a:latin typeface="微软雅黑" panose="020B0503020204020204" charset="-122"/>
                <a:ea typeface="微软雅黑" panose="020B0503020204020204" charset="-122"/>
                <a:cs typeface="微软雅黑" panose="020B0503020204020204" charset="-122"/>
                <a:sym typeface="+mn-ea"/>
              </a:rPr>
              <a:t>推</a:t>
            </a:r>
            <a:r>
              <a:rPr dirty="0">
                <a:latin typeface="微软雅黑" panose="020B0503020204020204" charset="-122"/>
                <a:ea typeface="微软雅黑" panose="020B0503020204020204" charset="-122"/>
                <a:cs typeface="微软雅黑" panose="020B0503020204020204" charset="-122"/>
                <a:sym typeface="+mn-ea"/>
              </a:rPr>
              <a:t>理。</a:t>
            </a:r>
            <a:r>
              <a:rPr spc="50" dirty="0">
                <a:latin typeface="微软雅黑" panose="020B0503020204020204" charset="-122"/>
                <a:ea typeface="微软雅黑" panose="020B0503020204020204" charset="-122"/>
                <a:cs typeface="微软雅黑" panose="020B0503020204020204" charset="-122"/>
                <a:sym typeface="+mn-ea"/>
              </a:rPr>
              <a:t>右</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人有艺术气</a:t>
            </a:r>
            <a:r>
              <a:rPr spc="-5" dirty="0">
                <a:latin typeface="微软雅黑" panose="020B0503020204020204" charset="-122"/>
                <a:ea typeface="微软雅黑" panose="020B0503020204020204" charset="-122"/>
                <a:cs typeface="微软雅黑" panose="020B0503020204020204" charset="-122"/>
                <a:sym typeface="+mn-ea"/>
              </a:rPr>
              <a:t>息</a:t>
            </a:r>
            <a:r>
              <a:rPr dirty="0">
                <a:latin typeface="微软雅黑" panose="020B0503020204020204" charset="-122"/>
                <a:ea typeface="微软雅黑" panose="020B0503020204020204" charset="-122"/>
                <a:cs typeface="微软雅黑" panose="020B0503020204020204" charset="-122"/>
                <a:sym typeface="+mn-ea"/>
              </a:rPr>
              <a:t>，</a:t>
            </a:r>
            <a:r>
              <a:rPr spc="-5" dirty="0">
                <a:latin typeface="微软雅黑" panose="020B0503020204020204" charset="-122"/>
                <a:ea typeface="微软雅黑" panose="020B0503020204020204" charset="-122"/>
                <a:cs typeface="微软雅黑" panose="020B0503020204020204" charset="-122"/>
                <a:sym typeface="+mn-ea"/>
              </a:rPr>
              <a:t>善于鉴赏音</a:t>
            </a:r>
            <a:r>
              <a:rPr dirty="0">
                <a:latin typeface="微软雅黑" panose="020B0503020204020204" charset="-122"/>
                <a:ea typeface="微软雅黑" panose="020B0503020204020204" charset="-122"/>
                <a:cs typeface="微软雅黑" panose="020B0503020204020204" charset="-122"/>
                <a:sym typeface="+mn-ea"/>
              </a:rPr>
              <a:t>乐</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他们敏</a:t>
            </a:r>
            <a:r>
              <a:rPr spc="-5" dirty="0">
                <a:latin typeface="微软雅黑" panose="020B0503020204020204" charset="-122"/>
                <a:ea typeface="微软雅黑" panose="020B0503020204020204" charset="-122"/>
                <a:cs typeface="微软雅黑" panose="020B0503020204020204" charset="-122"/>
                <a:sym typeface="+mn-ea"/>
              </a:rPr>
              <a:t>感，</a:t>
            </a:r>
            <a:r>
              <a:rPr dirty="0">
                <a:latin typeface="微软雅黑" panose="020B0503020204020204" charset="-122"/>
                <a:ea typeface="微软雅黑" panose="020B0503020204020204" charset="-122"/>
                <a:cs typeface="微软雅黑" panose="020B0503020204020204" charset="-122"/>
                <a:sym typeface="+mn-ea"/>
              </a:rPr>
              <a:t>情绪</a:t>
            </a:r>
            <a:r>
              <a:rPr spc="-5" dirty="0">
                <a:latin typeface="微软雅黑" panose="020B0503020204020204" charset="-122"/>
                <a:ea typeface="微软雅黑" panose="020B0503020204020204" charset="-122"/>
                <a:cs typeface="微软雅黑" panose="020B0503020204020204" charset="-122"/>
                <a:sym typeface="+mn-ea"/>
              </a:rPr>
              <a:t>化，开</a:t>
            </a:r>
            <a:r>
              <a:rPr dirty="0">
                <a:latin typeface="微软雅黑" panose="020B0503020204020204" charset="-122"/>
                <a:ea typeface="微软雅黑" panose="020B0503020204020204" charset="-122"/>
                <a:cs typeface="微软雅黑" panose="020B0503020204020204" charset="-122"/>
                <a:sym typeface="+mn-ea"/>
              </a:rPr>
              <a:t>放</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更容易激</a:t>
            </a:r>
            <a:r>
              <a:rPr spc="-10" dirty="0">
                <a:latin typeface="微软雅黑" panose="020B0503020204020204" charset="-122"/>
                <a:ea typeface="微软雅黑" panose="020B0503020204020204" charset="-122"/>
                <a:cs typeface="微软雅黑" panose="020B0503020204020204" charset="-122"/>
                <a:sym typeface="+mn-ea"/>
              </a:rPr>
              <a:t>进</a:t>
            </a:r>
            <a:r>
              <a:rPr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69886" y="2039999"/>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lang="en-US" spc="-30" dirty="0">
                <a:latin typeface="微软雅黑" panose="020B0503020204020204" charset="-122"/>
                <a:ea typeface="微软雅黑" panose="020B0503020204020204" charset="-122"/>
                <a:cs typeface="Arial" panose="020B0604020202090204"/>
              </a:rPr>
              <a:t>d</a:t>
            </a:r>
            <a:r>
              <a:rPr spc="-30" dirty="0">
                <a:latin typeface="微软雅黑" panose="020B0503020204020204" charset="-122"/>
                <a:ea typeface="微软雅黑" panose="020B0503020204020204" charset="-122"/>
                <a:cs typeface="Arial" panose="020B0604020202090204"/>
              </a:rPr>
              <a:t>ominant</a:t>
            </a:r>
            <a:r>
              <a:rPr spc="15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[ˈdɒmɪnənt]</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占优势的</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0" dirty="0">
                <a:latin typeface="微软雅黑" panose="020B0503020204020204" charset="-122"/>
                <a:ea typeface="微软雅黑" panose="020B0503020204020204" charset="-122"/>
                <a:cs typeface="Arial" panose="020B0604020202090204"/>
              </a:rPr>
              <a:t>② </a:t>
            </a:r>
            <a:r>
              <a:rPr spc="-10" dirty="0">
                <a:latin typeface="微软雅黑" panose="020B0503020204020204" charset="-122"/>
                <a:ea typeface="微软雅黑" panose="020B0503020204020204" charset="-122"/>
                <a:cs typeface="Arial" panose="020B0604020202090204"/>
              </a:rPr>
              <a:t>left-brained</a:t>
            </a:r>
            <a:r>
              <a:rPr spc="-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左脑型的 </a:t>
            </a:r>
            <a:endParaRPr spc="-5"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90204"/>
              </a:rPr>
              <a:t>reasoning</a:t>
            </a:r>
            <a:r>
              <a:rPr spc="85" dirty="0">
                <a:latin typeface="微软雅黑" panose="020B0503020204020204" charset="-122"/>
                <a:ea typeface="微软雅黑" panose="020B0503020204020204" charset="-122"/>
                <a:cs typeface="Arial" panose="020B0604020202090204"/>
              </a:rPr>
              <a:t> </a:t>
            </a:r>
            <a:r>
              <a:rPr spc="-35" dirty="0">
                <a:latin typeface="微软雅黑" panose="020B0503020204020204" charset="-122"/>
                <a:ea typeface="微软雅黑" panose="020B0503020204020204" charset="-122"/>
                <a:cs typeface="Arial" panose="020B0604020202090204"/>
              </a:rPr>
              <a:t>n.</a:t>
            </a:r>
            <a:r>
              <a:rPr spc="1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15" dirty="0">
                <a:latin typeface="微软雅黑" panose="020B0503020204020204" charset="-122"/>
                <a:ea typeface="微软雅黑" panose="020B0503020204020204" charset="-122"/>
                <a:cs typeface="Arial" panose="020B0604020202090204"/>
              </a:rPr>
              <a:t>sharp</a:t>
            </a:r>
            <a:r>
              <a:rPr spc="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40"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敏锐的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90204"/>
              </a:rPr>
              <a:t>⑤ </a:t>
            </a:r>
            <a:r>
              <a:rPr spc="-15" dirty="0">
                <a:latin typeface="微软雅黑" panose="020B0503020204020204" charset="-122"/>
                <a:ea typeface="微软雅黑" panose="020B0503020204020204" charset="-122"/>
                <a:cs typeface="Arial" panose="020B0604020202090204"/>
              </a:rPr>
              <a:t>right-brained</a:t>
            </a:r>
            <a:r>
              <a:rPr spc="5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3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90204"/>
              </a:rPr>
              <a:t>⑥ </a:t>
            </a:r>
            <a:r>
              <a:rPr spc="-25" dirty="0">
                <a:latin typeface="微软雅黑" panose="020B0503020204020204" charset="-122"/>
                <a:ea typeface="微软雅黑" panose="020B0503020204020204" charset="-122"/>
                <a:cs typeface="Arial" panose="020B0604020202090204"/>
              </a:rPr>
              <a:t>sensitive</a:t>
            </a:r>
            <a:r>
              <a:rPr spc="12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[ˈsɛnsɪtɪv]</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敏感的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90204"/>
              </a:rPr>
              <a:t>⑦ </a:t>
            </a:r>
            <a:r>
              <a:rPr spc="-10" dirty="0">
                <a:latin typeface="微软雅黑" panose="020B0503020204020204" charset="-122"/>
                <a:ea typeface="微软雅黑" panose="020B0503020204020204" charset="-122"/>
                <a:cs typeface="Arial" panose="020B0604020202090204"/>
              </a:rPr>
              <a:t>radical [rædɪkḷ]</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激进的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90204"/>
                <a:sym typeface="+mn-ea"/>
              </a:rPr>
              <a:t>position  </a:t>
            </a:r>
            <a:r>
              <a:rPr lang="en-US" dirty="0">
                <a:latin typeface="微软雅黑" panose="020B0503020204020204" charset="-122"/>
                <a:ea typeface="微软雅黑" panose="020B0503020204020204" charset="-122"/>
                <a:cs typeface="Arial" panose="020B0604020202090204"/>
                <a:sym typeface="+mn-ea"/>
              </a:rPr>
              <a:t>n. </a:t>
            </a:r>
            <a:r>
              <a:rPr lang="zh-CN" altLang="en-US" dirty="0">
                <a:latin typeface="微软雅黑" panose="020B0503020204020204" charset="-122"/>
                <a:ea typeface="微软雅黑" panose="020B0503020204020204" charset="-122"/>
                <a:cs typeface="Arial" panose="020B0604020202090204"/>
                <a:sym typeface="+mn-ea"/>
              </a:rPr>
              <a:t>立场、处境</a:t>
            </a: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230" y="1726565"/>
            <a:ext cx="12310110" cy="3404870"/>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703060505090304"/>
              </a:rPr>
              <a:t>I. </a:t>
            </a:r>
            <a:r>
              <a:rPr sz="2000" b="1" spc="10" dirty="0">
                <a:latin typeface="微软雅黑" panose="020B0503020204020204" charset="-122"/>
                <a:ea typeface="微软雅黑" panose="020B0503020204020204" charset="-122"/>
                <a:cs typeface="Times New Roman" panose="02020703060505090304"/>
              </a:rPr>
              <a:t>Introduction</a:t>
            </a:r>
            <a:r>
              <a:rPr sz="2000" b="1" spc="50" dirty="0">
                <a:latin typeface="微软雅黑" panose="020B0503020204020204" charset="-122"/>
                <a:ea typeface="微软雅黑" panose="020B0503020204020204" charset="-122"/>
                <a:cs typeface="Times New Roman" panose="02020703060505090304"/>
              </a:rPr>
              <a:t> </a:t>
            </a:r>
            <a:r>
              <a:rPr sz="2000" b="1" spc="25" dirty="0">
                <a:latin typeface="微软雅黑" panose="020B0503020204020204" charset="-122"/>
                <a:ea typeface="微软雅黑" panose="020B0503020204020204" charset="-122"/>
                <a:cs typeface="Times New Roman" panose="02020703060505090304"/>
              </a:rPr>
              <a:t>(</a:t>
            </a:r>
            <a:r>
              <a:rPr lang="en-US" sz="2000" b="1" spc="25" dirty="0">
                <a:latin typeface="微软雅黑" panose="020B0503020204020204" charset="-122"/>
                <a:ea typeface="微软雅黑" panose="020B0503020204020204" charset="-122"/>
                <a:cs typeface="Times New Roman" panose="02020703060505090304"/>
              </a:rPr>
              <a:t>P</a:t>
            </a:r>
            <a:r>
              <a:rPr sz="2000" b="1" spc="25" dirty="0">
                <a:latin typeface="微软雅黑" panose="020B0503020204020204" charset="-122"/>
                <a:ea typeface="微软雅黑" panose="020B0503020204020204" charset="-122"/>
                <a:cs typeface="Times New Roman" panose="02020703060505090304"/>
              </a:rPr>
              <a:t>ara.1)</a:t>
            </a:r>
            <a:endParaRPr sz="2000" b="1" spc="25" dirty="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spc="1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Thesis: Human </a:t>
            </a:r>
            <a:r>
              <a:rPr sz="2000" spc="10" dirty="0">
                <a:latin typeface="微软雅黑" panose="020B0503020204020204" charset="-122"/>
                <a:ea typeface="微软雅黑" panose="020B0503020204020204" charset="-122"/>
                <a:cs typeface="Times New Roman" panose="02020703060505090304"/>
                <a:sym typeface="+mn-ea"/>
              </a:rPr>
              <a:t>brains </a:t>
            </a:r>
            <a:r>
              <a:rPr sz="2000" spc="5" dirty="0">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divided </a:t>
            </a:r>
            <a:r>
              <a:rPr sz="2000" dirty="0">
                <a:latin typeface="微软雅黑" panose="020B0503020204020204" charset="-122"/>
                <a:ea typeface="微软雅黑" panose="020B0503020204020204" charset="-122"/>
                <a:cs typeface="Times New Roman" panose="02020703060505090304"/>
                <a:sym typeface="+mn-ea"/>
              </a:rPr>
              <a:t>into </a:t>
            </a:r>
            <a:r>
              <a:rPr sz="2000" spc="5" dirty="0">
                <a:latin typeface="微软雅黑" panose="020B0503020204020204" charset="-122"/>
                <a:ea typeface="微软雅黑" panose="020B0503020204020204" charset="-122"/>
                <a:cs typeface="Times New Roman" panose="02020703060505090304"/>
                <a:sym typeface="+mn-ea"/>
              </a:rPr>
              <a:t>two halves,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each half </a:t>
            </a:r>
            <a:r>
              <a:rPr sz="2000" spc="10" dirty="0">
                <a:latin typeface="微软雅黑" panose="020B0503020204020204" charset="-122"/>
                <a:ea typeface="微软雅黑" panose="020B0503020204020204" charset="-122"/>
                <a:cs typeface="Times New Roman" panose="02020703060505090304"/>
                <a:sym typeface="+mn-ea"/>
              </a:rPr>
              <a:t>has </a:t>
            </a:r>
            <a:r>
              <a:rPr sz="2000" dirty="0">
                <a:latin typeface="微软雅黑" panose="020B0503020204020204" charset="-122"/>
                <a:ea typeface="微软雅黑" panose="020B0503020204020204" charset="-122"/>
                <a:cs typeface="Times New Roman" panose="02020703060505090304"/>
                <a:sym typeface="+mn-ea"/>
              </a:rPr>
              <a:t>separate</a:t>
            </a:r>
            <a:r>
              <a:rPr sz="2000" spc="-17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features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roles</a:t>
            </a:r>
            <a:r>
              <a:rPr dirty="0">
                <a:latin typeface="Times New Roman" panose="02020703060505090304"/>
                <a:cs typeface="Times New Roman" panose="02020703060505090304"/>
                <a:sym typeface="+mn-ea"/>
              </a:rPr>
              <a:t>.</a:t>
            </a:r>
            <a:endParaRPr dirty="0">
              <a:latin typeface="Times New Roman" panose="02020703060505090304"/>
              <a:cs typeface="Times New Roman" panose="0202070306050509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 </a:t>
            </a:r>
            <a:r>
              <a:rPr sz="2000" b="1" spc="25" dirty="0">
                <a:latin typeface="微软雅黑" panose="020B0503020204020204" charset="-122"/>
                <a:ea typeface="微软雅黑" panose="020B0503020204020204" charset="-122"/>
                <a:cs typeface="Times New Roman" panose="02020703060505090304"/>
                <a:sym typeface="+mn-ea"/>
              </a:rPr>
              <a:t>Features and </a:t>
            </a:r>
            <a:r>
              <a:rPr sz="2000" b="1" dirty="0">
                <a:latin typeface="微软雅黑" panose="020B0503020204020204" charset="-122"/>
                <a:ea typeface="微软雅黑" panose="020B0503020204020204" charset="-122"/>
                <a:cs typeface="Times New Roman" panose="02020703060505090304"/>
                <a:sym typeface="+mn-ea"/>
              </a:rPr>
              <a:t>roles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brain </a:t>
            </a:r>
            <a:r>
              <a:rPr sz="2000" b="1" spc="25" dirty="0">
                <a:latin typeface="微软雅黑" panose="020B0503020204020204" charset="-122"/>
                <a:ea typeface="微软雅黑" panose="020B0503020204020204" charset="-122"/>
                <a:cs typeface="Times New Roman" panose="02020703060505090304"/>
                <a:sym typeface="+mn-ea"/>
              </a:rPr>
              <a:t>and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135"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.2-3)</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A. </a:t>
            </a:r>
            <a:r>
              <a:rPr sz="2000" spc="-5" dirty="0">
                <a:latin typeface="微软雅黑" panose="020B0503020204020204" charset="-122"/>
                <a:ea typeface="微软雅黑" panose="020B0503020204020204" charset="-122"/>
                <a:cs typeface="Times New Roman" panose="02020703060505090304"/>
                <a:sym typeface="+mn-ea"/>
              </a:rPr>
              <a:t>Left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55" dirty="0">
                <a:latin typeface="微软雅黑" panose="020B0503020204020204" charset="-122"/>
                <a:ea typeface="微软雅黑" panose="020B0503020204020204" charset="-122"/>
                <a:cs typeface="Times New Roman" panose="02020703060505090304"/>
                <a:sym typeface="+mn-ea"/>
              </a:rPr>
              <a:t> </a:t>
            </a:r>
            <a:r>
              <a:rPr sz="2000" spc="-5" dirty="0">
                <a:latin typeface="微软雅黑" panose="020B0503020204020204" charset="-122"/>
                <a:ea typeface="微软雅黑" panose="020B0503020204020204" charset="-122"/>
                <a:cs typeface="Times New Roman" panose="02020703060505090304"/>
                <a:sym typeface="+mn-ea"/>
              </a:rPr>
              <a:t>logically</a:t>
            </a:r>
            <a:endParaRPr sz="2000" spc="-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Right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2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creatively</a:t>
            </a:r>
            <a:endParaRPr sz="200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III. </a:t>
            </a:r>
            <a:r>
              <a:rPr sz="2000" b="1" spc="10" dirty="0">
                <a:latin typeface="微软雅黑" panose="020B0503020204020204" charset="-122"/>
                <a:ea typeface="微软雅黑" panose="020B0503020204020204" charset="-122"/>
                <a:cs typeface="Times New Roman" panose="02020703060505090304"/>
                <a:sym typeface="+mn-ea"/>
              </a:rPr>
              <a:t>Dominance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a:t>
            </a:r>
            <a:r>
              <a:rPr sz="2000" b="1" spc="25" dirty="0">
                <a:latin typeface="微软雅黑" panose="020B0503020204020204" charset="-122"/>
                <a:ea typeface="微软雅黑" panose="020B0503020204020204" charset="-122"/>
                <a:cs typeface="Times New Roman" panose="02020703060505090304"/>
                <a:sym typeface="+mn-ea"/>
              </a:rPr>
              <a:t>or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30"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.4-5)</a:t>
            </a:r>
            <a:endParaRPr sz="2000" dirty="0">
              <a:latin typeface="微软雅黑" panose="020B0503020204020204" charset="-122"/>
              <a:ea typeface="微软雅黑" panose="020B0503020204020204" charset="-122"/>
              <a:cs typeface="Times New Roman" panose="02020703060505090304"/>
            </a:endParaRPr>
          </a:p>
        </p:txBody>
      </p:sp>
      <p:cxnSp>
        <p:nvCxnSpPr>
          <p:cNvPr id="3" name="直接连接符 2"/>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5" name="图示 4"/>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63196" y="1042177"/>
            <a:ext cx="8258175" cy="5815823"/>
          </a:xfrm>
          <a:prstGeom prst="rect">
            <a:avLst/>
          </a:prstGeom>
          <a:noFill/>
          <a:ln w="9525">
            <a:noFill/>
          </a:ln>
        </p:spPr>
        <p:txBody>
          <a:bodyPr wrap="square">
            <a:spAutoFit/>
          </a:bodyPr>
          <a:lstStyle/>
          <a:p>
            <a:pPr marL="12700" marR="5080" indent="114300" algn="just">
              <a:lnSpc>
                <a:spcPct val="156000"/>
              </a:lnSpc>
              <a:spcBef>
                <a:spcPts val="85"/>
              </a:spcBef>
            </a:pPr>
            <a:r>
              <a:rPr spc="-40" dirty="0">
                <a:latin typeface="微软雅黑" panose="020B0503020204020204" charset="-122"/>
                <a:ea typeface="微软雅黑" panose="020B0503020204020204" charset="-122"/>
                <a:cs typeface="微软雅黑" panose="020B0503020204020204" charset="-122"/>
                <a:sym typeface="+mn-ea"/>
              </a:rPr>
              <a:t>④</a:t>
            </a:r>
            <a:r>
              <a:rPr spc="-40" dirty="0">
                <a:latin typeface="微软雅黑" panose="020B0503020204020204" charset="-122"/>
                <a:ea typeface="微软雅黑" panose="020B0503020204020204" charset="-122"/>
                <a:cs typeface="Arial" panose="020B0604020202090204"/>
                <a:sym typeface="+mn-ea"/>
              </a:rPr>
              <a:t>To </a:t>
            </a:r>
            <a:r>
              <a:rPr spc="15" dirty="0">
                <a:latin typeface="微软雅黑" panose="020B0503020204020204" charset="-122"/>
                <a:ea typeface="微软雅黑" panose="020B0503020204020204" charset="-122"/>
                <a:cs typeface="Arial" panose="020B0604020202090204"/>
                <a:sym typeface="+mn-ea"/>
              </a:rPr>
              <a:t>some </a:t>
            </a:r>
            <a:r>
              <a:rPr dirty="0">
                <a:latin typeface="微软雅黑" panose="020B0503020204020204" charset="-122"/>
                <a:ea typeface="微软雅黑" panose="020B0503020204020204" charset="-122"/>
                <a:cs typeface="Arial" panose="020B0604020202090204"/>
                <a:sym typeface="+mn-ea"/>
              </a:rPr>
              <a:t>people, </a:t>
            </a:r>
            <a:r>
              <a:rPr spc="-15"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left brain </a:t>
            </a:r>
            <a:r>
              <a:rPr dirty="0">
                <a:latin typeface="微软雅黑" panose="020B0503020204020204" charset="-122"/>
                <a:ea typeface="微软雅黑" panose="020B0503020204020204" charset="-122"/>
                <a:cs typeface="Arial" panose="020B0604020202090204"/>
                <a:sym typeface="+mn-ea"/>
              </a:rPr>
              <a:t>is </a:t>
            </a:r>
            <a:r>
              <a:rPr spc="10" dirty="0">
                <a:latin typeface="微软雅黑" panose="020B0503020204020204" charset="-122"/>
                <a:ea typeface="微软雅黑" panose="020B0503020204020204" charset="-122"/>
                <a:cs typeface="Arial" panose="020B0604020202090204"/>
                <a:sym typeface="+mn-ea"/>
              </a:rPr>
              <a:t>dominant </a:t>
            </a:r>
            <a:r>
              <a:rPr spc="30" dirty="0">
                <a:latin typeface="微软雅黑" panose="020B0503020204020204" charset="-122"/>
                <a:ea typeface="微软雅黑" panose="020B0503020204020204" charset="-122"/>
                <a:cs typeface="Arial" panose="020B0604020202090204"/>
                <a:sym typeface="+mn-ea"/>
              </a:rPr>
              <a:t>and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others, </a:t>
            </a:r>
            <a:r>
              <a:rPr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right </a:t>
            </a:r>
            <a:r>
              <a:rPr dirty="0">
                <a:latin typeface="微软雅黑" panose="020B0503020204020204" charset="-122"/>
                <a:ea typeface="微软雅黑" panose="020B0503020204020204" charset="-122"/>
                <a:cs typeface="Arial" panose="020B0604020202090204"/>
                <a:sym typeface="+mn-ea"/>
              </a:rPr>
              <a:t>brain  </a:t>
            </a:r>
            <a:r>
              <a:rPr spc="10" dirty="0">
                <a:latin typeface="微软雅黑" panose="020B0503020204020204" charset="-122"/>
                <a:ea typeface="微软雅黑" panose="020B0503020204020204" charset="-122"/>
                <a:cs typeface="Arial" panose="020B0604020202090204"/>
                <a:sym typeface="+mn-ea"/>
              </a:rPr>
              <a:t>is. Of </a:t>
            </a:r>
            <a:r>
              <a:rPr dirty="0">
                <a:latin typeface="微软雅黑" panose="020B0503020204020204" charset="-122"/>
                <a:ea typeface="微软雅黑" panose="020B0503020204020204" charset="-122"/>
                <a:cs typeface="Arial" panose="020B0604020202090204"/>
                <a:sym typeface="+mn-ea"/>
              </a:rPr>
              <a:t>people who </a:t>
            </a:r>
            <a:r>
              <a:rPr spc="10" dirty="0">
                <a:latin typeface="微软雅黑" panose="020B0503020204020204" charset="-122"/>
                <a:ea typeface="微软雅黑" panose="020B0503020204020204" charset="-122"/>
                <a:cs typeface="Arial" panose="020B0604020202090204"/>
                <a:sym typeface="+mn-ea"/>
              </a:rPr>
              <a:t>are </a:t>
            </a:r>
            <a:r>
              <a:rPr spc="15" dirty="0">
                <a:latin typeface="微软雅黑" panose="020B0503020204020204" charset="-122"/>
                <a:ea typeface="微软雅黑" panose="020B0503020204020204" charset="-122"/>
                <a:cs typeface="Arial" panose="020B0604020202090204"/>
                <a:sym typeface="+mn-ea"/>
              </a:rPr>
              <a:t>good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mathematics </a:t>
            </a:r>
            <a:r>
              <a:rPr spc="15" dirty="0">
                <a:latin typeface="微软雅黑" panose="020B0503020204020204" charset="-122"/>
                <a:ea typeface="微软雅黑" panose="020B0503020204020204" charset="-122"/>
                <a:cs typeface="Arial" panose="020B0604020202090204"/>
                <a:sym typeface="+mn-ea"/>
              </a:rPr>
              <a:t>and </a:t>
            </a:r>
            <a:r>
              <a:rPr spc="5" dirty="0">
                <a:latin typeface="微软雅黑" panose="020B0503020204020204" charset="-122"/>
                <a:ea typeface="微软雅黑" panose="020B0503020204020204" charset="-122"/>
                <a:cs typeface="Arial" panose="020B0604020202090204"/>
                <a:sym typeface="+mn-ea"/>
              </a:rPr>
              <a:t>language </a:t>
            </a:r>
            <a:r>
              <a:rPr spc="10" dirty="0">
                <a:latin typeface="微软雅黑" panose="020B0503020204020204" charset="-122"/>
                <a:ea typeface="微软雅黑" panose="020B0503020204020204" charset="-122"/>
                <a:cs typeface="Arial" panose="020B0604020202090204"/>
                <a:sym typeface="+mn-ea"/>
              </a:rPr>
              <a:t>expression—that  is, putting </a:t>
            </a:r>
            <a:r>
              <a:rPr dirty="0">
                <a:latin typeface="微软雅黑" panose="020B0503020204020204" charset="-122"/>
                <a:ea typeface="微软雅黑" panose="020B0503020204020204" charset="-122"/>
                <a:cs typeface="Arial" panose="020B0604020202090204"/>
                <a:sym typeface="+mn-ea"/>
              </a:rPr>
              <a:t>into </a:t>
            </a:r>
            <a:r>
              <a:rPr spc="5" dirty="0">
                <a:latin typeface="微软雅黑" panose="020B0503020204020204" charset="-122"/>
                <a:ea typeface="微软雅黑" panose="020B0503020204020204" charset="-122"/>
                <a:cs typeface="Arial" panose="020B0604020202090204"/>
                <a:sym typeface="+mn-ea"/>
              </a:rPr>
              <a:t>practice </a:t>
            </a:r>
            <a:r>
              <a:rPr spc="15" dirty="0">
                <a:latin typeface="微软雅黑" panose="020B0503020204020204" charset="-122"/>
                <a:ea typeface="微软雅黑" panose="020B0503020204020204" charset="-122"/>
                <a:cs typeface="Arial" panose="020B0604020202090204"/>
                <a:sym typeface="+mn-ea"/>
              </a:rPr>
              <a:t>what </a:t>
            </a:r>
            <a:r>
              <a:rPr dirty="0">
                <a:latin typeface="微软雅黑" panose="020B0503020204020204" charset="-122"/>
                <a:ea typeface="微软雅黑" panose="020B0503020204020204" charset="-122"/>
                <a:cs typeface="Arial" panose="020B0604020202090204"/>
                <a:sym typeface="+mn-ea"/>
              </a:rPr>
              <a:t>they </a:t>
            </a:r>
            <a:r>
              <a:rPr spc="-5" dirty="0">
                <a:latin typeface="微软雅黑" panose="020B0503020204020204" charset="-122"/>
                <a:ea typeface="微软雅黑" panose="020B0503020204020204" charset="-122"/>
                <a:cs typeface="Arial" panose="020B0604020202090204"/>
                <a:sym typeface="+mn-ea"/>
              </a:rPr>
              <a:t>have </a:t>
            </a:r>
            <a:r>
              <a:rPr dirty="0">
                <a:latin typeface="微软雅黑" panose="020B0503020204020204" charset="-122"/>
                <a:ea typeface="微软雅黑" panose="020B0503020204020204" charset="-122"/>
                <a:cs typeface="Arial" panose="020B0604020202090204"/>
                <a:sym typeface="+mn-ea"/>
              </a:rPr>
              <a:t>learnt, we </a:t>
            </a:r>
            <a:r>
              <a:rPr spc="40" dirty="0">
                <a:latin typeface="微软雅黑" panose="020B0503020204020204" charset="-122"/>
                <a:ea typeface="微软雅黑" panose="020B0503020204020204" charset="-122"/>
                <a:cs typeface="Arial" panose="020B0604020202090204"/>
                <a:sym typeface="+mn-ea"/>
              </a:rPr>
              <a:t>say </a:t>
            </a:r>
            <a:r>
              <a:rPr dirty="0">
                <a:latin typeface="微软雅黑" panose="020B0503020204020204" charset="-122"/>
                <a:ea typeface="微软雅黑" panose="020B0503020204020204" charset="-122"/>
                <a:cs typeface="Arial" panose="020B0604020202090204"/>
                <a:sym typeface="+mn-ea"/>
              </a:rPr>
              <a:t>that they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t>
            </a:r>
            <a:r>
              <a:rPr spc="-5" dirty="0">
                <a:solidFill>
                  <a:srgbClr val="FF0000"/>
                </a:solidFill>
                <a:latin typeface="微软雅黑" panose="020B0503020204020204" charset="-122"/>
                <a:ea typeface="微软雅黑" panose="020B0503020204020204" charset="-122"/>
                <a:cs typeface="Arial" panose="020B0604020202090204"/>
                <a:sym typeface="+mn-ea"/>
              </a:rPr>
              <a:t>left-</a:t>
            </a:r>
            <a:r>
              <a:rPr spc="5" dirty="0">
                <a:solidFill>
                  <a:srgbClr val="FF0000"/>
                </a:solidFill>
                <a:latin typeface="微软雅黑" panose="020B0503020204020204" charset="-122"/>
                <a:ea typeface="微软雅黑" panose="020B0503020204020204" charset="-122"/>
                <a:cs typeface="Arial" panose="020B0604020202090204"/>
                <a:sym typeface="+mn-ea"/>
              </a:rPr>
              <a:t>brained</a:t>
            </a:r>
            <a:r>
              <a:rPr spc="5" dirty="0">
                <a:latin typeface="微软雅黑" panose="020B0503020204020204" charset="-122"/>
                <a:ea typeface="微软雅黑" panose="020B0503020204020204" charset="-122"/>
                <a:cs typeface="Arial" panose="020B0604020202090204"/>
                <a:sym typeface="+mn-ea"/>
              </a:rPr>
              <a:t>.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t>
            </a:r>
            <a:r>
              <a:rPr spc="-5" dirty="0">
                <a:latin typeface="微软雅黑" panose="020B0503020204020204" charset="-122"/>
                <a:ea typeface="微软雅黑" panose="020B0503020204020204" charset="-122"/>
                <a:cs typeface="Arial" panose="020B0604020202090204"/>
                <a:sym typeface="+mn-ea"/>
              </a:rPr>
              <a:t>not </a:t>
            </a:r>
            <a:r>
              <a:rPr dirty="0">
                <a:latin typeface="微软雅黑" panose="020B0503020204020204" charset="-122"/>
                <a:ea typeface="微软雅黑" panose="020B0503020204020204" charset="-122"/>
                <a:cs typeface="Arial" panose="020B0604020202090204"/>
                <a:sym typeface="+mn-ea"/>
              </a:rPr>
              <a:t>very </a:t>
            </a:r>
            <a:r>
              <a:rPr spc="5" dirty="0">
                <a:latin typeface="微软雅黑" panose="020B0503020204020204" charset="-122"/>
                <a:ea typeface="微软雅黑" panose="020B0503020204020204" charset="-122"/>
                <a:cs typeface="Arial" panose="020B0604020202090204"/>
                <a:sym typeface="+mn-ea"/>
              </a:rPr>
              <a:t>sensitive </a:t>
            </a:r>
            <a:r>
              <a:rPr spc="15" dirty="0">
                <a:latin typeface="微软雅黑" panose="020B0503020204020204" charset="-122"/>
                <a:ea typeface="微软雅黑" panose="020B0503020204020204" charset="-122"/>
                <a:cs typeface="Arial" panose="020B0604020202090204"/>
                <a:sym typeface="+mn-ea"/>
              </a:rPr>
              <a:t>and </a:t>
            </a:r>
            <a:r>
              <a:rPr dirty="0">
                <a:latin typeface="微软雅黑" panose="020B0503020204020204" charset="-122"/>
                <a:ea typeface="微软雅黑" panose="020B0503020204020204" charset="-122"/>
                <a:cs typeface="Arial" panose="020B0604020202090204"/>
                <a:sym typeface="+mn-ea"/>
              </a:rPr>
              <a:t>believe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doing </a:t>
            </a:r>
            <a:r>
              <a:rPr spc="15" dirty="0">
                <a:latin typeface="微软雅黑" panose="020B0503020204020204" charset="-122"/>
                <a:ea typeface="微软雅黑" panose="020B0503020204020204" charset="-122"/>
                <a:cs typeface="Arial" panose="020B0604020202090204"/>
                <a:sym typeface="+mn-ea"/>
              </a:rPr>
              <a:t>everything </a:t>
            </a:r>
            <a:r>
              <a:rPr spc="5" dirty="0">
                <a:latin typeface="微软雅黑" panose="020B0503020204020204" charset="-122"/>
                <a:ea typeface="微软雅黑" panose="020B0503020204020204" charset="-122"/>
                <a:cs typeface="Arial" panose="020B0604020202090204"/>
                <a:sym typeface="+mn-ea"/>
              </a:rPr>
              <a:t>only  after </a:t>
            </a:r>
            <a:r>
              <a:rPr spc="10" dirty="0">
                <a:latin typeface="微软雅黑" panose="020B0503020204020204" charset="-122"/>
                <a:ea typeface="微软雅黑" panose="020B0503020204020204" charset="-122"/>
                <a:cs typeface="Arial" panose="020B0604020202090204"/>
                <a:sym typeface="+mn-ea"/>
              </a:rPr>
              <a:t>reasoning. </a:t>
            </a:r>
            <a:r>
              <a:rPr spc="15" dirty="0">
                <a:latin typeface="微软雅黑" panose="020B0503020204020204" charset="-122"/>
                <a:ea typeface="微软雅黑" panose="020B0503020204020204" charset="-122"/>
                <a:cs typeface="Arial" panose="020B0604020202090204"/>
                <a:sym typeface="+mn-ea"/>
              </a:rPr>
              <a:t>They are </a:t>
            </a:r>
            <a:r>
              <a:rPr spc="5" dirty="0">
                <a:latin typeface="微软雅黑" panose="020B0503020204020204" charset="-122"/>
                <a:ea typeface="微软雅黑" panose="020B0503020204020204" charset="-122"/>
                <a:cs typeface="Arial" panose="020B0604020202090204"/>
                <a:sym typeface="+mn-ea"/>
              </a:rPr>
              <a:t>very </a:t>
            </a:r>
            <a:r>
              <a:rPr spc="25" dirty="0">
                <a:latin typeface="微软雅黑" panose="020B0503020204020204" charset="-122"/>
                <a:ea typeface="微软雅黑" panose="020B0503020204020204" charset="-122"/>
                <a:cs typeface="Arial" panose="020B0604020202090204"/>
                <a:sym typeface="+mn-ea"/>
              </a:rPr>
              <a:t>sharp </a:t>
            </a:r>
            <a:r>
              <a:rPr spc="40" dirty="0">
                <a:latin typeface="微软雅黑" panose="020B0503020204020204" charset="-122"/>
                <a:ea typeface="微软雅黑" panose="020B0503020204020204" charset="-122"/>
                <a:cs typeface="Arial" panose="020B0604020202090204"/>
                <a:sym typeface="+mn-ea"/>
              </a:rPr>
              <a:t>at </a:t>
            </a:r>
            <a:r>
              <a:rPr spc="10" dirty="0">
                <a:latin typeface="微软雅黑" panose="020B0503020204020204" charset="-122"/>
                <a:ea typeface="微软雅黑" panose="020B0503020204020204" charset="-122"/>
                <a:cs typeface="Arial" panose="020B0604020202090204"/>
                <a:sym typeface="+mn-ea"/>
              </a:rPr>
              <a:t>arguments. They are </a:t>
            </a:r>
            <a:r>
              <a:rPr spc="-15" dirty="0">
                <a:latin typeface="微软雅黑" panose="020B0503020204020204" charset="-122"/>
                <a:ea typeface="微软雅黑" panose="020B0503020204020204" charset="-122"/>
                <a:cs typeface="Arial" panose="020B0604020202090204"/>
                <a:sym typeface="+mn-ea"/>
              </a:rPr>
              <a:t>the </a:t>
            </a:r>
            <a:r>
              <a:rPr dirty="0">
                <a:latin typeface="微软雅黑" panose="020B0503020204020204" charset="-122"/>
                <a:ea typeface="微软雅黑" panose="020B0503020204020204" charset="-122"/>
                <a:cs typeface="Arial" panose="020B0604020202090204"/>
                <a:sym typeface="+mn-ea"/>
              </a:rPr>
              <a:t>type </a:t>
            </a:r>
            <a:r>
              <a:rPr spc="-15" dirty="0">
                <a:latin typeface="微软雅黑" panose="020B0503020204020204" charset="-122"/>
                <a:ea typeface="微软雅黑" panose="020B0503020204020204" charset="-122"/>
                <a:cs typeface="Arial" panose="020B0604020202090204"/>
                <a:sym typeface="+mn-ea"/>
              </a:rPr>
              <a:t>who  </a:t>
            </a:r>
            <a:r>
              <a:rPr spc="5" dirty="0">
                <a:latin typeface="微软雅黑" panose="020B0503020204020204" charset="-122"/>
                <a:ea typeface="微软雅黑" panose="020B0503020204020204" charset="-122"/>
                <a:cs typeface="Arial" panose="020B0604020202090204"/>
                <a:sym typeface="+mn-ea"/>
              </a:rPr>
              <a:t>will </a:t>
            </a:r>
            <a:r>
              <a:rPr spc="-5" dirty="0">
                <a:latin typeface="微软雅黑" panose="020B0503020204020204" charset="-122"/>
                <a:ea typeface="微软雅黑" panose="020B0503020204020204" charset="-122"/>
                <a:cs typeface="Arial" panose="020B0604020202090204"/>
                <a:sym typeface="+mn-ea"/>
              </a:rPr>
              <a:t>not </a:t>
            </a:r>
            <a:r>
              <a:rPr spc="5" dirty="0">
                <a:latin typeface="微软雅黑" panose="020B0503020204020204" charset="-122"/>
                <a:ea typeface="微软雅黑" panose="020B0503020204020204" charset="-122"/>
                <a:cs typeface="Arial" panose="020B0604020202090204"/>
                <a:sym typeface="+mn-ea"/>
              </a:rPr>
              <a:t>believe </a:t>
            </a:r>
            <a:r>
              <a:rPr spc="30" dirty="0">
                <a:latin typeface="微软雅黑" panose="020B0503020204020204" charset="-122"/>
                <a:ea typeface="微软雅黑" panose="020B0503020204020204" charset="-122"/>
                <a:cs typeface="Arial" panose="020B0604020202090204"/>
                <a:sym typeface="+mn-ea"/>
              </a:rPr>
              <a:t>in </a:t>
            </a:r>
            <a:r>
              <a:rPr spc="15" dirty="0">
                <a:latin typeface="微软雅黑" panose="020B0503020204020204" charset="-122"/>
                <a:ea typeface="微软雅黑" panose="020B0503020204020204" charset="-122"/>
                <a:cs typeface="Arial" panose="020B0604020202090204"/>
                <a:sym typeface="+mn-ea"/>
              </a:rPr>
              <a:t>anything </a:t>
            </a:r>
            <a:r>
              <a:rPr dirty="0">
                <a:latin typeface="微软雅黑" panose="020B0503020204020204" charset="-122"/>
                <a:ea typeface="微软雅黑" panose="020B0503020204020204" charset="-122"/>
                <a:cs typeface="Arial" panose="020B0604020202090204"/>
                <a:sym typeface="+mn-ea"/>
              </a:rPr>
              <a:t>until they </a:t>
            </a:r>
            <a:r>
              <a:rPr spc="25" dirty="0">
                <a:latin typeface="微软雅黑" panose="020B0503020204020204" charset="-122"/>
                <a:ea typeface="微软雅黑" panose="020B0503020204020204" charset="-122"/>
                <a:cs typeface="Arial" panose="020B0604020202090204"/>
                <a:sym typeface="+mn-ea"/>
              </a:rPr>
              <a:t>see </a:t>
            </a:r>
            <a:r>
              <a:rPr spc="10" dirty="0">
                <a:latin typeface="微软雅黑" panose="020B0503020204020204" charset="-122"/>
                <a:ea typeface="微软雅黑" panose="020B0503020204020204" charset="-122"/>
                <a:cs typeface="Arial" panose="020B0604020202090204"/>
                <a:sym typeface="+mn-ea"/>
              </a:rPr>
              <a:t>it. </a:t>
            </a:r>
            <a:r>
              <a:rPr spc="10" dirty="0">
                <a:solidFill>
                  <a:srgbClr val="FF0000"/>
                </a:solidFill>
                <a:latin typeface="微软雅黑" panose="020B0503020204020204" charset="-122"/>
                <a:ea typeface="微软雅黑" panose="020B0503020204020204" charset="-122"/>
                <a:cs typeface="Arial" panose="020B0604020202090204"/>
                <a:sym typeface="+mn-ea"/>
              </a:rPr>
              <a:t>Right-brained</a:t>
            </a:r>
            <a:r>
              <a:rPr spc="10" dirty="0">
                <a:latin typeface="微软雅黑" panose="020B0503020204020204" charset="-122"/>
                <a:ea typeface="微软雅黑" panose="020B0503020204020204" charset="-122"/>
                <a:cs typeface="Arial" panose="020B0604020202090204"/>
                <a:sym typeface="+mn-ea"/>
              </a:rPr>
              <a:t> </a:t>
            </a:r>
            <a:r>
              <a:rPr dirty="0">
                <a:latin typeface="微软雅黑" panose="020B0503020204020204" charset="-122"/>
                <a:ea typeface="微软雅黑" panose="020B0503020204020204" charset="-122"/>
                <a:cs typeface="Arial" panose="020B0604020202090204"/>
                <a:sym typeface="+mn-ea"/>
              </a:rPr>
              <a:t>people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artistic </a:t>
            </a:r>
            <a:r>
              <a:rPr spc="15" dirty="0">
                <a:latin typeface="微软雅黑" panose="020B0503020204020204" charset="-122"/>
                <a:ea typeface="微软雅黑" panose="020B0503020204020204" charset="-122"/>
                <a:cs typeface="Arial" panose="020B0604020202090204"/>
                <a:sym typeface="+mn-ea"/>
              </a:rPr>
              <a:t>and </a:t>
            </a:r>
            <a:r>
              <a:rPr spc="5" dirty="0">
                <a:latin typeface="微软雅黑" panose="020B0503020204020204" charset="-122"/>
                <a:ea typeface="微软雅黑" panose="020B0503020204020204" charset="-122"/>
                <a:cs typeface="Arial" panose="020B0604020202090204"/>
                <a:sym typeface="+mn-ea"/>
              </a:rPr>
              <a:t>have </a:t>
            </a:r>
            <a:r>
              <a:rPr spc="10" dirty="0">
                <a:latin typeface="微软雅黑" panose="020B0503020204020204" charset="-122"/>
                <a:ea typeface="微软雅黑" panose="020B0503020204020204" charset="-122"/>
                <a:cs typeface="Arial" panose="020B0604020202090204"/>
                <a:sym typeface="+mn-ea"/>
              </a:rPr>
              <a:t>a </a:t>
            </a:r>
            <a:r>
              <a:rPr dirty="0">
                <a:latin typeface="微软雅黑" panose="020B0503020204020204" charset="-122"/>
                <a:ea typeface="微软雅黑" panose="020B0503020204020204" charset="-122"/>
                <a:cs typeface="Arial" panose="020B0604020202090204"/>
                <a:sym typeface="+mn-ea"/>
              </a:rPr>
              <a:t>good </a:t>
            </a:r>
            <a:r>
              <a:rPr spc="10" dirty="0">
                <a:latin typeface="微软雅黑" panose="020B0503020204020204" charset="-122"/>
                <a:ea typeface="微软雅黑" panose="020B0503020204020204" charset="-122"/>
                <a:cs typeface="Arial" panose="020B0604020202090204"/>
                <a:sym typeface="+mn-ea"/>
              </a:rPr>
              <a:t>sense of </a:t>
            </a:r>
            <a:r>
              <a:rPr spc="-10" dirty="0">
                <a:latin typeface="微软雅黑" panose="020B0503020204020204" charset="-122"/>
                <a:ea typeface="微软雅黑" panose="020B0503020204020204" charset="-122"/>
                <a:cs typeface="Arial" panose="020B0604020202090204"/>
                <a:sym typeface="+mn-ea"/>
              </a:rPr>
              <a:t>music </a:t>
            </a:r>
            <a:r>
              <a:rPr spc="10" dirty="0">
                <a:latin typeface="微软雅黑" panose="020B0503020204020204" charset="-122"/>
                <a:ea typeface="微软雅黑" panose="020B0503020204020204" charset="-122"/>
                <a:cs typeface="Arial" panose="020B0604020202090204"/>
                <a:sym typeface="+mn-ea"/>
              </a:rPr>
              <a:t>appreciation.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also </a:t>
            </a:r>
            <a:r>
              <a:rPr dirty="0">
                <a:latin typeface="微软雅黑" panose="020B0503020204020204" charset="-122"/>
                <a:ea typeface="微软雅黑" panose="020B0503020204020204" charset="-122"/>
                <a:cs typeface="Arial" panose="020B0604020202090204"/>
                <a:sym typeface="+mn-ea"/>
              </a:rPr>
              <a:t>more </a:t>
            </a:r>
            <a:r>
              <a:rPr spc="5" dirty="0">
                <a:latin typeface="微软雅黑" panose="020B0503020204020204" charset="-122"/>
                <a:ea typeface="微软雅黑" panose="020B0503020204020204" charset="-122"/>
                <a:cs typeface="Arial" panose="020B0604020202090204"/>
                <a:sym typeface="+mn-ea"/>
              </a:rPr>
              <a:t>sensitive </a:t>
            </a:r>
            <a:r>
              <a:rPr spc="30" dirty="0">
                <a:latin typeface="微软雅黑" panose="020B0503020204020204" charset="-122"/>
                <a:ea typeface="微软雅黑" panose="020B0503020204020204" charset="-122"/>
                <a:cs typeface="Arial" panose="020B0604020202090204"/>
                <a:sym typeface="+mn-ea"/>
              </a:rPr>
              <a:t>and </a:t>
            </a:r>
            <a:r>
              <a:rPr spc="25" dirty="0">
                <a:latin typeface="微软雅黑" panose="020B0503020204020204" charset="-122"/>
                <a:ea typeface="微软雅黑" panose="020B0503020204020204" charset="-122"/>
                <a:cs typeface="Arial" panose="020B0604020202090204"/>
                <a:sym typeface="+mn-ea"/>
              </a:rPr>
              <a:t>tend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be </a:t>
            </a:r>
            <a:r>
              <a:rPr spc="15" dirty="0">
                <a:latin typeface="微软雅黑" panose="020B0503020204020204" charset="-122"/>
                <a:ea typeface="微软雅黑" panose="020B0503020204020204" charset="-122"/>
                <a:cs typeface="Arial" panose="020B0604020202090204"/>
                <a:sym typeface="+mn-ea"/>
              </a:rPr>
              <a:t>emotional.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t>
            </a:r>
            <a:r>
              <a:rPr spc="15" dirty="0">
                <a:latin typeface="微软雅黑" panose="020B0503020204020204" charset="-122"/>
                <a:ea typeface="微软雅黑" panose="020B0503020204020204" charset="-122"/>
                <a:cs typeface="Arial" panose="020B0604020202090204"/>
                <a:sym typeface="+mn-ea"/>
              </a:rPr>
              <a:t>open </a:t>
            </a:r>
            <a:r>
              <a:rPr dirty="0">
                <a:latin typeface="微软雅黑" panose="020B0503020204020204" charset="-122"/>
                <a:ea typeface="微软雅黑" panose="020B0503020204020204" charset="-122"/>
                <a:cs typeface="Arial" panose="020B0604020202090204"/>
                <a:sym typeface="+mn-ea"/>
              </a:rPr>
              <a:t>to </a:t>
            </a:r>
            <a:r>
              <a:rPr spc="15" dirty="0">
                <a:latin typeface="微软雅黑" panose="020B0503020204020204" charset="-122"/>
                <a:ea typeface="微软雅黑" panose="020B0503020204020204" charset="-122"/>
                <a:cs typeface="Arial" panose="020B0604020202090204"/>
                <a:sym typeface="+mn-ea"/>
              </a:rPr>
              <a:t>new </a:t>
            </a:r>
            <a:r>
              <a:rPr dirty="0">
                <a:latin typeface="微软雅黑" panose="020B0503020204020204" charset="-122"/>
                <a:ea typeface="微软雅黑" panose="020B0503020204020204" charset="-122"/>
                <a:cs typeface="Arial" panose="020B0604020202090204"/>
                <a:sym typeface="+mn-ea"/>
              </a:rPr>
              <a:t>ideas </a:t>
            </a:r>
            <a:r>
              <a:rPr spc="15" dirty="0">
                <a:latin typeface="微软雅黑" panose="020B0503020204020204" charset="-122"/>
                <a:ea typeface="微软雅黑" panose="020B0503020204020204" charset="-122"/>
                <a:cs typeface="Arial" panose="020B0604020202090204"/>
                <a:sym typeface="+mn-ea"/>
              </a:rPr>
              <a:t>and  </a:t>
            </a:r>
            <a:r>
              <a:rPr spc="10" dirty="0">
                <a:latin typeface="微软雅黑" panose="020B0503020204020204" charset="-122"/>
                <a:ea typeface="微软雅黑" panose="020B0503020204020204" charset="-122"/>
                <a:cs typeface="Arial" panose="020B0604020202090204"/>
                <a:sym typeface="+mn-ea"/>
              </a:rPr>
              <a:t>are </a:t>
            </a:r>
            <a:r>
              <a:rPr spc="-20" dirty="0">
                <a:latin typeface="微软雅黑" panose="020B0503020204020204" charset="-122"/>
                <a:ea typeface="微软雅黑" panose="020B0503020204020204" charset="-122"/>
                <a:cs typeface="Arial" panose="020B0604020202090204"/>
                <a:sym typeface="+mn-ea"/>
              </a:rPr>
              <a:t>willing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accept </a:t>
            </a:r>
            <a:r>
              <a:rPr spc="5" dirty="0">
                <a:latin typeface="微软雅黑" panose="020B0503020204020204" charset="-122"/>
                <a:ea typeface="微软雅黑" panose="020B0503020204020204" charset="-122"/>
                <a:cs typeface="Arial" panose="020B0604020202090204"/>
                <a:sym typeface="+mn-ea"/>
              </a:rPr>
              <a:t>radical</a:t>
            </a:r>
            <a:r>
              <a:rPr dirty="0">
                <a:latin typeface="微软雅黑" panose="020B0503020204020204" charset="-122"/>
                <a:ea typeface="微软雅黑" panose="020B0503020204020204" charset="-122"/>
                <a:cs typeface="Arial" panose="020B0604020202090204"/>
                <a:sym typeface="+mn-ea"/>
              </a:rPr>
              <a:t> positions.</a:t>
            </a:r>
            <a:endParaRPr dirty="0">
              <a:latin typeface="微软雅黑" panose="020B0503020204020204" charset="-122"/>
              <a:ea typeface="微软雅黑" panose="020B0503020204020204" charset="-122"/>
              <a:cs typeface="Arial" panose="020B0604020202090204"/>
              <a:sym typeface="+mn-ea"/>
            </a:endParaRPr>
          </a:p>
          <a:p>
            <a:pPr marL="127000">
              <a:lnSpc>
                <a:spcPct val="100000"/>
              </a:lnSpc>
              <a:spcBef>
                <a:spcPts val="725"/>
              </a:spcBef>
            </a:pPr>
            <a:endParaRPr dirty="0">
              <a:latin typeface="微软雅黑" panose="020B0503020204020204" charset="-122"/>
              <a:ea typeface="微软雅黑" panose="020B0503020204020204" charset="-122"/>
              <a:cs typeface="微软雅黑" panose="020B0503020204020204" charset="-122"/>
              <a:sym typeface="+mn-ea"/>
            </a:endParaRPr>
          </a:p>
          <a:p>
            <a:pPr marL="127000">
              <a:lnSpc>
                <a:spcPct val="100000"/>
              </a:lnSpc>
              <a:spcBef>
                <a:spcPts val="725"/>
              </a:spcBef>
            </a:pPr>
            <a:r>
              <a:rPr dirty="0">
                <a:latin typeface="微软雅黑" panose="020B0503020204020204" charset="-122"/>
                <a:ea typeface="微软雅黑" panose="020B0503020204020204" charset="-122"/>
                <a:cs typeface="微软雅黑" panose="020B0503020204020204" charset="-122"/>
                <a:sym typeface="+mn-ea"/>
              </a:rPr>
              <a:t>段意：</a:t>
            </a:r>
            <a:r>
              <a:rPr spc="50" dirty="0">
                <a:latin typeface="微软雅黑" panose="020B0503020204020204" charset="-122"/>
                <a:ea typeface="微软雅黑" panose="020B0503020204020204" charset="-122"/>
                <a:cs typeface="微软雅黑" panose="020B0503020204020204" charset="-122"/>
                <a:sym typeface="+mn-ea"/>
              </a:rPr>
              <a:t>左</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人擅长</a:t>
            </a:r>
            <a:r>
              <a:rPr spc="50" dirty="0">
                <a:latin typeface="微软雅黑" panose="020B0503020204020204" charset="-122"/>
                <a:ea typeface="微软雅黑" panose="020B0503020204020204" charset="-122"/>
                <a:cs typeface="微软雅黑" panose="020B0503020204020204" charset="-122"/>
                <a:sym typeface="+mn-ea"/>
              </a:rPr>
              <a:t>数</a:t>
            </a:r>
            <a:r>
              <a:rPr dirty="0">
                <a:latin typeface="微软雅黑" panose="020B0503020204020204" charset="-122"/>
                <a:ea typeface="微软雅黑" panose="020B0503020204020204" charset="-122"/>
                <a:cs typeface="微软雅黑" panose="020B0503020204020204" charset="-122"/>
                <a:sym typeface="+mn-ea"/>
              </a:rPr>
              <a:t>学和</a:t>
            </a:r>
            <a:r>
              <a:rPr spc="50" dirty="0">
                <a:latin typeface="微软雅黑" panose="020B0503020204020204" charset="-122"/>
                <a:ea typeface="微软雅黑" panose="020B0503020204020204" charset="-122"/>
                <a:cs typeface="微软雅黑" panose="020B0503020204020204" charset="-122"/>
                <a:sym typeface="+mn-ea"/>
              </a:rPr>
              <a:t>语</a:t>
            </a:r>
            <a:r>
              <a:rPr dirty="0">
                <a:latin typeface="微软雅黑" panose="020B0503020204020204" charset="-122"/>
                <a:ea typeface="微软雅黑" panose="020B0503020204020204" charset="-122"/>
                <a:cs typeface="微软雅黑" panose="020B0503020204020204" charset="-122"/>
                <a:sym typeface="+mn-ea"/>
              </a:rPr>
              <a:t>言表</a:t>
            </a:r>
            <a:r>
              <a:rPr spc="75" dirty="0">
                <a:latin typeface="微软雅黑" panose="020B0503020204020204" charset="-122"/>
                <a:ea typeface="微软雅黑" panose="020B0503020204020204" charset="-122"/>
                <a:cs typeface="微软雅黑" panose="020B0503020204020204" charset="-122"/>
                <a:sym typeface="+mn-ea"/>
              </a:rPr>
              <a:t>达</a:t>
            </a:r>
            <a:r>
              <a:rPr dirty="0">
                <a:latin typeface="微软雅黑" panose="020B0503020204020204" charset="-122"/>
                <a:ea typeface="微软雅黑" panose="020B0503020204020204" charset="-122"/>
                <a:cs typeface="微软雅黑" panose="020B0503020204020204" charset="-122"/>
                <a:sym typeface="+mn-ea"/>
              </a:rPr>
              <a:t>，他</a:t>
            </a:r>
            <a:r>
              <a:rPr spc="50" dirty="0">
                <a:latin typeface="微软雅黑" panose="020B0503020204020204" charset="-122"/>
                <a:ea typeface="微软雅黑" panose="020B0503020204020204" charset="-122"/>
                <a:cs typeface="微软雅黑" panose="020B0503020204020204" charset="-122"/>
                <a:sym typeface="+mn-ea"/>
              </a:rPr>
              <a:t>们</a:t>
            </a:r>
            <a:r>
              <a:rPr dirty="0">
                <a:latin typeface="微软雅黑" panose="020B0503020204020204" charset="-122"/>
                <a:ea typeface="微软雅黑" panose="020B0503020204020204" charset="-122"/>
                <a:cs typeface="微软雅黑" panose="020B0503020204020204" charset="-122"/>
                <a:sym typeface="+mn-ea"/>
              </a:rPr>
              <a:t>不敏</a:t>
            </a:r>
            <a:r>
              <a:rPr spc="-5" dirty="0">
                <a:latin typeface="微软雅黑" panose="020B0503020204020204" charset="-122"/>
                <a:ea typeface="微软雅黑" panose="020B0503020204020204" charset="-122"/>
                <a:cs typeface="微软雅黑" panose="020B0503020204020204" charset="-122"/>
                <a:sym typeface="+mn-ea"/>
              </a:rPr>
              <a:t>感</a:t>
            </a:r>
            <a:r>
              <a:rPr spc="50"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相信</a:t>
            </a:r>
            <a:r>
              <a:rPr spc="50" dirty="0">
                <a:latin typeface="微软雅黑" panose="020B0503020204020204" charset="-122"/>
                <a:ea typeface="微软雅黑" panose="020B0503020204020204" charset="-122"/>
                <a:cs typeface="微软雅黑" panose="020B0503020204020204" charset="-122"/>
                <a:sym typeface="+mn-ea"/>
              </a:rPr>
              <a:t>推</a:t>
            </a:r>
            <a:r>
              <a:rPr dirty="0">
                <a:latin typeface="微软雅黑" panose="020B0503020204020204" charset="-122"/>
                <a:ea typeface="微软雅黑" panose="020B0503020204020204" charset="-122"/>
                <a:cs typeface="微软雅黑" panose="020B0503020204020204" charset="-122"/>
                <a:sym typeface="+mn-ea"/>
              </a:rPr>
              <a:t>理。</a:t>
            </a:r>
            <a:r>
              <a:rPr spc="50" dirty="0">
                <a:latin typeface="微软雅黑" panose="020B0503020204020204" charset="-122"/>
                <a:ea typeface="微软雅黑" panose="020B0503020204020204" charset="-122"/>
                <a:cs typeface="微软雅黑" panose="020B0503020204020204" charset="-122"/>
                <a:sym typeface="+mn-ea"/>
              </a:rPr>
              <a:t>右</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人有艺术气</a:t>
            </a:r>
            <a:r>
              <a:rPr spc="-5" dirty="0">
                <a:latin typeface="微软雅黑" panose="020B0503020204020204" charset="-122"/>
                <a:ea typeface="微软雅黑" panose="020B0503020204020204" charset="-122"/>
                <a:cs typeface="微软雅黑" panose="020B0503020204020204" charset="-122"/>
                <a:sym typeface="+mn-ea"/>
              </a:rPr>
              <a:t>息</a:t>
            </a:r>
            <a:r>
              <a:rPr dirty="0">
                <a:latin typeface="微软雅黑" panose="020B0503020204020204" charset="-122"/>
                <a:ea typeface="微软雅黑" panose="020B0503020204020204" charset="-122"/>
                <a:cs typeface="微软雅黑" panose="020B0503020204020204" charset="-122"/>
                <a:sym typeface="+mn-ea"/>
              </a:rPr>
              <a:t>，</a:t>
            </a:r>
            <a:r>
              <a:rPr spc="-5" dirty="0">
                <a:latin typeface="微软雅黑" panose="020B0503020204020204" charset="-122"/>
                <a:ea typeface="微软雅黑" panose="020B0503020204020204" charset="-122"/>
                <a:cs typeface="微软雅黑" panose="020B0503020204020204" charset="-122"/>
                <a:sym typeface="+mn-ea"/>
              </a:rPr>
              <a:t>善于鉴赏音</a:t>
            </a:r>
            <a:r>
              <a:rPr dirty="0">
                <a:latin typeface="微软雅黑" panose="020B0503020204020204" charset="-122"/>
                <a:ea typeface="微软雅黑" panose="020B0503020204020204" charset="-122"/>
                <a:cs typeface="微软雅黑" panose="020B0503020204020204" charset="-122"/>
                <a:sym typeface="+mn-ea"/>
              </a:rPr>
              <a:t>乐</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他们敏</a:t>
            </a:r>
            <a:r>
              <a:rPr spc="-5" dirty="0">
                <a:latin typeface="微软雅黑" panose="020B0503020204020204" charset="-122"/>
                <a:ea typeface="微软雅黑" panose="020B0503020204020204" charset="-122"/>
                <a:cs typeface="微软雅黑" panose="020B0503020204020204" charset="-122"/>
                <a:sym typeface="+mn-ea"/>
              </a:rPr>
              <a:t>感，</a:t>
            </a:r>
            <a:r>
              <a:rPr dirty="0">
                <a:latin typeface="微软雅黑" panose="020B0503020204020204" charset="-122"/>
                <a:ea typeface="微软雅黑" panose="020B0503020204020204" charset="-122"/>
                <a:cs typeface="微软雅黑" panose="020B0503020204020204" charset="-122"/>
                <a:sym typeface="+mn-ea"/>
              </a:rPr>
              <a:t>情绪</a:t>
            </a:r>
            <a:r>
              <a:rPr spc="-5" dirty="0">
                <a:latin typeface="微软雅黑" panose="020B0503020204020204" charset="-122"/>
                <a:ea typeface="微软雅黑" panose="020B0503020204020204" charset="-122"/>
                <a:cs typeface="微软雅黑" panose="020B0503020204020204" charset="-122"/>
                <a:sym typeface="+mn-ea"/>
              </a:rPr>
              <a:t>化，开</a:t>
            </a:r>
            <a:r>
              <a:rPr dirty="0">
                <a:latin typeface="微软雅黑" panose="020B0503020204020204" charset="-122"/>
                <a:ea typeface="微软雅黑" panose="020B0503020204020204" charset="-122"/>
                <a:cs typeface="微软雅黑" panose="020B0503020204020204" charset="-122"/>
                <a:sym typeface="+mn-ea"/>
              </a:rPr>
              <a:t>放</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更容易激</a:t>
            </a:r>
            <a:r>
              <a:rPr spc="-10" dirty="0">
                <a:latin typeface="微软雅黑" panose="020B0503020204020204" charset="-122"/>
                <a:ea typeface="微软雅黑" panose="020B0503020204020204" charset="-122"/>
                <a:cs typeface="微软雅黑" panose="020B0503020204020204" charset="-122"/>
                <a:sym typeface="+mn-ea"/>
              </a:rPr>
              <a:t>进</a:t>
            </a:r>
            <a:r>
              <a:rPr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697497" y="2222580"/>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lang="en-US" spc="-30" dirty="0">
                <a:latin typeface="微软雅黑" panose="020B0503020204020204" charset="-122"/>
                <a:ea typeface="微软雅黑" panose="020B0503020204020204" charset="-122"/>
                <a:cs typeface="Arial" panose="020B0604020202090204"/>
              </a:rPr>
              <a:t>d</a:t>
            </a:r>
            <a:r>
              <a:rPr spc="-30" dirty="0">
                <a:latin typeface="微软雅黑" panose="020B0503020204020204" charset="-122"/>
                <a:ea typeface="微软雅黑" panose="020B0503020204020204" charset="-122"/>
                <a:cs typeface="Arial" panose="020B0604020202090204"/>
              </a:rPr>
              <a:t>ominant</a:t>
            </a:r>
            <a:r>
              <a:rPr spc="15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[ˈdɒmɪnənt]</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占优势的</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0" dirty="0">
                <a:latin typeface="微软雅黑" panose="020B0503020204020204" charset="-122"/>
                <a:ea typeface="微软雅黑" panose="020B0503020204020204" charset="-122"/>
                <a:cs typeface="Arial" panose="020B0604020202090204"/>
              </a:rPr>
              <a:t>② </a:t>
            </a:r>
            <a:r>
              <a:rPr spc="-10" dirty="0">
                <a:latin typeface="微软雅黑" panose="020B0503020204020204" charset="-122"/>
                <a:ea typeface="微软雅黑" panose="020B0503020204020204" charset="-122"/>
                <a:cs typeface="Arial" panose="020B0604020202090204"/>
              </a:rPr>
              <a:t>left-brained</a:t>
            </a:r>
            <a:r>
              <a:rPr spc="-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左脑型的 </a:t>
            </a:r>
            <a:endParaRPr spc="-5"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90204"/>
              </a:rPr>
              <a:t>reasoning</a:t>
            </a:r>
            <a:r>
              <a:rPr spc="85" dirty="0">
                <a:latin typeface="微软雅黑" panose="020B0503020204020204" charset="-122"/>
                <a:ea typeface="微软雅黑" panose="020B0503020204020204" charset="-122"/>
                <a:cs typeface="Arial" panose="020B0604020202090204"/>
              </a:rPr>
              <a:t> </a:t>
            </a:r>
            <a:r>
              <a:rPr spc="-35" dirty="0">
                <a:latin typeface="微软雅黑" panose="020B0503020204020204" charset="-122"/>
                <a:ea typeface="微软雅黑" panose="020B0503020204020204" charset="-122"/>
                <a:cs typeface="Arial" panose="020B0604020202090204"/>
              </a:rPr>
              <a:t>n.</a:t>
            </a:r>
            <a:r>
              <a:rPr spc="1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15" dirty="0">
                <a:latin typeface="微软雅黑" panose="020B0503020204020204" charset="-122"/>
                <a:ea typeface="微软雅黑" panose="020B0503020204020204" charset="-122"/>
                <a:cs typeface="Arial" panose="020B0604020202090204"/>
              </a:rPr>
              <a:t>sharp</a:t>
            </a:r>
            <a:r>
              <a:rPr spc="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40"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敏锐的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90204"/>
              </a:rPr>
              <a:t>⑤ </a:t>
            </a:r>
            <a:r>
              <a:rPr spc="-15" dirty="0">
                <a:latin typeface="微软雅黑" panose="020B0503020204020204" charset="-122"/>
                <a:ea typeface="微软雅黑" panose="020B0503020204020204" charset="-122"/>
                <a:cs typeface="Arial" panose="020B0604020202090204"/>
              </a:rPr>
              <a:t>right-brained</a:t>
            </a:r>
            <a:r>
              <a:rPr spc="5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3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90204"/>
              </a:rPr>
              <a:t>⑥ </a:t>
            </a:r>
            <a:r>
              <a:rPr spc="-25" dirty="0">
                <a:latin typeface="微软雅黑" panose="020B0503020204020204" charset="-122"/>
                <a:ea typeface="微软雅黑" panose="020B0503020204020204" charset="-122"/>
                <a:cs typeface="Arial" panose="020B0604020202090204"/>
              </a:rPr>
              <a:t>sensitive</a:t>
            </a:r>
            <a:r>
              <a:rPr spc="12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[ˈsɛnsɪtɪv]</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敏感的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90204"/>
              </a:rPr>
              <a:t>⑦ </a:t>
            </a:r>
            <a:r>
              <a:rPr spc="-10" dirty="0">
                <a:latin typeface="微软雅黑" panose="020B0503020204020204" charset="-122"/>
                <a:ea typeface="微软雅黑" panose="020B0503020204020204" charset="-122"/>
                <a:cs typeface="Arial" panose="020B0604020202090204"/>
              </a:rPr>
              <a:t>radical [rædɪkḷ]</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激进的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90204"/>
                <a:sym typeface="+mn-ea"/>
              </a:rPr>
              <a:t>position  </a:t>
            </a:r>
            <a:r>
              <a:rPr lang="en-US" dirty="0">
                <a:latin typeface="微软雅黑" panose="020B0503020204020204" charset="-122"/>
                <a:ea typeface="微软雅黑" panose="020B0503020204020204" charset="-122"/>
                <a:cs typeface="Arial" panose="020B0604020202090204"/>
                <a:sym typeface="+mn-ea"/>
              </a:rPr>
              <a:t>n. </a:t>
            </a:r>
            <a:r>
              <a:rPr lang="zh-CN" altLang="en-US" dirty="0">
                <a:latin typeface="微软雅黑" panose="020B0503020204020204" charset="-122"/>
                <a:ea typeface="微软雅黑" panose="020B0503020204020204" charset="-122"/>
                <a:cs typeface="Arial" panose="020B0604020202090204"/>
                <a:sym typeface="+mn-ea"/>
              </a:rPr>
              <a:t>立场、处境</a:t>
            </a: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14" name="object 14"/>
          <p:cNvGraphicFramePr>
            <a:graphicFrameLocks noGrp="1"/>
          </p:cNvGraphicFramePr>
          <p:nvPr/>
        </p:nvGraphicFramePr>
        <p:xfrm>
          <a:off x="1328103" y="2045335"/>
          <a:ext cx="9535795" cy="3551555"/>
        </p:xfrm>
        <a:graphic>
          <a:graphicData uri="http://schemas.openxmlformats.org/drawingml/2006/table">
            <a:tbl>
              <a:tblPr firstRow="1" bandRow="1">
                <a:tableStyleId>{2D5ABB26-0587-4C30-8999-92F81FD0307C}</a:tableStyleId>
              </a:tblPr>
              <a:tblGrid>
                <a:gridCol w="9535795"/>
              </a:tblGrid>
              <a:tr h="767080">
                <a:tc>
                  <a:txBody>
                    <a:bodyPr/>
                    <a:lstStyle/>
                    <a:p>
                      <a:pPr>
                        <a:lnSpc>
                          <a:spcPct val="100000"/>
                        </a:lnSpc>
                        <a:spcBef>
                          <a:spcPts val="15"/>
                        </a:spcBef>
                      </a:pPr>
                      <a:endParaRPr sz="2000">
                        <a:latin typeface="微软雅黑" panose="020B0503020204020204" charset="-122"/>
                        <a:ea typeface="微软雅黑" panose="020B0503020204020204" charset="-122"/>
                        <a:cs typeface="Times New Roman" panose="02020703060505090304"/>
                      </a:endParaRPr>
                    </a:p>
                    <a:p>
                      <a:pPr marL="98425">
                        <a:lnSpc>
                          <a:spcPct val="100000"/>
                        </a:lnSpc>
                        <a:spcBef>
                          <a:spcPts val="5"/>
                        </a:spcBef>
                      </a:pPr>
                      <a:r>
                        <a:rPr sz="2000" spc="0" dirty="0">
                          <a:solidFill>
                            <a:srgbClr val="FFFFFF"/>
                          </a:solidFill>
                          <a:latin typeface="微软雅黑" panose="020B0503020204020204" charset="-122"/>
                          <a:ea typeface="微软雅黑" panose="020B0503020204020204" charset="-122"/>
                          <a:cs typeface="Arial" panose="020B0604020202090204"/>
                        </a:rPr>
                        <a:t>1.</a:t>
                      </a:r>
                      <a:r>
                        <a:rPr sz="2000" spc="-5" dirty="0">
                          <a:solidFill>
                            <a:srgbClr val="FFFFFF"/>
                          </a:solidFill>
                          <a:latin typeface="微软雅黑" panose="020B0503020204020204" charset="-122"/>
                          <a:ea typeface="微软雅黑" panose="020B0503020204020204" charset="-122"/>
                          <a:cs typeface="Arial" panose="020B0604020202090204"/>
                        </a:rPr>
                        <a:t> </a:t>
                      </a:r>
                      <a:r>
                        <a:rPr sz="2000" spc="15" dirty="0">
                          <a:solidFill>
                            <a:srgbClr val="FFFFFF"/>
                          </a:solidFill>
                          <a:latin typeface="微软雅黑" panose="020B0503020204020204" charset="-122"/>
                          <a:ea typeface="微软雅黑" panose="020B0503020204020204" charset="-122"/>
                          <a:cs typeface="微软雅黑" panose="020B0503020204020204" charset="-122"/>
                        </a:rPr>
                        <a:t>提纲</a:t>
                      </a:r>
                      <a:r>
                        <a:rPr lang="zh-CN" sz="2000" spc="15" dirty="0">
                          <a:solidFill>
                            <a:srgbClr val="FFFFFF"/>
                          </a:solidFill>
                          <a:latin typeface="微软雅黑" panose="020B0503020204020204" charset="-122"/>
                          <a:ea typeface="微软雅黑" panose="020B0503020204020204" charset="-122"/>
                          <a:cs typeface="微软雅黑" panose="020B0503020204020204" charset="-122"/>
                        </a:rPr>
                        <a:t>可</a:t>
                      </a:r>
                      <a:r>
                        <a:rPr sz="2000" spc="15" dirty="0">
                          <a:solidFill>
                            <a:srgbClr val="FFFFFF"/>
                          </a:solidFill>
                          <a:latin typeface="微软雅黑" panose="020B0503020204020204" charset="-122"/>
                          <a:ea typeface="微软雅黑" panose="020B0503020204020204" charset="-122"/>
                          <a:cs typeface="微软雅黑" panose="020B0503020204020204" charset="-122"/>
                        </a:rPr>
                        <a:t>分</a:t>
                      </a:r>
                      <a:r>
                        <a:rPr lang="zh-CN" sz="2000" spc="15" dirty="0">
                          <a:solidFill>
                            <a:srgbClr val="FFFFFF"/>
                          </a:solidFill>
                          <a:latin typeface="微软雅黑" panose="020B0503020204020204" charset="-122"/>
                          <a:ea typeface="微软雅黑" panose="020B0503020204020204" charset="-122"/>
                          <a:cs typeface="微软雅黑" panose="020B0503020204020204" charset="-122"/>
                        </a:rPr>
                        <a:t>二至</a:t>
                      </a:r>
                      <a:r>
                        <a:rPr sz="2000" spc="15" dirty="0">
                          <a:solidFill>
                            <a:srgbClr val="FFFFFF"/>
                          </a:solidFill>
                          <a:latin typeface="微软雅黑" panose="020B0503020204020204" charset="-122"/>
                          <a:ea typeface="微软雅黑" panose="020B0503020204020204" charset="-122"/>
                          <a:cs typeface="微软雅黑" panose="020B0503020204020204" charset="-122"/>
                        </a:rPr>
                        <a:t>三个层次</a:t>
                      </a:r>
                      <a:r>
                        <a:rPr sz="2000" spc="-45" dirty="0">
                          <a:solidFill>
                            <a:srgbClr val="FFFFFF"/>
                          </a:solidFill>
                          <a:latin typeface="微软雅黑" panose="020B0503020204020204" charset="-122"/>
                          <a:ea typeface="微软雅黑" panose="020B0503020204020204" charset="-122"/>
                          <a:cs typeface="微软雅黑" panose="020B0503020204020204" charset="-122"/>
                        </a:rPr>
                        <a:t>，</a:t>
                      </a:r>
                      <a:r>
                        <a:rPr sz="2000" spc="15" dirty="0">
                          <a:solidFill>
                            <a:srgbClr val="FFFFFF"/>
                          </a:solidFill>
                          <a:latin typeface="微软雅黑" panose="020B0503020204020204" charset="-122"/>
                          <a:ea typeface="微软雅黑" panose="020B0503020204020204" charset="-122"/>
                          <a:cs typeface="微软雅黑" panose="020B0503020204020204" charset="-122"/>
                        </a:rPr>
                        <a:t>分别</a:t>
                      </a:r>
                      <a:r>
                        <a:rPr sz="2000" spc="-45" dirty="0">
                          <a:solidFill>
                            <a:srgbClr val="FFFFFF"/>
                          </a:solidFill>
                          <a:latin typeface="微软雅黑" panose="020B0503020204020204" charset="-122"/>
                          <a:ea typeface="微软雅黑" panose="020B0503020204020204" charset="-122"/>
                          <a:cs typeface="微软雅黑" panose="020B0503020204020204" charset="-122"/>
                        </a:rPr>
                        <a:t>由</a:t>
                      </a:r>
                      <a:r>
                        <a:rPr sz="2000" spc="15" dirty="0">
                          <a:solidFill>
                            <a:srgbClr val="FFFFFF"/>
                          </a:solidFill>
                          <a:latin typeface="微软雅黑" panose="020B0503020204020204" charset="-122"/>
                          <a:ea typeface="微软雅黑" panose="020B0503020204020204" charset="-122"/>
                          <a:cs typeface="微软雅黑" panose="020B0503020204020204" charset="-122"/>
                        </a:rPr>
                        <a:t>罗马</a:t>
                      </a:r>
                      <a:r>
                        <a:rPr sz="2000" spc="-45" dirty="0">
                          <a:solidFill>
                            <a:srgbClr val="FFFFFF"/>
                          </a:solidFill>
                          <a:latin typeface="微软雅黑" panose="020B0503020204020204" charset="-122"/>
                          <a:ea typeface="微软雅黑" panose="020B0503020204020204" charset="-122"/>
                          <a:cs typeface="微软雅黑" panose="020B0503020204020204" charset="-122"/>
                        </a:rPr>
                        <a:t>数</a:t>
                      </a:r>
                      <a:r>
                        <a:rPr sz="2000" spc="15" dirty="0">
                          <a:solidFill>
                            <a:srgbClr val="FFFFFF"/>
                          </a:solidFill>
                          <a:latin typeface="微软雅黑" panose="020B0503020204020204" charset="-122"/>
                          <a:ea typeface="微软雅黑" panose="020B0503020204020204" charset="-122"/>
                          <a:cs typeface="微软雅黑" panose="020B0503020204020204" charset="-122"/>
                        </a:rPr>
                        <a:t>字，</a:t>
                      </a:r>
                      <a:r>
                        <a:rPr sz="2000" spc="-45" dirty="0">
                          <a:solidFill>
                            <a:srgbClr val="FFFFFF"/>
                          </a:solidFill>
                          <a:latin typeface="微软雅黑" panose="020B0503020204020204" charset="-122"/>
                          <a:ea typeface="微软雅黑" panose="020B0503020204020204" charset="-122"/>
                          <a:cs typeface="微软雅黑" panose="020B0503020204020204" charset="-122"/>
                        </a:rPr>
                        <a:t>英</a:t>
                      </a:r>
                      <a:r>
                        <a:rPr sz="2000" spc="15" dirty="0">
                          <a:solidFill>
                            <a:srgbClr val="FFFFFF"/>
                          </a:solidFill>
                          <a:latin typeface="微软雅黑" panose="020B0503020204020204" charset="-122"/>
                          <a:ea typeface="微软雅黑" panose="020B0503020204020204" charset="-122"/>
                          <a:cs typeface="微软雅黑" panose="020B0503020204020204" charset="-122"/>
                        </a:rPr>
                        <a:t>语大</a:t>
                      </a:r>
                      <a:r>
                        <a:rPr sz="2000" spc="-45" dirty="0">
                          <a:solidFill>
                            <a:srgbClr val="FFFFFF"/>
                          </a:solidFill>
                          <a:latin typeface="微软雅黑" panose="020B0503020204020204" charset="-122"/>
                          <a:ea typeface="微软雅黑" panose="020B0503020204020204" charset="-122"/>
                          <a:cs typeface="微软雅黑" panose="020B0503020204020204" charset="-122"/>
                        </a:rPr>
                        <a:t>写</a:t>
                      </a:r>
                      <a:r>
                        <a:rPr sz="2000" spc="15" dirty="0">
                          <a:solidFill>
                            <a:srgbClr val="FFFFFF"/>
                          </a:solidFill>
                          <a:latin typeface="微软雅黑" panose="020B0503020204020204" charset="-122"/>
                          <a:ea typeface="微软雅黑" panose="020B0503020204020204" charset="-122"/>
                          <a:cs typeface="微软雅黑" panose="020B0503020204020204" charset="-122"/>
                        </a:rPr>
                        <a:t>字母</a:t>
                      </a:r>
                      <a:r>
                        <a:rPr sz="2000" spc="-45" dirty="0">
                          <a:solidFill>
                            <a:srgbClr val="FFFFFF"/>
                          </a:solidFill>
                          <a:latin typeface="微软雅黑" panose="020B0503020204020204" charset="-122"/>
                          <a:ea typeface="微软雅黑" panose="020B0503020204020204" charset="-122"/>
                          <a:cs typeface="微软雅黑" panose="020B0503020204020204" charset="-122"/>
                        </a:rPr>
                        <a:t>和</a:t>
                      </a:r>
                      <a:r>
                        <a:rPr sz="2000" spc="15" dirty="0">
                          <a:solidFill>
                            <a:srgbClr val="FFFFFF"/>
                          </a:solidFill>
                          <a:latin typeface="微软雅黑" panose="020B0503020204020204" charset="-122"/>
                          <a:ea typeface="微软雅黑" panose="020B0503020204020204" charset="-122"/>
                          <a:cs typeface="微软雅黑" panose="020B0503020204020204" charset="-122"/>
                        </a:rPr>
                        <a:t>阿拉</a:t>
                      </a:r>
                      <a:r>
                        <a:rPr sz="2000" spc="-45" dirty="0">
                          <a:solidFill>
                            <a:srgbClr val="FFFFFF"/>
                          </a:solidFill>
                          <a:latin typeface="微软雅黑" panose="020B0503020204020204" charset="-122"/>
                          <a:ea typeface="微软雅黑" panose="020B0503020204020204" charset="-122"/>
                          <a:cs typeface="微软雅黑" panose="020B0503020204020204" charset="-122"/>
                        </a:rPr>
                        <a:t>伯</a:t>
                      </a:r>
                      <a:r>
                        <a:rPr sz="2000" spc="15" dirty="0">
                          <a:solidFill>
                            <a:srgbClr val="FFFFFF"/>
                          </a:solidFill>
                          <a:latin typeface="微软雅黑" panose="020B0503020204020204" charset="-122"/>
                          <a:ea typeface="微软雅黑" panose="020B0503020204020204" charset="-122"/>
                          <a:cs typeface="微软雅黑" panose="020B0503020204020204" charset="-122"/>
                        </a:rPr>
                        <a:t>数字</a:t>
                      </a:r>
                      <a:r>
                        <a:rPr sz="2000" spc="-45" dirty="0">
                          <a:solidFill>
                            <a:srgbClr val="FFFFFF"/>
                          </a:solidFill>
                          <a:latin typeface="微软雅黑" panose="020B0503020204020204" charset="-122"/>
                          <a:ea typeface="微软雅黑" panose="020B0503020204020204" charset="-122"/>
                          <a:cs typeface="微软雅黑" panose="020B0503020204020204" charset="-122"/>
                        </a:rPr>
                        <a:t>表</a:t>
                      </a:r>
                      <a:r>
                        <a:rPr sz="2000" spc="15" dirty="0">
                          <a:solidFill>
                            <a:srgbClr val="FFFFFF"/>
                          </a:solidFill>
                          <a:latin typeface="微软雅黑" panose="020B0503020204020204" charset="-122"/>
                          <a:ea typeface="微软雅黑" panose="020B0503020204020204" charset="-122"/>
                          <a:cs typeface="微软雅黑" panose="020B0503020204020204" charset="-122"/>
                        </a:rPr>
                        <a:t>示。</a:t>
                      </a:r>
                      <a:endParaRPr sz="20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bg2">
                        <a:lumMod val="75000"/>
                      </a:schemeClr>
                    </a:solidFill>
                  </a:tcPr>
                </a:tc>
              </a:tr>
              <a:tr h="781050">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703060505090304"/>
                      </a:endParaRPr>
                    </a:p>
                    <a:p>
                      <a:pPr marL="98425">
                        <a:lnSpc>
                          <a:spcPct val="100000"/>
                        </a:lnSpc>
                      </a:pPr>
                      <a:r>
                        <a:rPr sz="2000" spc="0" dirty="0">
                          <a:latin typeface="微软雅黑" panose="020B0503020204020204" charset="-122"/>
                          <a:ea typeface="微软雅黑" panose="020B0503020204020204" charset="-122"/>
                          <a:cs typeface="Arial" panose="020B0604020202090204"/>
                        </a:rPr>
                        <a:t>2.</a:t>
                      </a:r>
                      <a:r>
                        <a:rPr sz="2000" spc="-5"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微软雅黑" panose="020B0503020204020204" charset="-122"/>
                        </a:rPr>
                        <a:t>如果某一点列</a:t>
                      </a:r>
                      <a:r>
                        <a:rPr sz="2000" spc="5" dirty="0">
                          <a:latin typeface="微软雅黑" panose="020B0503020204020204" charset="-122"/>
                          <a:ea typeface="微软雅黑" panose="020B0503020204020204" charset="-122"/>
                          <a:cs typeface="微软雅黑" panose="020B0503020204020204" charset="-122"/>
                        </a:rPr>
                        <a:t>为</a:t>
                      </a:r>
                      <a:r>
                        <a:rPr sz="2000" spc="25" dirty="0">
                          <a:latin typeface="微软雅黑" panose="020B0503020204020204" charset="-122"/>
                          <a:ea typeface="微软雅黑" panose="020B0503020204020204" charset="-122"/>
                          <a:cs typeface="Arial" panose="020B0604020202090204"/>
                        </a:rPr>
                        <a:t>I</a:t>
                      </a:r>
                      <a:r>
                        <a:rPr sz="2000" spc="25" dirty="0">
                          <a:latin typeface="微软雅黑" panose="020B0503020204020204" charset="-122"/>
                          <a:ea typeface="微软雅黑" panose="020B0503020204020204" charset="-122"/>
                          <a:cs typeface="微软雅黑" panose="020B0503020204020204" charset="-122"/>
                        </a:rPr>
                        <a:t>，</a:t>
                      </a:r>
                      <a:r>
                        <a:rPr sz="2000" spc="-45" dirty="0">
                          <a:latin typeface="微软雅黑" panose="020B0503020204020204" charset="-122"/>
                          <a:ea typeface="微软雅黑" panose="020B0503020204020204" charset="-122"/>
                          <a:cs typeface="微软雅黑" panose="020B0503020204020204" charset="-122"/>
                        </a:rPr>
                        <a:t>那</a:t>
                      </a:r>
                      <a:r>
                        <a:rPr sz="2000" spc="15" dirty="0">
                          <a:latin typeface="微软雅黑" panose="020B0503020204020204" charset="-122"/>
                          <a:ea typeface="微软雅黑" panose="020B0503020204020204" charset="-122"/>
                          <a:cs typeface="微软雅黑" panose="020B0503020204020204" charset="-122"/>
                        </a:rPr>
                        <a:t>么</a:t>
                      </a:r>
                      <a:r>
                        <a:rPr sz="2000" spc="10" dirty="0">
                          <a:latin typeface="微软雅黑" panose="020B0503020204020204" charset="-122"/>
                          <a:ea typeface="微软雅黑" panose="020B0503020204020204" charset="-122"/>
                          <a:cs typeface="微软雅黑" panose="020B0503020204020204" charset="-122"/>
                        </a:rPr>
                        <a:t>至</a:t>
                      </a:r>
                      <a:r>
                        <a:rPr sz="2000" spc="-45" dirty="0">
                          <a:latin typeface="微软雅黑" panose="020B0503020204020204" charset="-122"/>
                          <a:ea typeface="微软雅黑" panose="020B0503020204020204" charset="-122"/>
                          <a:cs typeface="微软雅黑" panose="020B0503020204020204" charset="-122"/>
                        </a:rPr>
                        <a:t>少</a:t>
                      </a:r>
                      <a:r>
                        <a:rPr sz="2000" spc="15" dirty="0">
                          <a:latin typeface="微软雅黑" panose="020B0503020204020204" charset="-122"/>
                          <a:ea typeface="微软雅黑" panose="020B0503020204020204" charset="-122"/>
                          <a:cs typeface="微软雅黑" panose="020B0503020204020204" charset="-122"/>
                        </a:rPr>
                        <a:t>应</a:t>
                      </a:r>
                      <a:r>
                        <a:rPr sz="2000" spc="10" dirty="0">
                          <a:latin typeface="微软雅黑" panose="020B0503020204020204" charset="-122"/>
                          <a:ea typeface="微软雅黑" panose="020B0503020204020204" charset="-122"/>
                          <a:cs typeface="微软雅黑" panose="020B0503020204020204" charset="-122"/>
                        </a:rPr>
                        <a:t>有</a:t>
                      </a:r>
                      <a:r>
                        <a:rPr sz="2000" spc="-45" dirty="0">
                          <a:latin typeface="微软雅黑" panose="020B0503020204020204" charset="-122"/>
                          <a:ea typeface="微软雅黑" panose="020B0503020204020204" charset="-122"/>
                          <a:cs typeface="微软雅黑" panose="020B0503020204020204" charset="-122"/>
                        </a:rPr>
                        <a:t>另</a:t>
                      </a:r>
                      <a:r>
                        <a:rPr sz="2000" spc="15" dirty="0">
                          <a:latin typeface="微软雅黑" panose="020B0503020204020204" charset="-122"/>
                          <a:ea typeface="微软雅黑" panose="020B0503020204020204" charset="-122"/>
                          <a:cs typeface="微软雅黑" panose="020B0503020204020204" charset="-122"/>
                        </a:rPr>
                        <a:t>一</a:t>
                      </a:r>
                      <a:r>
                        <a:rPr sz="2000" spc="10" dirty="0">
                          <a:latin typeface="微软雅黑" panose="020B0503020204020204" charset="-122"/>
                          <a:ea typeface="微软雅黑" panose="020B0503020204020204" charset="-122"/>
                          <a:cs typeface="微软雅黑" panose="020B0503020204020204" charset="-122"/>
                        </a:rPr>
                        <a:t>点</a:t>
                      </a:r>
                      <a:r>
                        <a:rPr sz="2000" spc="-30" dirty="0">
                          <a:latin typeface="微软雅黑" panose="020B0503020204020204" charset="-122"/>
                          <a:ea typeface="微软雅黑" panose="020B0503020204020204" charset="-122"/>
                          <a:cs typeface="微软雅黑" panose="020B0503020204020204" charset="-122"/>
                        </a:rPr>
                        <a:t>为</a:t>
                      </a:r>
                      <a:r>
                        <a:rPr sz="2000" dirty="0">
                          <a:latin typeface="微软雅黑" panose="020B0503020204020204" charset="-122"/>
                          <a:ea typeface="微软雅黑" panose="020B0503020204020204" charset="-122"/>
                          <a:cs typeface="Arial" panose="020B0604020202090204"/>
                        </a:rPr>
                        <a:t>II</a:t>
                      </a:r>
                      <a:r>
                        <a:rPr sz="2000" spc="15" dirty="0">
                          <a:latin typeface="微软雅黑" panose="020B0503020204020204" charset="-122"/>
                          <a:ea typeface="微软雅黑" panose="020B0503020204020204" charset="-122"/>
                          <a:cs typeface="微软雅黑" panose="020B0503020204020204" charset="-122"/>
                        </a:rPr>
                        <a:t>与之</a:t>
                      </a:r>
                      <a:r>
                        <a:rPr sz="2000" spc="-45" dirty="0">
                          <a:latin typeface="微软雅黑" panose="020B0503020204020204" charset="-122"/>
                          <a:ea typeface="微软雅黑" panose="020B0503020204020204" charset="-122"/>
                          <a:cs typeface="微软雅黑" panose="020B0503020204020204" charset="-122"/>
                        </a:rPr>
                        <a:t>对</a:t>
                      </a:r>
                      <a:r>
                        <a:rPr sz="2000" spc="15" dirty="0">
                          <a:latin typeface="微软雅黑" panose="020B0503020204020204" charset="-122"/>
                          <a:ea typeface="微软雅黑" panose="020B0503020204020204" charset="-122"/>
                          <a:cs typeface="微软雅黑" panose="020B0503020204020204" charset="-122"/>
                        </a:rPr>
                        <a:t>应</a:t>
                      </a:r>
                      <a:r>
                        <a:rPr lang="zh-CN" sz="2000" spc="15" dirty="0">
                          <a:latin typeface="微软雅黑" panose="020B0503020204020204" charset="-122"/>
                          <a:ea typeface="微软雅黑" panose="020B0503020204020204" charset="-122"/>
                          <a:cs typeface="微软雅黑" panose="020B0503020204020204" charset="-122"/>
                        </a:rPr>
                        <a:t>，</a:t>
                      </a:r>
                      <a:r>
                        <a:rPr sz="2000" spc="15" dirty="0">
                          <a:latin typeface="微软雅黑" panose="020B0503020204020204" charset="-122"/>
                          <a:ea typeface="微软雅黑" panose="020B0503020204020204" charset="-122"/>
                          <a:cs typeface="微软雅黑" panose="020B0503020204020204" charset="-122"/>
                          <a:sym typeface="+mn-ea"/>
                        </a:rPr>
                        <a:t>同一层次的小标题应</a:t>
                      </a:r>
                      <a:r>
                        <a:rPr sz="2000" spc="-45" dirty="0">
                          <a:latin typeface="微软雅黑" panose="020B0503020204020204" charset="-122"/>
                          <a:ea typeface="微软雅黑" panose="020B0503020204020204" charset="-122"/>
                          <a:cs typeface="微软雅黑" panose="020B0503020204020204" charset="-122"/>
                          <a:sym typeface="+mn-ea"/>
                        </a:rPr>
                        <a:t>同</a:t>
                      </a:r>
                      <a:r>
                        <a:rPr sz="2000" spc="15" dirty="0">
                          <a:latin typeface="微软雅黑" panose="020B0503020204020204" charset="-122"/>
                          <a:ea typeface="微软雅黑" panose="020B0503020204020204" charset="-122"/>
                          <a:cs typeface="微软雅黑" panose="020B0503020204020204" charset="-122"/>
                          <a:sym typeface="+mn-ea"/>
                        </a:rPr>
                        <a:t>等对</a:t>
                      </a:r>
                      <a:r>
                        <a:rPr sz="2000" spc="-45" dirty="0">
                          <a:latin typeface="微软雅黑" panose="020B0503020204020204" charset="-122"/>
                          <a:ea typeface="微软雅黑" panose="020B0503020204020204" charset="-122"/>
                          <a:cs typeface="微软雅黑" panose="020B0503020204020204" charset="-122"/>
                          <a:sym typeface="+mn-ea"/>
                        </a:rPr>
                        <a:t>待</a:t>
                      </a:r>
                      <a:r>
                        <a:rPr sz="2000" spc="15" dirty="0">
                          <a:latin typeface="微软雅黑" panose="020B0503020204020204" charset="-122"/>
                          <a:ea typeface="微软雅黑" panose="020B0503020204020204" charset="-122"/>
                          <a:cs typeface="微软雅黑" panose="020B0503020204020204" charset="-122"/>
                          <a:sym typeface="+mn-ea"/>
                        </a:rPr>
                        <a:t>，前</a:t>
                      </a:r>
                      <a:r>
                        <a:rPr sz="2000" spc="-45" dirty="0">
                          <a:latin typeface="微软雅黑" panose="020B0503020204020204" charset="-122"/>
                          <a:ea typeface="微软雅黑" panose="020B0503020204020204" charset="-122"/>
                          <a:cs typeface="微软雅黑" panose="020B0503020204020204" charset="-122"/>
                          <a:sym typeface="+mn-ea"/>
                        </a:rPr>
                        <a:t>后</a:t>
                      </a:r>
                      <a:r>
                        <a:rPr sz="2000" spc="15" dirty="0">
                          <a:latin typeface="微软雅黑" panose="020B0503020204020204" charset="-122"/>
                          <a:ea typeface="微软雅黑" panose="020B0503020204020204" charset="-122"/>
                          <a:cs typeface="微软雅黑" panose="020B0503020204020204" charset="-122"/>
                          <a:sym typeface="+mn-ea"/>
                        </a:rPr>
                        <a:t>安排</a:t>
                      </a:r>
                      <a:r>
                        <a:rPr sz="2000" spc="-45" dirty="0">
                          <a:latin typeface="微软雅黑" panose="020B0503020204020204" charset="-122"/>
                          <a:ea typeface="微软雅黑" panose="020B0503020204020204" charset="-122"/>
                          <a:cs typeface="微软雅黑" panose="020B0503020204020204" charset="-122"/>
                          <a:sym typeface="+mn-ea"/>
                        </a:rPr>
                        <a:t>要</a:t>
                      </a:r>
                      <a:r>
                        <a:rPr sz="2000" spc="15" dirty="0">
                          <a:latin typeface="微软雅黑" panose="020B0503020204020204" charset="-122"/>
                          <a:ea typeface="微软雅黑" panose="020B0503020204020204" charset="-122"/>
                          <a:cs typeface="微软雅黑" panose="020B0503020204020204" charset="-122"/>
                          <a:sym typeface="+mn-ea"/>
                        </a:rPr>
                        <a:t>一致。</a:t>
                      </a:r>
                      <a:r>
                        <a:rPr lang="zh-CN" sz="2000" spc="15" dirty="0">
                          <a:latin typeface="微软雅黑" panose="020B0503020204020204" charset="-122"/>
                          <a:ea typeface="微软雅黑" panose="020B0503020204020204" charset="-122"/>
                          <a:cs typeface="微软雅黑" panose="020B0503020204020204" charset="-122"/>
                          <a:sym typeface="+mn-ea"/>
                        </a:rPr>
                        <a:t>将段落标在后面</a:t>
                      </a:r>
                      <a:endParaRPr lang="zh-CN" sz="2000" spc="15" dirty="0">
                        <a:latin typeface="微软雅黑" panose="020B0503020204020204" charset="-122"/>
                        <a:ea typeface="微软雅黑" panose="020B0503020204020204" charset="-122"/>
                        <a:cs typeface="微软雅黑" panose="020B0503020204020204" charset="-122"/>
                        <a:sym typeface="+mn-ea"/>
                      </a:endParaRPr>
                    </a:p>
                    <a:p>
                      <a:pPr marL="98425">
                        <a:lnSpc>
                          <a:spcPct val="100000"/>
                        </a:lnSpc>
                      </a:pPr>
                      <a:endParaRPr lang="zh-CN" sz="2000" spc="15" dirty="0">
                        <a:latin typeface="微软雅黑" panose="020B0503020204020204" charset="-122"/>
                        <a:ea typeface="微软雅黑" panose="020B0503020204020204" charset="-122"/>
                        <a:cs typeface="微软雅黑" panose="020B0503020204020204" charset="-122"/>
                      </a:endParaRP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r>
              <a:tr h="781050">
                <a:tc>
                  <a:txBody>
                    <a:bodyPr/>
                    <a:lstStyle/>
                    <a:p>
                      <a:pPr>
                        <a:lnSpc>
                          <a:spcPct val="100000"/>
                        </a:lnSpc>
                        <a:spcBef>
                          <a:spcPts val="35"/>
                        </a:spcBef>
                      </a:pPr>
                      <a:endParaRPr sz="2000">
                        <a:latin typeface="微软雅黑" panose="020B0503020204020204" charset="-122"/>
                        <a:ea typeface="微软雅黑" panose="020B0503020204020204" charset="-122"/>
                        <a:cs typeface="Times New Roman" panose="02020703060505090304"/>
                      </a:endParaRPr>
                    </a:p>
                    <a:p>
                      <a:pPr marL="98425">
                        <a:lnSpc>
                          <a:spcPct val="100000"/>
                        </a:lnSpc>
                      </a:pPr>
                      <a:r>
                        <a:rPr sz="2000" spc="0" dirty="0">
                          <a:latin typeface="微软雅黑" panose="020B0503020204020204" charset="-122"/>
                          <a:ea typeface="微软雅黑" panose="020B0503020204020204" charset="-122"/>
                          <a:cs typeface="Arial" panose="020B0604020202090204"/>
                        </a:rPr>
                        <a:t>3.</a:t>
                      </a:r>
                      <a:r>
                        <a:rPr sz="2000" spc="-5" dirty="0">
                          <a:latin typeface="微软雅黑" panose="020B0503020204020204" charset="-122"/>
                          <a:ea typeface="微软雅黑" panose="020B0503020204020204" charset="-122"/>
                          <a:cs typeface="Arial" panose="020B0604020202090204"/>
                        </a:rPr>
                        <a:t> </a:t>
                      </a:r>
                      <a:r>
                        <a:rPr lang="en-US" sz="2000" spc="-5" dirty="0">
                          <a:latin typeface="微软雅黑" panose="020B0503020204020204" charset="-122"/>
                          <a:ea typeface="微软雅黑" panose="020B0503020204020204" charset="-122"/>
                          <a:cs typeface="Arial" panose="020B0604020202090204"/>
                        </a:rPr>
                        <a:t>Thesis</a:t>
                      </a:r>
                      <a:r>
                        <a:rPr lang="zh-CN" altLang="en-US" sz="2000" spc="-5" dirty="0">
                          <a:latin typeface="微软雅黑" panose="020B0503020204020204" charset="-122"/>
                          <a:ea typeface="微软雅黑" panose="020B0503020204020204" charset="-122"/>
                          <a:cs typeface="Arial" panose="020B0604020202090204"/>
                        </a:rPr>
                        <a:t>无论在哪种类型的提纲中都是句子，且是陈述句</a:t>
                      </a:r>
                      <a:endParaRPr lang="zh-CN" altLang="en-US" sz="2000" spc="-5" dirty="0">
                        <a:latin typeface="微软雅黑" panose="020B0503020204020204" charset="-122"/>
                        <a:ea typeface="微软雅黑" panose="020B0503020204020204" charset="-122"/>
                        <a:cs typeface="Arial" panose="020B0604020202090204"/>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r>
              <a:tr h="781050">
                <a:tc>
                  <a:txBody>
                    <a:bodyPr/>
                    <a:lstStyle/>
                    <a:p>
                      <a:pPr>
                        <a:lnSpc>
                          <a:spcPct val="100000"/>
                        </a:lnSpc>
                        <a:spcBef>
                          <a:spcPts val="45"/>
                        </a:spcBef>
                      </a:pPr>
                      <a:endParaRPr sz="2000">
                        <a:latin typeface="微软雅黑" panose="020B0503020204020204" charset="-122"/>
                        <a:ea typeface="微软雅黑" panose="020B0503020204020204" charset="-122"/>
                        <a:cs typeface="Times New Roman" panose="02020703060505090304"/>
                      </a:endParaRPr>
                    </a:p>
                    <a:p>
                      <a:pPr marL="98425">
                        <a:lnSpc>
                          <a:spcPct val="100000"/>
                        </a:lnSpc>
                      </a:pPr>
                      <a:r>
                        <a:rPr sz="2000" spc="0" dirty="0">
                          <a:latin typeface="微软雅黑" panose="020B0503020204020204" charset="-122"/>
                          <a:ea typeface="微软雅黑" panose="020B0503020204020204" charset="-122"/>
                          <a:cs typeface="Arial" panose="020B0604020202090204"/>
                        </a:rPr>
                        <a:t>4.</a:t>
                      </a:r>
                      <a:r>
                        <a:rPr sz="2000"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微软雅黑" panose="020B0503020204020204" charset="-122"/>
                        </a:rPr>
                        <a:t>论点式提纲和句子式</a:t>
                      </a:r>
                      <a:r>
                        <a:rPr sz="2000" spc="-40" dirty="0">
                          <a:latin typeface="微软雅黑" panose="020B0503020204020204" charset="-122"/>
                          <a:ea typeface="微软雅黑" panose="020B0503020204020204" charset="-122"/>
                          <a:cs typeface="微软雅黑" panose="020B0503020204020204" charset="-122"/>
                        </a:rPr>
                        <a:t>提</a:t>
                      </a:r>
                      <a:r>
                        <a:rPr sz="2000" spc="5" dirty="0">
                          <a:latin typeface="微软雅黑" panose="020B0503020204020204" charset="-122"/>
                          <a:ea typeface="微软雅黑" panose="020B0503020204020204" charset="-122"/>
                          <a:cs typeface="微软雅黑" panose="020B0503020204020204" charset="-122"/>
                        </a:rPr>
                        <a:t>纲</a:t>
                      </a:r>
                      <a:r>
                        <a:rPr sz="2000" spc="15" dirty="0">
                          <a:solidFill>
                            <a:srgbClr val="FF0000"/>
                          </a:solidFill>
                          <a:latin typeface="微软雅黑" panose="020B0503020204020204" charset="-122"/>
                          <a:ea typeface="微软雅黑" panose="020B0503020204020204" charset="-122"/>
                          <a:cs typeface="微软雅黑" panose="020B0503020204020204" charset="-122"/>
                        </a:rPr>
                        <a:t>不</a:t>
                      </a:r>
                      <a:r>
                        <a:rPr sz="2000" spc="-40" dirty="0">
                          <a:solidFill>
                            <a:srgbClr val="FF0000"/>
                          </a:solidFill>
                          <a:latin typeface="微软雅黑" panose="020B0503020204020204" charset="-122"/>
                          <a:ea typeface="微软雅黑" panose="020B0503020204020204" charset="-122"/>
                          <a:cs typeface="微软雅黑" panose="020B0503020204020204" charset="-122"/>
                        </a:rPr>
                        <a:t>可</a:t>
                      </a:r>
                      <a:r>
                        <a:rPr sz="2000" spc="15" dirty="0">
                          <a:solidFill>
                            <a:srgbClr val="FF0000"/>
                          </a:solidFill>
                          <a:latin typeface="微软雅黑" panose="020B0503020204020204" charset="-122"/>
                          <a:ea typeface="微软雅黑" panose="020B0503020204020204" charset="-122"/>
                          <a:cs typeface="微软雅黑" panose="020B0503020204020204" charset="-122"/>
                        </a:rPr>
                        <a:t>混用</a:t>
                      </a:r>
                      <a:r>
                        <a:rPr sz="2000" spc="1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r>
            </a:tbl>
          </a:graphicData>
        </a:graphic>
      </p:graphicFrame>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656" y="1596663"/>
            <a:ext cx="12310110" cy="4363720"/>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703060505090304"/>
              </a:rPr>
              <a:t>I. </a:t>
            </a:r>
            <a:r>
              <a:rPr sz="2000" b="1" spc="10" dirty="0">
                <a:latin typeface="微软雅黑" panose="020B0503020204020204" charset="-122"/>
                <a:ea typeface="微软雅黑" panose="020B0503020204020204" charset="-122"/>
                <a:cs typeface="Times New Roman" panose="02020703060505090304"/>
              </a:rPr>
              <a:t>Introduction</a:t>
            </a:r>
            <a:r>
              <a:rPr sz="2000" b="1" spc="50" dirty="0">
                <a:latin typeface="微软雅黑" panose="020B0503020204020204" charset="-122"/>
                <a:ea typeface="微软雅黑" panose="020B0503020204020204" charset="-122"/>
                <a:cs typeface="Times New Roman" panose="02020703060505090304"/>
              </a:rPr>
              <a:t> </a:t>
            </a:r>
            <a:r>
              <a:rPr sz="2000" b="1" spc="25" dirty="0">
                <a:latin typeface="微软雅黑" panose="020B0503020204020204" charset="-122"/>
                <a:ea typeface="微软雅黑" panose="020B0503020204020204" charset="-122"/>
                <a:cs typeface="Times New Roman" panose="02020703060505090304"/>
              </a:rPr>
              <a:t>(</a:t>
            </a:r>
            <a:r>
              <a:rPr lang="en-US" sz="2000" b="1" spc="25" dirty="0">
                <a:latin typeface="微软雅黑" panose="020B0503020204020204" charset="-122"/>
                <a:ea typeface="微软雅黑" panose="020B0503020204020204" charset="-122"/>
                <a:cs typeface="Times New Roman" panose="02020703060505090304"/>
              </a:rPr>
              <a:t>P</a:t>
            </a:r>
            <a:r>
              <a:rPr sz="2000" b="1" spc="25" dirty="0">
                <a:latin typeface="微软雅黑" panose="020B0503020204020204" charset="-122"/>
                <a:ea typeface="微软雅黑" panose="020B0503020204020204" charset="-122"/>
                <a:cs typeface="Times New Roman" panose="02020703060505090304"/>
              </a:rPr>
              <a:t>ara.1)</a:t>
            </a:r>
            <a:endParaRPr sz="2000" b="1" spc="25" dirty="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spc="1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Thesis: Human </a:t>
            </a:r>
            <a:r>
              <a:rPr sz="2000" spc="10" dirty="0">
                <a:latin typeface="微软雅黑" panose="020B0503020204020204" charset="-122"/>
                <a:ea typeface="微软雅黑" panose="020B0503020204020204" charset="-122"/>
                <a:cs typeface="Times New Roman" panose="02020703060505090304"/>
                <a:sym typeface="+mn-ea"/>
              </a:rPr>
              <a:t>brains </a:t>
            </a:r>
            <a:r>
              <a:rPr sz="2000" spc="5" dirty="0">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divided </a:t>
            </a:r>
            <a:r>
              <a:rPr sz="2000" dirty="0">
                <a:latin typeface="微软雅黑" panose="020B0503020204020204" charset="-122"/>
                <a:ea typeface="微软雅黑" panose="020B0503020204020204" charset="-122"/>
                <a:cs typeface="Times New Roman" panose="02020703060505090304"/>
                <a:sym typeface="+mn-ea"/>
              </a:rPr>
              <a:t>into </a:t>
            </a:r>
            <a:r>
              <a:rPr sz="2000" spc="5" dirty="0">
                <a:latin typeface="微软雅黑" panose="020B0503020204020204" charset="-122"/>
                <a:ea typeface="微软雅黑" panose="020B0503020204020204" charset="-122"/>
                <a:cs typeface="Times New Roman" panose="02020703060505090304"/>
                <a:sym typeface="+mn-ea"/>
              </a:rPr>
              <a:t>two halves,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each half </a:t>
            </a:r>
            <a:r>
              <a:rPr sz="2000" spc="10" dirty="0">
                <a:latin typeface="微软雅黑" panose="020B0503020204020204" charset="-122"/>
                <a:ea typeface="微软雅黑" panose="020B0503020204020204" charset="-122"/>
                <a:cs typeface="Times New Roman" panose="02020703060505090304"/>
                <a:sym typeface="+mn-ea"/>
              </a:rPr>
              <a:t>has </a:t>
            </a:r>
            <a:r>
              <a:rPr sz="2000" dirty="0">
                <a:latin typeface="微软雅黑" panose="020B0503020204020204" charset="-122"/>
                <a:ea typeface="微软雅黑" panose="020B0503020204020204" charset="-122"/>
                <a:cs typeface="Times New Roman" panose="02020703060505090304"/>
                <a:sym typeface="+mn-ea"/>
              </a:rPr>
              <a:t>separate</a:t>
            </a:r>
            <a:r>
              <a:rPr sz="2000" spc="-17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features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roles</a:t>
            </a:r>
            <a:r>
              <a:rPr dirty="0">
                <a:latin typeface="Times New Roman" panose="02020703060505090304"/>
                <a:cs typeface="Times New Roman" panose="02020703060505090304"/>
                <a:sym typeface="+mn-ea"/>
              </a:rPr>
              <a:t>.</a:t>
            </a:r>
            <a:endParaRPr dirty="0">
              <a:latin typeface="Times New Roman" panose="02020703060505090304"/>
              <a:cs typeface="Times New Roman" panose="0202070306050509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 </a:t>
            </a:r>
            <a:r>
              <a:rPr sz="2000" b="1" spc="25" dirty="0">
                <a:latin typeface="微软雅黑" panose="020B0503020204020204" charset="-122"/>
                <a:ea typeface="微软雅黑" panose="020B0503020204020204" charset="-122"/>
                <a:cs typeface="Times New Roman" panose="02020703060505090304"/>
                <a:sym typeface="+mn-ea"/>
              </a:rPr>
              <a:t>Features and </a:t>
            </a:r>
            <a:r>
              <a:rPr sz="2000" b="1" dirty="0">
                <a:latin typeface="微软雅黑" panose="020B0503020204020204" charset="-122"/>
                <a:ea typeface="微软雅黑" panose="020B0503020204020204" charset="-122"/>
                <a:cs typeface="Times New Roman" panose="02020703060505090304"/>
                <a:sym typeface="+mn-ea"/>
              </a:rPr>
              <a:t>roles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brain </a:t>
            </a:r>
            <a:r>
              <a:rPr sz="2000" b="1" spc="25" dirty="0">
                <a:latin typeface="微软雅黑" panose="020B0503020204020204" charset="-122"/>
                <a:ea typeface="微软雅黑" panose="020B0503020204020204" charset="-122"/>
                <a:cs typeface="Times New Roman" panose="02020703060505090304"/>
                <a:sym typeface="+mn-ea"/>
              </a:rPr>
              <a:t>and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135"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.2-3)</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A. </a:t>
            </a:r>
            <a:r>
              <a:rPr sz="2000" spc="-5" dirty="0">
                <a:latin typeface="微软雅黑" panose="020B0503020204020204" charset="-122"/>
                <a:ea typeface="微软雅黑" panose="020B0503020204020204" charset="-122"/>
                <a:cs typeface="Times New Roman" panose="02020703060505090304"/>
                <a:sym typeface="+mn-ea"/>
              </a:rPr>
              <a:t>Left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55" dirty="0">
                <a:latin typeface="微软雅黑" panose="020B0503020204020204" charset="-122"/>
                <a:ea typeface="微软雅黑" panose="020B0503020204020204" charset="-122"/>
                <a:cs typeface="Times New Roman" panose="02020703060505090304"/>
                <a:sym typeface="+mn-ea"/>
              </a:rPr>
              <a:t> </a:t>
            </a:r>
            <a:r>
              <a:rPr sz="2000" spc="-5" dirty="0">
                <a:latin typeface="微软雅黑" panose="020B0503020204020204" charset="-122"/>
                <a:ea typeface="微软雅黑" panose="020B0503020204020204" charset="-122"/>
                <a:cs typeface="Times New Roman" panose="02020703060505090304"/>
                <a:sym typeface="+mn-ea"/>
              </a:rPr>
              <a:t>logically</a:t>
            </a:r>
            <a:endParaRPr sz="2000" spc="-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Right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2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creatively</a:t>
            </a:r>
            <a:endParaRPr sz="200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III. </a:t>
            </a:r>
            <a:r>
              <a:rPr sz="2000" b="1" spc="10" dirty="0">
                <a:latin typeface="微软雅黑" panose="020B0503020204020204" charset="-122"/>
                <a:ea typeface="微软雅黑" panose="020B0503020204020204" charset="-122"/>
                <a:cs typeface="Times New Roman" panose="02020703060505090304"/>
                <a:sym typeface="+mn-ea"/>
              </a:rPr>
              <a:t>Dominance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a:t>
            </a:r>
            <a:r>
              <a:rPr sz="2000" b="1" spc="25" dirty="0">
                <a:latin typeface="微软雅黑" panose="020B0503020204020204" charset="-122"/>
                <a:ea typeface="微软雅黑" panose="020B0503020204020204" charset="-122"/>
                <a:cs typeface="Times New Roman" panose="02020703060505090304"/>
                <a:sym typeface="+mn-ea"/>
              </a:rPr>
              <a:t>or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30"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.4-5) </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sz="2000" b="1" spc="25" dirty="0">
                <a:latin typeface="微软雅黑" panose="020B0503020204020204" charset="-122"/>
                <a:ea typeface="微软雅黑" panose="020B0503020204020204" charset="-122"/>
                <a:cs typeface="Times New Roman" panose="02020703060505090304"/>
                <a:sym typeface="+mn-ea"/>
              </a:rPr>
              <a:t>     </a:t>
            </a:r>
            <a:r>
              <a:rPr lang="en-US" sz="2000" b="1" spc="25" dirty="0">
                <a:latin typeface="微软雅黑" panose="020B0503020204020204" charset="-122"/>
                <a:ea typeface="微软雅黑" panose="020B0503020204020204" charset="-122"/>
                <a:cs typeface="Times New Roman" panose="02020703060505090304"/>
                <a:sym typeface="+mn-ea"/>
              </a:rPr>
              <a:t>The left-brained people and the right-brained people.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.4-5) </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endParaRPr lang="en-US" sz="2000" b="1" spc="25" dirty="0">
              <a:latin typeface="微软雅黑" panose="020B0503020204020204" charset="-122"/>
              <a:ea typeface="微软雅黑" panose="020B0503020204020204" charset="-122"/>
              <a:cs typeface="Times New Roman" panose="02020703060505090304"/>
              <a:sym typeface="+mn-ea"/>
            </a:endParaRPr>
          </a:p>
        </p:txBody>
      </p:sp>
      <p:cxnSp>
        <p:nvCxnSpPr>
          <p:cNvPr id="3" name="直接连接符 2"/>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5" name="图示 4"/>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63196" y="1042177"/>
            <a:ext cx="8258175" cy="5815823"/>
          </a:xfrm>
          <a:prstGeom prst="rect">
            <a:avLst/>
          </a:prstGeom>
          <a:noFill/>
          <a:ln w="9525">
            <a:noFill/>
          </a:ln>
        </p:spPr>
        <p:txBody>
          <a:bodyPr wrap="square">
            <a:spAutoFit/>
          </a:bodyPr>
          <a:lstStyle/>
          <a:p>
            <a:pPr marL="12700" marR="5080" indent="114300" algn="just">
              <a:lnSpc>
                <a:spcPct val="156000"/>
              </a:lnSpc>
              <a:spcBef>
                <a:spcPts val="85"/>
              </a:spcBef>
            </a:pPr>
            <a:r>
              <a:rPr spc="-40" dirty="0">
                <a:latin typeface="微软雅黑" panose="020B0503020204020204" charset="-122"/>
                <a:ea typeface="微软雅黑" panose="020B0503020204020204" charset="-122"/>
                <a:cs typeface="微软雅黑" panose="020B0503020204020204" charset="-122"/>
                <a:sym typeface="+mn-ea"/>
              </a:rPr>
              <a:t>④</a:t>
            </a:r>
            <a:r>
              <a:rPr spc="-40" dirty="0">
                <a:latin typeface="微软雅黑" panose="020B0503020204020204" charset="-122"/>
                <a:ea typeface="微软雅黑" panose="020B0503020204020204" charset="-122"/>
                <a:cs typeface="Arial" panose="020B0604020202090204"/>
                <a:sym typeface="+mn-ea"/>
              </a:rPr>
              <a:t>To </a:t>
            </a:r>
            <a:r>
              <a:rPr spc="15" dirty="0">
                <a:latin typeface="微软雅黑" panose="020B0503020204020204" charset="-122"/>
                <a:ea typeface="微软雅黑" panose="020B0503020204020204" charset="-122"/>
                <a:cs typeface="Arial" panose="020B0604020202090204"/>
                <a:sym typeface="+mn-ea"/>
              </a:rPr>
              <a:t>some </a:t>
            </a:r>
            <a:r>
              <a:rPr dirty="0">
                <a:latin typeface="微软雅黑" panose="020B0503020204020204" charset="-122"/>
                <a:ea typeface="微软雅黑" panose="020B0503020204020204" charset="-122"/>
                <a:cs typeface="Arial" panose="020B0604020202090204"/>
                <a:sym typeface="+mn-ea"/>
              </a:rPr>
              <a:t>people, </a:t>
            </a:r>
            <a:r>
              <a:rPr spc="-15"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left brain </a:t>
            </a:r>
            <a:r>
              <a:rPr dirty="0">
                <a:latin typeface="微软雅黑" panose="020B0503020204020204" charset="-122"/>
                <a:ea typeface="微软雅黑" panose="020B0503020204020204" charset="-122"/>
                <a:cs typeface="Arial" panose="020B0604020202090204"/>
                <a:sym typeface="+mn-ea"/>
              </a:rPr>
              <a:t>is </a:t>
            </a:r>
            <a:r>
              <a:rPr spc="10" dirty="0">
                <a:latin typeface="微软雅黑" panose="020B0503020204020204" charset="-122"/>
                <a:ea typeface="微软雅黑" panose="020B0503020204020204" charset="-122"/>
                <a:cs typeface="Arial" panose="020B0604020202090204"/>
                <a:sym typeface="+mn-ea"/>
              </a:rPr>
              <a:t>dominant </a:t>
            </a:r>
            <a:r>
              <a:rPr spc="30" dirty="0">
                <a:latin typeface="微软雅黑" panose="020B0503020204020204" charset="-122"/>
                <a:ea typeface="微软雅黑" panose="020B0503020204020204" charset="-122"/>
                <a:cs typeface="Arial" panose="020B0604020202090204"/>
                <a:sym typeface="+mn-ea"/>
              </a:rPr>
              <a:t>and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others, </a:t>
            </a:r>
            <a:r>
              <a:rPr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right </a:t>
            </a:r>
            <a:r>
              <a:rPr dirty="0">
                <a:latin typeface="微软雅黑" panose="020B0503020204020204" charset="-122"/>
                <a:ea typeface="微软雅黑" panose="020B0503020204020204" charset="-122"/>
                <a:cs typeface="Arial" panose="020B0604020202090204"/>
                <a:sym typeface="+mn-ea"/>
              </a:rPr>
              <a:t>brain  </a:t>
            </a:r>
            <a:r>
              <a:rPr spc="10" dirty="0">
                <a:latin typeface="微软雅黑" panose="020B0503020204020204" charset="-122"/>
                <a:ea typeface="微软雅黑" panose="020B0503020204020204" charset="-122"/>
                <a:cs typeface="Arial" panose="020B0604020202090204"/>
                <a:sym typeface="+mn-ea"/>
              </a:rPr>
              <a:t>is. Of </a:t>
            </a:r>
            <a:r>
              <a:rPr dirty="0">
                <a:latin typeface="微软雅黑" panose="020B0503020204020204" charset="-122"/>
                <a:ea typeface="微软雅黑" panose="020B0503020204020204" charset="-122"/>
                <a:cs typeface="Arial" panose="020B0604020202090204"/>
                <a:sym typeface="+mn-ea"/>
              </a:rPr>
              <a:t>people who </a:t>
            </a:r>
            <a:r>
              <a:rPr spc="10" dirty="0">
                <a:latin typeface="微软雅黑" panose="020B0503020204020204" charset="-122"/>
                <a:ea typeface="微软雅黑" panose="020B0503020204020204" charset="-122"/>
                <a:cs typeface="Arial" panose="020B0604020202090204"/>
                <a:sym typeface="+mn-ea"/>
              </a:rPr>
              <a:t>are </a:t>
            </a:r>
            <a:r>
              <a:rPr spc="15" dirty="0">
                <a:latin typeface="微软雅黑" panose="020B0503020204020204" charset="-122"/>
                <a:ea typeface="微软雅黑" panose="020B0503020204020204" charset="-122"/>
                <a:cs typeface="Arial" panose="020B0604020202090204"/>
                <a:sym typeface="+mn-ea"/>
              </a:rPr>
              <a:t>good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mathematics </a:t>
            </a:r>
            <a:r>
              <a:rPr spc="15" dirty="0">
                <a:latin typeface="微软雅黑" panose="020B0503020204020204" charset="-122"/>
                <a:ea typeface="微软雅黑" panose="020B0503020204020204" charset="-122"/>
                <a:cs typeface="Arial" panose="020B0604020202090204"/>
                <a:sym typeface="+mn-ea"/>
              </a:rPr>
              <a:t>and </a:t>
            </a:r>
            <a:r>
              <a:rPr spc="5" dirty="0">
                <a:latin typeface="微软雅黑" panose="020B0503020204020204" charset="-122"/>
                <a:ea typeface="微软雅黑" panose="020B0503020204020204" charset="-122"/>
                <a:cs typeface="Arial" panose="020B0604020202090204"/>
                <a:sym typeface="+mn-ea"/>
              </a:rPr>
              <a:t>language </a:t>
            </a:r>
            <a:r>
              <a:rPr spc="10" dirty="0">
                <a:latin typeface="微软雅黑" panose="020B0503020204020204" charset="-122"/>
                <a:ea typeface="微软雅黑" panose="020B0503020204020204" charset="-122"/>
                <a:cs typeface="Arial" panose="020B0604020202090204"/>
                <a:sym typeface="+mn-ea"/>
              </a:rPr>
              <a:t>expression—that  is, putting </a:t>
            </a:r>
            <a:r>
              <a:rPr dirty="0">
                <a:latin typeface="微软雅黑" panose="020B0503020204020204" charset="-122"/>
                <a:ea typeface="微软雅黑" panose="020B0503020204020204" charset="-122"/>
                <a:cs typeface="Arial" panose="020B0604020202090204"/>
                <a:sym typeface="+mn-ea"/>
              </a:rPr>
              <a:t>into </a:t>
            </a:r>
            <a:r>
              <a:rPr spc="5" dirty="0">
                <a:latin typeface="微软雅黑" panose="020B0503020204020204" charset="-122"/>
                <a:ea typeface="微软雅黑" panose="020B0503020204020204" charset="-122"/>
                <a:cs typeface="Arial" panose="020B0604020202090204"/>
                <a:sym typeface="+mn-ea"/>
              </a:rPr>
              <a:t>practice </a:t>
            </a:r>
            <a:r>
              <a:rPr spc="15" dirty="0">
                <a:latin typeface="微软雅黑" panose="020B0503020204020204" charset="-122"/>
                <a:ea typeface="微软雅黑" panose="020B0503020204020204" charset="-122"/>
                <a:cs typeface="Arial" panose="020B0604020202090204"/>
                <a:sym typeface="+mn-ea"/>
              </a:rPr>
              <a:t>what </a:t>
            </a:r>
            <a:r>
              <a:rPr dirty="0">
                <a:latin typeface="微软雅黑" panose="020B0503020204020204" charset="-122"/>
                <a:ea typeface="微软雅黑" panose="020B0503020204020204" charset="-122"/>
                <a:cs typeface="Arial" panose="020B0604020202090204"/>
                <a:sym typeface="+mn-ea"/>
              </a:rPr>
              <a:t>they </a:t>
            </a:r>
            <a:r>
              <a:rPr spc="-5" dirty="0">
                <a:latin typeface="微软雅黑" panose="020B0503020204020204" charset="-122"/>
                <a:ea typeface="微软雅黑" panose="020B0503020204020204" charset="-122"/>
                <a:cs typeface="Arial" panose="020B0604020202090204"/>
                <a:sym typeface="+mn-ea"/>
              </a:rPr>
              <a:t>have </a:t>
            </a:r>
            <a:r>
              <a:rPr dirty="0">
                <a:latin typeface="微软雅黑" panose="020B0503020204020204" charset="-122"/>
                <a:ea typeface="微软雅黑" panose="020B0503020204020204" charset="-122"/>
                <a:cs typeface="Arial" panose="020B0604020202090204"/>
                <a:sym typeface="+mn-ea"/>
              </a:rPr>
              <a:t>learnt, we </a:t>
            </a:r>
            <a:r>
              <a:rPr spc="40" dirty="0">
                <a:latin typeface="微软雅黑" panose="020B0503020204020204" charset="-122"/>
                <a:ea typeface="微软雅黑" panose="020B0503020204020204" charset="-122"/>
                <a:cs typeface="Arial" panose="020B0604020202090204"/>
                <a:sym typeface="+mn-ea"/>
              </a:rPr>
              <a:t>say </a:t>
            </a:r>
            <a:r>
              <a:rPr dirty="0">
                <a:latin typeface="微软雅黑" panose="020B0503020204020204" charset="-122"/>
                <a:ea typeface="微软雅黑" panose="020B0503020204020204" charset="-122"/>
                <a:cs typeface="Arial" panose="020B0604020202090204"/>
                <a:sym typeface="+mn-ea"/>
              </a:rPr>
              <a:t>that they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t>
            </a:r>
            <a:r>
              <a:rPr spc="-5" dirty="0">
                <a:solidFill>
                  <a:srgbClr val="FF0000"/>
                </a:solidFill>
                <a:latin typeface="微软雅黑" panose="020B0503020204020204" charset="-122"/>
                <a:ea typeface="微软雅黑" panose="020B0503020204020204" charset="-122"/>
                <a:cs typeface="Arial" panose="020B0604020202090204"/>
                <a:sym typeface="+mn-ea"/>
              </a:rPr>
              <a:t>left-  </a:t>
            </a:r>
            <a:r>
              <a:rPr spc="5" dirty="0">
                <a:solidFill>
                  <a:srgbClr val="FF0000"/>
                </a:solidFill>
                <a:latin typeface="微软雅黑" panose="020B0503020204020204" charset="-122"/>
                <a:ea typeface="微软雅黑" panose="020B0503020204020204" charset="-122"/>
                <a:cs typeface="Arial" panose="020B0604020202090204"/>
                <a:sym typeface="+mn-ea"/>
              </a:rPr>
              <a:t>brained</a:t>
            </a:r>
            <a:r>
              <a:rPr spc="5" dirty="0">
                <a:latin typeface="微软雅黑" panose="020B0503020204020204" charset="-122"/>
                <a:ea typeface="微软雅黑" panose="020B0503020204020204" charset="-122"/>
                <a:cs typeface="Arial" panose="020B0604020202090204"/>
                <a:sym typeface="+mn-ea"/>
              </a:rPr>
              <a:t>.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t>
            </a:r>
            <a:r>
              <a:rPr spc="-5" dirty="0">
                <a:latin typeface="微软雅黑" panose="020B0503020204020204" charset="-122"/>
                <a:ea typeface="微软雅黑" panose="020B0503020204020204" charset="-122"/>
                <a:cs typeface="Arial" panose="020B0604020202090204"/>
                <a:sym typeface="+mn-ea"/>
              </a:rPr>
              <a:t>not </a:t>
            </a:r>
            <a:r>
              <a:rPr dirty="0">
                <a:latin typeface="微软雅黑" panose="020B0503020204020204" charset="-122"/>
                <a:ea typeface="微软雅黑" panose="020B0503020204020204" charset="-122"/>
                <a:cs typeface="Arial" panose="020B0604020202090204"/>
                <a:sym typeface="+mn-ea"/>
              </a:rPr>
              <a:t>very </a:t>
            </a:r>
            <a:r>
              <a:rPr spc="5" dirty="0">
                <a:latin typeface="微软雅黑" panose="020B0503020204020204" charset="-122"/>
                <a:ea typeface="微软雅黑" panose="020B0503020204020204" charset="-122"/>
                <a:cs typeface="Arial" panose="020B0604020202090204"/>
                <a:sym typeface="+mn-ea"/>
              </a:rPr>
              <a:t>sensitive </a:t>
            </a:r>
            <a:r>
              <a:rPr spc="15" dirty="0">
                <a:latin typeface="微软雅黑" panose="020B0503020204020204" charset="-122"/>
                <a:ea typeface="微软雅黑" panose="020B0503020204020204" charset="-122"/>
                <a:cs typeface="Arial" panose="020B0604020202090204"/>
                <a:sym typeface="+mn-ea"/>
              </a:rPr>
              <a:t>and </a:t>
            </a:r>
            <a:r>
              <a:rPr dirty="0">
                <a:latin typeface="微软雅黑" panose="020B0503020204020204" charset="-122"/>
                <a:ea typeface="微软雅黑" panose="020B0503020204020204" charset="-122"/>
                <a:cs typeface="Arial" panose="020B0604020202090204"/>
                <a:sym typeface="+mn-ea"/>
              </a:rPr>
              <a:t>believe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doing </a:t>
            </a:r>
            <a:r>
              <a:rPr spc="15" dirty="0">
                <a:latin typeface="微软雅黑" panose="020B0503020204020204" charset="-122"/>
                <a:ea typeface="微软雅黑" panose="020B0503020204020204" charset="-122"/>
                <a:cs typeface="Arial" panose="020B0604020202090204"/>
                <a:sym typeface="+mn-ea"/>
              </a:rPr>
              <a:t>everything </a:t>
            </a:r>
            <a:r>
              <a:rPr spc="5" dirty="0">
                <a:latin typeface="微软雅黑" panose="020B0503020204020204" charset="-122"/>
                <a:ea typeface="微软雅黑" panose="020B0503020204020204" charset="-122"/>
                <a:cs typeface="Arial" panose="020B0604020202090204"/>
                <a:sym typeface="+mn-ea"/>
              </a:rPr>
              <a:t>only  after </a:t>
            </a:r>
            <a:r>
              <a:rPr spc="10" dirty="0">
                <a:latin typeface="微软雅黑" panose="020B0503020204020204" charset="-122"/>
                <a:ea typeface="微软雅黑" panose="020B0503020204020204" charset="-122"/>
                <a:cs typeface="Arial" panose="020B0604020202090204"/>
                <a:sym typeface="+mn-ea"/>
              </a:rPr>
              <a:t>reasoning. </a:t>
            </a:r>
            <a:r>
              <a:rPr spc="15" dirty="0">
                <a:latin typeface="微软雅黑" panose="020B0503020204020204" charset="-122"/>
                <a:ea typeface="微软雅黑" panose="020B0503020204020204" charset="-122"/>
                <a:cs typeface="Arial" panose="020B0604020202090204"/>
                <a:sym typeface="+mn-ea"/>
              </a:rPr>
              <a:t>They are </a:t>
            </a:r>
            <a:r>
              <a:rPr spc="5" dirty="0">
                <a:latin typeface="微软雅黑" panose="020B0503020204020204" charset="-122"/>
                <a:ea typeface="微软雅黑" panose="020B0503020204020204" charset="-122"/>
                <a:cs typeface="Arial" panose="020B0604020202090204"/>
                <a:sym typeface="+mn-ea"/>
              </a:rPr>
              <a:t>very </a:t>
            </a:r>
            <a:r>
              <a:rPr spc="25" dirty="0">
                <a:latin typeface="微软雅黑" panose="020B0503020204020204" charset="-122"/>
                <a:ea typeface="微软雅黑" panose="020B0503020204020204" charset="-122"/>
                <a:cs typeface="Arial" panose="020B0604020202090204"/>
                <a:sym typeface="+mn-ea"/>
              </a:rPr>
              <a:t>sharp </a:t>
            </a:r>
            <a:r>
              <a:rPr spc="40" dirty="0">
                <a:latin typeface="微软雅黑" panose="020B0503020204020204" charset="-122"/>
                <a:ea typeface="微软雅黑" panose="020B0503020204020204" charset="-122"/>
                <a:cs typeface="Arial" panose="020B0604020202090204"/>
                <a:sym typeface="+mn-ea"/>
              </a:rPr>
              <a:t>at </a:t>
            </a:r>
            <a:r>
              <a:rPr spc="10" dirty="0">
                <a:latin typeface="微软雅黑" panose="020B0503020204020204" charset="-122"/>
                <a:ea typeface="微软雅黑" panose="020B0503020204020204" charset="-122"/>
                <a:cs typeface="Arial" panose="020B0604020202090204"/>
                <a:sym typeface="+mn-ea"/>
              </a:rPr>
              <a:t>arguments. They are </a:t>
            </a:r>
            <a:r>
              <a:rPr spc="-15" dirty="0">
                <a:latin typeface="微软雅黑" panose="020B0503020204020204" charset="-122"/>
                <a:ea typeface="微软雅黑" panose="020B0503020204020204" charset="-122"/>
                <a:cs typeface="Arial" panose="020B0604020202090204"/>
                <a:sym typeface="+mn-ea"/>
              </a:rPr>
              <a:t>the </a:t>
            </a:r>
            <a:r>
              <a:rPr dirty="0">
                <a:latin typeface="微软雅黑" panose="020B0503020204020204" charset="-122"/>
                <a:ea typeface="微软雅黑" panose="020B0503020204020204" charset="-122"/>
                <a:cs typeface="Arial" panose="020B0604020202090204"/>
                <a:sym typeface="+mn-ea"/>
              </a:rPr>
              <a:t>type </a:t>
            </a:r>
            <a:r>
              <a:rPr spc="-15" dirty="0">
                <a:latin typeface="微软雅黑" panose="020B0503020204020204" charset="-122"/>
                <a:ea typeface="微软雅黑" panose="020B0503020204020204" charset="-122"/>
                <a:cs typeface="Arial" panose="020B0604020202090204"/>
                <a:sym typeface="+mn-ea"/>
              </a:rPr>
              <a:t>who  </a:t>
            </a:r>
            <a:r>
              <a:rPr spc="5" dirty="0">
                <a:latin typeface="微软雅黑" panose="020B0503020204020204" charset="-122"/>
                <a:ea typeface="微软雅黑" panose="020B0503020204020204" charset="-122"/>
                <a:cs typeface="Arial" panose="020B0604020202090204"/>
                <a:sym typeface="+mn-ea"/>
              </a:rPr>
              <a:t>will </a:t>
            </a:r>
            <a:r>
              <a:rPr spc="-5" dirty="0">
                <a:latin typeface="微软雅黑" panose="020B0503020204020204" charset="-122"/>
                <a:ea typeface="微软雅黑" panose="020B0503020204020204" charset="-122"/>
                <a:cs typeface="Arial" panose="020B0604020202090204"/>
                <a:sym typeface="+mn-ea"/>
              </a:rPr>
              <a:t>not </a:t>
            </a:r>
            <a:r>
              <a:rPr spc="5" dirty="0">
                <a:latin typeface="微软雅黑" panose="020B0503020204020204" charset="-122"/>
                <a:ea typeface="微软雅黑" panose="020B0503020204020204" charset="-122"/>
                <a:cs typeface="Arial" panose="020B0604020202090204"/>
                <a:sym typeface="+mn-ea"/>
              </a:rPr>
              <a:t>believe </a:t>
            </a:r>
            <a:r>
              <a:rPr spc="30" dirty="0">
                <a:latin typeface="微软雅黑" panose="020B0503020204020204" charset="-122"/>
                <a:ea typeface="微软雅黑" panose="020B0503020204020204" charset="-122"/>
                <a:cs typeface="Arial" panose="020B0604020202090204"/>
                <a:sym typeface="+mn-ea"/>
              </a:rPr>
              <a:t>in </a:t>
            </a:r>
            <a:r>
              <a:rPr spc="15" dirty="0">
                <a:latin typeface="微软雅黑" panose="020B0503020204020204" charset="-122"/>
                <a:ea typeface="微软雅黑" panose="020B0503020204020204" charset="-122"/>
                <a:cs typeface="Arial" panose="020B0604020202090204"/>
                <a:sym typeface="+mn-ea"/>
              </a:rPr>
              <a:t>anything </a:t>
            </a:r>
            <a:r>
              <a:rPr dirty="0">
                <a:latin typeface="微软雅黑" panose="020B0503020204020204" charset="-122"/>
                <a:ea typeface="微软雅黑" panose="020B0503020204020204" charset="-122"/>
                <a:cs typeface="Arial" panose="020B0604020202090204"/>
                <a:sym typeface="+mn-ea"/>
              </a:rPr>
              <a:t>until they </a:t>
            </a:r>
            <a:r>
              <a:rPr spc="25" dirty="0">
                <a:latin typeface="微软雅黑" panose="020B0503020204020204" charset="-122"/>
                <a:ea typeface="微软雅黑" panose="020B0503020204020204" charset="-122"/>
                <a:cs typeface="Arial" panose="020B0604020202090204"/>
                <a:sym typeface="+mn-ea"/>
              </a:rPr>
              <a:t>see </a:t>
            </a:r>
            <a:r>
              <a:rPr spc="10" dirty="0">
                <a:latin typeface="微软雅黑" panose="020B0503020204020204" charset="-122"/>
                <a:ea typeface="微软雅黑" panose="020B0503020204020204" charset="-122"/>
                <a:cs typeface="Arial" panose="020B0604020202090204"/>
                <a:sym typeface="+mn-ea"/>
              </a:rPr>
              <a:t>it. </a:t>
            </a:r>
            <a:r>
              <a:rPr spc="10" dirty="0">
                <a:solidFill>
                  <a:srgbClr val="FF0000"/>
                </a:solidFill>
                <a:latin typeface="微软雅黑" panose="020B0503020204020204" charset="-122"/>
                <a:ea typeface="微软雅黑" panose="020B0503020204020204" charset="-122"/>
                <a:cs typeface="Arial" panose="020B0604020202090204"/>
                <a:sym typeface="+mn-ea"/>
              </a:rPr>
              <a:t>Right-brained</a:t>
            </a:r>
            <a:r>
              <a:rPr spc="10" dirty="0">
                <a:latin typeface="微软雅黑" panose="020B0503020204020204" charset="-122"/>
                <a:ea typeface="微软雅黑" panose="020B0503020204020204" charset="-122"/>
                <a:cs typeface="Arial" panose="020B0604020202090204"/>
                <a:sym typeface="+mn-ea"/>
              </a:rPr>
              <a:t> </a:t>
            </a:r>
            <a:r>
              <a:rPr dirty="0">
                <a:latin typeface="微软雅黑" panose="020B0503020204020204" charset="-122"/>
                <a:ea typeface="微软雅黑" panose="020B0503020204020204" charset="-122"/>
                <a:cs typeface="Arial" panose="020B0604020202090204"/>
                <a:sym typeface="+mn-ea"/>
              </a:rPr>
              <a:t>people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artistic </a:t>
            </a:r>
            <a:r>
              <a:rPr spc="15" dirty="0">
                <a:latin typeface="微软雅黑" panose="020B0503020204020204" charset="-122"/>
                <a:ea typeface="微软雅黑" panose="020B0503020204020204" charset="-122"/>
                <a:cs typeface="Arial" panose="020B0604020202090204"/>
                <a:sym typeface="+mn-ea"/>
              </a:rPr>
              <a:t>and </a:t>
            </a:r>
            <a:r>
              <a:rPr spc="5" dirty="0">
                <a:latin typeface="微软雅黑" panose="020B0503020204020204" charset="-122"/>
                <a:ea typeface="微软雅黑" panose="020B0503020204020204" charset="-122"/>
                <a:cs typeface="Arial" panose="020B0604020202090204"/>
                <a:sym typeface="+mn-ea"/>
              </a:rPr>
              <a:t>have </a:t>
            </a:r>
            <a:r>
              <a:rPr spc="10" dirty="0">
                <a:latin typeface="微软雅黑" panose="020B0503020204020204" charset="-122"/>
                <a:ea typeface="微软雅黑" panose="020B0503020204020204" charset="-122"/>
                <a:cs typeface="Arial" panose="020B0604020202090204"/>
                <a:sym typeface="+mn-ea"/>
              </a:rPr>
              <a:t>a </a:t>
            </a:r>
            <a:r>
              <a:rPr dirty="0">
                <a:latin typeface="微软雅黑" panose="020B0503020204020204" charset="-122"/>
                <a:ea typeface="微软雅黑" panose="020B0503020204020204" charset="-122"/>
                <a:cs typeface="Arial" panose="020B0604020202090204"/>
                <a:sym typeface="+mn-ea"/>
              </a:rPr>
              <a:t>good </a:t>
            </a:r>
            <a:r>
              <a:rPr spc="10" dirty="0">
                <a:latin typeface="微软雅黑" panose="020B0503020204020204" charset="-122"/>
                <a:ea typeface="微软雅黑" panose="020B0503020204020204" charset="-122"/>
                <a:cs typeface="Arial" panose="020B0604020202090204"/>
                <a:sym typeface="+mn-ea"/>
              </a:rPr>
              <a:t>sense of </a:t>
            </a:r>
            <a:r>
              <a:rPr spc="-10" dirty="0">
                <a:latin typeface="微软雅黑" panose="020B0503020204020204" charset="-122"/>
                <a:ea typeface="微软雅黑" panose="020B0503020204020204" charset="-122"/>
                <a:cs typeface="Arial" panose="020B0604020202090204"/>
                <a:sym typeface="+mn-ea"/>
              </a:rPr>
              <a:t>music </a:t>
            </a:r>
            <a:r>
              <a:rPr spc="10" dirty="0">
                <a:latin typeface="微软雅黑" panose="020B0503020204020204" charset="-122"/>
                <a:ea typeface="微软雅黑" panose="020B0503020204020204" charset="-122"/>
                <a:cs typeface="Arial" panose="020B0604020202090204"/>
                <a:sym typeface="+mn-ea"/>
              </a:rPr>
              <a:t>appreciation.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also </a:t>
            </a:r>
            <a:r>
              <a:rPr dirty="0">
                <a:latin typeface="微软雅黑" panose="020B0503020204020204" charset="-122"/>
                <a:ea typeface="微软雅黑" panose="020B0503020204020204" charset="-122"/>
                <a:cs typeface="Arial" panose="020B0604020202090204"/>
                <a:sym typeface="+mn-ea"/>
              </a:rPr>
              <a:t>more </a:t>
            </a:r>
            <a:r>
              <a:rPr spc="5" dirty="0">
                <a:latin typeface="微软雅黑" panose="020B0503020204020204" charset="-122"/>
                <a:ea typeface="微软雅黑" panose="020B0503020204020204" charset="-122"/>
                <a:cs typeface="Arial" panose="020B0604020202090204"/>
                <a:sym typeface="+mn-ea"/>
              </a:rPr>
              <a:t>sensitive </a:t>
            </a:r>
            <a:r>
              <a:rPr spc="30" dirty="0">
                <a:latin typeface="微软雅黑" panose="020B0503020204020204" charset="-122"/>
                <a:ea typeface="微软雅黑" panose="020B0503020204020204" charset="-122"/>
                <a:cs typeface="Arial" panose="020B0604020202090204"/>
                <a:sym typeface="+mn-ea"/>
              </a:rPr>
              <a:t>and </a:t>
            </a:r>
            <a:r>
              <a:rPr spc="25" dirty="0">
                <a:latin typeface="微软雅黑" panose="020B0503020204020204" charset="-122"/>
                <a:ea typeface="微软雅黑" panose="020B0503020204020204" charset="-122"/>
                <a:cs typeface="Arial" panose="020B0604020202090204"/>
                <a:sym typeface="+mn-ea"/>
              </a:rPr>
              <a:t>tend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be </a:t>
            </a:r>
            <a:r>
              <a:rPr spc="15" dirty="0">
                <a:latin typeface="微软雅黑" panose="020B0503020204020204" charset="-122"/>
                <a:ea typeface="微软雅黑" panose="020B0503020204020204" charset="-122"/>
                <a:cs typeface="Arial" panose="020B0604020202090204"/>
                <a:sym typeface="+mn-ea"/>
              </a:rPr>
              <a:t>emotional.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t>
            </a:r>
            <a:r>
              <a:rPr spc="15" dirty="0">
                <a:latin typeface="微软雅黑" panose="020B0503020204020204" charset="-122"/>
                <a:ea typeface="微软雅黑" panose="020B0503020204020204" charset="-122"/>
                <a:cs typeface="Arial" panose="020B0604020202090204"/>
                <a:sym typeface="+mn-ea"/>
              </a:rPr>
              <a:t>open </a:t>
            </a:r>
            <a:r>
              <a:rPr dirty="0">
                <a:latin typeface="微软雅黑" panose="020B0503020204020204" charset="-122"/>
                <a:ea typeface="微软雅黑" panose="020B0503020204020204" charset="-122"/>
                <a:cs typeface="Arial" panose="020B0604020202090204"/>
                <a:sym typeface="+mn-ea"/>
              </a:rPr>
              <a:t>to </a:t>
            </a:r>
            <a:r>
              <a:rPr spc="15" dirty="0">
                <a:latin typeface="微软雅黑" panose="020B0503020204020204" charset="-122"/>
                <a:ea typeface="微软雅黑" panose="020B0503020204020204" charset="-122"/>
                <a:cs typeface="Arial" panose="020B0604020202090204"/>
                <a:sym typeface="+mn-ea"/>
              </a:rPr>
              <a:t>new </a:t>
            </a:r>
            <a:r>
              <a:rPr dirty="0">
                <a:latin typeface="微软雅黑" panose="020B0503020204020204" charset="-122"/>
                <a:ea typeface="微软雅黑" panose="020B0503020204020204" charset="-122"/>
                <a:cs typeface="Arial" panose="020B0604020202090204"/>
                <a:sym typeface="+mn-ea"/>
              </a:rPr>
              <a:t>ideas </a:t>
            </a:r>
            <a:r>
              <a:rPr spc="15" dirty="0">
                <a:latin typeface="微软雅黑" panose="020B0503020204020204" charset="-122"/>
                <a:ea typeface="微软雅黑" panose="020B0503020204020204" charset="-122"/>
                <a:cs typeface="Arial" panose="020B0604020202090204"/>
                <a:sym typeface="+mn-ea"/>
              </a:rPr>
              <a:t>and  </a:t>
            </a:r>
            <a:r>
              <a:rPr spc="10" dirty="0">
                <a:latin typeface="微软雅黑" panose="020B0503020204020204" charset="-122"/>
                <a:ea typeface="微软雅黑" panose="020B0503020204020204" charset="-122"/>
                <a:cs typeface="Arial" panose="020B0604020202090204"/>
                <a:sym typeface="+mn-ea"/>
              </a:rPr>
              <a:t>are </a:t>
            </a:r>
            <a:r>
              <a:rPr spc="-20" dirty="0">
                <a:latin typeface="微软雅黑" panose="020B0503020204020204" charset="-122"/>
                <a:ea typeface="微软雅黑" panose="020B0503020204020204" charset="-122"/>
                <a:cs typeface="Arial" panose="020B0604020202090204"/>
                <a:sym typeface="+mn-ea"/>
              </a:rPr>
              <a:t>willing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accept </a:t>
            </a:r>
            <a:r>
              <a:rPr spc="5" dirty="0">
                <a:latin typeface="微软雅黑" panose="020B0503020204020204" charset="-122"/>
                <a:ea typeface="微软雅黑" panose="020B0503020204020204" charset="-122"/>
                <a:cs typeface="Arial" panose="020B0604020202090204"/>
                <a:sym typeface="+mn-ea"/>
              </a:rPr>
              <a:t>radical</a:t>
            </a:r>
            <a:r>
              <a:rPr dirty="0">
                <a:latin typeface="微软雅黑" panose="020B0503020204020204" charset="-122"/>
                <a:ea typeface="微软雅黑" panose="020B0503020204020204" charset="-122"/>
                <a:cs typeface="Arial" panose="020B0604020202090204"/>
                <a:sym typeface="+mn-ea"/>
              </a:rPr>
              <a:t> positions.</a:t>
            </a:r>
            <a:endParaRPr dirty="0">
              <a:latin typeface="微软雅黑" panose="020B0503020204020204" charset="-122"/>
              <a:ea typeface="微软雅黑" panose="020B0503020204020204" charset="-122"/>
              <a:cs typeface="Arial" panose="020B0604020202090204"/>
              <a:sym typeface="+mn-ea"/>
            </a:endParaRPr>
          </a:p>
          <a:p>
            <a:pPr marL="127000">
              <a:lnSpc>
                <a:spcPct val="100000"/>
              </a:lnSpc>
              <a:spcBef>
                <a:spcPts val="725"/>
              </a:spcBef>
            </a:pPr>
            <a:endParaRPr dirty="0">
              <a:latin typeface="微软雅黑" panose="020B0503020204020204" charset="-122"/>
              <a:ea typeface="微软雅黑" panose="020B0503020204020204" charset="-122"/>
              <a:cs typeface="微软雅黑" panose="020B0503020204020204" charset="-122"/>
              <a:sym typeface="+mn-ea"/>
            </a:endParaRPr>
          </a:p>
          <a:p>
            <a:pPr marL="127000">
              <a:lnSpc>
                <a:spcPct val="100000"/>
              </a:lnSpc>
              <a:spcBef>
                <a:spcPts val="725"/>
              </a:spcBef>
            </a:pPr>
            <a:r>
              <a:rPr dirty="0">
                <a:latin typeface="微软雅黑" panose="020B0503020204020204" charset="-122"/>
                <a:ea typeface="微软雅黑" panose="020B0503020204020204" charset="-122"/>
                <a:cs typeface="微软雅黑" panose="020B0503020204020204" charset="-122"/>
                <a:sym typeface="+mn-ea"/>
              </a:rPr>
              <a:t>段意：</a:t>
            </a:r>
            <a:r>
              <a:rPr spc="50" dirty="0">
                <a:latin typeface="微软雅黑" panose="020B0503020204020204" charset="-122"/>
                <a:ea typeface="微软雅黑" panose="020B0503020204020204" charset="-122"/>
                <a:cs typeface="微软雅黑" panose="020B0503020204020204" charset="-122"/>
                <a:sym typeface="+mn-ea"/>
              </a:rPr>
              <a:t>左</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人擅长</a:t>
            </a:r>
            <a:r>
              <a:rPr spc="50" dirty="0">
                <a:latin typeface="微软雅黑" panose="020B0503020204020204" charset="-122"/>
                <a:ea typeface="微软雅黑" panose="020B0503020204020204" charset="-122"/>
                <a:cs typeface="微软雅黑" panose="020B0503020204020204" charset="-122"/>
                <a:sym typeface="+mn-ea"/>
              </a:rPr>
              <a:t>数</a:t>
            </a:r>
            <a:r>
              <a:rPr dirty="0">
                <a:latin typeface="微软雅黑" panose="020B0503020204020204" charset="-122"/>
                <a:ea typeface="微软雅黑" panose="020B0503020204020204" charset="-122"/>
                <a:cs typeface="微软雅黑" panose="020B0503020204020204" charset="-122"/>
                <a:sym typeface="+mn-ea"/>
              </a:rPr>
              <a:t>学和</a:t>
            </a:r>
            <a:r>
              <a:rPr spc="50" dirty="0">
                <a:latin typeface="微软雅黑" panose="020B0503020204020204" charset="-122"/>
                <a:ea typeface="微软雅黑" panose="020B0503020204020204" charset="-122"/>
                <a:cs typeface="微软雅黑" panose="020B0503020204020204" charset="-122"/>
                <a:sym typeface="+mn-ea"/>
              </a:rPr>
              <a:t>语</a:t>
            </a:r>
            <a:r>
              <a:rPr dirty="0">
                <a:latin typeface="微软雅黑" panose="020B0503020204020204" charset="-122"/>
                <a:ea typeface="微软雅黑" panose="020B0503020204020204" charset="-122"/>
                <a:cs typeface="微软雅黑" panose="020B0503020204020204" charset="-122"/>
                <a:sym typeface="+mn-ea"/>
              </a:rPr>
              <a:t>言表</a:t>
            </a:r>
            <a:r>
              <a:rPr spc="75" dirty="0">
                <a:latin typeface="微软雅黑" panose="020B0503020204020204" charset="-122"/>
                <a:ea typeface="微软雅黑" panose="020B0503020204020204" charset="-122"/>
                <a:cs typeface="微软雅黑" panose="020B0503020204020204" charset="-122"/>
                <a:sym typeface="+mn-ea"/>
              </a:rPr>
              <a:t>达</a:t>
            </a:r>
            <a:r>
              <a:rPr dirty="0">
                <a:latin typeface="微软雅黑" panose="020B0503020204020204" charset="-122"/>
                <a:ea typeface="微软雅黑" panose="020B0503020204020204" charset="-122"/>
                <a:cs typeface="微软雅黑" panose="020B0503020204020204" charset="-122"/>
                <a:sym typeface="+mn-ea"/>
              </a:rPr>
              <a:t>，他</a:t>
            </a:r>
            <a:r>
              <a:rPr spc="50" dirty="0">
                <a:latin typeface="微软雅黑" panose="020B0503020204020204" charset="-122"/>
                <a:ea typeface="微软雅黑" panose="020B0503020204020204" charset="-122"/>
                <a:cs typeface="微软雅黑" panose="020B0503020204020204" charset="-122"/>
                <a:sym typeface="+mn-ea"/>
              </a:rPr>
              <a:t>们</a:t>
            </a:r>
            <a:r>
              <a:rPr dirty="0">
                <a:latin typeface="微软雅黑" panose="020B0503020204020204" charset="-122"/>
                <a:ea typeface="微软雅黑" panose="020B0503020204020204" charset="-122"/>
                <a:cs typeface="微软雅黑" panose="020B0503020204020204" charset="-122"/>
                <a:sym typeface="+mn-ea"/>
              </a:rPr>
              <a:t>不敏</a:t>
            </a:r>
            <a:r>
              <a:rPr spc="-5" dirty="0">
                <a:latin typeface="微软雅黑" panose="020B0503020204020204" charset="-122"/>
                <a:ea typeface="微软雅黑" panose="020B0503020204020204" charset="-122"/>
                <a:cs typeface="微软雅黑" panose="020B0503020204020204" charset="-122"/>
                <a:sym typeface="+mn-ea"/>
              </a:rPr>
              <a:t>感</a:t>
            </a:r>
            <a:r>
              <a:rPr spc="50"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相信</a:t>
            </a:r>
            <a:r>
              <a:rPr spc="50" dirty="0">
                <a:latin typeface="微软雅黑" panose="020B0503020204020204" charset="-122"/>
                <a:ea typeface="微软雅黑" panose="020B0503020204020204" charset="-122"/>
                <a:cs typeface="微软雅黑" panose="020B0503020204020204" charset="-122"/>
                <a:sym typeface="+mn-ea"/>
              </a:rPr>
              <a:t>推</a:t>
            </a:r>
            <a:r>
              <a:rPr dirty="0">
                <a:latin typeface="微软雅黑" panose="020B0503020204020204" charset="-122"/>
                <a:ea typeface="微软雅黑" panose="020B0503020204020204" charset="-122"/>
                <a:cs typeface="微软雅黑" panose="020B0503020204020204" charset="-122"/>
                <a:sym typeface="+mn-ea"/>
              </a:rPr>
              <a:t>理。</a:t>
            </a:r>
            <a:r>
              <a:rPr spc="50" dirty="0">
                <a:latin typeface="微软雅黑" panose="020B0503020204020204" charset="-122"/>
                <a:ea typeface="微软雅黑" panose="020B0503020204020204" charset="-122"/>
                <a:cs typeface="微软雅黑" panose="020B0503020204020204" charset="-122"/>
                <a:sym typeface="+mn-ea"/>
              </a:rPr>
              <a:t>右</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人有艺术气</a:t>
            </a:r>
            <a:r>
              <a:rPr spc="-5" dirty="0">
                <a:latin typeface="微软雅黑" panose="020B0503020204020204" charset="-122"/>
                <a:ea typeface="微软雅黑" panose="020B0503020204020204" charset="-122"/>
                <a:cs typeface="微软雅黑" panose="020B0503020204020204" charset="-122"/>
                <a:sym typeface="+mn-ea"/>
              </a:rPr>
              <a:t>息</a:t>
            </a:r>
            <a:r>
              <a:rPr dirty="0">
                <a:latin typeface="微软雅黑" panose="020B0503020204020204" charset="-122"/>
                <a:ea typeface="微软雅黑" panose="020B0503020204020204" charset="-122"/>
                <a:cs typeface="微软雅黑" panose="020B0503020204020204" charset="-122"/>
                <a:sym typeface="+mn-ea"/>
              </a:rPr>
              <a:t>，</a:t>
            </a:r>
            <a:r>
              <a:rPr spc="-5" dirty="0">
                <a:latin typeface="微软雅黑" panose="020B0503020204020204" charset="-122"/>
                <a:ea typeface="微软雅黑" panose="020B0503020204020204" charset="-122"/>
                <a:cs typeface="微软雅黑" panose="020B0503020204020204" charset="-122"/>
                <a:sym typeface="+mn-ea"/>
              </a:rPr>
              <a:t>善于鉴赏音</a:t>
            </a:r>
            <a:r>
              <a:rPr dirty="0">
                <a:latin typeface="微软雅黑" panose="020B0503020204020204" charset="-122"/>
                <a:ea typeface="微软雅黑" panose="020B0503020204020204" charset="-122"/>
                <a:cs typeface="微软雅黑" panose="020B0503020204020204" charset="-122"/>
                <a:sym typeface="+mn-ea"/>
              </a:rPr>
              <a:t>乐</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他们敏</a:t>
            </a:r>
            <a:r>
              <a:rPr spc="-5" dirty="0">
                <a:latin typeface="微软雅黑" panose="020B0503020204020204" charset="-122"/>
                <a:ea typeface="微软雅黑" panose="020B0503020204020204" charset="-122"/>
                <a:cs typeface="微软雅黑" panose="020B0503020204020204" charset="-122"/>
                <a:sym typeface="+mn-ea"/>
              </a:rPr>
              <a:t>感，</a:t>
            </a:r>
            <a:r>
              <a:rPr dirty="0">
                <a:latin typeface="微软雅黑" panose="020B0503020204020204" charset="-122"/>
                <a:ea typeface="微软雅黑" panose="020B0503020204020204" charset="-122"/>
                <a:cs typeface="微软雅黑" panose="020B0503020204020204" charset="-122"/>
                <a:sym typeface="+mn-ea"/>
              </a:rPr>
              <a:t>情绪</a:t>
            </a:r>
            <a:r>
              <a:rPr spc="-5" dirty="0">
                <a:latin typeface="微软雅黑" panose="020B0503020204020204" charset="-122"/>
                <a:ea typeface="微软雅黑" panose="020B0503020204020204" charset="-122"/>
                <a:cs typeface="微软雅黑" panose="020B0503020204020204" charset="-122"/>
                <a:sym typeface="+mn-ea"/>
              </a:rPr>
              <a:t>化，开</a:t>
            </a:r>
            <a:r>
              <a:rPr dirty="0">
                <a:latin typeface="微软雅黑" panose="020B0503020204020204" charset="-122"/>
                <a:ea typeface="微软雅黑" panose="020B0503020204020204" charset="-122"/>
                <a:cs typeface="微软雅黑" panose="020B0503020204020204" charset="-122"/>
                <a:sym typeface="+mn-ea"/>
              </a:rPr>
              <a:t>放</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更容易激</a:t>
            </a:r>
            <a:r>
              <a:rPr spc="-10" dirty="0">
                <a:latin typeface="微软雅黑" panose="020B0503020204020204" charset="-122"/>
                <a:ea typeface="微软雅黑" panose="020B0503020204020204" charset="-122"/>
                <a:cs typeface="微软雅黑" panose="020B0503020204020204" charset="-122"/>
                <a:sym typeface="+mn-ea"/>
              </a:rPr>
              <a:t>进</a:t>
            </a:r>
            <a:r>
              <a:rPr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57284" y="2187856"/>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lang="en-US" spc="-30" dirty="0">
                <a:latin typeface="微软雅黑" panose="020B0503020204020204" charset="-122"/>
                <a:ea typeface="微软雅黑" panose="020B0503020204020204" charset="-122"/>
                <a:cs typeface="Arial" panose="020B0604020202090204"/>
              </a:rPr>
              <a:t>d</a:t>
            </a:r>
            <a:r>
              <a:rPr spc="-30" dirty="0">
                <a:latin typeface="微软雅黑" panose="020B0503020204020204" charset="-122"/>
                <a:ea typeface="微软雅黑" panose="020B0503020204020204" charset="-122"/>
                <a:cs typeface="Arial" panose="020B0604020202090204"/>
              </a:rPr>
              <a:t>ominant</a:t>
            </a:r>
            <a:r>
              <a:rPr spc="15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[ˈdɒmɪnənt]</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占优势的</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0" dirty="0">
                <a:latin typeface="微软雅黑" panose="020B0503020204020204" charset="-122"/>
                <a:ea typeface="微软雅黑" panose="020B0503020204020204" charset="-122"/>
                <a:cs typeface="Arial" panose="020B0604020202090204"/>
              </a:rPr>
              <a:t>② </a:t>
            </a:r>
            <a:r>
              <a:rPr spc="-10" dirty="0">
                <a:latin typeface="微软雅黑" panose="020B0503020204020204" charset="-122"/>
                <a:ea typeface="微软雅黑" panose="020B0503020204020204" charset="-122"/>
                <a:cs typeface="Arial" panose="020B0604020202090204"/>
              </a:rPr>
              <a:t>left-brained</a:t>
            </a:r>
            <a:r>
              <a:rPr spc="-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左脑型的 </a:t>
            </a:r>
            <a:endParaRPr spc="-5"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90204"/>
              </a:rPr>
              <a:t>reasoning</a:t>
            </a:r>
            <a:r>
              <a:rPr spc="85" dirty="0">
                <a:latin typeface="微软雅黑" panose="020B0503020204020204" charset="-122"/>
                <a:ea typeface="微软雅黑" panose="020B0503020204020204" charset="-122"/>
                <a:cs typeface="Arial" panose="020B0604020202090204"/>
              </a:rPr>
              <a:t> </a:t>
            </a:r>
            <a:r>
              <a:rPr spc="-35" dirty="0">
                <a:latin typeface="微软雅黑" panose="020B0503020204020204" charset="-122"/>
                <a:ea typeface="微软雅黑" panose="020B0503020204020204" charset="-122"/>
                <a:cs typeface="Arial" panose="020B0604020202090204"/>
              </a:rPr>
              <a:t>n.</a:t>
            </a:r>
            <a:r>
              <a:rPr spc="1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15" dirty="0">
                <a:latin typeface="微软雅黑" panose="020B0503020204020204" charset="-122"/>
                <a:ea typeface="微软雅黑" panose="020B0503020204020204" charset="-122"/>
                <a:cs typeface="Arial" panose="020B0604020202090204"/>
              </a:rPr>
              <a:t>sharp</a:t>
            </a:r>
            <a:r>
              <a:rPr spc="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40"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敏锐的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90204"/>
              </a:rPr>
              <a:t>⑤ </a:t>
            </a:r>
            <a:r>
              <a:rPr spc="-15" dirty="0">
                <a:latin typeface="微软雅黑" panose="020B0503020204020204" charset="-122"/>
                <a:ea typeface="微软雅黑" panose="020B0503020204020204" charset="-122"/>
                <a:cs typeface="Arial" panose="020B0604020202090204"/>
              </a:rPr>
              <a:t>right-brained</a:t>
            </a:r>
            <a:r>
              <a:rPr spc="5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3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90204"/>
              </a:rPr>
              <a:t>⑥ </a:t>
            </a:r>
            <a:r>
              <a:rPr spc="-25" dirty="0">
                <a:latin typeface="微软雅黑" panose="020B0503020204020204" charset="-122"/>
                <a:ea typeface="微软雅黑" panose="020B0503020204020204" charset="-122"/>
                <a:cs typeface="Arial" panose="020B0604020202090204"/>
              </a:rPr>
              <a:t>sensitive</a:t>
            </a:r>
            <a:r>
              <a:rPr spc="12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[ˈsɛnsɪtɪv]</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敏感的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90204"/>
              </a:rPr>
              <a:t>⑦ </a:t>
            </a:r>
            <a:r>
              <a:rPr spc="-10" dirty="0">
                <a:latin typeface="微软雅黑" panose="020B0503020204020204" charset="-122"/>
                <a:ea typeface="微软雅黑" panose="020B0503020204020204" charset="-122"/>
                <a:cs typeface="Arial" panose="020B0604020202090204"/>
              </a:rPr>
              <a:t>radical [rædɪkḷ]</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激进的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90204"/>
                <a:sym typeface="+mn-ea"/>
              </a:rPr>
              <a:t>position  </a:t>
            </a:r>
            <a:r>
              <a:rPr lang="en-US" dirty="0">
                <a:latin typeface="微软雅黑" panose="020B0503020204020204" charset="-122"/>
                <a:ea typeface="微软雅黑" panose="020B0503020204020204" charset="-122"/>
                <a:cs typeface="Arial" panose="020B0604020202090204"/>
                <a:sym typeface="+mn-ea"/>
              </a:rPr>
              <a:t>n. </a:t>
            </a:r>
            <a:r>
              <a:rPr lang="zh-CN" altLang="en-US" dirty="0">
                <a:latin typeface="微软雅黑" panose="020B0503020204020204" charset="-122"/>
                <a:ea typeface="微软雅黑" panose="020B0503020204020204" charset="-122"/>
                <a:cs typeface="Arial" panose="020B0604020202090204"/>
                <a:sym typeface="+mn-ea"/>
              </a:rPr>
              <a:t>立场、处境</a:t>
            </a: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231" y="1376744"/>
            <a:ext cx="12310110" cy="3884295"/>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703060505090304"/>
              </a:rPr>
              <a:t>I. </a:t>
            </a:r>
            <a:r>
              <a:rPr sz="2000" b="1" spc="10" dirty="0">
                <a:latin typeface="微软雅黑" panose="020B0503020204020204" charset="-122"/>
                <a:ea typeface="微软雅黑" panose="020B0503020204020204" charset="-122"/>
                <a:cs typeface="Times New Roman" panose="02020703060505090304"/>
              </a:rPr>
              <a:t>Introduction</a:t>
            </a:r>
            <a:r>
              <a:rPr sz="2000" b="1" spc="50" dirty="0">
                <a:latin typeface="微软雅黑" panose="020B0503020204020204" charset="-122"/>
                <a:ea typeface="微软雅黑" panose="020B0503020204020204" charset="-122"/>
                <a:cs typeface="Times New Roman" panose="02020703060505090304"/>
              </a:rPr>
              <a:t> </a:t>
            </a:r>
            <a:r>
              <a:rPr sz="2000" b="1" spc="25" dirty="0">
                <a:latin typeface="微软雅黑" panose="020B0503020204020204" charset="-122"/>
                <a:ea typeface="微软雅黑" panose="020B0503020204020204" charset="-122"/>
                <a:cs typeface="Times New Roman" panose="02020703060505090304"/>
              </a:rPr>
              <a:t>(</a:t>
            </a:r>
            <a:r>
              <a:rPr lang="en-US" sz="2000" b="1" spc="25" dirty="0">
                <a:latin typeface="微软雅黑" panose="020B0503020204020204" charset="-122"/>
                <a:ea typeface="微软雅黑" panose="020B0503020204020204" charset="-122"/>
                <a:cs typeface="Times New Roman" panose="02020703060505090304"/>
              </a:rPr>
              <a:t>P</a:t>
            </a:r>
            <a:r>
              <a:rPr sz="2000" b="1" spc="25" dirty="0">
                <a:latin typeface="微软雅黑" panose="020B0503020204020204" charset="-122"/>
                <a:ea typeface="微软雅黑" panose="020B0503020204020204" charset="-122"/>
                <a:cs typeface="Times New Roman" panose="02020703060505090304"/>
              </a:rPr>
              <a:t>ara.1)</a:t>
            </a:r>
            <a:endParaRPr sz="2000" b="1" spc="25" dirty="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spc="1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Thesis: Human </a:t>
            </a:r>
            <a:r>
              <a:rPr sz="2000" spc="10" dirty="0">
                <a:latin typeface="微软雅黑" panose="020B0503020204020204" charset="-122"/>
                <a:ea typeface="微软雅黑" panose="020B0503020204020204" charset="-122"/>
                <a:cs typeface="Times New Roman" panose="02020703060505090304"/>
                <a:sym typeface="+mn-ea"/>
              </a:rPr>
              <a:t>brains </a:t>
            </a:r>
            <a:r>
              <a:rPr sz="2000" spc="5" dirty="0">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divided </a:t>
            </a:r>
            <a:r>
              <a:rPr sz="2000" dirty="0">
                <a:latin typeface="微软雅黑" panose="020B0503020204020204" charset="-122"/>
                <a:ea typeface="微软雅黑" panose="020B0503020204020204" charset="-122"/>
                <a:cs typeface="Times New Roman" panose="02020703060505090304"/>
                <a:sym typeface="+mn-ea"/>
              </a:rPr>
              <a:t>into </a:t>
            </a:r>
            <a:r>
              <a:rPr sz="2000" spc="5" dirty="0">
                <a:latin typeface="微软雅黑" panose="020B0503020204020204" charset="-122"/>
                <a:ea typeface="微软雅黑" panose="020B0503020204020204" charset="-122"/>
                <a:cs typeface="Times New Roman" panose="02020703060505090304"/>
                <a:sym typeface="+mn-ea"/>
              </a:rPr>
              <a:t>two halves,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each half </a:t>
            </a:r>
            <a:r>
              <a:rPr sz="2000" spc="10" dirty="0">
                <a:latin typeface="微软雅黑" panose="020B0503020204020204" charset="-122"/>
                <a:ea typeface="微软雅黑" panose="020B0503020204020204" charset="-122"/>
                <a:cs typeface="Times New Roman" panose="02020703060505090304"/>
                <a:sym typeface="+mn-ea"/>
              </a:rPr>
              <a:t>has </a:t>
            </a:r>
            <a:r>
              <a:rPr sz="2000" dirty="0">
                <a:latin typeface="微软雅黑" panose="020B0503020204020204" charset="-122"/>
                <a:ea typeface="微软雅黑" panose="020B0503020204020204" charset="-122"/>
                <a:cs typeface="Times New Roman" panose="02020703060505090304"/>
                <a:sym typeface="+mn-ea"/>
              </a:rPr>
              <a:t>separate</a:t>
            </a:r>
            <a:r>
              <a:rPr sz="2000" spc="-17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features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roles</a:t>
            </a:r>
            <a:r>
              <a:rPr dirty="0">
                <a:latin typeface="Times New Roman" panose="02020703060505090304"/>
                <a:cs typeface="Times New Roman" panose="02020703060505090304"/>
                <a:sym typeface="+mn-ea"/>
              </a:rPr>
              <a:t>.</a:t>
            </a:r>
            <a:endParaRPr dirty="0">
              <a:latin typeface="Times New Roman" panose="02020703060505090304"/>
              <a:cs typeface="Times New Roman" panose="0202070306050509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 </a:t>
            </a:r>
            <a:r>
              <a:rPr sz="2000" b="1" spc="25" dirty="0">
                <a:latin typeface="微软雅黑" panose="020B0503020204020204" charset="-122"/>
                <a:ea typeface="微软雅黑" panose="020B0503020204020204" charset="-122"/>
                <a:cs typeface="Times New Roman" panose="02020703060505090304"/>
                <a:sym typeface="+mn-ea"/>
              </a:rPr>
              <a:t>Features and </a:t>
            </a:r>
            <a:r>
              <a:rPr sz="2000" b="1" dirty="0">
                <a:latin typeface="微软雅黑" panose="020B0503020204020204" charset="-122"/>
                <a:ea typeface="微软雅黑" panose="020B0503020204020204" charset="-122"/>
                <a:cs typeface="Times New Roman" panose="02020703060505090304"/>
                <a:sym typeface="+mn-ea"/>
              </a:rPr>
              <a:t>roles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brain </a:t>
            </a:r>
            <a:r>
              <a:rPr sz="2000" b="1" spc="25" dirty="0">
                <a:latin typeface="微软雅黑" panose="020B0503020204020204" charset="-122"/>
                <a:ea typeface="微软雅黑" panose="020B0503020204020204" charset="-122"/>
                <a:cs typeface="Times New Roman" panose="02020703060505090304"/>
                <a:sym typeface="+mn-ea"/>
              </a:rPr>
              <a:t>and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135"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.2-3)</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A. </a:t>
            </a:r>
            <a:r>
              <a:rPr sz="2000" spc="-5" dirty="0">
                <a:latin typeface="微软雅黑" panose="020B0503020204020204" charset="-122"/>
                <a:ea typeface="微软雅黑" panose="020B0503020204020204" charset="-122"/>
                <a:cs typeface="Times New Roman" panose="02020703060505090304"/>
                <a:sym typeface="+mn-ea"/>
              </a:rPr>
              <a:t>Left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55" dirty="0">
                <a:latin typeface="微软雅黑" panose="020B0503020204020204" charset="-122"/>
                <a:ea typeface="微软雅黑" panose="020B0503020204020204" charset="-122"/>
                <a:cs typeface="Times New Roman" panose="02020703060505090304"/>
                <a:sym typeface="+mn-ea"/>
              </a:rPr>
              <a:t> </a:t>
            </a:r>
            <a:r>
              <a:rPr sz="2000" spc="-5" dirty="0">
                <a:latin typeface="微软雅黑" panose="020B0503020204020204" charset="-122"/>
                <a:ea typeface="微软雅黑" panose="020B0503020204020204" charset="-122"/>
                <a:cs typeface="Times New Roman" panose="02020703060505090304"/>
                <a:sym typeface="+mn-ea"/>
              </a:rPr>
              <a:t>logically</a:t>
            </a:r>
            <a:endParaRPr sz="2000" spc="-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Right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2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creatively</a:t>
            </a:r>
            <a:endParaRPr sz="200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III. </a:t>
            </a:r>
            <a:r>
              <a:rPr sz="2000" b="1" spc="10" dirty="0">
                <a:latin typeface="微软雅黑" panose="020B0503020204020204" charset="-122"/>
                <a:ea typeface="微软雅黑" panose="020B0503020204020204" charset="-122"/>
                <a:cs typeface="Times New Roman" panose="02020703060505090304"/>
                <a:sym typeface="+mn-ea"/>
              </a:rPr>
              <a:t>Dominance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a:t>
            </a:r>
            <a:r>
              <a:rPr sz="2000" b="1" spc="25" dirty="0">
                <a:latin typeface="微软雅黑" panose="020B0503020204020204" charset="-122"/>
                <a:ea typeface="微软雅黑" panose="020B0503020204020204" charset="-122"/>
                <a:cs typeface="Times New Roman" panose="02020703060505090304"/>
                <a:sym typeface="+mn-ea"/>
              </a:rPr>
              <a:t>or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30"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.4-5) </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left-brained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lang="en-US" sz="2000" b="1" spc="25" dirty="0">
              <a:latin typeface="微软雅黑" panose="020B0503020204020204" charset="-122"/>
              <a:ea typeface="微软雅黑" panose="020B0503020204020204" charset="-122"/>
              <a:cs typeface="Times New Roman" panose="02020703060505090304"/>
              <a:sym typeface="+mn-ea"/>
            </a:endParaRPr>
          </a:p>
        </p:txBody>
      </p:sp>
      <p:cxnSp>
        <p:nvCxnSpPr>
          <p:cNvPr id="3" name="直接连接符 2"/>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5" name="图示 4"/>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805" y="1666111"/>
            <a:ext cx="12310110" cy="4843780"/>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703060505090304"/>
              </a:rPr>
              <a:t>I. </a:t>
            </a:r>
            <a:r>
              <a:rPr sz="2000" b="1" spc="10" dirty="0">
                <a:latin typeface="微软雅黑" panose="020B0503020204020204" charset="-122"/>
                <a:ea typeface="微软雅黑" panose="020B0503020204020204" charset="-122"/>
                <a:cs typeface="Times New Roman" panose="02020703060505090304"/>
              </a:rPr>
              <a:t>Introduction</a:t>
            </a:r>
            <a:r>
              <a:rPr sz="2000" b="1" spc="50" dirty="0">
                <a:latin typeface="微软雅黑" panose="020B0503020204020204" charset="-122"/>
                <a:ea typeface="微软雅黑" panose="020B0503020204020204" charset="-122"/>
                <a:cs typeface="Times New Roman" panose="02020703060505090304"/>
              </a:rPr>
              <a:t> </a:t>
            </a:r>
            <a:r>
              <a:rPr sz="2000" b="1" spc="25" dirty="0">
                <a:latin typeface="微软雅黑" panose="020B0503020204020204" charset="-122"/>
                <a:ea typeface="微软雅黑" panose="020B0503020204020204" charset="-122"/>
                <a:cs typeface="Times New Roman" panose="02020703060505090304"/>
              </a:rPr>
              <a:t>(</a:t>
            </a:r>
            <a:r>
              <a:rPr lang="en-US" sz="2000" b="1" spc="25" dirty="0">
                <a:latin typeface="微软雅黑" panose="020B0503020204020204" charset="-122"/>
                <a:ea typeface="微软雅黑" panose="020B0503020204020204" charset="-122"/>
                <a:cs typeface="Times New Roman" panose="02020703060505090304"/>
              </a:rPr>
              <a:t>P</a:t>
            </a:r>
            <a:r>
              <a:rPr sz="2000" b="1" spc="25" dirty="0">
                <a:latin typeface="微软雅黑" panose="020B0503020204020204" charset="-122"/>
                <a:ea typeface="微软雅黑" panose="020B0503020204020204" charset="-122"/>
                <a:cs typeface="Times New Roman" panose="02020703060505090304"/>
              </a:rPr>
              <a:t>ara.1)</a:t>
            </a:r>
            <a:endParaRPr sz="2000" b="1" spc="25" dirty="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spc="1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Thesis: Human </a:t>
            </a:r>
            <a:r>
              <a:rPr sz="2000" spc="10" dirty="0">
                <a:latin typeface="微软雅黑" panose="020B0503020204020204" charset="-122"/>
                <a:ea typeface="微软雅黑" panose="020B0503020204020204" charset="-122"/>
                <a:cs typeface="Times New Roman" panose="02020703060505090304"/>
                <a:sym typeface="+mn-ea"/>
              </a:rPr>
              <a:t>brains </a:t>
            </a:r>
            <a:r>
              <a:rPr sz="2000" spc="5" dirty="0">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divided </a:t>
            </a:r>
            <a:r>
              <a:rPr sz="2000" dirty="0">
                <a:latin typeface="微软雅黑" panose="020B0503020204020204" charset="-122"/>
                <a:ea typeface="微软雅黑" panose="020B0503020204020204" charset="-122"/>
                <a:cs typeface="Times New Roman" panose="02020703060505090304"/>
                <a:sym typeface="+mn-ea"/>
              </a:rPr>
              <a:t>into </a:t>
            </a:r>
            <a:r>
              <a:rPr sz="2000" spc="5" dirty="0">
                <a:latin typeface="微软雅黑" panose="020B0503020204020204" charset="-122"/>
                <a:ea typeface="微软雅黑" panose="020B0503020204020204" charset="-122"/>
                <a:cs typeface="Times New Roman" panose="02020703060505090304"/>
                <a:sym typeface="+mn-ea"/>
              </a:rPr>
              <a:t>two halves,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each half </a:t>
            </a:r>
            <a:r>
              <a:rPr sz="2000" spc="10" dirty="0">
                <a:latin typeface="微软雅黑" panose="020B0503020204020204" charset="-122"/>
                <a:ea typeface="微软雅黑" panose="020B0503020204020204" charset="-122"/>
                <a:cs typeface="Times New Roman" panose="02020703060505090304"/>
                <a:sym typeface="+mn-ea"/>
              </a:rPr>
              <a:t>has </a:t>
            </a:r>
            <a:r>
              <a:rPr sz="2000" dirty="0">
                <a:latin typeface="微软雅黑" panose="020B0503020204020204" charset="-122"/>
                <a:ea typeface="微软雅黑" panose="020B0503020204020204" charset="-122"/>
                <a:cs typeface="Times New Roman" panose="02020703060505090304"/>
                <a:sym typeface="+mn-ea"/>
              </a:rPr>
              <a:t>separate</a:t>
            </a:r>
            <a:r>
              <a:rPr sz="2000" spc="-17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features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roles</a:t>
            </a:r>
            <a:r>
              <a:rPr dirty="0">
                <a:latin typeface="Times New Roman" panose="02020703060505090304"/>
                <a:cs typeface="Times New Roman" panose="02020703060505090304"/>
                <a:sym typeface="+mn-ea"/>
              </a:rPr>
              <a:t>.</a:t>
            </a:r>
            <a:endParaRPr dirty="0">
              <a:latin typeface="Times New Roman" panose="02020703060505090304"/>
              <a:cs typeface="Times New Roman" panose="0202070306050509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 </a:t>
            </a:r>
            <a:r>
              <a:rPr sz="2000" b="1" spc="25" dirty="0">
                <a:latin typeface="微软雅黑" panose="020B0503020204020204" charset="-122"/>
                <a:ea typeface="微软雅黑" panose="020B0503020204020204" charset="-122"/>
                <a:cs typeface="Times New Roman" panose="02020703060505090304"/>
                <a:sym typeface="+mn-ea"/>
              </a:rPr>
              <a:t>Features and </a:t>
            </a:r>
            <a:r>
              <a:rPr sz="2000" b="1" dirty="0">
                <a:latin typeface="微软雅黑" panose="020B0503020204020204" charset="-122"/>
                <a:ea typeface="微软雅黑" panose="020B0503020204020204" charset="-122"/>
                <a:cs typeface="Times New Roman" panose="02020703060505090304"/>
                <a:sym typeface="+mn-ea"/>
              </a:rPr>
              <a:t>roles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brain </a:t>
            </a:r>
            <a:r>
              <a:rPr sz="2000" b="1" spc="25" dirty="0">
                <a:latin typeface="微软雅黑" panose="020B0503020204020204" charset="-122"/>
                <a:ea typeface="微软雅黑" panose="020B0503020204020204" charset="-122"/>
                <a:cs typeface="Times New Roman" panose="02020703060505090304"/>
                <a:sym typeface="+mn-ea"/>
              </a:rPr>
              <a:t>and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135"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.2-3)</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A. </a:t>
            </a:r>
            <a:r>
              <a:rPr sz="2000" spc="-5" dirty="0">
                <a:latin typeface="微软雅黑" panose="020B0503020204020204" charset="-122"/>
                <a:ea typeface="微软雅黑" panose="020B0503020204020204" charset="-122"/>
                <a:cs typeface="Times New Roman" panose="02020703060505090304"/>
                <a:sym typeface="+mn-ea"/>
              </a:rPr>
              <a:t>Left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55" dirty="0">
                <a:latin typeface="微软雅黑" panose="020B0503020204020204" charset="-122"/>
                <a:ea typeface="微软雅黑" panose="020B0503020204020204" charset="-122"/>
                <a:cs typeface="Times New Roman" panose="02020703060505090304"/>
                <a:sym typeface="+mn-ea"/>
              </a:rPr>
              <a:t> </a:t>
            </a:r>
            <a:r>
              <a:rPr sz="2000" spc="-5" dirty="0">
                <a:latin typeface="微软雅黑" panose="020B0503020204020204" charset="-122"/>
                <a:ea typeface="微软雅黑" panose="020B0503020204020204" charset="-122"/>
                <a:cs typeface="Times New Roman" panose="02020703060505090304"/>
                <a:sym typeface="+mn-ea"/>
              </a:rPr>
              <a:t>logically</a:t>
            </a:r>
            <a:endParaRPr sz="2000" spc="-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Right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2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creatively</a:t>
            </a:r>
            <a:endParaRPr sz="200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III. </a:t>
            </a:r>
            <a:r>
              <a:rPr sz="2000" b="1" spc="10" dirty="0">
                <a:latin typeface="微软雅黑" panose="020B0503020204020204" charset="-122"/>
                <a:ea typeface="微软雅黑" panose="020B0503020204020204" charset="-122"/>
                <a:cs typeface="Times New Roman" panose="02020703060505090304"/>
                <a:sym typeface="+mn-ea"/>
              </a:rPr>
              <a:t>Dominance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a:t>
            </a:r>
            <a:r>
              <a:rPr sz="2000" b="1" spc="25" dirty="0">
                <a:latin typeface="微软雅黑" panose="020B0503020204020204" charset="-122"/>
                <a:ea typeface="微软雅黑" panose="020B0503020204020204" charset="-122"/>
                <a:cs typeface="Times New Roman" panose="02020703060505090304"/>
                <a:sym typeface="+mn-ea"/>
              </a:rPr>
              <a:t>or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30"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.4-5) </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left-brained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lang="en-US" sz="2000" spc="25" dirty="0">
                <a:latin typeface="微软雅黑" panose="020B0503020204020204" charset="-122"/>
                <a:ea typeface="微软雅黑" panose="020B0503020204020204" charset="-122"/>
                <a:cs typeface="Times New Roman" panose="02020703060505090304"/>
                <a:sym typeface="+mn-ea"/>
              </a:rPr>
              <a:t>right</a:t>
            </a:r>
            <a:r>
              <a:rPr sz="2000" spc="5" dirty="0">
                <a:latin typeface="微软雅黑" panose="020B0503020204020204" charset="-122"/>
                <a:ea typeface="微软雅黑" panose="020B0503020204020204" charset="-122"/>
                <a:cs typeface="Times New Roman" panose="02020703060505090304"/>
                <a:sym typeface="+mn-ea"/>
              </a:rPr>
              <a: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endParaRPr lang="en-US" sz="2000" spc="25" dirty="0">
              <a:latin typeface="微软雅黑" panose="020B0503020204020204" charset="-122"/>
              <a:ea typeface="微软雅黑" panose="020B0503020204020204" charset="-122"/>
              <a:cs typeface="Times New Roman" panose="02020703060505090304"/>
              <a:sym typeface="+mn-ea"/>
            </a:endParaRPr>
          </a:p>
        </p:txBody>
      </p:sp>
      <p:cxnSp>
        <p:nvCxnSpPr>
          <p:cNvPr id="3" name="直接连接符 2"/>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5" name="图示 4"/>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63196" y="1042177"/>
            <a:ext cx="8258175" cy="5815823"/>
          </a:xfrm>
          <a:prstGeom prst="rect">
            <a:avLst/>
          </a:prstGeom>
          <a:noFill/>
          <a:ln w="9525">
            <a:noFill/>
          </a:ln>
        </p:spPr>
        <p:txBody>
          <a:bodyPr wrap="square">
            <a:spAutoFit/>
          </a:bodyPr>
          <a:lstStyle/>
          <a:p>
            <a:pPr marL="12700" marR="5080" indent="114300" algn="just">
              <a:lnSpc>
                <a:spcPct val="156000"/>
              </a:lnSpc>
              <a:spcBef>
                <a:spcPts val="85"/>
              </a:spcBef>
            </a:pPr>
            <a:r>
              <a:rPr spc="-40" dirty="0">
                <a:latin typeface="微软雅黑" panose="020B0503020204020204" charset="-122"/>
                <a:ea typeface="微软雅黑" panose="020B0503020204020204" charset="-122"/>
                <a:cs typeface="微软雅黑" panose="020B0503020204020204" charset="-122"/>
                <a:sym typeface="+mn-ea"/>
              </a:rPr>
              <a:t>④</a:t>
            </a:r>
            <a:r>
              <a:rPr spc="-40" dirty="0">
                <a:latin typeface="微软雅黑" panose="020B0503020204020204" charset="-122"/>
                <a:ea typeface="微软雅黑" panose="020B0503020204020204" charset="-122"/>
                <a:cs typeface="Arial" panose="020B0604020202090204"/>
                <a:sym typeface="+mn-ea"/>
              </a:rPr>
              <a:t>To </a:t>
            </a:r>
            <a:r>
              <a:rPr spc="15" dirty="0">
                <a:latin typeface="微软雅黑" panose="020B0503020204020204" charset="-122"/>
                <a:ea typeface="微软雅黑" panose="020B0503020204020204" charset="-122"/>
                <a:cs typeface="Arial" panose="020B0604020202090204"/>
                <a:sym typeface="+mn-ea"/>
              </a:rPr>
              <a:t>some </a:t>
            </a:r>
            <a:r>
              <a:rPr dirty="0">
                <a:latin typeface="微软雅黑" panose="020B0503020204020204" charset="-122"/>
                <a:ea typeface="微软雅黑" panose="020B0503020204020204" charset="-122"/>
                <a:cs typeface="Arial" panose="020B0604020202090204"/>
                <a:sym typeface="+mn-ea"/>
              </a:rPr>
              <a:t>people, </a:t>
            </a:r>
            <a:r>
              <a:rPr spc="-15"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left brain </a:t>
            </a:r>
            <a:r>
              <a:rPr dirty="0">
                <a:latin typeface="微软雅黑" panose="020B0503020204020204" charset="-122"/>
                <a:ea typeface="微软雅黑" panose="020B0503020204020204" charset="-122"/>
                <a:cs typeface="Arial" panose="020B0604020202090204"/>
                <a:sym typeface="+mn-ea"/>
              </a:rPr>
              <a:t>is </a:t>
            </a:r>
            <a:r>
              <a:rPr spc="10" dirty="0">
                <a:latin typeface="微软雅黑" panose="020B0503020204020204" charset="-122"/>
                <a:ea typeface="微软雅黑" panose="020B0503020204020204" charset="-122"/>
                <a:cs typeface="Arial" panose="020B0604020202090204"/>
                <a:sym typeface="+mn-ea"/>
              </a:rPr>
              <a:t>dominant </a:t>
            </a:r>
            <a:r>
              <a:rPr spc="30" dirty="0">
                <a:latin typeface="微软雅黑" panose="020B0503020204020204" charset="-122"/>
                <a:ea typeface="微软雅黑" panose="020B0503020204020204" charset="-122"/>
                <a:cs typeface="Arial" panose="020B0604020202090204"/>
                <a:sym typeface="+mn-ea"/>
              </a:rPr>
              <a:t>and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others, </a:t>
            </a:r>
            <a:r>
              <a:rPr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right </a:t>
            </a:r>
            <a:r>
              <a:rPr dirty="0">
                <a:latin typeface="微软雅黑" panose="020B0503020204020204" charset="-122"/>
                <a:ea typeface="微软雅黑" panose="020B0503020204020204" charset="-122"/>
                <a:cs typeface="Arial" panose="020B0604020202090204"/>
                <a:sym typeface="+mn-ea"/>
              </a:rPr>
              <a:t>brain  </a:t>
            </a:r>
            <a:r>
              <a:rPr spc="10" dirty="0">
                <a:latin typeface="微软雅黑" panose="020B0503020204020204" charset="-122"/>
                <a:ea typeface="微软雅黑" panose="020B0503020204020204" charset="-122"/>
                <a:cs typeface="Arial" panose="020B0604020202090204"/>
                <a:sym typeface="+mn-ea"/>
              </a:rPr>
              <a:t>is. Of </a:t>
            </a:r>
            <a:r>
              <a:rPr dirty="0">
                <a:latin typeface="微软雅黑" panose="020B0503020204020204" charset="-122"/>
                <a:ea typeface="微软雅黑" panose="020B0503020204020204" charset="-122"/>
                <a:cs typeface="Arial" panose="020B0604020202090204"/>
                <a:sym typeface="+mn-ea"/>
              </a:rPr>
              <a:t>people who </a:t>
            </a:r>
            <a:r>
              <a:rPr spc="10" dirty="0">
                <a:latin typeface="微软雅黑" panose="020B0503020204020204" charset="-122"/>
                <a:ea typeface="微软雅黑" panose="020B0503020204020204" charset="-122"/>
                <a:cs typeface="Arial" panose="020B0604020202090204"/>
                <a:sym typeface="+mn-ea"/>
              </a:rPr>
              <a:t>are </a:t>
            </a:r>
            <a:r>
              <a:rPr spc="15" dirty="0">
                <a:latin typeface="微软雅黑" panose="020B0503020204020204" charset="-122"/>
                <a:ea typeface="微软雅黑" panose="020B0503020204020204" charset="-122"/>
                <a:cs typeface="Arial" panose="020B0604020202090204"/>
                <a:sym typeface="+mn-ea"/>
              </a:rPr>
              <a:t>good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mathematics </a:t>
            </a:r>
            <a:r>
              <a:rPr spc="15" dirty="0">
                <a:latin typeface="微软雅黑" panose="020B0503020204020204" charset="-122"/>
                <a:ea typeface="微软雅黑" panose="020B0503020204020204" charset="-122"/>
                <a:cs typeface="Arial" panose="020B0604020202090204"/>
                <a:sym typeface="+mn-ea"/>
              </a:rPr>
              <a:t>and </a:t>
            </a:r>
            <a:r>
              <a:rPr spc="5" dirty="0">
                <a:latin typeface="微软雅黑" panose="020B0503020204020204" charset="-122"/>
                <a:ea typeface="微软雅黑" panose="020B0503020204020204" charset="-122"/>
                <a:cs typeface="Arial" panose="020B0604020202090204"/>
                <a:sym typeface="+mn-ea"/>
              </a:rPr>
              <a:t>language </a:t>
            </a:r>
            <a:r>
              <a:rPr spc="10" dirty="0">
                <a:latin typeface="微软雅黑" panose="020B0503020204020204" charset="-122"/>
                <a:ea typeface="微软雅黑" panose="020B0503020204020204" charset="-122"/>
                <a:cs typeface="Arial" panose="020B0604020202090204"/>
                <a:sym typeface="+mn-ea"/>
              </a:rPr>
              <a:t>expression—that  is, putting </a:t>
            </a:r>
            <a:r>
              <a:rPr dirty="0">
                <a:latin typeface="微软雅黑" panose="020B0503020204020204" charset="-122"/>
                <a:ea typeface="微软雅黑" panose="020B0503020204020204" charset="-122"/>
                <a:cs typeface="Arial" panose="020B0604020202090204"/>
                <a:sym typeface="+mn-ea"/>
              </a:rPr>
              <a:t>into </a:t>
            </a:r>
            <a:r>
              <a:rPr spc="5" dirty="0">
                <a:latin typeface="微软雅黑" panose="020B0503020204020204" charset="-122"/>
                <a:ea typeface="微软雅黑" panose="020B0503020204020204" charset="-122"/>
                <a:cs typeface="Arial" panose="020B0604020202090204"/>
                <a:sym typeface="+mn-ea"/>
              </a:rPr>
              <a:t>practice </a:t>
            </a:r>
            <a:r>
              <a:rPr spc="15" dirty="0">
                <a:latin typeface="微软雅黑" panose="020B0503020204020204" charset="-122"/>
                <a:ea typeface="微软雅黑" panose="020B0503020204020204" charset="-122"/>
                <a:cs typeface="Arial" panose="020B0604020202090204"/>
                <a:sym typeface="+mn-ea"/>
              </a:rPr>
              <a:t>what </a:t>
            </a:r>
            <a:r>
              <a:rPr dirty="0">
                <a:latin typeface="微软雅黑" panose="020B0503020204020204" charset="-122"/>
                <a:ea typeface="微软雅黑" panose="020B0503020204020204" charset="-122"/>
                <a:cs typeface="Arial" panose="020B0604020202090204"/>
                <a:sym typeface="+mn-ea"/>
              </a:rPr>
              <a:t>they </a:t>
            </a:r>
            <a:r>
              <a:rPr spc="-5" dirty="0">
                <a:latin typeface="微软雅黑" panose="020B0503020204020204" charset="-122"/>
                <a:ea typeface="微软雅黑" panose="020B0503020204020204" charset="-122"/>
                <a:cs typeface="Arial" panose="020B0604020202090204"/>
                <a:sym typeface="+mn-ea"/>
              </a:rPr>
              <a:t>have </a:t>
            </a:r>
            <a:r>
              <a:rPr dirty="0">
                <a:latin typeface="微软雅黑" panose="020B0503020204020204" charset="-122"/>
                <a:ea typeface="微软雅黑" panose="020B0503020204020204" charset="-122"/>
                <a:cs typeface="Arial" panose="020B0604020202090204"/>
                <a:sym typeface="+mn-ea"/>
              </a:rPr>
              <a:t>learnt, we </a:t>
            </a:r>
            <a:r>
              <a:rPr spc="40" dirty="0">
                <a:latin typeface="微软雅黑" panose="020B0503020204020204" charset="-122"/>
                <a:ea typeface="微软雅黑" panose="020B0503020204020204" charset="-122"/>
                <a:cs typeface="Arial" panose="020B0604020202090204"/>
                <a:sym typeface="+mn-ea"/>
              </a:rPr>
              <a:t>say </a:t>
            </a:r>
            <a:r>
              <a:rPr dirty="0">
                <a:latin typeface="微软雅黑" panose="020B0503020204020204" charset="-122"/>
                <a:ea typeface="微软雅黑" panose="020B0503020204020204" charset="-122"/>
                <a:cs typeface="Arial" panose="020B0604020202090204"/>
                <a:sym typeface="+mn-ea"/>
              </a:rPr>
              <a:t>that they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t>
            </a:r>
            <a:r>
              <a:rPr spc="-5" dirty="0">
                <a:solidFill>
                  <a:srgbClr val="FF0000"/>
                </a:solidFill>
                <a:latin typeface="微软雅黑" panose="020B0503020204020204" charset="-122"/>
                <a:ea typeface="微软雅黑" panose="020B0503020204020204" charset="-122"/>
                <a:cs typeface="Arial" panose="020B0604020202090204"/>
                <a:sym typeface="+mn-ea"/>
              </a:rPr>
              <a:t>left-  </a:t>
            </a:r>
            <a:r>
              <a:rPr spc="5" dirty="0">
                <a:solidFill>
                  <a:srgbClr val="FF0000"/>
                </a:solidFill>
                <a:latin typeface="微软雅黑" panose="020B0503020204020204" charset="-122"/>
                <a:ea typeface="微软雅黑" panose="020B0503020204020204" charset="-122"/>
                <a:cs typeface="Arial" panose="020B0604020202090204"/>
                <a:sym typeface="+mn-ea"/>
              </a:rPr>
              <a:t>brained</a:t>
            </a:r>
            <a:r>
              <a:rPr spc="5" dirty="0">
                <a:latin typeface="微软雅黑" panose="020B0503020204020204" charset="-122"/>
                <a:ea typeface="微软雅黑" panose="020B0503020204020204" charset="-122"/>
                <a:cs typeface="Arial" panose="020B0604020202090204"/>
                <a:sym typeface="+mn-ea"/>
              </a:rPr>
              <a:t>.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t>
            </a:r>
            <a:r>
              <a:rPr spc="-5" dirty="0">
                <a:latin typeface="微软雅黑" panose="020B0503020204020204" charset="-122"/>
                <a:ea typeface="微软雅黑" panose="020B0503020204020204" charset="-122"/>
                <a:cs typeface="Arial" panose="020B0604020202090204"/>
                <a:sym typeface="+mn-ea"/>
              </a:rPr>
              <a:t>not </a:t>
            </a:r>
            <a:r>
              <a:rPr dirty="0">
                <a:latin typeface="微软雅黑" panose="020B0503020204020204" charset="-122"/>
                <a:ea typeface="微软雅黑" panose="020B0503020204020204" charset="-122"/>
                <a:cs typeface="Arial" panose="020B0604020202090204"/>
                <a:sym typeface="+mn-ea"/>
              </a:rPr>
              <a:t>very </a:t>
            </a:r>
            <a:r>
              <a:rPr spc="5" dirty="0">
                <a:latin typeface="微软雅黑" panose="020B0503020204020204" charset="-122"/>
                <a:ea typeface="微软雅黑" panose="020B0503020204020204" charset="-122"/>
                <a:cs typeface="Arial" panose="020B0604020202090204"/>
                <a:sym typeface="+mn-ea"/>
              </a:rPr>
              <a:t>sensitive </a:t>
            </a:r>
            <a:r>
              <a:rPr spc="15" dirty="0">
                <a:latin typeface="微软雅黑" panose="020B0503020204020204" charset="-122"/>
                <a:ea typeface="微软雅黑" panose="020B0503020204020204" charset="-122"/>
                <a:cs typeface="Arial" panose="020B0604020202090204"/>
                <a:sym typeface="+mn-ea"/>
              </a:rPr>
              <a:t>and </a:t>
            </a:r>
            <a:r>
              <a:rPr dirty="0">
                <a:latin typeface="微软雅黑" panose="020B0503020204020204" charset="-122"/>
                <a:ea typeface="微软雅黑" panose="020B0503020204020204" charset="-122"/>
                <a:cs typeface="Arial" panose="020B0604020202090204"/>
                <a:sym typeface="+mn-ea"/>
              </a:rPr>
              <a:t>believe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doing </a:t>
            </a:r>
            <a:r>
              <a:rPr spc="15" dirty="0">
                <a:latin typeface="微软雅黑" panose="020B0503020204020204" charset="-122"/>
                <a:ea typeface="微软雅黑" panose="020B0503020204020204" charset="-122"/>
                <a:cs typeface="Arial" panose="020B0604020202090204"/>
                <a:sym typeface="+mn-ea"/>
              </a:rPr>
              <a:t>everything </a:t>
            </a:r>
            <a:r>
              <a:rPr spc="5" dirty="0">
                <a:latin typeface="微软雅黑" panose="020B0503020204020204" charset="-122"/>
                <a:ea typeface="微软雅黑" panose="020B0503020204020204" charset="-122"/>
                <a:cs typeface="Arial" panose="020B0604020202090204"/>
                <a:sym typeface="+mn-ea"/>
              </a:rPr>
              <a:t>only  after </a:t>
            </a:r>
            <a:r>
              <a:rPr spc="10" dirty="0">
                <a:latin typeface="微软雅黑" panose="020B0503020204020204" charset="-122"/>
                <a:ea typeface="微软雅黑" panose="020B0503020204020204" charset="-122"/>
                <a:cs typeface="Arial" panose="020B0604020202090204"/>
                <a:sym typeface="+mn-ea"/>
              </a:rPr>
              <a:t>reasoning. </a:t>
            </a:r>
            <a:r>
              <a:rPr spc="15" dirty="0">
                <a:latin typeface="微软雅黑" panose="020B0503020204020204" charset="-122"/>
                <a:ea typeface="微软雅黑" panose="020B0503020204020204" charset="-122"/>
                <a:cs typeface="Arial" panose="020B0604020202090204"/>
                <a:sym typeface="+mn-ea"/>
              </a:rPr>
              <a:t>They are </a:t>
            </a:r>
            <a:r>
              <a:rPr spc="5" dirty="0">
                <a:latin typeface="微软雅黑" panose="020B0503020204020204" charset="-122"/>
                <a:ea typeface="微软雅黑" panose="020B0503020204020204" charset="-122"/>
                <a:cs typeface="Arial" panose="020B0604020202090204"/>
                <a:sym typeface="+mn-ea"/>
              </a:rPr>
              <a:t>very </a:t>
            </a:r>
            <a:r>
              <a:rPr spc="25" dirty="0">
                <a:latin typeface="微软雅黑" panose="020B0503020204020204" charset="-122"/>
                <a:ea typeface="微软雅黑" panose="020B0503020204020204" charset="-122"/>
                <a:cs typeface="Arial" panose="020B0604020202090204"/>
                <a:sym typeface="+mn-ea"/>
              </a:rPr>
              <a:t>sharp </a:t>
            </a:r>
            <a:r>
              <a:rPr spc="40" dirty="0">
                <a:latin typeface="微软雅黑" panose="020B0503020204020204" charset="-122"/>
                <a:ea typeface="微软雅黑" panose="020B0503020204020204" charset="-122"/>
                <a:cs typeface="Arial" panose="020B0604020202090204"/>
                <a:sym typeface="+mn-ea"/>
              </a:rPr>
              <a:t>at </a:t>
            </a:r>
            <a:r>
              <a:rPr spc="10" dirty="0">
                <a:latin typeface="微软雅黑" panose="020B0503020204020204" charset="-122"/>
                <a:ea typeface="微软雅黑" panose="020B0503020204020204" charset="-122"/>
                <a:cs typeface="Arial" panose="020B0604020202090204"/>
                <a:sym typeface="+mn-ea"/>
              </a:rPr>
              <a:t>arguments. They are </a:t>
            </a:r>
            <a:r>
              <a:rPr spc="-15" dirty="0">
                <a:latin typeface="微软雅黑" panose="020B0503020204020204" charset="-122"/>
                <a:ea typeface="微软雅黑" panose="020B0503020204020204" charset="-122"/>
                <a:cs typeface="Arial" panose="020B0604020202090204"/>
                <a:sym typeface="+mn-ea"/>
              </a:rPr>
              <a:t>the </a:t>
            </a:r>
            <a:r>
              <a:rPr dirty="0">
                <a:latin typeface="微软雅黑" panose="020B0503020204020204" charset="-122"/>
                <a:ea typeface="微软雅黑" panose="020B0503020204020204" charset="-122"/>
                <a:cs typeface="Arial" panose="020B0604020202090204"/>
                <a:sym typeface="+mn-ea"/>
              </a:rPr>
              <a:t>type </a:t>
            </a:r>
            <a:r>
              <a:rPr spc="-15" dirty="0">
                <a:latin typeface="微软雅黑" panose="020B0503020204020204" charset="-122"/>
                <a:ea typeface="微软雅黑" panose="020B0503020204020204" charset="-122"/>
                <a:cs typeface="Arial" panose="020B0604020202090204"/>
                <a:sym typeface="+mn-ea"/>
              </a:rPr>
              <a:t>who  </a:t>
            </a:r>
            <a:r>
              <a:rPr spc="5" dirty="0">
                <a:latin typeface="微软雅黑" panose="020B0503020204020204" charset="-122"/>
                <a:ea typeface="微软雅黑" panose="020B0503020204020204" charset="-122"/>
                <a:cs typeface="Arial" panose="020B0604020202090204"/>
                <a:sym typeface="+mn-ea"/>
              </a:rPr>
              <a:t>will </a:t>
            </a:r>
            <a:r>
              <a:rPr spc="-5" dirty="0">
                <a:latin typeface="微软雅黑" panose="020B0503020204020204" charset="-122"/>
                <a:ea typeface="微软雅黑" panose="020B0503020204020204" charset="-122"/>
                <a:cs typeface="Arial" panose="020B0604020202090204"/>
                <a:sym typeface="+mn-ea"/>
              </a:rPr>
              <a:t>not </a:t>
            </a:r>
            <a:r>
              <a:rPr spc="5" dirty="0">
                <a:latin typeface="微软雅黑" panose="020B0503020204020204" charset="-122"/>
                <a:ea typeface="微软雅黑" panose="020B0503020204020204" charset="-122"/>
                <a:cs typeface="Arial" panose="020B0604020202090204"/>
                <a:sym typeface="+mn-ea"/>
              </a:rPr>
              <a:t>believe </a:t>
            </a:r>
            <a:r>
              <a:rPr spc="30" dirty="0">
                <a:latin typeface="微软雅黑" panose="020B0503020204020204" charset="-122"/>
                <a:ea typeface="微软雅黑" panose="020B0503020204020204" charset="-122"/>
                <a:cs typeface="Arial" panose="020B0604020202090204"/>
                <a:sym typeface="+mn-ea"/>
              </a:rPr>
              <a:t>in </a:t>
            </a:r>
            <a:r>
              <a:rPr spc="15" dirty="0">
                <a:latin typeface="微软雅黑" panose="020B0503020204020204" charset="-122"/>
                <a:ea typeface="微软雅黑" panose="020B0503020204020204" charset="-122"/>
                <a:cs typeface="Arial" panose="020B0604020202090204"/>
                <a:sym typeface="+mn-ea"/>
              </a:rPr>
              <a:t>anything </a:t>
            </a:r>
            <a:r>
              <a:rPr dirty="0">
                <a:latin typeface="微软雅黑" panose="020B0503020204020204" charset="-122"/>
                <a:ea typeface="微软雅黑" panose="020B0503020204020204" charset="-122"/>
                <a:cs typeface="Arial" panose="020B0604020202090204"/>
                <a:sym typeface="+mn-ea"/>
              </a:rPr>
              <a:t>until they </a:t>
            </a:r>
            <a:r>
              <a:rPr spc="25" dirty="0">
                <a:latin typeface="微软雅黑" panose="020B0503020204020204" charset="-122"/>
                <a:ea typeface="微软雅黑" panose="020B0503020204020204" charset="-122"/>
                <a:cs typeface="Arial" panose="020B0604020202090204"/>
                <a:sym typeface="+mn-ea"/>
              </a:rPr>
              <a:t>see </a:t>
            </a:r>
            <a:r>
              <a:rPr spc="10" dirty="0">
                <a:latin typeface="微软雅黑" panose="020B0503020204020204" charset="-122"/>
                <a:ea typeface="微软雅黑" panose="020B0503020204020204" charset="-122"/>
                <a:cs typeface="Arial" panose="020B0604020202090204"/>
                <a:sym typeface="+mn-ea"/>
              </a:rPr>
              <a:t>it. </a:t>
            </a:r>
            <a:r>
              <a:rPr spc="10" dirty="0">
                <a:solidFill>
                  <a:srgbClr val="FF0000"/>
                </a:solidFill>
                <a:latin typeface="微软雅黑" panose="020B0503020204020204" charset="-122"/>
                <a:ea typeface="微软雅黑" panose="020B0503020204020204" charset="-122"/>
                <a:cs typeface="Arial" panose="020B0604020202090204"/>
                <a:sym typeface="+mn-ea"/>
              </a:rPr>
              <a:t>Right-brained</a:t>
            </a:r>
            <a:r>
              <a:rPr spc="10" dirty="0">
                <a:latin typeface="微软雅黑" panose="020B0503020204020204" charset="-122"/>
                <a:ea typeface="微软雅黑" panose="020B0503020204020204" charset="-122"/>
                <a:cs typeface="Arial" panose="020B0604020202090204"/>
                <a:sym typeface="+mn-ea"/>
              </a:rPr>
              <a:t> </a:t>
            </a:r>
            <a:r>
              <a:rPr dirty="0">
                <a:latin typeface="微软雅黑" panose="020B0503020204020204" charset="-122"/>
                <a:ea typeface="微软雅黑" panose="020B0503020204020204" charset="-122"/>
                <a:cs typeface="Arial" panose="020B0604020202090204"/>
                <a:sym typeface="+mn-ea"/>
              </a:rPr>
              <a:t>people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artistic </a:t>
            </a:r>
            <a:r>
              <a:rPr spc="15" dirty="0">
                <a:latin typeface="微软雅黑" panose="020B0503020204020204" charset="-122"/>
                <a:ea typeface="微软雅黑" panose="020B0503020204020204" charset="-122"/>
                <a:cs typeface="Arial" panose="020B0604020202090204"/>
                <a:sym typeface="+mn-ea"/>
              </a:rPr>
              <a:t>and </a:t>
            </a:r>
            <a:r>
              <a:rPr spc="5" dirty="0">
                <a:latin typeface="微软雅黑" panose="020B0503020204020204" charset="-122"/>
                <a:ea typeface="微软雅黑" panose="020B0503020204020204" charset="-122"/>
                <a:cs typeface="Arial" panose="020B0604020202090204"/>
                <a:sym typeface="+mn-ea"/>
              </a:rPr>
              <a:t>have </a:t>
            </a:r>
            <a:r>
              <a:rPr spc="10" dirty="0">
                <a:latin typeface="微软雅黑" panose="020B0503020204020204" charset="-122"/>
                <a:ea typeface="微软雅黑" panose="020B0503020204020204" charset="-122"/>
                <a:cs typeface="Arial" panose="020B0604020202090204"/>
                <a:sym typeface="+mn-ea"/>
              </a:rPr>
              <a:t>a </a:t>
            </a:r>
            <a:r>
              <a:rPr dirty="0">
                <a:latin typeface="微软雅黑" panose="020B0503020204020204" charset="-122"/>
                <a:ea typeface="微软雅黑" panose="020B0503020204020204" charset="-122"/>
                <a:cs typeface="Arial" panose="020B0604020202090204"/>
                <a:sym typeface="+mn-ea"/>
              </a:rPr>
              <a:t>good </a:t>
            </a:r>
            <a:r>
              <a:rPr spc="10" dirty="0">
                <a:latin typeface="微软雅黑" panose="020B0503020204020204" charset="-122"/>
                <a:ea typeface="微软雅黑" panose="020B0503020204020204" charset="-122"/>
                <a:cs typeface="Arial" panose="020B0604020202090204"/>
                <a:sym typeface="+mn-ea"/>
              </a:rPr>
              <a:t>sense of </a:t>
            </a:r>
            <a:r>
              <a:rPr spc="-10" dirty="0">
                <a:latin typeface="微软雅黑" panose="020B0503020204020204" charset="-122"/>
                <a:ea typeface="微软雅黑" panose="020B0503020204020204" charset="-122"/>
                <a:cs typeface="Arial" panose="020B0604020202090204"/>
                <a:sym typeface="+mn-ea"/>
              </a:rPr>
              <a:t>music </a:t>
            </a:r>
            <a:r>
              <a:rPr spc="10" dirty="0">
                <a:latin typeface="微软雅黑" panose="020B0503020204020204" charset="-122"/>
                <a:ea typeface="微软雅黑" panose="020B0503020204020204" charset="-122"/>
                <a:cs typeface="Arial" panose="020B0604020202090204"/>
                <a:sym typeface="+mn-ea"/>
              </a:rPr>
              <a:t>appreciation.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also </a:t>
            </a:r>
            <a:r>
              <a:rPr dirty="0">
                <a:latin typeface="微软雅黑" panose="020B0503020204020204" charset="-122"/>
                <a:ea typeface="微软雅黑" panose="020B0503020204020204" charset="-122"/>
                <a:cs typeface="Arial" panose="020B0604020202090204"/>
                <a:sym typeface="+mn-ea"/>
              </a:rPr>
              <a:t>more </a:t>
            </a:r>
            <a:r>
              <a:rPr spc="5" dirty="0">
                <a:latin typeface="微软雅黑" panose="020B0503020204020204" charset="-122"/>
                <a:ea typeface="微软雅黑" panose="020B0503020204020204" charset="-122"/>
                <a:cs typeface="Arial" panose="020B0604020202090204"/>
                <a:sym typeface="+mn-ea"/>
              </a:rPr>
              <a:t>sensitive </a:t>
            </a:r>
            <a:r>
              <a:rPr spc="30" dirty="0">
                <a:latin typeface="微软雅黑" panose="020B0503020204020204" charset="-122"/>
                <a:ea typeface="微软雅黑" panose="020B0503020204020204" charset="-122"/>
                <a:cs typeface="Arial" panose="020B0604020202090204"/>
                <a:sym typeface="+mn-ea"/>
              </a:rPr>
              <a:t>and </a:t>
            </a:r>
            <a:r>
              <a:rPr spc="25" dirty="0">
                <a:latin typeface="微软雅黑" panose="020B0503020204020204" charset="-122"/>
                <a:ea typeface="微软雅黑" panose="020B0503020204020204" charset="-122"/>
                <a:cs typeface="Arial" panose="020B0604020202090204"/>
                <a:sym typeface="+mn-ea"/>
              </a:rPr>
              <a:t>tend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be </a:t>
            </a:r>
            <a:r>
              <a:rPr spc="15" dirty="0">
                <a:latin typeface="微软雅黑" panose="020B0503020204020204" charset="-122"/>
                <a:ea typeface="微软雅黑" panose="020B0503020204020204" charset="-122"/>
                <a:cs typeface="Arial" panose="020B0604020202090204"/>
                <a:sym typeface="+mn-ea"/>
              </a:rPr>
              <a:t>emotional. </a:t>
            </a:r>
            <a:r>
              <a:rPr spc="25" dirty="0">
                <a:latin typeface="微软雅黑" panose="020B0503020204020204" charset="-122"/>
                <a:ea typeface="微软雅黑" panose="020B0503020204020204" charset="-122"/>
                <a:cs typeface="Arial" panose="020B0604020202090204"/>
                <a:sym typeface="+mn-ea"/>
              </a:rPr>
              <a:t>They </a:t>
            </a:r>
            <a:r>
              <a:rPr spc="10" dirty="0">
                <a:latin typeface="微软雅黑" panose="020B0503020204020204" charset="-122"/>
                <a:ea typeface="微软雅黑" panose="020B0503020204020204" charset="-122"/>
                <a:cs typeface="Arial" panose="020B0604020202090204"/>
                <a:sym typeface="+mn-ea"/>
              </a:rPr>
              <a:t>are </a:t>
            </a:r>
            <a:r>
              <a:rPr dirty="0">
                <a:latin typeface="微软雅黑" panose="020B0503020204020204" charset="-122"/>
                <a:ea typeface="微软雅黑" panose="020B0503020204020204" charset="-122"/>
                <a:cs typeface="Arial" panose="020B0604020202090204"/>
                <a:sym typeface="+mn-ea"/>
              </a:rPr>
              <a:t>more </a:t>
            </a:r>
            <a:r>
              <a:rPr spc="15" dirty="0">
                <a:latin typeface="微软雅黑" panose="020B0503020204020204" charset="-122"/>
                <a:ea typeface="微软雅黑" panose="020B0503020204020204" charset="-122"/>
                <a:cs typeface="Arial" panose="020B0604020202090204"/>
                <a:sym typeface="+mn-ea"/>
              </a:rPr>
              <a:t>open </a:t>
            </a:r>
            <a:r>
              <a:rPr dirty="0">
                <a:latin typeface="微软雅黑" panose="020B0503020204020204" charset="-122"/>
                <a:ea typeface="微软雅黑" panose="020B0503020204020204" charset="-122"/>
                <a:cs typeface="Arial" panose="020B0604020202090204"/>
                <a:sym typeface="+mn-ea"/>
              </a:rPr>
              <a:t>to </a:t>
            </a:r>
            <a:r>
              <a:rPr spc="15" dirty="0">
                <a:latin typeface="微软雅黑" panose="020B0503020204020204" charset="-122"/>
                <a:ea typeface="微软雅黑" panose="020B0503020204020204" charset="-122"/>
                <a:cs typeface="Arial" panose="020B0604020202090204"/>
                <a:sym typeface="+mn-ea"/>
              </a:rPr>
              <a:t>new </a:t>
            </a:r>
            <a:r>
              <a:rPr dirty="0">
                <a:latin typeface="微软雅黑" panose="020B0503020204020204" charset="-122"/>
                <a:ea typeface="微软雅黑" panose="020B0503020204020204" charset="-122"/>
                <a:cs typeface="Arial" panose="020B0604020202090204"/>
                <a:sym typeface="+mn-ea"/>
              </a:rPr>
              <a:t>ideas </a:t>
            </a:r>
            <a:r>
              <a:rPr spc="15" dirty="0">
                <a:latin typeface="微软雅黑" panose="020B0503020204020204" charset="-122"/>
                <a:ea typeface="微软雅黑" panose="020B0503020204020204" charset="-122"/>
                <a:cs typeface="Arial" panose="020B0604020202090204"/>
                <a:sym typeface="+mn-ea"/>
              </a:rPr>
              <a:t>and  </a:t>
            </a:r>
            <a:r>
              <a:rPr spc="10" dirty="0">
                <a:latin typeface="微软雅黑" panose="020B0503020204020204" charset="-122"/>
                <a:ea typeface="微软雅黑" panose="020B0503020204020204" charset="-122"/>
                <a:cs typeface="Arial" panose="020B0604020202090204"/>
                <a:sym typeface="+mn-ea"/>
              </a:rPr>
              <a:t>are </a:t>
            </a:r>
            <a:r>
              <a:rPr spc="-20" dirty="0">
                <a:latin typeface="微软雅黑" panose="020B0503020204020204" charset="-122"/>
                <a:ea typeface="微软雅黑" panose="020B0503020204020204" charset="-122"/>
                <a:cs typeface="Arial" panose="020B0604020202090204"/>
                <a:sym typeface="+mn-ea"/>
              </a:rPr>
              <a:t>willing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accept </a:t>
            </a:r>
            <a:r>
              <a:rPr spc="5" dirty="0">
                <a:latin typeface="微软雅黑" panose="020B0503020204020204" charset="-122"/>
                <a:ea typeface="微软雅黑" panose="020B0503020204020204" charset="-122"/>
                <a:cs typeface="Arial" panose="020B0604020202090204"/>
                <a:sym typeface="+mn-ea"/>
              </a:rPr>
              <a:t>radical</a:t>
            </a:r>
            <a:r>
              <a:rPr dirty="0">
                <a:latin typeface="微软雅黑" panose="020B0503020204020204" charset="-122"/>
                <a:ea typeface="微软雅黑" panose="020B0503020204020204" charset="-122"/>
                <a:cs typeface="Arial" panose="020B0604020202090204"/>
                <a:sym typeface="+mn-ea"/>
              </a:rPr>
              <a:t> positions.</a:t>
            </a:r>
            <a:endParaRPr dirty="0">
              <a:latin typeface="微软雅黑" panose="020B0503020204020204" charset="-122"/>
              <a:ea typeface="微软雅黑" panose="020B0503020204020204" charset="-122"/>
              <a:cs typeface="Arial" panose="020B0604020202090204"/>
              <a:sym typeface="+mn-ea"/>
            </a:endParaRPr>
          </a:p>
          <a:p>
            <a:pPr marL="127000">
              <a:lnSpc>
                <a:spcPct val="100000"/>
              </a:lnSpc>
              <a:spcBef>
                <a:spcPts val="725"/>
              </a:spcBef>
            </a:pPr>
            <a:endParaRPr dirty="0">
              <a:latin typeface="微软雅黑" panose="020B0503020204020204" charset="-122"/>
              <a:ea typeface="微软雅黑" panose="020B0503020204020204" charset="-122"/>
              <a:cs typeface="微软雅黑" panose="020B0503020204020204" charset="-122"/>
              <a:sym typeface="+mn-ea"/>
            </a:endParaRPr>
          </a:p>
          <a:p>
            <a:pPr marL="127000">
              <a:lnSpc>
                <a:spcPct val="100000"/>
              </a:lnSpc>
              <a:spcBef>
                <a:spcPts val="725"/>
              </a:spcBef>
            </a:pPr>
            <a:r>
              <a:rPr dirty="0">
                <a:latin typeface="微软雅黑" panose="020B0503020204020204" charset="-122"/>
                <a:ea typeface="微软雅黑" panose="020B0503020204020204" charset="-122"/>
                <a:cs typeface="微软雅黑" panose="020B0503020204020204" charset="-122"/>
                <a:sym typeface="+mn-ea"/>
              </a:rPr>
              <a:t>段意：</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左</a:t>
            </a:r>
            <a:r>
              <a:rPr dirty="0">
                <a:solidFill>
                  <a:srgbClr val="FF0000"/>
                </a:solidFill>
                <a:latin typeface="微软雅黑" panose="020B0503020204020204" charset="-122"/>
                <a:ea typeface="微软雅黑" panose="020B0503020204020204" charset="-122"/>
                <a:cs typeface="微软雅黑" panose="020B0503020204020204" charset="-122"/>
                <a:sym typeface="+mn-ea"/>
              </a:rPr>
              <a:t>脑型</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的</a:t>
            </a:r>
            <a:r>
              <a:rPr dirty="0">
                <a:solidFill>
                  <a:srgbClr val="FF0000"/>
                </a:solidFill>
                <a:latin typeface="微软雅黑" panose="020B0503020204020204" charset="-122"/>
                <a:ea typeface="微软雅黑" panose="020B0503020204020204" charset="-122"/>
                <a:cs typeface="微软雅黑" panose="020B0503020204020204" charset="-122"/>
                <a:sym typeface="+mn-ea"/>
              </a:rPr>
              <a:t>人擅长</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数</a:t>
            </a:r>
            <a:r>
              <a:rPr dirty="0">
                <a:solidFill>
                  <a:srgbClr val="FF0000"/>
                </a:solidFill>
                <a:latin typeface="微软雅黑" panose="020B0503020204020204" charset="-122"/>
                <a:ea typeface="微软雅黑" panose="020B0503020204020204" charset="-122"/>
                <a:cs typeface="微软雅黑" panose="020B0503020204020204" charset="-122"/>
                <a:sym typeface="+mn-ea"/>
              </a:rPr>
              <a:t>学和</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语</a:t>
            </a:r>
            <a:r>
              <a:rPr dirty="0">
                <a:solidFill>
                  <a:srgbClr val="FF0000"/>
                </a:solidFill>
                <a:latin typeface="微软雅黑" panose="020B0503020204020204" charset="-122"/>
                <a:ea typeface="微软雅黑" panose="020B0503020204020204" charset="-122"/>
                <a:cs typeface="微软雅黑" panose="020B0503020204020204" charset="-122"/>
                <a:sym typeface="+mn-ea"/>
              </a:rPr>
              <a:t>言表</a:t>
            </a:r>
            <a:r>
              <a:rPr spc="75" dirty="0">
                <a:solidFill>
                  <a:srgbClr val="FF0000"/>
                </a:solidFill>
                <a:latin typeface="微软雅黑" panose="020B0503020204020204" charset="-122"/>
                <a:ea typeface="微软雅黑" panose="020B0503020204020204" charset="-122"/>
                <a:cs typeface="微软雅黑" panose="020B0503020204020204" charset="-122"/>
                <a:sym typeface="+mn-ea"/>
              </a:rPr>
              <a:t>达</a:t>
            </a:r>
            <a:r>
              <a:rPr dirty="0">
                <a:solidFill>
                  <a:srgbClr val="FF0000"/>
                </a:solidFill>
                <a:latin typeface="微软雅黑" panose="020B0503020204020204" charset="-122"/>
                <a:ea typeface="微软雅黑" panose="020B0503020204020204" charset="-122"/>
                <a:cs typeface="微软雅黑" panose="020B0503020204020204" charset="-122"/>
                <a:sym typeface="+mn-ea"/>
              </a:rPr>
              <a:t>，他</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们</a:t>
            </a:r>
            <a:r>
              <a:rPr dirty="0">
                <a:solidFill>
                  <a:srgbClr val="FF0000"/>
                </a:solidFill>
                <a:latin typeface="微软雅黑" panose="020B0503020204020204" charset="-122"/>
                <a:ea typeface="微软雅黑" panose="020B0503020204020204" charset="-122"/>
                <a:cs typeface="微软雅黑" panose="020B0503020204020204" charset="-122"/>
                <a:sym typeface="+mn-ea"/>
              </a:rPr>
              <a:t>不敏</a:t>
            </a:r>
            <a:r>
              <a:rPr spc="-5" dirty="0">
                <a:solidFill>
                  <a:srgbClr val="FF0000"/>
                </a:solidFill>
                <a:latin typeface="微软雅黑" panose="020B0503020204020204" charset="-122"/>
                <a:ea typeface="微软雅黑" panose="020B0503020204020204" charset="-122"/>
                <a:cs typeface="微软雅黑" panose="020B0503020204020204" charset="-122"/>
                <a:sym typeface="+mn-ea"/>
              </a:rPr>
              <a:t>感</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dirty="0">
                <a:solidFill>
                  <a:srgbClr val="FF0000"/>
                </a:solidFill>
                <a:latin typeface="微软雅黑" panose="020B0503020204020204" charset="-122"/>
                <a:ea typeface="微软雅黑" panose="020B0503020204020204" charset="-122"/>
                <a:cs typeface="微软雅黑" panose="020B0503020204020204" charset="-122"/>
                <a:sym typeface="+mn-ea"/>
              </a:rPr>
              <a:t>相信</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推</a:t>
            </a:r>
            <a:r>
              <a:rPr dirty="0">
                <a:solidFill>
                  <a:srgbClr val="FF0000"/>
                </a:solidFill>
                <a:latin typeface="微软雅黑" panose="020B0503020204020204" charset="-122"/>
                <a:ea typeface="微软雅黑" panose="020B0503020204020204" charset="-122"/>
                <a:cs typeface="微软雅黑" panose="020B0503020204020204" charset="-122"/>
                <a:sym typeface="+mn-ea"/>
              </a:rPr>
              <a:t>理。</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右</a:t>
            </a:r>
            <a:r>
              <a:rPr dirty="0">
                <a:solidFill>
                  <a:srgbClr val="FF0000"/>
                </a:solidFill>
                <a:latin typeface="微软雅黑" panose="020B0503020204020204" charset="-122"/>
                <a:ea typeface="微软雅黑" panose="020B0503020204020204" charset="-122"/>
                <a:cs typeface="微软雅黑" panose="020B0503020204020204" charset="-122"/>
                <a:sym typeface="+mn-ea"/>
              </a:rPr>
              <a:t>脑型</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的</a:t>
            </a:r>
            <a:r>
              <a:rPr dirty="0">
                <a:solidFill>
                  <a:srgbClr val="FF0000"/>
                </a:solidFill>
                <a:latin typeface="微软雅黑" panose="020B0503020204020204" charset="-122"/>
                <a:ea typeface="微软雅黑" panose="020B0503020204020204" charset="-122"/>
                <a:cs typeface="微软雅黑" panose="020B0503020204020204" charset="-122"/>
                <a:sym typeface="+mn-ea"/>
              </a:rPr>
              <a:t>人有艺术气</a:t>
            </a:r>
            <a:r>
              <a:rPr spc="-5" dirty="0">
                <a:solidFill>
                  <a:srgbClr val="FF0000"/>
                </a:solidFill>
                <a:latin typeface="微软雅黑" panose="020B0503020204020204" charset="-122"/>
                <a:ea typeface="微软雅黑" panose="020B0503020204020204" charset="-122"/>
                <a:cs typeface="微软雅黑" panose="020B0503020204020204" charset="-122"/>
                <a:sym typeface="+mn-ea"/>
              </a:rPr>
              <a:t>息</a:t>
            </a:r>
            <a:r>
              <a:rPr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spc="-5" dirty="0">
                <a:solidFill>
                  <a:srgbClr val="FF0000"/>
                </a:solidFill>
                <a:latin typeface="微软雅黑" panose="020B0503020204020204" charset="-122"/>
                <a:ea typeface="微软雅黑" panose="020B0503020204020204" charset="-122"/>
                <a:cs typeface="微软雅黑" panose="020B0503020204020204" charset="-122"/>
                <a:sym typeface="+mn-ea"/>
              </a:rPr>
              <a:t>善于鉴赏音</a:t>
            </a:r>
            <a:r>
              <a:rPr dirty="0">
                <a:solidFill>
                  <a:srgbClr val="FF0000"/>
                </a:solidFill>
                <a:latin typeface="微软雅黑" panose="020B0503020204020204" charset="-122"/>
                <a:ea typeface="微软雅黑" panose="020B0503020204020204" charset="-122"/>
                <a:cs typeface="微软雅黑" panose="020B0503020204020204" charset="-122"/>
                <a:sym typeface="+mn-ea"/>
              </a:rPr>
              <a:t>乐</a:t>
            </a:r>
            <a:r>
              <a:rPr spc="-5"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dirty="0">
                <a:solidFill>
                  <a:srgbClr val="FF0000"/>
                </a:solidFill>
                <a:latin typeface="微软雅黑" panose="020B0503020204020204" charset="-122"/>
                <a:ea typeface="微软雅黑" panose="020B0503020204020204" charset="-122"/>
                <a:cs typeface="微软雅黑" panose="020B0503020204020204" charset="-122"/>
                <a:sym typeface="+mn-ea"/>
              </a:rPr>
              <a:t>他们敏</a:t>
            </a:r>
            <a:r>
              <a:rPr spc="-5" dirty="0">
                <a:solidFill>
                  <a:srgbClr val="FF0000"/>
                </a:solidFill>
                <a:latin typeface="微软雅黑" panose="020B0503020204020204" charset="-122"/>
                <a:ea typeface="微软雅黑" panose="020B0503020204020204" charset="-122"/>
                <a:cs typeface="微软雅黑" panose="020B0503020204020204" charset="-122"/>
                <a:sym typeface="+mn-ea"/>
              </a:rPr>
              <a:t>感，</a:t>
            </a:r>
            <a:r>
              <a:rPr dirty="0">
                <a:solidFill>
                  <a:srgbClr val="FF0000"/>
                </a:solidFill>
                <a:latin typeface="微软雅黑" panose="020B0503020204020204" charset="-122"/>
                <a:ea typeface="微软雅黑" panose="020B0503020204020204" charset="-122"/>
                <a:cs typeface="微软雅黑" panose="020B0503020204020204" charset="-122"/>
                <a:sym typeface="+mn-ea"/>
              </a:rPr>
              <a:t>情绪</a:t>
            </a:r>
            <a:r>
              <a:rPr spc="-5" dirty="0">
                <a:solidFill>
                  <a:srgbClr val="FF0000"/>
                </a:solidFill>
                <a:latin typeface="微软雅黑" panose="020B0503020204020204" charset="-122"/>
                <a:ea typeface="微软雅黑" panose="020B0503020204020204" charset="-122"/>
                <a:cs typeface="微软雅黑" panose="020B0503020204020204" charset="-122"/>
                <a:sym typeface="+mn-ea"/>
              </a:rPr>
              <a:t>化，开</a:t>
            </a:r>
            <a:r>
              <a:rPr dirty="0">
                <a:solidFill>
                  <a:srgbClr val="FF0000"/>
                </a:solidFill>
                <a:latin typeface="微软雅黑" panose="020B0503020204020204" charset="-122"/>
                <a:ea typeface="微软雅黑" panose="020B0503020204020204" charset="-122"/>
                <a:cs typeface="微软雅黑" panose="020B0503020204020204" charset="-122"/>
                <a:sym typeface="+mn-ea"/>
              </a:rPr>
              <a:t>放</a:t>
            </a:r>
            <a:r>
              <a:rPr spc="-5"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dirty="0">
                <a:solidFill>
                  <a:srgbClr val="FF0000"/>
                </a:solidFill>
                <a:latin typeface="微软雅黑" panose="020B0503020204020204" charset="-122"/>
                <a:ea typeface="微软雅黑" panose="020B0503020204020204" charset="-122"/>
                <a:cs typeface="微软雅黑" panose="020B0503020204020204" charset="-122"/>
                <a:sym typeface="+mn-ea"/>
              </a:rPr>
              <a:t>更容易激</a:t>
            </a:r>
            <a:r>
              <a:rPr spc="-10" dirty="0">
                <a:solidFill>
                  <a:srgbClr val="FF0000"/>
                </a:solidFill>
                <a:latin typeface="微软雅黑" panose="020B0503020204020204" charset="-122"/>
                <a:ea typeface="微软雅黑" panose="020B0503020204020204" charset="-122"/>
                <a:cs typeface="微软雅黑" panose="020B0503020204020204" charset="-122"/>
                <a:sym typeface="+mn-ea"/>
              </a:rPr>
              <a:t>进</a:t>
            </a:r>
            <a:r>
              <a:rPr dirty="0">
                <a:solidFill>
                  <a:srgbClr val="FF0000"/>
                </a:solidFill>
                <a:latin typeface="微软雅黑" panose="020B0503020204020204" charset="-122"/>
                <a:ea typeface="微软雅黑" panose="020B0503020204020204" charset="-122"/>
                <a:cs typeface="微软雅黑" panose="020B0503020204020204" charset="-122"/>
                <a:sym typeface="+mn-ea"/>
              </a:rPr>
              <a:t>。</a:t>
            </a:r>
            <a:endParaRPr dirty="0">
              <a:solidFill>
                <a:srgbClr val="FF0000"/>
              </a:solidFill>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dirty="0">
              <a:solidFill>
                <a:srgbClr val="FF0000"/>
              </a:solidFill>
              <a:latin typeface="微软雅黑" panose="020B0503020204020204" charset="-122"/>
              <a:ea typeface="微软雅黑" panose="020B0503020204020204" charset="-122"/>
              <a:cs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10930" y="2316480"/>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lang="en-US" spc="-30" dirty="0">
                <a:latin typeface="微软雅黑" panose="020B0503020204020204" charset="-122"/>
                <a:ea typeface="微软雅黑" panose="020B0503020204020204" charset="-122"/>
                <a:cs typeface="Arial" panose="020B0604020202090204"/>
              </a:rPr>
              <a:t>d</a:t>
            </a:r>
            <a:r>
              <a:rPr spc="-30" dirty="0">
                <a:latin typeface="微软雅黑" panose="020B0503020204020204" charset="-122"/>
                <a:ea typeface="微软雅黑" panose="020B0503020204020204" charset="-122"/>
                <a:cs typeface="Arial" panose="020B0604020202090204"/>
              </a:rPr>
              <a:t>ominant</a:t>
            </a:r>
            <a:r>
              <a:rPr spc="15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[ˈdɒmɪnənt]</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占优势的</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0" dirty="0">
                <a:latin typeface="微软雅黑" panose="020B0503020204020204" charset="-122"/>
                <a:ea typeface="微软雅黑" panose="020B0503020204020204" charset="-122"/>
                <a:cs typeface="Arial" panose="020B0604020202090204"/>
              </a:rPr>
              <a:t>② </a:t>
            </a:r>
            <a:r>
              <a:rPr spc="-10" dirty="0">
                <a:latin typeface="微软雅黑" panose="020B0503020204020204" charset="-122"/>
                <a:ea typeface="微软雅黑" panose="020B0503020204020204" charset="-122"/>
                <a:cs typeface="Arial" panose="020B0604020202090204"/>
              </a:rPr>
              <a:t>left-brained</a:t>
            </a:r>
            <a:r>
              <a:rPr spc="-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左脑型的 </a:t>
            </a:r>
            <a:endParaRPr spc="-5"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90204"/>
              </a:rPr>
              <a:t>reasoning</a:t>
            </a:r>
            <a:r>
              <a:rPr spc="85" dirty="0">
                <a:latin typeface="微软雅黑" panose="020B0503020204020204" charset="-122"/>
                <a:ea typeface="微软雅黑" panose="020B0503020204020204" charset="-122"/>
                <a:cs typeface="Arial" panose="020B0604020202090204"/>
              </a:rPr>
              <a:t> </a:t>
            </a:r>
            <a:r>
              <a:rPr spc="-35" dirty="0">
                <a:latin typeface="微软雅黑" panose="020B0503020204020204" charset="-122"/>
                <a:ea typeface="微软雅黑" panose="020B0503020204020204" charset="-122"/>
                <a:cs typeface="Arial" panose="020B0604020202090204"/>
              </a:rPr>
              <a:t>n.</a:t>
            </a:r>
            <a:r>
              <a:rPr spc="1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15" dirty="0">
                <a:latin typeface="微软雅黑" panose="020B0503020204020204" charset="-122"/>
                <a:ea typeface="微软雅黑" panose="020B0503020204020204" charset="-122"/>
                <a:cs typeface="Arial" panose="020B0604020202090204"/>
              </a:rPr>
              <a:t>sharp</a:t>
            </a:r>
            <a:r>
              <a:rPr spc="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40"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敏锐的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90204"/>
              </a:rPr>
              <a:t>⑤ </a:t>
            </a:r>
            <a:r>
              <a:rPr spc="-15" dirty="0">
                <a:latin typeface="微软雅黑" panose="020B0503020204020204" charset="-122"/>
                <a:ea typeface="微软雅黑" panose="020B0503020204020204" charset="-122"/>
                <a:cs typeface="Arial" panose="020B0604020202090204"/>
              </a:rPr>
              <a:t>right-brained</a:t>
            </a:r>
            <a:r>
              <a:rPr spc="5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3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90204"/>
              </a:rPr>
              <a:t>⑥ </a:t>
            </a:r>
            <a:r>
              <a:rPr spc="-25" dirty="0">
                <a:latin typeface="微软雅黑" panose="020B0503020204020204" charset="-122"/>
                <a:ea typeface="微软雅黑" panose="020B0503020204020204" charset="-122"/>
                <a:cs typeface="Arial" panose="020B0604020202090204"/>
              </a:rPr>
              <a:t>sensitive</a:t>
            </a:r>
            <a:r>
              <a:rPr spc="12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[ˈsɛnsɪtɪv]</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敏感的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90204"/>
              </a:rPr>
              <a:t>⑦ </a:t>
            </a:r>
            <a:r>
              <a:rPr spc="-10" dirty="0">
                <a:latin typeface="微软雅黑" panose="020B0503020204020204" charset="-122"/>
                <a:ea typeface="微软雅黑" panose="020B0503020204020204" charset="-122"/>
                <a:cs typeface="Arial" panose="020B0604020202090204"/>
              </a:rPr>
              <a:t>radical [rædɪkḷ]</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激进的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90204"/>
                <a:sym typeface="+mn-ea"/>
              </a:rPr>
              <a:t>position  </a:t>
            </a:r>
            <a:r>
              <a:rPr lang="en-US" dirty="0">
                <a:latin typeface="微软雅黑" panose="020B0503020204020204" charset="-122"/>
                <a:ea typeface="微软雅黑" panose="020B0503020204020204" charset="-122"/>
                <a:cs typeface="Arial" panose="020B0604020202090204"/>
                <a:sym typeface="+mn-ea"/>
              </a:rPr>
              <a:t>n. </a:t>
            </a:r>
            <a:r>
              <a:rPr lang="zh-CN" altLang="en-US" dirty="0">
                <a:latin typeface="微软雅黑" panose="020B0503020204020204" charset="-122"/>
                <a:ea typeface="微软雅黑" panose="020B0503020204020204" charset="-122"/>
                <a:cs typeface="Arial" panose="020B0604020202090204"/>
                <a:sym typeface="+mn-ea"/>
              </a:rPr>
              <a:t>立场、处境</a:t>
            </a: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805" y="890607"/>
            <a:ext cx="12310110" cy="5802630"/>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703060505090304"/>
              </a:rPr>
              <a:t>I. </a:t>
            </a:r>
            <a:r>
              <a:rPr sz="2000" b="1" spc="10" dirty="0">
                <a:latin typeface="微软雅黑" panose="020B0503020204020204" charset="-122"/>
                <a:ea typeface="微软雅黑" panose="020B0503020204020204" charset="-122"/>
                <a:cs typeface="Times New Roman" panose="02020703060505090304"/>
              </a:rPr>
              <a:t>Introduction</a:t>
            </a:r>
            <a:r>
              <a:rPr sz="2000" b="1" spc="50" dirty="0">
                <a:latin typeface="微软雅黑" panose="020B0503020204020204" charset="-122"/>
                <a:ea typeface="微软雅黑" panose="020B0503020204020204" charset="-122"/>
                <a:cs typeface="Times New Roman" panose="02020703060505090304"/>
              </a:rPr>
              <a:t> </a:t>
            </a:r>
            <a:r>
              <a:rPr sz="2000" b="1" spc="25" dirty="0">
                <a:latin typeface="微软雅黑" panose="020B0503020204020204" charset="-122"/>
                <a:ea typeface="微软雅黑" panose="020B0503020204020204" charset="-122"/>
                <a:cs typeface="Times New Roman" panose="02020703060505090304"/>
              </a:rPr>
              <a:t>(</a:t>
            </a:r>
            <a:r>
              <a:rPr lang="en-US" sz="2000" b="1" spc="25" dirty="0">
                <a:latin typeface="微软雅黑" panose="020B0503020204020204" charset="-122"/>
                <a:ea typeface="微软雅黑" panose="020B0503020204020204" charset="-122"/>
                <a:cs typeface="Times New Roman" panose="02020703060505090304"/>
              </a:rPr>
              <a:t>P</a:t>
            </a:r>
            <a:r>
              <a:rPr sz="2000" b="1" spc="25" dirty="0">
                <a:latin typeface="微软雅黑" panose="020B0503020204020204" charset="-122"/>
                <a:ea typeface="微软雅黑" panose="020B0503020204020204" charset="-122"/>
                <a:cs typeface="Times New Roman" panose="02020703060505090304"/>
              </a:rPr>
              <a:t>ara.1)</a:t>
            </a:r>
            <a:endParaRPr sz="2000" b="1" spc="25" dirty="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spc="1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Thesis: Human </a:t>
            </a:r>
            <a:r>
              <a:rPr sz="2000" spc="10" dirty="0">
                <a:latin typeface="微软雅黑" panose="020B0503020204020204" charset="-122"/>
                <a:ea typeface="微软雅黑" panose="020B0503020204020204" charset="-122"/>
                <a:cs typeface="Times New Roman" panose="02020703060505090304"/>
                <a:sym typeface="+mn-ea"/>
              </a:rPr>
              <a:t>brains </a:t>
            </a:r>
            <a:r>
              <a:rPr sz="2000" spc="5" dirty="0">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divided </a:t>
            </a:r>
            <a:r>
              <a:rPr sz="2000" dirty="0">
                <a:latin typeface="微软雅黑" panose="020B0503020204020204" charset="-122"/>
                <a:ea typeface="微软雅黑" panose="020B0503020204020204" charset="-122"/>
                <a:cs typeface="Times New Roman" panose="02020703060505090304"/>
                <a:sym typeface="+mn-ea"/>
              </a:rPr>
              <a:t>into </a:t>
            </a:r>
            <a:r>
              <a:rPr sz="2000" spc="5" dirty="0">
                <a:latin typeface="微软雅黑" panose="020B0503020204020204" charset="-122"/>
                <a:ea typeface="微软雅黑" panose="020B0503020204020204" charset="-122"/>
                <a:cs typeface="Times New Roman" panose="02020703060505090304"/>
                <a:sym typeface="+mn-ea"/>
              </a:rPr>
              <a:t>two halves,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each half </a:t>
            </a:r>
            <a:r>
              <a:rPr sz="2000" spc="10" dirty="0">
                <a:latin typeface="微软雅黑" panose="020B0503020204020204" charset="-122"/>
                <a:ea typeface="微软雅黑" panose="020B0503020204020204" charset="-122"/>
                <a:cs typeface="Times New Roman" panose="02020703060505090304"/>
                <a:sym typeface="+mn-ea"/>
              </a:rPr>
              <a:t>has </a:t>
            </a:r>
            <a:r>
              <a:rPr sz="2000" dirty="0">
                <a:latin typeface="微软雅黑" panose="020B0503020204020204" charset="-122"/>
                <a:ea typeface="微软雅黑" panose="020B0503020204020204" charset="-122"/>
                <a:cs typeface="Times New Roman" panose="02020703060505090304"/>
                <a:sym typeface="+mn-ea"/>
              </a:rPr>
              <a:t>separate</a:t>
            </a:r>
            <a:r>
              <a:rPr sz="2000" spc="-17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features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roles</a:t>
            </a:r>
            <a:r>
              <a:rPr dirty="0">
                <a:latin typeface="Times New Roman" panose="02020703060505090304"/>
                <a:cs typeface="Times New Roman" panose="02020703060505090304"/>
                <a:sym typeface="+mn-ea"/>
              </a:rPr>
              <a:t>.</a:t>
            </a:r>
            <a:endParaRPr dirty="0">
              <a:latin typeface="Times New Roman" panose="02020703060505090304"/>
              <a:cs typeface="Times New Roman" panose="0202070306050509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 </a:t>
            </a:r>
            <a:r>
              <a:rPr sz="2000" b="1" spc="25" dirty="0">
                <a:latin typeface="微软雅黑" panose="020B0503020204020204" charset="-122"/>
                <a:ea typeface="微软雅黑" panose="020B0503020204020204" charset="-122"/>
                <a:cs typeface="Times New Roman" panose="02020703060505090304"/>
                <a:sym typeface="+mn-ea"/>
              </a:rPr>
              <a:t>Features and </a:t>
            </a:r>
            <a:r>
              <a:rPr sz="2000" b="1" dirty="0">
                <a:latin typeface="微软雅黑" panose="020B0503020204020204" charset="-122"/>
                <a:ea typeface="微软雅黑" panose="020B0503020204020204" charset="-122"/>
                <a:cs typeface="Times New Roman" panose="02020703060505090304"/>
                <a:sym typeface="+mn-ea"/>
              </a:rPr>
              <a:t>roles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brain </a:t>
            </a:r>
            <a:r>
              <a:rPr sz="2000" b="1" spc="25" dirty="0">
                <a:latin typeface="微软雅黑" panose="020B0503020204020204" charset="-122"/>
                <a:ea typeface="微软雅黑" panose="020B0503020204020204" charset="-122"/>
                <a:cs typeface="Times New Roman" panose="02020703060505090304"/>
                <a:sym typeface="+mn-ea"/>
              </a:rPr>
              <a:t>and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135"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.2-3)</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A. </a:t>
            </a:r>
            <a:r>
              <a:rPr sz="2000" spc="-5" dirty="0">
                <a:latin typeface="微软雅黑" panose="020B0503020204020204" charset="-122"/>
                <a:ea typeface="微软雅黑" panose="020B0503020204020204" charset="-122"/>
                <a:cs typeface="Times New Roman" panose="02020703060505090304"/>
                <a:sym typeface="+mn-ea"/>
              </a:rPr>
              <a:t>Left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55" dirty="0">
                <a:latin typeface="微软雅黑" panose="020B0503020204020204" charset="-122"/>
                <a:ea typeface="微软雅黑" panose="020B0503020204020204" charset="-122"/>
                <a:cs typeface="Times New Roman" panose="02020703060505090304"/>
                <a:sym typeface="+mn-ea"/>
              </a:rPr>
              <a:t> </a:t>
            </a:r>
            <a:r>
              <a:rPr sz="2000" spc="-5" dirty="0">
                <a:latin typeface="微软雅黑" panose="020B0503020204020204" charset="-122"/>
                <a:ea typeface="微软雅黑" panose="020B0503020204020204" charset="-122"/>
                <a:cs typeface="Times New Roman" panose="02020703060505090304"/>
                <a:sym typeface="+mn-ea"/>
              </a:rPr>
              <a:t>logically</a:t>
            </a:r>
            <a:endParaRPr sz="2000" spc="-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Right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2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creatively</a:t>
            </a:r>
            <a:endParaRPr sz="200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III. </a:t>
            </a:r>
            <a:r>
              <a:rPr sz="2000" b="1" spc="10" dirty="0">
                <a:latin typeface="微软雅黑" panose="020B0503020204020204" charset="-122"/>
                <a:ea typeface="微软雅黑" panose="020B0503020204020204" charset="-122"/>
                <a:cs typeface="Times New Roman" panose="02020703060505090304"/>
                <a:sym typeface="+mn-ea"/>
              </a:rPr>
              <a:t>Dominance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a:t>
            </a:r>
            <a:r>
              <a:rPr sz="2000" b="1" spc="25" dirty="0">
                <a:latin typeface="微软雅黑" panose="020B0503020204020204" charset="-122"/>
                <a:ea typeface="微软雅黑" panose="020B0503020204020204" charset="-122"/>
                <a:cs typeface="Times New Roman" panose="02020703060505090304"/>
                <a:sym typeface="+mn-ea"/>
              </a:rPr>
              <a:t>or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30"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.4-5) </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left-brained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703060505090304"/>
                <a:sym typeface="+mn-ea"/>
              </a:rPr>
              <a:t>1. </a:t>
            </a: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lang="en-US" sz="2000" spc="25" dirty="0">
                <a:latin typeface="微软雅黑" panose="020B0503020204020204" charset="-122"/>
                <a:ea typeface="微软雅黑" panose="020B0503020204020204" charset="-122"/>
                <a:cs typeface="Times New Roman" panose="02020703060505090304"/>
                <a:sym typeface="+mn-ea"/>
              </a:rPr>
              <a:t>right</a:t>
            </a:r>
            <a:r>
              <a:rPr sz="2000" spc="5" dirty="0">
                <a:latin typeface="微软雅黑" panose="020B0503020204020204" charset="-122"/>
                <a:ea typeface="微软雅黑" panose="020B0503020204020204" charset="-122"/>
                <a:cs typeface="Times New Roman" panose="02020703060505090304"/>
                <a:sym typeface="+mn-ea"/>
              </a:rPr>
              <a: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1. </a:t>
            </a:r>
            <a:endParaRPr lang="en-US" sz="2000" spc="25" dirty="0">
              <a:latin typeface="微软雅黑" panose="020B0503020204020204" charset="-122"/>
              <a:ea typeface="微软雅黑" panose="020B0503020204020204" charset="-122"/>
              <a:cs typeface="Times New Roman" panose="02020703060505090304"/>
              <a:sym typeface="+mn-ea"/>
            </a:endParaRPr>
          </a:p>
        </p:txBody>
      </p:sp>
      <p:cxnSp>
        <p:nvCxnSpPr>
          <p:cNvPr id="3" name="直接连接符 2"/>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5" name="图示 4"/>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63196" y="1839595"/>
            <a:ext cx="8258175" cy="4351020"/>
          </a:xfrm>
          <a:prstGeom prst="rect">
            <a:avLst/>
          </a:prstGeom>
          <a:noFill/>
          <a:ln w="9525">
            <a:noFill/>
          </a:ln>
        </p:spPr>
        <p:txBody>
          <a:bodyPr wrap="square">
            <a:spAutoFit/>
          </a:bodyPr>
          <a:lstStyle/>
          <a:p>
            <a:pPr marL="12700" marR="5080" indent="114300" algn="just">
              <a:lnSpc>
                <a:spcPct val="156000"/>
              </a:lnSpc>
              <a:spcBef>
                <a:spcPts val="85"/>
              </a:spcBef>
            </a:pPr>
            <a:r>
              <a:rPr sz="2000" spc="-40" dirty="0">
                <a:latin typeface="微软雅黑" panose="020B0503020204020204" charset="-122"/>
                <a:ea typeface="微软雅黑" panose="020B0503020204020204" charset="-122"/>
                <a:cs typeface="微软雅黑" panose="020B0503020204020204" charset="-122"/>
                <a:sym typeface="+mn-ea"/>
              </a:rPr>
              <a:t>④</a:t>
            </a:r>
            <a:r>
              <a:rPr sz="2000" spc="10" dirty="0">
                <a:latin typeface="微软雅黑" panose="020B0503020204020204" charset="-122"/>
                <a:ea typeface="微软雅黑" panose="020B0503020204020204" charset="-122"/>
                <a:cs typeface="Arial" panose="020B0604020202090204"/>
                <a:sym typeface="+mn-ea"/>
              </a:rPr>
              <a:t> Of </a:t>
            </a:r>
            <a:r>
              <a:rPr sz="2000" dirty="0">
                <a:latin typeface="微软雅黑" panose="020B0503020204020204" charset="-122"/>
                <a:ea typeface="微软雅黑" panose="020B0503020204020204" charset="-122"/>
                <a:cs typeface="Arial" panose="020B0604020202090204"/>
                <a:sym typeface="+mn-ea"/>
              </a:rPr>
              <a:t>people who </a:t>
            </a:r>
            <a:r>
              <a:rPr sz="2000" spc="10" dirty="0">
                <a:latin typeface="微软雅黑" panose="020B0503020204020204" charset="-122"/>
                <a:ea typeface="微软雅黑" panose="020B0503020204020204" charset="-122"/>
                <a:cs typeface="Arial" panose="020B0604020202090204"/>
                <a:sym typeface="+mn-ea"/>
              </a:rPr>
              <a:t>are </a:t>
            </a:r>
            <a:r>
              <a:rPr sz="2000" spc="15" dirty="0">
                <a:latin typeface="微软雅黑" panose="020B0503020204020204" charset="-122"/>
                <a:ea typeface="微软雅黑" panose="020B0503020204020204" charset="-122"/>
                <a:cs typeface="Arial" panose="020B0604020202090204"/>
                <a:sym typeface="+mn-ea"/>
              </a:rPr>
              <a:t>good </a:t>
            </a:r>
            <a:r>
              <a:rPr sz="2000" spc="30" dirty="0">
                <a:latin typeface="微软雅黑" panose="020B0503020204020204" charset="-122"/>
                <a:ea typeface="微软雅黑" panose="020B0503020204020204" charset="-122"/>
                <a:cs typeface="Arial" panose="020B0604020202090204"/>
                <a:sym typeface="+mn-ea"/>
              </a:rPr>
              <a:t>in </a:t>
            </a:r>
            <a:r>
              <a:rPr sz="2000" spc="10" dirty="0">
                <a:latin typeface="微软雅黑" panose="020B0503020204020204" charset="-122"/>
                <a:ea typeface="微软雅黑" panose="020B0503020204020204" charset="-122"/>
                <a:cs typeface="Arial" panose="020B0604020202090204"/>
                <a:sym typeface="+mn-ea"/>
              </a:rPr>
              <a:t>mathematics </a:t>
            </a:r>
            <a:r>
              <a:rPr sz="2000" spc="15" dirty="0">
                <a:latin typeface="微软雅黑" panose="020B0503020204020204" charset="-122"/>
                <a:ea typeface="微软雅黑" panose="020B0503020204020204" charset="-122"/>
                <a:cs typeface="Arial" panose="020B0604020202090204"/>
                <a:sym typeface="+mn-ea"/>
              </a:rPr>
              <a:t>and </a:t>
            </a:r>
            <a:r>
              <a:rPr sz="2000" spc="5" dirty="0">
                <a:latin typeface="微软雅黑" panose="020B0503020204020204" charset="-122"/>
                <a:ea typeface="微软雅黑" panose="020B0503020204020204" charset="-122"/>
                <a:cs typeface="Arial" panose="020B0604020202090204"/>
                <a:sym typeface="+mn-ea"/>
              </a:rPr>
              <a:t>language </a:t>
            </a:r>
            <a:r>
              <a:rPr sz="2000" spc="10" dirty="0">
                <a:latin typeface="微软雅黑" panose="020B0503020204020204" charset="-122"/>
                <a:ea typeface="微软雅黑" panose="020B0503020204020204" charset="-122"/>
                <a:cs typeface="Arial" panose="020B0604020202090204"/>
                <a:sym typeface="+mn-ea"/>
              </a:rPr>
              <a:t>expression—that  is, putting </a:t>
            </a:r>
            <a:r>
              <a:rPr sz="2000" dirty="0">
                <a:latin typeface="微软雅黑" panose="020B0503020204020204" charset="-122"/>
                <a:ea typeface="微软雅黑" panose="020B0503020204020204" charset="-122"/>
                <a:cs typeface="Arial" panose="020B0604020202090204"/>
                <a:sym typeface="+mn-ea"/>
              </a:rPr>
              <a:t>into </a:t>
            </a:r>
            <a:r>
              <a:rPr sz="2000" spc="5" dirty="0">
                <a:latin typeface="微软雅黑" panose="020B0503020204020204" charset="-122"/>
                <a:ea typeface="微软雅黑" panose="020B0503020204020204" charset="-122"/>
                <a:cs typeface="Arial" panose="020B0604020202090204"/>
                <a:sym typeface="+mn-ea"/>
              </a:rPr>
              <a:t>practice </a:t>
            </a:r>
            <a:r>
              <a:rPr sz="2000" spc="15" dirty="0">
                <a:latin typeface="微软雅黑" panose="020B0503020204020204" charset="-122"/>
                <a:ea typeface="微软雅黑" panose="020B0503020204020204" charset="-122"/>
                <a:cs typeface="Arial" panose="020B0604020202090204"/>
                <a:sym typeface="+mn-ea"/>
              </a:rPr>
              <a:t>what </a:t>
            </a:r>
            <a:r>
              <a:rPr sz="2000" dirty="0">
                <a:latin typeface="微软雅黑" panose="020B0503020204020204" charset="-122"/>
                <a:ea typeface="微软雅黑" panose="020B0503020204020204" charset="-122"/>
                <a:cs typeface="Arial" panose="020B0604020202090204"/>
                <a:sym typeface="+mn-ea"/>
              </a:rPr>
              <a:t>they </a:t>
            </a:r>
            <a:r>
              <a:rPr sz="2000" spc="-5" dirty="0">
                <a:latin typeface="微软雅黑" panose="020B0503020204020204" charset="-122"/>
                <a:ea typeface="微软雅黑" panose="020B0503020204020204" charset="-122"/>
                <a:cs typeface="Arial" panose="020B0604020202090204"/>
                <a:sym typeface="+mn-ea"/>
              </a:rPr>
              <a:t>have </a:t>
            </a:r>
            <a:r>
              <a:rPr sz="2000" dirty="0">
                <a:latin typeface="微软雅黑" panose="020B0503020204020204" charset="-122"/>
                <a:ea typeface="微软雅黑" panose="020B0503020204020204" charset="-122"/>
                <a:cs typeface="Arial" panose="020B0604020202090204"/>
                <a:sym typeface="+mn-ea"/>
              </a:rPr>
              <a:t>learnt, we </a:t>
            </a:r>
            <a:r>
              <a:rPr sz="2000" spc="40" dirty="0">
                <a:latin typeface="微软雅黑" panose="020B0503020204020204" charset="-122"/>
                <a:ea typeface="微软雅黑" panose="020B0503020204020204" charset="-122"/>
                <a:cs typeface="Arial" panose="020B0604020202090204"/>
                <a:sym typeface="+mn-ea"/>
              </a:rPr>
              <a:t>say </a:t>
            </a:r>
            <a:r>
              <a:rPr sz="2000" dirty="0">
                <a:latin typeface="微软雅黑" panose="020B0503020204020204" charset="-122"/>
                <a:ea typeface="微软雅黑" panose="020B0503020204020204" charset="-122"/>
                <a:cs typeface="Arial" panose="020B0604020202090204"/>
                <a:sym typeface="+mn-ea"/>
              </a:rPr>
              <a:t>that they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more </a:t>
            </a:r>
            <a:r>
              <a:rPr sz="2000" spc="-5" dirty="0">
                <a:solidFill>
                  <a:srgbClr val="FF0000"/>
                </a:solidFill>
                <a:latin typeface="微软雅黑" panose="020B0503020204020204" charset="-122"/>
                <a:ea typeface="微软雅黑" panose="020B0503020204020204" charset="-122"/>
                <a:cs typeface="Arial" panose="020B0604020202090204"/>
                <a:sym typeface="+mn-ea"/>
              </a:rPr>
              <a:t>left-</a:t>
            </a:r>
            <a:r>
              <a:rPr sz="2000" spc="5" dirty="0">
                <a:solidFill>
                  <a:srgbClr val="FF0000"/>
                </a:solidFill>
                <a:latin typeface="微软雅黑" panose="020B0503020204020204" charset="-122"/>
                <a:ea typeface="微软雅黑" panose="020B0503020204020204" charset="-122"/>
                <a:cs typeface="Arial" panose="020B0604020202090204"/>
                <a:sym typeface="+mn-ea"/>
              </a:rPr>
              <a:t>brained</a:t>
            </a:r>
            <a:r>
              <a:rPr sz="2000" spc="5"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Arial" panose="020B0604020202090204"/>
                <a:sym typeface="+mn-ea"/>
              </a:rPr>
              <a:t>They </a:t>
            </a:r>
            <a:r>
              <a:rPr sz="2000" spc="10" dirty="0">
                <a:latin typeface="微软雅黑" panose="020B0503020204020204" charset="-122"/>
                <a:ea typeface="微软雅黑" panose="020B0503020204020204" charset="-122"/>
                <a:cs typeface="Arial" panose="020B0604020202090204"/>
                <a:sym typeface="+mn-ea"/>
              </a:rPr>
              <a:t>are </a:t>
            </a:r>
            <a:r>
              <a:rPr sz="2000" spc="-5" dirty="0">
                <a:latin typeface="微软雅黑" panose="020B0503020204020204" charset="-122"/>
                <a:ea typeface="微软雅黑" panose="020B0503020204020204" charset="-122"/>
                <a:cs typeface="Arial" panose="020B0604020202090204"/>
                <a:sym typeface="+mn-ea"/>
              </a:rPr>
              <a:t>not </a:t>
            </a:r>
            <a:r>
              <a:rPr sz="2000" dirty="0">
                <a:latin typeface="微软雅黑" panose="020B0503020204020204" charset="-122"/>
                <a:ea typeface="微软雅黑" panose="020B0503020204020204" charset="-122"/>
                <a:cs typeface="Arial" panose="020B0604020202090204"/>
                <a:sym typeface="+mn-ea"/>
              </a:rPr>
              <a:t>very </a:t>
            </a:r>
            <a:r>
              <a:rPr sz="2000" spc="5" dirty="0">
                <a:latin typeface="微软雅黑" panose="020B0503020204020204" charset="-122"/>
                <a:ea typeface="微软雅黑" panose="020B0503020204020204" charset="-122"/>
                <a:cs typeface="Arial" panose="020B0604020202090204"/>
                <a:sym typeface="+mn-ea"/>
              </a:rPr>
              <a:t>sensitive </a:t>
            </a:r>
            <a:r>
              <a:rPr sz="2000" spc="15" dirty="0">
                <a:latin typeface="微软雅黑" panose="020B0503020204020204" charset="-122"/>
                <a:ea typeface="微软雅黑" panose="020B0503020204020204" charset="-122"/>
                <a:cs typeface="Arial" panose="020B0604020202090204"/>
                <a:sym typeface="+mn-ea"/>
              </a:rPr>
              <a:t>and </a:t>
            </a:r>
            <a:r>
              <a:rPr sz="2000" dirty="0">
                <a:latin typeface="微软雅黑" panose="020B0503020204020204" charset="-122"/>
                <a:ea typeface="微软雅黑" panose="020B0503020204020204" charset="-122"/>
                <a:cs typeface="Arial" panose="020B0604020202090204"/>
                <a:sym typeface="+mn-ea"/>
              </a:rPr>
              <a:t>believe </a:t>
            </a:r>
            <a:r>
              <a:rPr sz="2000" spc="30" dirty="0">
                <a:latin typeface="微软雅黑" panose="020B0503020204020204" charset="-122"/>
                <a:ea typeface="微软雅黑" panose="020B0503020204020204" charset="-122"/>
                <a:cs typeface="Arial" panose="020B0604020202090204"/>
                <a:sym typeface="+mn-ea"/>
              </a:rPr>
              <a:t>in </a:t>
            </a:r>
            <a:r>
              <a:rPr sz="2000" spc="10" dirty="0">
                <a:latin typeface="微软雅黑" panose="020B0503020204020204" charset="-122"/>
                <a:ea typeface="微软雅黑" panose="020B0503020204020204" charset="-122"/>
                <a:cs typeface="Arial" panose="020B0604020202090204"/>
                <a:sym typeface="+mn-ea"/>
              </a:rPr>
              <a:t>doing </a:t>
            </a:r>
            <a:r>
              <a:rPr sz="2000" spc="15" dirty="0">
                <a:latin typeface="微软雅黑" panose="020B0503020204020204" charset="-122"/>
                <a:ea typeface="微软雅黑" panose="020B0503020204020204" charset="-122"/>
                <a:cs typeface="Arial" panose="020B0604020202090204"/>
                <a:sym typeface="+mn-ea"/>
              </a:rPr>
              <a:t>everything </a:t>
            </a:r>
            <a:r>
              <a:rPr sz="2000" spc="5" dirty="0">
                <a:latin typeface="微软雅黑" panose="020B0503020204020204" charset="-122"/>
                <a:ea typeface="微软雅黑" panose="020B0503020204020204" charset="-122"/>
                <a:cs typeface="Arial" panose="020B0604020202090204"/>
                <a:sym typeface="+mn-ea"/>
              </a:rPr>
              <a:t>only  after </a:t>
            </a:r>
            <a:r>
              <a:rPr sz="2000" spc="10" dirty="0">
                <a:latin typeface="微软雅黑" panose="020B0503020204020204" charset="-122"/>
                <a:ea typeface="微软雅黑" panose="020B0503020204020204" charset="-122"/>
                <a:cs typeface="Arial" panose="020B0604020202090204"/>
                <a:sym typeface="+mn-ea"/>
              </a:rPr>
              <a:t>reasoning. </a:t>
            </a:r>
            <a:r>
              <a:rPr sz="2000" spc="15" dirty="0">
                <a:latin typeface="微软雅黑" panose="020B0503020204020204" charset="-122"/>
                <a:ea typeface="微软雅黑" panose="020B0503020204020204" charset="-122"/>
                <a:cs typeface="Arial" panose="020B0604020202090204"/>
                <a:sym typeface="+mn-ea"/>
              </a:rPr>
              <a:t>They are </a:t>
            </a:r>
            <a:r>
              <a:rPr sz="2000" spc="5" dirty="0">
                <a:latin typeface="微软雅黑" panose="020B0503020204020204" charset="-122"/>
                <a:ea typeface="微软雅黑" panose="020B0503020204020204" charset="-122"/>
                <a:cs typeface="Arial" panose="020B0604020202090204"/>
                <a:sym typeface="+mn-ea"/>
              </a:rPr>
              <a:t>very </a:t>
            </a:r>
            <a:r>
              <a:rPr sz="2000" spc="25" dirty="0">
                <a:latin typeface="微软雅黑" panose="020B0503020204020204" charset="-122"/>
                <a:ea typeface="微软雅黑" panose="020B0503020204020204" charset="-122"/>
                <a:cs typeface="Arial" panose="020B0604020202090204"/>
                <a:sym typeface="+mn-ea"/>
              </a:rPr>
              <a:t>sharp </a:t>
            </a:r>
            <a:r>
              <a:rPr sz="2000" spc="40" dirty="0">
                <a:latin typeface="微软雅黑" panose="020B0503020204020204" charset="-122"/>
                <a:ea typeface="微软雅黑" panose="020B0503020204020204" charset="-122"/>
                <a:cs typeface="Arial" panose="020B0604020202090204"/>
                <a:sym typeface="+mn-ea"/>
              </a:rPr>
              <a:t>at </a:t>
            </a:r>
            <a:r>
              <a:rPr sz="2000" spc="10" dirty="0">
                <a:latin typeface="微软雅黑" panose="020B0503020204020204" charset="-122"/>
                <a:ea typeface="微软雅黑" panose="020B0503020204020204" charset="-122"/>
                <a:cs typeface="Arial" panose="020B0604020202090204"/>
                <a:sym typeface="+mn-ea"/>
              </a:rPr>
              <a:t>arguments. They are </a:t>
            </a:r>
            <a:r>
              <a:rPr sz="2000" spc="-15" dirty="0">
                <a:latin typeface="微软雅黑" panose="020B0503020204020204" charset="-122"/>
                <a:ea typeface="微软雅黑" panose="020B0503020204020204" charset="-122"/>
                <a:cs typeface="Arial" panose="020B0604020202090204"/>
                <a:sym typeface="+mn-ea"/>
              </a:rPr>
              <a:t>the </a:t>
            </a:r>
            <a:r>
              <a:rPr sz="2000" dirty="0">
                <a:latin typeface="微软雅黑" panose="020B0503020204020204" charset="-122"/>
                <a:ea typeface="微软雅黑" panose="020B0503020204020204" charset="-122"/>
                <a:cs typeface="Arial" panose="020B0604020202090204"/>
                <a:sym typeface="+mn-ea"/>
              </a:rPr>
              <a:t>type </a:t>
            </a:r>
            <a:r>
              <a:rPr sz="2000" spc="-15" dirty="0">
                <a:latin typeface="微软雅黑" panose="020B0503020204020204" charset="-122"/>
                <a:ea typeface="微软雅黑" panose="020B0503020204020204" charset="-122"/>
                <a:cs typeface="Arial" panose="020B0604020202090204"/>
                <a:sym typeface="+mn-ea"/>
              </a:rPr>
              <a:t>who  </a:t>
            </a:r>
            <a:r>
              <a:rPr sz="2000" spc="5" dirty="0">
                <a:latin typeface="微软雅黑" panose="020B0503020204020204" charset="-122"/>
                <a:ea typeface="微软雅黑" panose="020B0503020204020204" charset="-122"/>
                <a:cs typeface="Arial" panose="020B0604020202090204"/>
                <a:sym typeface="+mn-ea"/>
              </a:rPr>
              <a:t>will </a:t>
            </a:r>
            <a:r>
              <a:rPr sz="2000" spc="-5" dirty="0">
                <a:latin typeface="微软雅黑" panose="020B0503020204020204" charset="-122"/>
                <a:ea typeface="微软雅黑" panose="020B0503020204020204" charset="-122"/>
                <a:cs typeface="Arial" panose="020B0604020202090204"/>
                <a:sym typeface="+mn-ea"/>
              </a:rPr>
              <a:t>not </a:t>
            </a:r>
            <a:r>
              <a:rPr sz="2000" spc="5" dirty="0">
                <a:latin typeface="微软雅黑" panose="020B0503020204020204" charset="-122"/>
                <a:ea typeface="微软雅黑" panose="020B0503020204020204" charset="-122"/>
                <a:cs typeface="Arial" panose="020B0604020202090204"/>
                <a:sym typeface="+mn-ea"/>
              </a:rPr>
              <a:t>believe </a:t>
            </a:r>
            <a:r>
              <a:rPr sz="2000" spc="30" dirty="0">
                <a:latin typeface="微软雅黑" panose="020B0503020204020204" charset="-122"/>
                <a:ea typeface="微软雅黑" panose="020B0503020204020204" charset="-122"/>
                <a:cs typeface="Arial" panose="020B0604020202090204"/>
                <a:sym typeface="+mn-ea"/>
              </a:rPr>
              <a:t>in </a:t>
            </a:r>
            <a:r>
              <a:rPr sz="2000" spc="15" dirty="0">
                <a:latin typeface="微软雅黑" panose="020B0503020204020204" charset="-122"/>
                <a:ea typeface="微软雅黑" panose="020B0503020204020204" charset="-122"/>
                <a:cs typeface="Arial" panose="020B0604020202090204"/>
                <a:sym typeface="+mn-ea"/>
              </a:rPr>
              <a:t>anything </a:t>
            </a:r>
            <a:r>
              <a:rPr sz="2000" dirty="0">
                <a:latin typeface="微软雅黑" panose="020B0503020204020204" charset="-122"/>
                <a:ea typeface="微软雅黑" panose="020B0503020204020204" charset="-122"/>
                <a:cs typeface="Arial" panose="020B0604020202090204"/>
                <a:sym typeface="+mn-ea"/>
              </a:rPr>
              <a:t>until they </a:t>
            </a:r>
            <a:r>
              <a:rPr sz="2000" spc="25" dirty="0">
                <a:latin typeface="微软雅黑" panose="020B0503020204020204" charset="-122"/>
                <a:ea typeface="微软雅黑" panose="020B0503020204020204" charset="-122"/>
                <a:cs typeface="Arial" panose="020B0604020202090204"/>
                <a:sym typeface="+mn-ea"/>
              </a:rPr>
              <a:t>see </a:t>
            </a:r>
            <a:r>
              <a:rPr sz="2000" spc="10" dirty="0">
                <a:latin typeface="微软雅黑" panose="020B0503020204020204" charset="-122"/>
                <a:ea typeface="微软雅黑" panose="020B0503020204020204" charset="-122"/>
                <a:cs typeface="Arial" panose="020B0604020202090204"/>
                <a:sym typeface="+mn-ea"/>
              </a:rPr>
              <a:t>it. </a:t>
            </a:r>
            <a:endParaRPr sz="2000" spc="1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spc="1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微软雅黑" panose="020B0503020204020204" charset="-122"/>
              <a:sym typeface="+mn-ea"/>
            </a:endParaRPr>
          </a:p>
          <a:p>
            <a:pPr marL="127000">
              <a:lnSpc>
                <a:spcPct val="100000"/>
              </a:lnSpc>
              <a:spcBef>
                <a:spcPts val="725"/>
              </a:spcBef>
            </a:pPr>
            <a:r>
              <a:rPr sz="2000" dirty="0">
                <a:latin typeface="微软雅黑" panose="020B0503020204020204" charset="-122"/>
                <a:ea typeface="微软雅黑" panose="020B0503020204020204" charset="-122"/>
                <a:cs typeface="微软雅黑" panose="020B0503020204020204" charset="-122"/>
                <a:sym typeface="+mn-ea"/>
              </a:rPr>
              <a:t>段意：</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左</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脑型</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的</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人擅长</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数</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学和</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语</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言表</a:t>
            </a:r>
            <a:r>
              <a:rPr sz="2000" spc="75" dirty="0">
                <a:solidFill>
                  <a:schemeClr val="tx1"/>
                </a:solidFill>
                <a:latin typeface="微软雅黑" panose="020B0503020204020204" charset="-122"/>
                <a:ea typeface="微软雅黑" panose="020B0503020204020204" charset="-122"/>
                <a:cs typeface="微软雅黑" panose="020B0503020204020204" charset="-122"/>
                <a:sym typeface="+mn-ea"/>
              </a:rPr>
              <a:t>达</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，他</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们</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不敏</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感</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相信</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推</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10930" y="2072109"/>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lang="en-US" spc="-30" dirty="0">
                <a:latin typeface="微软雅黑" panose="020B0503020204020204" charset="-122"/>
                <a:ea typeface="微软雅黑" panose="020B0503020204020204" charset="-122"/>
                <a:cs typeface="Arial" panose="020B0604020202090204"/>
              </a:rPr>
              <a:t>d</a:t>
            </a:r>
            <a:r>
              <a:rPr spc="-30" dirty="0">
                <a:latin typeface="微软雅黑" panose="020B0503020204020204" charset="-122"/>
                <a:ea typeface="微软雅黑" panose="020B0503020204020204" charset="-122"/>
                <a:cs typeface="Arial" panose="020B0604020202090204"/>
              </a:rPr>
              <a:t>ominant</a:t>
            </a:r>
            <a:r>
              <a:rPr spc="15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[ˈdɒmɪnənt]</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占优势的</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0" dirty="0">
                <a:latin typeface="微软雅黑" panose="020B0503020204020204" charset="-122"/>
                <a:ea typeface="微软雅黑" panose="020B0503020204020204" charset="-122"/>
                <a:cs typeface="Arial" panose="020B0604020202090204"/>
              </a:rPr>
              <a:t>② </a:t>
            </a:r>
            <a:r>
              <a:rPr spc="-10" dirty="0">
                <a:latin typeface="微软雅黑" panose="020B0503020204020204" charset="-122"/>
                <a:ea typeface="微软雅黑" panose="020B0503020204020204" charset="-122"/>
                <a:cs typeface="Arial" panose="020B0604020202090204"/>
              </a:rPr>
              <a:t>left-brained</a:t>
            </a:r>
            <a:r>
              <a:rPr spc="-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左脑型的 </a:t>
            </a:r>
            <a:endParaRPr spc="-5"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90204"/>
              </a:rPr>
              <a:t>reasoning</a:t>
            </a:r>
            <a:r>
              <a:rPr spc="85" dirty="0">
                <a:latin typeface="微软雅黑" panose="020B0503020204020204" charset="-122"/>
                <a:ea typeface="微软雅黑" panose="020B0503020204020204" charset="-122"/>
                <a:cs typeface="Arial" panose="020B0604020202090204"/>
              </a:rPr>
              <a:t> </a:t>
            </a:r>
            <a:r>
              <a:rPr spc="-35" dirty="0">
                <a:latin typeface="微软雅黑" panose="020B0503020204020204" charset="-122"/>
                <a:ea typeface="微软雅黑" panose="020B0503020204020204" charset="-122"/>
                <a:cs typeface="Arial" panose="020B0604020202090204"/>
              </a:rPr>
              <a:t>n.</a:t>
            </a:r>
            <a:r>
              <a:rPr spc="1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15" dirty="0">
                <a:latin typeface="微软雅黑" panose="020B0503020204020204" charset="-122"/>
                <a:ea typeface="微软雅黑" panose="020B0503020204020204" charset="-122"/>
                <a:cs typeface="Arial" panose="020B0604020202090204"/>
              </a:rPr>
              <a:t>sharp</a:t>
            </a:r>
            <a:r>
              <a:rPr spc="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40"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敏锐的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90204"/>
              </a:rPr>
              <a:t>⑤ </a:t>
            </a:r>
            <a:r>
              <a:rPr spc="-15" dirty="0">
                <a:latin typeface="微软雅黑" panose="020B0503020204020204" charset="-122"/>
                <a:ea typeface="微软雅黑" panose="020B0503020204020204" charset="-122"/>
                <a:cs typeface="Arial" panose="020B0604020202090204"/>
              </a:rPr>
              <a:t>right-brained</a:t>
            </a:r>
            <a:r>
              <a:rPr spc="5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3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90204"/>
              </a:rPr>
              <a:t>⑥ </a:t>
            </a:r>
            <a:r>
              <a:rPr spc="-25" dirty="0">
                <a:latin typeface="微软雅黑" panose="020B0503020204020204" charset="-122"/>
                <a:ea typeface="微软雅黑" panose="020B0503020204020204" charset="-122"/>
                <a:cs typeface="Arial" panose="020B0604020202090204"/>
              </a:rPr>
              <a:t>sensitive</a:t>
            </a:r>
            <a:r>
              <a:rPr spc="12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[ˈsɛnsɪtɪv]</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敏感的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90204"/>
              </a:rPr>
              <a:t>⑦ </a:t>
            </a:r>
            <a:r>
              <a:rPr spc="-10" dirty="0">
                <a:latin typeface="微软雅黑" panose="020B0503020204020204" charset="-122"/>
                <a:ea typeface="微软雅黑" panose="020B0503020204020204" charset="-122"/>
                <a:cs typeface="Arial" panose="020B0604020202090204"/>
              </a:rPr>
              <a:t>radical [rædɪkḷ]</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激进的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90204"/>
                <a:sym typeface="+mn-ea"/>
              </a:rPr>
              <a:t>position  </a:t>
            </a:r>
            <a:r>
              <a:rPr lang="en-US" dirty="0">
                <a:latin typeface="微软雅黑" panose="020B0503020204020204" charset="-122"/>
                <a:ea typeface="微软雅黑" panose="020B0503020204020204" charset="-122"/>
                <a:cs typeface="Arial" panose="020B0604020202090204"/>
                <a:sym typeface="+mn-ea"/>
              </a:rPr>
              <a:t>n. </a:t>
            </a:r>
            <a:r>
              <a:rPr lang="zh-CN" altLang="en-US" dirty="0">
                <a:latin typeface="微软雅黑" panose="020B0503020204020204" charset="-122"/>
                <a:ea typeface="微软雅黑" panose="020B0503020204020204" charset="-122"/>
                <a:cs typeface="Arial" panose="020B0604020202090204"/>
                <a:sym typeface="+mn-ea"/>
              </a:rPr>
              <a:t>立场、处境</a:t>
            </a: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2001640"/>
            <a:ext cx="8258175" cy="4351020"/>
          </a:xfrm>
          <a:prstGeom prst="rect">
            <a:avLst/>
          </a:prstGeom>
          <a:noFill/>
          <a:ln w="9525">
            <a:noFill/>
          </a:ln>
        </p:spPr>
        <p:txBody>
          <a:bodyPr wrap="square">
            <a:spAutoFit/>
          </a:bodyPr>
          <a:lstStyle/>
          <a:p>
            <a:pPr marL="12700" marR="5080" indent="114300" algn="just">
              <a:lnSpc>
                <a:spcPct val="156000"/>
              </a:lnSpc>
              <a:spcBef>
                <a:spcPts val="85"/>
              </a:spcBef>
            </a:pPr>
            <a:r>
              <a:rPr sz="2000" spc="-40" dirty="0">
                <a:latin typeface="微软雅黑" panose="020B0503020204020204" charset="-122"/>
                <a:ea typeface="微软雅黑" panose="020B0503020204020204" charset="-122"/>
                <a:cs typeface="微软雅黑" panose="020B0503020204020204" charset="-122"/>
                <a:sym typeface="+mn-ea"/>
              </a:rPr>
              <a:t>④</a:t>
            </a:r>
            <a:r>
              <a:rPr sz="2000" spc="10" dirty="0">
                <a:latin typeface="微软雅黑" panose="020B0503020204020204" charset="-122"/>
                <a:ea typeface="微软雅黑" panose="020B0503020204020204" charset="-122"/>
                <a:cs typeface="Arial" panose="020B0604020202090204"/>
                <a:sym typeface="+mn-ea"/>
              </a:rPr>
              <a:t> Of </a:t>
            </a:r>
            <a:r>
              <a:rPr sz="2000" dirty="0">
                <a:latin typeface="微软雅黑" panose="020B0503020204020204" charset="-122"/>
                <a:ea typeface="微软雅黑" panose="020B0503020204020204" charset="-122"/>
                <a:cs typeface="Arial" panose="020B0604020202090204"/>
                <a:sym typeface="+mn-ea"/>
              </a:rPr>
              <a:t>people who </a:t>
            </a:r>
            <a:r>
              <a:rPr lang="zh-CN" sz="2000" u="sng" dirty="0">
                <a:solidFill>
                  <a:schemeClr val="bg2">
                    <a:lumMod val="50000"/>
                  </a:schemeClr>
                </a:solidFill>
                <a:latin typeface="微软雅黑" panose="020B0503020204020204" charset="-122"/>
                <a:ea typeface="微软雅黑" panose="020B0503020204020204" charset="-122"/>
                <a:cs typeface="Arial" panose="020B0604020202090204"/>
                <a:sym typeface="+mn-ea"/>
              </a:rPr>
              <a:t>①</a:t>
            </a:r>
            <a:r>
              <a:rPr sz="2000" u="sng"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are </a:t>
            </a:r>
            <a:r>
              <a:rPr sz="2000" u="sng" spc="15" dirty="0">
                <a:solidFill>
                  <a:schemeClr val="bg2">
                    <a:lumMod val="50000"/>
                  </a:schemeClr>
                </a:solidFill>
                <a:latin typeface="微软雅黑" panose="020B0503020204020204" charset="-122"/>
                <a:ea typeface="微软雅黑" panose="020B0503020204020204" charset="-122"/>
                <a:cs typeface="Arial" panose="020B0604020202090204"/>
                <a:sym typeface="+mn-ea"/>
              </a:rPr>
              <a:t>good </a:t>
            </a:r>
            <a:r>
              <a:rPr sz="2000" u="sng" spc="30" dirty="0">
                <a:solidFill>
                  <a:schemeClr val="bg2">
                    <a:lumMod val="50000"/>
                  </a:schemeClr>
                </a:solidFill>
                <a:latin typeface="微软雅黑" panose="020B0503020204020204" charset="-122"/>
                <a:ea typeface="微软雅黑" panose="020B0503020204020204" charset="-122"/>
                <a:cs typeface="Arial" panose="020B0604020202090204"/>
                <a:sym typeface="+mn-ea"/>
              </a:rPr>
              <a:t>in </a:t>
            </a:r>
            <a:r>
              <a:rPr sz="2000" u="sng"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mathematics </a:t>
            </a:r>
            <a:r>
              <a:rPr sz="2000" u="sng" spc="15" dirty="0">
                <a:solidFill>
                  <a:schemeClr val="bg2">
                    <a:lumMod val="50000"/>
                  </a:schemeClr>
                </a:solidFill>
                <a:latin typeface="微软雅黑" panose="020B0503020204020204" charset="-122"/>
                <a:ea typeface="微软雅黑" panose="020B0503020204020204" charset="-122"/>
                <a:cs typeface="Arial" panose="020B0604020202090204"/>
                <a:sym typeface="+mn-ea"/>
              </a:rPr>
              <a:t>and </a:t>
            </a:r>
            <a:r>
              <a:rPr sz="2000" u="sng"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language </a:t>
            </a:r>
            <a:r>
              <a:rPr sz="2000" u="sng"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expression</a:t>
            </a:r>
            <a:r>
              <a:rPr sz="2000" spc="10" dirty="0">
                <a:latin typeface="微软雅黑" panose="020B0503020204020204" charset="-122"/>
                <a:ea typeface="微软雅黑" panose="020B0503020204020204" charset="-122"/>
                <a:cs typeface="Arial" panose="020B0604020202090204"/>
                <a:sym typeface="+mn-ea"/>
              </a:rPr>
              <a:t>—that  is, putting </a:t>
            </a:r>
            <a:r>
              <a:rPr sz="2000" dirty="0">
                <a:latin typeface="微软雅黑" panose="020B0503020204020204" charset="-122"/>
                <a:ea typeface="微软雅黑" panose="020B0503020204020204" charset="-122"/>
                <a:cs typeface="Arial" panose="020B0604020202090204"/>
                <a:sym typeface="+mn-ea"/>
              </a:rPr>
              <a:t>into </a:t>
            </a:r>
            <a:r>
              <a:rPr sz="2000" spc="5" dirty="0">
                <a:latin typeface="微软雅黑" panose="020B0503020204020204" charset="-122"/>
                <a:ea typeface="微软雅黑" panose="020B0503020204020204" charset="-122"/>
                <a:cs typeface="Arial" panose="020B0604020202090204"/>
                <a:sym typeface="+mn-ea"/>
              </a:rPr>
              <a:t>practice </a:t>
            </a:r>
            <a:r>
              <a:rPr sz="2000" spc="15" dirty="0">
                <a:latin typeface="微软雅黑" panose="020B0503020204020204" charset="-122"/>
                <a:ea typeface="微软雅黑" panose="020B0503020204020204" charset="-122"/>
                <a:cs typeface="Arial" panose="020B0604020202090204"/>
                <a:sym typeface="+mn-ea"/>
              </a:rPr>
              <a:t>what </a:t>
            </a:r>
            <a:r>
              <a:rPr sz="2000" dirty="0">
                <a:latin typeface="微软雅黑" panose="020B0503020204020204" charset="-122"/>
                <a:ea typeface="微软雅黑" panose="020B0503020204020204" charset="-122"/>
                <a:cs typeface="Arial" panose="020B0604020202090204"/>
                <a:sym typeface="+mn-ea"/>
              </a:rPr>
              <a:t>they </a:t>
            </a:r>
            <a:r>
              <a:rPr sz="2000" spc="-5" dirty="0">
                <a:latin typeface="微软雅黑" panose="020B0503020204020204" charset="-122"/>
                <a:ea typeface="微软雅黑" panose="020B0503020204020204" charset="-122"/>
                <a:cs typeface="Arial" panose="020B0604020202090204"/>
                <a:sym typeface="+mn-ea"/>
              </a:rPr>
              <a:t>have </a:t>
            </a:r>
            <a:r>
              <a:rPr sz="2000" dirty="0">
                <a:latin typeface="微软雅黑" panose="020B0503020204020204" charset="-122"/>
                <a:ea typeface="微软雅黑" panose="020B0503020204020204" charset="-122"/>
                <a:cs typeface="Arial" panose="020B0604020202090204"/>
                <a:sym typeface="+mn-ea"/>
              </a:rPr>
              <a:t>learnt, we </a:t>
            </a:r>
            <a:r>
              <a:rPr sz="2000" spc="40" dirty="0">
                <a:latin typeface="微软雅黑" panose="020B0503020204020204" charset="-122"/>
                <a:ea typeface="微软雅黑" panose="020B0503020204020204" charset="-122"/>
                <a:cs typeface="Arial" panose="020B0604020202090204"/>
                <a:sym typeface="+mn-ea"/>
              </a:rPr>
              <a:t>say </a:t>
            </a:r>
            <a:r>
              <a:rPr sz="2000" dirty="0">
                <a:latin typeface="微软雅黑" panose="020B0503020204020204" charset="-122"/>
                <a:ea typeface="微软雅黑" panose="020B0503020204020204" charset="-122"/>
                <a:cs typeface="Arial" panose="020B0604020202090204"/>
                <a:sym typeface="+mn-ea"/>
              </a:rPr>
              <a:t>that they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more </a:t>
            </a:r>
            <a:r>
              <a:rPr sz="2000" spc="-5" dirty="0">
                <a:solidFill>
                  <a:schemeClr val="tx1"/>
                </a:solidFill>
                <a:latin typeface="微软雅黑" panose="020B0503020204020204" charset="-122"/>
                <a:ea typeface="微软雅黑" panose="020B0503020204020204" charset="-122"/>
                <a:cs typeface="Arial" panose="020B0604020202090204"/>
                <a:sym typeface="+mn-ea"/>
              </a:rPr>
              <a:t>left-</a:t>
            </a:r>
            <a:r>
              <a:rPr sz="2000" spc="5" dirty="0">
                <a:solidFill>
                  <a:schemeClr val="tx1"/>
                </a:solidFill>
                <a:latin typeface="微软雅黑" panose="020B0503020204020204" charset="-122"/>
                <a:ea typeface="微软雅黑" panose="020B0503020204020204" charset="-122"/>
                <a:cs typeface="Arial" panose="020B0604020202090204"/>
                <a:sym typeface="+mn-ea"/>
              </a:rPr>
              <a:t>brained</a:t>
            </a:r>
            <a:r>
              <a:rPr sz="2000" spc="5"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Arial" panose="020B0604020202090204"/>
                <a:sym typeface="+mn-ea"/>
              </a:rPr>
              <a:t>They </a:t>
            </a:r>
            <a:r>
              <a:rPr lang="zh-CN" sz="2000" u="sng" spc="25" dirty="0">
                <a:solidFill>
                  <a:schemeClr val="bg2">
                    <a:lumMod val="50000"/>
                  </a:schemeClr>
                </a:solidFill>
                <a:latin typeface="微软雅黑" panose="020B0503020204020204" charset="-122"/>
                <a:ea typeface="微软雅黑" panose="020B0503020204020204" charset="-122"/>
                <a:cs typeface="Arial" panose="020B0604020202090204"/>
                <a:sym typeface="+mn-ea"/>
              </a:rPr>
              <a:t>②</a:t>
            </a:r>
            <a:r>
              <a:rPr sz="2000" u="sng"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are </a:t>
            </a:r>
            <a:r>
              <a:rPr sz="2000" u="sng"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not </a:t>
            </a:r>
            <a:r>
              <a:rPr sz="2000" u="sng" dirty="0">
                <a:solidFill>
                  <a:schemeClr val="bg2">
                    <a:lumMod val="50000"/>
                  </a:schemeClr>
                </a:solidFill>
                <a:latin typeface="微软雅黑" panose="020B0503020204020204" charset="-122"/>
                <a:ea typeface="微软雅黑" panose="020B0503020204020204" charset="-122"/>
                <a:cs typeface="Arial" panose="020B0604020202090204"/>
                <a:sym typeface="+mn-ea"/>
              </a:rPr>
              <a:t>very </a:t>
            </a:r>
            <a:r>
              <a:rPr sz="2000" u="sng"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sensitive </a:t>
            </a:r>
            <a:r>
              <a:rPr sz="2000" u="sng" spc="15" dirty="0">
                <a:solidFill>
                  <a:schemeClr val="bg2">
                    <a:lumMod val="50000"/>
                  </a:schemeClr>
                </a:solidFill>
                <a:latin typeface="微软雅黑" panose="020B0503020204020204" charset="-122"/>
                <a:ea typeface="微软雅黑" panose="020B0503020204020204" charset="-122"/>
                <a:cs typeface="Arial" panose="020B0604020202090204"/>
                <a:sym typeface="+mn-ea"/>
              </a:rPr>
              <a:t>and </a:t>
            </a:r>
            <a:r>
              <a:rPr sz="2000" u="sng" dirty="0">
                <a:solidFill>
                  <a:schemeClr val="bg2">
                    <a:lumMod val="50000"/>
                  </a:schemeClr>
                </a:solidFill>
                <a:latin typeface="微软雅黑" panose="020B0503020204020204" charset="-122"/>
                <a:ea typeface="微软雅黑" panose="020B0503020204020204" charset="-122"/>
                <a:cs typeface="Arial" panose="020B0604020202090204"/>
                <a:sym typeface="+mn-ea"/>
              </a:rPr>
              <a:t>believe </a:t>
            </a:r>
            <a:r>
              <a:rPr sz="2000" u="sng" spc="30" dirty="0">
                <a:solidFill>
                  <a:schemeClr val="bg2">
                    <a:lumMod val="50000"/>
                  </a:schemeClr>
                </a:solidFill>
                <a:latin typeface="微软雅黑" panose="020B0503020204020204" charset="-122"/>
                <a:ea typeface="微软雅黑" panose="020B0503020204020204" charset="-122"/>
                <a:cs typeface="Arial" panose="020B0604020202090204"/>
                <a:sym typeface="+mn-ea"/>
              </a:rPr>
              <a:t>in </a:t>
            </a:r>
            <a:r>
              <a:rPr sz="2000" u="sng"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doing </a:t>
            </a:r>
            <a:r>
              <a:rPr sz="2000" u="sng" spc="15" dirty="0">
                <a:solidFill>
                  <a:schemeClr val="bg2">
                    <a:lumMod val="50000"/>
                  </a:schemeClr>
                </a:solidFill>
                <a:latin typeface="微软雅黑" panose="020B0503020204020204" charset="-122"/>
                <a:ea typeface="微软雅黑" panose="020B0503020204020204" charset="-122"/>
                <a:cs typeface="Arial" panose="020B0604020202090204"/>
                <a:sym typeface="+mn-ea"/>
              </a:rPr>
              <a:t>everything </a:t>
            </a:r>
            <a:r>
              <a:rPr sz="2000" u="sng"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only  after </a:t>
            </a:r>
            <a:r>
              <a:rPr sz="2000" u="sng"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reasoning.</a:t>
            </a:r>
            <a:r>
              <a:rPr sz="2000" spc="10" dirty="0">
                <a:latin typeface="微软雅黑" panose="020B0503020204020204" charset="-122"/>
                <a:ea typeface="微软雅黑" panose="020B0503020204020204" charset="-122"/>
                <a:cs typeface="Arial" panose="020B0604020202090204"/>
                <a:sym typeface="+mn-ea"/>
              </a:rPr>
              <a:t> </a:t>
            </a:r>
            <a:r>
              <a:rPr sz="2000" spc="15" dirty="0">
                <a:latin typeface="微软雅黑" panose="020B0503020204020204" charset="-122"/>
                <a:ea typeface="微软雅黑" panose="020B0503020204020204" charset="-122"/>
                <a:cs typeface="Arial" panose="020B0604020202090204"/>
                <a:sym typeface="+mn-ea"/>
              </a:rPr>
              <a:t>They are </a:t>
            </a:r>
            <a:r>
              <a:rPr sz="2000" spc="5" dirty="0">
                <a:latin typeface="微软雅黑" panose="020B0503020204020204" charset="-122"/>
                <a:ea typeface="微软雅黑" panose="020B0503020204020204" charset="-122"/>
                <a:cs typeface="Arial" panose="020B0604020202090204"/>
                <a:sym typeface="+mn-ea"/>
              </a:rPr>
              <a:t>very </a:t>
            </a:r>
            <a:r>
              <a:rPr sz="2000" spc="25" dirty="0">
                <a:latin typeface="微软雅黑" panose="020B0503020204020204" charset="-122"/>
                <a:ea typeface="微软雅黑" panose="020B0503020204020204" charset="-122"/>
                <a:cs typeface="Arial" panose="020B0604020202090204"/>
                <a:sym typeface="+mn-ea"/>
              </a:rPr>
              <a:t>sharp </a:t>
            </a:r>
            <a:r>
              <a:rPr sz="2000" spc="40" dirty="0">
                <a:latin typeface="微软雅黑" panose="020B0503020204020204" charset="-122"/>
                <a:ea typeface="微软雅黑" panose="020B0503020204020204" charset="-122"/>
                <a:cs typeface="Arial" panose="020B0604020202090204"/>
                <a:sym typeface="+mn-ea"/>
              </a:rPr>
              <a:t>at </a:t>
            </a:r>
            <a:r>
              <a:rPr sz="2000" spc="10" dirty="0">
                <a:latin typeface="微软雅黑" panose="020B0503020204020204" charset="-122"/>
                <a:ea typeface="微软雅黑" panose="020B0503020204020204" charset="-122"/>
                <a:cs typeface="Arial" panose="020B0604020202090204"/>
                <a:sym typeface="+mn-ea"/>
              </a:rPr>
              <a:t>arguments. They are </a:t>
            </a:r>
            <a:r>
              <a:rPr sz="2000" spc="-15" dirty="0">
                <a:latin typeface="微软雅黑" panose="020B0503020204020204" charset="-122"/>
                <a:ea typeface="微软雅黑" panose="020B0503020204020204" charset="-122"/>
                <a:cs typeface="Arial" panose="020B0604020202090204"/>
                <a:sym typeface="+mn-ea"/>
              </a:rPr>
              <a:t>the </a:t>
            </a:r>
            <a:r>
              <a:rPr sz="2000" dirty="0">
                <a:latin typeface="微软雅黑" panose="020B0503020204020204" charset="-122"/>
                <a:ea typeface="微软雅黑" panose="020B0503020204020204" charset="-122"/>
                <a:cs typeface="Arial" panose="020B0604020202090204"/>
                <a:sym typeface="+mn-ea"/>
              </a:rPr>
              <a:t>type </a:t>
            </a:r>
            <a:r>
              <a:rPr sz="2000" spc="-15" dirty="0">
                <a:latin typeface="微软雅黑" panose="020B0503020204020204" charset="-122"/>
                <a:ea typeface="微软雅黑" panose="020B0503020204020204" charset="-122"/>
                <a:cs typeface="Arial" panose="020B0604020202090204"/>
                <a:sym typeface="+mn-ea"/>
              </a:rPr>
              <a:t>who  </a:t>
            </a:r>
            <a:r>
              <a:rPr sz="2000" spc="5" dirty="0">
                <a:latin typeface="微软雅黑" panose="020B0503020204020204" charset="-122"/>
                <a:ea typeface="微软雅黑" panose="020B0503020204020204" charset="-122"/>
                <a:cs typeface="Arial" panose="020B0604020202090204"/>
                <a:sym typeface="+mn-ea"/>
              </a:rPr>
              <a:t>will </a:t>
            </a:r>
            <a:r>
              <a:rPr sz="2000" spc="-5" dirty="0">
                <a:latin typeface="微软雅黑" panose="020B0503020204020204" charset="-122"/>
                <a:ea typeface="微软雅黑" panose="020B0503020204020204" charset="-122"/>
                <a:cs typeface="Arial" panose="020B0604020202090204"/>
                <a:sym typeface="+mn-ea"/>
              </a:rPr>
              <a:t>not </a:t>
            </a:r>
            <a:r>
              <a:rPr sz="2000" spc="5" dirty="0">
                <a:latin typeface="微软雅黑" panose="020B0503020204020204" charset="-122"/>
                <a:ea typeface="微软雅黑" panose="020B0503020204020204" charset="-122"/>
                <a:cs typeface="Arial" panose="020B0604020202090204"/>
                <a:sym typeface="+mn-ea"/>
              </a:rPr>
              <a:t>believe </a:t>
            </a:r>
            <a:r>
              <a:rPr sz="2000" spc="30" dirty="0">
                <a:latin typeface="微软雅黑" panose="020B0503020204020204" charset="-122"/>
                <a:ea typeface="微软雅黑" panose="020B0503020204020204" charset="-122"/>
                <a:cs typeface="Arial" panose="020B0604020202090204"/>
                <a:sym typeface="+mn-ea"/>
              </a:rPr>
              <a:t>in </a:t>
            </a:r>
            <a:r>
              <a:rPr sz="2000" spc="15" dirty="0">
                <a:latin typeface="微软雅黑" panose="020B0503020204020204" charset="-122"/>
                <a:ea typeface="微软雅黑" panose="020B0503020204020204" charset="-122"/>
                <a:cs typeface="Arial" panose="020B0604020202090204"/>
                <a:sym typeface="+mn-ea"/>
              </a:rPr>
              <a:t>anything </a:t>
            </a:r>
            <a:r>
              <a:rPr sz="2000" dirty="0">
                <a:latin typeface="微软雅黑" panose="020B0503020204020204" charset="-122"/>
                <a:ea typeface="微软雅黑" panose="020B0503020204020204" charset="-122"/>
                <a:cs typeface="Arial" panose="020B0604020202090204"/>
                <a:sym typeface="+mn-ea"/>
              </a:rPr>
              <a:t>until they </a:t>
            </a:r>
            <a:r>
              <a:rPr sz="2000" spc="25" dirty="0">
                <a:latin typeface="微软雅黑" panose="020B0503020204020204" charset="-122"/>
                <a:ea typeface="微软雅黑" panose="020B0503020204020204" charset="-122"/>
                <a:cs typeface="Arial" panose="020B0604020202090204"/>
                <a:sym typeface="+mn-ea"/>
              </a:rPr>
              <a:t>see </a:t>
            </a:r>
            <a:r>
              <a:rPr sz="2000" spc="10" dirty="0">
                <a:latin typeface="微软雅黑" panose="020B0503020204020204" charset="-122"/>
                <a:ea typeface="微软雅黑" panose="020B0503020204020204" charset="-122"/>
                <a:cs typeface="Arial" panose="020B0604020202090204"/>
                <a:sym typeface="+mn-ea"/>
              </a:rPr>
              <a:t>it. </a:t>
            </a:r>
            <a:endParaRPr sz="2000" spc="1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spc="1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微软雅黑" panose="020B0503020204020204" charset="-122"/>
              <a:sym typeface="+mn-ea"/>
            </a:endParaRPr>
          </a:p>
          <a:p>
            <a:pPr marL="127000">
              <a:lnSpc>
                <a:spcPct val="100000"/>
              </a:lnSpc>
              <a:spcBef>
                <a:spcPts val="725"/>
              </a:spcBef>
            </a:pPr>
            <a:r>
              <a:rPr sz="2000" dirty="0">
                <a:latin typeface="微软雅黑" panose="020B0503020204020204" charset="-122"/>
                <a:ea typeface="微软雅黑" panose="020B0503020204020204" charset="-122"/>
                <a:cs typeface="微软雅黑" panose="020B0503020204020204" charset="-122"/>
                <a:sym typeface="+mn-ea"/>
              </a:rPr>
              <a:t>段意：</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左</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脑型</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的</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人擅长</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数</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学和</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语</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言表</a:t>
            </a:r>
            <a:r>
              <a:rPr sz="2000" spc="75" dirty="0">
                <a:solidFill>
                  <a:schemeClr val="tx1"/>
                </a:solidFill>
                <a:latin typeface="微软雅黑" panose="020B0503020204020204" charset="-122"/>
                <a:ea typeface="微软雅黑" panose="020B0503020204020204" charset="-122"/>
                <a:cs typeface="微软雅黑" panose="020B0503020204020204" charset="-122"/>
                <a:sym typeface="+mn-ea"/>
              </a:rPr>
              <a:t>达</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，他</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们</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不敏</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感</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相信</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推</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10930" y="2109590"/>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lang="en-US" spc="-30" dirty="0">
                <a:latin typeface="微软雅黑" panose="020B0503020204020204" charset="-122"/>
                <a:ea typeface="微软雅黑" panose="020B0503020204020204" charset="-122"/>
                <a:cs typeface="Arial" panose="020B0604020202090204"/>
              </a:rPr>
              <a:t>d</a:t>
            </a:r>
            <a:r>
              <a:rPr spc="-30" dirty="0">
                <a:latin typeface="微软雅黑" panose="020B0503020204020204" charset="-122"/>
                <a:ea typeface="微软雅黑" panose="020B0503020204020204" charset="-122"/>
                <a:cs typeface="Arial" panose="020B0604020202090204"/>
              </a:rPr>
              <a:t>ominant</a:t>
            </a:r>
            <a:r>
              <a:rPr spc="15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[ˈdɒmɪnənt]</a:t>
            </a:r>
            <a:endParaRPr>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占优势的</a:t>
            </a:r>
            <a:endParaRPr>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0" dirty="0">
                <a:latin typeface="微软雅黑" panose="020B0503020204020204" charset="-122"/>
                <a:ea typeface="微软雅黑" panose="020B0503020204020204" charset="-122"/>
                <a:cs typeface="Arial" panose="020B0604020202090204"/>
              </a:rPr>
              <a:t>② </a:t>
            </a:r>
            <a:r>
              <a:rPr spc="-10" dirty="0">
                <a:latin typeface="微软雅黑" panose="020B0503020204020204" charset="-122"/>
                <a:ea typeface="微软雅黑" panose="020B0503020204020204" charset="-122"/>
                <a:cs typeface="Arial" panose="020B0604020202090204"/>
              </a:rPr>
              <a:t>left-brained</a:t>
            </a:r>
            <a:r>
              <a:rPr spc="-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左脑型的 </a:t>
            </a:r>
            <a:endParaRPr spc="-5"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90204"/>
              </a:rPr>
              <a:t>reasoning</a:t>
            </a:r>
            <a:r>
              <a:rPr spc="85" dirty="0">
                <a:latin typeface="微软雅黑" panose="020B0503020204020204" charset="-122"/>
                <a:ea typeface="微软雅黑" panose="020B0503020204020204" charset="-122"/>
                <a:cs typeface="Arial" panose="020B0604020202090204"/>
              </a:rPr>
              <a:t> </a:t>
            </a:r>
            <a:r>
              <a:rPr spc="-35" dirty="0">
                <a:latin typeface="微软雅黑" panose="020B0503020204020204" charset="-122"/>
                <a:ea typeface="微软雅黑" panose="020B0503020204020204" charset="-122"/>
                <a:cs typeface="Arial" panose="020B0604020202090204"/>
              </a:rPr>
              <a:t>n.</a:t>
            </a:r>
            <a:r>
              <a:rPr spc="1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15" dirty="0">
                <a:latin typeface="微软雅黑" panose="020B0503020204020204" charset="-122"/>
                <a:ea typeface="微软雅黑" panose="020B0503020204020204" charset="-122"/>
                <a:cs typeface="Arial" panose="020B0604020202090204"/>
              </a:rPr>
              <a:t>sharp</a:t>
            </a:r>
            <a:r>
              <a:rPr spc="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40"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敏锐的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90204"/>
              </a:rPr>
              <a:t>⑤ </a:t>
            </a:r>
            <a:r>
              <a:rPr spc="-15" dirty="0">
                <a:latin typeface="微软雅黑" panose="020B0503020204020204" charset="-122"/>
                <a:ea typeface="微软雅黑" panose="020B0503020204020204" charset="-122"/>
                <a:cs typeface="Arial" panose="020B0604020202090204"/>
              </a:rPr>
              <a:t>right-brained</a:t>
            </a:r>
            <a:r>
              <a:rPr spc="5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3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右脑型的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90204"/>
              </a:rPr>
              <a:t>⑥ </a:t>
            </a:r>
            <a:r>
              <a:rPr spc="-25" dirty="0">
                <a:latin typeface="微软雅黑" panose="020B0503020204020204" charset="-122"/>
                <a:ea typeface="微软雅黑" panose="020B0503020204020204" charset="-122"/>
                <a:cs typeface="Arial" panose="020B0604020202090204"/>
              </a:rPr>
              <a:t>sensitive</a:t>
            </a:r>
            <a:r>
              <a:rPr spc="12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[ˈsɛnsɪtɪv]</a:t>
            </a:r>
            <a:endParaRPr>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敏感的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90204"/>
              </a:rPr>
              <a:t>⑦ </a:t>
            </a:r>
            <a:r>
              <a:rPr spc="-10" dirty="0">
                <a:latin typeface="微软雅黑" panose="020B0503020204020204" charset="-122"/>
                <a:ea typeface="微软雅黑" panose="020B0503020204020204" charset="-122"/>
                <a:cs typeface="Arial" panose="020B0604020202090204"/>
              </a:rPr>
              <a:t>radical [rædɪkḷ]</a:t>
            </a:r>
            <a:endParaRPr>
              <a:latin typeface="微软雅黑" panose="020B0503020204020204" charset="-122"/>
              <a:ea typeface="微软雅黑" panose="020B0503020204020204" charset="-122"/>
              <a:cs typeface="Arial" panose="020B060402020209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激进的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10"/>
              </a:spcBef>
            </a:pPr>
            <a:r>
              <a:rPr lang="zh-CN" altLang="en-US">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90204"/>
                <a:sym typeface="+mn-ea"/>
              </a:rPr>
              <a:t>position  </a:t>
            </a:r>
            <a:r>
              <a:rPr lang="en-US" dirty="0">
                <a:latin typeface="微软雅黑" panose="020B0503020204020204" charset="-122"/>
                <a:ea typeface="微软雅黑" panose="020B0503020204020204" charset="-122"/>
                <a:cs typeface="Arial" panose="020B0604020202090204"/>
                <a:sym typeface="+mn-ea"/>
              </a:rPr>
              <a:t>n. </a:t>
            </a:r>
            <a:r>
              <a:rPr lang="zh-CN" altLang="en-US" dirty="0">
                <a:latin typeface="微软雅黑" panose="020B0503020204020204" charset="-122"/>
                <a:ea typeface="微软雅黑" panose="020B0503020204020204" charset="-122"/>
                <a:cs typeface="Arial" panose="020B0604020202090204"/>
                <a:sym typeface="+mn-ea"/>
              </a:rPr>
              <a:t>立场、处境</a:t>
            </a: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776" y="993531"/>
            <a:ext cx="12310110" cy="5802630"/>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703060505090304"/>
              </a:rPr>
              <a:t>I. </a:t>
            </a:r>
            <a:r>
              <a:rPr sz="2000" b="1" spc="10" dirty="0">
                <a:latin typeface="微软雅黑" panose="020B0503020204020204" charset="-122"/>
                <a:ea typeface="微软雅黑" panose="020B0503020204020204" charset="-122"/>
                <a:cs typeface="Times New Roman" panose="02020703060505090304"/>
              </a:rPr>
              <a:t>Introduction</a:t>
            </a:r>
            <a:r>
              <a:rPr sz="2000" b="1" spc="50" dirty="0">
                <a:latin typeface="微软雅黑" panose="020B0503020204020204" charset="-122"/>
                <a:ea typeface="微软雅黑" panose="020B0503020204020204" charset="-122"/>
                <a:cs typeface="Times New Roman" panose="02020703060505090304"/>
              </a:rPr>
              <a:t> </a:t>
            </a:r>
            <a:r>
              <a:rPr sz="2000" b="1" spc="25" dirty="0">
                <a:latin typeface="微软雅黑" panose="020B0503020204020204" charset="-122"/>
                <a:ea typeface="微软雅黑" panose="020B0503020204020204" charset="-122"/>
                <a:cs typeface="Times New Roman" panose="02020703060505090304"/>
              </a:rPr>
              <a:t>(</a:t>
            </a:r>
            <a:r>
              <a:rPr lang="en-US" sz="2000" b="1" spc="25" dirty="0">
                <a:latin typeface="微软雅黑" panose="020B0503020204020204" charset="-122"/>
                <a:ea typeface="微软雅黑" panose="020B0503020204020204" charset="-122"/>
                <a:cs typeface="Times New Roman" panose="02020703060505090304"/>
              </a:rPr>
              <a:t>P</a:t>
            </a:r>
            <a:r>
              <a:rPr sz="2000" b="1" spc="25" dirty="0">
                <a:latin typeface="微软雅黑" panose="020B0503020204020204" charset="-122"/>
                <a:ea typeface="微软雅黑" panose="020B0503020204020204" charset="-122"/>
                <a:cs typeface="Times New Roman" panose="02020703060505090304"/>
              </a:rPr>
              <a:t>ara.1)</a:t>
            </a:r>
            <a:endParaRPr sz="2000" b="1" spc="25" dirty="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spc="1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Thesis: Human </a:t>
            </a:r>
            <a:r>
              <a:rPr sz="2000" spc="10" dirty="0">
                <a:latin typeface="微软雅黑" panose="020B0503020204020204" charset="-122"/>
                <a:ea typeface="微软雅黑" panose="020B0503020204020204" charset="-122"/>
                <a:cs typeface="Times New Roman" panose="02020703060505090304"/>
                <a:sym typeface="+mn-ea"/>
              </a:rPr>
              <a:t>brains </a:t>
            </a:r>
            <a:r>
              <a:rPr sz="2000" spc="5" dirty="0">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divided </a:t>
            </a:r>
            <a:r>
              <a:rPr sz="2000" dirty="0">
                <a:latin typeface="微软雅黑" panose="020B0503020204020204" charset="-122"/>
                <a:ea typeface="微软雅黑" panose="020B0503020204020204" charset="-122"/>
                <a:cs typeface="Times New Roman" panose="02020703060505090304"/>
                <a:sym typeface="+mn-ea"/>
              </a:rPr>
              <a:t>into </a:t>
            </a:r>
            <a:r>
              <a:rPr sz="2000" spc="5" dirty="0">
                <a:latin typeface="微软雅黑" panose="020B0503020204020204" charset="-122"/>
                <a:ea typeface="微软雅黑" panose="020B0503020204020204" charset="-122"/>
                <a:cs typeface="Times New Roman" panose="02020703060505090304"/>
                <a:sym typeface="+mn-ea"/>
              </a:rPr>
              <a:t>two halves,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each half </a:t>
            </a:r>
            <a:r>
              <a:rPr sz="2000" spc="10" dirty="0">
                <a:latin typeface="微软雅黑" panose="020B0503020204020204" charset="-122"/>
                <a:ea typeface="微软雅黑" panose="020B0503020204020204" charset="-122"/>
                <a:cs typeface="Times New Roman" panose="02020703060505090304"/>
                <a:sym typeface="+mn-ea"/>
              </a:rPr>
              <a:t>has </a:t>
            </a:r>
            <a:r>
              <a:rPr sz="2000" dirty="0">
                <a:latin typeface="微软雅黑" panose="020B0503020204020204" charset="-122"/>
                <a:ea typeface="微软雅黑" panose="020B0503020204020204" charset="-122"/>
                <a:cs typeface="Times New Roman" panose="02020703060505090304"/>
                <a:sym typeface="+mn-ea"/>
              </a:rPr>
              <a:t>separate</a:t>
            </a:r>
            <a:r>
              <a:rPr sz="2000" spc="-17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features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roles</a:t>
            </a:r>
            <a:r>
              <a:rPr dirty="0">
                <a:latin typeface="Times New Roman" panose="02020703060505090304"/>
                <a:cs typeface="Times New Roman" panose="02020703060505090304"/>
                <a:sym typeface="+mn-ea"/>
              </a:rPr>
              <a:t>.</a:t>
            </a:r>
            <a:endParaRPr dirty="0">
              <a:latin typeface="Times New Roman" panose="02020703060505090304"/>
              <a:cs typeface="Times New Roman" panose="0202070306050509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 </a:t>
            </a:r>
            <a:r>
              <a:rPr sz="2000" b="1" spc="25" dirty="0">
                <a:latin typeface="微软雅黑" panose="020B0503020204020204" charset="-122"/>
                <a:ea typeface="微软雅黑" panose="020B0503020204020204" charset="-122"/>
                <a:cs typeface="Times New Roman" panose="02020703060505090304"/>
                <a:sym typeface="+mn-ea"/>
              </a:rPr>
              <a:t>Features and </a:t>
            </a:r>
            <a:r>
              <a:rPr sz="2000" b="1" dirty="0">
                <a:latin typeface="微软雅黑" panose="020B0503020204020204" charset="-122"/>
                <a:ea typeface="微软雅黑" panose="020B0503020204020204" charset="-122"/>
                <a:cs typeface="Times New Roman" panose="02020703060505090304"/>
                <a:sym typeface="+mn-ea"/>
              </a:rPr>
              <a:t>roles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brain </a:t>
            </a:r>
            <a:r>
              <a:rPr sz="2000" b="1" spc="25" dirty="0">
                <a:latin typeface="微软雅黑" panose="020B0503020204020204" charset="-122"/>
                <a:ea typeface="微软雅黑" panose="020B0503020204020204" charset="-122"/>
                <a:cs typeface="Times New Roman" panose="02020703060505090304"/>
                <a:sym typeface="+mn-ea"/>
              </a:rPr>
              <a:t>and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135"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.2-3)</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A. </a:t>
            </a:r>
            <a:r>
              <a:rPr sz="2000" spc="-5" dirty="0">
                <a:latin typeface="微软雅黑" panose="020B0503020204020204" charset="-122"/>
                <a:ea typeface="微软雅黑" panose="020B0503020204020204" charset="-122"/>
                <a:cs typeface="Times New Roman" panose="02020703060505090304"/>
                <a:sym typeface="+mn-ea"/>
              </a:rPr>
              <a:t>Left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55" dirty="0">
                <a:latin typeface="微软雅黑" panose="020B0503020204020204" charset="-122"/>
                <a:ea typeface="微软雅黑" panose="020B0503020204020204" charset="-122"/>
                <a:cs typeface="Times New Roman" panose="02020703060505090304"/>
                <a:sym typeface="+mn-ea"/>
              </a:rPr>
              <a:t> </a:t>
            </a:r>
            <a:r>
              <a:rPr sz="2000" spc="-5" dirty="0">
                <a:latin typeface="微软雅黑" panose="020B0503020204020204" charset="-122"/>
                <a:ea typeface="微软雅黑" panose="020B0503020204020204" charset="-122"/>
                <a:cs typeface="Times New Roman" panose="02020703060505090304"/>
                <a:sym typeface="+mn-ea"/>
              </a:rPr>
              <a:t>logically</a:t>
            </a:r>
            <a:endParaRPr sz="2000" spc="-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Right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2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creatively</a:t>
            </a:r>
            <a:endParaRPr sz="200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III. </a:t>
            </a:r>
            <a:r>
              <a:rPr sz="2000" b="1" spc="10" dirty="0">
                <a:latin typeface="微软雅黑" panose="020B0503020204020204" charset="-122"/>
                <a:ea typeface="微软雅黑" panose="020B0503020204020204" charset="-122"/>
                <a:cs typeface="Times New Roman" panose="02020703060505090304"/>
                <a:sym typeface="+mn-ea"/>
              </a:rPr>
              <a:t>Dominance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a:t>
            </a:r>
            <a:r>
              <a:rPr sz="2000" b="1" spc="25" dirty="0">
                <a:latin typeface="微软雅黑" panose="020B0503020204020204" charset="-122"/>
                <a:ea typeface="微软雅黑" panose="020B0503020204020204" charset="-122"/>
                <a:cs typeface="Times New Roman" panose="02020703060505090304"/>
                <a:sym typeface="+mn-ea"/>
              </a:rPr>
              <a:t>or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30"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.4-5) </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left-brained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703060505090304"/>
                <a:sym typeface="+mn-ea"/>
              </a:rPr>
              <a:t>1. </a:t>
            </a:r>
            <a:r>
              <a:rPr sz="2000" spc="-10" dirty="0">
                <a:latin typeface="微软雅黑" panose="020B0503020204020204" charset="-122"/>
                <a:ea typeface="微软雅黑" panose="020B0503020204020204" charset="-122"/>
                <a:cs typeface="Times New Roman" panose="02020703060505090304"/>
                <a:sym typeface="+mn-ea"/>
              </a:rPr>
              <a:t>Being </a:t>
            </a:r>
            <a:r>
              <a:rPr sz="2000" spc="10" dirty="0">
                <a:latin typeface="微软雅黑" panose="020B0503020204020204" charset="-122"/>
                <a:ea typeface="微软雅黑" panose="020B0503020204020204" charset="-122"/>
                <a:cs typeface="Times New Roman" panose="02020703060505090304"/>
                <a:sym typeface="+mn-ea"/>
              </a:rPr>
              <a:t>good </a:t>
            </a:r>
            <a:r>
              <a:rPr sz="2000" dirty="0">
                <a:latin typeface="微软雅黑" panose="020B0503020204020204" charset="-122"/>
                <a:ea typeface="微软雅黑" panose="020B0503020204020204" charset="-122"/>
                <a:cs typeface="Times New Roman" panose="02020703060505090304"/>
                <a:sym typeface="+mn-ea"/>
              </a:rPr>
              <a:t>at mathematics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language</a:t>
            </a:r>
            <a:r>
              <a:rPr sz="2000" spc="-90"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expression</a:t>
            </a: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lang="en-US" sz="2000" spc="25" dirty="0">
                <a:latin typeface="微软雅黑" panose="020B0503020204020204" charset="-122"/>
                <a:ea typeface="微软雅黑" panose="020B0503020204020204" charset="-122"/>
                <a:cs typeface="Times New Roman" panose="02020703060505090304"/>
                <a:sym typeface="+mn-ea"/>
              </a:rPr>
              <a:t>right</a:t>
            </a:r>
            <a:r>
              <a:rPr sz="2000" spc="5" dirty="0">
                <a:latin typeface="微软雅黑" panose="020B0503020204020204" charset="-122"/>
                <a:ea typeface="微软雅黑" panose="020B0503020204020204" charset="-122"/>
                <a:cs typeface="Times New Roman" panose="02020703060505090304"/>
                <a:sym typeface="+mn-ea"/>
              </a:rPr>
              <a: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1. </a:t>
            </a:r>
            <a:endParaRPr lang="en-US" sz="2000" spc="25" dirty="0">
              <a:latin typeface="微软雅黑" panose="020B0503020204020204" charset="-122"/>
              <a:ea typeface="微软雅黑" panose="020B0503020204020204" charset="-122"/>
              <a:cs typeface="Times New Roman" panose="02020703060505090304"/>
              <a:sym typeface="+mn-ea"/>
            </a:endParaRPr>
          </a:p>
        </p:txBody>
      </p:sp>
      <p:cxnSp>
        <p:nvCxnSpPr>
          <p:cNvPr id="3" name="直接连接符 2"/>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5" name="图示 4"/>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5678" y="936906"/>
            <a:ext cx="12310110" cy="5802630"/>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703060505090304"/>
              </a:rPr>
              <a:t>I. </a:t>
            </a:r>
            <a:r>
              <a:rPr sz="2000" b="1" spc="10" dirty="0">
                <a:latin typeface="微软雅黑" panose="020B0503020204020204" charset="-122"/>
                <a:ea typeface="微软雅黑" panose="020B0503020204020204" charset="-122"/>
                <a:cs typeface="Times New Roman" panose="02020703060505090304"/>
              </a:rPr>
              <a:t>Introduction</a:t>
            </a:r>
            <a:r>
              <a:rPr sz="2000" b="1" spc="50" dirty="0">
                <a:latin typeface="微软雅黑" panose="020B0503020204020204" charset="-122"/>
                <a:ea typeface="微软雅黑" panose="020B0503020204020204" charset="-122"/>
                <a:cs typeface="Times New Roman" panose="02020703060505090304"/>
              </a:rPr>
              <a:t> </a:t>
            </a:r>
            <a:r>
              <a:rPr sz="2000" b="1" spc="25" dirty="0">
                <a:latin typeface="微软雅黑" panose="020B0503020204020204" charset="-122"/>
                <a:ea typeface="微软雅黑" panose="020B0503020204020204" charset="-122"/>
                <a:cs typeface="Times New Roman" panose="02020703060505090304"/>
              </a:rPr>
              <a:t>(</a:t>
            </a:r>
            <a:r>
              <a:rPr lang="en-US" sz="2000" b="1" spc="25" dirty="0">
                <a:latin typeface="微软雅黑" panose="020B0503020204020204" charset="-122"/>
                <a:ea typeface="微软雅黑" panose="020B0503020204020204" charset="-122"/>
                <a:cs typeface="Times New Roman" panose="02020703060505090304"/>
              </a:rPr>
              <a:t>P</a:t>
            </a:r>
            <a:r>
              <a:rPr sz="2000" b="1" spc="25" dirty="0">
                <a:latin typeface="微软雅黑" panose="020B0503020204020204" charset="-122"/>
                <a:ea typeface="微软雅黑" panose="020B0503020204020204" charset="-122"/>
                <a:cs typeface="Times New Roman" panose="02020703060505090304"/>
              </a:rPr>
              <a:t>ara.1)</a:t>
            </a:r>
            <a:endParaRPr sz="2000" b="1" spc="25" dirty="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spc="1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Thesis: Human </a:t>
            </a:r>
            <a:r>
              <a:rPr sz="2000" spc="10" dirty="0">
                <a:latin typeface="微软雅黑" panose="020B0503020204020204" charset="-122"/>
                <a:ea typeface="微软雅黑" panose="020B0503020204020204" charset="-122"/>
                <a:cs typeface="Times New Roman" panose="02020703060505090304"/>
                <a:sym typeface="+mn-ea"/>
              </a:rPr>
              <a:t>brains </a:t>
            </a:r>
            <a:r>
              <a:rPr sz="2000" spc="5" dirty="0">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divided </a:t>
            </a:r>
            <a:r>
              <a:rPr sz="2000" dirty="0">
                <a:latin typeface="微软雅黑" panose="020B0503020204020204" charset="-122"/>
                <a:ea typeface="微软雅黑" panose="020B0503020204020204" charset="-122"/>
                <a:cs typeface="Times New Roman" panose="02020703060505090304"/>
                <a:sym typeface="+mn-ea"/>
              </a:rPr>
              <a:t>into </a:t>
            </a:r>
            <a:r>
              <a:rPr sz="2000" spc="5" dirty="0">
                <a:latin typeface="微软雅黑" panose="020B0503020204020204" charset="-122"/>
                <a:ea typeface="微软雅黑" panose="020B0503020204020204" charset="-122"/>
                <a:cs typeface="Times New Roman" panose="02020703060505090304"/>
                <a:sym typeface="+mn-ea"/>
              </a:rPr>
              <a:t>two halves,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each half </a:t>
            </a:r>
            <a:r>
              <a:rPr sz="2000" spc="10" dirty="0">
                <a:latin typeface="微软雅黑" panose="020B0503020204020204" charset="-122"/>
                <a:ea typeface="微软雅黑" panose="020B0503020204020204" charset="-122"/>
                <a:cs typeface="Times New Roman" panose="02020703060505090304"/>
                <a:sym typeface="+mn-ea"/>
              </a:rPr>
              <a:t>has </a:t>
            </a:r>
            <a:r>
              <a:rPr sz="2000" dirty="0">
                <a:latin typeface="微软雅黑" panose="020B0503020204020204" charset="-122"/>
                <a:ea typeface="微软雅黑" panose="020B0503020204020204" charset="-122"/>
                <a:cs typeface="Times New Roman" panose="02020703060505090304"/>
                <a:sym typeface="+mn-ea"/>
              </a:rPr>
              <a:t>separate</a:t>
            </a:r>
            <a:r>
              <a:rPr sz="2000" spc="-17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features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roles</a:t>
            </a:r>
            <a:r>
              <a:rPr dirty="0">
                <a:latin typeface="Times New Roman" panose="02020703060505090304"/>
                <a:cs typeface="Times New Roman" panose="02020703060505090304"/>
                <a:sym typeface="+mn-ea"/>
              </a:rPr>
              <a:t>.</a:t>
            </a:r>
            <a:endParaRPr dirty="0">
              <a:latin typeface="Times New Roman" panose="02020703060505090304"/>
              <a:cs typeface="Times New Roman" panose="0202070306050509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 </a:t>
            </a:r>
            <a:r>
              <a:rPr sz="2000" b="1" spc="25" dirty="0">
                <a:latin typeface="微软雅黑" panose="020B0503020204020204" charset="-122"/>
                <a:ea typeface="微软雅黑" panose="020B0503020204020204" charset="-122"/>
                <a:cs typeface="Times New Roman" panose="02020703060505090304"/>
                <a:sym typeface="+mn-ea"/>
              </a:rPr>
              <a:t>Features and </a:t>
            </a:r>
            <a:r>
              <a:rPr sz="2000" b="1" dirty="0">
                <a:latin typeface="微软雅黑" panose="020B0503020204020204" charset="-122"/>
                <a:ea typeface="微软雅黑" panose="020B0503020204020204" charset="-122"/>
                <a:cs typeface="Times New Roman" panose="02020703060505090304"/>
                <a:sym typeface="+mn-ea"/>
              </a:rPr>
              <a:t>roles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brain </a:t>
            </a:r>
            <a:r>
              <a:rPr sz="2000" b="1" spc="25" dirty="0">
                <a:latin typeface="微软雅黑" panose="020B0503020204020204" charset="-122"/>
                <a:ea typeface="微软雅黑" panose="020B0503020204020204" charset="-122"/>
                <a:cs typeface="Times New Roman" panose="02020703060505090304"/>
                <a:sym typeface="+mn-ea"/>
              </a:rPr>
              <a:t>and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135"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.2-3)</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A. </a:t>
            </a:r>
            <a:r>
              <a:rPr sz="2000" spc="-5" dirty="0">
                <a:latin typeface="微软雅黑" panose="020B0503020204020204" charset="-122"/>
                <a:ea typeface="微软雅黑" panose="020B0503020204020204" charset="-122"/>
                <a:cs typeface="Times New Roman" panose="02020703060505090304"/>
                <a:sym typeface="+mn-ea"/>
              </a:rPr>
              <a:t>Left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55" dirty="0">
                <a:latin typeface="微软雅黑" panose="020B0503020204020204" charset="-122"/>
                <a:ea typeface="微软雅黑" panose="020B0503020204020204" charset="-122"/>
                <a:cs typeface="Times New Roman" panose="02020703060505090304"/>
                <a:sym typeface="+mn-ea"/>
              </a:rPr>
              <a:t> </a:t>
            </a:r>
            <a:r>
              <a:rPr sz="2000" spc="-5" dirty="0">
                <a:latin typeface="微软雅黑" panose="020B0503020204020204" charset="-122"/>
                <a:ea typeface="微软雅黑" panose="020B0503020204020204" charset="-122"/>
                <a:cs typeface="Times New Roman" panose="02020703060505090304"/>
                <a:sym typeface="+mn-ea"/>
              </a:rPr>
              <a:t>logically</a:t>
            </a:r>
            <a:endParaRPr sz="2000" spc="-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Right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2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creatively</a:t>
            </a:r>
            <a:endParaRPr sz="200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III. </a:t>
            </a:r>
            <a:r>
              <a:rPr sz="2000" b="1" spc="10" dirty="0">
                <a:latin typeface="微软雅黑" panose="020B0503020204020204" charset="-122"/>
                <a:ea typeface="微软雅黑" panose="020B0503020204020204" charset="-122"/>
                <a:cs typeface="Times New Roman" panose="02020703060505090304"/>
                <a:sym typeface="+mn-ea"/>
              </a:rPr>
              <a:t>Dominance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a:t>
            </a:r>
            <a:r>
              <a:rPr sz="2000" b="1" spc="25" dirty="0">
                <a:latin typeface="微软雅黑" panose="020B0503020204020204" charset="-122"/>
                <a:ea typeface="微软雅黑" panose="020B0503020204020204" charset="-122"/>
                <a:cs typeface="Times New Roman" panose="02020703060505090304"/>
                <a:sym typeface="+mn-ea"/>
              </a:rPr>
              <a:t>or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30"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.4-5) </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left-brained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703060505090304"/>
                <a:sym typeface="+mn-ea"/>
              </a:rPr>
              <a:t>1. </a:t>
            </a:r>
            <a:r>
              <a:rPr sz="2000" spc="-10" dirty="0">
                <a:latin typeface="微软雅黑" panose="020B0503020204020204" charset="-122"/>
                <a:ea typeface="微软雅黑" panose="020B0503020204020204" charset="-122"/>
                <a:cs typeface="Times New Roman" panose="02020703060505090304"/>
                <a:sym typeface="+mn-ea"/>
              </a:rPr>
              <a:t>Being </a:t>
            </a:r>
            <a:r>
              <a:rPr sz="2000" spc="10" dirty="0">
                <a:latin typeface="微软雅黑" panose="020B0503020204020204" charset="-122"/>
                <a:ea typeface="微软雅黑" panose="020B0503020204020204" charset="-122"/>
                <a:cs typeface="Times New Roman" panose="02020703060505090304"/>
                <a:sym typeface="+mn-ea"/>
              </a:rPr>
              <a:t>good </a:t>
            </a:r>
            <a:r>
              <a:rPr sz="2000" dirty="0">
                <a:latin typeface="微软雅黑" panose="020B0503020204020204" charset="-122"/>
                <a:ea typeface="微软雅黑" panose="020B0503020204020204" charset="-122"/>
                <a:cs typeface="Times New Roman" panose="02020703060505090304"/>
                <a:sym typeface="+mn-ea"/>
              </a:rPr>
              <a:t>at mathematics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language</a:t>
            </a:r>
            <a:r>
              <a:rPr sz="2000" spc="-90"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expression</a:t>
            </a:r>
            <a:endParaRPr sz="2000" spc="15" dirty="0">
              <a:latin typeface="微软雅黑" panose="020B0503020204020204" charset="-122"/>
              <a:ea typeface="微软雅黑" panose="020B0503020204020204" charset="-122"/>
              <a:cs typeface="Times New Roman" panose="02020703060505090304"/>
              <a:sym typeface="+mn-ea"/>
            </a:endParaRPr>
          </a:p>
          <a:p>
            <a:pPr marL="0" lvl="1"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703060505090304"/>
                <a:sym typeface="+mn-ea"/>
              </a:rPr>
              <a:t>2. </a:t>
            </a:r>
            <a:r>
              <a:rPr sz="2000" spc="-5" dirty="0">
                <a:latin typeface="微软雅黑" panose="020B0503020204020204" charset="-122"/>
                <a:ea typeface="微软雅黑" panose="020B0503020204020204" charset="-122"/>
                <a:cs typeface="Times New Roman" panose="02020703060505090304"/>
                <a:sym typeface="+mn-ea"/>
              </a:rPr>
              <a:t>Believing </a:t>
            </a:r>
            <a:r>
              <a:rPr sz="2000" dirty="0">
                <a:latin typeface="微软雅黑" panose="020B0503020204020204" charset="-122"/>
                <a:ea typeface="微软雅黑" panose="020B0503020204020204" charset="-122"/>
                <a:cs typeface="Times New Roman" panose="02020703060505090304"/>
                <a:sym typeface="+mn-ea"/>
              </a:rPr>
              <a:t>in</a:t>
            </a:r>
            <a:r>
              <a:rPr sz="2000" spc="-6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reasoning</a:t>
            </a:r>
            <a:endParaRPr sz="2000" dirty="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lang="en-US" sz="2000" spc="25" dirty="0">
                <a:latin typeface="微软雅黑" panose="020B0503020204020204" charset="-122"/>
                <a:ea typeface="微软雅黑" panose="020B0503020204020204" charset="-122"/>
                <a:cs typeface="Times New Roman" panose="02020703060505090304"/>
                <a:sym typeface="+mn-ea"/>
              </a:rPr>
              <a:t>right</a:t>
            </a:r>
            <a:r>
              <a:rPr sz="2000" spc="5" dirty="0">
                <a:latin typeface="微软雅黑" panose="020B0503020204020204" charset="-122"/>
                <a:ea typeface="微软雅黑" panose="020B0503020204020204" charset="-122"/>
                <a:cs typeface="Times New Roman" panose="02020703060505090304"/>
                <a:sym typeface="+mn-ea"/>
              </a:rPr>
              <a: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1. </a:t>
            </a:r>
            <a:endParaRPr lang="en-US" sz="2000" spc="25" dirty="0">
              <a:latin typeface="微软雅黑" panose="020B0503020204020204" charset="-122"/>
              <a:ea typeface="微软雅黑" panose="020B0503020204020204" charset="-122"/>
              <a:cs typeface="Times New Roman" panose="02020703060505090304"/>
              <a:sym typeface="+mn-ea"/>
            </a:endParaRPr>
          </a:p>
        </p:txBody>
      </p:sp>
      <p:cxnSp>
        <p:nvCxnSpPr>
          <p:cNvPr id="3" name="直接连接符 2"/>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5" name="图示 4"/>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nvGraphicFramePr>
        <p:xfrm>
          <a:off x="490220" y="2020570"/>
          <a:ext cx="11211560" cy="2816860"/>
        </p:xfrm>
        <a:graphic>
          <a:graphicData uri="http://schemas.openxmlformats.org/drawingml/2006/table">
            <a:tbl>
              <a:tblPr firstRow="1" bandRow="1">
                <a:tableStyleId>{5940675A-B579-460E-94D1-54222C63F5DA}</a:tableStyleId>
              </a:tblPr>
              <a:tblGrid>
                <a:gridCol w="1384935"/>
                <a:gridCol w="9826625"/>
              </a:tblGrid>
              <a:tr h="579120">
                <a:tc gridSpan="2">
                  <a:txBody>
                    <a:bodyPr/>
                    <a:lstStyle/>
                    <a:p>
                      <a:pPr indent="0" algn="ctr" defTabSz="914400">
                        <a:lnSpc>
                          <a:spcPct val="190000"/>
                        </a:lnSpc>
                        <a:buNone/>
                        <a:tabLst>
                          <a:tab pos="2865120" algn="l"/>
                        </a:tabLst>
                      </a:pPr>
                      <a:r>
                        <a:rPr lang="en-US" altLang="zh-CN" sz="2000" b="1">
                          <a:solidFill>
                            <a:schemeClr val="bg1"/>
                          </a:solidFill>
                          <a:latin typeface="微软雅黑" panose="020B0503020204020204" charset="-122"/>
                          <a:ea typeface="微软雅黑" panose="020B0503020204020204" charset="-122"/>
                          <a:cs typeface="微软雅黑" panose="020B0503020204020204" charset="-122"/>
                        </a:rPr>
                        <a:t>2.2 </a:t>
                      </a:r>
                      <a:r>
                        <a:rPr lang="zh-CN" altLang="en-US" sz="2000" b="1">
                          <a:solidFill>
                            <a:schemeClr val="bg1"/>
                          </a:solidFill>
                          <a:latin typeface="微软雅黑" panose="020B0503020204020204" charset="-122"/>
                          <a:ea typeface="微软雅黑" panose="020B0503020204020204" charset="-122"/>
                          <a:cs typeface="微软雅黑" panose="020B0503020204020204" charset="-122"/>
                        </a:rPr>
                        <a:t>常见结构</a:t>
                      </a:r>
                      <a:endParaRPr lang="zh-CN" altLang="en-US" sz="2000" b="1">
                        <a:solidFill>
                          <a:schemeClr val="bg1"/>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54050">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三段结构</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90000"/>
                        </a:lnSpc>
                        <a:buNone/>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 Introduction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提出论点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论证论点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III. conclusion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重申论点</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1845">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五段结构</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90000"/>
                        </a:lnSpc>
                        <a:buNone/>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 Introduction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提出论点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分论点一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III.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分论点二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IV.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分论点三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V. conclusion</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1845">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其他结构</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根据原文材料归纳，也可以归纳成</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部分或</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部分。但不要原文几段就归纳成几部分。</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1343081"/>
            <a:ext cx="8258175" cy="4358640"/>
          </a:xfrm>
          <a:prstGeom prst="rect">
            <a:avLst/>
          </a:prstGeom>
          <a:noFill/>
          <a:ln w="9525">
            <a:noFill/>
          </a:ln>
        </p:spPr>
        <p:txBody>
          <a:bodyPr wrap="square">
            <a:spAutoFit/>
          </a:bodyPr>
          <a:lstStyle/>
          <a:p>
            <a:pPr marL="12700" marR="5080" indent="0" algn="just" fontAlgn="auto">
              <a:lnSpc>
                <a:spcPts val="4000"/>
              </a:lnSpc>
              <a:spcBef>
                <a:spcPts val="85"/>
              </a:spcBef>
            </a:pPr>
            <a:r>
              <a:rPr sz="2000" spc="-40" dirty="0">
                <a:latin typeface="微软雅黑" panose="020B0503020204020204" charset="-122"/>
                <a:ea typeface="微软雅黑" panose="020B0503020204020204" charset="-122"/>
                <a:cs typeface="微软雅黑" panose="020B0503020204020204" charset="-122"/>
                <a:sym typeface="+mn-ea"/>
              </a:rPr>
              <a:t>④</a:t>
            </a:r>
            <a:r>
              <a:rPr sz="2000" spc="10" dirty="0">
                <a:latin typeface="微软雅黑" panose="020B0503020204020204" charset="-122"/>
                <a:ea typeface="微软雅黑" panose="020B0503020204020204" charset="-122"/>
                <a:cs typeface="Arial" panose="020B0604020202090204"/>
                <a:sym typeface="+mn-ea"/>
              </a:rPr>
              <a:t> </a:t>
            </a:r>
            <a:r>
              <a:rPr sz="2000" spc="10" dirty="0">
                <a:solidFill>
                  <a:schemeClr val="tx1"/>
                </a:solidFill>
                <a:latin typeface="微软雅黑" panose="020B0503020204020204" charset="-122"/>
                <a:ea typeface="微软雅黑" panose="020B0503020204020204" charset="-122"/>
                <a:cs typeface="Arial" panose="020B0604020202090204"/>
                <a:sym typeface="+mn-ea"/>
              </a:rPr>
              <a:t>Right-brained</a:t>
            </a:r>
            <a:r>
              <a:rPr sz="2000" spc="10"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people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more artistic </a:t>
            </a:r>
            <a:r>
              <a:rPr sz="2000" spc="15" dirty="0">
                <a:latin typeface="微软雅黑" panose="020B0503020204020204" charset="-122"/>
                <a:ea typeface="微软雅黑" panose="020B0503020204020204" charset="-122"/>
                <a:cs typeface="Arial" panose="020B0604020202090204"/>
                <a:sym typeface="+mn-ea"/>
              </a:rPr>
              <a:t>and </a:t>
            </a:r>
            <a:r>
              <a:rPr sz="2000" spc="5" dirty="0">
                <a:latin typeface="微软雅黑" panose="020B0503020204020204" charset="-122"/>
                <a:ea typeface="微软雅黑" panose="020B0503020204020204" charset="-122"/>
                <a:cs typeface="Arial" panose="020B0604020202090204"/>
                <a:sym typeface="+mn-ea"/>
              </a:rPr>
              <a:t>have </a:t>
            </a:r>
            <a:r>
              <a:rPr sz="2000" spc="10" dirty="0">
                <a:latin typeface="微软雅黑" panose="020B0503020204020204" charset="-122"/>
                <a:ea typeface="微软雅黑" panose="020B0503020204020204" charset="-122"/>
                <a:cs typeface="Arial" panose="020B0604020202090204"/>
                <a:sym typeface="+mn-ea"/>
              </a:rPr>
              <a:t>a </a:t>
            </a:r>
            <a:r>
              <a:rPr sz="2000" dirty="0">
                <a:latin typeface="微软雅黑" panose="020B0503020204020204" charset="-122"/>
                <a:ea typeface="微软雅黑" panose="020B0503020204020204" charset="-122"/>
                <a:cs typeface="Arial" panose="020B0604020202090204"/>
                <a:sym typeface="+mn-ea"/>
              </a:rPr>
              <a:t>good </a:t>
            </a:r>
            <a:r>
              <a:rPr sz="2000" spc="10" dirty="0">
                <a:latin typeface="微软雅黑" panose="020B0503020204020204" charset="-122"/>
                <a:ea typeface="微软雅黑" panose="020B0503020204020204" charset="-122"/>
                <a:cs typeface="Arial" panose="020B0604020202090204"/>
                <a:sym typeface="+mn-ea"/>
              </a:rPr>
              <a:t>sense of </a:t>
            </a:r>
            <a:r>
              <a:rPr sz="2000" spc="-10" dirty="0">
                <a:latin typeface="微软雅黑" panose="020B0503020204020204" charset="-122"/>
                <a:ea typeface="微软雅黑" panose="020B0503020204020204" charset="-122"/>
                <a:cs typeface="Arial" panose="020B0604020202090204"/>
                <a:sym typeface="+mn-ea"/>
              </a:rPr>
              <a:t>music </a:t>
            </a:r>
            <a:r>
              <a:rPr sz="2000" spc="10" dirty="0">
                <a:latin typeface="微软雅黑" panose="020B0503020204020204" charset="-122"/>
                <a:ea typeface="微软雅黑" panose="020B0503020204020204" charset="-122"/>
                <a:cs typeface="Arial" panose="020B0604020202090204"/>
                <a:sym typeface="+mn-ea"/>
              </a:rPr>
              <a:t>appreciation. </a:t>
            </a:r>
            <a:r>
              <a:rPr sz="2000" spc="25" dirty="0">
                <a:latin typeface="微软雅黑" panose="020B0503020204020204" charset="-122"/>
                <a:ea typeface="微软雅黑" panose="020B0503020204020204" charset="-122"/>
                <a:cs typeface="Arial" panose="020B0604020202090204"/>
                <a:sym typeface="+mn-ea"/>
              </a:rPr>
              <a:t>They </a:t>
            </a:r>
            <a:r>
              <a:rPr sz="2000" spc="10" dirty="0">
                <a:latin typeface="微软雅黑" panose="020B0503020204020204" charset="-122"/>
                <a:ea typeface="微软雅黑" panose="020B0503020204020204" charset="-122"/>
                <a:cs typeface="Arial" panose="020B0604020202090204"/>
                <a:sym typeface="+mn-ea"/>
              </a:rPr>
              <a:t>are also </a:t>
            </a:r>
            <a:r>
              <a:rPr sz="2000" dirty="0">
                <a:latin typeface="微软雅黑" panose="020B0503020204020204" charset="-122"/>
                <a:ea typeface="微软雅黑" panose="020B0503020204020204" charset="-122"/>
                <a:cs typeface="Arial" panose="020B0604020202090204"/>
                <a:sym typeface="+mn-ea"/>
              </a:rPr>
              <a:t>more </a:t>
            </a:r>
            <a:r>
              <a:rPr sz="2000" spc="5" dirty="0">
                <a:latin typeface="微软雅黑" panose="020B0503020204020204" charset="-122"/>
                <a:ea typeface="微软雅黑" panose="020B0503020204020204" charset="-122"/>
                <a:cs typeface="Arial" panose="020B0604020202090204"/>
                <a:sym typeface="+mn-ea"/>
              </a:rPr>
              <a:t>sensitive </a:t>
            </a:r>
            <a:r>
              <a:rPr sz="2000" spc="30" dirty="0">
                <a:latin typeface="微软雅黑" panose="020B0503020204020204" charset="-122"/>
                <a:ea typeface="微软雅黑" panose="020B0503020204020204" charset="-122"/>
                <a:cs typeface="Arial" panose="020B0604020202090204"/>
                <a:sym typeface="+mn-ea"/>
              </a:rPr>
              <a:t>and </a:t>
            </a:r>
            <a:r>
              <a:rPr sz="2000" spc="25" dirty="0">
                <a:latin typeface="微软雅黑" panose="020B0503020204020204" charset="-122"/>
                <a:ea typeface="微软雅黑" panose="020B0503020204020204" charset="-122"/>
                <a:cs typeface="Arial" panose="020B0604020202090204"/>
                <a:sym typeface="+mn-ea"/>
              </a:rPr>
              <a:t>tend </a:t>
            </a:r>
            <a:r>
              <a:rPr sz="2000" dirty="0">
                <a:latin typeface="微软雅黑" panose="020B0503020204020204" charset="-122"/>
                <a:ea typeface="微软雅黑" panose="020B0503020204020204" charset="-122"/>
                <a:cs typeface="Arial" panose="020B0604020202090204"/>
                <a:sym typeface="+mn-ea"/>
              </a:rPr>
              <a:t>to </a:t>
            </a:r>
            <a:r>
              <a:rPr sz="2000" spc="-10" dirty="0">
                <a:latin typeface="微软雅黑" panose="020B0503020204020204" charset="-122"/>
                <a:ea typeface="微软雅黑" panose="020B0503020204020204" charset="-122"/>
                <a:cs typeface="Arial" panose="020B0604020202090204"/>
                <a:sym typeface="+mn-ea"/>
              </a:rPr>
              <a:t>be </a:t>
            </a:r>
            <a:r>
              <a:rPr sz="2000" spc="15" dirty="0">
                <a:latin typeface="微软雅黑" panose="020B0503020204020204" charset="-122"/>
                <a:ea typeface="微软雅黑" panose="020B0503020204020204" charset="-122"/>
                <a:cs typeface="Arial" panose="020B0604020202090204"/>
                <a:sym typeface="+mn-ea"/>
              </a:rPr>
              <a:t>emotional. </a:t>
            </a:r>
            <a:r>
              <a:rPr sz="2000" spc="25" dirty="0">
                <a:latin typeface="微软雅黑" panose="020B0503020204020204" charset="-122"/>
                <a:ea typeface="微软雅黑" panose="020B0503020204020204" charset="-122"/>
                <a:cs typeface="Arial" panose="020B0604020202090204"/>
                <a:sym typeface="+mn-ea"/>
              </a:rPr>
              <a:t>They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more </a:t>
            </a:r>
            <a:r>
              <a:rPr sz="2000" spc="15" dirty="0">
                <a:latin typeface="微软雅黑" panose="020B0503020204020204" charset="-122"/>
                <a:ea typeface="微软雅黑" panose="020B0503020204020204" charset="-122"/>
                <a:cs typeface="Arial" panose="020B0604020202090204"/>
                <a:sym typeface="+mn-ea"/>
              </a:rPr>
              <a:t>open </a:t>
            </a:r>
            <a:r>
              <a:rPr sz="2000" dirty="0">
                <a:latin typeface="微软雅黑" panose="020B0503020204020204" charset="-122"/>
                <a:ea typeface="微软雅黑" panose="020B0503020204020204" charset="-122"/>
                <a:cs typeface="Arial" panose="020B0604020202090204"/>
                <a:sym typeface="+mn-ea"/>
              </a:rPr>
              <a:t>to </a:t>
            </a:r>
            <a:r>
              <a:rPr sz="2000" spc="15" dirty="0">
                <a:latin typeface="微软雅黑" panose="020B0503020204020204" charset="-122"/>
                <a:ea typeface="微软雅黑" panose="020B0503020204020204" charset="-122"/>
                <a:cs typeface="Arial" panose="020B0604020202090204"/>
                <a:sym typeface="+mn-ea"/>
              </a:rPr>
              <a:t>new </a:t>
            </a:r>
            <a:r>
              <a:rPr sz="2000" dirty="0">
                <a:latin typeface="微软雅黑" panose="020B0503020204020204" charset="-122"/>
                <a:ea typeface="微软雅黑" panose="020B0503020204020204" charset="-122"/>
                <a:cs typeface="Arial" panose="020B0604020202090204"/>
                <a:sym typeface="+mn-ea"/>
              </a:rPr>
              <a:t>ideas </a:t>
            </a:r>
            <a:r>
              <a:rPr sz="2000" spc="15"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are </a:t>
            </a:r>
            <a:r>
              <a:rPr sz="2000" spc="-20" dirty="0">
                <a:latin typeface="微软雅黑" panose="020B0503020204020204" charset="-122"/>
                <a:ea typeface="微软雅黑" panose="020B0503020204020204" charset="-122"/>
                <a:cs typeface="Arial" panose="020B0604020202090204"/>
                <a:sym typeface="+mn-ea"/>
              </a:rPr>
              <a:t>willing </a:t>
            </a:r>
            <a:r>
              <a:rPr sz="2000" dirty="0">
                <a:latin typeface="微软雅黑" panose="020B0503020204020204" charset="-122"/>
                <a:ea typeface="微软雅黑" panose="020B0503020204020204" charset="-122"/>
                <a:cs typeface="Arial" panose="020B0604020202090204"/>
                <a:sym typeface="+mn-ea"/>
              </a:rPr>
              <a:t>to </a:t>
            </a:r>
            <a:r>
              <a:rPr sz="2000" spc="10" dirty="0">
                <a:latin typeface="微软雅黑" panose="020B0503020204020204" charset="-122"/>
                <a:ea typeface="微软雅黑" panose="020B0503020204020204" charset="-122"/>
                <a:cs typeface="Arial" panose="020B0604020202090204"/>
                <a:sym typeface="+mn-ea"/>
              </a:rPr>
              <a:t>accept </a:t>
            </a:r>
            <a:r>
              <a:rPr sz="2000" spc="5" dirty="0">
                <a:latin typeface="微软雅黑" panose="020B0503020204020204" charset="-122"/>
                <a:ea typeface="微软雅黑" panose="020B0503020204020204" charset="-122"/>
                <a:cs typeface="Arial" panose="020B0604020202090204"/>
                <a:sym typeface="+mn-ea"/>
              </a:rPr>
              <a:t>radical</a:t>
            </a:r>
            <a:r>
              <a:rPr sz="2000" dirty="0">
                <a:latin typeface="微软雅黑" panose="020B0503020204020204" charset="-122"/>
                <a:ea typeface="微软雅黑" panose="020B0503020204020204" charset="-122"/>
                <a:cs typeface="Arial" panose="020B0604020202090204"/>
                <a:sym typeface="+mn-ea"/>
              </a:rPr>
              <a:t> positions.</a:t>
            </a:r>
            <a:endParaRPr sz="2000" dirty="0">
              <a:latin typeface="微软雅黑" panose="020B0503020204020204" charset="-122"/>
              <a:ea typeface="微软雅黑" panose="020B0503020204020204" charset="-122"/>
              <a:cs typeface="Arial" panose="020B0604020202090204"/>
              <a:sym typeface="+mn-ea"/>
            </a:endParaRPr>
          </a:p>
          <a:p>
            <a:pPr marL="127000" indent="0" fontAlgn="auto">
              <a:lnSpc>
                <a:spcPts val="4000"/>
              </a:lnSpc>
              <a:spcBef>
                <a:spcPts val="725"/>
              </a:spcBef>
            </a:pPr>
            <a:endParaRPr sz="2000" dirty="0">
              <a:latin typeface="微软雅黑" panose="020B0503020204020204" charset="-122"/>
              <a:ea typeface="微软雅黑" panose="020B0503020204020204" charset="-122"/>
              <a:cs typeface="微软雅黑" panose="020B0503020204020204" charset="-122"/>
              <a:sym typeface="+mn-ea"/>
            </a:endParaRPr>
          </a:p>
          <a:p>
            <a:pPr marL="127000" indent="0" fontAlgn="auto">
              <a:lnSpc>
                <a:spcPts val="4000"/>
              </a:lnSpc>
              <a:spcBef>
                <a:spcPts val="725"/>
              </a:spcBef>
            </a:pPr>
            <a:r>
              <a:rPr sz="2000" dirty="0">
                <a:latin typeface="微软雅黑" panose="020B0503020204020204" charset="-122"/>
                <a:ea typeface="微软雅黑" panose="020B0503020204020204" charset="-122"/>
                <a:cs typeface="微软雅黑" panose="020B0503020204020204" charset="-122"/>
                <a:sym typeface="+mn-ea"/>
              </a:rPr>
              <a:t>段意：</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右</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脑型</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的</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人有艺术气</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息</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善于鉴赏音</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乐</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他们敏</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感，</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情绪</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化，开</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放</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更容易激</a:t>
            </a:r>
            <a:r>
              <a:rPr sz="2000" spc="-10" dirty="0">
                <a:solidFill>
                  <a:schemeClr val="tx1"/>
                </a:solidFill>
                <a:latin typeface="微软雅黑" panose="020B0503020204020204" charset="-122"/>
                <a:ea typeface="微软雅黑" panose="020B0503020204020204" charset="-122"/>
                <a:cs typeface="微软雅黑" panose="020B0503020204020204" charset="-122"/>
                <a:sym typeface="+mn-ea"/>
              </a:rPr>
              <a:t>进</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a:t>
            </a:r>
            <a:endParaRPr sz="2000" dirty="0">
              <a:solidFill>
                <a:schemeClr val="tx1"/>
              </a:solidFill>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49473" y="2039999"/>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lang="en-US" spc="-30" dirty="0">
                <a:latin typeface="微软雅黑" panose="020B0503020204020204" charset="-122"/>
                <a:ea typeface="微软雅黑" panose="020B0503020204020204" charset="-122"/>
                <a:cs typeface="Arial" panose="020B0604020202090204"/>
              </a:rPr>
              <a:t>d</a:t>
            </a:r>
            <a:r>
              <a:rPr spc="-30" dirty="0">
                <a:latin typeface="微软雅黑" panose="020B0503020204020204" charset="-122"/>
                <a:ea typeface="微软雅黑" panose="020B0503020204020204" charset="-122"/>
                <a:cs typeface="Arial" panose="020B0604020202090204"/>
              </a:rPr>
              <a:t>ominant</a:t>
            </a:r>
            <a:r>
              <a:rPr spc="15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[ˈdɒmɪnənt]</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占优势的</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0" dirty="0">
                <a:latin typeface="微软雅黑" panose="020B0503020204020204" charset="-122"/>
                <a:ea typeface="微软雅黑" panose="020B0503020204020204" charset="-122"/>
                <a:cs typeface="Arial" panose="020B0604020202090204"/>
              </a:rPr>
              <a:t>② </a:t>
            </a:r>
            <a:r>
              <a:rPr spc="-10" dirty="0">
                <a:latin typeface="微软雅黑" panose="020B0503020204020204" charset="-122"/>
                <a:ea typeface="微软雅黑" panose="020B0503020204020204" charset="-122"/>
                <a:cs typeface="Arial" panose="020B0604020202090204"/>
              </a:rPr>
              <a:t>left-brained</a:t>
            </a:r>
            <a:r>
              <a:rPr spc="-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左脑型的 </a:t>
            </a:r>
            <a:endParaRPr spc="-5"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90204"/>
              </a:rPr>
              <a:t>reasoning</a:t>
            </a:r>
            <a:r>
              <a:rPr spc="85" dirty="0">
                <a:latin typeface="微软雅黑" panose="020B0503020204020204" charset="-122"/>
                <a:ea typeface="微软雅黑" panose="020B0503020204020204" charset="-122"/>
                <a:cs typeface="Arial" panose="020B0604020202090204"/>
              </a:rPr>
              <a:t> </a:t>
            </a:r>
            <a:r>
              <a:rPr spc="-35" dirty="0">
                <a:latin typeface="微软雅黑" panose="020B0503020204020204" charset="-122"/>
                <a:ea typeface="微软雅黑" panose="020B0503020204020204" charset="-122"/>
                <a:cs typeface="Arial" panose="020B0604020202090204"/>
              </a:rPr>
              <a:t>n.</a:t>
            </a:r>
            <a:r>
              <a:rPr spc="1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15" dirty="0">
                <a:latin typeface="微软雅黑" panose="020B0503020204020204" charset="-122"/>
                <a:ea typeface="微软雅黑" panose="020B0503020204020204" charset="-122"/>
                <a:cs typeface="Arial" panose="020B0604020202090204"/>
              </a:rPr>
              <a:t>sharp</a:t>
            </a:r>
            <a:r>
              <a:rPr spc="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40"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敏锐的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90204"/>
              </a:rPr>
              <a:t>⑤ </a:t>
            </a:r>
            <a:r>
              <a:rPr spc="-15" dirty="0">
                <a:latin typeface="微软雅黑" panose="020B0503020204020204" charset="-122"/>
                <a:ea typeface="微软雅黑" panose="020B0503020204020204" charset="-122"/>
                <a:cs typeface="Arial" panose="020B0604020202090204"/>
              </a:rPr>
              <a:t>right-brained</a:t>
            </a:r>
            <a:r>
              <a:rPr spc="5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3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90204"/>
              </a:rPr>
              <a:t>⑥ </a:t>
            </a:r>
            <a:r>
              <a:rPr spc="-25" dirty="0">
                <a:latin typeface="微软雅黑" panose="020B0503020204020204" charset="-122"/>
                <a:ea typeface="微软雅黑" panose="020B0503020204020204" charset="-122"/>
                <a:cs typeface="Arial" panose="020B0604020202090204"/>
              </a:rPr>
              <a:t>sensitive</a:t>
            </a:r>
            <a:r>
              <a:rPr spc="12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[ˈsɛnsɪtɪv]</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敏感的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90204"/>
              </a:rPr>
              <a:t>⑦ </a:t>
            </a:r>
            <a:r>
              <a:rPr spc="-10" dirty="0">
                <a:latin typeface="微软雅黑" panose="020B0503020204020204" charset="-122"/>
                <a:ea typeface="微软雅黑" panose="020B0503020204020204" charset="-122"/>
                <a:cs typeface="Arial" panose="020B0604020202090204"/>
              </a:rPr>
              <a:t>radical [rædɪkḷ]</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激进的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90204"/>
                <a:sym typeface="+mn-ea"/>
              </a:rPr>
              <a:t>position  </a:t>
            </a:r>
            <a:r>
              <a:rPr lang="en-US" dirty="0">
                <a:latin typeface="微软雅黑" panose="020B0503020204020204" charset="-122"/>
                <a:ea typeface="微软雅黑" panose="020B0503020204020204" charset="-122"/>
                <a:cs typeface="Arial" panose="020B0604020202090204"/>
                <a:sym typeface="+mn-ea"/>
              </a:rPr>
              <a:t>n. </a:t>
            </a:r>
            <a:r>
              <a:rPr lang="zh-CN" altLang="en-US" dirty="0">
                <a:latin typeface="微软雅黑" panose="020B0503020204020204" charset="-122"/>
                <a:ea typeface="微软雅黑" panose="020B0503020204020204" charset="-122"/>
                <a:cs typeface="Arial" panose="020B0604020202090204"/>
                <a:sym typeface="+mn-ea"/>
              </a:rPr>
              <a:t>立场、处境</a:t>
            </a: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5148" y="1794494"/>
            <a:ext cx="8258175" cy="4358640"/>
          </a:xfrm>
          <a:prstGeom prst="rect">
            <a:avLst/>
          </a:prstGeom>
          <a:noFill/>
          <a:ln w="9525">
            <a:noFill/>
          </a:ln>
        </p:spPr>
        <p:txBody>
          <a:bodyPr wrap="square">
            <a:spAutoFit/>
          </a:bodyPr>
          <a:lstStyle/>
          <a:p>
            <a:pPr marL="12700" marR="5080" indent="0" algn="just" fontAlgn="auto">
              <a:lnSpc>
                <a:spcPts val="4000"/>
              </a:lnSpc>
              <a:spcBef>
                <a:spcPts val="85"/>
              </a:spcBef>
            </a:pPr>
            <a:r>
              <a:rPr sz="2000" spc="-40" dirty="0">
                <a:latin typeface="微软雅黑" panose="020B0503020204020204" charset="-122"/>
                <a:ea typeface="微软雅黑" panose="020B0503020204020204" charset="-122"/>
                <a:cs typeface="微软雅黑" panose="020B0503020204020204" charset="-122"/>
                <a:sym typeface="+mn-ea"/>
              </a:rPr>
              <a:t>④</a:t>
            </a:r>
            <a:r>
              <a:rPr sz="2000" spc="10" dirty="0">
                <a:latin typeface="微软雅黑" panose="020B0503020204020204" charset="-122"/>
                <a:ea typeface="微软雅黑" panose="020B0503020204020204" charset="-122"/>
                <a:cs typeface="Arial" panose="020B0604020202090204"/>
                <a:sym typeface="+mn-ea"/>
              </a:rPr>
              <a:t> </a:t>
            </a:r>
            <a:r>
              <a:rPr sz="2000" spc="10" dirty="0">
                <a:solidFill>
                  <a:schemeClr val="tx1"/>
                </a:solidFill>
                <a:latin typeface="微软雅黑" panose="020B0503020204020204" charset="-122"/>
                <a:ea typeface="微软雅黑" panose="020B0503020204020204" charset="-122"/>
                <a:cs typeface="Arial" panose="020B0604020202090204"/>
                <a:sym typeface="+mn-ea"/>
              </a:rPr>
              <a:t>Right-brained</a:t>
            </a:r>
            <a:r>
              <a:rPr sz="2000" spc="10"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people </a:t>
            </a:r>
            <a:r>
              <a:rPr lang="zh-CN" sz="2000" u="sng" dirty="0">
                <a:solidFill>
                  <a:schemeClr val="bg2">
                    <a:lumMod val="50000"/>
                  </a:schemeClr>
                </a:solidFill>
                <a:latin typeface="微软雅黑" panose="020B0503020204020204" charset="-122"/>
                <a:ea typeface="微软雅黑" panose="020B0503020204020204" charset="-122"/>
                <a:cs typeface="Arial" panose="020B0604020202090204"/>
                <a:sym typeface="+mn-ea"/>
              </a:rPr>
              <a:t>①</a:t>
            </a:r>
            <a:r>
              <a:rPr sz="2000" u="sng"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are </a:t>
            </a:r>
            <a:r>
              <a:rPr sz="2000" u="sng" dirty="0">
                <a:solidFill>
                  <a:schemeClr val="bg2">
                    <a:lumMod val="50000"/>
                  </a:schemeClr>
                </a:solidFill>
                <a:latin typeface="微软雅黑" panose="020B0503020204020204" charset="-122"/>
                <a:ea typeface="微软雅黑" panose="020B0503020204020204" charset="-122"/>
                <a:cs typeface="Arial" panose="020B0604020202090204"/>
                <a:sym typeface="+mn-ea"/>
              </a:rPr>
              <a:t>more artistic </a:t>
            </a:r>
            <a:r>
              <a:rPr sz="2000" u="sng" spc="15" dirty="0">
                <a:solidFill>
                  <a:schemeClr val="bg2">
                    <a:lumMod val="50000"/>
                  </a:schemeClr>
                </a:solidFill>
                <a:latin typeface="微软雅黑" panose="020B0503020204020204" charset="-122"/>
                <a:ea typeface="微软雅黑" panose="020B0503020204020204" charset="-122"/>
                <a:cs typeface="Arial" panose="020B0604020202090204"/>
                <a:sym typeface="+mn-ea"/>
              </a:rPr>
              <a:t>and </a:t>
            </a:r>
            <a:r>
              <a:rPr sz="2000" u="sng"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have </a:t>
            </a:r>
            <a:r>
              <a:rPr sz="2000" u="sng"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a </a:t>
            </a:r>
            <a:r>
              <a:rPr sz="2000" u="sng" dirty="0">
                <a:solidFill>
                  <a:schemeClr val="bg2">
                    <a:lumMod val="50000"/>
                  </a:schemeClr>
                </a:solidFill>
                <a:latin typeface="微软雅黑" panose="020B0503020204020204" charset="-122"/>
                <a:ea typeface="微软雅黑" panose="020B0503020204020204" charset="-122"/>
                <a:cs typeface="Arial" panose="020B0604020202090204"/>
                <a:sym typeface="+mn-ea"/>
              </a:rPr>
              <a:t>good </a:t>
            </a:r>
            <a:r>
              <a:rPr sz="2000" u="sng"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sense of </a:t>
            </a:r>
            <a:r>
              <a:rPr sz="2000" u="sng"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music </a:t>
            </a:r>
            <a:r>
              <a:rPr sz="2000" u="sng"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appreciation.</a:t>
            </a:r>
            <a:r>
              <a:rPr sz="2000"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lang="zh-CN" sz="2000" u="sng" spc="10" dirty="0">
                <a:solidFill>
                  <a:srgbClr val="1C981C"/>
                </a:solidFill>
                <a:latin typeface="微软雅黑" panose="020B0503020204020204" charset="-122"/>
                <a:ea typeface="微软雅黑" panose="020B0503020204020204" charset="-122"/>
                <a:cs typeface="Arial" panose="020B0604020202090204"/>
                <a:sym typeface="+mn-ea"/>
              </a:rPr>
              <a:t>②</a:t>
            </a:r>
            <a:r>
              <a:rPr sz="2000" u="sng" spc="25" dirty="0">
                <a:solidFill>
                  <a:srgbClr val="1C981C"/>
                </a:solidFill>
                <a:latin typeface="微软雅黑" panose="020B0503020204020204" charset="-122"/>
                <a:ea typeface="微软雅黑" panose="020B0503020204020204" charset="-122"/>
                <a:cs typeface="Arial" panose="020B0604020202090204"/>
                <a:sym typeface="+mn-ea"/>
              </a:rPr>
              <a:t>They </a:t>
            </a:r>
            <a:r>
              <a:rPr sz="2000" u="sng" spc="10" dirty="0">
                <a:solidFill>
                  <a:srgbClr val="1C981C"/>
                </a:solidFill>
                <a:latin typeface="微软雅黑" panose="020B0503020204020204" charset="-122"/>
                <a:ea typeface="微软雅黑" panose="020B0503020204020204" charset="-122"/>
                <a:cs typeface="Arial" panose="020B0604020202090204"/>
                <a:sym typeface="+mn-ea"/>
              </a:rPr>
              <a:t>are also </a:t>
            </a:r>
            <a:r>
              <a:rPr sz="2000" u="sng" dirty="0">
                <a:solidFill>
                  <a:srgbClr val="1C981C"/>
                </a:solidFill>
                <a:latin typeface="微软雅黑" panose="020B0503020204020204" charset="-122"/>
                <a:ea typeface="微软雅黑" panose="020B0503020204020204" charset="-122"/>
                <a:cs typeface="Arial" panose="020B0604020202090204"/>
                <a:sym typeface="+mn-ea"/>
              </a:rPr>
              <a:t>more </a:t>
            </a:r>
            <a:r>
              <a:rPr sz="2000" u="sng" spc="5" dirty="0">
                <a:solidFill>
                  <a:srgbClr val="1C981C"/>
                </a:solidFill>
                <a:latin typeface="微软雅黑" panose="020B0503020204020204" charset="-122"/>
                <a:ea typeface="微软雅黑" panose="020B0503020204020204" charset="-122"/>
                <a:cs typeface="Arial" panose="020B0604020202090204"/>
                <a:sym typeface="+mn-ea"/>
              </a:rPr>
              <a:t>sensitive </a:t>
            </a:r>
            <a:r>
              <a:rPr sz="2000" u="sng" spc="30" dirty="0">
                <a:solidFill>
                  <a:srgbClr val="1C981C"/>
                </a:solidFill>
                <a:latin typeface="微软雅黑" panose="020B0503020204020204" charset="-122"/>
                <a:ea typeface="微软雅黑" panose="020B0503020204020204" charset="-122"/>
                <a:cs typeface="Arial" panose="020B0604020202090204"/>
                <a:sym typeface="+mn-ea"/>
              </a:rPr>
              <a:t>and </a:t>
            </a:r>
            <a:r>
              <a:rPr sz="2000" u="sng" spc="25" dirty="0">
                <a:solidFill>
                  <a:srgbClr val="1C981C"/>
                </a:solidFill>
                <a:latin typeface="微软雅黑" panose="020B0503020204020204" charset="-122"/>
                <a:ea typeface="微软雅黑" panose="020B0503020204020204" charset="-122"/>
                <a:cs typeface="Arial" panose="020B0604020202090204"/>
                <a:sym typeface="+mn-ea"/>
              </a:rPr>
              <a:t>tend </a:t>
            </a:r>
            <a:r>
              <a:rPr sz="2000" u="sng" dirty="0">
                <a:solidFill>
                  <a:srgbClr val="1C981C"/>
                </a:solidFill>
                <a:latin typeface="微软雅黑" panose="020B0503020204020204" charset="-122"/>
                <a:ea typeface="微软雅黑" panose="020B0503020204020204" charset="-122"/>
                <a:cs typeface="Arial" panose="020B0604020202090204"/>
                <a:sym typeface="+mn-ea"/>
              </a:rPr>
              <a:t>to </a:t>
            </a:r>
            <a:r>
              <a:rPr sz="2000" u="sng" spc="-10" dirty="0">
                <a:solidFill>
                  <a:srgbClr val="1C981C"/>
                </a:solidFill>
                <a:latin typeface="微软雅黑" panose="020B0503020204020204" charset="-122"/>
                <a:ea typeface="微软雅黑" panose="020B0503020204020204" charset="-122"/>
                <a:cs typeface="Arial" panose="020B0604020202090204"/>
                <a:sym typeface="+mn-ea"/>
              </a:rPr>
              <a:t>be </a:t>
            </a:r>
            <a:r>
              <a:rPr sz="2000" u="sng" spc="15" dirty="0">
                <a:solidFill>
                  <a:srgbClr val="1C981C"/>
                </a:solidFill>
                <a:latin typeface="微软雅黑" panose="020B0503020204020204" charset="-122"/>
                <a:ea typeface="微软雅黑" panose="020B0503020204020204" charset="-122"/>
                <a:cs typeface="Arial" panose="020B0604020202090204"/>
                <a:sym typeface="+mn-ea"/>
              </a:rPr>
              <a:t>emotional.</a:t>
            </a:r>
            <a:r>
              <a:rPr sz="2000" spc="15" dirty="0">
                <a:solidFill>
                  <a:srgbClr val="1C981C"/>
                </a:solidFill>
                <a:latin typeface="微软雅黑" panose="020B0503020204020204" charset="-122"/>
                <a:ea typeface="微软雅黑" panose="020B0503020204020204" charset="-122"/>
                <a:cs typeface="Arial" panose="020B0604020202090204"/>
                <a:sym typeface="+mn-ea"/>
              </a:rPr>
              <a:t> </a:t>
            </a:r>
            <a:r>
              <a:rPr lang="zh-CN" sz="2000" u="sng" spc="15" dirty="0">
                <a:solidFill>
                  <a:srgbClr val="0070C0"/>
                </a:solidFill>
                <a:latin typeface="微软雅黑" panose="020B0503020204020204" charset="-122"/>
                <a:ea typeface="微软雅黑" panose="020B0503020204020204" charset="-122"/>
                <a:cs typeface="Arial" panose="020B0604020202090204"/>
                <a:sym typeface="+mn-ea"/>
              </a:rPr>
              <a:t>③</a:t>
            </a:r>
            <a:r>
              <a:rPr sz="2000" u="sng" spc="25" dirty="0">
                <a:solidFill>
                  <a:srgbClr val="0070C0"/>
                </a:solidFill>
                <a:latin typeface="微软雅黑" panose="020B0503020204020204" charset="-122"/>
                <a:ea typeface="微软雅黑" panose="020B0503020204020204" charset="-122"/>
                <a:cs typeface="Arial" panose="020B0604020202090204"/>
                <a:sym typeface="+mn-ea"/>
              </a:rPr>
              <a:t>They </a:t>
            </a:r>
            <a:r>
              <a:rPr sz="2000" u="sng" spc="10" dirty="0">
                <a:solidFill>
                  <a:srgbClr val="0070C0"/>
                </a:solidFill>
                <a:latin typeface="微软雅黑" panose="020B0503020204020204" charset="-122"/>
                <a:ea typeface="微软雅黑" panose="020B0503020204020204" charset="-122"/>
                <a:cs typeface="Arial" panose="020B0604020202090204"/>
                <a:sym typeface="+mn-ea"/>
              </a:rPr>
              <a:t>are </a:t>
            </a:r>
            <a:r>
              <a:rPr sz="2000" u="sng" dirty="0">
                <a:solidFill>
                  <a:srgbClr val="0070C0"/>
                </a:solidFill>
                <a:latin typeface="微软雅黑" panose="020B0503020204020204" charset="-122"/>
                <a:ea typeface="微软雅黑" panose="020B0503020204020204" charset="-122"/>
                <a:cs typeface="Arial" panose="020B0604020202090204"/>
                <a:sym typeface="+mn-ea"/>
              </a:rPr>
              <a:t>more </a:t>
            </a:r>
            <a:r>
              <a:rPr sz="2000" u="sng" spc="15" dirty="0">
                <a:solidFill>
                  <a:srgbClr val="0070C0"/>
                </a:solidFill>
                <a:latin typeface="微软雅黑" panose="020B0503020204020204" charset="-122"/>
                <a:ea typeface="微软雅黑" panose="020B0503020204020204" charset="-122"/>
                <a:cs typeface="Arial" panose="020B0604020202090204"/>
                <a:sym typeface="+mn-ea"/>
              </a:rPr>
              <a:t>open </a:t>
            </a:r>
            <a:r>
              <a:rPr sz="2000" u="sng" dirty="0">
                <a:solidFill>
                  <a:srgbClr val="0070C0"/>
                </a:solidFill>
                <a:latin typeface="微软雅黑" panose="020B0503020204020204" charset="-122"/>
                <a:ea typeface="微软雅黑" panose="020B0503020204020204" charset="-122"/>
                <a:cs typeface="Arial" panose="020B0604020202090204"/>
                <a:sym typeface="+mn-ea"/>
              </a:rPr>
              <a:t>to </a:t>
            </a:r>
            <a:r>
              <a:rPr sz="2000" u="sng" spc="15" dirty="0">
                <a:solidFill>
                  <a:srgbClr val="0070C0"/>
                </a:solidFill>
                <a:latin typeface="微软雅黑" panose="020B0503020204020204" charset="-122"/>
                <a:ea typeface="微软雅黑" panose="020B0503020204020204" charset="-122"/>
                <a:cs typeface="Arial" panose="020B0604020202090204"/>
                <a:sym typeface="+mn-ea"/>
              </a:rPr>
              <a:t>new </a:t>
            </a:r>
            <a:r>
              <a:rPr sz="2000" u="sng" dirty="0">
                <a:solidFill>
                  <a:srgbClr val="0070C0"/>
                </a:solidFill>
                <a:latin typeface="微软雅黑" panose="020B0503020204020204" charset="-122"/>
                <a:ea typeface="微软雅黑" panose="020B0503020204020204" charset="-122"/>
                <a:cs typeface="Arial" panose="020B0604020202090204"/>
                <a:sym typeface="+mn-ea"/>
              </a:rPr>
              <a:t>ideas </a:t>
            </a:r>
            <a:r>
              <a:rPr sz="2000" u="sng" spc="15" dirty="0">
                <a:solidFill>
                  <a:srgbClr val="0070C0"/>
                </a:solidFill>
                <a:latin typeface="微软雅黑" panose="020B0503020204020204" charset="-122"/>
                <a:ea typeface="微软雅黑" panose="020B0503020204020204" charset="-122"/>
                <a:cs typeface="Arial" panose="020B0604020202090204"/>
                <a:sym typeface="+mn-ea"/>
              </a:rPr>
              <a:t>and  </a:t>
            </a:r>
            <a:r>
              <a:rPr sz="2000" u="sng" spc="10" dirty="0">
                <a:solidFill>
                  <a:srgbClr val="0070C0"/>
                </a:solidFill>
                <a:latin typeface="微软雅黑" panose="020B0503020204020204" charset="-122"/>
                <a:ea typeface="微软雅黑" panose="020B0503020204020204" charset="-122"/>
                <a:cs typeface="Arial" panose="020B0604020202090204"/>
                <a:sym typeface="+mn-ea"/>
              </a:rPr>
              <a:t>are </a:t>
            </a:r>
            <a:r>
              <a:rPr sz="2000" u="sng" spc="-20" dirty="0">
                <a:solidFill>
                  <a:srgbClr val="0070C0"/>
                </a:solidFill>
                <a:latin typeface="微软雅黑" panose="020B0503020204020204" charset="-122"/>
                <a:ea typeface="微软雅黑" panose="020B0503020204020204" charset="-122"/>
                <a:cs typeface="Arial" panose="020B0604020202090204"/>
                <a:sym typeface="+mn-ea"/>
              </a:rPr>
              <a:t>willing </a:t>
            </a:r>
            <a:r>
              <a:rPr sz="2000" u="sng" dirty="0">
                <a:solidFill>
                  <a:srgbClr val="0070C0"/>
                </a:solidFill>
                <a:latin typeface="微软雅黑" panose="020B0503020204020204" charset="-122"/>
                <a:ea typeface="微软雅黑" panose="020B0503020204020204" charset="-122"/>
                <a:cs typeface="Arial" panose="020B0604020202090204"/>
                <a:sym typeface="+mn-ea"/>
              </a:rPr>
              <a:t>to </a:t>
            </a:r>
            <a:r>
              <a:rPr sz="2000" u="sng" spc="10" dirty="0">
                <a:solidFill>
                  <a:srgbClr val="0070C0"/>
                </a:solidFill>
                <a:latin typeface="微软雅黑" panose="020B0503020204020204" charset="-122"/>
                <a:ea typeface="微软雅黑" panose="020B0503020204020204" charset="-122"/>
                <a:cs typeface="Arial" panose="020B0604020202090204"/>
                <a:sym typeface="+mn-ea"/>
              </a:rPr>
              <a:t>accept </a:t>
            </a:r>
            <a:r>
              <a:rPr sz="2000" u="sng" spc="5" dirty="0">
                <a:solidFill>
                  <a:srgbClr val="0070C0"/>
                </a:solidFill>
                <a:latin typeface="微软雅黑" panose="020B0503020204020204" charset="-122"/>
                <a:ea typeface="微软雅黑" panose="020B0503020204020204" charset="-122"/>
                <a:cs typeface="Arial" panose="020B0604020202090204"/>
                <a:sym typeface="+mn-ea"/>
              </a:rPr>
              <a:t>radical</a:t>
            </a:r>
            <a:r>
              <a:rPr sz="2000" u="sng" dirty="0">
                <a:solidFill>
                  <a:srgbClr val="0070C0"/>
                </a:solidFill>
                <a:latin typeface="微软雅黑" panose="020B0503020204020204" charset="-122"/>
                <a:ea typeface="微软雅黑" panose="020B0503020204020204" charset="-122"/>
                <a:cs typeface="Arial" panose="020B0604020202090204"/>
                <a:sym typeface="+mn-ea"/>
              </a:rPr>
              <a:t> positions.</a:t>
            </a:r>
            <a:endParaRPr sz="2000" u="sng" dirty="0">
              <a:solidFill>
                <a:srgbClr val="0070C0"/>
              </a:solidFill>
              <a:latin typeface="微软雅黑" panose="020B0503020204020204" charset="-122"/>
              <a:ea typeface="微软雅黑" panose="020B0503020204020204" charset="-122"/>
              <a:cs typeface="Arial" panose="020B0604020202090204"/>
              <a:sym typeface="+mn-ea"/>
            </a:endParaRPr>
          </a:p>
          <a:p>
            <a:pPr marL="127000" indent="0" fontAlgn="auto">
              <a:lnSpc>
                <a:spcPts val="4000"/>
              </a:lnSpc>
              <a:spcBef>
                <a:spcPts val="725"/>
              </a:spcBef>
            </a:pPr>
            <a:endParaRPr sz="2000" dirty="0">
              <a:latin typeface="微软雅黑" panose="020B0503020204020204" charset="-122"/>
              <a:ea typeface="微软雅黑" panose="020B0503020204020204" charset="-122"/>
              <a:cs typeface="微软雅黑" panose="020B0503020204020204" charset="-122"/>
              <a:sym typeface="+mn-ea"/>
            </a:endParaRPr>
          </a:p>
          <a:p>
            <a:pPr marL="127000" indent="0" fontAlgn="auto">
              <a:lnSpc>
                <a:spcPts val="4000"/>
              </a:lnSpc>
              <a:spcBef>
                <a:spcPts val="725"/>
              </a:spcBef>
            </a:pPr>
            <a:r>
              <a:rPr sz="2000" dirty="0">
                <a:latin typeface="微软雅黑" panose="020B0503020204020204" charset="-122"/>
                <a:ea typeface="微软雅黑" panose="020B0503020204020204" charset="-122"/>
                <a:cs typeface="微软雅黑" panose="020B0503020204020204" charset="-122"/>
                <a:sym typeface="+mn-ea"/>
              </a:rPr>
              <a:t>段意：</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右</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脑型</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的</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人有艺术气</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息</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善于鉴赏音</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乐</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他们敏</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感，</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情绪</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化，开</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放</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更容易激</a:t>
            </a:r>
            <a:r>
              <a:rPr sz="2000" spc="-10" dirty="0">
                <a:solidFill>
                  <a:schemeClr val="tx1"/>
                </a:solidFill>
                <a:latin typeface="微软雅黑" panose="020B0503020204020204" charset="-122"/>
                <a:ea typeface="微软雅黑" panose="020B0503020204020204" charset="-122"/>
                <a:cs typeface="微软雅黑" panose="020B0503020204020204" charset="-122"/>
                <a:sym typeface="+mn-ea"/>
              </a:rPr>
              <a:t>进</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a:t>
            </a:r>
            <a:endParaRPr sz="2000" dirty="0">
              <a:solidFill>
                <a:schemeClr val="tx1"/>
              </a:solidFill>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88978" y="2153132"/>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lang="en-US" spc="-30" dirty="0">
                <a:latin typeface="微软雅黑" panose="020B0503020204020204" charset="-122"/>
                <a:ea typeface="微软雅黑" panose="020B0503020204020204" charset="-122"/>
                <a:cs typeface="Arial" panose="020B0604020202090204"/>
              </a:rPr>
              <a:t>d</a:t>
            </a:r>
            <a:r>
              <a:rPr spc="-30" dirty="0">
                <a:latin typeface="微软雅黑" panose="020B0503020204020204" charset="-122"/>
                <a:ea typeface="微软雅黑" panose="020B0503020204020204" charset="-122"/>
                <a:cs typeface="Arial" panose="020B0604020202090204"/>
              </a:rPr>
              <a:t>ominant</a:t>
            </a:r>
            <a:r>
              <a:rPr spc="15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[ˈdɒmɪnənt]</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占优势的</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0" dirty="0">
                <a:latin typeface="微软雅黑" panose="020B0503020204020204" charset="-122"/>
                <a:ea typeface="微软雅黑" panose="020B0503020204020204" charset="-122"/>
                <a:cs typeface="Arial" panose="020B0604020202090204"/>
              </a:rPr>
              <a:t>② </a:t>
            </a:r>
            <a:r>
              <a:rPr spc="-10" dirty="0">
                <a:latin typeface="微软雅黑" panose="020B0503020204020204" charset="-122"/>
                <a:ea typeface="微软雅黑" panose="020B0503020204020204" charset="-122"/>
                <a:cs typeface="Arial" panose="020B0604020202090204"/>
              </a:rPr>
              <a:t>left-brained</a:t>
            </a:r>
            <a:r>
              <a:rPr spc="-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左脑型的 </a:t>
            </a:r>
            <a:endParaRPr spc="-5"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90204"/>
              </a:rPr>
              <a:t>reasoning</a:t>
            </a:r>
            <a:r>
              <a:rPr spc="85" dirty="0">
                <a:latin typeface="微软雅黑" panose="020B0503020204020204" charset="-122"/>
                <a:ea typeface="微软雅黑" panose="020B0503020204020204" charset="-122"/>
                <a:cs typeface="Arial" panose="020B0604020202090204"/>
              </a:rPr>
              <a:t> </a:t>
            </a:r>
            <a:r>
              <a:rPr spc="-35" dirty="0">
                <a:latin typeface="微软雅黑" panose="020B0503020204020204" charset="-122"/>
                <a:ea typeface="微软雅黑" panose="020B0503020204020204" charset="-122"/>
                <a:cs typeface="Arial" panose="020B0604020202090204"/>
              </a:rPr>
              <a:t>n.</a:t>
            </a:r>
            <a:r>
              <a:rPr spc="1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endParaRPr dirty="0">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15" dirty="0">
                <a:latin typeface="微软雅黑" panose="020B0503020204020204" charset="-122"/>
                <a:ea typeface="微软雅黑" panose="020B0503020204020204" charset="-122"/>
                <a:cs typeface="Arial" panose="020B0604020202090204"/>
              </a:rPr>
              <a:t>sharp</a:t>
            </a:r>
            <a:r>
              <a:rPr spc="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40"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敏锐的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90204"/>
              </a:rPr>
              <a:t>⑤ </a:t>
            </a:r>
            <a:r>
              <a:rPr spc="-15" dirty="0">
                <a:latin typeface="微软雅黑" panose="020B0503020204020204" charset="-122"/>
                <a:ea typeface="微软雅黑" panose="020B0503020204020204" charset="-122"/>
                <a:cs typeface="Arial" panose="020B0604020202090204"/>
              </a:rPr>
              <a:t>right-brained</a:t>
            </a:r>
            <a:r>
              <a:rPr spc="5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3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90204"/>
              </a:rPr>
              <a:t>⑥ </a:t>
            </a:r>
            <a:r>
              <a:rPr spc="-25" dirty="0">
                <a:latin typeface="微软雅黑" panose="020B0503020204020204" charset="-122"/>
                <a:ea typeface="微软雅黑" panose="020B0503020204020204" charset="-122"/>
                <a:cs typeface="Arial" panose="020B0604020202090204"/>
              </a:rPr>
              <a:t>sensitive</a:t>
            </a:r>
            <a:r>
              <a:rPr spc="12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[ˈsɛnsɪtɪv]</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敏感的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90204"/>
              </a:rPr>
              <a:t>⑦ </a:t>
            </a:r>
            <a:r>
              <a:rPr spc="-10" dirty="0">
                <a:latin typeface="微软雅黑" panose="020B0503020204020204" charset="-122"/>
                <a:ea typeface="微软雅黑" panose="020B0503020204020204" charset="-122"/>
                <a:cs typeface="Arial" panose="020B0604020202090204"/>
              </a:rPr>
              <a:t>radical [rædɪkḷ]</a:t>
            </a:r>
            <a:endParaRPr dirty="0">
              <a:latin typeface="微软雅黑" panose="020B0503020204020204" charset="-122"/>
              <a:ea typeface="微软雅黑" panose="020B0503020204020204" charset="-122"/>
              <a:cs typeface="Arial" panose="020B060402020209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90204"/>
              </a:rPr>
              <a:t>    a</a:t>
            </a:r>
            <a:r>
              <a:rPr lang="en-US" spc="-5" dirty="0">
                <a:latin typeface="微软雅黑" panose="020B0503020204020204" charset="-122"/>
                <a:ea typeface="微软雅黑" panose="020B0503020204020204" charset="-122"/>
                <a:cs typeface="Arial" panose="020B0604020202090204"/>
              </a:rPr>
              <a:t>dj</a:t>
            </a:r>
            <a:r>
              <a:rPr spc="-5" dirty="0">
                <a:latin typeface="微软雅黑" panose="020B0503020204020204" charset="-122"/>
                <a:ea typeface="微软雅黑" panose="020B0503020204020204" charset="-122"/>
                <a:cs typeface="Arial" panose="020B0604020202090204"/>
              </a:rPr>
              <a:t>.</a:t>
            </a:r>
            <a:r>
              <a:rPr spc="-1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激进的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90204"/>
                <a:sym typeface="+mn-ea"/>
              </a:rPr>
              <a:t>position  </a:t>
            </a:r>
            <a:r>
              <a:rPr lang="en-US" dirty="0">
                <a:latin typeface="微软雅黑" panose="020B0503020204020204" charset="-122"/>
                <a:ea typeface="微软雅黑" panose="020B0503020204020204" charset="-122"/>
                <a:cs typeface="Arial" panose="020B0604020202090204"/>
                <a:sym typeface="+mn-ea"/>
              </a:rPr>
              <a:t>n. </a:t>
            </a:r>
            <a:r>
              <a:rPr lang="zh-CN" altLang="en-US" dirty="0">
                <a:latin typeface="微软雅黑" panose="020B0503020204020204" charset="-122"/>
                <a:ea typeface="微软雅黑" panose="020B0503020204020204" charset="-122"/>
                <a:cs typeface="Arial" panose="020B0604020202090204"/>
                <a:sym typeface="+mn-ea"/>
              </a:rPr>
              <a:t>立场、处境</a:t>
            </a: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104" y="265143"/>
            <a:ext cx="12310110" cy="6327714"/>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703060505090304"/>
              </a:rPr>
              <a:t>I. </a:t>
            </a:r>
            <a:r>
              <a:rPr sz="2000" b="1" spc="10" dirty="0">
                <a:latin typeface="微软雅黑" panose="020B0503020204020204" charset="-122"/>
                <a:ea typeface="微软雅黑" panose="020B0503020204020204" charset="-122"/>
                <a:cs typeface="Times New Roman" panose="02020703060505090304"/>
              </a:rPr>
              <a:t>Introduction</a:t>
            </a:r>
            <a:r>
              <a:rPr sz="2000" b="1" spc="50" dirty="0">
                <a:latin typeface="微软雅黑" panose="020B0503020204020204" charset="-122"/>
                <a:ea typeface="微软雅黑" panose="020B0503020204020204" charset="-122"/>
                <a:cs typeface="Times New Roman" panose="02020703060505090304"/>
              </a:rPr>
              <a:t> </a:t>
            </a:r>
            <a:r>
              <a:rPr sz="2000" b="1" spc="25" dirty="0">
                <a:latin typeface="微软雅黑" panose="020B0503020204020204" charset="-122"/>
                <a:ea typeface="微软雅黑" panose="020B0503020204020204" charset="-122"/>
                <a:cs typeface="Times New Roman" panose="02020703060505090304"/>
              </a:rPr>
              <a:t>(</a:t>
            </a:r>
            <a:r>
              <a:rPr lang="en-US" sz="2000" b="1" spc="25" dirty="0">
                <a:latin typeface="微软雅黑" panose="020B0503020204020204" charset="-122"/>
                <a:ea typeface="微软雅黑" panose="020B0503020204020204" charset="-122"/>
                <a:cs typeface="Times New Roman" panose="02020703060505090304"/>
              </a:rPr>
              <a:t>P</a:t>
            </a:r>
            <a:r>
              <a:rPr sz="2000" b="1" spc="25" dirty="0">
                <a:latin typeface="微软雅黑" panose="020B0503020204020204" charset="-122"/>
                <a:ea typeface="微软雅黑" panose="020B0503020204020204" charset="-122"/>
                <a:cs typeface="Times New Roman" panose="02020703060505090304"/>
              </a:rPr>
              <a:t>ara.1)</a:t>
            </a:r>
            <a:endParaRPr sz="2000" b="1" spc="25" dirty="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spc="1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Thesis: Human </a:t>
            </a:r>
            <a:r>
              <a:rPr sz="2000" spc="10" dirty="0">
                <a:latin typeface="微软雅黑" panose="020B0503020204020204" charset="-122"/>
                <a:ea typeface="微软雅黑" panose="020B0503020204020204" charset="-122"/>
                <a:cs typeface="Times New Roman" panose="02020703060505090304"/>
                <a:sym typeface="+mn-ea"/>
              </a:rPr>
              <a:t>brains </a:t>
            </a:r>
            <a:r>
              <a:rPr sz="2000" spc="5" dirty="0">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divided </a:t>
            </a:r>
            <a:r>
              <a:rPr sz="2000" dirty="0">
                <a:latin typeface="微软雅黑" panose="020B0503020204020204" charset="-122"/>
                <a:ea typeface="微软雅黑" panose="020B0503020204020204" charset="-122"/>
                <a:cs typeface="Times New Roman" panose="02020703060505090304"/>
                <a:sym typeface="+mn-ea"/>
              </a:rPr>
              <a:t>into </a:t>
            </a:r>
            <a:r>
              <a:rPr sz="2000" spc="5" dirty="0">
                <a:latin typeface="微软雅黑" panose="020B0503020204020204" charset="-122"/>
                <a:ea typeface="微软雅黑" panose="020B0503020204020204" charset="-122"/>
                <a:cs typeface="Times New Roman" panose="02020703060505090304"/>
                <a:sym typeface="+mn-ea"/>
              </a:rPr>
              <a:t>two halves,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each half </a:t>
            </a:r>
            <a:r>
              <a:rPr sz="2000" spc="10" dirty="0">
                <a:latin typeface="微软雅黑" panose="020B0503020204020204" charset="-122"/>
                <a:ea typeface="微软雅黑" panose="020B0503020204020204" charset="-122"/>
                <a:cs typeface="Times New Roman" panose="02020703060505090304"/>
                <a:sym typeface="+mn-ea"/>
              </a:rPr>
              <a:t>has </a:t>
            </a:r>
            <a:r>
              <a:rPr sz="2000" dirty="0">
                <a:latin typeface="微软雅黑" panose="020B0503020204020204" charset="-122"/>
                <a:ea typeface="微软雅黑" panose="020B0503020204020204" charset="-122"/>
                <a:cs typeface="Times New Roman" panose="02020703060505090304"/>
                <a:sym typeface="+mn-ea"/>
              </a:rPr>
              <a:t>separate</a:t>
            </a:r>
            <a:r>
              <a:rPr sz="2000" spc="-17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features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roles</a:t>
            </a:r>
            <a:r>
              <a:rPr dirty="0">
                <a:latin typeface="Times New Roman" panose="02020703060505090304"/>
                <a:cs typeface="Times New Roman" panose="02020703060505090304"/>
                <a:sym typeface="+mn-ea"/>
              </a:rPr>
              <a:t>.</a:t>
            </a:r>
            <a:endParaRPr dirty="0">
              <a:latin typeface="Times New Roman" panose="02020703060505090304"/>
              <a:cs typeface="Times New Roman" panose="0202070306050509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 </a:t>
            </a:r>
            <a:r>
              <a:rPr sz="2000" b="1" spc="25" dirty="0">
                <a:latin typeface="微软雅黑" panose="020B0503020204020204" charset="-122"/>
                <a:ea typeface="微软雅黑" panose="020B0503020204020204" charset="-122"/>
                <a:cs typeface="Times New Roman" panose="02020703060505090304"/>
                <a:sym typeface="+mn-ea"/>
              </a:rPr>
              <a:t>Features and </a:t>
            </a:r>
            <a:r>
              <a:rPr sz="2000" b="1" dirty="0">
                <a:latin typeface="微软雅黑" panose="020B0503020204020204" charset="-122"/>
                <a:ea typeface="微软雅黑" panose="020B0503020204020204" charset="-122"/>
                <a:cs typeface="Times New Roman" panose="02020703060505090304"/>
                <a:sym typeface="+mn-ea"/>
              </a:rPr>
              <a:t>roles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brain </a:t>
            </a:r>
            <a:r>
              <a:rPr sz="2000" b="1" spc="25" dirty="0">
                <a:latin typeface="微软雅黑" panose="020B0503020204020204" charset="-122"/>
                <a:ea typeface="微软雅黑" panose="020B0503020204020204" charset="-122"/>
                <a:cs typeface="Times New Roman" panose="02020703060505090304"/>
                <a:sym typeface="+mn-ea"/>
              </a:rPr>
              <a:t>and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135"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.2-3)</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A. </a:t>
            </a:r>
            <a:r>
              <a:rPr sz="2000" spc="-5" dirty="0">
                <a:latin typeface="微软雅黑" panose="020B0503020204020204" charset="-122"/>
                <a:ea typeface="微软雅黑" panose="020B0503020204020204" charset="-122"/>
                <a:cs typeface="Times New Roman" panose="02020703060505090304"/>
                <a:sym typeface="+mn-ea"/>
              </a:rPr>
              <a:t>Left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55" dirty="0">
                <a:latin typeface="微软雅黑" panose="020B0503020204020204" charset="-122"/>
                <a:ea typeface="微软雅黑" panose="020B0503020204020204" charset="-122"/>
                <a:cs typeface="Times New Roman" panose="02020703060505090304"/>
                <a:sym typeface="+mn-ea"/>
              </a:rPr>
              <a:t> </a:t>
            </a:r>
            <a:r>
              <a:rPr sz="2000" spc="-5" dirty="0">
                <a:latin typeface="微软雅黑" panose="020B0503020204020204" charset="-122"/>
                <a:ea typeface="微软雅黑" panose="020B0503020204020204" charset="-122"/>
                <a:cs typeface="Times New Roman" panose="02020703060505090304"/>
                <a:sym typeface="+mn-ea"/>
              </a:rPr>
              <a:t>logically</a:t>
            </a:r>
            <a:endParaRPr sz="2000" spc="-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Right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2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creatively</a:t>
            </a:r>
            <a:endParaRPr sz="200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III. </a:t>
            </a:r>
            <a:r>
              <a:rPr sz="2000" b="1" spc="10" dirty="0">
                <a:latin typeface="微软雅黑" panose="020B0503020204020204" charset="-122"/>
                <a:ea typeface="微软雅黑" panose="020B0503020204020204" charset="-122"/>
                <a:cs typeface="Times New Roman" panose="02020703060505090304"/>
                <a:sym typeface="+mn-ea"/>
              </a:rPr>
              <a:t>Dominance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a:t>
            </a:r>
            <a:r>
              <a:rPr sz="2000" b="1" spc="25" dirty="0">
                <a:latin typeface="微软雅黑" panose="020B0503020204020204" charset="-122"/>
                <a:ea typeface="微软雅黑" panose="020B0503020204020204" charset="-122"/>
                <a:cs typeface="Times New Roman" panose="02020703060505090304"/>
                <a:sym typeface="+mn-ea"/>
              </a:rPr>
              <a:t>or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30"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.4-5) </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left-brained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703060505090304"/>
                <a:sym typeface="+mn-ea"/>
              </a:rPr>
              <a:t>1. </a:t>
            </a:r>
            <a:r>
              <a:rPr sz="2000" spc="-10" dirty="0">
                <a:latin typeface="微软雅黑" panose="020B0503020204020204" charset="-122"/>
                <a:ea typeface="微软雅黑" panose="020B0503020204020204" charset="-122"/>
                <a:cs typeface="Times New Roman" panose="02020703060505090304"/>
                <a:sym typeface="+mn-ea"/>
              </a:rPr>
              <a:t>Being </a:t>
            </a:r>
            <a:r>
              <a:rPr sz="2000" spc="10" dirty="0">
                <a:latin typeface="微软雅黑" panose="020B0503020204020204" charset="-122"/>
                <a:ea typeface="微软雅黑" panose="020B0503020204020204" charset="-122"/>
                <a:cs typeface="Times New Roman" panose="02020703060505090304"/>
                <a:sym typeface="+mn-ea"/>
              </a:rPr>
              <a:t>good </a:t>
            </a:r>
            <a:r>
              <a:rPr sz="2000" dirty="0">
                <a:latin typeface="微软雅黑" panose="020B0503020204020204" charset="-122"/>
                <a:ea typeface="微软雅黑" panose="020B0503020204020204" charset="-122"/>
                <a:cs typeface="Times New Roman" panose="02020703060505090304"/>
                <a:sym typeface="+mn-ea"/>
              </a:rPr>
              <a:t>at mathematics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language</a:t>
            </a:r>
            <a:r>
              <a:rPr sz="2000" spc="-90"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expression</a:t>
            </a:r>
            <a:endParaRPr sz="2000" spc="15" dirty="0">
              <a:latin typeface="微软雅黑" panose="020B0503020204020204" charset="-122"/>
              <a:ea typeface="微软雅黑" panose="020B0503020204020204" charset="-122"/>
              <a:cs typeface="Times New Roman" panose="02020703060505090304"/>
              <a:sym typeface="+mn-ea"/>
            </a:endParaRPr>
          </a:p>
          <a:p>
            <a:pPr marL="0" lvl="1"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703060505090304"/>
                <a:sym typeface="+mn-ea"/>
              </a:rPr>
              <a:t>2. </a:t>
            </a:r>
            <a:r>
              <a:rPr sz="2000" spc="-5" dirty="0">
                <a:latin typeface="微软雅黑" panose="020B0503020204020204" charset="-122"/>
                <a:ea typeface="微软雅黑" panose="020B0503020204020204" charset="-122"/>
                <a:cs typeface="Times New Roman" panose="02020703060505090304"/>
                <a:sym typeface="+mn-ea"/>
              </a:rPr>
              <a:t>Believing </a:t>
            </a:r>
            <a:r>
              <a:rPr sz="2000" dirty="0">
                <a:latin typeface="微软雅黑" panose="020B0503020204020204" charset="-122"/>
                <a:ea typeface="微软雅黑" panose="020B0503020204020204" charset="-122"/>
                <a:cs typeface="Times New Roman" panose="02020703060505090304"/>
                <a:sym typeface="+mn-ea"/>
              </a:rPr>
              <a:t>in</a:t>
            </a:r>
            <a:r>
              <a:rPr sz="2000" spc="-6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reasoning</a:t>
            </a:r>
            <a:endParaRPr sz="2000" dirty="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lang="en-US" sz="2000" spc="25" dirty="0">
                <a:latin typeface="微软雅黑" panose="020B0503020204020204" charset="-122"/>
                <a:ea typeface="微软雅黑" panose="020B0503020204020204" charset="-122"/>
                <a:cs typeface="Times New Roman" panose="02020703060505090304"/>
                <a:sym typeface="+mn-ea"/>
              </a:rPr>
              <a:t>right</a:t>
            </a:r>
            <a:r>
              <a:rPr sz="2000" spc="5" dirty="0">
                <a:latin typeface="微软雅黑" panose="020B0503020204020204" charset="-122"/>
                <a:ea typeface="微软雅黑" panose="020B0503020204020204" charset="-122"/>
                <a:cs typeface="Times New Roman" panose="02020703060505090304"/>
                <a:sym typeface="+mn-ea"/>
              </a:rPr>
              <a: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0" lvl="1"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1. </a:t>
            </a:r>
            <a:r>
              <a:rPr sz="2000" spc="-5" dirty="0">
                <a:latin typeface="微软雅黑" panose="020B0503020204020204" charset="-122"/>
                <a:ea typeface="微软雅黑" panose="020B0503020204020204" charset="-122"/>
                <a:cs typeface="Times New Roman" panose="02020703060505090304"/>
                <a:sym typeface="+mn-ea"/>
              </a:rPr>
              <a:t>Being artistic </a:t>
            </a:r>
            <a:r>
              <a:rPr sz="2000" spc="10" dirty="0">
                <a:latin typeface="微软雅黑" panose="020B0503020204020204" charset="-122"/>
                <a:ea typeface="微软雅黑" panose="020B0503020204020204" charset="-122"/>
                <a:cs typeface="Times New Roman" panose="02020703060505090304"/>
                <a:sym typeface="+mn-ea"/>
              </a:rPr>
              <a:t>and </a:t>
            </a:r>
            <a:r>
              <a:rPr sz="2000" spc="15" dirty="0">
                <a:latin typeface="微软雅黑" panose="020B0503020204020204" charset="-122"/>
                <a:ea typeface="微软雅黑" panose="020B0503020204020204" charset="-122"/>
                <a:cs typeface="Times New Roman" panose="02020703060505090304"/>
                <a:sym typeface="+mn-ea"/>
              </a:rPr>
              <a:t>having </a:t>
            </a:r>
            <a:r>
              <a:rPr lang="en-US" sz="2000" spc="15" dirty="0">
                <a:latin typeface="微软雅黑" panose="020B0503020204020204" charset="-122"/>
                <a:ea typeface="微软雅黑" panose="020B0503020204020204" charset="-122"/>
                <a:cs typeface="Times New Roman" panose="02020703060505090304"/>
                <a:sym typeface="+mn-ea"/>
              </a:rPr>
              <a:t>a </a:t>
            </a:r>
            <a:r>
              <a:rPr sz="2000" spc="15" dirty="0">
                <a:latin typeface="微软雅黑" panose="020B0503020204020204" charset="-122"/>
                <a:ea typeface="微软雅黑" panose="020B0503020204020204" charset="-122"/>
                <a:cs typeface="Times New Roman" panose="02020703060505090304"/>
                <a:sym typeface="+mn-ea"/>
              </a:rPr>
              <a:t>good </a:t>
            </a:r>
            <a:r>
              <a:rPr sz="2000" spc="5" dirty="0">
                <a:latin typeface="微软雅黑" panose="020B0503020204020204" charset="-122"/>
                <a:ea typeface="微软雅黑" panose="020B0503020204020204" charset="-122"/>
                <a:cs typeface="Times New Roman" panose="02020703060505090304"/>
                <a:sym typeface="+mn-ea"/>
              </a:rPr>
              <a:t>sense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music</a:t>
            </a:r>
            <a:r>
              <a:rPr sz="2000" dirty="0">
                <a:latin typeface="微软雅黑" panose="020B0503020204020204" charset="-122"/>
                <a:ea typeface="微软雅黑" panose="020B0503020204020204" charset="-122"/>
                <a:cs typeface="Times New Roman" panose="02020703060505090304"/>
                <a:sym typeface="+mn-ea"/>
              </a:rPr>
              <a:t> appreciation</a:t>
            </a:r>
            <a:endParaRPr sz="2000" dirty="0">
              <a:latin typeface="微软雅黑" panose="020B0503020204020204" charset="-122"/>
              <a:ea typeface="微软雅黑" panose="020B0503020204020204" charset="-122"/>
              <a:cs typeface="Times New Roman" panose="02020703060505090304"/>
            </a:endParaRPr>
          </a:p>
          <a:p>
            <a:pPr marL="0" lvl="1"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2. </a:t>
            </a:r>
            <a:r>
              <a:rPr sz="2000" spc="-5" dirty="0">
                <a:latin typeface="微软雅黑" panose="020B0503020204020204" charset="-122"/>
                <a:ea typeface="微软雅黑" panose="020B0503020204020204" charset="-122"/>
                <a:cs typeface="Times New Roman" panose="02020703060505090304"/>
                <a:sym typeface="+mn-ea"/>
              </a:rPr>
              <a:t>Being </a:t>
            </a:r>
            <a:r>
              <a:rPr sz="2000" spc="15" dirty="0">
                <a:latin typeface="微软雅黑" panose="020B0503020204020204" charset="-122"/>
                <a:ea typeface="微软雅黑" panose="020B0503020204020204" charset="-122"/>
                <a:cs typeface="Times New Roman" panose="02020703060505090304"/>
                <a:sym typeface="+mn-ea"/>
              </a:rPr>
              <a:t>open </a:t>
            </a:r>
            <a:r>
              <a:rPr sz="2000" dirty="0">
                <a:latin typeface="微软雅黑" panose="020B0503020204020204" charset="-122"/>
                <a:ea typeface="微软雅黑" panose="020B0503020204020204" charset="-122"/>
                <a:cs typeface="Times New Roman" panose="02020703060505090304"/>
                <a:sym typeface="+mn-ea"/>
              </a:rPr>
              <a:t>to </a:t>
            </a:r>
            <a:r>
              <a:rPr sz="2000" spc="15" dirty="0">
                <a:latin typeface="微软雅黑" panose="020B0503020204020204" charset="-122"/>
                <a:ea typeface="微软雅黑" panose="020B0503020204020204" charset="-122"/>
                <a:cs typeface="Times New Roman" panose="02020703060505090304"/>
                <a:sym typeface="+mn-ea"/>
              </a:rPr>
              <a:t>new </a:t>
            </a:r>
            <a:r>
              <a:rPr sz="2000" dirty="0">
                <a:latin typeface="微软雅黑" panose="020B0503020204020204" charset="-122"/>
                <a:ea typeface="微软雅黑" panose="020B0503020204020204" charset="-122"/>
                <a:cs typeface="Times New Roman" panose="02020703060505090304"/>
                <a:sym typeface="+mn-ea"/>
              </a:rPr>
              <a:t>ideas </a:t>
            </a:r>
            <a:r>
              <a:rPr sz="2000" spc="10" dirty="0">
                <a:latin typeface="微软雅黑" panose="020B0503020204020204" charset="-122"/>
                <a:ea typeface="微软雅黑" panose="020B0503020204020204" charset="-122"/>
                <a:cs typeface="Times New Roman" panose="02020703060505090304"/>
                <a:sym typeface="+mn-ea"/>
              </a:rPr>
              <a:t>and </a:t>
            </a:r>
            <a:r>
              <a:rPr sz="2000" spc="25" dirty="0">
                <a:latin typeface="微软雅黑" panose="020B0503020204020204" charset="-122"/>
                <a:ea typeface="微软雅黑" panose="020B0503020204020204" charset="-122"/>
                <a:cs typeface="Times New Roman" panose="02020703060505090304"/>
                <a:sym typeface="+mn-ea"/>
              </a:rPr>
              <a:t>more</a:t>
            </a:r>
            <a:r>
              <a:rPr sz="2000" spc="-80"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radical</a:t>
            </a:r>
            <a:endParaRPr sz="2000" dirty="0">
              <a:latin typeface="微软雅黑" panose="020B0503020204020204" charset="-122"/>
              <a:ea typeface="微软雅黑" panose="020B0503020204020204" charset="-122"/>
              <a:cs typeface="Times New Roman" panose="02020703060505090304"/>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28270" y="1289581"/>
            <a:ext cx="8437880" cy="5365508"/>
          </a:xfrm>
          <a:prstGeom prst="rect">
            <a:avLst/>
          </a:prstGeom>
          <a:noFill/>
          <a:ln w="9525">
            <a:noFill/>
          </a:ln>
        </p:spPr>
        <p:txBody>
          <a:bodyPr wrap="square">
            <a:spAutoFit/>
          </a:bodyPr>
          <a:lstStyle/>
          <a:p>
            <a:pPr marL="12700" marR="5080" indent="114300" algn="just">
              <a:lnSpc>
                <a:spcPct val="136000"/>
              </a:lnSpc>
              <a:spcBef>
                <a:spcPts val="55"/>
              </a:spcBef>
            </a:pPr>
            <a:r>
              <a:rPr spc="5" dirty="0">
                <a:latin typeface="微软雅黑" panose="020B0503020204020204" charset="-122"/>
                <a:ea typeface="微软雅黑" panose="020B0503020204020204" charset="-122"/>
                <a:cs typeface="微软雅黑" panose="020B0503020204020204" charset="-122"/>
                <a:sym typeface="+mn-ea"/>
              </a:rPr>
              <a:t>⑤ </a:t>
            </a:r>
            <a:r>
              <a:rPr spc="5" dirty="0">
                <a:latin typeface="微软雅黑" panose="020B0503020204020204" charset="-122"/>
                <a:ea typeface="微软雅黑" panose="020B0503020204020204" charset="-122"/>
                <a:cs typeface="Arial" panose="020B0604020202090204"/>
                <a:sym typeface="+mn-ea"/>
              </a:rPr>
              <a:t>Is </a:t>
            </a:r>
            <a:r>
              <a:rPr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left </a:t>
            </a:r>
            <a:r>
              <a:rPr dirty="0">
                <a:latin typeface="微软雅黑" panose="020B0503020204020204" charset="-122"/>
                <a:ea typeface="微软雅黑" panose="020B0503020204020204" charset="-122"/>
                <a:cs typeface="Arial" panose="020B0604020202090204"/>
                <a:sym typeface="+mn-ea"/>
              </a:rPr>
              <a:t>brain better </a:t>
            </a:r>
            <a:r>
              <a:rPr spc="10" dirty="0">
                <a:latin typeface="微软雅黑" panose="020B0503020204020204" charset="-122"/>
                <a:ea typeface="微软雅黑" panose="020B0503020204020204" charset="-122"/>
                <a:cs typeface="Arial" panose="020B0604020202090204"/>
                <a:sym typeface="+mn-ea"/>
              </a:rPr>
              <a:t>or </a:t>
            </a:r>
            <a:r>
              <a:rPr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right </a:t>
            </a:r>
            <a:r>
              <a:rPr spc="-5" dirty="0">
                <a:latin typeface="微软雅黑" panose="020B0503020204020204" charset="-122"/>
                <a:ea typeface="微软雅黑" panose="020B0503020204020204" charset="-122"/>
                <a:cs typeface="Arial" panose="020B0604020202090204"/>
                <a:sym typeface="+mn-ea"/>
              </a:rPr>
              <a:t>brain? </a:t>
            </a:r>
            <a:r>
              <a:rPr spc="10" dirty="0">
                <a:latin typeface="微软雅黑" panose="020B0503020204020204" charset="-122"/>
                <a:ea typeface="微软雅黑" panose="020B0503020204020204" charset="-122"/>
                <a:cs typeface="Arial" panose="020B0604020202090204"/>
                <a:sym typeface="+mn-ea"/>
              </a:rPr>
              <a:t>Both </a:t>
            </a:r>
            <a:r>
              <a:rPr spc="15" dirty="0">
                <a:latin typeface="微软雅黑" panose="020B0503020204020204" charset="-122"/>
                <a:ea typeface="微软雅黑" panose="020B0503020204020204" charset="-122"/>
                <a:cs typeface="Arial" panose="020B0604020202090204"/>
                <a:sym typeface="+mn-ea"/>
              </a:rPr>
              <a:t>sides </a:t>
            </a:r>
            <a:r>
              <a:rPr spc="10" dirty="0">
                <a:latin typeface="微软雅黑" panose="020B0503020204020204" charset="-122"/>
                <a:ea typeface="微软雅黑" panose="020B0503020204020204" charset="-122"/>
                <a:cs typeface="Arial" panose="020B0604020202090204"/>
                <a:sym typeface="+mn-ea"/>
              </a:rPr>
              <a:t>of </a:t>
            </a:r>
            <a:r>
              <a:rPr spc="-10"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brain are </a:t>
            </a:r>
            <a:r>
              <a:rPr spc="5" dirty="0">
                <a:latin typeface="微软雅黑" panose="020B0503020204020204" charset="-122"/>
                <a:ea typeface="微软雅黑" panose="020B0503020204020204" charset="-122"/>
                <a:cs typeface="Arial" panose="020B0604020202090204"/>
                <a:sym typeface="+mn-ea"/>
              </a:rPr>
              <a:t>equally </a:t>
            </a:r>
            <a:r>
              <a:rPr spc="10" dirty="0">
                <a:latin typeface="微软雅黑" panose="020B0503020204020204" charset="-122"/>
                <a:ea typeface="微软雅黑" panose="020B0503020204020204" charset="-122"/>
                <a:cs typeface="Arial" panose="020B0604020202090204"/>
                <a:sym typeface="+mn-ea"/>
              </a:rPr>
              <a:t>important. </a:t>
            </a:r>
            <a:r>
              <a:rPr dirty="0">
                <a:latin typeface="微软雅黑" panose="020B0503020204020204" charset="-122"/>
                <a:ea typeface="微软雅黑" panose="020B0503020204020204" charset="-122"/>
                <a:cs typeface="Arial" panose="020B0604020202090204"/>
                <a:sym typeface="+mn-ea"/>
              </a:rPr>
              <a:t>In </a:t>
            </a:r>
            <a:r>
              <a:rPr spc="50" dirty="0">
                <a:latin typeface="微软雅黑" panose="020B0503020204020204" charset="-122"/>
                <a:ea typeface="微软雅黑" panose="020B0503020204020204" charset="-122"/>
                <a:cs typeface="Arial" panose="020B0604020202090204"/>
                <a:sym typeface="+mn-ea"/>
              </a:rPr>
              <a:t>an </a:t>
            </a:r>
            <a:r>
              <a:rPr spc="25" dirty="0">
                <a:latin typeface="微软雅黑" panose="020B0503020204020204" charset="-122"/>
                <a:ea typeface="微软雅黑" panose="020B0503020204020204" charset="-122"/>
                <a:cs typeface="Arial" panose="020B0604020202090204"/>
                <a:sym typeface="+mn-ea"/>
              </a:rPr>
              <a:t>ideal </a:t>
            </a:r>
            <a:r>
              <a:rPr spc="15" dirty="0">
                <a:latin typeface="微软雅黑" panose="020B0503020204020204" charset="-122"/>
                <a:ea typeface="微软雅黑" panose="020B0503020204020204" charset="-122"/>
                <a:cs typeface="Arial" panose="020B0604020202090204"/>
                <a:sym typeface="+mn-ea"/>
              </a:rPr>
              <a:t>situation, </a:t>
            </a:r>
            <a:r>
              <a:rPr spc="10" dirty="0">
                <a:latin typeface="微软雅黑" panose="020B0503020204020204" charset="-122"/>
                <a:ea typeface="微软雅黑" panose="020B0503020204020204" charset="-122"/>
                <a:cs typeface="Arial" panose="020B0604020202090204"/>
                <a:sym typeface="+mn-ea"/>
              </a:rPr>
              <a:t>a </a:t>
            </a:r>
            <a:r>
              <a:rPr spc="15" dirty="0">
                <a:latin typeface="微软雅黑" panose="020B0503020204020204" charset="-122"/>
                <a:ea typeface="微软雅黑" panose="020B0503020204020204" charset="-122"/>
                <a:cs typeface="Arial" panose="020B0604020202090204"/>
                <a:sym typeface="+mn-ea"/>
              </a:rPr>
              <a:t>person should </a:t>
            </a:r>
            <a:r>
              <a:rPr spc="-10" dirty="0">
                <a:latin typeface="微软雅黑" panose="020B0503020204020204" charset="-122"/>
                <a:ea typeface="微软雅黑" panose="020B0503020204020204" charset="-122"/>
                <a:cs typeface="Arial" panose="020B0604020202090204"/>
                <a:sym typeface="+mn-ea"/>
              </a:rPr>
              <a:t>be </a:t>
            </a:r>
            <a:r>
              <a:rPr spc="10" dirty="0">
                <a:latin typeface="微软雅黑" panose="020B0503020204020204" charset="-122"/>
                <a:ea typeface="微软雅黑" panose="020B0503020204020204" charset="-122"/>
                <a:cs typeface="Arial" panose="020B0604020202090204"/>
                <a:sym typeface="+mn-ea"/>
              </a:rPr>
              <a:t>exactly </a:t>
            </a:r>
            <a:r>
              <a:rPr spc="25" dirty="0">
                <a:latin typeface="微软雅黑" panose="020B0503020204020204" charset="-122"/>
                <a:ea typeface="微软雅黑" panose="020B0503020204020204" charset="-122"/>
                <a:cs typeface="Arial" panose="020B0604020202090204"/>
                <a:sym typeface="+mn-ea"/>
              </a:rPr>
              <a:t>equal </a:t>
            </a:r>
            <a:r>
              <a:rPr dirty="0">
                <a:latin typeface="微软雅黑" panose="020B0503020204020204" charset="-122"/>
                <a:ea typeface="微软雅黑" panose="020B0503020204020204" charset="-122"/>
                <a:cs typeface="Arial" panose="020B0604020202090204"/>
                <a:sym typeface="+mn-ea"/>
              </a:rPr>
              <a:t>in  both </a:t>
            </a:r>
            <a:r>
              <a:rPr spc="15" dirty="0">
                <a:latin typeface="微软雅黑" panose="020B0503020204020204" charset="-122"/>
                <a:ea typeface="微软雅黑" panose="020B0503020204020204" charset="-122"/>
                <a:cs typeface="Arial" panose="020B0604020202090204"/>
                <a:sym typeface="+mn-ea"/>
              </a:rPr>
              <a:t>sides </a:t>
            </a:r>
            <a:r>
              <a:rPr spc="10" dirty="0">
                <a:latin typeface="微软雅黑" panose="020B0503020204020204" charset="-122"/>
                <a:ea typeface="微软雅黑" panose="020B0503020204020204" charset="-122"/>
                <a:cs typeface="Arial" panose="020B0604020202090204"/>
                <a:sym typeface="+mn-ea"/>
              </a:rPr>
              <a:t>of </a:t>
            </a:r>
            <a:r>
              <a:rPr dirty="0">
                <a:latin typeface="微软雅黑" panose="020B0503020204020204" charset="-122"/>
                <a:ea typeface="微软雅黑" panose="020B0503020204020204" charset="-122"/>
                <a:cs typeface="Arial" panose="020B0604020202090204"/>
                <a:sym typeface="+mn-ea"/>
              </a:rPr>
              <a:t>the brain. </a:t>
            </a:r>
            <a:r>
              <a:rPr spc="5" dirty="0">
                <a:latin typeface="微软雅黑" panose="020B0503020204020204" charset="-122"/>
                <a:ea typeface="微软雅黑" panose="020B0503020204020204" charset="-122"/>
                <a:cs typeface="Arial" panose="020B0604020202090204"/>
                <a:sym typeface="+mn-ea"/>
              </a:rPr>
              <a:t>However, </a:t>
            </a:r>
            <a:r>
              <a:rPr spc="10" dirty="0">
                <a:latin typeface="微软雅黑" panose="020B0503020204020204" charset="-122"/>
                <a:ea typeface="微软雅黑" panose="020B0503020204020204" charset="-122"/>
                <a:cs typeface="Arial" panose="020B0604020202090204"/>
                <a:sym typeface="+mn-ea"/>
              </a:rPr>
              <a:t>as </a:t>
            </a:r>
            <a:r>
              <a:rPr spc="30" dirty="0">
                <a:latin typeface="微软雅黑" panose="020B0503020204020204" charset="-122"/>
                <a:ea typeface="微软雅黑" panose="020B0503020204020204" charset="-122"/>
                <a:cs typeface="Arial" panose="020B0604020202090204"/>
                <a:sym typeface="+mn-ea"/>
              </a:rPr>
              <a:t>in </a:t>
            </a:r>
            <a:r>
              <a:rPr spc="15" dirty="0">
                <a:latin typeface="微软雅黑" panose="020B0503020204020204" charset="-122"/>
                <a:ea typeface="微软雅黑" panose="020B0503020204020204" charset="-122"/>
                <a:cs typeface="Arial" panose="020B0604020202090204"/>
                <a:sym typeface="+mn-ea"/>
              </a:rPr>
              <a:t>most </a:t>
            </a:r>
            <a:r>
              <a:rPr spc="5" dirty="0">
                <a:latin typeface="微软雅黑" panose="020B0503020204020204" charset="-122"/>
                <a:ea typeface="微软雅黑" panose="020B0503020204020204" charset="-122"/>
                <a:cs typeface="Arial" panose="020B0604020202090204"/>
                <a:sym typeface="+mn-ea"/>
              </a:rPr>
              <a:t>things, </a:t>
            </a:r>
            <a:r>
              <a:rPr dirty="0">
                <a:latin typeface="微软雅黑" panose="020B0503020204020204" charset="-122"/>
                <a:ea typeface="微软雅黑" panose="020B0503020204020204" charset="-122"/>
                <a:cs typeface="Arial" panose="020B0604020202090204"/>
                <a:sym typeface="+mn-ea"/>
              </a:rPr>
              <a:t>the </a:t>
            </a:r>
            <a:r>
              <a:rPr spc="25" dirty="0">
                <a:latin typeface="微软雅黑" panose="020B0503020204020204" charset="-122"/>
                <a:ea typeface="微软雅黑" panose="020B0503020204020204" charset="-122"/>
                <a:cs typeface="Arial" panose="020B0604020202090204"/>
                <a:sym typeface="+mn-ea"/>
              </a:rPr>
              <a:t>ideal </a:t>
            </a:r>
            <a:r>
              <a:rPr spc="5" dirty="0">
                <a:latin typeface="微软雅黑" panose="020B0503020204020204" charset="-122"/>
                <a:ea typeface="微软雅黑" panose="020B0503020204020204" charset="-122"/>
                <a:cs typeface="Arial" panose="020B0604020202090204"/>
                <a:sym typeface="+mn-ea"/>
              </a:rPr>
              <a:t>never </a:t>
            </a:r>
            <a:r>
              <a:rPr spc="10" dirty="0">
                <a:latin typeface="微软雅黑" panose="020B0503020204020204" charset="-122"/>
                <a:ea typeface="微软雅黑" panose="020B0503020204020204" charset="-122"/>
                <a:cs typeface="Arial" panose="020B0604020202090204"/>
                <a:sym typeface="+mn-ea"/>
              </a:rPr>
              <a:t>happens.  </a:t>
            </a:r>
            <a:r>
              <a:rPr dirty="0">
                <a:latin typeface="微软雅黑" panose="020B0503020204020204" charset="-122"/>
                <a:ea typeface="微软雅黑" panose="020B0503020204020204" charset="-122"/>
                <a:cs typeface="Arial" panose="020B0604020202090204"/>
                <a:sym typeface="+mn-ea"/>
              </a:rPr>
              <a:t>People </a:t>
            </a:r>
            <a:r>
              <a:rPr spc="10" dirty="0">
                <a:latin typeface="微软雅黑" panose="020B0503020204020204" charset="-122"/>
                <a:ea typeface="微软雅黑" panose="020B0503020204020204" charset="-122"/>
                <a:cs typeface="Arial" panose="020B0604020202090204"/>
                <a:sym typeface="+mn-ea"/>
              </a:rPr>
              <a:t>are </a:t>
            </a:r>
            <a:r>
              <a:rPr spc="15" dirty="0">
                <a:latin typeface="微软雅黑" panose="020B0503020204020204" charset="-122"/>
                <a:ea typeface="微软雅黑" panose="020B0503020204020204" charset="-122"/>
                <a:cs typeface="Arial" panose="020B0604020202090204"/>
                <a:sym typeface="+mn-ea"/>
              </a:rPr>
              <a:t>dominated </a:t>
            </a:r>
            <a:r>
              <a:rPr spc="10" dirty="0">
                <a:latin typeface="微软雅黑" panose="020B0503020204020204" charset="-122"/>
                <a:ea typeface="微软雅黑" panose="020B0503020204020204" charset="-122"/>
                <a:cs typeface="Arial" panose="020B0604020202090204"/>
                <a:sym typeface="+mn-ea"/>
              </a:rPr>
              <a:t>by </a:t>
            </a:r>
            <a:r>
              <a:rPr spc="15" dirty="0">
                <a:latin typeface="微软雅黑" panose="020B0503020204020204" charset="-122"/>
                <a:ea typeface="微软雅黑" panose="020B0503020204020204" charset="-122"/>
                <a:cs typeface="Arial" panose="020B0604020202090204"/>
                <a:sym typeface="+mn-ea"/>
              </a:rPr>
              <a:t>one </a:t>
            </a:r>
            <a:r>
              <a:rPr spc="10" dirty="0">
                <a:latin typeface="微软雅黑" panose="020B0503020204020204" charset="-122"/>
                <a:ea typeface="微软雅黑" panose="020B0503020204020204" charset="-122"/>
                <a:cs typeface="Arial" panose="020B0604020202090204"/>
                <a:sym typeface="+mn-ea"/>
              </a:rPr>
              <a:t>or </a:t>
            </a:r>
            <a:r>
              <a:rPr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other </a:t>
            </a:r>
            <a:r>
              <a:rPr dirty="0">
                <a:latin typeface="微软雅黑" panose="020B0503020204020204" charset="-122"/>
                <a:ea typeface="微软雅黑" panose="020B0503020204020204" charset="-122"/>
                <a:cs typeface="Arial" panose="020B0604020202090204"/>
                <a:sym typeface="+mn-ea"/>
              </a:rPr>
              <a:t>side </a:t>
            </a:r>
            <a:r>
              <a:rPr spc="10" dirty="0">
                <a:latin typeface="微软雅黑" panose="020B0503020204020204" charset="-122"/>
                <a:ea typeface="微软雅黑" panose="020B0503020204020204" charset="-122"/>
                <a:cs typeface="Arial" panose="020B0604020202090204"/>
                <a:sym typeface="+mn-ea"/>
              </a:rPr>
              <a:t>of </a:t>
            </a:r>
            <a:r>
              <a:rPr dirty="0">
                <a:latin typeface="微软雅黑" panose="020B0503020204020204" charset="-122"/>
                <a:ea typeface="微软雅黑" panose="020B0503020204020204" charset="-122"/>
                <a:cs typeface="Arial" panose="020B0604020202090204"/>
                <a:sym typeface="+mn-ea"/>
              </a:rPr>
              <a:t>their </a:t>
            </a:r>
            <a:r>
              <a:rPr spc="5" dirty="0">
                <a:latin typeface="微软雅黑" panose="020B0503020204020204" charset="-122"/>
                <a:ea typeface="微软雅黑" panose="020B0503020204020204" charset="-122"/>
                <a:cs typeface="Arial" panose="020B0604020202090204"/>
                <a:sym typeface="+mn-ea"/>
              </a:rPr>
              <a:t>brains. </a:t>
            </a:r>
            <a:r>
              <a:rPr spc="25" dirty="0">
                <a:latin typeface="微软雅黑" panose="020B0503020204020204" charset="-122"/>
                <a:ea typeface="微软雅黑" panose="020B0503020204020204" charset="-122"/>
                <a:cs typeface="Arial" panose="020B0604020202090204"/>
                <a:sym typeface="+mn-ea"/>
              </a:rPr>
              <a:t>In </a:t>
            </a:r>
            <a:r>
              <a:rPr spc="15" dirty="0">
                <a:latin typeface="微软雅黑" panose="020B0503020204020204" charset="-122"/>
                <a:ea typeface="微软雅黑" panose="020B0503020204020204" charset="-122"/>
                <a:cs typeface="Arial" panose="020B0604020202090204"/>
                <a:sym typeface="+mn-ea"/>
              </a:rPr>
              <a:t>order </a:t>
            </a:r>
            <a:r>
              <a:rPr spc="-15" dirty="0">
                <a:latin typeface="微软雅黑" panose="020B0503020204020204" charset="-122"/>
                <a:ea typeface="微软雅黑" panose="020B0503020204020204" charset="-122"/>
                <a:cs typeface="Arial" panose="020B0604020202090204"/>
                <a:sym typeface="+mn-ea"/>
              </a:rPr>
              <a:t>to  </a:t>
            </a:r>
            <a:r>
              <a:rPr dirty="0">
                <a:latin typeface="微软雅黑" panose="020B0503020204020204" charset="-122"/>
                <a:ea typeface="微软雅黑" panose="020B0503020204020204" charset="-122"/>
                <a:cs typeface="Arial" panose="020B0604020202090204"/>
                <a:sym typeface="+mn-ea"/>
              </a:rPr>
              <a:t>function </a:t>
            </a:r>
            <a:r>
              <a:rPr spc="5" dirty="0">
                <a:latin typeface="微软雅黑" panose="020B0503020204020204" charset="-122"/>
                <a:ea typeface="微软雅黑" panose="020B0503020204020204" charset="-122"/>
                <a:cs typeface="Arial" panose="020B0604020202090204"/>
                <a:sym typeface="+mn-ea"/>
              </a:rPr>
              <a:t>effectively </a:t>
            </a:r>
            <a:r>
              <a:rPr spc="30" dirty="0">
                <a:latin typeface="微软雅黑" panose="020B0503020204020204" charset="-122"/>
                <a:ea typeface="微软雅黑" panose="020B0503020204020204" charset="-122"/>
                <a:cs typeface="Arial" panose="020B0604020202090204"/>
                <a:sym typeface="+mn-ea"/>
              </a:rPr>
              <a:t>in </a:t>
            </a:r>
            <a:r>
              <a:rPr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world, </a:t>
            </a:r>
            <a:r>
              <a:rPr spc="-30" dirty="0">
                <a:latin typeface="微软雅黑" panose="020B0503020204020204" charset="-122"/>
                <a:ea typeface="微软雅黑" panose="020B0503020204020204" charset="-122"/>
                <a:cs typeface="Arial" panose="020B0604020202090204"/>
                <a:sym typeface="+mn-ea"/>
              </a:rPr>
              <a:t>we </a:t>
            </a:r>
            <a:r>
              <a:rPr dirty="0">
                <a:latin typeface="微软雅黑" panose="020B0503020204020204" charset="-122"/>
                <a:ea typeface="微软雅黑" panose="020B0503020204020204" charset="-122"/>
                <a:cs typeface="Arial" panose="020B0604020202090204"/>
                <a:sym typeface="+mn-ea"/>
              </a:rPr>
              <a:t>must </a:t>
            </a:r>
            <a:r>
              <a:rPr spc="10" dirty="0">
                <a:latin typeface="微软雅黑" panose="020B0503020204020204" charset="-122"/>
                <a:ea typeface="微软雅黑" panose="020B0503020204020204" charset="-122"/>
                <a:cs typeface="Arial" panose="020B0604020202090204"/>
                <a:sym typeface="+mn-ea"/>
              </a:rPr>
              <a:t>learn </a:t>
            </a:r>
            <a:r>
              <a:rPr dirty="0">
                <a:latin typeface="微软雅黑" panose="020B0503020204020204" charset="-122"/>
                <a:ea typeface="微软雅黑" panose="020B0503020204020204" charset="-122"/>
                <a:cs typeface="Arial" panose="020B0604020202090204"/>
                <a:sym typeface="+mn-ea"/>
              </a:rPr>
              <a:t>to use both sides </a:t>
            </a:r>
            <a:r>
              <a:rPr spc="10" dirty="0">
                <a:latin typeface="微软雅黑" panose="020B0503020204020204" charset="-122"/>
                <a:ea typeface="微软雅黑" panose="020B0503020204020204" charset="-122"/>
                <a:cs typeface="Arial" panose="020B0604020202090204"/>
                <a:sym typeface="+mn-ea"/>
              </a:rPr>
              <a:t>of </a:t>
            </a:r>
            <a:r>
              <a:rPr dirty="0">
                <a:latin typeface="微软雅黑" panose="020B0503020204020204" charset="-122"/>
                <a:ea typeface="微软雅黑" panose="020B0503020204020204" charset="-122"/>
                <a:cs typeface="Arial" panose="020B0604020202090204"/>
                <a:sym typeface="+mn-ea"/>
              </a:rPr>
              <a:t>the brain.  In </a:t>
            </a:r>
            <a:r>
              <a:rPr spc="10" dirty="0">
                <a:latin typeface="微软雅黑" panose="020B0503020204020204" charset="-122"/>
                <a:ea typeface="微软雅黑" panose="020B0503020204020204" charset="-122"/>
                <a:cs typeface="Arial" panose="020B0604020202090204"/>
                <a:sym typeface="+mn-ea"/>
              </a:rPr>
              <a:t>many situations </a:t>
            </a:r>
            <a:r>
              <a:rPr spc="15" dirty="0">
                <a:latin typeface="微软雅黑" panose="020B0503020204020204" charset="-122"/>
                <a:ea typeface="微软雅黑" panose="020B0503020204020204" charset="-122"/>
                <a:cs typeface="Arial" panose="020B0604020202090204"/>
                <a:sym typeface="+mn-ea"/>
              </a:rPr>
              <a:t>that </a:t>
            </a:r>
            <a:r>
              <a:rPr spc="-30" dirty="0">
                <a:latin typeface="微软雅黑" panose="020B0503020204020204" charset="-122"/>
                <a:ea typeface="微软雅黑" panose="020B0503020204020204" charset="-122"/>
                <a:cs typeface="Arial" panose="020B0604020202090204"/>
                <a:sym typeface="+mn-ea"/>
              </a:rPr>
              <a:t>we </a:t>
            </a:r>
            <a:r>
              <a:rPr spc="-5" dirty="0">
                <a:latin typeface="微软雅黑" panose="020B0503020204020204" charset="-122"/>
                <a:ea typeface="微软雅黑" panose="020B0503020204020204" charset="-122"/>
                <a:cs typeface="Arial" panose="020B0604020202090204"/>
                <a:sym typeface="+mn-ea"/>
              </a:rPr>
              <a:t>meet </a:t>
            </a:r>
            <a:r>
              <a:rPr dirty="0">
                <a:latin typeface="微软雅黑" panose="020B0503020204020204" charset="-122"/>
                <a:ea typeface="微软雅黑" panose="020B0503020204020204" charset="-122"/>
                <a:cs typeface="Arial" panose="020B0604020202090204"/>
                <a:sym typeface="+mn-ea"/>
              </a:rPr>
              <a:t>in the </a:t>
            </a:r>
            <a:r>
              <a:rPr spc="5" dirty="0">
                <a:latin typeface="微软雅黑" panose="020B0503020204020204" charset="-122"/>
                <a:ea typeface="微软雅黑" panose="020B0503020204020204" charset="-122"/>
                <a:cs typeface="Arial" panose="020B0604020202090204"/>
                <a:sym typeface="+mn-ea"/>
              </a:rPr>
              <a:t>world, </a:t>
            </a:r>
            <a:r>
              <a:rPr dirty="0">
                <a:latin typeface="微软雅黑" panose="020B0503020204020204" charset="-122"/>
                <a:ea typeface="微软雅黑" panose="020B0503020204020204" charset="-122"/>
                <a:cs typeface="Arial" panose="020B0604020202090204"/>
                <a:sym typeface="+mn-ea"/>
              </a:rPr>
              <a:t>there </a:t>
            </a:r>
            <a:r>
              <a:rPr spc="5" dirty="0">
                <a:latin typeface="微软雅黑" panose="020B0503020204020204" charset="-122"/>
                <a:ea typeface="微软雅黑" panose="020B0503020204020204" charset="-122"/>
                <a:cs typeface="Arial" panose="020B0604020202090204"/>
                <a:sym typeface="+mn-ea"/>
              </a:rPr>
              <a:t>will </a:t>
            </a:r>
            <a:r>
              <a:rPr spc="-10" dirty="0">
                <a:latin typeface="微软雅黑" panose="020B0503020204020204" charset="-122"/>
                <a:ea typeface="微软雅黑" panose="020B0503020204020204" charset="-122"/>
                <a:cs typeface="Arial" panose="020B0604020202090204"/>
                <a:sym typeface="+mn-ea"/>
              </a:rPr>
              <a:t>be </a:t>
            </a:r>
            <a:r>
              <a:rPr spc="10" dirty="0">
                <a:latin typeface="微软雅黑" panose="020B0503020204020204" charset="-122"/>
                <a:ea typeface="微软雅黑" panose="020B0503020204020204" charset="-122"/>
                <a:cs typeface="Arial" panose="020B0604020202090204"/>
                <a:sym typeface="+mn-ea"/>
              </a:rPr>
              <a:t>requirements </a:t>
            </a:r>
            <a:r>
              <a:rPr spc="15" dirty="0">
                <a:latin typeface="微软雅黑" panose="020B0503020204020204" charset="-122"/>
                <a:ea typeface="微软雅黑" panose="020B0503020204020204" charset="-122"/>
                <a:cs typeface="Arial" panose="020B0604020202090204"/>
                <a:sym typeface="+mn-ea"/>
              </a:rPr>
              <a:t>for  </a:t>
            </a:r>
            <a:r>
              <a:rPr dirty="0">
                <a:latin typeface="微软雅黑" panose="020B0503020204020204" charset="-122"/>
                <a:ea typeface="微软雅黑" panose="020B0503020204020204" charset="-122"/>
                <a:cs typeface="Arial" panose="020B0604020202090204"/>
                <a:sym typeface="+mn-ea"/>
              </a:rPr>
              <a:t>both </a:t>
            </a:r>
            <a:r>
              <a:rPr spc="10" dirty="0">
                <a:latin typeface="微软雅黑" panose="020B0503020204020204" charset="-122"/>
                <a:ea typeface="微软雅黑" panose="020B0503020204020204" charset="-122"/>
                <a:cs typeface="Arial" panose="020B0604020202090204"/>
                <a:sym typeface="+mn-ea"/>
              </a:rPr>
              <a:t>sides of </a:t>
            </a:r>
            <a:r>
              <a:rPr spc="-15"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brain </a:t>
            </a:r>
            <a:r>
              <a:rPr dirty="0">
                <a:latin typeface="微软雅黑" panose="020B0503020204020204" charset="-122"/>
                <a:ea typeface="微软雅黑" panose="020B0503020204020204" charset="-122"/>
                <a:cs typeface="Arial" panose="020B0604020202090204"/>
                <a:sym typeface="+mn-ea"/>
              </a:rPr>
              <a:t>to </a:t>
            </a:r>
            <a:r>
              <a:rPr spc="25" dirty="0">
                <a:latin typeface="微软雅黑" panose="020B0503020204020204" charset="-122"/>
                <a:ea typeface="微软雅黑" panose="020B0503020204020204" charset="-122"/>
                <a:cs typeface="Arial" panose="020B0604020202090204"/>
                <a:sym typeface="+mn-ea"/>
              </a:rPr>
              <a:t>work </a:t>
            </a:r>
            <a:r>
              <a:rPr spc="5" dirty="0">
                <a:latin typeface="微软雅黑" panose="020B0503020204020204" charset="-122"/>
                <a:ea typeface="微软雅黑" panose="020B0503020204020204" charset="-122"/>
                <a:cs typeface="Arial" panose="020B0604020202090204"/>
                <a:sym typeface="+mn-ea"/>
              </a:rPr>
              <a:t>together </a:t>
            </a:r>
            <a:r>
              <a:rPr spc="10" dirty="0">
                <a:latin typeface="微软雅黑" panose="020B0503020204020204" charset="-122"/>
                <a:ea typeface="微软雅黑" panose="020B0503020204020204" charset="-122"/>
                <a:cs typeface="Arial" panose="020B0604020202090204"/>
                <a:sym typeface="+mn-ea"/>
              </a:rPr>
              <a:t>as </a:t>
            </a:r>
            <a:r>
              <a:rPr spc="5" dirty="0">
                <a:latin typeface="微软雅黑" panose="020B0503020204020204" charset="-122"/>
                <a:ea typeface="微软雅黑" panose="020B0503020204020204" charset="-122"/>
                <a:cs typeface="Arial" panose="020B0604020202090204"/>
                <a:sym typeface="+mn-ea"/>
              </a:rPr>
              <a:t>partners. </a:t>
            </a:r>
            <a:r>
              <a:rPr spc="10" dirty="0">
                <a:latin typeface="微软雅黑" panose="020B0503020204020204" charset="-122"/>
                <a:ea typeface="微软雅黑" panose="020B0503020204020204" charset="-122"/>
                <a:cs typeface="Arial" panose="020B0604020202090204"/>
                <a:sym typeface="+mn-ea"/>
              </a:rPr>
              <a:t>For example, </a:t>
            </a:r>
            <a:r>
              <a:rPr spc="25" dirty="0">
                <a:latin typeface="微软雅黑" panose="020B0503020204020204" charset="-122"/>
                <a:ea typeface="微软雅黑" panose="020B0503020204020204" charset="-122"/>
                <a:cs typeface="Arial" panose="020B0604020202090204"/>
                <a:sym typeface="+mn-ea"/>
              </a:rPr>
              <a:t>when </a:t>
            </a:r>
            <a:r>
              <a:rPr dirty="0">
                <a:latin typeface="微软雅黑" panose="020B0503020204020204" charset="-122"/>
                <a:ea typeface="微软雅黑" panose="020B0503020204020204" charset="-122"/>
                <a:cs typeface="Arial" panose="020B0604020202090204"/>
                <a:sym typeface="+mn-ea"/>
              </a:rPr>
              <a:t>you  </a:t>
            </a:r>
            <a:r>
              <a:rPr spc="5" dirty="0">
                <a:latin typeface="微软雅黑" panose="020B0503020204020204" charset="-122"/>
                <a:ea typeface="微软雅黑" panose="020B0503020204020204" charset="-122"/>
                <a:cs typeface="Arial" panose="020B0604020202090204"/>
                <a:sym typeface="+mn-ea"/>
              </a:rPr>
              <a:t>want </a:t>
            </a:r>
            <a:r>
              <a:rPr dirty="0">
                <a:latin typeface="微软雅黑" panose="020B0503020204020204" charset="-122"/>
                <a:ea typeface="微软雅黑" panose="020B0503020204020204" charset="-122"/>
                <a:cs typeface="Arial" panose="020B0604020202090204"/>
                <a:sym typeface="+mn-ea"/>
              </a:rPr>
              <a:t>to write </a:t>
            </a:r>
            <a:r>
              <a:rPr spc="10" dirty="0">
                <a:latin typeface="微软雅黑" panose="020B0503020204020204" charset="-122"/>
                <a:ea typeface="微软雅黑" panose="020B0503020204020204" charset="-122"/>
                <a:cs typeface="Arial" panose="020B0604020202090204"/>
                <a:sym typeface="+mn-ea"/>
              </a:rPr>
              <a:t>a </a:t>
            </a:r>
            <a:r>
              <a:rPr dirty="0">
                <a:latin typeface="微软雅黑" panose="020B0503020204020204" charset="-122"/>
                <a:ea typeface="微软雅黑" panose="020B0503020204020204" charset="-122"/>
                <a:cs typeface="Arial" panose="020B0604020202090204"/>
                <a:sym typeface="+mn-ea"/>
              </a:rPr>
              <a:t>story, </a:t>
            </a:r>
            <a:r>
              <a:rPr spc="5" dirty="0">
                <a:latin typeface="微软雅黑" panose="020B0503020204020204" charset="-122"/>
                <a:ea typeface="微软雅黑" panose="020B0503020204020204" charset="-122"/>
                <a:cs typeface="Arial" panose="020B0604020202090204"/>
                <a:sym typeface="+mn-ea"/>
              </a:rPr>
              <a:t>which </a:t>
            </a:r>
            <a:r>
              <a:rPr spc="10" dirty="0">
                <a:latin typeface="微软雅黑" panose="020B0503020204020204" charset="-122"/>
                <a:ea typeface="微软雅黑" panose="020B0503020204020204" charset="-122"/>
                <a:cs typeface="Arial" panose="020B0604020202090204"/>
                <a:sym typeface="+mn-ea"/>
              </a:rPr>
              <a:t>brain </a:t>
            </a:r>
            <a:r>
              <a:rPr spc="-10" dirty="0">
                <a:latin typeface="微软雅黑" panose="020B0503020204020204" charset="-122"/>
                <a:ea typeface="微软雅黑" panose="020B0503020204020204" charset="-122"/>
                <a:cs typeface="Arial" panose="020B0604020202090204"/>
                <a:sym typeface="+mn-ea"/>
              </a:rPr>
              <a:t>do </a:t>
            </a:r>
            <a:r>
              <a:rPr spc="25" dirty="0">
                <a:latin typeface="微软雅黑" panose="020B0503020204020204" charset="-122"/>
                <a:ea typeface="微软雅黑" panose="020B0503020204020204" charset="-122"/>
                <a:cs typeface="Arial" panose="020B0604020202090204"/>
                <a:sym typeface="+mn-ea"/>
              </a:rPr>
              <a:t>you </a:t>
            </a:r>
            <a:r>
              <a:rPr spc="5" dirty="0">
                <a:latin typeface="微软雅黑" panose="020B0503020204020204" charset="-122"/>
                <a:ea typeface="微软雅黑" panose="020B0503020204020204" charset="-122"/>
                <a:cs typeface="Arial" panose="020B0604020202090204"/>
                <a:sym typeface="+mn-ea"/>
              </a:rPr>
              <a:t>use? </a:t>
            </a:r>
            <a:r>
              <a:rPr spc="10" dirty="0">
                <a:latin typeface="微软雅黑" panose="020B0503020204020204" charset="-122"/>
                <a:ea typeface="微软雅黑" panose="020B0503020204020204" charset="-122"/>
                <a:cs typeface="Arial" panose="020B0604020202090204"/>
                <a:sym typeface="+mn-ea"/>
              </a:rPr>
              <a:t>The answer </a:t>
            </a:r>
            <a:r>
              <a:rPr dirty="0">
                <a:latin typeface="微软雅黑" panose="020B0503020204020204" charset="-122"/>
                <a:ea typeface="微软雅黑" panose="020B0503020204020204" charset="-122"/>
                <a:cs typeface="Arial" panose="020B0604020202090204"/>
                <a:sym typeface="+mn-ea"/>
              </a:rPr>
              <a:t>is </a:t>
            </a:r>
            <a:r>
              <a:rPr spc="5" dirty="0">
                <a:latin typeface="微软雅黑" panose="020B0503020204020204" charset="-122"/>
                <a:ea typeface="微软雅黑" panose="020B0503020204020204" charset="-122"/>
                <a:cs typeface="Arial" panose="020B0604020202090204"/>
                <a:sym typeface="+mn-ea"/>
              </a:rPr>
              <a:t>both </a:t>
            </a:r>
            <a:r>
              <a:rPr dirty="0">
                <a:latin typeface="微软雅黑" panose="020B0503020204020204" charset="-122"/>
                <a:ea typeface="微软雅黑" panose="020B0503020204020204" charset="-122"/>
                <a:cs typeface="Arial" panose="020B0604020202090204"/>
                <a:sym typeface="+mn-ea"/>
              </a:rPr>
              <a:t>brains.  </a:t>
            </a:r>
            <a:r>
              <a:rPr spc="-30" dirty="0">
                <a:latin typeface="微软雅黑" panose="020B0503020204020204" charset="-122"/>
                <a:ea typeface="微软雅黑" panose="020B0503020204020204" charset="-122"/>
                <a:cs typeface="Arial" panose="020B0604020202090204"/>
                <a:sym typeface="+mn-ea"/>
              </a:rPr>
              <a:t>You </a:t>
            </a:r>
            <a:r>
              <a:rPr spc="15" dirty="0">
                <a:latin typeface="微软雅黑" panose="020B0503020204020204" charset="-122"/>
                <a:ea typeface="微软雅黑" panose="020B0503020204020204" charset="-122"/>
                <a:cs typeface="Arial" panose="020B0604020202090204"/>
                <a:sym typeface="+mn-ea"/>
              </a:rPr>
              <a:t>need </a:t>
            </a:r>
            <a:r>
              <a:rPr spc="-10"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right </a:t>
            </a:r>
            <a:r>
              <a:rPr dirty="0">
                <a:latin typeface="微软雅黑" panose="020B0503020204020204" charset="-122"/>
                <a:ea typeface="微软雅黑" panose="020B0503020204020204" charset="-122"/>
                <a:cs typeface="Arial" panose="020B0604020202090204"/>
                <a:sym typeface="+mn-ea"/>
              </a:rPr>
              <a:t>brain to </a:t>
            </a:r>
            <a:r>
              <a:rPr spc="10" dirty="0">
                <a:latin typeface="微软雅黑" panose="020B0503020204020204" charset="-122"/>
                <a:ea typeface="微软雅黑" panose="020B0503020204020204" charset="-122"/>
                <a:cs typeface="Arial" panose="020B0604020202090204"/>
                <a:sym typeface="+mn-ea"/>
              </a:rPr>
              <a:t>think of </a:t>
            </a:r>
            <a:r>
              <a:rPr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ideas </a:t>
            </a:r>
            <a:r>
              <a:rPr spc="15" dirty="0">
                <a:latin typeface="微软雅黑" panose="020B0503020204020204" charset="-122"/>
                <a:ea typeface="微软雅黑" panose="020B0503020204020204" charset="-122"/>
                <a:cs typeface="Arial" panose="020B0604020202090204"/>
                <a:sym typeface="+mn-ea"/>
              </a:rPr>
              <a:t>and </a:t>
            </a:r>
            <a:r>
              <a:rPr dirty="0">
                <a:latin typeface="微软雅黑" panose="020B0503020204020204" charset="-122"/>
                <a:ea typeface="微软雅黑" panose="020B0503020204020204" charset="-122"/>
                <a:cs typeface="Arial" panose="020B0604020202090204"/>
                <a:sym typeface="+mn-ea"/>
              </a:rPr>
              <a:t>you </a:t>
            </a:r>
            <a:r>
              <a:rPr spc="15" dirty="0">
                <a:latin typeface="微软雅黑" panose="020B0503020204020204" charset="-122"/>
                <a:ea typeface="微软雅黑" panose="020B0503020204020204" charset="-122"/>
                <a:cs typeface="Arial" panose="020B0604020202090204"/>
                <a:sym typeface="+mn-ea"/>
              </a:rPr>
              <a:t>need </a:t>
            </a:r>
            <a:r>
              <a:rPr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left </a:t>
            </a:r>
            <a:r>
              <a:rPr spc="15" dirty="0">
                <a:latin typeface="微软雅黑" panose="020B0503020204020204" charset="-122"/>
                <a:ea typeface="微软雅黑" panose="020B0503020204020204" charset="-122"/>
                <a:cs typeface="Arial" panose="020B0604020202090204"/>
                <a:sym typeface="+mn-ea"/>
              </a:rPr>
              <a:t>side </a:t>
            </a:r>
            <a:r>
              <a:rPr spc="-15" dirty="0">
                <a:latin typeface="微软雅黑" panose="020B0503020204020204" charset="-122"/>
                <a:ea typeface="微软雅黑" panose="020B0503020204020204" charset="-122"/>
                <a:cs typeface="Arial" panose="020B0604020202090204"/>
                <a:sym typeface="+mn-ea"/>
              </a:rPr>
              <a:t>to  </a:t>
            </a:r>
            <a:r>
              <a:rPr dirty="0">
                <a:latin typeface="微软雅黑" panose="020B0503020204020204" charset="-122"/>
                <a:ea typeface="微软雅黑" panose="020B0503020204020204" charset="-122"/>
                <a:cs typeface="Arial" panose="020B0604020202090204"/>
                <a:sym typeface="+mn-ea"/>
              </a:rPr>
              <a:t>arrange </a:t>
            </a:r>
            <a:r>
              <a:rPr spc="10" dirty="0">
                <a:latin typeface="微软雅黑" panose="020B0503020204020204" charset="-122"/>
                <a:ea typeface="微软雅黑" panose="020B0503020204020204" charset="-122"/>
                <a:cs typeface="Arial" panose="020B0604020202090204"/>
                <a:sym typeface="+mn-ea"/>
              </a:rPr>
              <a:t>everything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a </a:t>
            </a:r>
            <a:r>
              <a:rPr spc="5" dirty="0">
                <a:latin typeface="微软雅黑" panose="020B0503020204020204" charset="-122"/>
                <a:ea typeface="微软雅黑" panose="020B0503020204020204" charset="-122"/>
                <a:cs typeface="Arial" panose="020B0604020202090204"/>
                <a:sym typeface="+mn-ea"/>
              </a:rPr>
              <a:t>logical </a:t>
            </a:r>
            <a:r>
              <a:rPr spc="25" dirty="0">
                <a:latin typeface="微软雅黑" panose="020B0503020204020204" charset="-122"/>
                <a:ea typeface="微软雅黑" panose="020B0503020204020204" charset="-122"/>
                <a:cs typeface="Arial" panose="020B0604020202090204"/>
                <a:sym typeface="+mn-ea"/>
              </a:rPr>
              <a:t>sequence. </a:t>
            </a:r>
            <a:r>
              <a:rPr spc="-30" dirty="0">
                <a:latin typeface="微软雅黑" panose="020B0503020204020204" charset="-122"/>
                <a:ea typeface="微软雅黑" panose="020B0503020204020204" charset="-122"/>
                <a:cs typeface="Arial" panose="020B0604020202090204"/>
                <a:sym typeface="+mn-ea"/>
              </a:rPr>
              <a:t>You </a:t>
            </a:r>
            <a:r>
              <a:rPr spc="15" dirty="0">
                <a:latin typeface="微软雅黑" panose="020B0503020204020204" charset="-122"/>
                <a:ea typeface="微软雅黑" panose="020B0503020204020204" charset="-122"/>
                <a:cs typeface="Arial" panose="020B0604020202090204"/>
                <a:sym typeface="+mn-ea"/>
              </a:rPr>
              <a:t>cannot </a:t>
            </a:r>
            <a:r>
              <a:rPr spc="-10" dirty="0">
                <a:latin typeface="微软雅黑" panose="020B0503020204020204" charset="-122"/>
                <a:ea typeface="微软雅黑" panose="020B0503020204020204" charset="-122"/>
                <a:cs typeface="Arial" panose="020B0604020202090204"/>
                <a:sym typeface="+mn-ea"/>
              </a:rPr>
              <a:t>go </a:t>
            </a:r>
            <a:r>
              <a:rPr spc="10" dirty="0">
                <a:latin typeface="微软雅黑" panose="020B0503020204020204" charset="-122"/>
                <a:ea typeface="微软雅黑" panose="020B0503020204020204" charset="-122"/>
                <a:cs typeface="Arial" panose="020B0604020202090204"/>
                <a:sym typeface="+mn-ea"/>
              </a:rPr>
              <a:t>through </a:t>
            </a:r>
            <a:r>
              <a:rPr spc="5" dirty="0">
                <a:latin typeface="微软雅黑" panose="020B0503020204020204" charset="-122"/>
                <a:ea typeface="微软雅黑" panose="020B0503020204020204" charset="-122"/>
                <a:cs typeface="Arial" panose="020B0604020202090204"/>
                <a:sym typeface="+mn-ea"/>
              </a:rPr>
              <a:t>life </a:t>
            </a:r>
            <a:r>
              <a:rPr spc="-5" dirty="0">
                <a:latin typeface="微软雅黑" panose="020B0503020204020204" charset="-122"/>
                <a:ea typeface="微软雅黑" panose="020B0503020204020204" charset="-122"/>
                <a:cs typeface="Arial" panose="020B0604020202090204"/>
                <a:sym typeface="+mn-ea"/>
              </a:rPr>
              <a:t>with  </a:t>
            </a:r>
            <a:r>
              <a:rPr spc="-20" dirty="0">
                <a:latin typeface="微软雅黑" panose="020B0503020204020204" charset="-122"/>
                <a:ea typeface="微软雅黑" panose="020B0503020204020204" charset="-122"/>
                <a:cs typeface="Arial" panose="020B0604020202090204"/>
                <a:sym typeface="+mn-ea"/>
              </a:rPr>
              <a:t>only </a:t>
            </a:r>
            <a:r>
              <a:rPr dirty="0">
                <a:latin typeface="微软雅黑" panose="020B0503020204020204" charset="-122"/>
                <a:ea typeface="微软雅黑" panose="020B0503020204020204" charset="-122"/>
                <a:cs typeface="Arial" panose="020B0604020202090204"/>
                <a:sym typeface="+mn-ea"/>
              </a:rPr>
              <a:t>one side</a:t>
            </a:r>
            <a:r>
              <a:rPr spc="-25" dirty="0">
                <a:latin typeface="微软雅黑" panose="020B0503020204020204" charset="-122"/>
                <a:ea typeface="微软雅黑" panose="020B0503020204020204" charset="-122"/>
                <a:cs typeface="Arial" panose="020B0604020202090204"/>
                <a:sym typeface="+mn-ea"/>
              </a:rPr>
              <a:t> </a:t>
            </a:r>
            <a:r>
              <a:rPr spc="-10" dirty="0">
                <a:latin typeface="微软雅黑" panose="020B0503020204020204" charset="-122"/>
                <a:ea typeface="微软雅黑" panose="020B0503020204020204" charset="-122"/>
                <a:cs typeface="Arial" panose="020B0604020202090204"/>
                <a:sym typeface="+mn-ea"/>
              </a:rPr>
              <a:t>functioning.</a:t>
            </a:r>
            <a:endParaRPr spc="-1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36000"/>
              </a:lnSpc>
              <a:spcBef>
                <a:spcPts val="55"/>
              </a:spcBef>
            </a:pPr>
            <a:endParaRPr lang="zh-CN" altLang="en-US" dirty="0">
              <a:latin typeface="微软雅黑" panose="020B0503020204020204" charset="-122"/>
              <a:ea typeface="微软雅黑" panose="020B0503020204020204" charset="-122"/>
            </a:endParaRPr>
          </a:p>
          <a:p>
            <a:pPr marL="12700" marR="5080" indent="114300" algn="just">
              <a:lnSpc>
                <a:spcPct val="136000"/>
              </a:lnSpc>
              <a:spcBef>
                <a:spcPts val="55"/>
              </a:spcBef>
            </a:pPr>
            <a:r>
              <a:rPr lang="zh-CN" altLang="en-US" dirty="0">
                <a:latin typeface="微软雅黑" panose="020B0503020204020204" charset="-122"/>
                <a:ea typeface="微软雅黑" panose="020B0503020204020204" charset="-122"/>
              </a:rPr>
              <a:t>段意：</a:t>
            </a:r>
            <a:r>
              <a:rPr spc="25" dirty="0">
                <a:latin typeface="微软雅黑" panose="020B0503020204020204" charset="-122"/>
                <a:ea typeface="微软雅黑" panose="020B0503020204020204" charset="-122"/>
                <a:cs typeface="微软雅黑" panose="020B0503020204020204" charset="-122"/>
                <a:sym typeface="+mn-ea"/>
              </a:rPr>
              <a:t>左脑右脑同样重</a:t>
            </a:r>
            <a:r>
              <a:rPr spc="10" dirty="0">
                <a:latin typeface="微软雅黑" panose="020B0503020204020204" charset="-122"/>
                <a:ea typeface="微软雅黑" panose="020B0503020204020204" charset="-122"/>
                <a:cs typeface="微软雅黑" panose="020B0503020204020204" charset="-122"/>
                <a:sym typeface="+mn-ea"/>
              </a:rPr>
              <a:t>要</a:t>
            </a:r>
            <a:r>
              <a:rPr spc="25" dirty="0">
                <a:latin typeface="微软雅黑" panose="020B0503020204020204" charset="-122"/>
                <a:ea typeface="微软雅黑" panose="020B0503020204020204" charset="-122"/>
                <a:cs typeface="微软雅黑" panose="020B0503020204020204" charset="-122"/>
                <a:sym typeface="+mn-ea"/>
              </a:rPr>
              <a:t>。想</a:t>
            </a:r>
            <a:r>
              <a:rPr spc="15" dirty="0">
                <a:latin typeface="微软雅黑" panose="020B0503020204020204" charset="-122"/>
                <a:ea typeface="微软雅黑" panose="020B0503020204020204" charset="-122"/>
                <a:cs typeface="微软雅黑" panose="020B0503020204020204" charset="-122"/>
                <a:sym typeface="+mn-ea"/>
              </a:rPr>
              <a:t>要</a:t>
            </a:r>
            <a:r>
              <a:rPr spc="25" dirty="0">
                <a:latin typeface="微软雅黑" panose="020B0503020204020204" charset="-122"/>
                <a:ea typeface="微软雅黑" panose="020B0503020204020204" charset="-122"/>
                <a:cs typeface="微软雅黑" panose="020B0503020204020204" charset="-122"/>
                <a:sym typeface="+mn-ea"/>
              </a:rPr>
              <a:t>有</a:t>
            </a:r>
            <a:r>
              <a:rPr spc="75" dirty="0">
                <a:latin typeface="微软雅黑" panose="020B0503020204020204" charset="-122"/>
                <a:ea typeface="微软雅黑" panose="020B0503020204020204" charset="-122"/>
                <a:cs typeface="微软雅黑" panose="020B0503020204020204" charset="-122"/>
                <a:sym typeface="+mn-ea"/>
              </a:rPr>
              <a:t>效</a:t>
            </a:r>
            <a:r>
              <a:rPr spc="25" dirty="0">
                <a:latin typeface="微软雅黑" panose="020B0503020204020204" charset="-122"/>
                <a:ea typeface="微软雅黑" panose="020B0503020204020204" charset="-122"/>
                <a:cs typeface="微软雅黑" panose="020B0503020204020204" charset="-122"/>
                <a:sym typeface="+mn-ea"/>
              </a:rPr>
              <a:t>地</a:t>
            </a:r>
            <a:r>
              <a:rPr spc="15" dirty="0">
                <a:latin typeface="微软雅黑" panose="020B0503020204020204" charset="-122"/>
                <a:ea typeface="微软雅黑" panose="020B0503020204020204" charset="-122"/>
                <a:cs typeface="微软雅黑" panose="020B0503020204020204" charset="-122"/>
                <a:sym typeface="+mn-ea"/>
              </a:rPr>
              <a:t>运</a:t>
            </a:r>
            <a:r>
              <a:rPr spc="85" dirty="0">
                <a:latin typeface="微软雅黑" panose="020B0503020204020204" charset="-122"/>
                <a:ea typeface="微软雅黑" panose="020B0503020204020204" charset="-122"/>
                <a:cs typeface="微软雅黑" panose="020B0503020204020204" charset="-122"/>
                <a:sym typeface="+mn-ea"/>
              </a:rPr>
              <a:t>转</a:t>
            </a:r>
            <a:r>
              <a:rPr spc="25" dirty="0">
                <a:latin typeface="微软雅黑" panose="020B0503020204020204" charset="-122"/>
                <a:ea typeface="微软雅黑" panose="020B0503020204020204" charset="-122"/>
                <a:cs typeface="微软雅黑" panose="020B0503020204020204" charset="-122"/>
                <a:sym typeface="+mn-ea"/>
              </a:rPr>
              <a:t>，人</a:t>
            </a:r>
            <a:r>
              <a:rPr spc="75" dirty="0">
                <a:latin typeface="微软雅黑" panose="020B0503020204020204" charset="-122"/>
                <a:ea typeface="微软雅黑" panose="020B0503020204020204" charset="-122"/>
                <a:cs typeface="微软雅黑" panose="020B0503020204020204" charset="-122"/>
                <a:sym typeface="+mn-ea"/>
              </a:rPr>
              <a:t>们</a:t>
            </a:r>
            <a:r>
              <a:rPr spc="25" dirty="0">
                <a:latin typeface="微软雅黑" panose="020B0503020204020204" charset="-122"/>
                <a:ea typeface="微软雅黑" panose="020B0503020204020204" charset="-122"/>
                <a:cs typeface="微软雅黑" panose="020B0503020204020204" charset="-122"/>
                <a:sym typeface="+mn-ea"/>
              </a:rPr>
              <a:t>必</a:t>
            </a:r>
            <a:r>
              <a:rPr spc="15" dirty="0">
                <a:latin typeface="微软雅黑" panose="020B0503020204020204" charset="-122"/>
                <a:ea typeface="微软雅黑" panose="020B0503020204020204" charset="-122"/>
                <a:cs typeface="微软雅黑" panose="020B0503020204020204" charset="-122"/>
                <a:sym typeface="+mn-ea"/>
              </a:rPr>
              <a:t>须</a:t>
            </a:r>
            <a:r>
              <a:rPr spc="75" dirty="0">
                <a:latin typeface="微软雅黑" panose="020B0503020204020204" charset="-122"/>
                <a:ea typeface="微软雅黑" panose="020B0503020204020204" charset="-122"/>
                <a:cs typeface="微软雅黑" panose="020B0503020204020204" charset="-122"/>
                <a:sym typeface="+mn-ea"/>
              </a:rPr>
              <a:t>学</a:t>
            </a:r>
            <a:r>
              <a:rPr spc="25" dirty="0">
                <a:latin typeface="微软雅黑" panose="020B0503020204020204" charset="-122"/>
                <a:ea typeface="微软雅黑" panose="020B0503020204020204" charset="-122"/>
                <a:cs typeface="微软雅黑" panose="020B0503020204020204" charset="-122"/>
                <a:sym typeface="+mn-ea"/>
              </a:rPr>
              <a:t>会</a:t>
            </a:r>
            <a:r>
              <a:rPr spc="15" dirty="0">
                <a:latin typeface="微软雅黑" panose="020B0503020204020204" charset="-122"/>
                <a:ea typeface="微软雅黑" panose="020B0503020204020204" charset="-122"/>
                <a:cs typeface="微软雅黑" panose="020B0503020204020204" charset="-122"/>
                <a:sym typeface="+mn-ea"/>
              </a:rPr>
              <a:t>利</a:t>
            </a:r>
            <a:r>
              <a:rPr spc="75" dirty="0">
                <a:latin typeface="微软雅黑" panose="020B0503020204020204" charset="-122"/>
                <a:ea typeface="微软雅黑" panose="020B0503020204020204" charset="-122"/>
                <a:cs typeface="微软雅黑" panose="020B0503020204020204" charset="-122"/>
                <a:sym typeface="+mn-ea"/>
              </a:rPr>
              <a:t>用</a:t>
            </a:r>
            <a:r>
              <a:rPr spc="25" dirty="0">
                <a:latin typeface="微软雅黑" panose="020B0503020204020204" charset="-122"/>
                <a:ea typeface="微软雅黑" panose="020B0503020204020204" charset="-122"/>
                <a:cs typeface="微软雅黑" panose="020B0503020204020204" charset="-122"/>
                <a:sym typeface="+mn-ea"/>
              </a:rPr>
              <a:t>左</a:t>
            </a:r>
            <a:r>
              <a:rPr spc="15" dirty="0">
                <a:latin typeface="微软雅黑" panose="020B0503020204020204" charset="-122"/>
                <a:ea typeface="微软雅黑" panose="020B0503020204020204" charset="-122"/>
                <a:cs typeface="微软雅黑" panose="020B0503020204020204" charset="-122"/>
                <a:sym typeface="+mn-ea"/>
              </a:rPr>
              <a:t>右</a:t>
            </a:r>
            <a:r>
              <a:rPr spc="90" dirty="0">
                <a:latin typeface="微软雅黑" panose="020B0503020204020204" charset="-122"/>
                <a:ea typeface="微软雅黑" panose="020B0503020204020204" charset="-122"/>
                <a:cs typeface="微软雅黑" panose="020B0503020204020204" charset="-122"/>
                <a:sym typeface="+mn-ea"/>
              </a:rPr>
              <a:t>脑</a:t>
            </a:r>
            <a:r>
              <a:rPr spc="25"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36000"/>
              </a:lnSpc>
              <a:spcBef>
                <a:spcPts val="55"/>
              </a:spcBef>
            </a:pPr>
            <a:endParaRPr lang="zh-CN" altLang="en-US"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792210" y="2347530"/>
            <a:ext cx="327152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spc="-25" dirty="0">
                <a:latin typeface="Arial" panose="020B0604020202090204"/>
                <a:cs typeface="Arial" panose="020B0604020202090204"/>
                <a:sym typeface="+mn-ea"/>
              </a:rPr>
              <a:t>equally</a:t>
            </a:r>
            <a:r>
              <a:rPr spc="80" dirty="0">
                <a:latin typeface="Arial" panose="020B0604020202090204"/>
                <a:cs typeface="Arial" panose="020B0604020202090204"/>
                <a:sym typeface="+mn-ea"/>
              </a:rPr>
              <a:t> </a:t>
            </a:r>
            <a:r>
              <a:rPr dirty="0">
                <a:latin typeface="Arial" panose="020B0604020202090204"/>
                <a:cs typeface="Arial" panose="020B0604020202090204"/>
                <a:sym typeface="+mn-ea"/>
              </a:rPr>
              <a:t>[ˈi:kwəli]</a:t>
            </a:r>
            <a:endParaRPr dirty="0">
              <a:latin typeface="Arial" panose="020B0604020202090204"/>
              <a:cs typeface="Arial" panose="020B0604020202090204"/>
            </a:endParaRPr>
          </a:p>
          <a:p>
            <a:pPr marL="12700">
              <a:lnSpc>
                <a:spcPct val="100000"/>
              </a:lnSpc>
              <a:spcBef>
                <a:spcPts val="825"/>
              </a:spcBef>
            </a:pPr>
            <a:r>
              <a:rPr spc="-10" dirty="0">
                <a:latin typeface="Arial" panose="020B0604020202090204"/>
                <a:cs typeface="Arial" panose="020B0604020202090204"/>
                <a:sym typeface="+mn-ea"/>
              </a:rPr>
              <a:t>     ad</a:t>
            </a:r>
            <a:r>
              <a:rPr lang="en-US" spc="-10" dirty="0">
                <a:latin typeface="Arial" panose="020B0604020202090204"/>
                <a:cs typeface="Arial" panose="020B0604020202090204"/>
                <a:sym typeface="+mn-ea"/>
              </a:rPr>
              <a:t>v</a:t>
            </a:r>
            <a:r>
              <a:rPr spc="-10" dirty="0">
                <a:latin typeface="Arial" panose="020B0604020202090204"/>
                <a:cs typeface="Arial" panose="020B0604020202090204"/>
                <a:sym typeface="+mn-ea"/>
              </a:rPr>
              <a:t>.</a:t>
            </a:r>
            <a:r>
              <a:rPr spc="-30" dirty="0">
                <a:latin typeface="Arial" panose="020B0604020202090204"/>
                <a:cs typeface="Arial" panose="020B0604020202090204"/>
                <a:sym typeface="+mn-ea"/>
              </a:rPr>
              <a:t> </a:t>
            </a:r>
            <a:r>
              <a:rPr dirty="0">
                <a:latin typeface="微软雅黑" panose="020B0503020204020204" charset="-122"/>
                <a:ea typeface="微软雅黑" panose="020B0503020204020204" charset="-122"/>
                <a:cs typeface="微软雅黑" panose="020B0503020204020204" charset="-122"/>
                <a:sym typeface="+mn-ea"/>
              </a:rPr>
              <a:t>平等地，同样地</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90204"/>
              </a:rPr>
              <a:t>② </a:t>
            </a:r>
            <a:r>
              <a:rPr spc="-25" dirty="0">
                <a:latin typeface="Arial" panose="020B0604020202090204"/>
                <a:cs typeface="Arial" panose="020B0604020202090204"/>
                <a:sym typeface="+mn-ea"/>
              </a:rPr>
              <a:t>sequence</a:t>
            </a:r>
            <a:r>
              <a:rPr spc="100" dirty="0">
                <a:latin typeface="Arial" panose="020B0604020202090204"/>
                <a:cs typeface="Arial" panose="020B0604020202090204"/>
                <a:sym typeface="+mn-ea"/>
              </a:rPr>
              <a:t> </a:t>
            </a:r>
            <a:r>
              <a:rPr spc="-5" dirty="0">
                <a:latin typeface="Arial" panose="020B0604020202090204"/>
                <a:cs typeface="Arial" panose="020B0604020202090204"/>
                <a:sym typeface="+mn-ea"/>
              </a:rPr>
              <a:t>[ˈsikwəns]</a:t>
            </a:r>
            <a:endParaRPr dirty="0">
              <a:latin typeface="Arial" panose="020B0604020202090204"/>
              <a:cs typeface="Arial" panose="020B0604020202090204"/>
            </a:endParaRPr>
          </a:p>
          <a:p>
            <a:pPr marL="12700">
              <a:lnSpc>
                <a:spcPct val="100000"/>
              </a:lnSpc>
              <a:spcBef>
                <a:spcPts val="825"/>
              </a:spcBef>
            </a:pPr>
            <a:r>
              <a:rPr spc="-35" dirty="0">
                <a:latin typeface="Arial" panose="020B0604020202090204"/>
                <a:cs typeface="Arial" panose="020B0604020202090204"/>
                <a:sym typeface="+mn-ea"/>
              </a:rPr>
              <a:t>     n.</a:t>
            </a:r>
            <a:r>
              <a:rPr spc="40" dirty="0">
                <a:latin typeface="Arial" panose="020B0604020202090204"/>
                <a:cs typeface="Arial" panose="020B0604020202090204"/>
                <a:sym typeface="+mn-ea"/>
              </a:rPr>
              <a:t> </a:t>
            </a:r>
            <a:r>
              <a:rPr dirty="0">
                <a:latin typeface="微软雅黑" panose="020B0503020204020204" charset="-122"/>
                <a:ea typeface="微软雅黑" panose="020B0503020204020204" charset="-122"/>
                <a:cs typeface="微软雅黑" panose="020B0503020204020204" charset="-122"/>
                <a:sym typeface="+mn-ea"/>
              </a:rPr>
              <a:t>顺序</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dirty="0">
                <a:latin typeface="微软雅黑" panose="020B0503020204020204" charset="-122"/>
                <a:ea typeface="微软雅黑" panose="020B0503020204020204" charset="-122"/>
                <a:cs typeface="Arial" panose="020B0604020202090204"/>
                <a:sym typeface="+mn-ea"/>
              </a:rPr>
              <a:t>arrange  </a:t>
            </a:r>
            <a:r>
              <a:rPr lang="en-US" dirty="0">
                <a:latin typeface="微软雅黑" panose="020B0503020204020204" charset="-122"/>
                <a:ea typeface="微软雅黑" panose="020B0503020204020204" charset="-122"/>
                <a:cs typeface="Arial" panose="020B0604020202090204"/>
                <a:sym typeface="+mn-ea"/>
              </a:rPr>
              <a:t>v. </a:t>
            </a:r>
            <a:r>
              <a:rPr lang="zh-CN" altLang="en-US" dirty="0">
                <a:latin typeface="微软雅黑" panose="020B0503020204020204" charset="-122"/>
                <a:ea typeface="微软雅黑" panose="020B0503020204020204" charset="-122"/>
                <a:cs typeface="Arial" panose="020B0604020202090204"/>
                <a:sym typeface="+mn-ea"/>
              </a:rPr>
              <a:t>安排、整理</a:t>
            </a:r>
            <a:endParaRPr lang="zh-CN" altLang="en-US"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10" dirty="0">
                <a:latin typeface="Arial" panose="020B0604020202090204"/>
                <a:cs typeface="Arial" panose="020B0604020202090204"/>
                <a:sym typeface="+mn-ea"/>
              </a:rPr>
              <a:t>go</a:t>
            </a:r>
            <a:r>
              <a:rPr spc="-65" dirty="0">
                <a:latin typeface="Arial" panose="020B0604020202090204"/>
                <a:cs typeface="Arial" panose="020B0604020202090204"/>
                <a:sym typeface="+mn-ea"/>
              </a:rPr>
              <a:t> </a:t>
            </a:r>
            <a:r>
              <a:rPr spc="-20" dirty="0">
                <a:latin typeface="Arial" panose="020B0604020202090204"/>
                <a:cs typeface="Arial" panose="020B0604020202090204"/>
                <a:sym typeface="+mn-ea"/>
              </a:rPr>
              <a:t>through</a:t>
            </a:r>
            <a:r>
              <a:rPr spc="50" dirty="0">
                <a:latin typeface="Arial" panose="020B0604020202090204"/>
                <a:cs typeface="Arial" panose="020B0604020202090204"/>
                <a:sym typeface="+mn-ea"/>
              </a:rPr>
              <a:t> </a:t>
            </a:r>
            <a:r>
              <a:rPr spc="-60" dirty="0">
                <a:latin typeface="Arial" panose="020B0604020202090204"/>
                <a:cs typeface="Arial" panose="020B0604020202090204"/>
                <a:sym typeface="+mn-ea"/>
              </a:rPr>
              <a:t>v.</a:t>
            </a:r>
            <a:r>
              <a:rPr spc="30" dirty="0">
                <a:latin typeface="Arial" panose="020B0604020202090204"/>
                <a:cs typeface="Arial" panose="020B0604020202090204"/>
                <a:sym typeface="+mn-ea"/>
              </a:rPr>
              <a:t> </a:t>
            </a:r>
            <a:r>
              <a:rPr dirty="0">
                <a:latin typeface="微软雅黑" panose="020B0503020204020204" charset="-122"/>
                <a:ea typeface="微软雅黑" panose="020B0503020204020204" charset="-122"/>
                <a:cs typeface="微软雅黑" panose="020B0503020204020204" charset="-122"/>
                <a:sym typeface="+mn-ea"/>
              </a:rPr>
              <a:t>度过，经历</a:t>
            </a:r>
            <a:endParaRPr dirty="0">
              <a:latin typeface="微软雅黑" panose="020B0503020204020204" charset="-122"/>
              <a:ea typeface="微软雅黑" panose="020B0503020204020204" charset="-122"/>
              <a:cs typeface="微软雅黑" panose="020B0503020204020204" charset="-122"/>
              <a:sym typeface="+mn-ea"/>
            </a:endParaRPr>
          </a:p>
          <a:p>
            <a:pPr marL="12700" marR="42545">
              <a:lnSpc>
                <a:spcPct val="150000"/>
              </a:lnSpc>
            </a:pPr>
            <a:r>
              <a:rPr lang="zh-CN" dirty="0">
                <a:latin typeface="微软雅黑" panose="020B0503020204020204" charset="-122"/>
                <a:ea typeface="微软雅黑" panose="020B0503020204020204" charset="-122"/>
                <a:cs typeface="微软雅黑" panose="020B0503020204020204" charset="-122"/>
                <a:sym typeface="+mn-ea"/>
              </a:rPr>
              <a:t>⑤ </a:t>
            </a:r>
            <a:r>
              <a:rPr lang="en-US" altLang="zh-CN" dirty="0">
                <a:latin typeface="微软雅黑" panose="020B0503020204020204" charset="-122"/>
                <a:ea typeface="微软雅黑" panose="020B0503020204020204" charset="-122"/>
                <a:cs typeface="微软雅黑" panose="020B0503020204020204" charset="-122"/>
                <a:sym typeface="+mn-ea"/>
              </a:rPr>
              <a:t>function  v. </a:t>
            </a:r>
            <a:r>
              <a:rPr lang="zh-CN" altLang="en-US" dirty="0">
                <a:latin typeface="微软雅黑" panose="020B0503020204020204" charset="-122"/>
                <a:ea typeface="微软雅黑" panose="020B0503020204020204" charset="-122"/>
                <a:cs typeface="微软雅黑" panose="020B0503020204020204" charset="-122"/>
                <a:sym typeface="+mn-ea"/>
              </a:rPr>
              <a:t>起作用、运转</a:t>
            </a:r>
            <a:endParaRPr lang="zh-CN" altLang="en-US" dirty="0">
              <a:latin typeface="微软雅黑" panose="020B0503020204020204" charset="-122"/>
              <a:ea typeface="微软雅黑" panose="020B0503020204020204" charset="-122"/>
              <a:cs typeface="微软雅黑" panose="020B0503020204020204" charset="-122"/>
              <a:sym typeface="+mn-ea"/>
            </a:endParaRPr>
          </a:p>
          <a:p>
            <a:pPr marL="12700" marR="42545">
              <a:lnSpc>
                <a:spcPct val="150000"/>
              </a:lnSpc>
            </a:pPr>
            <a:endParaRPr lang="zh-CN" spc="-15" dirty="0">
              <a:latin typeface="微软雅黑" panose="020B0503020204020204" charset="-122"/>
              <a:ea typeface="微软雅黑" panose="020B0503020204020204" charset="-122"/>
              <a:cs typeface="Arial" panose="020B060402020209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28270" y="1434619"/>
            <a:ext cx="8437880" cy="5365508"/>
          </a:xfrm>
          <a:prstGeom prst="rect">
            <a:avLst/>
          </a:prstGeom>
          <a:noFill/>
          <a:ln w="9525">
            <a:noFill/>
          </a:ln>
        </p:spPr>
        <p:txBody>
          <a:bodyPr wrap="square">
            <a:spAutoFit/>
          </a:bodyPr>
          <a:lstStyle/>
          <a:p>
            <a:pPr marL="12700" marR="5080" indent="114300" algn="just">
              <a:lnSpc>
                <a:spcPct val="136000"/>
              </a:lnSpc>
              <a:spcBef>
                <a:spcPts val="55"/>
              </a:spcBef>
            </a:pPr>
            <a:r>
              <a:rPr spc="5" dirty="0">
                <a:latin typeface="微软雅黑" panose="020B0503020204020204" charset="-122"/>
                <a:ea typeface="微软雅黑" panose="020B0503020204020204" charset="-122"/>
                <a:cs typeface="微软雅黑" panose="020B0503020204020204" charset="-122"/>
                <a:sym typeface="+mn-ea"/>
              </a:rPr>
              <a:t>⑤ </a:t>
            </a:r>
            <a:r>
              <a:rPr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Is </a:t>
            </a:r>
            <a:r>
              <a:rPr dirty="0">
                <a:solidFill>
                  <a:schemeClr val="bg2">
                    <a:lumMod val="50000"/>
                  </a:schemeClr>
                </a:solidFill>
                <a:latin typeface="微软雅黑" panose="020B0503020204020204" charset="-122"/>
                <a:ea typeface="微软雅黑" panose="020B0503020204020204" charset="-122"/>
                <a:cs typeface="Arial" panose="020B0604020202090204"/>
                <a:sym typeface="+mn-ea"/>
              </a:rPr>
              <a:t>the </a:t>
            </a:r>
            <a:r>
              <a:rPr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left </a:t>
            </a:r>
            <a:r>
              <a:rPr dirty="0">
                <a:solidFill>
                  <a:schemeClr val="bg2">
                    <a:lumMod val="50000"/>
                  </a:schemeClr>
                </a:solidFill>
                <a:latin typeface="微软雅黑" panose="020B0503020204020204" charset="-122"/>
                <a:ea typeface="微软雅黑" panose="020B0503020204020204" charset="-122"/>
                <a:cs typeface="Arial" panose="020B0604020202090204"/>
                <a:sym typeface="+mn-ea"/>
              </a:rPr>
              <a:t>brain better </a:t>
            </a:r>
            <a:r>
              <a:rPr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or </a:t>
            </a:r>
            <a:r>
              <a:rPr dirty="0">
                <a:solidFill>
                  <a:schemeClr val="bg2">
                    <a:lumMod val="50000"/>
                  </a:schemeClr>
                </a:solidFill>
                <a:latin typeface="微软雅黑" panose="020B0503020204020204" charset="-122"/>
                <a:ea typeface="微软雅黑" panose="020B0503020204020204" charset="-122"/>
                <a:cs typeface="Arial" panose="020B0604020202090204"/>
                <a:sym typeface="+mn-ea"/>
              </a:rPr>
              <a:t>the </a:t>
            </a:r>
            <a:r>
              <a:rPr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right </a:t>
            </a:r>
            <a:r>
              <a:rPr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brain? </a:t>
            </a:r>
            <a:r>
              <a:rPr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Both </a:t>
            </a:r>
            <a:r>
              <a:rPr spc="15" dirty="0">
                <a:solidFill>
                  <a:schemeClr val="bg2">
                    <a:lumMod val="50000"/>
                  </a:schemeClr>
                </a:solidFill>
                <a:latin typeface="微软雅黑" panose="020B0503020204020204" charset="-122"/>
                <a:ea typeface="微软雅黑" panose="020B0503020204020204" charset="-122"/>
                <a:cs typeface="Arial" panose="020B0604020202090204"/>
                <a:sym typeface="+mn-ea"/>
              </a:rPr>
              <a:t>sides </a:t>
            </a:r>
            <a:r>
              <a:rPr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of </a:t>
            </a:r>
            <a:r>
              <a:rPr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the </a:t>
            </a:r>
            <a:r>
              <a:rPr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brain are </a:t>
            </a:r>
            <a:r>
              <a:rPr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equally </a:t>
            </a:r>
            <a:r>
              <a:rPr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important. </a:t>
            </a:r>
            <a:r>
              <a:rPr dirty="0">
                <a:latin typeface="微软雅黑" panose="020B0503020204020204" charset="-122"/>
                <a:ea typeface="微软雅黑" panose="020B0503020204020204" charset="-122"/>
                <a:cs typeface="Arial" panose="020B0604020202090204"/>
                <a:sym typeface="+mn-ea"/>
              </a:rPr>
              <a:t>In </a:t>
            </a:r>
            <a:r>
              <a:rPr spc="50" dirty="0">
                <a:latin typeface="微软雅黑" panose="020B0503020204020204" charset="-122"/>
                <a:ea typeface="微软雅黑" panose="020B0503020204020204" charset="-122"/>
                <a:cs typeface="Arial" panose="020B0604020202090204"/>
                <a:sym typeface="+mn-ea"/>
              </a:rPr>
              <a:t>an </a:t>
            </a:r>
            <a:r>
              <a:rPr spc="25" dirty="0">
                <a:latin typeface="微软雅黑" panose="020B0503020204020204" charset="-122"/>
                <a:ea typeface="微软雅黑" panose="020B0503020204020204" charset="-122"/>
                <a:cs typeface="Arial" panose="020B0604020202090204"/>
                <a:sym typeface="+mn-ea"/>
              </a:rPr>
              <a:t>ideal </a:t>
            </a:r>
            <a:r>
              <a:rPr spc="15" dirty="0">
                <a:latin typeface="微软雅黑" panose="020B0503020204020204" charset="-122"/>
                <a:ea typeface="微软雅黑" panose="020B0503020204020204" charset="-122"/>
                <a:cs typeface="Arial" panose="020B0604020202090204"/>
                <a:sym typeface="+mn-ea"/>
              </a:rPr>
              <a:t>situation, </a:t>
            </a:r>
            <a:r>
              <a:rPr spc="10" dirty="0">
                <a:latin typeface="微软雅黑" panose="020B0503020204020204" charset="-122"/>
                <a:ea typeface="微软雅黑" panose="020B0503020204020204" charset="-122"/>
                <a:cs typeface="Arial" panose="020B0604020202090204"/>
                <a:sym typeface="+mn-ea"/>
              </a:rPr>
              <a:t>a </a:t>
            </a:r>
            <a:r>
              <a:rPr spc="15" dirty="0">
                <a:latin typeface="微软雅黑" panose="020B0503020204020204" charset="-122"/>
                <a:ea typeface="微软雅黑" panose="020B0503020204020204" charset="-122"/>
                <a:cs typeface="Arial" panose="020B0604020202090204"/>
                <a:sym typeface="+mn-ea"/>
              </a:rPr>
              <a:t>person should </a:t>
            </a:r>
            <a:r>
              <a:rPr spc="-10" dirty="0">
                <a:latin typeface="微软雅黑" panose="020B0503020204020204" charset="-122"/>
                <a:ea typeface="微软雅黑" panose="020B0503020204020204" charset="-122"/>
                <a:cs typeface="Arial" panose="020B0604020202090204"/>
                <a:sym typeface="+mn-ea"/>
              </a:rPr>
              <a:t>be </a:t>
            </a:r>
            <a:r>
              <a:rPr spc="10" dirty="0">
                <a:latin typeface="微软雅黑" panose="020B0503020204020204" charset="-122"/>
                <a:ea typeface="微软雅黑" panose="020B0503020204020204" charset="-122"/>
                <a:cs typeface="Arial" panose="020B0604020202090204"/>
                <a:sym typeface="+mn-ea"/>
              </a:rPr>
              <a:t>exactly </a:t>
            </a:r>
            <a:r>
              <a:rPr spc="25" dirty="0">
                <a:latin typeface="微软雅黑" panose="020B0503020204020204" charset="-122"/>
                <a:ea typeface="微软雅黑" panose="020B0503020204020204" charset="-122"/>
                <a:cs typeface="Arial" panose="020B0604020202090204"/>
                <a:sym typeface="+mn-ea"/>
              </a:rPr>
              <a:t>equal </a:t>
            </a:r>
            <a:r>
              <a:rPr dirty="0">
                <a:latin typeface="微软雅黑" panose="020B0503020204020204" charset="-122"/>
                <a:ea typeface="微软雅黑" panose="020B0503020204020204" charset="-122"/>
                <a:cs typeface="Arial" panose="020B0604020202090204"/>
                <a:sym typeface="+mn-ea"/>
              </a:rPr>
              <a:t>in  both </a:t>
            </a:r>
            <a:r>
              <a:rPr spc="15" dirty="0">
                <a:latin typeface="微软雅黑" panose="020B0503020204020204" charset="-122"/>
                <a:ea typeface="微软雅黑" panose="020B0503020204020204" charset="-122"/>
                <a:cs typeface="Arial" panose="020B0604020202090204"/>
                <a:sym typeface="+mn-ea"/>
              </a:rPr>
              <a:t>sides </a:t>
            </a:r>
            <a:r>
              <a:rPr spc="10" dirty="0">
                <a:latin typeface="微软雅黑" panose="020B0503020204020204" charset="-122"/>
                <a:ea typeface="微软雅黑" panose="020B0503020204020204" charset="-122"/>
                <a:cs typeface="Arial" panose="020B0604020202090204"/>
                <a:sym typeface="+mn-ea"/>
              </a:rPr>
              <a:t>of </a:t>
            </a:r>
            <a:r>
              <a:rPr dirty="0">
                <a:latin typeface="微软雅黑" panose="020B0503020204020204" charset="-122"/>
                <a:ea typeface="微软雅黑" panose="020B0503020204020204" charset="-122"/>
                <a:cs typeface="Arial" panose="020B0604020202090204"/>
                <a:sym typeface="+mn-ea"/>
              </a:rPr>
              <a:t>the brain. </a:t>
            </a:r>
            <a:r>
              <a:rPr spc="5" dirty="0">
                <a:latin typeface="微软雅黑" panose="020B0503020204020204" charset="-122"/>
                <a:ea typeface="微软雅黑" panose="020B0503020204020204" charset="-122"/>
                <a:cs typeface="Arial" panose="020B0604020202090204"/>
                <a:sym typeface="+mn-ea"/>
              </a:rPr>
              <a:t>However, </a:t>
            </a:r>
            <a:r>
              <a:rPr spc="10" dirty="0">
                <a:latin typeface="微软雅黑" panose="020B0503020204020204" charset="-122"/>
                <a:ea typeface="微软雅黑" panose="020B0503020204020204" charset="-122"/>
                <a:cs typeface="Arial" panose="020B0604020202090204"/>
                <a:sym typeface="+mn-ea"/>
              </a:rPr>
              <a:t>as </a:t>
            </a:r>
            <a:r>
              <a:rPr spc="30" dirty="0">
                <a:latin typeface="微软雅黑" panose="020B0503020204020204" charset="-122"/>
                <a:ea typeface="微软雅黑" panose="020B0503020204020204" charset="-122"/>
                <a:cs typeface="Arial" panose="020B0604020202090204"/>
                <a:sym typeface="+mn-ea"/>
              </a:rPr>
              <a:t>in </a:t>
            </a:r>
            <a:r>
              <a:rPr spc="15" dirty="0">
                <a:latin typeface="微软雅黑" panose="020B0503020204020204" charset="-122"/>
                <a:ea typeface="微软雅黑" panose="020B0503020204020204" charset="-122"/>
                <a:cs typeface="Arial" panose="020B0604020202090204"/>
                <a:sym typeface="+mn-ea"/>
              </a:rPr>
              <a:t>most </a:t>
            </a:r>
            <a:r>
              <a:rPr spc="5" dirty="0">
                <a:latin typeface="微软雅黑" panose="020B0503020204020204" charset="-122"/>
                <a:ea typeface="微软雅黑" panose="020B0503020204020204" charset="-122"/>
                <a:cs typeface="Arial" panose="020B0604020202090204"/>
                <a:sym typeface="+mn-ea"/>
              </a:rPr>
              <a:t>things, </a:t>
            </a:r>
            <a:r>
              <a:rPr dirty="0">
                <a:latin typeface="微软雅黑" panose="020B0503020204020204" charset="-122"/>
                <a:ea typeface="微软雅黑" panose="020B0503020204020204" charset="-122"/>
                <a:cs typeface="Arial" panose="020B0604020202090204"/>
                <a:sym typeface="+mn-ea"/>
              </a:rPr>
              <a:t>the </a:t>
            </a:r>
            <a:r>
              <a:rPr spc="25" dirty="0">
                <a:latin typeface="微软雅黑" panose="020B0503020204020204" charset="-122"/>
                <a:ea typeface="微软雅黑" panose="020B0503020204020204" charset="-122"/>
                <a:cs typeface="Arial" panose="020B0604020202090204"/>
                <a:sym typeface="+mn-ea"/>
              </a:rPr>
              <a:t>ideal </a:t>
            </a:r>
            <a:r>
              <a:rPr spc="5" dirty="0">
                <a:latin typeface="微软雅黑" panose="020B0503020204020204" charset="-122"/>
                <a:ea typeface="微软雅黑" panose="020B0503020204020204" charset="-122"/>
                <a:cs typeface="Arial" panose="020B0604020202090204"/>
                <a:sym typeface="+mn-ea"/>
              </a:rPr>
              <a:t>never </a:t>
            </a:r>
            <a:r>
              <a:rPr spc="10" dirty="0">
                <a:latin typeface="微软雅黑" panose="020B0503020204020204" charset="-122"/>
                <a:ea typeface="微软雅黑" panose="020B0503020204020204" charset="-122"/>
                <a:cs typeface="Arial" panose="020B0604020202090204"/>
                <a:sym typeface="+mn-ea"/>
              </a:rPr>
              <a:t>happens.  </a:t>
            </a:r>
            <a:r>
              <a:rPr dirty="0">
                <a:latin typeface="微软雅黑" panose="020B0503020204020204" charset="-122"/>
                <a:ea typeface="微软雅黑" panose="020B0503020204020204" charset="-122"/>
                <a:cs typeface="Arial" panose="020B0604020202090204"/>
                <a:sym typeface="+mn-ea"/>
              </a:rPr>
              <a:t>People </a:t>
            </a:r>
            <a:r>
              <a:rPr spc="10" dirty="0">
                <a:latin typeface="微软雅黑" panose="020B0503020204020204" charset="-122"/>
                <a:ea typeface="微软雅黑" panose="020B0503020204020204" charset="-122"/>
                <a:cs typeface="Arial" panose="020B0604020202090204"/>
                <a:sym typeface="+mn-ea"/>
              </a:rPr>
              <a:t>are </a:t>
            </a:r>
            <a:r>
              <a:rPr spc="15" dirty="0">
                <a:latin typeface="微软雅黑" panose="020B0503020204020204" charset="-122"/>
                <a:ea typeface="微软雅黑" panose="020B0503020204020204" charset="-122"/>
                <a:cs typeface="Arial" panose="020B0604020202090204"/>
                <a:sym typeface="+mn-ea"/>
              </a:rPr>
              <a:t>dominated </a:t>
            </a:r>
            <a:r>
              <a:rPr spc="10" dirty="0">
                <a:latin typeface="微软雅黑" panose="020B0503020204020204" charset="-122"/>
                <a:ea typeface="微软雅黑" panose="020B0503020204020204" charset="-122"/>
                <a:cs typeface="Arial" panose="020B0604020202090204"/>
                <a:sym typeface="+mn-ea"/>
              </a:rPr>
              <a:t>by </a:t>
            </a:r>
            <a:r>
              <a:rPr spc="15" dirty="0">
                <a:latin typeface="微软雅黑" panose="020B0503020204020204" charset="-122"/>
                <a:ea typeface="微软雅黑" panose="020B0503020204020204" charset="-122"/>
                <a:cs typeface="Arial" panose="020B0604020202090204"/>
                <a:sym typeface="+mn-ea"/>
              </a:rPr>
              <a:t>one </a:t>
            </a:r>
            <a:r>
              <a:rPr spc="10" dirty="0">
                <a:latin typeface="微软雅黑" panose="020B0503020204020204" charset="-122"/>
                <a:ea typeface="微软雅黑" panose="020B0503020204020204" charset="-122"/>
                <a:cs typeface="Arial" panose="020B0604020202090204"/>
                <a:sym typeface="+mn-ea"/>
              </a:rPr>
              <a:t>or </a:t>
            </a:r>
            <a:r>
              <a:rPr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other </a:t>
            </a:r>
            <a:r>
              <a:rPr dirty="0">
                <a:latin typeface="微软雅黑" panose="020B0503020204020204" charset="-122"/>
                <a:ea typeface="微软雅黑" panose="020B0503020204020204" charset="-122"/>
                <a:cs typeface="Arial" panose="020B0604020202090204"/>
                <a:sym typeface="+mn-ea"/>
              </a:rPr>
              <a:t>side </a:t>
            </a:r>
            <a:r>
              <a:rPr spc="10" dirty="0">
                <a:latin typeface="微软雅黑" panose="020B0503020204020204" charset="-122"/>
                <a:ea typeface="微软雅黑" panose="020B0503020204020204" charset="-122"/>
                <a:cs typeface="Arial" panose="020B0604020202090204"/>
                <a:sym typeface="+mn-ea"/>
              </a:rPr>
              <a:t>of </a:t>
            </a:r>
            <a:r>
              <a:rPr dirty="0">
                <a:latin typeface="微软雅黑" panose="020B0503020204020204" charset="-122"/>
                <a:ea typeface="微软雅黑" panose="020B0503020204020204" charset="-122"/>
                <a:cs typeface="Arial" panose="020B0604020202090204"/>
                <a:sym typeface="+mn-ea"/>
              </a:rPr>
              <a:t>their </a:t>
            </a:r>
            <a:r>
              <a:rPr spc="5" dirty="0">
                <a:latin typeface="微软雅黑" panose="020B0503020204020204" charset="-122"/>
                <a:ea typeface="微软雅黑" panose="020B0503020204020204" charset="-122"/>
                <a:cs typeface="Arial" panose="020B0604020202090204"/>
                <a:sym typeface="+mn-ea"/>
              </a:rPr>
              <a:t>brains. </a:t>
            </a:r>
            <a:r>
              <a:rPr spc="25" dirty="0">
                <a:latin typeface="微软雅黑" panose="020B0503020204020204" charset="-122"/>
                <a:ea typeface="微软雅黑" panose="020B0503020204020204" charset="-122"/>
                <a:cs typeface="Arial" panose="020B0604020202090204"/>
                <a:sym typeface="+mn-ea"/>
              </a:rPr>
              <a:t>In </a:t>
            </a:r>
            <a:r>
              <a:rPr spc="15" dirty="0">
                <a:latin typeface="微软雅黑" panose="020B0503020204020204" charset="-122"/>
                <a:ea typeface="微软雅黑" panose="020B0503020204020204" charset="-122"/>
                <a:cs typeface="Arial" panose="020B0604020202090204"/>
                <a:sym typeface="+mn-ea"/>
              </a:rPr>
              <a:t>order </a:t>
            </a:r>
            <a:r>
              <a:rPr spc="-15" dirty="0">
                <a:latin typeface="微软雅黑" panose="020B0503020204020204" charset="-122"/>
                <a:ea typeface="微软雅黑" panose="020B0503020204020204" charset="-122"/>
                <a:cs typeface="Arial" panose="020B0604020202090204"/>
                <a:sym typeface="+mn-ea"/>
              </a:rPr>
              <a:t>to  </a:t>
            </a:r>
            <a:r>
              <a:rPr dirty="0">
                <a:latin typeface="微软雅黑" panose="020B0503020204020204" charset="-122"/>
                <a:ea typeface="微软雅黑" panose="020B0503020204020204" charset="-122"/>
                <a:cs typeface="Arial" panose="020B0604020202090204"/>
                <a:sym typeface="+mn-ea"/>
              </a:rPr>
              <a:t>function </a:t>
            </a:r>
            <a:r>
              <a:rPr spc="5" dirty="0">
                <a:latin typeface="微软雅黑" panose="020B0503020204020204" charset="-122"/>
                <a:ea typeface="微软雅黑" panose="020B0503020204020204" charset="-122"/>
                <a:cs typeface="Arial" panose="020B0604020202090204"/>
                <a:sym typeface="+mn-ea"/>
              </a:rPr>
              <a:t>effectively </a:t>
            </a:r>
            <a:r>
              <a:rPr spc="30" dirty="0">
                <a:latin typeface="微软雅黑" panose="020B0503020204020204" charset="-122"/>
                <a:ea typeface="微软雅黑" panose="020B0503020204020204" charset="-122"/>
                <a:cs typeface="Arial" panose="020B0604020202090204"/>
                <a:sym typeface="+mn-ea"/>
              </a:rPr>
              <a:t>in </a:t>
            </a:r>
            <a:r>
              <a:rPr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world, </a:t>
            </a:r>
            <a:r>
              <a:rPr spc="-30" dirty="0">
                <a:latin typeface="微软雅黑" panose="020B0503020204020204" charset="-122"/>
                <a:ea typeface="微软雅黑" panose="020B0503020204020204" charset="-122"/>
                <a:cs typeface="Arial" panose="020B0604020202090204"/>
                <a:sym typeface="+mn-ea"/>
              </a:rPr>
              <a:t>we </a:t>
            </a:r>
            <a:r>
              <a:rPr dirty="0">
                <a:latin typeface="微软雅黑" panose="020B0503020204020204" charset="-122"/>
                <a:ea typeface="微软雅黑" panose="020B0503020204020204" charset="-122"/>
                <a:cs typeface="Arial" panose="020B0604020202090204"/>
                <a:sym typeface="+mn-ea"/>
              </a:rPr>
              <a:t>must </a:t>
            </a:r>
            <a:r>
              <a:rPr spc="10" dirty="0">
                <a:latin typeface="微软雅黑" panose="020B0503020204020204" charset="-122"/>
                <a:ea typeface="微软雅黑" panose="020B0503020204020204" charset="-122"/>
                <a:cs typeface="Arial" panose="020B0604020202090204"/>
                <a:sym typeface="+mn-ea"/>
              </a:rPr>
              <a:t>learn </a:t>
            </a:r>
            <a:r>
              <a:rPr dirty="0">
                <a:latin typeface="微软雅黑" panose="020B0503020204020204" charset="-122"/>
                <a:ea typeface="微软雅黑" panose="020B0503020204020204" charset="-122"/>
                <a:cs typeface="Arial" panose="020B0604020202090204"/>
                <a:sym typeface="+mn-ea"/>
              </a:rPr>
              <a:t>to use both sides </a:t>
            </a:r>
            <a:r>
              <a:rPr spc="10" dirty="0">
                <a:latin typeface="微软雅黑" panose="020B0503020204020204" charset="-122"/>
                <a:ea typeface="微软雅黑" panose="020B0503020204020204" charset="-122"/>
                <a:cs typeface="Arial" panose="020B0604020202090204"/>
                <a:sym typeface="+mn-ea"/>
              </a:rPr>
              <a:t>of </a:t>
            </a:r>
            <a:r>
              <a:rPr dirty="0">
                <a:latin typeface="微软雅黑" panose="020B0503020204020204" charset="-122"/>
                <a:ea typeface="微软雅黑" panose="020B0503020204020204" charset="-122"/>
                <a:cs typeface="Arial" panose="020B0604020202090204"/>
                <a:sym typeface="+mn-ea"/>
              </a:rPr>
              <a:t>the brain.  In </a:t>
            </a:r>
            <a:r>
              <a:rPr spc="10" dirty="0">
                <a:latin typeface="微软雅黑" panose="020B0503020204020204" charset="-122"/>
                <a:ea typeface="微软雅黑" panose="020B0503020204020204" charset="-122"/>
                <a:cs typeface="Arial" panose="020B0604020202090204"/>
                <a:sym typeface="+mn-ea"/>
              </a:rPr>
              <a:t>many situations </a:t>
            </a:r>
            <a:r>
              <a:rPr spc="15" dirty="0">
                <a:latin typeface="微软雅黑" panose="020B0503020204020204" charset="-122"/>
                <a:ea typeface="微软雅黑" panose="020B0503020204020204" charset="-122"/>
                <a:cs typeface="Arial" panose="020B0604020202090204"/>
                <a:sym typeface="+mn-ea"/>
              </a:rPr>
              <a:t>that </a:t>
            </a:r>
            <a:r>
              <a:rPr spc="-30" dirty="0">
                <a:latin typeface="微软雅黑" panose="020B0503020204020204" charset="-122"/>
                <a:ea typeface="微软雅黑" panose="020B0503020204020204" charset="-122"/>
                <a:cs typeface="Arial" panose="020B0604020202090204"/>
                <a:sym typeface="+mn-ea"/>
              </a:rPr>
              <a:t>we </a:t>
            </a:r>
            <a:r>
              <a:rPr spc="-5" dirty="0">
                <a:latin typeface="微软雅黑" panose="020B0503020204020204" charset="-122"/>
                <a:ea typeface="微软雅黑" panose="020B0503020204020204" charset="-122"/>
                <a:cs typeface="Arial" panose="020B0604020202090204"/>
                <a:sym typeface="+mn-ea"/>
              </a:rPr>
              <a:t>meet </a:t>
            </a:r>
            <a:r>
              <a:rPr dirty="0">
                <a:latin typeface="微软雅黑" panose="020B0503020204020204" charset="-122"/>
                <a:ea typeface="微软雅黑" panose="020B0503020204020204" charset="-122"/>
                <a:cs typeface="Arial" panose="020B0604020202090204"/>
                <a:sym typeface="+mn-ea"/>
              </a:rPr>
              <a:t>in the </a:t>
            </a:r>
            <a:r>
              <a:rPr spc="5" dirty="0">
                <a:latin typeface="微软雅黑" panose="020B0503020204020204" charset="-122"/>
                <a:ea typeface="微软雅黑" panose="020B0503020204020204" charset="-122"/>
                <a:cs typeface="Arial" panose="020B0604020202090204"/>
                <a:sym typeface="+mn-ea"/>
              </a:rPr>
              <a:t>world, </a:t>
            </a:r>
            <a:r>
              <a:rPr dirty="0">
                <a:latin typeface="微软雅黑" panose="020B0503020204020204" charset="-122"/>
                <a:ea typeface="微软雅黑" panose="020B0503020204020204" charset="-122"/>
                <a:cs typeface="Arial" panose="020B0604020202090204"/>
                <a:sym typeface="+mn-ea"/>
              </a:rPr>
              <a:t>there </a:t>
            </a:r>
            <a:r>
              <a:rPr spc="5" dirty="0">
                <a:latin typeface="微软雅黑" panose="020B0503020204020204" charset="-122"/>
                <a:ea typeface="微软雅黑" panose="020B0503020204020204" charset="-122"/>
                <a:cs typeface="Arial" panose="020B0604020202090204"/>
                <a:sym typeface="+mn-ea"/>
              </a:rPr>
              <a:t>will </a:t>
            </a:r>
            <a:r>
              <a:rPr spc="-10" dirty="0">
                <a:latin typeface="微软雅黑" panose="020B0503020204020204" charset="-122"/>
                <a:ea typeface="微软雅黑" panose="020B0503020204020204" charset="-122"/>
                <a:cs typeface="Arial" panose="020B0604020202090204"/>
                <a:sym typeface="+mn-ea"/>
              </a:rPr>
              <a:t>be </a:t>
            </a:r>
            <a:r>
              <a:rPr spc="10" dirty="0">
                <a:latin typeface="微软雅黑" panose="020B0503020204020204" charset="-122"/>
                <a:ea typeface="微软雅黑" panose="020B0503020204020204" charset="-122"/>
                <a:cs typeface="Arial" panose="020B0604020202090204"/>
                <a:sym typeface="+mn-ea"/>
              </a:rPr>
              <a:t>requirements </a:t>
            </a:r>
            <a:r>
              <a:rPr spc="15" dirty="0">
                <a:latin typeface="微软雅黑" panose="020B0503020204020204" charset="-122"/>
                <a:ea typeface="微软雅黑" panose="020B0503020204020204" charset="-122"/>
                <a:cs typeface="Arial" panose="020B0604020202090204"/>
                <a:sym typeface="+mn-ea"/>
              </a:rPr>
              <a:t>for  </a:t>
            </a:r>
            <a:r>
              <a:rPr dirty="0">
                <a:latin typeface="微软雅黑" panose="020B0503020204020204" charset="-122"/>
                <a:ea typeface="微软雅黑" panose="020B0503020204020204" charset="-122"/>
                <a:cs typeface="Arial" panose="020B0604020202090204"/>
                <a:sym typeface="+mn-ea"/>
              </a:rPr>
              <a:t>both </a:t>
            </a:r>
            <a:r>
              <a:rPr spc="10" dirty="0">
                <a:latin typeface="微软雅黑" panose="020B0503020204020204" charset="-122"/>
                <a:ea typeface="微软雅黑" panose="020B0503020204020204" charset="-122"/>
                <a:cs typeface="Arial" panose="020B0604020202090204"/>
                <a:sym typeface="+mn-ea"/>
              </a:rPr>
              <a:t>sides of </a:t>
            </a:r>
            <a:r>
              <a:rPr spc="-15"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brain </a:t>
            </a:r>
            <a:r>
              <a:rPr dirty="0">
                <a:latin typeface="微软雅黑" panose="020B0503020204020204" charset="-122"/>
                <a:ea typeface="微软雅黑" panose="020B0503020204020204" charset="-122"/>
                <a:cs typeface="Arial" panose="020B0604020202090204"/>
                <a:sym typeface="+mn-ea"/>
              </a:rPr>
              <a:t>to </a:t>
            </a:r>
            <a:r>
              <a:rPr spc="25" dirty="0">
                <a:latin typeface="微软雅黑" panose="020B0503020204020204" charset="-122"/>
                <a:ea typeface="微软雅黑" panose="020B0503020204020204" charset="-122"/>
                <a:cs typeface="Arial" panose="020B0604020202090204"/>
                <a:sym typeface="+mn-ea"/>
              </a:rPr>
              <a:t>work </a:t>
            </a:r>
            <a:r>
              <a:rPr spc="5" dirty="0">
                <a:latin typeface="微软雅黑" panose="020B0503020204020204" charset="-122"/>
                <a:ea typeface="微软雅黑" panose="020B0503020204020204" charset="-122"/>
                <a:cs typeface="Arial" panose="020B0604020202090204"/>
                <a:sym typeface="+mn-ea"/>
              </a:rPr>
              <a:t>together </a:t>
            </a:r>
            <a:r>
              <a:rPr spc="10" dirty="0">
                <a:latin typeface="微软雅黑" panose="020B0503020204020204" charset="-122"/>
                <a:ea typeface="微软雅黑" panose="020B0503020204020204" charset="-122"/>
                <a:cs typeface="Arial" panose="020B0604020202090204"/>
                <a:sym typeface="+mn-ea"/>
              </a:rPr>
              <a:t>as </a:t>
            </a:r>
            <a:r>
              <a:rPr spc="5" dirty="0">
                <a:latin typeface="微软雅黑" panose="020B0503020204020204" charset="-122"/>
                <a:ea typeface="微软雅黑" panose="020B0503020204020204" charset="-122"/>
                <a:cs typeface="Arial" panose="020B0604020202090204"/>
                <a:sym typeface="+mn-ea"/>
              </a:rPr>
              <a:t>partners. </a:t>
            </a:r>
            <a:r>
              <a:rPr spc="10" dirty="0">
                <a:latin typeface="微软雅黑" panose="020B0503020204020204" charset="-122"/>
                <a:ea typeface="微软雅黑" panose="020B0503020204020204" charset="-122"/>
                <a:cs typeface="Arial" panose="020B0604020202090204"/>
                <a:sym typeface="+mn-ea"/>
              </a:rPr>
              <a:t>For example, </a:t>
            </a:r>
            <a:r>
              <a:rPr spc="25" dirty="0">
                <a:latin typeface="微软雅黑" panose="020B0503020204020204" charset="-122"/>
                <a:ea typeface="微软雅黑" panose="020B0503020204020204" charset="-122"/>
                <a:cs typeface="Arial" panose="020B0604020202090204"/>
                <a:sym typeface="+mn-ea"/>
              </a:rPr>
              <a:t>when </a:t>
            </a:r>
            <a:r>
              <a:rPr dirty="0">
                <a:latin typeface="微软雅黑" panose="020B0503020204020204" charset="-122"/>
                <a:ea typeface="微软雅黑" panose="020B0503020204020204" charset="-122"/>
                <a:cs typeface="Arial" panose="020B0604020202090204"/>
                <a:sym typeface="+mn-ea"/>
              </a:rPr>
              <a:t>you  </a:t>
            </a:r>
            <a:r>
              <a:rPr spc="5" dirty="0">
                <a:latin typeface="微软雅黑" panose="020B0503020204020204" charset="-122"/>
                <a:ea typeface="微软雅黑" panose="020B0503020204020204" charset="-122"/>
                <a:cs typeface="Arial" panose="020B0604020202090204"/>
                <a:sym typeface="+mn-ea"/>
              </a:rPr>
              <a:t>want </a:t>
            </a:r>
            <a:r>
              <a:rPr dirty="0">
                <a:latin typeface="微软雅黑" panose="020B0503020204020204" charset="-122"/>
                <a:ea typeface="微软雅黑" panose="020B0503020204020204" charset="-122"/>
                <a:cs typeface="Arial" panose="020B0604020202090204"/>
                <a:sym typeface="+mn-ea"/>
              </a:rPr>
              <a:t>to write </a:t>
            </a:r>
            <a:r>
              <a:rPr spc="10" dirty="0">
                <a:latin typeface="微软雅黑" panose="020B0503020204020204" charset="-122"/>
                <a:ea typeface="微软雅黑" panose="020B0503020204020204" charset="-122"/>
                <a:cs typeface="Arial" panose="020B0604020202090204"/>
                <a:sym typeface="+mn-ea"/>
              </a:rPr>
              <a:t>a </a:t>
            </a:r>
            <a:r>
              <a:rPr dirty="0">
                <a:latin typeface="微软雅黑" panose="020B0503020204020204" charset="-122"/>
                <a:ea typeface="微软雅黑" panose="020B0503020204020204" charset="-122"/>
                <a:cs typeface="Arial" panose="020B0604020202090204"/>
                <a:sym typeface="+mn-ea"/>
              </a:rPr>
              <a:t>story, </a:t>
            </a:r>
            <a:r>
              <a:rPr spc="5" dirty="0">
                <a:latin typeface="微软雅黑" panose="020B0503020204020204" charset="-122"/>
                <a:ea typeface="微软雅黑" panose="020B0503020204020204" charset="-122"/>
                <a:cs typeface="Arial" panose="020B0604020202090204"/>
                <a:sym typeface="+mn-ea"/>
              </a:rPr>
              <a:t>which </a:t>
            </a:r>
            <a:r>
              <a:rPr spc="10" dirty="0">
                <a:latin typeface="微软雅黑" panose="020B0503020204020204" charset="-122"/>
                <a:ea typeface="微软雅黑" panose="020B0503020204020204" charset="-122"/>
                <a:cs typeface="Arial" panose="020B0604020202090204"/>
                <a:sym typeface="+mn-ea"/>
              </a:rPr>
              <a:t>brain </a:t>
            </a:r>
            <a:r>
              <a:rPr spc="-10" dirty="0">
                <a:latin typeface="微软雅黑" panose="020B0503020204020204" charset="-122"/>
                <a:ea typeface="微软雅黑" panose="020B0503020204020204" charset="-122"/>
                <a:cs typeface="Arial" panose="020B0604020202090204"/>
                <a:sym typeface="+mn-ea"/>
              </a:rPr>
              <a:t>do </a:t>
            </a:r>
            <a:r>
              <a:rPr spc="25" dirty="0">
                <a:latin typeface="微软雅黑" panose="020B0503020204020204" charset="-122"/>
                <a:ea typeface="微软雅黑" panose="020B0503020204020204" charset="-122"/>
                <a:cs typeface="Arial" panose="020B0604020202090204"/>
                <a:sym typeface="+mn-ea"/>
              </a:rPr>
              <a:t>you </a:t>
            </a:r>
            <a:r>
              <a:rPr spc="5" dirty="0">
                <a:latin typeface="微软雅黑" panose="020B0503020204020204" charset="-122"/>
                <a:ea typeface="微软雅黑" panose="020B0503020204020204" charset="-122"/>
                <a:cs typeface="Arial" panose="020B0604020202090204"/>
                <a:sym typeface="+mn-ea"/>
              </a:rPr>
              <a:t>use? </a:t>
            </a:r>
            <a:r>
              <a:rPr spc="10" dirty="0">
                <a:latin typeface="微软雅黑" panose="020B0503020204020204" charset="-122"/>
                <a:ea typeface="微软雅黑" panose="020B0503020204020204" charset="-122"/>
                <a:cs typeface="Arial" panose="020B0604020202090204"/>
                <a:sym typeface="+mn-ea"/>
              </a:rPr>
              <a:t>The answer </a:t>
            </a:r>
            <a:r>
              <a:rPr dirty="0">
                <a:latin typeface="微软雅黑" panose="020B0503020204020204" charset="-122"/>
                <a:ea typeface="微软雅黑" panose="020B0503020204020204" charset="-122"/>
                <a:cs typeface="Arial" panose="020B0604020202090204"/>
                <a:sym typeface="+mn-ea"/>
              </a:rPr>
              <a:t>is </a:t>
            </a:r>
            <a:r>
              <a:rPr spc="5" dirty="0">
                <a:latin typeface="微软雅黑" panose="020B0503020204020204" charset="-122"/>
                <a:ea typeface="微软雅黑" panose="020B0503020204020204" charset="-122"/>
                <a:cs typeface="Arial" panose="020B0604020202090204"/>
                <a:sym typeface="+mn-ea"/>
              </a:rPr>
              <a:t>both </a:t>
            </a:r>
            <a:r>
              <a:rPr dirty="0">
                <a:latin typeface="微软雅黑" panose="020B0503020204020204" charset="-122"/>
                <a:ea typeface="微软雅黑" panose="020B0503020204020204" charset="-122"/>
                <a:cs typeface="Arial" panose="020B0604020202090204"/>
                <a:sym typeface="+mn-ea"/>
              </a:rPr>
              <a:t>brains.  </a:t>
            </a:r>
            <a:r>
              <a:rPr spc="-30" dirty="0">
                <a:latin typeface="微软雅黑" panose="020B0503020204020204" charset="-122"/>
                <a:ea typeface="微软雅黑" panose="020B0503020204020204" charset="-122"/>
                <a:cs typeface="Arial" panose="020B0604020202090204"/>
                <a:sym typeface="+mn-ea"/>
              </a:rPr>
              <a:t>You </a:t>
            </a:r>
            <a:r>
              <a:rPr spc="15" dirty="0">
                <a:latin typeface="微软雅黑" panose="020B0503020204020204" charset="-122"/>
                <a:ea typeface="微软雅黑" panose="020B0503020204020204" charset="-122"/>
                <a:cs typeface="Arial" panose="020B0604020202090204"/>
                <a:sym typeface="+mn-ea"/>
              </a:rPr>
              <a:t>need </a:t>
            </a:r>
            <a:r>
              <a:rPr spc="-10"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right </a:t>
            </a:r>
            <a:r>
              <a:rPr dirty="0">
                <a:latin typeface="微软雅黑" panose="020B0503020204020204" charset="-122"/>
                <a:ea typeface="微软雅黑" panose="020B0503020204020204" charset="-122"/>
                <a:cs typeface="Arial" panose="020B0604020202090204"/>
                <a:sym typeface="+mn-ea"/>
              </a:rPr>
              <a:t>brain to </a:t>
            </a:r>
            <a:r>
              <a:rPr spc="10" dirty="0">
                <a:latin typeface="微软雅黑" panose="020B0503020204020204" charset="-122"/>
                <a:ea typeface="微软雅黑" panose="020B0503020204020204" charset="-122"/>
                <a:cs typeface="Arial" panose="020B0604020202090204"/>
                <a:sym typeface="+mn-ea"/>
              </a:rPr>
              <a:t>think of </a:t>
            </a:r>
            <a:r>
              <a:rPr dirty="0">
                <a:latin typeface="微软雅黑" panose="020B0503020204020204" charset="-122"/>
                <a:ea typeface="微软雅黑" panose="020B0503020204020204" charset="-122"/>
                <a:cs typeface="Arial" panose="020B0604020202090204"/>
                <a:sym typeface="+mn-ea"/>
              </a:rPr>
              <a:t>the </a:t>
            </a:r>
            <a:r>
              <a:rPr spc="10" dirty="0">
                <a:latin typeface="微软雅黑" panose="020B0503020204020204" charset="-122"/>
                <a:ea typeface="微软雅黑" panose="020B0503020204020204" charset="-122"/>
                <a:cs typeface="Arial" panose="020B0604020202090204"/>
                <a:sym typeface="+mn-ea"/>
              </a:rPr>
              <a:t>ideas </a:t>
            </a:r>
            <a:r>
              <a:rPr spc="15" dirty="0">
                <a:latin typeface="微软雅黑" panose="020B0503020204020204" charset="-122"/>
                <a:ea typeface="微软雅黑" panose="020B0503020204020204" charset="-122"/>
                <a:cs typeface="Arial" panose="020B0604020202090204"/>
                <a:sym typeface="+mn-ea"/>
              </a:rPr>
              <a:t>and </a:t>
            </a:r>
            <a:r>
              <a:rPr dirty="0">
                <a:latin typeface="微软雅黑" panose="020B0503020204020204" charset="-122"/>
                <a:ea typeface="微软雅黑" panose="020B0503020204020204" charset="-122"/>
                <a:cs typeface="Arial" panose="020B0604020202090204"/>
                <a:sym typeface="+mn-ea"/>
              </a:rPr>
              <a:t>you </a:t>
            </a:r>
            <a:r>
              <a:rPr spc="15" dirty="0">
                <a:latin typeface="微软雅黑" panose="020B0503020204020204" charset="-122"/>
                <a:ea typeface="微软雅黑" panose="020B0503020204020204" charset="-122"/>
                <a:cs typeface="Arial" panose="020B0604020202090204"/>
                <a:sym typeface="+mn-ea"/>
              </a:rPr>
              <a:t>need </a:t>
            </a:r>
            <a:r>
              <a:rPr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left </a:t>
            </a:r>
            <a:r>
              <a:rPr spc="15" dirty="0">
                <a:latin typeface="微软雅黑" panose="020B0503020204020204" charset="-122"/>
                <a:ea typeface="微软雅黑" panose="020B0503020204020204" charset="-122"/>
                <a:cs typeface="Arial" panose="020B0604020202090204"/>
                <a:sym typeface="+mn-ea"/>
              </a:rPr>
              <a:t>side </a:t>
            </a:r>
            <a:r>
              <a:rPr spc="-15" dirty="0">
                <a:latin typeface="微软雅黑" panose="020B0503020204020204" charset="-122"/>
                <a:ea typeface="微软雅黑" panose="020B0503020204020204" charset="-122"/>
                <a:cs typeface="Arial" panose="020B0604020202090204"/>
                <a:sym typeface="+mn-ea"/>
              </a:rPr>
              <a:t>to  </a:t>
            </a:r>
            <a:r>
              <a:rPr dirty="0">
                <a:latin typeface="微软雅黑" panose="020B0503020204020204" charset="-122"/>
                <a:ea typeface="微软雅黑" panose="020B0503020204020204" charset="-122"/>
                <a:cs typeface="Arial" panose="020B0604020202090204"/>
                <a:sym typeface="+mn-ea"/>
              </a:rPr>
              <a:t>arrange </a:t>
            </a:r>
            <a:r>
              <a:rPr spc="10" dirty="0">
                <a:latin typeface="微软雅黑" panose="020B0503020204020204" charset="-122"/>
                <a:ea typeface="微软雅黑" panose="020B0503020204020204" charset="-122"/>
                <a:cs typeface="Arial" panose="020B0604020202090204"/>
                <a:sym typeface="+mn-ea"/>
              </a:rPr>
              <a:t>everything </a:t>
            </a:r>
            <a:r>
              <a:rPr spc="30" dirty="0">
                <a:latin typeface="微软雅黑" panose="020B0503020204020204" charset="-122"/>
                <a:ea typeface="微软雅黑" panose="020B0503020204020204" charset="-122"/>
                <a:cs typeface="Arial" panose="020B0604020202090204"/>
                <a:sym typeface="+mn-ea"/>
              </a:rPr>
              <a:t>in </a:t>
            </a:r>
            <a:r>
              <a:rPr spc="10" dirty="0">
                <a:latin typeface="微软雅黑" panose="020B0503020204020204" charset="-122"/>
                <a:ea typeface="微软雅黑" panose="020B0503020204020204" charset="-122"/>
                <a:cs typeface="Arial" panose="020B0604020202090204"/>
                <a:sym typeface="+mn-ea"/>
              </a:rPr>
              <a:t>a </a:t>
            </a:r>
            <a:r>
              <a:rPr spc="5" dirty="0">
                <a:latin typeface="微软雅黑" panose="020B0503020204020204" charset="-122"/>
                <a:ea typeface="微软雅黑" panose="020B0503020204020204" charset="-122"/>
                <a:cs typeface="Arial" panose="020B0604020202090204"/>
                <a:sym typeface="+mn-ea"/>
              </a:rPr>
              <a:t>logical </a:t>
            </a:r>
            <a:r>
              <a:rPr spc="25" dirty="0">
                <a:latin typeface="微软雅黑" panose="020B0503020204020204" charset="-122"/>
                <a:ea typeface="微软雅黑" panose="020B0503020204020204" charset="-122"/>
                <a:cs typeface="Arial" panose="020B0604020202090204"/>
                <a:sym typeface="+mn-ea"/>
              </a:rPr>
              <a:t>sequence. </a:t>
            </a:r>
            <a:r>
              <a:rPr spc="-30" dirty="0">
                <a:latin typeface="微软雅黑" panose="020B0503020204020204" charset="-122"/>
                <a:ea typeface="微软雅黑" panose="020B0503020204020204" charset="-122"/>
                <a:cs typeface="Arial" panose="020B0604020202090204"/>
                <a:sym typeface="+mn-ea"/>
              </a:rPr>
              <a:t>You </a:t>
            </a:r>
            <a:r>
              <a:rPr spc="15" dirty="0">
                <a:latin typeface="微软雅黑" panose="020B0503020204020204" charset="-122"/>
                <a:ea typeface="微软雅黑" panose="020B0503020204020204" charset="-122"/>
                <a:cs typeface="Arial" panose="020B0604020202090204"/>
                <a:sym typeface="+mn-ea"/>
              </a:rPr>
              <a:t>cannot </a:t>
            </a:r>
            <a:r>
              <a:rPr spc="-10" dirty="0">
                <a:latin typeface="微软雅黑" panose="020B0503020204020204" charset="-122"/>
                <a:ea typeface="微软雅黑" panose="020B0503020204020204" charset="-122"/>
                <a:cs typeface="Arial" panose="020B0604020202090204"/>
                <a:sym typeface="+mn-ea"/>
              </a:rPr>
              <a:t>go </a:t>
            </a:r>
            <a:r>
              <a:rPr spc="10" dirty="0">
                <a:latin typeface="微软雅黑" panose="020B0503020204020204" charset="-122"/>
                <a:ea typeface="微软雅黑" panose="020B0503020204020204" charset="-122"/>
                <a:cs typeface="Arial" panose="020B0604020202090204"/>
                <a:sym typeface="+mn-ea"/>
              </a:rPr>
              <a:t>through </a:t>
            </a:r>
            <a:r>
              <a:rPr spc="5" dirty="0">
                <a:latin typeface="微软雅黑" panose="020B0503020204020204" charset="-122"/>
                <a:ea typeface="微软雅黑" panose="020B0503020204020204" charset="-122"/>
                <a:cs typeface="Arial" panose="020B0604020202090204"/>
                <a:sym typeface="+mn-ea"/>
              </a:rPr>
              <a:t>life </a:t>
            </a:r>
            <a:r>
              <a:rPr spc="-5" dirty="0">
                <a:latin typeface="微软雅黑" panose="020B0503020204020204" charset="-122"/>
                <a:ea typeface="微软雅黑" panose="020B0503020204020204" charset="-122"/>
                <a:cs typeface="Arial" panose="020B0604020202090204"/>
                <a:sym typeface="+mn-ea"/>
              </a:rPr>
              <a:t>with  </a:t>
            </a:r>
            <a:r>
              <a:rPr spc="-20" dirty="0">
                <a:latin typeface="微软雅黑" panose="020B0503020204020204" charset="-122"/>
                <a:ea typeface="微软雅黑" panose="020B0503020204020204" charset="-122"/>
                <a:cs typeface="Arial" panose="020B0604020202090204"/>
                <a:sym typeface="+mn-ea"/>
              </a:rPr>
              <a:t>only </a:t>
            </a:r>
            <a:r>
              <a:rPr dirty="0">
                <a:latin typeface="微软雅黑" panose="020B0503020204020204" charset="-122"/>
                <a:ea typeface="微软雅黑" panose="020B0503020204020204" charset="-122"/>
                <a:cs typeface="Arial" panose="020B0604020202090204"/>
                <a:sym typeface="+mn-ea"/>
              </a:rPr>
              <a:t>one side</a:t>
            </a:r>
            <a:r>
              <a:rPr spc="-25" dirty="0">
                <a:latin typeface="微软雅黑" panose="020B0503020204020204" charset="-122"/>
                <a:ea typeface="微软雅黑" panose="020B0503020204020204" charset="-122"/>
                <a:cs typeface="Arial" panose="020B0604020202090204"/>
                <a:sym typeface="+mn-ea"/>
              </a:rPr>
              <a:t> </a:t>
            </a:r>
            <a:r>
              <a:rPr spc="-10" dirty="0">
                <a:latin typeface="微软雅黑" panose="020B0503020204020204" charset="-122"/>
                <a:ea typeface="微软雅黑" panose="020B0503020204020204" charset="-122"/>
                <a:cs typeface="Arial" panose="020B0604020202090204"/>
                <a:sym typeface="+mn-ea"/>
              </a:rPr>
              <a:t>functioning.</a:t>
            </a:r>
            <a:endParaRPr spc="-10" dirty="0">
              <a:latin typeface="微软雅黑" panose="020B0503020204020204" charset="-122"/>
              <a:ea typeface="微软雅黑" panose="020B0503020204020204" charset="-122"/>
              <a:cs typeface="Arial" panose="020B0604020202090204"/>
              <a:sym typeface="+mn-ea"/>
            </a:endParaRPr>
          </a:p>
          <a:p>
            <a:pPr marL="12700" marR="5080" indent="114300" algn="just">
              <a:lnSpc>
                <a:spcPct val="136000"/>
              </a:lnSpc>
              <a:spcBef>
                <a:spcPts val="55"/>
              </a:spcBef>
            </a:pPr>
            <a:endParaRPr lang="zh-CN" altLang="en-US" dirty="0">
              <a:latin typeface="微软雅黑" panose="020B0503020204020204" charset="-122"/>
              <a:ea typeface="微软雅黑" panose="020B0503020204020204" charset="-122"/>
            </a:endParaRPr>
          </a:p>
          <a:p>
            <a:pPr marL="12700" marR="5080" indent="114300" algn="just">
              <a:lnSpc>
                <a:spcPct val="136000"/>
              </a:lnSpc>
              <a:spcBef>
                <a:spcPts val="55"/>
              </a:spcBef>
            </a:pPr>
            <a:r>
              <a:rPr lang="zh-CN" altLang="en-US" dirty="0">
                <a:latin typeface="微软雅黑" panose="020B0503020204020204" charset="-122"/>
                <a:ea typeface="微软雅黑" panose="020B0503020204020204" charset="-122"/>
              </a:rPr>
              <a:t>段意：</a:t>
            </a:r>
            <a:r>
              <a:rPr spc="25" dirty="0">
                <a:latin typeface="微软雅黑" panose="020B0503020204020204" charset="-122"/>
                <a:ea typeface="微软雅黑" panose="020B0503020204020204" charset="-122"/>
                <a:cs typeface="微软雅黑" panose="020B0503020204020204" charset="-122"/>
                <a:sym typeface="+mn-ea"/>
              </a:rPr>
              <a:t>左脑右脑同样重</a:t>
            </a:r>
            <a:r>
              <a:rPr spc="10" dirty="0">
                <a:latin typeface="微软雅黑" panose="020B0503020204020204" charset="-122"/>
                <a:ea typeface="微软雅黑" panose="020B0503020204020204" charset="-122"/>
                <a:cs typeface="微软雅黑" panose="020B0503020204020204" charset="-122"/>
                <a:sym typeface="+mn-ea"/>
              </a:rPr>
              <a:t>要</a:t>
            </a:r>
            <a:r>
              <a:rPr spc="25" dirty="0">
                <a:latin typeface="微软雅黑" panose="020B0503020204020204" charset="-122"/>
                <a:ea typeface="微软雅黑" panose="020B0503020204020204" charset="-122"/>
                <a:cs typeface="微软雅黑" panose="020B0503020204020204" charset="-122"/>
                <a:sym typeface="+mn-ea"/>
              </a:rPr>
              <a:t>。想</a:t>
            </a:r>
            <a:r>
              <a:rPr spc="15" dirty="0">
                <a:latin typeface="微软雅黑" panose="020B0503020204020204" charset="-122"/>
                <a:ea typeface="微软雅黑" panose="020B0503020204020204" charset="-122"/>
                <a:cs typeface="微软雅黑" panose="020B0503020204020204" charset="-122"/>
                <a:sym typeface="+mn-ea"/>
              </a:rPr>
              <a:t>要</a:t>
            </a:r>
            <a:r>
              <a:rPr spc="25" dirty="0">
                <a:latin typeface="微软雅黑" panose="020B0503020204020204" charset="-122"/>
                <a:ea typeface="微软雅黑" panose="020B0503020204020204" charset="-122"/>
                <a:cs typeface="微软雅黑" panose="020B0503020204020204" charset="-122"/>
                <a:sym typeface="+mn-ea"/>
              </a:rPr>
              <a:t>有</a:t>
            </a:r>
            <a:r>
              <a:rPr spc="75" dirty="0">
                <a:latin typeface="微软雅黑" panose="020B0503020204020204" charset="-122"/>
                <a:ea typeface="微软雅黑" panose="020B0503020204020204" charset="-122"/>
                <a:cs typeface="微软雅黑" panose="020B0503020204020204" charset="-122"/>
                <a:sym typeface="+mn-ea"/>
              </a:rPr>
              <a:t>效</a:t>
            </a:r>
            <a:r>
              <a:rPr spc="25" dirty="0">
                <a:latin typeface="微软雅黑" panose="020B0503020204020204" charset="-122"/>
                <a:ea typeface="微软雅黑" panose="020B0503020204020204" charset="-122"/>
                <a:cs typeface="微软雅黑" panose="020B0503020204020204" charset="-122"/>
                <a:sym typeface="+mn-ea"/>
              </a:rPr>
              <a:t>地</a:t>
            </a:r>
            <a:r>
              <a:rPr spc="15" dirty="0">
                <a:latin typeface="微软雅黑" panose="020B0503020204020204" charset="-122"/>
                <a:ea typeface="微软雅黑" panose="020B0503020204020204" charset="-122"/>
                <a:cs typeface="微软雅黑" panose="020B0503020204020204" charset="-122"/>
                <a:sym typeface="+mn-ea"/>
              </a:rPr>
              <a:t>运</a:t>
            </a:r>
            <a:r>
              <a:rPr spc="85" dirty="0">
                <a:latin typeface="微软雅黑" panose="020B0503020204020204" charset="-122"/>
                <a:ea typeface="微软雅黑" panose="020B0503020204020204" charset="-122"/>
                <a:cs typeface="微软雅黑" panose="020B0503020204020204" charset="-122"/>
                <a:sym typeface="+mn-ea"/>
              </a:rPr>
              <a:t>转</a:t>
            </a:r>
            <a:r>
              <a:rPr spc="25" dirty="0">
                <a:latin typeface="微软雅黑" panose="020B0503020204020204" charset="-122"/>
                <a:ea typeface="微软雅黑" panose="020B0503020204020204" charset="-122"/>
                <a:cs typeface="微软雅黑" panose="020B0503020204020204" charset="-122"/>
                <a:sym typeface="+mn-ea"/>
              </a:rPr>
              <a:t>，人</a:t>
            </a:r>
            <a:r>
              <a:rPr spc="75" dirty="0">
                <a:latin typeface="微软雅黑" panose="020B0503020204020204" charset="-122"/>
                <a:ea typeface="微软雅黑" panose="020B0503020204020204" charset="-122"/>
                <a:cs typeface="微软雅黑" panose="020B0503020204020204" charset="-122"/>
                <a:sym typeface="+mn-ea"/>
              </a:rPr>
              <a:t>们</a:t>
            </a:r>
            <a:r>
              <a:rPr spc="25" dirty="0">
                <a:latin typeface="微软雅黑" panose="020B0503020204020204" charset="-122"/>
                <a:ea typeface="微软雅黑" panose="020B0503020204020204" charset="-122"/>
                <a:cs typeface="微软雅黑" panose="020B0503020204020204" charset="-122"/>
                <a:sym typeface="+mn-ea"/>
              </a:rPr>
              <a:t>必</a:t>
            </a:r>
            <a:r>
              <a:rPr spc="15" dirty="0">
                <a:latin typeface="微软雅黑" panose="020B0503020204020204" charset="-122"/>
                <a:ea typeface="微软雅黑" panose="020B0503020204020204" charset="-122"/>
                <a:cs typeface="微软雅黑" panose="020B0503020204020204" charset="-122"/>
                <a:sym typeface="+mn-ea"/>
              </a:rPr>
              <a:t>须</a:t>
            </a:r>
            <a:r>
              <a:rPr spc="75" dirty="0">
                <a:latin typeface="微软雅黑" panose="020B0503020204020204" charset="-122"/>
                <a:ea typeface="微软雅黑" panose="020B0503020204020204" charset="-122"/>
                <a:cs typeface="微软雅黑" panose="020B0503020204020204" charset="-122"/>
                <a:sym typeface="+mn-ea"/>
              </a:rPr>
              <a:t>学</a:t>
            </a:r>
            <a:r>
              <a:rPr spc="25" dirty="0">
                <a:latin typeface="微软雅黑" panose="020B0503020204020204" charset="-122"/>
                <a:ea typeface="微软雅黑" panose="020B0503020204020204" charset="-122"/>
                <a:cs typeface="微软雅黑" panose="020B0503020204020204" charset="-122"/>
                <a:sym typeface="+mn-ea"/>
              </a:rPr>
              <a:t>会</a:t>
            </a:r>
            <a:r>
              <a:rPr spc="15" dirty="0">
                <a:latin typeface="微软雅黑" panose="020B0503020204020204" charset="-122"/>
                <a:ea typeface="微软雅黑" panose="020B0503020204020204" charset="-122"/>
                <a:cs typeface="微软雅黑" panose="020B0503020204020204" charset="-122"/>
                <a:sym typeface="+mn-ea"/>
              </a:rPr>
              <a:t>利</a:t>
            </a:r>
            <a:r>
              <a:rPr spc="75" dirty="0">
                <a:latin typeface="微软雅黑" panose="020B0503020204020204" charset="-122"/>
                <a:ea typeface="微软雅黑" panose="020B0503020204020204" charset="-122"/>
                <a:cs typeface="微软雅黑" panose="020B0503020204020204" charset="-122"/>
                <a:sym typeface="+mn-ea"/>
              </a:rPr>
              <a:t>用</a:t>
            </a:r>
            <a:r>
              <a:rPr spc="25" dirty="0">
                <a:latin typeface="微软雅黑" panose="020B0503020204020204" charset="-122"/>
                <a:ea typeface="微软雅黑" panose="020B0503020204020204" charset="-122"/>
                <a:cs typeface="微软雅黑" panose="020B0503020204020204" charset="-122"/>
                <a:sym typeface="+mn-ea"/>
              </a:rPr>
              <a:t>左</a:t>
            </a:r>
            <a:r>
              <a:rPr spc="15" dirty="0">
                <a:latin typeface="微软雅黑" panose="020B0503020204020204" charset="-122"/>
                <a:ea typeface="微软雅黑" panose="020B0503020204020204" charset="-122"/>
                <a:cs typeface="微软雅黑" panose="020B0503020204020204" charset="-122"/>
                <a:sym typeface="+mn-ea"/>
              </a:rPr>
              <a:t>右</a:t>
            </a:r>
            <a:r>
              <a:rPr spc="90" dirty="0">
                <a:latin typeface="微软雅黑" panose="020B0503020204020204" charset="-122"/>
                <a:ea typeface="微软雅黑" panose="020B0503020204020204" charset="-122"/>
                <a:cs typeface="微软雅黑" panose="020B0503020204020204" charset="-122"/>
                <a:sym typeface="+mn-ea"/>
              </a:rPr>
              <a:t>脑</a:t>
            </a:r>
            <a:r>
              <a:rPr spc="25"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36000"/>
              </a:lnSpc>
              <a:spcBef>
                <a:spcPts val="55"/>
              </a:spcBef>
            </a:pPr>
            <a:endParaRPr lang="zh-CN" altLang="en-US"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792210" y="2329848"/>
            <a:ext cx="327152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spc="-25" dirty="0">
                <a:latin typeface="Arial" panose="020B0604020202090204"/>
                <a:cs typeface="Arial" panose="020B0604020202090204"/>
                <a:sym typeface="+mn-ea"/>
              </a:rPr>
              <a:t>equally</a:t>
            </a:r>
            <a:r>
              <a:rPr spc="80" dirty="0">
                <a:latin typeface="Arial" panose="020B0604020202090204"/>
                <a:cs typeface="Arial" panose="020B0604020202090204"/>
                <a:sym typeface="+mn-ea"/>
              </a:rPr>
              <a:t> </a:t>
            </a:r>
            <a:r>
              <a:rPr dirty="0">
                <a:latin typeface="Arial" panose="020B0604020202090204"/>
                <a:cs typeface="Arial" panose="020B0604020202090204"/>
                <a:sym typeface="+mn-ea"/>
              </a:rPr>
              <a:t>[ˈi:kwəli]</a:t>
            </a:r>
            <a:endParaRPr dirty="0">
              <a:latin typeface="Arial" panose="020B0604020202090204"/>
              <a:cs typeface="Arial" panose="020B0604020202090204"/>
            </a:endParaRPr>
          </a:p>
          <a:p>
            <a:pPr marL="12700">
              <a:lnSpc>
                <a:spcPct val="100000"/>
              </a:lnSpc>
              <a:spcBef>
                <a:spcPts val="825"/>
              </a:spcBef>
            </a:pPr>
            <a:r>
              <a:rPr spc="-10" dirty="0">
                <a:latin typeface="Arial" panose="020B0604020202090204"/>
                <a:cs typeface="Arial" panose="020B0604020202090204"/>
                <a:sym typeface="+mn-ea"/>
              </a:rPr>
              <a:t>     ad</a:t>
            </a:r>
            <a:r>
              <a:rPr lang="en-US" spc="-10" dirty="0">
                <a:latin typeface="Arial" panose="020B0604020202090204"/>
                <a:cs typeface="Arial" panose="020B0604020202090204"/>
                <a:sym typeface="+mn-ea"/>
              </a:rPr>
              <a:t>v</a:t>
            </a:r>
            <a:r>
              <a:rPr spc="-10" dirty="0">
                <a:latin typeface="Arial" panose="020B0604020202090204"/>
                <a:cs typeface="Arial" panose="020B0604020202090204"/>
                <a:sym typeface="+mn-ea"/>
              </a:rPr>
              <a:t>.</a:t>
            </a:r>
            <a:r>
              <a:rPr spc="-30" dirty="0">
                <a:latin typeface="Arial" panose="020B0604020202090204"/>
                <a:cs typeface="Arial" panose="020B0604020202090204"/>
                <a:sym typeface="+mn-ea"/>
              </a:rPr>
              <a:t> </a:t>
            </a:r>
            <a:r>
              <a:rPr dirty="0">
                <a:latin typeface="微软雅黑" panose="020B0503020204020204" charset="-122"/>
                <a:ea typeface="微软雅黑" panose="020B0503020204020204" charset="-122"/>
                <a:cs typeface="微软雅黑" panose="020B0503020204020204" charset="-122"/>
                <a:sym typeface="+mn-ea"/>
              </a:rPr>
              <a:t>平等地，同样地</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90204"/>
              </a:rPr>
              <a:t>② </a:t>
            </a:r>
            <a:r>
              <a:rPr spc="-25" dirty="0">
                <a:latin typeface="Arial" panose="020B0604020202090204"/>
                <a:cs typeface="Arial" panose="020B0604020202090204"/>
                <a:sym typeface="+mn-ea"/>
              </a:rPr>
              <a:t>sequence</a:t>
            </a:r>
            <a:r>
              <a:rPr spc="100" dirty="0">
                <a:latin typeface="Arial" panose="020B0604020202090204"/>
                <a:cs typeface="Arial" panose="020B0604020202090204"/>
                <a:sym typeface="+mn-ea"/>
              </a:rPr>
              <a:t> </a:t>
            </a:r>
            <a:r>
              <a:rPr spc="-5" dirty="0">
                <a:latin typeface="Arial" panose="020B0604020202090204"/>
                <a:cs typeface="Arial" panose="020B0604020202090204"/>
                <a:sym typeface="+mn-ea"/>
              </a:rPr>
              <a:t>[ˈsikwəns]</a:t>
            </a:r>
            <a:endParaRPr dirty="0">
              <a:latin typeface="Arial" panose="020B0604020202090204"/>
              <a:cs typeface="Arial" panose="020B0604020202090204"/>
            </a:endParaRPr>
          </a:p>
          <a:p>
            <a:pPr marL="12700">
              <a:lnSpc>
                <a:spcPct val="100000"/>
              </a:lnSpc>
              <a:spcBef>
                <a:spcPts val="825"/>
              </a:spcBef>
            </a:pPr>
            <a:r>
              <a:rPr spc="-35" dirty="0">
                <a:latin typeface="Arial" panose="020B0604020202090204"/>
                <a:cs typeface="Arial" panose="020B0604020202090204"/>
                <a:sym typeface="+mn-ea"/>
              </a:rPr>
              <a:t>     n.</a:t>
            </a:r>
            <a:r>
              <a:rPr spc="40" dirty="0">
                <a:latin typeface="Arial" panose="020B0604020202090204"/>
                <a:cs typeface="Arial" panose="020B0604020202090204"/>
                <a:sym typeface="+mn-ea"/>
              </a:rPr>
              <a:t> </a:t>
            </a:r>
            <a:r>
              <a:rPr dirty="0">
                <a:latin typeface="微软雅黑" panose="020B0503020204020204" charset="-122"/>
                <a:ea typeface="微软雅黑" panose="020B0503020204020204" charset="-122"/>
                <a:cs typeface="微软雅黑" panose="020B0503020204020204" charset="-122"/>
                <a:sym typeface="+mn-ea"/>
              </a:rPr>
              <a:t>顺序</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dirty="0">
                <a:latin typeface="微软雅黑" panose="020B0503020204020204" charset="-122"/>
                <a:ea typeface="微软雅黑" panose="020B0503020204020204" charset="-122"/>
                <a:cs typeface="Arial" panose="020B0604020202090204"/>
                <a:sym typeface="+mn-ea"/>
              </a:rPr>
              <a:t>arrange  </a:t>
            </a:r>
            <a:r>
              <a:rPr lang="en-US" dirty="0">
                <a:latin typeface="微软雅黑" panose="020B0503020204020204" charset="-122"/>
                <a:ea typeface="微软雅黑" panose="020B0503020204020204" charset="-122"/>
                <a:cs typeface="Arial" panose="020B0604020202090204"/>
                <a:sym typeface="+mn-ea"/>
              </a:rPr>
              <a:t>v. </a:t>
            </a:r>
            <a:r>
              <a:rPr lang="zh-CN" altLang="en-US" dirty="0">
                <a:latin typeface="微软雅黑" panose="020B0503020204020204" charset="-122"/>
                <a:ea typeface="微软雅黑" panose="020B0503020204020204" charset="-122"/>
                <a:cs typeface="Arial" panose="020B0604020202090204"/>
                <a:sym typeface="+mn-ea"/>
              </a:rPr>
              <a:t>安排、整理</a:t>
            </a:r>
            <a:endParaRPr lang="zh-CN" altLang="en-US"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10" dirty="0">
                <a:latin typeface="Arial" panose="020B0604020202090204"/>
                <a:cs typeface="Arial" panose="020B0604020202090204"/>
                <a:sym typeface="+mn-ea"/>
              </a:rPr>
              <a:t>go</a:t>
            </a:r>
            <a:r>
              <a:rPr spc="-65" dirty="0">
                <a:latin typeface="Arial" panose="020B0604020202090204"/>
                <a:cs typeface="Arial" panose="020B0604020202090204"/>
                <a:sym typeface="+mn-ea"/>
              </a:rPr>
              <a:t> </a:t>
            </a:r>
            <a:r>
              <a:rPr spc="-20" dirty="0">
                <a:latin typeface="Arial" panose="020B0604020202090204"/>
                <a:cs typeface="Arial" panose="020B0604020202090204"/>
                <a:sym typeface="+mn-ea"/>
              </a:rPr>
              <a:t>through</a:t>
            </a:r>
            <a:r>
              <a:rPr spc="50" dirty="0">
                <a:latin typeface="Arial" panose="020B0604020202090204"/>
                <a:cs typeface="Arial" panose="020B0604020202090204"/>
                <a:sym typeface="+mn-ea"/>
              </a:rPr>
              <a:t> </a:t>
            </a:r>
            <a:r>
              <a:rPr spc="-60" dirty="0">
                <a:latin typeface="Arial" panose="020B0604020202090204"/>
                <a:cs typeface="Arial" panose="020B0604020202090204"/>
                <a:sym typeface="+mn-ea"/>
              </a:rPr>
              <a:t>v.</a:t>
            </a:r>
            <a:r>
              <a:rPr spc="30" dirty="0">
                <a:latin typeface="Arial" panose="020B0604020202090204"/>
                <a:cs typeface="Arial" panose="020B0604020202090204"/>
                <a:sym typeface="+mn-ea"/>
              </a:rPr>
              <a:t> </a:t>
            </a:r>
            <a:r>
              <a:rPr dirty="0">
                <a:latin typeface="微软雅黑" panose="020B0503020204020204" charset="-122"/>
                <a:ea typeface="微软雅黑" panose="020B0503020204020204" charset="-122"/>
                <a:cs typeface="微软雅黑" panose="020B0503020204020204" charset="-122"/>
                <a:sym typeface="+mn-ea"/>
              </a:rPr>
              <a:t>度过，经历</a:t>
            </a:r>
            <a:endParaRPr dirty="0">
              <a:latin typeface="微软雅黑" panose="020B0503020204020204" charset="-122"/>
              <a:ea typeface="微软雅黑" panose="020B0503020204020204" charset="-122"/>
              <a:cs typeface="微软雅黑" panose="020B0503020204020204" charset="-122"/>
              <a:sym typeface="+mn-ea"/>
            </a:endParaRPr>
          </a:p>
          <a:p>
            <a:pPr marL="12700" marR="42545">
              <a:lnSpc>
                <a:spcPct val="150000"/>
              </a:lnSpc>
            </a:pPr>
            <a:r>
              <a:rPr lang="zh-CN" dirty="0">
                <a:latin typeface="微软雅黑" panose="020B0503020204020204" charset="-122"/>
                <a:ea typeface="微软雅黑" panose="020B0503020204020204" charset="-122"/>
                <a:cs typeface="微软雅黑" panose="020B0503020204020204" charset="-122"/>
                <a:sym typeface="+mn-ea"/>
              </a:rPr>
              <a:t>⑤ </a:t>
            </a:r>
            <a:r>
              <a:rPr lang="en-US" altLang="zh-CN" dirty="0">
                <a:latin typeface="微软雅黑" panose="020B0503020204020204" charset="-122"/>
                <a:ea typeface="微软雅黑" panose="020B0503020204020204" charset="-122"/>
                <a:cs typeface="微软雅黑" panose="020B0503020204020204" charset="-122"/>
                <a:sym typeface="+mn-ea"/>
              </a:rPr>
              <a:t>function  v. </a:t>
            </a:r>
            <a:r>
              <a:rPr lang="zh-CN" altLang="en-US" dirty="0">
                <a:latin typeface="微软雅黑" panose="020B0503020204020204" charset="-122"/>
                <a:ea typeface="微软雅黑" panose="020B0503020204020204" charset="-122"/>
                <a:cs typeface="微软雅黑" panose="020B0503020204020204" charset="-122"/>
                <a:sym typeface="+mn-ea"/>
              </a:rPr>
              <a:t>起作用、运转</a:t>
            </a:r>
            <a:endParaRPr lang="zh-CN" altLang="en-US" dirty="0">
              <a:latin typeface="微软雅黑" panose="020B0503020204020204" charset="-122"/>
              <a:ea typeface="微软雅黑" panose="020B0503020204020204" charset="-122"/>
              <a:cs typeface="微软雅黑" panose="020B0503020204020204" charset="-122"/>
              <a:sym typeface="+mn-ea"/>
            </a:endParaRPr>
          </a:p>
          <a:p>
            <a:pPr marL="12700" marR="42545">
              <a:lnSpc>
                <a:spcPct val="150000"/>
              </a:lnSpc>
            </a:pPr>
            <a:endParaRPr lang="zh-CN" spc="-15" dirty="0">
              <a:latin typeface="微软雅黑" panose="020B0503020204020204" charset="-122"/>
              <a:ea typeface="微软雅黑" panose="020B0503020204020204" charset="-122"/>
              <a:cs typeface="Arial" panose="020B060402020209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410" y="-106045"/>
            <a:ext cx="12310110" cy="6762115"/>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703060505090304"/>
              </a:rPr>
              <a:t>I. </a:t>
            </a:r>
            <a:r>
              <a:rPr sz="2000" b="1" spc="10" dirty="0">
                <a:latin typeface="微软雅黑" panose="020B0503020204020204" charset="-122"/>
                <a:ea typeface="微软雅黑" panose="020B0503020204020204" charset="-122"/>
                <a:cs typeface="Times New Roman" panose="02020703060505090304"/>
              </a:rPr>
              <a:t>Introduction</a:t>
            </a:r>
            <a:r>
              <a:rPr sz="2000" b="1" spc="50" dirty="0">
                <a:latin typeface="微软雅黑" panose="020B0503020204020204" charset="-122"/>
                <a:ea typeface="微软雅黑" panose="020B0503020204020204" charset="-122"/>
                <a:cs typeface="Times New Roman" panose="02020703060505090304"/>
              </a:rPr>
              <a:t> </a:t>
            </a:r>
            <a:r>
              <a:rPr sz="2000" b="1" spc="25" dirty="0">
                <a:latin typeface="微软雅黑" panose="020B0503020204020204" charset="-122"/>
                <a:ea typeface="微软雅黑" panose="020B0503020204020204" charset="-122"/>
                <a:cs typeface="Times New Roman" panose="02020703060505090304"/>
              </a:rPr>
              <a:t>(</a:t>
            </a:r>
            <a:r>
              <a:rPr lang="en-US" sz="2000" b="1" spc="25" dirty="0">
                <a:latin typeface="微软雅黑" panose="020B0503020204020204" charset="-122"/>
                <a:ea typeface="微软雅黑" panose="020B0503020204020204" charset="-122"/>
                <a:cs typeface="Times New Roman" panose="02020703060505090304"/>
              </a:rPr>
              <a:t>P</a:t>
            </a:r>
            <a:r>
              <a:rPr sz="2000" b="1" spc="25" dirty="0">
                <a:latin typeface="微软雅黑" panose="020B0503020204020204" charset="-122"/>
                <a:ea typeface="微软雅黑" panose="020B0503020204020204" charset="-122"/>
                <a:cs typeface="Times New Roman" panose="02020703060505090304"/>
              </a:rPr>
              <a:t>ara.1)</a:t>
            </a:r>
            <a:endParaRPr sz="2000" b="1" spc="25" dirty="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spc="1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Thesis: Human </a:t>
            </a:r>
            <a:r>
              <a:rPr sz="2000" spc="10" dirty="0">
                <a:latin typeface="微软雅黑" panose="020B0503020204020204" charset="-122"/>
                <a:ea typeface="微软雅黑" panose="020B0503020204020204" charset="-122"/>
                <a:cs typeface="Times New Roman" panose="02020703060505090304"/>
                <a:sym typeface="+mn-ea"/>
              </a:rPr>
              <a:t>brains </a:t>
            </a:r>
            <a:r>
              <a:rPr sz="2000" spc="5" dirty="0">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divided </a:t>
            </a:r>
            <a:r>
              <a:rPr sz="2000" dirty="0">
                <a:latin typeface="微软雅黑" panose="020B0503020204020204" charset="-122"/>
                <a:ea typeface="微软雅黑" panose="020B0503020204020204" charset="-122"/>
                <a:cs typeface="Times New Roman" panose="02020703060505090304"/>
                <a:sym typeface="+mn-ea"/>
              </a:rPr>
              <a:t>into </a:t>
            </a:r>
            <a:r>
              <a:rPr sz="2000" spc="5" dirty="0">
                <a:latin typeface="微软雅黑" panose="020B0503020204020204" charset="-122"/>
                <a:ea typeface="微软雅黑" panose="020B0503020204020204" charset="-122"/>
                <a:cs typeface="Times New Roman" panose="02020703060505090304"/>
                <a:sym typeface="+mn-ea"/>
              </a:rPr>
              <a:t>two halves,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each half </a:t>
            </a:r>
            <a:r>
              <a:rPr sz="2000" spc="10" dirty="0">
                <a:latin typeface="微软雅黑" panose="020B0503020204020204" charset="-122"/>
                <a:ea typeface="微软雅黑" panose="020B0503020204020204" charset="-122"/>
                <a:cs typeface="Times New Roman" panose="02020703060505090304"/>
                <a:sym typeface="+mn-ea"/>
              </a:rPr>
              <a:t>has </a:t>
            </a:r>
            <a:r>
              <a:rPr sz="2000" dirty="0">
                <a:latin typeface="微软雅黑" panose="020B0503020204020204" charset="-122"/>
                <a:ea typeface="微软雅黑" panose="020B0503020204020204" charset="-122"/>
                <a:cs typeface="Times New Roman" panose="02020703060505090304"/>
                <a:sym typeface="+mn-ea"/>
              </a:rPr>
              <a:t>separate</a:t>
            </a:r>
            <a:r>
              <a:rPr sz="2000" spc="-17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features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roles</a:t>
            </a:r>
            <a:r>
              <a:rPr dirty="0">
                <a:latin typeface="Times New Roman" panose="02020703060505090304"/>
                <a:cs typeface="Times New Roman" panose="02020703060505090304"/>
                <a:sym typeface="+mn-ea"/>
              </a:rPr>
              <a:t>.</a:t>
            </a:r>
            <a:endParaRPr>
              <a:latin typeface="Times New Roman" panose="02020703060505090304"/>
              <a:cs typeface="Times New Roman" panose="0202070306050509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 </a:t>
            </a:r>
            <a:r>
              <a:rPr sz="2000" b="1" spc="25" dirty="0">
                <a:latin typeface="微软雅黑" panose="020B0503020204020204" charset="-122"/>
                <a:ea typeface="微软雅黑" panose="020B0503020204020204" charset="-122"/>
                <a:cs typeface="Times New Roman" panose="02020703060505090304"/>
                <a:sym typeface="+mn-ea"/>
              </a:rPr>
              <a:t>Features and </a:t>
            </a:r>
            <a:r>
              <a:rPr sz="2000" b="1" dirty="0">
                <a:latin typeface="微软雅黑" panose="020B0503020204020204" charset="-122"/>
                <a:ea typeface="微软雅黑" panose="020B0503020204020204" charset="-122"/>
                <a:cs typeface="Times New Roman" panose="02020703060505090304"/>
                <a:sym typeface="+mn-ea"/>
              </a:rPr>
              <a:t>roles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brain </a:t>
            </a:r>
            <a:r>
              <a:rPr sz="2000" b="1" spc="25" dirty="0">
                <a:latin typeface="微软雅黑" panose="020B0503020204020204" charset="-122"/>
                <a:ea typeface="微软雅黑" panose="020B0503020204020204" charset="-122"/>
                <a:cs typeface="Times New Roman" panose="02020703060505090304"/>
                <a:sym typeface="+mn-ea"/>
              </a:rPr>
              <a:t>and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135"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.2-3)</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A. </a:t>
            </a:r>
            <a:r>
              <a:rPr sz="2000" spc="-5" dirty="0">
                <a:latin typeface="微软雅黑" panose="020B0503020204020204" charset="-122"/>
                <a:ea typeface="微软雅黑" panose="020B0503020204020204" charset="-122"/>
                <a:cs typeface="Times New Roman" panose="02020703060505090304"/>
                <a:sym typeface="+mn-ea"/>
              </a:rPr>
              <a:t>Left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55" dirty="0">
                <a:latin typeface="微软雅黑" panose="020B0503020204020204" charset="-122"/>
                <a:ea typeface="微软雅黑" panose="020B0503020204020204" charset="-122"/>
                <a:cs typeface="Times New Roman" panose="02020703060505090304"/>
                <a:sym typeface="+mn-ea"/>
              </a:rPr>
              <a:t> </a:t>
            </a:r>
            <a:r>
              <a:rPr sz="2000" spc="-5" dirty="0">
                <a:latin typeface="微软雅黑" panose="020B0503020204020204" charset="-122"/>
                <a:ea typeface="微软雅黑" panose="020B0503020204020204" charset="-122"/>
                <a:cs typeface="Times New Roman" panose="02020703060505090304"/>
                <a:sym typeface="+mn-ea"/>
              </a:rPr>
              <a:t>logically</a:t>
            </a:r>
            <a:endParaRPr sz="2000" spc="-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Right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2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creatively</a:t>
            </a:r>
            <a:endParaRPr sz="200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III. </a:t>
            </a:r>
            <a:r>
              <a:rPr sz="2000" b="1" spc="10" dirty="0">
                <a:latin typeface="微软雅黑" panose="020B0503020204020204" charset="-122"/>
                <a:ea typeface="微软雅黑" panose="020B0503020204020204" charset="-122"/>
                <a:cs typeface="Times New Roman" panose="02020703060505090304"/>
                <a:sym typeface="+mn-ea"/>
              </a:rPr>
              <a:t>Dominance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a:t>
            </a:r>
            <a:r>
              <a:rPr sz="2000" b="1" spc="25" dirty="0">
                <a:latin typeface="微软雅黑" panose="020B0503020204020204" charset="-122"/>
                <a:ea typeface="微软雅黑" panose="020B0503020204020204" charset="-122"/>
                <a:cs typeface="Times New Roman" panose="02020703060505090304"/>
                <a:sym typeface="+mn-ea"/>
              </a:rPr>
              <a:t>or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30"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.4-5) </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left-brained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703060505090304"/>
                <a:sym typeface="+mn-ea"/>
              </a:rPr>
              <a:t>1. </a:t>
            </a:r>
            <a:r>
              <a:rPr sz="2000" spc="-10" dirty="0">
                <a:latin typeface="微软雅黑" panose="020B0503020204020204" charset="-122"/>
                <a:ea typeface="微软雅黑" panose="020B0503020204020204" charset="-122"/>
                <a:cs typeface="Times New Roman" panose="02020703060505090304"/>
                <a:sym typeface="+mn-ea"/>
              </a:rPr>
              <a:t>Being </a:t>
            </a:r>
            <a:r>
              <a:rPr sz="2000" spc="10" dirty="0">
                <a:latin typeface="微软雅黑" panose="020B0503020204020204" charset="-122"/>
                <a:ea typeface="微软雅黑" panose="020B0503020204020204" charset="-122"/>
                <a:cs typeface="Times New Roman" panose="02020703060505090304"/>
                <a:sym typeface="+mn-ea"/>
              </a:rPr>
              <a:t>good </a:t>
            </a:r>
            <a:r>
              <a:rPr sz="2000" dirty="0">
                <a:latin typeface="微软雅黑" panose="020B0503020204020204" charset="-122"/>
                <a:ea typeface="微软雅黑" panose="020B0503020204020204" charset="-122"/>
                <a:cs typeface="Times New Roman" panose="02020703060505090304"/>
                <a:sym typeface="+mn-ea"/>
              </a:rPr>
              <a:t>at mathematics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language</a:t>
            </a:r>
            <a:r>
              <a:rPr sz="2000" spc="-90"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expression</a:t>
            </a:r>
            <a:endParaRPr sz="2000" spc="15" dirty="0">
              <a:latin typeface="微软雅黑" panose="020B0503020204020204" charset="-122"/>
              <a:ea typeface="微软雅黑" panose="020B0503020204020204" charset="-122"/>
              <a:cs typeface="Times New Roman" panose="02020703060505090304"/>
              <a:sym typeface="+mn-ea"/>
            </a:endParaRPr>
          </a:p>
          <a:p>
            <a:pPr marL="0" lvl="1"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703060505090304"/>
                <a:sym typeface="+mn-ea"/>
              </a:rPr>
              <a:t>2. </a:t>
            </a:r>
            <a:r>
              <a:rPr sz="2000" spc="-5" dirty="0">
                <a:latin typeface="微软雅黑" panose="020B0503020204020204" charset="-122"/>
                <a:ea typeface="微软雅黑" panose="020B0503020204020204" charset="-122"/>
                <a:cs typeface="Times New Roman" panose="02020703060505090304"/>
                <a:sym typeface="+mn-ea"/>
              </a:rPr>
              <a:t>Believing </a:t>
            </a:r>
            <a:r>
              <a:rPr sz="2000" dirty="0">
                <a:latin typeface="微软雅黑" panose="020B0503020204020204" charset="-122"/>
                <a:ea typeface="微软雅黑" panose="020B0503020204020204" charset="-122"/>
                <a:cs typeface="Times New Roman" panose="02020703060505090304"/>
                <a:sym typeface="+mn-ea"/>
              </a:rPr>
              <a:t>in</a:t>
            </a:r>
            <a:r>
              <a:rPr sz="2000" spc="-6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reasoning</a:t>
            </a:r>
            <a:endParaRPr sz="200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lang="en-US" sz="2000" spc="25" dirty="0">
                <a:latin typeface="微软雅黑" panose="020B0503020204020204" charset="-122"/>
                <a:ea typeface="微软雅黑" panose="020B0503020204020204" charset="-122"/>
                <a:cs typeface="Times New Roman" panose="02020703060505090304"/>
                <a:sym typeface="+mn-ea"/>
              </a:rPr>
              <a:t>right</a:t>
            </a:r>
            <a:r>
              <a:rPr sz="2000" spc="5" dirty="0">
                <a:latin typeface="微软雅黑" panose="020B0503020204020204" charset="-122"/>
                <a:ea typeface="微软雅黑" panose="020B0503020204020204" charset="-122"/>
                <a:cs typeface="Times New Roman" panose="02020703060505090304"/>
                <a:sym typeface="+mn-ea"/>
              </a:rPr>
              <a: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0" lvl="1"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1. </a:t>
            </a:r>
            <a:r>
              <a:rPr sz="2000" spc="-5" dirty="0">
                <a:latin typeface="微软雅黑" panose="020B0503020204020204" charset="-122"/>
                <a:ea typeface="微软雅黑" panose="020B0503020204020204" charset="-122"/>
                <a:cs typeface="Times New Roman" panose="02020703060505090304"/>
                <a:sym typeface="+mn-ea"/>
              </a:rPr>
              <a:t>Being artistic </a:t>
            </a:r>
            <a:r>
              <a:rPr sz="2000" spc="10" dirty="0">
                <a:latin typeface="微软雅黑" panose="020B0503020204020204" charset="-122"/>
                <a:ea typeface="微软雅黑" panose="020B0503020204020204" charset="-122"/>
                <a:cs typeface="Times New Roman" panose="02020703060505090304"/>
                <a:sym typeface="+mn-ea"/>
              </a:rPr>
              <a:t>and </a:t>
            </a:r>
            <a:r>
              <a:rPr sz="2000" spc="15" dirty="0">
                <a:latin typeface="微软雅黑" panose="020B0503020204020204" charset="-122"/>
                <a:ea typeface="微软雅黑" panose="020B0503020204020204" charset="-122"/>
                <a:cs typeface="Times New Roman" panose="02020703060505090304"/>
                <a:sym typeface="+mn-ea"/>
              </a:rPr>
              <a:t>having </a:t>
            </a:r>
            <a:r>
              <a:rPr lang="en-US" sz="2000" spc="15" dirty="0">
                <a:latin typeface="微软雅黑" panose="020B0503020204020204" charset="-122"/>
                <a:ea typeface="微软雅黑" panose="020B0503020204020204" charset="-122"/>
                <a:cs typeface="Times New Roman" panose="02020703060505090304"/>
                <a:sym typeface="+mn-ea"/>
              </a:rPr>
              <a:t>a </a:t>
            </a:r>
            <a:r>
              <a:rPr sz="2000" spc="15" dirty="0">
                <a:latin typeface="微软雅黑" panose="020B0503020204020204" charset="-122"/>
                <a:ea typeface="微软雅黑" panose="020B0503020204020204" charset="-122"/>
                <a:cs typeface="Times New Roman" panose="02020703060505090304"/>
                <a:sym typeface="+mn-ea"/>
              </a:rPr>
              <a:t>good </a:t>
            </a:r>
            <a:r>
              <a:rPr sz="2000" spc="5" dirty="0">
                <a:latin typeface="微软雅黑" panose="020B0503020204020204" charset="-122"/>
                <a:ea typeface="微软雅黑" panose="020B0503020204020204" charset="-122"/>
                <a:cs typeface="Times New Roman" panose="02020703060505090304"/>
                <a:sym typeface="+mn-ea"/>
              </a:rPr>
              <a:t>sense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music</a:t>
            </a:r>
            <a:r>
              <a:rPr sz="2000" dirty="0">
                <a:latin typeface="微软雅黑" panose="020B0503020204020204" charset="-122"/>
                <a:ea typeface="微软雅黑" panose="020B0503020204020204" charset="-122"/>
                <a:cs typeface="Times New Roman" panose="02020703060505090304"/>
                <a:sym typeface="+mn-ea"/>
              </a:rPr>
              <a:t> appreciation</a:t>
            </a:r>
            <a:endParaRPr sz="2000">
              <a:latin typeface="微软雅黑" panose="020B0503020204020204" charset="-122"/>
              <a:ea typeface="微软雅黑" panose="020B0503020204020204" charset="-122"/>
              <a:cs typeface="Times New Roman" panose="02020703060505090304"/>
            </a:endParaRPr>
          </a:p>
          <a:p>
            <a:pPr marL="0" lvl="1"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2. </a:t>
            </a:r>
            <a:r>
              <a:rPr sz="2000" spc="-5" dirty="0">
                <a:latin typeface="微软雅黑" panose="020B0503020204020204" charset="-122"/>
                <a:ea typeface="微软雅黑" panose="020B0503020204020204" charset="-122"/>
                <a:cs typeface="Times New Roman" panose="02020703060505090304"/>
                <a:sym typeface="+mn-ea"/>
              </a:rPr>
              <a:t>Being </a:t>
            </a:r>
            <a:r>
              <a:rPr sz="2000" spc="15" dirty="0">
                <a:latin typeface="微软雅黑" panose="020B0503020204020204" charset="-122"/>
                <a:ea typeface="微软雅黑" panose="020B0503020204020204" charset="-122"/>
                <a:cs typeface="Times New Roman" panose="02020703060505090304"/>
                <a:sym typeface="+mn-ea"/>
              </a:rPr>
              <a:t>open </a:t>
            </a:r>
            <a:r>
              <a:rPr sz="2000" dirty="0">
                <a:latin typeface="微软雅黑" panose="020B0503020204020204" charset="-122"/>
                <a:ea typeface="微软雅黑" panose="020B0503020204020204" charset="-122"/>
                <a:cs typeface="Times New Roman" panose="02020703060505090304"/>
                <a:sym typeface="+mn-ea"/>
              </a:rPr>
              <a:t>to </a:t>
            </a:r>
            <a:r>
              <a:rPr sz="2000" spc="15" dirty="0">
                <a:latin typeface="微软雅黑" panose="020B0503020204020204" charset="-122"/>
                <a:ea typeface="微软雅黑" panose="020B0503020204020204" charset="-122"/>
                <a:cs typeface="Times New Roman" panose="02020703060505090304"/>
                <a:sym typeface="+mn-ea"/>
              </a:rPr>
              <a:t>new </a:t>
            </a:r>
            <a:r>
              <a:rPr sz="2000" dirty="0">
                <a:latin typeface="微软雅黑" panose="020B0503020204020204" charset="-122"/>
                <a:ea typeface="微软雅黑" panose="020B0503020204020204" charset="-122"/>
                <a:cs typeface="Times New Roman" panose="02020703060505090304"/>
                <a:sym typeface="+mn-ea"/>
              </a:rPr>
              <a:t>ideas </a:t>
            </a:r>
            <a:r>
              <a:rPr sz="2000" spc="10" dirty="0">
                <a:latin typeface="微软雅黑" panose="020B0503020204020204" charset="-122"/>
                <a:ea typeface="微软雅黑" panose="020B0503020204020204" charset="-122"/>
                <a:cs typeface="Times New Roman" panose="02020703060505090304"/>
                <a:sym typeface="+mn-ea"/>
              </a:rPr>
              <a:t>and </a:t>
            </a:r>
            <a:r>
              <a:rPr sz="2000" spc="25" dirty="0">
                <a:latin typeface="微软雅黑" panose="020B0503020204020204" charset="-122"/>
                <a:ea typeface="微软雅黑" panose="020B0503020204020204" charset="-122"/>
                <a:cs typeface="Times New Roman" panose="02020703060505090304"/>
                <a:sym typeface="+mn-ea"/>
              </a:rPr>
              <a:t>more</a:t>
            </a:r>
            <a:r>
              <a:rPr sz="2000" spc="-80"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radical</a:t>
            </a:r>
            <a:endParaRPr sz="200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C. The equal importance of left brain and right brain.</a:t>
            </a:r>
            <a:endParaRPr lang="en-US" sz="2000" spc="25" dirty="0">
              <a:latin typeface="微软雅黑" panose="020B0503020204020204" charset="-122"/>
              <a:ea typeface="微软雅黑" panose="020B0503020204020204" charset="-122"/>
              <a:cs typeface="Times New Roman" panose="02020703060505090304"/>
              <a:sym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410" y="-106045"/>
            <a:ext cx="12310110" cy="7241540"/>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703060505090304"/>
              </a:rPr>
              <a:t>I. </a:t>
            </a:r>
            <a:r>
              <a:rPr sz="2000" b="1" spc="10" dirty="0">
                <a:latin typeface="微软雅黑" panose="020B0503020204020204" charset="-122"/>
                <a:ea typeface="微软雅黑" panose="020B0503020204020204" charset="-122"/>
                <a:cs typeface="Times New Roman" panose="02020703060505090304"/>
              </a:rPr>
              <a:t>Introduction</a:t>
            </a:r>
            <a:r>
              <a:rPr sz="2000" b="1" spc="50" dirty="0">
                <a:latin typeface="微软雅黑" panose="020B0503020204020204" charset="-122"/>
                <a:ea typeface="微软雅黑" panose="020B0503020204020204" charset="-122"/>
                <a:cs typeface="Times New Roman" panose="02020703060505090304"/>
              </a:rPr>
              <a:t> </a:t>
            </a:r>
            <a:r>
              <a:rPr sz="2000" b="1" spc="25" dirty="0">
                <a:latin typeface="微软雅黑" panose="020B0503020204020204" charset="-122"/>
                <a:ea typeface="微软雅黑" panose="020B0503020204020204" charset="-122"/>
                <a:cs typeface="Times New Roman" panose="02020703060505090304"/>
              </a:rPr>
              <a:t>(</a:t>
            </a:r>
            <a:r>
              <a:rPr lang="en-US" sz="2000" b="1" spc="25" dirty="0">
                <a:latin typeface="微软雅黑" panose="020B0503020204020204" charset="-122"/>
                <a:ea typeface="微软雅黑" panose="020B0503020204020204" charset="-122"/>
                <a:cs typeface="Times New Roman" panose="02020703060505090304"/>
              </a:rPr>
              <a:t>P</a:t>
            </a:r>
            <a:r>
              <a:rPr sz="2000" b="1" spc="25" dirty="0">
                <a:latin typeface="微软雅黑" panose="020B0503020204020204" charset="-122"/>
                <a:ea typeface="微软雅黑" panose="020B0503020204020204" charset="-122"/>
                <a:cs typeface="Times New Roman" panose="02020703060505090304"/>
              </a:rPr>
              <a:t>ara.1)</a:t>
            </a:r>
            <a:endParaRPr sz="2000" b="1" spc="25" dirty="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spc="1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Thesis: Human </a:t>
            </a:r>
            <a:r>
              <a:rPr sz="2000" spc="10" dirty="0">
                <a:latin typeface="微软雅黑" panose="020B0503020204020204" charset="-122"/>
                <a:ea typeface="微软雅黑" panose="020B0503020204020204" charset="-122"/>
                <a:cs typeface="Times New Roman" panose="02020703060505090304"/>
                <a:sym typeface="+mn-ea"/>
              </a:rPr>
              <a:t>brains </a:t>
            </a:r>
            <a:r>
              <a:rPr sz="2000" spc="5" dirty="0">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divided </a:t>
            </a:r>
            <a:r>
              <a:rPr sz="2000" dirty="0">
                <a:latin typeface="微软雅黑" panose="020B0503020204020204" charset="-122"/>
                <a:ea typeface="微软雅黑" panose="020B0503020204020204" charset="-122"/>
                <a:cs typeface="Times New Roman" panose="02020703060505090304"/>
                <a:sym typeface="+mn-ea"/>
              </a:rPr>
              <a:t>into </a:t>
            </a:r>
            <a:r>
              <a:rPr sz="2000" spc="5" dirty="0">
                <a:latin typeface="微软雅黑" panose="020B0503020204020204" charset="-122"/>
                <a:ea typeface="微软雅黑" panose="020B0503020204020204" charset="-122"/>
                <a:cs typeface="Times New Roman" panose="02020703060505090304"/>
                <a:sym typeface="+mn-ea"/>
              </a:rPr>
              <a:t>two halves,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each half </a:t>
            </a:r>
            <a:r>
              <a:rPr sz="2000" spc="10" dirty="0">
                <a:latin typeface="微软雅黑" panose="020B0503020204020204" charset="-122"/>
                <a:ea typeface="微软雅黑" panose="020B0503020204020204" charset="-122"/>
                <a:cs typeface="Times New Roman" panose="02020703060505090304"/>
                <a:sym typeface="+mn-ea"/>
              </a:rPr>
              <a:t>has </a:t>
            </a:r>
            <a:r>
              <a:rPr sz="2000" dirty="0">
                <a:latin typeface="微软雅黑" panose="020B0503020204020204" charset="-122"/>
                <a:ea typeface="微软雅黑" panose="020B0503020204020204" charset="-122"/>
                <a:cs typeface="Times New Roman" panose="02020703060505090304"/>
                <a:sym typeface="+mn-ea"/>
              </a:rPr>
              <a:t>separate</a:t>
            </a:r>
            <a:r>
              <a:rPr sz="2000" spc="-17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features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roles</a:t>
            </a:r>
            <a:r>
              <a:rPr dirty="0">
                <a:latin typeface="Times New Roman" panose="02020703060505090304"/>
                <a:cs typeface="Times New Roman" panose="02020703060505090304"/>
                <a:sym typeface="+mn-ea"/>
              </a:rPr>
              <a:t>.</a:t>
            </a:r>
            <a:endParaRPr>
              <a:latin typeface="Times New Roman" panose="02020703060505090304"/>
              <a:cs typeface="Times New Roman" panose="0202070306050509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 </a:t>
            </a:r>
            <a:r>
              <a:rPr sz="2000" b="1" spc="25" dirty="0">
                <a:latin typeface="微软雅黑" panose="020B0503020204020204" charset="-122"/>
                <a:ea typeface="微软雅黑" panose="020B0503020204020204" charset="-122"/>
                <a:cs typeface="Times New Roman" panose="02020703060505090304"/>
                <a:sym typeface="+mn-ea"/>
              </a:rPr>
              <a:t>Features and </a:t>
            </a:r>
            <a:r>
              <a:rPr sz="2000" b="1" dirty="0">
                <a:latin typeface="微软雅黑" panose="020B0503020204020204" charset="-122"/>
                <a:ea typeface="微软雅黑" panose="020B0503020204020204" charset="-122"/>
                <a:cs typeface="Times New Roman" panose="02020703060505090304"/>
                <a:sym typeface="+mn-ea"/>
              </a:rPr>
              <a:t>roles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brain </a:t>
            </a:r>
            <a:r>
              <a:rPr sz="2000" b="1" spc="25" dirty="0">
                <a:latin typeface="微软雅黑" panose="020B0503020204020204" charset="-122"/>
                <a:ea typeface="微软雅黑" panose="020B0503020204020204" charset="-122"/>
                <a:cs typeface="Times New Roman" panose="02020703060505090304"/>
                <a:sym typeface="+mn-ea"/>
              </a:rPr>
              <a:t>and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135"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.2-3)</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A. </a:t>
            </a:r>
            <a:r>
              <a:rPr sz="2000" spc="-5" dirty="0">
                <a:latin typeface="微软雅黑" panose="020B0503020204020204" charset="-122"/>
                <a:ea typeface="微软雅黑" panose="020B0503020204020204" charset="-122"/>
                <a:cs typeface="Times New Roman" panose="02020703060505090304"/>
                <a:sym typeface="+mn-ea"/>
              </a:rPr>
              <a:t>Left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55" dirty="0">
                <a:latin typeface="微软雅黑" panose="020B0503020204020204" charset="-122"/>
                <a:ea typeface="微软雅黑" panose="020B0503020204020204" charset="-122"/>
                <a:cs typeface="Times New Roman" panose="02020703060505090304"/>
                <a:sym typeface="+mn-ea"/>
              </a:rPr>
              <a:t> </a:t>
            </a:r>
            <a:r>
              <a:rPr sz="2000" spc="-5" dirty="0">
                <a:latin typeface="微软雅黑" panose="020B0503020204020204" charset="-122"/>
                <a:ea typeface="微软雅黑" panose="020B0503020204020204" charset="-122"/>
                <a:cs typeface="Times New Roman" panose="02020703060505090304"/>
                <a:sym typeface="+mn-ea"/>
              </a:rPr>
              <a:t>logically</a:t>
            </a:r>
            <a:endParaRPr sz="2000" spc="-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Right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2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creatively</a:t>
            </a:r>
            <a:endParaRPr sz="200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III. </a:t>
            </a:r>
            <a:r>
              <a:rPr sz="2000" b="1" spc="10" dirty="0">
                <a:latin typeface="微软雅黑" panose="020B0503020204020204" charset="-122"/>
                <a:ea typeface="微软雅黑" panose="020B0503020204020204" charset="-122"/>
                <a:cs typeface="Times New Roman" panose="02020703060505090304"/>
                <a:sym typeface="+mn-ea"/>
              </a:rPr>
              <a:t>Dominance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a:t>
            </a:r>
            <a:r>
              <a:rPr sz="2000" b="1" spc="25" dirty="0">
                <a:latin typeface="微软雅黑" panose="020B0503020204020204" charset="-122"/>
                <a:ea typeface="微软雅黑" panose="020B0503020204020204" charset="-122"/>
                <a:cs typeface="Times New Roman" panose="02020703060505090304"/>
                <a:sym typeface="+mn-ea"/>
              </a:rPr>
              <a:t>or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30"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.4-5) </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left-brained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703060505090304"/>
                <a:sym typeface="+mn-ea"/>
              </a:rPr>
              <a:t>1. </a:t>
            </a:r>
            <a:r>
              <a:rPr sz="2000" spc="-10" dirty="0">
                <a:latin typeface="微软雅黑" panose="020B0503020204020204" charset="-122"/>
                <a:ea typeface="微软雅黑" panose="020B0503020204020204" charset="-122"/>
                <a:cs typeface="Times New Roman" panose="02020703060505090304"/>
                <a:sym typeface="+mn-ea"/>
              </a:rPr>
              <a:t>Being </a:t>
            </a:r>
            <a:r>
              <a:rPr sz="2000" spc="10" dirty="0">
                <a:latin typeface="微软雅黑" panose="020B0503020204020204" charset="-122"/>
                <a:ea typeface="微软雅黑" panose="020B0503020204020204" charset="-122"/>
                <a:cs typeface="Times New Roman" panose="02020703060505090304"/>
                <a:sym typeface="+mn-ea"/>
              </a:rPr>
              <a:t>good </a:t>
            </a:r>
            <a:r>
              <a:rPr sz="2000" dirty="0">
                <a:latin typeface="微软雅黑" panose="020B0503020204020204" charset="-122"/>
                <a:ea typeface="微软雅黑" panose="020B0503020204020204" charset="-122"/>
                <a:cs typeface="Times New Roman" panose="02020703060505090304"/>
                <a:sym typeface="+mn-ea"/>
              </a:rPr>
              <a:t>at mathematics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language</a:t>
            </a:r>
            <a:r>
              <a:rPr sz="2000" spc="-90"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expression</a:t>
            </a:r>
            <a:endParaRPr sz="2000" spc="15" dirty="0">
              <a:latin typeface="微软雅黑" panose="020B0503020204020204" charset="-122"/>
              <a:ea typeface="微软雅黑" panose="020B0503020204020204" charset="-122"/>
              <a:cs typeface="Times New Roman" panose="02020703060505090304"/>
              <a:sym typeface="+mn-ea"/>
            </a:endParaRPr>
          </a:p>
          <a:p>
            <a:pPr marL="0" lvl="1"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703060505090304"/>
                <a:sym typeface="+mn-ea"/>
              </a:rPr>
              <a:t>2. </a:t>
            </a:r>
            <a:r>
              <a:rPr sz="2000" spc="-5" dirty="0">
                <a:latin typeface="微软雅黑" panose="020B0503020204020204" charset="-122"/>
                <a:ea typeface="微软雅黑" panose="020B0503020204020204" charset="-122"/>
                <a:cs typeface="Times New Roman" panose="02020703060505090304"/>
                <a:sym typeface="+mn-ea"/>
              </a:rPr>
              <a:t>Believing </a:t>
            </a:r>
            <a:r>
              <a:rPr sz="2000" dirty="0">
                <a:latin typeface="微软雅黑" panose="020B0503020204020204" charset="-122"/>
                <a:ea typeface="微软雅黑" panose="020B0503020204020204" charset="-122"/>
                <a:cs typeface="Times New Roman" panose="02020703060505090304"/>
                <a:sym typeface="+mn-ea"/>
              </a:rPr>
              <a:t>in</a:t>
            </a:r>
            <a:r>
              <a:rPr sz="2000" spc="-6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reasoning</a:t>
            </a:r>
            <a:endParaRPr sz="200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lang="en-US" sz="2000" spc="25" dirty="0">
                <a:latin typeface="微软雅黑" panose="020B0503020204020204" charset="-122"/>
                <a:ea typeface="微软雅黑" panose="020B0503020204020204" charset="-122"/>
                <a:cs typeface="Times New Roman" panose="02020703060505090304"/>
                <a:sym typeface="+mn-ea"/>
              </a:rPr>
              <a:t>right</a:t>
            </a:r>
            <a:r>
              <a:rPr sz="2000" spc="5" dirty="0">
                <a:latin typeface="微软雅黑" panose="020B0503020204020204" charset="-122"/>
                <a:ea typeface="微软雅黑" panose="020B0503020204020204" charset="-122"/>
                <a:cs typeface="Times New Roman" panose="02020703060505090304"/>
                <a:sym typeface="+mn-ea"/>
              </a:rPr>
              <a: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0" lvl="1"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1. </a:t>
            </a:r>
            <a:r>
              <a:rPr sz="2000" spc="-5" dirty="0">
                <a:latin typeface="微软雅黑" panose="020B0503020204020204" charset="-122"/>
                <a:ea typeface="微软雅黑" panose="020B0503020204020204" charset="-122"/>
                <a:cs typeface="Times New Roman" panose="02020703060505090304"/>
                <a:sym typeface="+mn-ea"/>
              </a:rPr>
              <a:t>Being artistic </a:t>
            </a:r>
            <a:r>
              <a:rPr sz="2000" spc="10" dirty="0">
                <a:latin typeface="微软雅黑" panose="020B0503020204020204" charset="-122"/>
                <a:ea typeface="微软雅黑" panose="020B0503020204020204" charset="-122"/>
                <a:cs typeface="Times New Roman" panose="02020703060505090304"/>
                <a:sym typeface="+mn-ea"/>
              </a:rPr>
              <a:t>and </a:t>
            </a:r>
            <a:r>
              <a:rPr sz="2000" spc="15" dirty="0">
                <a:latin typeface="微软雅黑" panose="020B0503020204020204" charset="-122"/>
                <a:ea typeface="微软雅黑" panose="020B0503020204020204" charset="-122"/>
                <a:cs typeface="Times New Roman" panose="02020703060505090304"/>
                <a:sym typeface="+mn-ea"/>
              </a:rPr>
              <a:t>having </a:t>
            </a:r>
            <a:r>
              <a:rPr lang="en-US" sz="2000" spc="15" dirty="0">
                <a:latin typeface="微软雅黑" panose="020B0503020204020204" charset="-122"/>
                <a:ea typeface="微软雅黑" panose="020B0503020204020204" charset="-122"/>
                <a:cs typeface="Times New Roman" panose="02020703060505090304"/>
                <a:sym typeface="+mn-ea"/>
              </a:rPr>
              <a:t>a </a:t>
            </a:r>
            <a:r>
              <a:rPr sz="2000" spc="15" dirty="0">
                <a:latin typeface="微软雅黑" panose="020B0503020204020204" charset="-122"/>
                <a:ea typeface="微软雅黑" panose="020B0503020204020204" charset="-122"/>
                <a:cs typeface="Times New Roman" panose="02020703060505090304"/>
                <a:sym typeface="+mn-ea"/>
              </a:rPr>
              <a:t>good </a:t>
            </a:r>
            <a:r>
              <a:rPr sz="2000" spc="5" dirty="0">
                <a:latin typeface="微软雅黑" panose="020B0503020204020204" charset="-122"/>
                <a:ea typeface="微软雅黑" panose="020B0503020204020204" charset="-122"/>
                <a:cs typeface="Times New Roman" panose="02020703060505090304"/>
                <a:sym typeface="+mn-ea"/>
              </a:rPr>
              <a:t>sense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music</a:t>
            </a:r>
            <a:r>
              <a:rPr sz="2000" dirty="0">
                <a:latin typeface="微软雅黑" panose="020B0503020204020204" charset="-122"/>
                <a:ea typeface="微软雅黑" panose="020B0503020204020204" charset="-122"/>
                <a:cs typeface="Times New Roman" panose="02020703060505090304"/>
                <a:sym typeface="+mn-ea"/>
              </a:rPr>
              <a:t> appreciation</a:t>
            </a:r>
            <a:endParaRPr sz="2000">
              <a:latin typeface="微软雅黑" panose="020B0503020204020204" charset="-122"/>
              <a:ea typeface="微软雅黑" panose="020B0503020204020204" charset="-122"/>
              <a:cs typeface="Times New Roman" panose="02020703060505090304"/>
            </a:endParaRPr>
          </a:p>
          <a:p>
            <a:pPr marL="0" lvl="1"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2. </a:t>
            </a:r>
            <a:r>
              <a:rPr sz="2000" spc="-5" dirty="0">
                <a:latin typeface="微软雅黑" panose="020B0503020204020204" charset="-122"/>
                <a:ea typeface="微软雅黑" panose="020B0503020204020204" charset="-122"/>
                <a:cs typeface="Times New Roman" panose="02020703060505090304"/>
                <a:sym typeface="+mn-ea"/>
              </a:rPr>
              <a:t>Being </a:t>
            </a:r>
            <a:r>
              <a:rPr sz="2000" spc="15" dirty="0">
                <a:latin typeface="微软雅黑" panose="020B0503020204020204" charset="-122"/>
                <a:ea typeface="微软雅黑" panose="020B0503020204020204" charset="-122"/>
                <a:cs typeface="Times New Roman" panose="02020703060505090304"/>
                <a:sym typeface="+mn-ea"/>
              </a:rPr>
              <a:t>open </a:t>
            </a:r>
            <a:r>
              <a:rPr sz="2000" dirty="0">
                <a:latin typeface="微软雅黑" panose="020B0503020204020204" charset="-122"/>
                <a:ea typeface="微软雅黑" panose="020B0503020204020204" charset="-122"/>
                <a:cs typeface="Times New Roman" panose="02020703060505090304"/>
                <a:sym typeface="+mn-ea"/>
              </a:rPr>
              <a:t>to </a:t>
            </a:r>
            <a:r>
              <a:rPr sz="2000" spc="15" dirty="0">
                <a:latin typeface="微软雅黑" panose="020B0503020204020204" charset="-122"/>
                <a:ea typeface="微软雅黑" panose="020B0503020204020204" charset="-122"/>
                <a:cs typeface="Times New Roman" panose="02020703060505090304"/>
                <a:sym typeface="+mn-ea"/>
              </a:rPr>
              <a:t>new </a:t>
            </a:r>
            <a:r>
              <a:rPr sz="2000" dirty="0">
                <a:latin typeface="微软雅黑" panose="020B0503020204020204" charset="-122"/>
                <a:ea typeface="微软雅黑" panose="020B0503020204020204" charset="-122"/>
                <a:cs typeface="Times New Roman" panose="02020703060505090304"/>
                <a:sym typeface="+mn-ea"/>
              </a:rPr>
              <a:t>ideas </a:t>
            </a:r>
            <a:r>
              <a:rPr sz="2000" spc="10" dirty="0">
                <a:latin typeface="微软雅黑" panose="020B0503020204020204" charset="-122"/>
                <a:ea typeface="微软雅黑" panose="020B0503020204020204" charset="-122"/>
                <a:cs typeface="Times New Roman" panose="02020703060505090304"/>
                <a:sym typeface="+mn-ea"/>
              </a:rPr>
              <a:t>and </a:t>
            </a:r>
            <a:r>
              <a:rPr sz="2000" spc="25" dirty="0">
                <a:latin typeface="微软雅黑" panose="020B0503020204020204" charset="-122"/>
                <a:ea typeface="微软雅黑" panose="020B0503020204020204" charset="-122"/>
                <a:cs typeface="Times New Roman" panose="02020703060505090304"/>
                <a:sym typeface="+mn-ea"/>
              </a:rPr>
              <a:t>more</a:t>
            </a:r>
            <a:r>
              <a:rPr sz="2000" spc="-80"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radical</a:t>
            </a:r>
            <a:endParaRPr sz="200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C. The equal importance of left brain and right brain. / </a:t>
            </a:r>
            <a:r>
              <a:rPr sz="2000" spc="5" dirty="0">
                <a:latin typeface="微软雅黑" panose="020B0503020204020204" charset="-122"/>
                <a:ea typeface="微软雅黑" panose="020B0503020204020204" charset="-122"/>
                <a:cs typeface="Times New Roman" panose="02020703060505090304"/>
                <a:sym typeface="+mn-ea"/>
              </a:rPr>
              <a:t>Coordination </a:t>
            </a:r>
            <a:r>
              <a:rPr sz="2000" spc="25" dirty="0">
                <a:latin typeface="微软雅黑" panose="020B0503020204020204" charset="-122"/>
                <a:ea typeface="微软雅黑" panose="020B0503020204020204" charset="-122"/>
                <a:cs typeface="Times New Roman" panose="02020703060505090304"/>
                <a:sym typeface="+mn-ea"/>
              </a:rPr>
              <a:t>of </a:t>
            </a:r>
            <a:r>
              <a:rPr sz="2000" dirty="0">
                <a:latin typeface="微软雅黑" panose="020B0503020204020204" charset="-122"/>
                <a:ea typeface="微软雅黑" panose="020B0503020204020204" charset="-122"/>
                <a:cs typeface="Times New Roman" panose="02020703060505090304"/>
                <a:sym typeface="+mn-ea"/>
              </a:rPr>
              <a:t>left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right</a:t>
            </a:r>
            <a:r>
              <a:rPr sz="2000" spc="175"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a:latin typeface="微软雅黑" panose="020B0503020204020204" charset="-122"/>
              <a:ea typeface="微软雅黑" panose="020B0503020204020204" charset="-122"/>
              <a:cs typeface="Times New Roman" panose="02020703060505090304"/>
            </a:endParaRPr>
          </a:p>
          <a:p>
            <a:pPr marL="12700" indent="0" fontAlgn="auto">
              <a:lnSpc>
                <a:spcPts val="3560"/>
              </a:lnSpc>
              <a:spcBef>
                <a:spcPts val="180"/>
              </a:spcBef>
            </a:pPr>
            <a:endParaRPr lang="zh-CN" altLang="en-US" sz="2000" spc="25" dirty="0">
              <a:latin typeface="微软雅黑" panose="020B0503020204020204" charset="-122"/>
              <a:ea typeface="微软雅黑" panose="020B0503020204020204" charset="-122"/>
              <a:cs typeface="Times New Roman" panose="02020703060505090304"/>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352409"/>
            <a:ext cx="546290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endParaRPr lang="zh-CN" altLang="en-US" sz="2400" dirty="0">
              <a:latin typeface="微软雅黑" panose="020B0503020204020204" charset="-122"/>
              <a:ea typeface="微软雅黑" panose="020B0503020204020204" charset="-122"/>
            </a:endParaRPr>
          </a:p>
        </p:txBody>
      </p:sp>
      <p:sp>
        <p:nvSpPr>
          <p:cNvPr id="2" name="object 17"/>
          <p:cNvSpPr txBox="1"/>
          <p:nvPr/>
        </p:nvSpPr>
        <p:spPr>
          <a:xfrm>
            <a:off x="257810" y="2353804"/>
            <a:ext cx="11700510" cy="4076700"/>
          </a:xfrm>
          <a:prstGeom prst="rect">
            <a:avLst/>
          </a:prstGeom>
        </p:spPr>
        <p:txBody>
          <a:bodyPr vert="horz" wrap="square" lIns="0" tIns="16510" rIns="0" bIns="0" rtlCol="0">
            <a:spAutoFit/>
          </a:bodyPr>
          <a:lstStyle/>
          <a:p>
            <a:pPr marL="12700">
              <a:lnSpc>
                <a:spcPct val="100000"/>
              </a:lnSpc>
              <a:spcBef>
                <a:spcPts val="130"/>
              </a:spcBef>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①研究者关注大脑的结构和功能，</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科</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学家</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发</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现：</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左</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脑和</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右</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每</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一部</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分</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充当</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不</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同的</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功</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能和</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角</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色。</a:t>
            </a: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spc="25" dirty="0">
              <a:solidFill>
                <a:srgbClr val="FF0000"/>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②左脑是逻辑脑，我们用左脑处理</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数</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学问</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题</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，进</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行</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逻辑</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思</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考。</a:t>
            </a: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③右脑叫做创意脑，能够让我们创</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造</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性地</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思</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考，</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右</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脑包</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含</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所有</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的</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艺术</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功</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能。</a:t>
            </a: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marL="172720" marR="362585" indent="-160020">
              <a:lnSpc>
                <a:spcPct val="208000"/>
              </a:lnSpc>
              <a:spcBef>
                <a:spcPts val="5"/>
              </a:spcBef>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④左脑型的人擅长数学和语言表达</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他们</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不</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敏感</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相信</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推</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理。</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右</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脑型</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的</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人有</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艺</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术气</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息</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，善</a:t>
            </a:r>
            <a:r>
              <a:rPr lang="zh-CN"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于</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鉴赏音乐，他们敏感，情绪化，开放</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更容</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易</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激进。</a:t>
            </a: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15"/>
              </a:spcBef>
            </a:pP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⑤左脑右脑同样重要。想要有效地</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运</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转，</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人</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们必</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须</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学会</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利</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用左</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右</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a:t>
            </a: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⑥了解关于大脑的这些有趣知识很</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重</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要，</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经</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过科</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学</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家不</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懈</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努力</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越来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越</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多的</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大</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脑奥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秘</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将被</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揭</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开。</a:t>
            </a:r>
            <a:endPar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endParaRPr>
          </a:p>
        </p:txBody>
      </p:sp>
      <p:cxnSp>
        <p:nvCxnSpPr>
          <p:cNvPr id="4" name="直接连接符 3"/>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977916"/>
            <a:ext cx="8230870" cy="5202835"/>
          </a:xfrm>
          <a:prstGeom prst="rect">
            <a:avLst/>
          </a:prstGeom>
          <a:noFill/>
          <a:ln w="9525">
            <a:noFill/>
          </a:ln>
        </p:spPr>
        <p:txBody>
          <a:bodyPr wrap="square">
            <a:spAutoFit/>
          </a:bodyPr>
          <a:lstStyle/>
          <a:p>
            <a:pPr marL="12700" algn="just" fontAlgn="auto">
              <a:lnSpc>
                <a:spcPts val="4500"/>
              </a:lnSpc>
            </a:pPr>
            <a:r>
              <a:rPr sz="2000" spc="25" dirty="0">
                <a:latin typeface="微软雅黑" panose="020B0503020204020204" charset="-122"/>
                <a:ea typeface="微软雅黑" panose="020B0503020204020204" charset="-122"/>
                <a:cs typeface="微软雅黑" panose="020B0503020204020204" charset="-122"/>
                <a:sym typeface="+mn-ea"/>
              </a:rPr>
              <a:t>⑥ </a:t>
            </a:r>
            <a:r>
              <a:rPr sz="2000" dirty="0">
                <a:latin typeface="微软雅黑" panose="020B0503020204020204" charset="-122"/>
                <a:ea typeface="微软雅黑" panose="020B0503020204020204" charset="-122"/>
                <a:cs typeface="Arial" panose="020B0604020202090204"/>
                <a:sym typeface="+mn-ea"/>
              </a:rPr>
              <a:t>It’s </a:t>
            </a:r>
            <a:r>
              <a:rPr sz="2000" spc="10" dirty="0">
                <a:latin typeface="微软雅黑" panose="020B0503020204020204" charset="-122"/>
                <a:ea typeface="微软雅黑" panose="020B0503020204020204" charset="-122"/>
                <a:cs typeface="Arial" panose="020B0604020202090204"/>
                <a:sym typeface="+mn-ea"/>
              </a:rPr>
              <a:t>fundamentally </a:t>
            </a:r>
            <a:r>
              <a:rPr sz="2000" spc="5" dirty="0">
                <a:latin typeface="微软雅黑" panose="020B0503020204020204" charset="-122"/>
                <a:ea typeface="微软雅黑" panose="020B0503020204020204" charset="-122"/>
                <a:cs typeface="Arial" panose="020B0604020202090204"/>
                <a:sym typeface="+mn-ea"/>
              </a:rPr>
              <a:t>important </a:t>
            </a:r>
            <a:r>
              <a:rPr sz="2000" spc="15" dirty="0">
                <a:latin typeface="微软雅黑" panose="020B0503020204020204" charset="-122"/>
                <a:ea typeface="微软雅黑" panose="020B0503020204020204" charset="-122"/>
                <a:cs typeface="Arial" panose="020B0604020202090204"/>
                <a:sym typeface="+mn-ea"/>
              </a:rPr>
              <a:t>for </a:t>
            </a:r>
            <a:r>
              <a:rPr sz="2000" dirty="0">
                <a:latin typeface="微软雅黑" panose="020B0503020204020204" charset="-122"/>
                <a:ea typeface="微软雅黑" panose="020B0503020204020204" charset="-122"/>
                <a:cs typeface="Arial" panose="020B0604020202090204"/>
                <a:sym typeface="+mn-ea"/>
              </a:rPr>
              <a:t>people to </a:t>
            </a:r>
            <a:r>
              <a:rPr sz="2000" spc="25" dirty="0">
                <a:latin typeface="微软雅黑" panose="020B0503020204020204" charset="-122"/>
                <a:ea typeface="微软雅黑" panose="020B0503020204020204" charset="-122"/>
                <a:cs typeface="Arial" panose="020B0604020202090204"/>
                <a:sym typeface="+mn-ea"/>
              </a:rPr>
              <a:t>know </a:t>
            </a:r>
            <a:r>
              <a:rPr sz="2000" spc="10" dirty="0">
                <a:latin typeface="微软雅黑" panose="020B0503020204020204" charset="-122"/>
                <a:ea typeface="微软雅黑" panose="020B0503020204020204" charset="-122"/>
                <a:cs typeface="Arial" panose="020B0604020202090204"/>
                <a:sym typeface="+mn-ea"/>
              </a:rPr>
              <a:t>these interesting</a:t>
            </a:r>
            <a:r>
              <a:rPr sz="2000" spc="335"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facts </a:t>
            </a:r>
            <a:r>
              <a:rPr sz="2000" dirty="0">
                <a:latin typeface="微软雅黑" panose="020B0503020204020204" charset="-122"/>
                <a:ea typeface="微软雅黑" panose="020B0503020204020204" charset="-122"/>
                <a:cs typeface="Arial" panose="020B0604020202090204"/>
                <a:sym typeface="+mn-ea"/>
              </a:rPr>
              <a:t>about the </a:t>
            </a:r>
            <a:r>
              <a:rPr sz="2000" spc="10" dirty="0">
                <a:latin typeface="微软雅黑" panose="020B0503020204020204" charset="-122"/>
                <a:ea typeface="微软雅黑" panose="020B0503020204020204" charset="-122"/>
                <a:cs typeface="Arial" panose="020B0604020202090204"/>
                <a:sym typeface="+mn-ea"/>
              </a:rPr>
              <a:t>human </a:t>
            </a:r>
            <a:r>
              <a:rPr sz="2000" spc="5" dirty="0">
                <a:latin typeface="微软雅黑" panose="020B0503020204020204" charset="-122"/>
                <a:ea typeface="微软雅黑" panose="020B0503020204020204" charset="-122"/>
                <a:cs typeface="Arial" panose="020B0604020202090204"/>
                <a:sym typeface="+mn-ea"/>
              </a:rPr>
              <a:t>brains. However, </a:t>
            </a:r>
            <a:r>
              <a:rPr sz="2000" spc="10" dirty="0">
                <a:latin typeface="微软雅黑" panose="020B0503020204020204" charset="-122"/>
                <a:ea typeface="微软雅黑" panose="020B0503020204020204" charset="-122"/>
                <a:cs typeface="Arial" panose="020B0604020202090204"/>
                <a:sym typeface="+mn-ea"/>
              </a:rPr>
              <a:t>many </a:t>
            </a:r>
            <a:r>
              <a:rPr sz="2000" spc="15" dirty="0">
                <a:latin typeface="微软雅黑" panose="020B0503020204020204" charset="-122"/>
                <a:ea typeface="微软雅黑" panose="020B0503020204020204" charset="-122"/>
                <a:cs typeface="Arial" panose="020B0604020202090204"/>
                <a:sym typeface="+mn-ea"/>
              </a:rPr>
              <a:t>aspects concerning our </a:t>
            </a:r>
            <a:r>
              <a:rPr sz="2000" spc="-5" dirty="0">
                <a:latin typeface="微软雅黑" panose="020B0503020204020204" charset="-122"/>
                <a:ea typeface="微软雅黑" panose="020B0503020204020204" charset="-122"/>
                <a:cs typeface="Arial" panose="020B0604020202090204"/>
                <a:sym typeface="+mn-ea"/>
              </a:rPr>
              <a:t>brains</a:t>
            </a:r>
            <a:r>
              <a:rPr sz="2000" spc="-135"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still </a:t>
            </a:r>
            <a:r>
              <a:rPr lang="en-US" sz="2000" spc="10" dirty="0">
                <a:latin typeface="微软雅黑" panose="020B0503020204020204" charset="-122"/>
                <a:ea typeface="微软雅黑" panose="020B0503020204020204" charset="-122"/>
                <a:cs typeface="Arial" panose="020B0604020202090204"/>
                <a:sym typeface="+mn-ea"/>
              </a:rPr>
              <a:t>r</a:t>
            </a:r>
            <a:r>
              <a:rPr sz="2000" spc="5" dirty="0">
                <a:latin typeface="微软雅黑" panose="020B0503020204020204" charset="-122"/>
                <a:ea typeface="微软雅黑" panose="020B0503020204020204" charset="-122"/>
                <a:cs typeface="Arial" panose="020B0604020202090204"/>
                <a:sym typeface="+mn-ea"/>
              </a:rPr>
              <a:t>emain </a:t>
            </a:r>
            <a:r>
              <a:rPr sz="2000" spc="10" dirty="0">
                <a:latin typeface="微软雅黑" panose="020B0503020204020204" charset="-122"/>
                <a:ea typeface="微软雅黑" panose="020B0503020204020204" charset="-122"/>
                <a:cs typeface="Arial" panose="020B0604020202090204"/>
                <a:sym typeface="+mn-ea"/>
              </a:rPr>
              <a:t>unknown. </a:t>
            </a:r>
            <a:r>
              <a:rPr sz="2000" spc="30" dirty="0">
                <a:latin typeface="微软雅黑" panose="020B0503020204020204" charset="-122"/>
                <a:ea typeface="微软雅黑" panose="020B0503020204020204" charset="-122"/>
                <a:cs typeface="Arial" panose="020B0604020202090204"/>
                <a:sym typeface="+mn-ea"/>
              </a:rPr>
              <a:t>With </a:t>
            </a:r>
            <a:r>
              <a:rPr sz="2000" spc="10" dirty="0">
                <a:latin typeface="微软雅黑" panose="020B0503020204020204" charset="-122"/>
                <a:ea typeface="微软雅黑" panose="020B0503020204020204" charset="-122"/>
                <a:cs typeface="Arial" panose="020B0604020202090204"/>
                <a:sym typeface="+mn-ea"/>
              </a:rPr>
              <a:t>scientists’ </a:t>
            </a:r>
            <a:r>
              <a:rPr sz="2000" spc="5" dirty="0">
                <a:latin typeface="微软雅黑" panose="020B0503020204020204" charset="-122"/>
                <a:ea typeface="微软雅黑" panose="020B0503020204020204" charset="-122"/>
                <a:cs typeface="Arial" panose="020B0604020202090204"/>
                <a:sym typeface="+mn-ea"/>
              </a:rPr>
              <a:t>persistent </a:t>
            </a:r>
            <a:r>
              <a:rPr sz="2000" spc="10" dirty="0">
                <a:latin typeface="微软雅黑" panose="020B0503020204020204" charset="-122"/>
                <a:ea typeface="微软雅黑" panose="020B0503020204020204" charset="-122"/>
                <a:cs typeface="Arial" panose="020B0604020202090204"/>
                <a:sym typeface="+mn-ea"/>
              </a:rPr>
              <a:t>efforts, </a:t>
            </a:r>
            <a:r>
              <a:rPr sz="2000" dirty="0">
                <a:latin typeface="微软雅黑" panose="020B0503020204020204" charset="-122"/>
                <a:ea typeface="微软雅黑" panose="020B0503020204020204" charset="-122"/>
                <a:cs typeface="Arial" panose="020B0604020202090204"/>
                <a:sym typeface="+mn-ea"/>
              </a:rPr>
              <a:t>more </a:t>
            </a:r>
            <a:r>
              <a:rPr sz="2000" spc="10" dirty="0">
                <a:latin typeface="微软雅黑" panose="020B0503020204020204" charset="-122"/>
                <a:ea typeface="微软雅黑" panose="020B0503020204020204" charset="-122"/>
                <a:cs typeface="Arial" panose="020B0604020202090204"/>
                <a:sym typeface="+mn-ea"/>
              </a:rPr>
              <a:t>secrets of</a:t>
            </a:r>
            <a:r>
              <a:rPr sz="2000" spc="65"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the </a:t>
            </a:r>
            <a:r>
              <a:rPr sz="2000" spc="-20" dirty="0">
                <a:latin typeface="微软雅黑" panose="020B0503020204020204" charset="-122"/>
                <a:ea typeface="微软雅黑" panose="020B0503020204020204" charset="-122"/>
                <a:cs typeface="Arial" panose="020B0604020202090204"/>
                <a:sym typeface="+mn-ea"/>
              </a:rPr>
              <a:t>human </a:t>
            </a:r>
            <a:r>
              <a:rPr sz="2000" dirty="0">
                <a:latin typeface="微软雅黑" panose="020B0503020204020204" charset="-122"/>
                <a:ea typeface="微软雅黑" panose="020B0503020204020204" charset="-122"/>
                <a:cs typeface="Arial" panose="020B0604020202090204"/>
                <a:sym typeface="+mn-ea"/>
              </a:rPr>
              <a:t>brain </a:t>
            </a:r>
            <a:r>
              <a:rPr sz="2000" spc="-35" dirty="0">
                <a:latin typeface="微软雅黑" panose="020B0503020204020204" charset="-122"/>
                <a:ea typeface="微软雅黑" panose="020B0503020204020204" charset="-122"/>
                <a:cs typeface="Arial" panose="020B0604020202090204"/>
                <a:sym typeface="+mn-ea"/>
              </a:rPr>
              <a:t>will </a:t>
            </a:r>
            <a:r>
              <a:rPr sz="2000" spc="-10" dirty="0">
                <a:latin typeface="微软雅黑" panose="020B0503020204020204" charset="-122"/>
                <a:ea typeface="微软雅黑" panose="020B0503020204020204" charset="-122"/>
                <a:cs typeface="Arial" panose="020B0604020202090204"/>
                <a:sym typeface="+mn-ea"/>
              </a:rPr>
              <a:t>be</a:t>
            </a:r>
            <a:r>
              <a:rPr sz="2000" spc="-70"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revealed.</a:t>
            </a:r>
            <a:endParaRPr sz="2000" spc="-5" dirty="0">
              <a:latin typeface="微软雅黑" panose="020B0503020204020204" charset="-122"/>
              <a:ea typeface="微软雅黑" panose="020B0503020204020204" charset="-122"/>
              <a:cs typeface="Arial" panose="020B0604020202090204"/>
              <a:sym typeface="+mn-ea"/>
            </a:endParaRPr>
          </a:p>
          <a:p>
            <a:pPr marL="12700" algn="just" fontAlgn="auto">
              <a:lnSpc>
                <a:spcPts val="4500"/>
              </a:lnSpc>
            </a:pPr>
            <a:endParaRPr sz="2000" spc="-5" dirty="0">
              <a:latin typeface="微软雅黑" panose="020B0503020204020204" charset="-122"/>
              <a:ea typeface="微软雅黑" panose="020B0503020204020204" charset="-122"/>
              <a:cs typeface="Arial" panose="020B0604020202090204"/>
              <a:sym typeface="+mn-ea"/>
            </a:endParaRPr>
          </a:p>
          <a:p>
            <a:pPr marL="12700" algn="just" fontAlgn="auto">
              <a:lnSpc>
                <a:spcPts val="4500"/>
              </a:lnSpc>
            </a:pPr>
            <a:endParaRPr sz="2000" spc="-5" dirty="0">
              <a:latin typeface="微软雅黑" panose="020B0503020204020204" charset="-122"/>
              <a:ea typeface="微软雅黑" panose="020B0503020204020204" charset="-122"/>
              <a:cs typeface="Arial" panose="020B0604020202090204"/>
              <a:sym typeface="+mn-ea"/>
            </a:endParaRPr>
          </a:p>
          <a:p>
            <a:pPr marL="12700" algn="just" fontAlgn="auto">
              <a:lnSpc>
                <a:spcPts val="4500"/>
              </a:lnSpc>
            </a:pPr>
            <a:r>
              <a:rPr sz="2000" spc="25" dirty="0" err="1">
                <a:latin typeface="微软雅黑" panose="020B0503020204020204" charset="-122"/>
                <a:ea typeface="微软雅黑" panose="020B0503020204020204" charset="-122"/>
                <a:cs typeface="微软雅黑" panose="020B0503020204020204" charset="-122"/>
                <a:sym typeface="+mn-ea"/>
              </a:rPr>
              <a:t>段意</a:t>
            </a:r>
            <a:r>
              <a:rPr sz="2000" spc="75" dirty="0" err="1">
                <a:latin typeface="微软雅黑" panose="020B0503020204020204" charset="-122"/>
                <a:ea typeface="微软雅黑" panose="020B0503020204020204" charset="-122"/>
                <a:cs typeface="微软雅黑" panose="020B0503020204020204" charset="-122"/>
                <a:sym typeface="+mn-ea"/>
              </a:rPr>
              <a:t>：</a:t>
            </a:r>
            <a:r>
              <a:rPr sz="2000" spc="25" dirty="0" err="1">
                <a:latin typeface="微软雅黑" panose="020B0503020204020204" charset="-122"/>
                <a:ea typeface="微软雅黑" panose="020B0503020204020204" charset="-122"/>
                <a:cs typeface="微软雅黑" panose="020B0503020204020204" charset="-122"/>
                <a:sym typeface="+mn-ea"/>
              </a:rPr>
              <a:t>了解</a:t>
            </a:r>
            <a:r>
              <a:rPr sz="2000" spc="75" dirty="0" err="1">
                <a:latin typeface="微软雅黑" panose="020B0503020204020204" charset="-122"/>
                <a:ea typeface="微软雅黑" panose="020B0503020204020204" charset="-122"/>
                <a:cs typeface="微软雅黑" panose="020B0503020204020204" charset="-122"/>
                <a:sym typeface="+mn-ea"/>
              </a:rPr>
              <a:t>关</a:t>
            </a:r>
            <a:r>
              <a:rPr sz="2000" spc="25" dirty="0" err="1">
                <a:latin typeface="微软雅黑" panose="020B0503020204020204" charset="-122"/>
                <a:ea typeface="微软雅黑" panose="020B0503020204020204" charset="-122"/>
                <a:cs typeface="微软雅黑" panose="020B0503020204020204" charset="-122"/>
                <a:sym typeface="+mn-ea"/>
              </a:rPr>
              <a:t>于大</a:t>
            </a:r>
            <a:r>
              <a:rPr sz="2000" spc="75" dirty="0" err="1">
                <a:latin typeface="微软雅黑" panose="020B0503020204020204" charset="-122"/>
                <a:ea typeface="微软雅黑" panose="020B0503020204020204" charset="-122"/>
                <a:cs typeface="微软雅黑" panose="020B0503020204020204" charset="-122"/>
                <a:sym typeface="+mn-ea"/>
              </a:rPr>
              <a:t>脑</a:t>
            </a:r>
            <a:r>
              <a:rPr sz="2000" spc="25" dirty="0" err="1">
                <a:latin typeface="微软雅黑" panose="020B0503020204020204" charset="-122"/>
                <a:ea typeface="微软雅黑" panose="020B0503020204020204" charset="-122"/>
                <a:cs typeface="微软雅黑" panose="020B0503020204020204" charset="-122"/>
                <a:sym typeface="+mn-ea"/>
              </a:rPr>
              <a:t>的</a:t>
            </a:r>
            <a:r>
              <a:rPr sz="2000" spc="75" dirty="0" err="1">
                <a:latin typeface="微软雅黑" panose="020B0503020204020204" charset="-122"/>
                <a:ea typeface="微软雅黑" panose="020B0503020204020204" charset="-122"/>
                <a:cs typeface="微软雅黑" panose="020B0503020204020204" charset="-122"/>
                <a:sym typeface="+mn-ea"/>
              </a:rPr>
              <a:t>这</a:t>
            </a:r>
            <a:r>
              <a:rPr sz="2000" spc="25" dirty="0" err="1">
                <a:latin typeface="微软雅黑" panose="020B0503020204020204" charset="-122"/>
                <a:ea typeface="微软雅黑" panose="020B0503020204020204" charset="-122"/>
                <a:cs typeface="微软雅黑" panose="020B0503020204020204" charset="-122"/>
                <a:sym typeface="+mn-ea"/>
              </a:rPr>
              <a:t>些有</a:t>
            </a:r>
            <a:r>
              <a:rPr sz="2000" spc="75" dirty="0" err="1">
                <a:latin typeface="微软雅黑" panose="020B0503020204020204" charset="-122"/>
                <a:ea typeface="微软雅黑" panose="020B0503020204020204" charset="-122"/>
                <a:cs typeface="微软雅黑" panose="020B0503020204020204" charset="-122"/>
                <a:sym typeface="+mn-ea"/>
              </a:rPr>
              <a:t>趣</a:t>
            </a:r>
            <a:r>
              <a:rPr sz="2000" spc="25" dirty="0" err="1">
                <a:latin typeface="微软雅黑" panose="020B0503020204020204" charset="-122"/>
                <a:ea typeface="微软雅黑" panose="020B0503020204020204" charset="-122"/>
                <a:cs typeface="微软雅黑" panose="020B0503020204020204" charset="-122"/>
                <a:sym typeface="+mn-ea"/>
              </a:rPr>
              <a:t>知识</a:t>
            </a:r>
            <a:r>
              <a:rPr sz="2000" spc="75" dirty="0" err="1">
                <a:latin typeface="微软雅黑" panose="020B0503020204020204" charset="-122"/>
                <a:ea typeface="微软雅黑" panose="020B0503020204020204" charset="-122"/>
                <a:cs typeface="微软雅黑" panose="020B0503020204020204" charset="-122"/>
                <a:sym typeface="+mn-ea"/>
              </a:rPr>
              <a:t>很</a:t>
            </a:r>
            <a:r>
              <a:rPr sz="2000" spc="25" dirty="0" err="1">
                <a:latin typeface="微软雅黑" panose="020B0503020204020204" charset="-122"/>
                <a:ea typeface="微软雅黑" panose="020B0503020204020204" charset="-122"/>
                <a:cs typeface="微软雅黑" panose="020B0503020204020204" charset="-122"/>
                <a:sym typeface="+mn-ea"/>
              </a:rPr>
              <a:t>重</a:t>
            </a:r>
            <a:r>
              <a:rPr sz="2000" spc="65" dirty="0" err="1">
                <a:latin typeface="微软雅黑" panose="020B0503020204020204" charset="-122"/>
                <a:ea typeface="微软雅黑" panose="020B0503020204020204" charset="-122"/>
                <a:cs typeface="微软雅黑" panose="020B0503020204020204" charset="-122"/>
                <a:sym typeface="+mn-ea"/>
              </a:rPr>
              <a:t>要</a:t>
            </a:r>
            <a:r>
              <a:rPr sz="2000" spc="25" dirty="0" err="1">
                <a:latin typeface="微软雅黑" panose="020B0503020204020204" charset="-122"/>
                <a:ea typeface="微软雅黑" panose="020B0503020204020204" charset="-122"/>
                <a:cs typeface="微软雅黑" panose="020B0503020204020204" charset="-122"/>
                <a:sym typeface="+mn-ea"/>
              </a:rPr>
              <a:t>，经</a:t>
            </a:r>
            <a:r>
              <a:rPr sz="2000" spc="75" dirty="0" err="1">
                <a:latin typeface="微软雅黑" panose="020B0503020204020204" charset="-122"/>
                <a:ea typeface="微软雅黑" panose="020B0503020204020204" charset="-122"/>
                <a:cs typeface="微软雅黑" panose="020B0503020204020204" charset="-122"/>
                <a:sym typeface="+mn-ea"/>
              </a:rPr>
              <a:t>过</a:t>
            </a:r>
            <a:r>
              <a:rPr sz="2000" spc="25" dirty="0" err="1">
                <a:latin typeface="微软雅黑" panose="020B0503020204020204" charset="-122"/>
                <a:ea typeface="微软雅黑" panose="020B0503020204020204" charset="-122"/>
                <a:cs typeface="微软雅黑" panose="020B0503020204020204" charset="-122"/>
                <a:sym typeface="+mn-ea"/>
              </a:rPr>
              <a:t>科</a:t>
            </a:r>
            <a:r>
              <a:rPr sz="2000" spc="15" dirty="0" err="1">
                <a:latin typeface="微软雅黑" panose="020B0503020204020204" charset="-122"/>
                <a:ea typeface="微软雅黑" panose="020B0503020204020204" charset="-122"/>
                <a:cs typeface="微软雅黑" panose="020B0503020204020204" charset="-122"/>
                <a:sym typeface="+mn-ea"/>
              </a:rPr>
              <a:t>学</a:t>
            </a:r>
            <a:r>
              <a:rPr sz="2000" spc="75" dirty="0" err="1">
                <a:latin typeface="微软雅黑" panose="020B0503020204020204" charset="-122"/>
                <a:ea typeface="微软雅黑" panose="020B0503020204020204" charset="-122"/>
                <a:cs typeface="微软雅黑" panose="020B0503020204020204" charset="-122"/>
                <a:sym typeface="+mn-ea"/>
              </a:rPr>
              <a:t>家</a:t>
            </a:r>
            <a:r>
              <a:rPr sz="2000" spc="25" dirty="0" err="1">
                <a:latin typeface="微软雅黑" panose="020B0503020204020204" charset="-122"/>
                <a:ea typeface="微软雅黑" panose="020B0503020204020204" charset="-122"/>
                <a:cs typeface="微软雅黑" panose="020B0503020204020204" charset="-122"/>
                <a:sym typeface="+mn-ea"/>
              </a:rPr>
              <a:t>不</a:t>
            </a:r>
            <a:r>
              <a:rPr sz="2000" spc="75" dirty="0" err="1">
                <a:latin typeface="微软雅黑" panose="020B0503020204020204" charset="-122"/>
                <a:ea typeface="微软雅黑" panose="020B0503020204020204" charset="-122"/>
                <a:cs typeface="微软雅黑" panose="020B0503020204020204" charset="-122"/>
                <a:sym typeface="+mn-ea"/>
              </a:rPr>
              <a:t>懈</a:t>
            </a:r>
            <a:r>
              <a:rPr sz="2000" spc="25" dirty="0" err="1">
                <a:latin typeface="微软雅黑" panose="020B0503020204020204" charset="-122"/>
                <a:ea typeface="微软雅黑" panose="020B0503020204020204" charset="-122"/>
                <a:cs typeface="微软雅黑" panose="020B0503020204020204" charset="-122"/>
                <a:sym typeface="+mn-ea"/>
              </a:rPr>
              <a:t>努力</a:t>
            </a:r>
            <a:r>
              <a:rPr sz="2000" spc="75" dirty="0" err="1">
                <a:latin typeface="微软雅黑" panose="020B0503020204020204" charset="-122"/>
                <a:ea typeface="微软雅黑" panose="020B0503020204020204" charset="-122"/>
                <a:cs typeface="微软雅黑" panose="020B0503020204020204" charset="-122"/>
                <a:sym typeface="+mn-ea"/>
              </a:rPr>
              <a:t>，</a:t>
            </a:r>
            <a:r>
              <a:rPr sz="2000" spc="25" dirty="0" err="1">
                <a:latin typeface="微软雅黑" panose="020B0503020204020204" charset="-122"/>
                <a:ea typeface="微软雅黑" panose="020B0503020204020204" charset="-122"/>
                <a:cs typeface="微软雅黑" panose="020B0503020204020204" charset="-122"/>
                <a:sym typeface="+mn-ea"/>
              </a:rPr>
              <a:t>越来越多的大脑奥秘将被揭</a:t>
            </a:r>
            <a:r>
              <a:rPr sz="2000" spc="30" dirty="0" err="1">
                <a:latin typeface="微软雅黑" panose="020B0503020204020204" charset="-122"/>
                <a:ea typeface="微软雅黑" panose="020B0503020204020204" charset="-122"/>
                <a:cs typeface="微软雅黑" panose="020B0503020204020204" charset="-122"/>
                <a:sym typeface="+mn-ea"/>
              </a:rPr>
              <a:t>开</a:t>
            </a:r>
            <a:r>
              <a:rPr sz="2000" spc="25" dirty="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779273" y="2495349"/>
            <a:ext cx="350774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spc="10" dirty="0">
                <a:latin typeface="微软雅黑" panose="020B0503020204020204" charset="-122"/>
                <a:ea typeface="微软雅黑" panose="020B0503020204020204" charset="-122"/>
                <a:cs typeface="Arial" panose="020B0604020202090204"/>
                <a:sym typeface="+mn-ea"/>
              </a:rPr>
              <a:t>fundamentally  </a:t>
            </a:r>
            <a:endParaRPr spc="10"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25"/>
              </a:spcBef>
            </a:pPr>
            <a:r>
              <a:rPr spc="10" dirty="0">
                <a:latin typeface="微软雅黑" panose="020B0503020204020204" charset="-122"/>
                <a:ea typeface="微软雅黑" panose="020B0503020204020204" charset="-122"/>
                <a:cs typeface="Arial" panose="020B0604020202090204"/>
                <a:sym typeface="+mn-ea"/>
              </a:rPr>
              <a:t>    </a:t>
            </a:r>
            <a:r>
              <a:rPr lang="en-US" spc="10" dirty="0">
                <a:latin typeface="微软雅黑" panose="020B0503020204020204" charset="-122"/>
                <a:ea typeface="微软雅黑" panose="020B0503020204020204" charset="-122"/>
                <a:cs typeface="Arial" panose="020B0604020202090204"/>
                <a:sym typeface="+mn-ea"/>
              </a:rPr>
              <a:t>adv. </a:t>
            </a:r>
            <a:r>
              <a:rPr lang="zh-CN" altLang="en-US" spc="10" dirty="0">
                <a:latin typeface="微软雅黑" panose="020B0503020204020204" charset="-122"/>
                <a:ea typeface="微软雅黑" panose="020B0503020204020204" charset="-122"/>
                <a:cs typeface="Arial" panose="020B0604020202090204"/>
                <a:sym typeface="+mn-ea"/>
              </a:rPr>
              <a:t>根本地、根本上</a:t>
            </a:r>
            <a:endParaRPr lang="zh-CN" altLang="en-US" spc="10"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90204"/>
              </a:rPr>
              <a:t>② </a:t>
            </a:r>
            <a:r>
              <a:rPr lang="en-US" altLang="zh-CN" spc="-10" dirty="0">
                <a:latin typeface="微软雅黑" panose="020B0503020204020204" charset="-122"/>
                <a:ea typeface="微软雅黑" panose="020B0503020204020204" charset="-122"/>
                <a:cs typeface="Arial" panose="020B0604020202090204"/>
              </a:rPr>
              <a:t>concern  v. </a:t>
            </a:r>
            <a:r>
              <a:rPr lang="zh-CN" altLang="en-US" spc="-10" dirty="0">
                <a:latin typeface="微软雅黑" panose="020B0503020204020204" charset="-122"/>
                <a:ea typeface="微软雅黑" panose="020B0503020204020204" charset="-122"/>
                <a:cs typeface="Arial" panose="020B0604020202090204"/>
              </a:rPr>
              <a:t>与</a:t>
            </a:r>
            <a:r>
              <a:rPr lang="en-US" altLang="zh-CN" spc="-10" dirty="0">
                <a:latin typeface="微软雅黑" panose="020B0503020204020204" charset="-122"/>
                <a:ea typeface="微软雅黑" panose="020B0503020204020204" charset="-122"/>
                <a:cs typeface="Arial" panose="020B0604020202090204"/>
              </a:rPr>
              <a:t>...</a:t>
            </a:r>
            <a:r>
              <a:rPr lang="zh-CN" altLang="en-US" spc="-10" dirty="0">
                <a:latin typeface="微软雅黑" panose="020B0503020204020204" charset="-122"/>
                <a:ea typeface="微软雅黑" panose="020B0503020204020204" charset="-122"/>
                <a:cs typeface="Arial" panose="020B0604020202090204"/>
              </a:rPr>
              <a:t>有关、关于</a:t>
            </a:r>
            <a:endParaRPr lang="zh-CN" altLang="en-US" spc="-10" dirty="0">
              <a:latin typeface="微软雅黑" panose="020B0503020204020204" charset="-122"/>
              <a:ea typeface="微软雅黑" panose="020B0503020204020204" charset="-122"/>
              <a:cs typeface="Arial" panose="020B0604020202090204"/>
            </a:endParaRP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spc="5" dirty="0">
                <a:latin typeface="微软雅黑" panose="020B0503020204020204" charset="-122"/>
                <a:ea typeface="微软雅黑" panose="020B0503020204020204" charset="-122"/>
                <a:cs typeface="Arial" panose="020B0604020202090204"/>
                <a:sym typeface="+mn-ea"/>
              </a:rPr>
              <a:t>persistent  [pə'zɪstənt]</a:t>
            </a:r>
            <a:endParaRPr spc="5"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25"/>
              </a:spcBef>
            </a:pPr>
            <a:r>
              <a:rPr lang="en-US" spc="5" dirty="0">
                <a:latin typeface="微软雅黑" panose="020B0503020204020204" charset="-122"/>
                <a:ea typeface="微软雅黑" panose="020B0503020204020204" charset="-122"/>
                <a:cs typeface="Arial" panose="020B0604020202090204"/>
                <a:sym typeface="+mn-ea"/>
              </a:rPr>
              <a:t>adj. </a:t>
            </a:r>
            <a:r>
              <a:rPr lang="zh-CN" altLang="en-US" spc="5" dirty="0">
                <a:latin typeface="微软雅黑" panose="020B0503020204020204" charset="-122"/>
                <a:ea typeface="微软雅黑" panose="020B0503020204020204" charset="-122"/>
                <a:cs typeface="Arial" panose="020B0604020202090204"/>
                <a:sym typeface="+mn-ea"/>
              </a:rPr>
              <a:t>坚持的、持久稳固的、持续的</a:t>
            </a:r>
            <a:endParaRPr lang="zh-CN" altLang="en-US" spc="5"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5" dirty="0">
                <a:latin typeface="微软雅黑" panose="020B0503020204020204" charset="-122"/>
                <a:ea typeface="微软雅黑" panose="020B0503020204020204" charset="-122"/>
                <a:cs typeface="Arial" panose="020B0604020202090204"/>
                <a:sym typeface="+mn-ea"/>
              </a:rPr>
              <a:t>reveal  [rɪ'viːl]  </a:t>
            </a:r>
            <a:endParaRPr spc="-5"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r>
              <a:rPr lang="en-US" spc="-5" dirty="0">
                <a:latin typeface="微软雅黑" panose="020B0503020204020204" charset="-122"/>
                <a:ea typeface="微软雅黑" panose="020B0503020204020204" charset="-122"/>
                <a:cs typeface="Arial" panose="020B0604020202090204"/>
                <a:sym typeface="+mn-ea"/>
              </a:rPr>
              <a:t>    v. </a:t>
            </a:r>
            <a:r>
              <a:rPr lang="zh-CN" altLang="en-US" spc="-5" dirty="0">
                <a:latin typeface="微软雅黑" panose="020B0503020204020204" charset="-122"/>
                <a:ea typeface="微软雅黑" panose="020B0503020204020204" charset="-122"/>
                <a:cs typeface="Arial" panose="020B0604020202090204"/>
                <a:sym typeface="+mn-ea"/>
              </a:rPr>
              <a:t>显示、透露、揭露</a:t>
            </a:r>
            <a:endParaRPr lang="zh-CN" altLang="en-US" spc="-5"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endParaRPr lang="zh-CN" spc="-15" dirty="0">
              <a:latin typeface="微软雅黑" panose="020B0503020204020204" charset="-122"/>
              <a:ea typeface="微软雅黑" panose="020B0503020204020204" charset="-122"/>
              <a:cs typeface="Arial" panose="020B060402020209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6665" y="1047364"/>
            <a:ext cx="8230870" cy="7049770"/>
          </a:xfrm>
          <a:prstGeom prst="rect">
            <a:avLst/>
          </a:prstGeom>
          <a:noFill/>
          <a:ln w="9525">
            <a:noFill/>
          </a:ln>
        </p:spPr>
        <p:txBody>
          <a:bodyPr wrap="square">
            <a:spAutoFit/>
          </a:bodyPr>
          <a:lstStyle/>
          <a:p>
            <a:pPr marL="12700" algn="just" fontAlgn="auto">
              <a:lnSpc>
                <a:spcPts val="4500"/>
              </a:lnSpc>
            </a:pPr>
            <a:r>
              <a:rPr sz="2000" spc="25" dirty="0">
                <a:latin typeface="微软雅黑" panose="020B0503020204020204" charset="-122"/>
                <a:ea typeface="微软雅黑" panose="020B0503020204020204" charset="-122"/>
                <a:cs typeface="微软雅黑" panose="020B0503020204020204" charset="-122"/>
                <a:sym typeface="+mn-ea"/>
              </a:rPr>
              <a:t>⑥ </a:t>
            </a:r>
            <a:r>
              <a:rPr sz="2000" dirty="0">
                <a:latin typeface="微软雅黑" panose="020B0503020204020204" charset="-122"/>
                <a:ea typeface="微软雅黑" panose="020B0503020204020204" charset="-122"/>
                <a:cs typeface="Arial" panose="020B0604020202090204"/>
                <a:sym typeface="+mn-ea"/>
              </a:rPr>
              <a:t>It’s </a:t>
            </a:r>
            <a:r>
              <a:rPr sz="2000" spc="10" dirty="0">
                <a:latin typeface="微软雅黑" panose="020B0503020204020204" charset="-122"/>
                <a:ea typeface="微软雅黑" panose="020B0503020204020204" charset="-122"/>
                <a:cs typeface="Arial" panose="020B0604020202090204"/>
                <a:sym typeface="+mn-ea"/>
              </a:rPr>
              <a:t>fundamentally </a:t>
            </a:r>
            <a:r>
              <a:rPr sz="2000" spc="5" dirty="0">
                <a:latin typeface="微软雅黑" panose="020B0503020204020204" charset="-122"/>
                <a:ea typeface="微软雅黑" panose="020B0503020204020204" charset="-122"/>
                <a:cs typeface="Arial" panose="020B0604020202090204"/>
                <a:sym typeface="+mn-ea"/>
              </a:rPr>
              <a:t>important </a:t>
            </a:r>
            <a:r>
              <a:rPr sz="2000" spc="15" dirty="0">
                <a:latin typeface="微软雅黑" panose="020B0503020204020204" charset="-122"/>
                <a:ea typeface="微软雅黑" panose="020B0503020204020204" charset="-122"/>
                <a:cs typeface="Arial" panose="020B0604020202090204"/>
                <a:sym typeface="+mn-ea"/>
              </a:rPr>
              <a:t>for </a:t>
            </a:r>
            <a:r>
              <a:rPr sz="2000" dirty="0">
                <a:latin typeface="微软雅黑" panose="020B0503020204020204" charset="-122"/>
                <a:ea typeface="微软雅黑" panose="020B0503020204020204" charset="-122"/>
                <a:cs typeface="Arial" panose="020B0604020202090204"/>
                <a:sym typeface="+mn-ea"/>
              </a:rPr>
              <a:t>people to </a:t>
            </a:r>
            <a:r>
              <a:rPr sz="2000" spc="25" dirty="0">
                <a:latin typeface="微软雅黑" panose="020B0503020204020204" charset="-122"/>
                <a:ea typeface="微软雅黑" panose="020B0503020204020204" charset="-122"/>
                <a:cs typeface="Arial" panose="020B0604020202090204"/>
                <a:sym typeface="+mn-ea"/>
              </a:rPr>
              <a:t>know </a:t>
            </a:r>
            <a:r>
              <a:rPr sz="2000" spc="10" dirty="0">
                <a:latin typeface="微软雅黑" panose="020B0503020204020204" charset="-122"/>
                <a:ea typeface="微软雅黑" panose="020B0503020204020204" charset="-122"/>
                <a:cs typeface="Arial" panose="020B0604020202090204"/>
                <a:sym typeface="+mn-ea"/>
              </a:rPr>
              <a:t>these interesting</a:t>
            </a:r>
            <a:r>
              <a:rPr sz="2000" spc="335"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facts </a:t>
            </a:r>
            <a:r>
              <a:rPr sz="2000" dirty="0">
                <a:latin typeface="微软雅黑" panose="020B0503020204020204" charset="-122"/>
                <a:ea typeface="微软雅黑" panose="020B0503020204020204" charset="-122"/>
                <a:cs typeface="Arial" panose="020B0604020202090204"/>
                <a:sym typeface="+mn-ea"/>
              </a:rPr>
              <a:t>about the </a:t>
            </a:r>
            <a:r>
              <a:rPr sz="2000" spc="10" dirty="0">
                <a:latin typeface="微软雅黑" panose="020B0503020204020204" charset="-122"/>
                <a:ea typeface="微软雅黑" panose="020B0503020204020204" charset="-122"/>
                <a:cs typeface="Arial" panose="020B0604020202090204"/>
                <a:sym typeface="+mn-ea"/>
              </a:rPr>
              <a:t>human </a:t>
            </a:r>
            <a:r>
              <a:rPr sz="2000" spc="5" dirty="0">
                <a:latin typeface="微软雅黑" panose="020B0503020204020204" charset="-122"/>
                <a:ea typeface="微软雅黑" panose="020B0503020204020204" charset="-122"/>
                <a:cs typeface="Arial" panose="020B0604020202090204"/>
                <a:sym typeface="+mn-ea"/>
              </a:rPr>
              <a:t>brains. However, </a:t>
            </a:r>
            <a:r>
              <a:rPr sz="2000" spc="10" dirty="0">
                <a:latin typeface="微软雅黑" panose="020B0503020204020204" charset="-122"/>
                <a:ea typeface="微软雅黑" panose="020B0503020204020204" charset="-122"/>
                <a:cs typeface="Arial" panose="020B0604020202090204"/>
                <a:sym typeface="+mn-ea"/>
              </a:rPr>
              <a:t>many </a:t>
            </a:r>
            <a:r>
              <a:rPr sz="2000" spc="15" dirty="0">
                <a:latin typeface="微软雅黑" panose="020B0503020204020204" charset="-122"/>
                <a:ea typeface="微软雅黑" panose="020B0503020204020204" charset="-122"/>
                <a:cs typeface="Arial" panose="020B0604020202090204"/>
                <a:sym typeface="+mn-ea"/>
              </a:rPr>
              <a:t>aspects concerning our </a:t>
            </a:r>
            <a:r>
              <a:rPr sz="2000" spc="-5" dirty="0">
                <a:latin typeface="微软雅黑" panose="020B0503020204020204" charset="-122"/>
                <a:ea typeface="微软雅黑" panose="020B0503020204020204" charset="-122"/>
                <a:cs typeface="Arial" panose="020B0604020202090204"/>
                <a:sym typeface="+mn-ea"/>
              </a:rPr>
              <a:t>brains</a:t>
            </a:r>
            <a:r>
              <a:rPr sz="2000" spc="-135"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still </a:t>
            </a:r>
            <a:r>
              <a:rPr lang="en-US" sz="2000" spc="10" dirty="0">
                <a:latin typeface="微软雅黑" panose="020B0503020204020204" charset="-122"/>
                <a:ea typeface="微软雅黑" panose="020B0503020204020204" charset="-122"/>
                <a:cs typeface="Arial" panose="020B0604020202090204"/>
                <a:sym typeface="+mn-ea"/>
              </a:rPr>
              <a:t>r</a:t>
            </a:r>
            <a:r>
              <a:rPr sz="2000" spc="5" dirty="0">
                <a:latin typeface="微软雅黑" panose="020B0503020204020204" charset="-122"/>
                <a:ea typeface="微软雅黑" panose="020B0503020204020204" charset="-122"/>
                <a:cs typeface="Arial" panose="020B0604020202090204"/>
                <a:sym typeface="+mn-ea"/>
              </a:rPr>
              <a:t>emain </a:t>
            </a:r>
            <a:r>
              <a:rPr sz="2000" spc="10" dirty="0">
                <a:latin typeface="微软雅黑" panose="020B0503020204020204" charset="-122"/>
                <a:ea typeface="微软雅黑" panose="020B0503020204020204" charset="-122"/>
                <a:cs typeface="Arial" panose="020B0604020202090204"/>
                <a:sym typeface="+mn-ea"/>
              </a:rPr>
              <a:t>unknown. </a:t>
            </a:r>
            <a:r>
              <a:rPr sz="2000" spc="30" dirty="0">
                <a:latin typeface="微软雅黑" panose="020B0503020204020204" charset="-122"/>
                <a:ea typeface="微软雅黑" panose="020B0503020204020204" charset="-122"/>
                <a:cs typeface="Arial" panose="020B0604020202090204"/>
                <a:sym typeface="+mn-ea"/>
              </a:rPr>
              <a:t>With </a:t>
            </a:r>
            <a:r>
              <a:rPr sz="2000" spc="10" dirty="0">
                <a:latin typeface="微软雅黑" panose="020B0503020204020204" charset="-122"/>
                <a:ea typeface="微软雅黑" panose="020B0503020204020204" charset="-122"/>
                <a:cs typeface="Arial" panose="020B0604020202090204"/>
                <a:sym typeface="+mn-ea"/>
              </a:rPr>
              <a:t>scientists’ </a:t>
            </a:r>
            <a:r>
              <a:rPr sz="2000" spc="5" dirty="0">
                <a:latin typeface="微软雅黑" panose="020B0503020204020204" charset="-122"/>
                <a:ea typeface="微软雅黑" panose="020B0503020204020204" charset="-122"/>
                <a:cs typeface="Arial" panose="020B0604020202090204"/>
                <a:sym typeface="+mn-ea"/>
              </a:rPr>
              <a:t>persistent </a:t>
            </a:r>
            <a:r>
              <a:rPr sz="2000" spc="10" dirty="0">
                <a:latin typeface="微软雅黑" panose="020B0503020204020204" charset="-122"/>
                <a:ea typeface="微软雅黑" panose="020B0503020204020204" charset="-122"/>
                <a:cs typeface="Arial" panose="020B0604020202090204"/>
                <a:sym typeface="+mn-ea"/>
              </a:rPr>
              <a:t>efforts, </a:t>
            </a:r>
            <a:r>
              <a:rPr sz="2000" dirty="0">
                <a:solidFill>
                  <a:schemeClr val="bg2">
                    <a:lumMod val="50000"/>
                  </a:schemeClr>
                </a:solidFill>
                <a:latin typeface="微软雅黑" panose="020B0503020204020204" charset="-122"/>
                <a:ea typeface="微软雅黑" panose="020B0503020204020204" charset="-122"/>
                <a:cs typeface="Arial" panose="020B0604020202090204"/>
                <a:sym typeface="+mn-ea"/>
              </a:rPr>
              <a:t>more </a:t>
            </a:r>
            <a:r>
              <a:rPr sz="2000"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secrets of</a:t>
            </a:r>
            <a:r>
              <a:rPr sz="2000" spc="65"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the </a:t>
            </a:r>
            <a:r>
              <a:rPr sz="2000" spc="-20" dirty="0">
                <a:solidFill>
                  <a:schemeClr val="bg2">
                    <a:lumMod val="50000"/>
                  </a:schemeClr>
                </a:solidFill>
                <a:latin typeface="微软雅黑" panose="020B0503020204020204" charset="-122"/>
                <a:ea typeface="微软雅黑" panose="020B0503020204020204" charset="-122"/>
                <a:cs typeface="Arial" panose="020B0604020202090204"/>
                <a:sym typeface="+mn-ea"/>
              </a:rPr>
              <a:t>human </a:t>
            </a:r>
            <a:r>
              <a:rPr sz="2000" dirty="0">
                <a:solidFill>
                  <a:schemeClr val="bg2">
                    <a:lumMod val="50000"/>
                  </a:schemeClr>
                </a:solidFill>
                <a:latin typeface="微软雅黑" panose="020B0503020204020204" charset="-122"/>
                <a:ea typeface="微软雅黑" panose="020B0503020204020204" charset="-122"/>
                <a:cs typeface="Arial" panose="020B0604020202090204"/>
                <a:sym typeface="+mn-ea"/>
              </a:rPr>
              <a:t>brain </a:t>
            </a:r>
            <a:r>
              <a:rPr sz="2000" spc="-35" dirty="0">
                <a:solidFill>
                  <a:schemeClr val="bg2">
                    <a:lumMod val="50000"/>
                  </a:schemeClr>
                </a:solidFill>
                <a:latin typeface="微软雅黑" panose="020B0503020204020204" charset="-122"/>
                <a:ea typeface="微软雅黑" panose="020B0503020204020204" charset="-122"/>
                <a:cs typeface="Arial" panose="020B0604020202090204"/>
                <a:sym typeface="+mn-ea"/>
              </a:rPr>
              <a:t>will </a:t>
            </a:r>
            <a:r>
              <a:rPr sz="2000"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be</a:t>
            </a:r>
            <a:r>
              <a:rPr sz="2000" spc="-70"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revealed.</a:t>
            </a:r>
            <a:endParaRPr sz="2000" spc="-5" dirty="0">
              <a:solidFill>
                <a:schemeClr val="bg2">
                  <a:lumMod val="50000"/>
                </a:schemeClr>
              </a:solidFill>
              <a:latin typeface="微软雅黑" panose="020B0503020204020204" charset="-122"/>
              <a:ea typeface="微软雅黑" panose="020B0503020204020204" charset="-122"/>
              <a:cs typeface="Arial" panose="020B0604020202090204"/>
              <a:sym typeface="+mn-ea"/>
            </a:endParaRPr>
          </a:p>
          <a:p>
            <a:pPr marL="12700" algn="just" fontAlgn="auto">
              <a:lnSpc>
                <a:spcPts val="4500"/>
              </a:lnSpc>
            </a:pPr>
            <a:endParaRPr sz="2000" spc="-5" dirty="0">
              <a:latin typeface="微软雅黑" panose="020B0503020204020204" charset="-122"/>
              <a:ea typeface="微软雅黑" panose="020B0503020204020204" charset="-122"/>
              <a:cs typeface="Arial" panose="020B0604020202090204"/>
              <a:sym typeface="+mn-ea"/>
            </a:endParaRPr>
          </a:p>
          <a:p>
            <a:pPr marL="12700" algn="just" fontAlgn="auto">
              <a:lnSpc>
                <a:spcPts val="4500"/>
              </a:lnSpc>
            </a:pPr>
            <a:endParaRPr sz="2000" spc="-5" dirty="0">
              <a:latin typeface="微软雅黑" panose="020B0503020204020204" charset="-122"/>
              <a:ea typeface="微软雅黑" panose="020B0503020204020204" charset="-122"/>
              <a:cs typeface="Arial" panose="020B0604020202090204"/>
              <a:sym typeface="+mn-ea"/>
            </a:endParaRPr>
          </a:p>
          <a:p>
            <a:pPr marL="12700" algn="just" fontAlgn="auto">
              <a:lnSpc>
                <a:spcPts val="4500"/>
              </a:lnSpc>
            </a:pPr>
            <a:r>
              <a:rPr sz="2000" spc="25" dirty="0">
                <a:latin typeface="微软雅黑" panose="020B0503020204020204" charset="-122"/>
                <a:ea typeface="微软雅黑" panose="020B0503020204020204" charset="-122"/>
                <a:cs typeface="微软雅黑" panose="020B0503020204020204" charset="-122"/>
                <a:sym typeface="+mn-ea"/>
              </a:rPr>
              <a:t>段意</a:t>
            </a:r>
            <a:r>
              <a:rPr sz="2000" spc="75"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了解</a:t>
            </a:r>
            <a:r>
              <a:rPr sz="2000" spc="75" dirty="0">
                <a:latin typeface="微软雅黑" panose="020B0503020204020204" charset="-122"/>
                <a:ea typeface="微软雅黑" panose="020B0503020204020204" charset="-122"/>
                <a:cs typeface="微软雅黑" panose="020B0503020204020204" charset="-122"/>
                <a:sym typeface="+mn-ea"/>
              </a:rPr>
              <a:t>关</a:t>
            </a:r>
            <a:r>
              <a:rPr sz="2000" spc="25" dirty="0">
                <a:latin typeface="微软雅黑" panose="020B0503020204020204" charset="-122"/>
                <a:ea typeface="微软雅黑" panose="020B0503020204020204" charset="-122"/>
                <a:cs typeface="微软雅黑" panose="020B0503020204020204" charset="-122"/>
                <a:sym typeface="+mn-ea"/>
              </a:rPr>
              <a:t>于大</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的</a:t>
            </a:r>
            <a:r>
              <a:rPr sz="2000" spc="75" dirty="0">
                <a:latin typeface="微软雅黑" panose="020B0503020204020204" charset="-122"/>
                <a:ea typeface="微软雅黑" panose="020B0503020204020204" charset="-122"/>
                <a:cs typeface="微软雅黑" panose="020B0503020204020204" charset="-122"/>
                <a:sym typeface="+mn-ea"/>
              </a:rPr>
              <a:t>这</a:t>
            </a:r>
            <a:r>
              <a:rPr sz="2000" spc="25" dirty="0">
                <a:latin typeface="微软雅黑" panose="020B0503020204020204" charset="-122"/>
                <a:ea typeface="微软雅黑" panose="020B0503020204020204" charset="-122"/>
                <a:cs typeface="微软雅黑" panose="020B0503020204020204" charset="-122"/>
                <a:sym typeface="+mn-ea"/>
              </a:rPr>
              <a:t>些有</a:t>
            </a:r>
            <a:r>
              <a:rPr sz="2000" spc="75" dirty="0">
                <a:latin typeface="微软雅黑" panose="020B0503020204020204" charset="-122"/>
                <a:ea typeface="微软雅黑" panose="020B0503020204020204" charset="-122"/>
                <a:cs typeface="微软雅黑" panose="020B0503020204020204" charset="-122"/>
                <a:sym typeface="+mn-ea"/>
              </a:rPr>
              <a:t>趣</a:t>
            </a:r>
            <a:r>
              <a:rPr sz="2000" spc="25" dirty="0">
                <a:latin typeface="微软雅黑" panose="020B0503020204020204" charset="-122"/>
                <a:ea typeface="微软雅黑" panose="020B0503020204020204" charset="-122"/>
                <a:cs typeface="微软雅黑" panose="020B0503020204020204" charset="-122"/>
                <a:sym typeface="+mn-ea"/>
              </a:rPr>
              <a:t>知识</a:t>
            </a:r>
            <a:r>
              <a:rPr sz="2000" spc="75" dirty="0">
                <a:latin typeface="微软雅黑" panose="020B0503020204020204" charset="-122"/>
                <a:ea typeface="微软雅黑" panose="020B0503020204020204" charset="-122"/>
                <a:cs typeface="微软雅黑" panose="020B0503020204020204" charset="-122"/>
                <a:sym typeface="+mn-ea"/>
              </a:rPr>
              <a:t>很</a:t>
            </a:r>
            <a:r>
              <a:rPr sz="2000" spc="25" dirty="0">
                <a:latin typeface="微软雅黑" panose="020B0503020204020204" charset="-122"/>
                <a:ea typeface="微软雅黑" panose="020B0503020204020204" charset="-122"/>
                <a:cs typeface="微软雅黑" panose="020B0503020204020204" charset="-122"/>
                <a:sym typeface="+mn-ea"/>
              </a:rPr>
              <a:t>重</a:t>
            </a:r>
            <a:r>
              <a:rPr sz="2000" spc="65" dirty="0">
                <a:latin typeface="微软雅黑" panose="020B0503020204020204" charset="-122"/>
                <a:ea typeface="微软雅黑" panose="020B0503020204020204" charset="-122"/>
                <a:cs typeface="微软雅黑" panose="020B0503020204020204" charset="-122"/>
                <a:sym typeface="+mn-ea"/>
              </a:rPr>
              <a:t>要</a:t>
            </a:r>
            <a:r>
              <a:rPr sz="2000" spc="25" dirty="0">
                <a:latin typeface="微软雅黑" panose="020B0503020204020204" charset="-122"/>
                <a:ea typeface="微软雅黑" panose="020B0503020204020204" charset="-122"/>
                <a:cs typeface="微软雅黑" panose="020B0503020204020204" charset="-122"/>
                <a:sym typeface="+mn-ea"/>
              </a:rPr>
              <a:t>，经</a:t>
            </a:r>
            <a:r>
              <a:rPr sz="2000" spc="75" dirty="0">
                <a:latin typeface="微软雅黑" panose="020B0503020204020204" charset="-122"/>
                <a:ea typeface="微软雅黑" panose="020B0503020204020204" charset="-122"/>
                <a:cs typeface="微软雅黑" panose="020B0503020204020204" charset="-122"/>
                <a:sym typeface="+mn-ea"/>
              </a:rPr>
              <a:t>过</a:t>
            </a:r>
            <a:r>
              <a:rPr sz="2000" spc="25" dirty="0">
                <a:latin typeface="微软雅黑" panose="020B0503020204020204" charset="-122"/>
                <a:ea typeface="微软雅黑" panose="020B0503020204020204" charset="-122"/>
                <a:cs typeface="微软雅黑" panose="020B0503020204020204" charset="-122"/>
                <a:sym typeface="+mn-ea"/>
              </a:rPr>
              <a:t>科</a:t>
            </a:r>
            <a:r>
              <a:rPr sz="2000" spc="15" dirty="0">
                <a:latin typeface="微软雅黑" panose="020B0503020204020204" charset="-122"/>
                <a:ea typeface="微软雅黑" panose="020B0503020204020204" charset="-122"/>
                <a:cs typeface="微软雅黑" panose="020B0503020204020204" charset="-122"/>
                <a:sym typeface="+mn-ea"/>
              </a:rPr>
              <a:t>学</a:t>
            </a:r>
            <a:r>
              <a:rPr sz="2000" spc="75" dirty="0">
                <a:latin typeface="微软雅黑" panose="020B0503020204020204" charset="-122"/>
                <a:ea typeface="微软雅黑" panose="020B0503020204020204" charset="-122"/>
                <a:cs typeface="微软雅黑" panose="020B0503020204020204" charset="-122"/>
                <a:sym typeface="+mn-ea"/>
              </a:rPr>
              <a:t>家</a:t>
            </a:r>
            <a:r>
              <a:rPr sz="2000" spc="25" dirty="0">
                <a:latin typeface="微软雅黑" panose="020B0503020204020204" charset="-122"/>
                <a:ea typeface="微软雅黑" panose="020B0503020204020204" charset="-122"/>
                <a:cs typeface="微软雅黑" panose="020B0503020204020204" charset="-122"/>
                <a:sym typeface="+mn-ea"/>
              </a:rPr>
              <a:t>不</a:t>
            </a:r>
            <a:r>
              <a:rPr sz="2000" spc="75" dirty="0">
                <a:latin typeface="微软雅黑" panose="020B0503020204020204" charset="-122"/>
                <a:ea typeface="微软雅黑" panose="020B0503020204020204" charset="-122"/>
                <a:cs typeface="微软雅黑" panose="020B0503020204020204" charset="-122"/>
                <a:sym typeface="+mn-ea"/>
              </a:rPr>
              <a:t>懈</a:t>
            </a:r>
            <a:r>
              <a:rPr sz="2000" spc="25" dirty="0">
                <a:latin typeface="微软雅黑" panose="020B0503020204020204" charset="-122"/>
                <a:ea typeface="微软雅黑" panose="020B0503020204020204" charset="-122"/>
                <a:cs typeface="微软雅黑" panose="020B0503020204020204" charset="-122"/>
                <a:sym typeface="+mn-ea"/>
              </a:rPr>
              <a:t>努力</a:t>
            </a:r>
            <a:r>
              <a:rPr sz="2000" spc="75"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越来越多的大脑奥秘将被揭</a:t>
            </a:r>
            <a:r>
              <a:rPr sz="2000" spc="30" dirty="0">
                <a:latin typeface="微软雅黑" panose="020B0503020204020204" charset="-122"/>
                <a:ea typeface="微软雅黑" panose="020B0503020204020204" charset="-122"/>
                <a:cs typeface="微软雅黑" panose="020B0503020204020204" charset="-122"/>
                <a:sym typeface="+mn-ea"/>
              </a:rPr>
              <a:t>开</a:t>
            </a:r>
            <a:r>
              <a:rPr sz="2000" spc="25" dirty="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endParaRPr>
          </a:p>
          <a:p>
            <a:pPr marL="12700" algn="just" fontAlgn="auto">
              <a:lnSpc>
                <a:spcPts val="4500"/>
              </a:lnSpc>
            </a:pPr>
            <a:endParaRPr sz="2000" spc="-5" dirty="0">
              <a:latin typeface="微软雅黑" panose="020B0503020204020204" charset="-122"/>
              <a:ea typeface="微软雅黑" panose="020B0503020204020204" charset="-122"/>
              <a:cs typeface="Arial" panose="020B0604020202090204"/>
              <a:sym typeface="+mn-ea"/>
            </a:endParaRPr>
          </a:p>
          <a:p>
            <a:pPr marL="12700" algn="just" fontAlgn="auto">
              <a:lnSpc>
                <a:spcPts val="4500"/>
              </a:lnSpc>
              <a:spcBef>
                <a:spcPts val="130"/>
              </a:spcBef>
            </a:pPr>
            <a:endParaRPr sz="2000" dirty="0">
              <a:latin typeface="微软雅黑" panose="020B0503020204020204" charset="-122"/>
              <a:ea typeface="微软雅黑" panose="020B0503020204020204" charset="-122"/>
              <a:cs typeface="Arial" panose="020B0604020202090204"/>
            </a:endParaRPr>
          </a:p>
          <a:p>
            <a:pPr marL="12700" algn="just" fontAlgn="auto">
              <a:lnSpc>
                <a:spcPts val="4500"/>
              </a:lnSpc>
              <a:spcBef>
                <a:spcPts val="130"/>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772535" y="2159683"/>
            <a:ext cx="350774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90204"/>
              </a:rPr>
              <a:t>① </a:t>
            </a:r>
            <a:r>
              <a:rPr spc="10" dirty="0">
                <a:latin typeface="微软雅黑" panose="020B0503020204020204" charset="-122"/>
                <a:ea typeface="微软雅黑" panose="020B0503020204020204" charset="-122"/>
                <a:cs typeface="Arial" panose="020B0604020202090204"/>
                <a:sym typeface="+mn-ea"/>
              </a:rPr>
              <a:t>fundamentally  </a:t>
            </a:r>
            <a:endParaRPr spc="10"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25"/>
              </a:spcBef>
            </a:pPr>
            <a:r>
              <a:rPr spc="10" dirty="0">
                <a:latin typeface="微软雅黑" panose="020B0503020204020204" charset="-122"/>
                <a:ea typeface="微软雅黑" panose="020B0503020204020204" charset="-122"/>
                <a:cs typeface="Arial" panose="020B0604020202090204"/>
                <a:sym typeface="+mn-ea"/>
              </a:rPr>
              <a:t>    </a:t>
            </a:r>
            <a:r>
              <a:rPr lang="en-US" spc="10" dirty="0">
                <a:latin typeface="微软雅黑" panose="020B0503020204020204" charset="-122"/>
                <a:ea typeface="微软雅黑" panose="020B0503020204020204" charset="-122"/>
                <a:cs typeface="Arial" panose="020B0604020202090204"/>
                <a:sym typeface="+mn-ea"/>
              </a:rPr>
              <a:t>adv. </a:t>
            </a:r>
            <a:r>
              <a:rPr lang="zh-CN" altLang="en-US" spc="10" dirty="0">
                <a:latin typeface="微软雅黑" panose="020B0503020204020204" charset="-122"/>
                <a:ea typeface="微软雅黑" panose="020B0503020204020204" charset="-122"/>
                <a:cs typeface="Arial" panose="020B0604020202090204"/>
                <a:sym typeface="+mn-ea"/>
              </a:rPr>
              <a:t>根本地、根本上</a:t>
            </a:r>
            <a:endParaRPr lang="zh-CN" altLang="en-US" spc="10"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90204"/>
              </a:rPr>
              <a:t>② </a:t>
            </a:r>
            <a:r>
              <a:rPr lang="en-US" altLang="zh-CN" spc="-10" dirty="0">
                <a:latin typeface="微软雅黑" panose="020B0503020204020204" charset="-122"/>
                <a:ea typeface="微软雅黑" panose="020B0503020204020204" charset="-122"/>
                <a:cs typeface="Arial" panose="020B0604020202090204"/>
              </a:rPr>
              <a:t>concern  v. </a:t>
            </a:r>
            <a:r>
              <a:rPr lang="zh-CN" altLang="en-US" spc="-10" dirty="0">
                <a:latin typeface="微软雅黑" panose="020B0503020204020204" charset="-122"/>
                <a:ea typeface="微软雅黑" panose="020B0503020204020204" charset="-122"/>
                <a:cs typeface="Arial" panose="020B0604020202090204"/>
              </a:rPr>
              <a:t>与</a:t>
            </a:r>
            <a:r>
              <a:rPr lang="en-US" altLang="zh-CN" spc="-10" dirty="0">
                <a:latin typeface="微软雅黑" panose="020B0503020204020204" charset="-122"/>
                <a:ea typeface="微软雅黑" panose="020B0503020204020204" charset="-122"/>
                <a:cs typeface="Arial" panose="020B0604020202090204"/>
              </a:rPr>
              <a:t>...</a:t>
            </a:r>
            <a:r>
              <a:rPr lang="zh-CN" altLang="en-US" spc="-10" dirty="0">
                <a:latin typeface="微软雅黑" panose="020B0503020204020204" charset="-122"/>
                <a:ea typeface="微软雅黑" panose="020B0503020204020204" charset="-122"/>
                <a:cs typeface="Arial" panose="020B0604020202090204"/>
              </a:rPr>
              <a:t>有关、关于</a:t>
            </a:r>
            <a:endParaRPr lang="zh-CN" altLang="en-US" spc="-10" dirty="0">
              <a:latin typeface="微软雅黑" panose="020B0503020204020204" charset="-122"/>
              <a:ea typeface="微软雅黑" panose="020B0503020204020204" charset="-122"/>
              <a:cs typeface="Arial" panose="020B0604020202090204"/>
            </a:endParaRP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spc="5" dirty="0">
                <a:latin typeface="微软雅黑" panose="020B0503020204020204" charset="-122"/>
                <a:ea typeface="微软雅黑" panose="020B0503020204020204" charset="-122"/>
                <a:cs typeface="Arial" panose="020B0604020202090204"/>
                <a:sym typeface="+mn-ea"/>
              </a:rPr>
              <a:t>persistent  [pə'zɪstənt]</a:t>
            </a:r>
            <a:endParaRPr spc="5"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25"/>
              </a:spcBef>
            </a:pPr>
            <a:r>
              <a:rPr lang="en-US" spc="5" dirty="0">
                <a:latin typeface="微软雅黑" panose="020B0503020204020204" charset="-122"/>
                <a:ea typeface="微软雅黑" panose="020B0503020204020204" charset="-122"/>
                <a:cs typeface="Arial" panose="020B0604020202090204"/>
                <a:sym typeface="+mn-ea"/>
              </a:rPr>
              <a:t>adj. </a:t>
            </a:r>
            <a:r>
              <a:rPr lang="zh-CN" altLang="en-US" spc="5" dirty="0">
                <a:latin typeface="微软雅黑" panose="020B0503020204020204" charset="-122"/>
                <a:ea typeface="微软雅黑" panose="020B0503020204020204" charset="-122"/>
                <a:cs typeface="Arial" panose="020B0604020202090204"/>
                <a:sym typeface="+mn-ea"/>
              </a:rPr>
              <a:t>坚持的、持久稳固的、持续的</a:t>
            </a:r>
            <a:endParaRPr lang="zh-CN" altLang="en-US" spc="5"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r>
              <a:rPr lang="zh-CN" spc="-15" dirty="0">
                <a:latin typeface="微软雅黑" panose="020B0503020204020204" charset="-122"/>
                <a:ea typeface="微软雅黑" panose="020B0503020204020204" charset="-122"/>
                <a:cs typeface="Arial" panose="020B0604020202090204"/>
              </a:rPr>
              <a:t>④ </a:t>
            </a:r>
            <a:r>
              <a:rPr spc="-5" dirty="0">
                <a:latin typeface="微软雅黑" panose="020B0503020204020204" charset="-122"/>
                <a:ea typeface="微软雅黑" panose="020B0503020204020204" charset="-122"/>
                <a:cs typeface="Arial" panose="020B0604020202090204"/>
                <a:sym typeface="+mn-ea"/>
              </a:rPr>
              <a:t>reveal  [rɪ'viːl]  </a:t>
            </a:r>
            <a:endParaRPr spc="-5"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r>
              <a:rPr lang="en-US" spc="-5" dirty="0">
                <a:latin typeface="微软雅黑" panose="020B0503020204020204" charset="-122"/>
                <a:ea typeface="微软雅黑" panose="020B0503020204020204" charset="-122"/>
                <a:cs typeface="Arial" panose="020B0604020202090204"/>
                <a:sym typeface="+mn-ea"/>
              </a:rPr>
              <a:t>    v. </a:t>
            </a:r>
            <a:r>
              <a:rPr lang="zh-CN" altLang="en-US" spc="-5" dirty="0">
                <a:latin typeface="微软雅黑" panose="020B0503020204020204" charset="-122"/>
                <a:ea typeface="微软雅黑" panose="020B0503020204020204" charset="-122"/>
                <a:cs typeface="Arial" panose="020B0604020202090204"/>
                <a:sym typeface="+mn-ea"/>
              </a:rPr>
              <a:t>显示、透露、揭露</a:t>
            </a:r>
            <a:endParaRPr lang="zh-CN" altLang="en-US" spc="-5" dirty="0">
              <a:latin typeface="微软雅黑" panose="020B0503020204020204" charset="-122"/>
              <a:ea typeface="微软雅黑" panose="020B0503020204020204" charset="-122"/>
              <a:cs typeface="Arial" panose="020B0604020202090204"/>
              <a:sym typeface="+mn-ea"/>
            </a:endParaRPr>
          </a:p>
          <a:p>
            <a:pPr marL="12700" marR="42545">
              <a:lnSpc>
                <a:spcPct val="150000"/>
              </a:lnSpc>
            </a:pPr>
            <a:endParaRPr lang="zh-CN" spc="-15" dirty="0">
              <a:latin typeface="微软雅黑" panose="020B0503020204020204" charset="-122"/>
              <a:ea typeface="微软雅黑" panose="020B0503020204020204" charset="-122"/>
              <a:cs typeface="Arial" panose="020B060402020209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90204"/>
              <a:sym typeface="+mn-ea"/>
            </a:endParaRPr>
          </a:p>
        </p:txBody>
      </p:sp>
      <p:cxnSp>
        <p:nvCxnSpPr>
          <p:cNvPr id="5" name="直接连接符 4"/>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994388" y="1398902"/>
            <a:ext cx="8203224" cy="4888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392973" y="1511709"/>
            <a:ext cx="7406055" cy="4661535"/>
          </a:xfrm>
          <a:prstGeom prst="rect">
            <a:avLst/>
          </a:prstGeom>
        </p:spPr>
        <p:txBody>
          <a:bodyPr wrap="square">
            <a:spAutoFit/>
          </a:bodyPr>
          <a:lstStyle/>
          <a:p>
            <a:pPr>
              <a:lnSpc>
                <a:spcPct val="150000"/>
              </a:lnSpc>
            </a:pPr>
            <a:r>
              <a:rPr lang="zh-CN" altLang="en-US" dirty="0">
                <a:latin typeface="微软雅黑" panose="020B0503020204020204" charset="-122"/>
                <a:ea typeface="微软雅黑" panose="020B0503020204020204" charset="-122"/>
              </a:rPr>
              <a:t>第一档 (17-20 分）</a:t>
            </a: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上下连贯，意思完整，语言通顺，表达清楚.很少有语法错误和拼写错误。</a:t>
            </a:r>
            <a:endParaRPr lang="en-US" altLang="zh-CN" dirty="0">
              <a:latin typeface="微软雅黑" panose="020B0503020204020204" charset="-122"/>
              <a:ea typeface="微软雅黑" panose="020B0503020204020204" charset="-122"/>
            </a:endParaRPr>
          </a:p>
          <a:p>
            <a:pPr>
              <a:lnSpc>
                <a:spcPct val="150000"/>
              </a:lnSpc>
            </a:pPr>
            <a:endParaRPr lang="en-US" altLang="zh-CN"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第二档 (12-16 分）</a:t>
            </a: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上下较连贯，语言较通顺，表达较清楚，有少数语法错误和拼写错误。</a:t>
            </a:r>
            <a:endParaRPr lang="en-US" altLang="zh-CN" dirty="0">
              <a:latin typeface="微软雅黑" panose="020B0503020204020204" charset="-122"/>
              <a:ea typeface="微软雅黑" panose="020B0503020204020204" charset="-122"/>
            </a:endParaRPr>
          </a:p>
          <a:p>
            <a:pPr>
              <a:lnSpc>
                <a:spcPct val="150000"/>
              </a:lnSpc>
            </a:pPr>
            <a:endParaRPr lang="en-US" altLang="zh-CN"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第三档 (8-11 分）</a:t>
            </a: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上下基本连贯，语言表达不够淸楚，有较多语法错误和拼写错误。</a:t>
            </a:r>
            <a:endParaRPr lang="en-US" altLang="zh-CN" dirty="0">
              <a:latin typeface="微软雅黑" panose="020B0503020204020204" charset="-122"/>
              <a:ea typeface="微软雅黑" panose="020B0503020204020204" charset="-122"/>
            </a:endParaRPr>
          </a:p>
          <a:p>
            <a:pPr>
              <a:lnSpc>
                <a:spcPct val="150000"/>
              </a:lnSpc>
            </a:pPr>
            <a:endParaRPr lang="en-US" altLang="zh-CN"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第四挡 (0-7 分 ）</a:t>
            </a: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上下不够连贯. 语言不够通顺，表达不清楚，有大量语法错误和拼写 。</a:t>
            </a:r>
            <a:endParaRPr lang="zh-CN" altLang="en-US" dirty="0">
              <a:latin typeface="微软雅黑" panose="020B0503020204020204" charset="-122"/>
              <a:ea typeface="微软雅黑" panose="020B0503020204020204" charset="-122"/>
            </a:endParaRPr>
          </a:p>
        </p:txBody>
      </p: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9" name="图示 8"/>
          <p:cNvGraphicFramePr/>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 y="17145"/>
            <a:ext cx="12310110" cy="7144385"/>
          </a:xfrm>
          <a:prstGeom prst="rect">
            <a:avLst/>
          </a:prstGeom>
        </p:spPr>
        <p:txBody>
          <a:bodyPr vert="horz" wrap="square" lIns="0" tIns="46566" rIns="0" bIns="0" rtlCol="0">
            <a:spAutoFit/>
          </a:bodyPr>
          <a:lstStyle/>
          <a:p>
            <a:pPr marL="12700" indent="0" fontAlgn="auto">
              <a:lnSpc>
                <a:spcPts val="3260"/>
              </a:lnSpc>
              <a:spcBef>
                <a:spcPts val="275"/>
              </a:spcBef>
            </a:pPr>
            <a:r>
              <a:rPr sz="2000" b="1" spc="0" dirty="0">
                <a:latin typeface="微软雅黑" panose="020B0503020204020204" charset="-122"/>
                <a:ea typeface="微软雅黑" panose="020B0503020204020204" charset="-122"/>
                <a:cs typeface="Times New Roman" panose="02020703060505090304"/>
              </a:rPr>
              <a:t>I. </a:t>
            </a:r>
            <a:r>
              <a:rPr sz="2000" b="1" spc="10" dirty="0">
                <a:latin typeface="微软雅黑" panose="020B0503020204020204" charset="-122"/>
                <a:ea typeface="微软雅黑" panose="020B0503020204020204" charset="-122"/>
                <a:cs typeface="Times New Roman" panose="02020703060505090304"/>
              </a:rPr>
              <a:t>Introduction</a:t>
            </a:r>
            <a:r>
              <a:rPr sz="2000" b="1" spc="50" dirty="0">
                <a:latin typeface="微软雅黑" panose="020B0503020204020204" charset="-122"/>
                <a:ea typeface="微软雅黑" panose="020B0503020204020204" charset="-122"/>
                <a:cs typeface="Times New Roman" panose="02020703060505090304"/>
              </a:rPr>
              <a:t> </a:t>
            </a:r>
            <a:r>
              <a:rPr sz="2000" b="1" spc="25" dirty="0">
                <a:latin typeface="微软雅黑" panose="020B0503020204020204" charset="-122"/>
                <a:ea typeface="微软雅黑" panose="020B0503020204020204" charset="-122"/>
                <a:cs typeface="Times New Roman" panose="02020703060505090304"/>
              </a:rPr>
              <a:t>(</a:t>
            </a:r>
            <a:r>
              <a:rPr lang="en-US" sz="2000" b="1" spc="25" dirty="0">
                <a:latin typeface="微软雅黑" panose="020B0503020204020204" charset="-122"/>
                <a:ea typeface="微软雅黑" panose="020B0503020204020204" charset="-122"/>
                <a:cs typeface="Times New Roman" panose="02020703060505090304"/>
              </a:rPr>
              <a:t>P</a:t>
            </a:r>
            <a:r>
              <a:rPr sz="2000" b="1" spc="25" dirty="0">
                <a:latin typeface="微软雅黑" panose="020B0503020204020204" charset="-122"/>
                <a:ea typeface="微软雅黑" panose="020B0503020204020204" charset="-122"/>
                <a:cs typeface="Times New Roman" panose="02020703060505090304"/>
              </a:rPr>
              <a:t>ara.1)</a:t>
            </a:r>
            <a:endParaRPr sz="2000" b="1" spc="25" dirty="0">
              <a:latin typeface="微软雅黑" panose="020B0503020204020204" charset="-122"/>
              <a:ea typeface="微软雅黑" panose="020B0503020204020204" charset="-122"/>
              <a:cs typeface="Times New Roman" panose="02020703060505090304"/>
            </a:endParaRPr>
          </a:p>
          <a:p>
            <a:pPr marL="12700" indent="0" fontAlgn="auto">
              <a:lnSpc>
                <a:spcPts val="3260"/>
              </a:lnSpc>
              <a:spcBef>
                <a:spcPts val="275"/>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People</a:t>
            </a:r>
            <a:r>
              <a:rPr lang="en-US" sz="2000" dirty="0">
                <a:latin typeface="微软雅黑" panose="020B0503020204020204" charset="-122"/>
                <a:ea typeface="微软雅黑" panose="020B0503020204020204" charset="-122"/>
                <a:cs typeface="Times New Roman" panose="02020703060505090304"/>
                <a:sym typeface="+mn-ea"/>
              </a:rPr>
              <a:t>'</a:t>
            </a:r>
            <a:r>
              <a:rPr sz="2000" dirty="0">
                <a:latin typeface="微软雅黑" panose="020B0503020204020204" charset="-122"/>
                <a:ea typeface="微软雅黑" panose="020B0503020204020204" charset="-122"/>
                <a:cs typeface="Times New Roman" panose="02020703060505090304"/>
                <a:sym typeface="+mn-ea"/>
              </a:rPr>
              <a:t>s </a:t>
            </a:r>
            <a:r>
              <a:rPr sz="2000" spc="10" dirty="0">
                <a:latin typeface="微软雅黑" panose="020B0503020204020204" charset="-122"/>
                <a:ea typeface="微软雅黑" panose="020B0503020204020204" charset="-122"/>
                <a:cs typeface="Times New Roman" panose="02020703060505090304"/>
                <a:sym typeface="+mn-ea"/>
              </a:rPr>
              <a:t>concern </a:t>
            </a:r>
            <a:r>
              <a:rPr sz="2000" spc="25" dirty="0">
                <a:latin typeface="微软雅黑" panose="020B0503020204020204" charset="-122"/>
                <a:ea typeface="微软雅黑" panose="020B0503020204020204" charset="-122"/>
                <a:cs typeface="Times New Roman" panose="02020703060505090304"/>
                <a:sym typeface="+mn-ea"/>
              </a:rPr>
              <a:t>about </a:t>
            </a:r>
            <a:r>
              <a:rPr sz="2000" spc="5" dirty="0">
                <a:latin typeface="微软雅黑" panose="020B0503020204020204" charset="-122"/>
                <a:ea typeface="微软雅黑" panose="020B0503020204020204" charset="-122"/>
                <a:cs typeface="Times New Roman" panose="02020703060505090304"/>
                <a:sym typeface="+mn-ea"/>
              </a:rPr>
              <a:t>the structure </a:t>
            </a:r>
            <a:r>
              <a:rPr sz="2000" spc="10" dirty="0">
                <a:latin typeface="微软雅黑" panose="020B0503020204020204" charset="-122"/>
                <a:ea typeface="微软雅黑" panose="020B0503020204020204" charset="-122"/>
                <a:cs typeface="Times New Roman" panose="02020703060505090304"/>
                <a:sym typeface="+mn-ea"/>
              </a:rPr>
              <a:t>and functions </a:t>
            </a:r>
            <a:r>
              <a:rPr sz="2000" spc="25" dirty="0">
                <a:latin typeface="微软雅黑" panose="020B0503020204020204" charset="-122"/>
                <a:ea typeface="微软雅黑" panose="020B0503020204020204" charset="-122"/>
                <a:cs typeface="Times New Roman" panose="02020703060505090304"/>
                <a:sym typeface="+mn-ea"/>
              </a:rPr>
              <a:t>of </a:t>
            </a:r>
            <a:r>
              <a:rPr sz="2000" spc="15" dirty="0">
                <a:latin typeface="微软雅黑" panose="020B0503020204020204" charset="-122"/>
                <a:ea typeface="微软雅黑" panose="020B0503020204020204" charset="-122"/>
                <a:cs typeface="Times New Roman" panose="02020703060505090304"/>
                <a:sym typeface="+mn-ea"/>
              </a:rPr>
              <a:t>human</a:t>
            </a:r>
            <a:r>
              <a:rPr sz="2000" spc="5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spc="1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260"/>
              </a:lnSpc>
              <a:spcBef>
                <a:spcPts val="275"/>
              </a:spcBef>
            </a:pPr>
            <a:r>
              <a:rPr lang="en-US" sz="2000" spc="10"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Thesis: Human </a:t>
            </a:r>
            <a:r>
              <a:rPr sz="2000" spc="10" dirty="0">
                <a:latin typeface="微软雅黑" panose="020B0503020204020204" charset="-122"/>
                <a:ea typeface="微软雅黑" panose="020B0503020204020204" charset="-122"/>
                <a:cs typeface="Times New Roman" panose="02020703060505090304"/>
                <a:sym typeface="+mn-ea"/>
              </a:rPr>
              <a:t>brains </a:t>
            </a:r>
            <a:r>
              <a:rPr sz="2000" spc="5" dirty="0">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divided </a:t>
            </a:r>
            <a:r>
              <a:rPr sz="2000" dirty="0">
                <a:latin typeface="微软雅黑" panose="020B0503020204020204" charset="-122"/>
                <a:ea typeface="微软雅黑" panose="020B0503020204020204" charset="-122"/>
                <a:cs typeface="Times New Roman" panose="02020703060505090304"/>
                <a:sym typeface="+mn-ea"/>
              </a:rPr>
              <a:t>into </a:t>
            </a:r>
            <a:r>
              <a:rPr sz="2000" spc="5" dirty="0">
                <a:latin typeface="微软雅黑" panose="020B0503020204020204" charset="-122"/>
                <a:ea typeface="微软雅黑" panose="020B0503020204020204" charset="-122"/>
                <a:cs typeface="Times New Roman" panose="02020703060505090304"/>
                <a:sym typeface="+mn-ea"/>
              </a:rPr>
              <a:t>two halves,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each half </a:t>
            </a:r>
            <a:r>
              <a:rPr sz="2000" spc="10" dirty="0">
                <a:latin typeface="微软雅黑" panose="020B0503020204020204" charset="-122"/>
                <a:ea typeface="微软雅黑" panose="020B0503020204020204" charset="-122"/>
                <a:cs typeface="Times New Roman" panose="02020703060505090304"/>
                <a:sym typeface="+mn-ea"/>
              </a:rPr>
              <a:t>has </a:t>
            </a:r>
            <a:r>
              <a:rPr sz="2000" dirty="0">
                <a:latin typeface="微软雅黑" panose="020B0503020204020204" charset="-122"/>
                <a:ea typeface="微软雅黑" panose="020B0503020204020204" charset="-122"/>
                <a:cs typeface="Times New Roman" panose="02020703060505090304"/>
                <a:sym typeface="+mn-ea"/>
              </a:rPr>
              <a:t>separate</a:t>
            </a:r>
            <a:r>
              <a:rPr sz="2000" spc="-17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features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roles</a:t>
            </a:r>
            <a:r>
              <a:rPr dirty="0">
                <a:latin typeface="Times New Roman" panose="02020703060505090304"/>
                <a:cs typeface="Times New Roman" panose="02020703060505090304"/>
                <a:sym typeface="+mn-ea"/>
              </a:rPr>
              <a:t>.</a:t>
            </a:r>
            <a:endParaRPr dirty="0">
              <a:latin typeface="Times New Roman" panose="02020703060505090304"/>
              <a:cs typeface="Times New Roman" panose="02020703060505090304"/>
            </a:endParaRPr>
          </a:p>
          <a:p>
            <a:pPr marL="12700" indent="0" fontAlgn="auto">
              <a:lnSpc>
                <a:spcPts val="32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 </a:t>
            </a:r>
            <a:r>
              <a:rPr sz="2000" b="1" spc="25" dirty="0">
                <a:latin typeface="微软雅黑" panose="020B0503020204020204" charset="-122"/>
                <a:ea typeface="微软雅黑" panose="020B0503020204020204" charset="-122"/>
                <a:cs typeface="Times New Roman" panose="02020703060505090304"/>
                <a:sym typeface="+mn-ea"/>
              </a:rPr>
              <a:t>Features and </a:t>
            </a:r>
            <a:r>
              <a:rPr sz="2000" b="1" dirty="0">
                <a:latin typeface="微软雅黑" panose="020B0503020204020204" charset="-122"/>
                <a:ea typeface="微软雅黑" panose="020B0503020204020204" charset="-122"/>
                <a:cs typeface="Times New Roman" panose="02020703060505090304"/>
                <a:sym typeface="+mn-ea"/>
              </a:rPr>
              <a:t>roles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brain </a:t>
            </a:r>
            <a:r>
              <a:rPr sz="2000" b="1" spc="25" dirty="0">
                <a:latin typeface="微软雅黑" panose="020B0503020204020204" charset="-122"/>
                <a:ea typeface="微软雅黑" panose="020B0503020204020204" charset="-122"/>
                <a:cs typeface="Times New Roman" panose="02020703060505090304"/>
                <a:sym typeface="+mn-ea"/>
              </a:rPr>
              <a:t>and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135"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.2-3)</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2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A. </a:t>
            </a:r>
            <a:r>
              <a:rPr sz="2000" spc="-5" dirty="0">
                <a:latin typeface="微软雅黑" panose="020B0503020204020204" charset="-122"/>
                <a:ea typeface="微软雅黑" panose="020B0503020204020204" charset="-122"/>
                <a:cs typeface="Times New Roman" panose="02020703060505090304"/>
                <a:sym typeface="+mn-ea"/>
              </a:rPr>
              <a:t>Left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55" dirty="0">
                <a:latin typeface="微软雅黑" panose="020B0503020204020204" charset="-122"/>
                <a:ea typeface="微软雅黑" panose="020B0503020204020204" charset="-122"/>
                <a:cs typeface="Times New Roman" panose="02020703060505090304"/>
                <a:sym typeface="+mn-ea"/>
              </a:rPr>
              <a:t> </a:t>
            </a:r>
            <a:r>
              <a:rPr sz="2000" spc="-5" dirty="0">
                <a:latin typeface="微软雅黑" panose="020B0503020204020204" charset="-122"/>
                <a:ea typeface="微软雅黑" panose="020B0503020204020204" charset="-122"/>
                <a:cs typeface="Times New Roman" panose="02020703060505090304"/>
                <a:sym typeface="+mn-ea"/>
              </a:rPr>
              <a:t>logically</a:t>
            </a:r>
            <a:endParaRPr sz="2000" spc="-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260"/>
              </a:lnSpc>
              <a:spcBef>
                <a:spcPts val="180"/>
              </a:spcBef>
            </a:pPr>
            <a:r>
              <a:rPr lang="en-US" sz="2000" spc="-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Right </a:t>
            </a:r>
            <a:r>
              <a:rPr sz="2000" spc="5" dirty="0">
                <a:latin typeface="微软雅黑" panose="020B0503020204020204" charset="-122"/>
                <a:ea typeface="微软雅黑" panose="020B0503020204020204" charset="-122"/>
                <a:cs typeface="Times New Roman" panose="02020703060505090304"/>
                <a:sym typeface="+mn-ea"/>
              </a:rPr>
              <a:t>brain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the </a:t>
            </a:r>
            <a:r>
              <a:rPr sz="2000" spc="10" dirty="0">
                <a:latin typeface="微软雅黑" panose="020B0503020204020204" charset="-122"/>
                <a:ea typeface="微软雅黑" panose="020B0503020204020204" charset="-122"/>
                <a:cs typeface="Times New Roman" panose="02020703060505090304"/>
                <a:sym typeface="+mn-ea"/>
              </a:rPr>
              <a:t>function </a:t>
            </a:r>
            <a:r>
              <a:rPr sz="2000" spc="25" dirty="0">
                <a:latin typeface="微软雅黑" panose="020B0503020204020204" charset="-122"/>
                <a:ea typeface="微软雅黑" panose="020B0503020204020204" charset="-122"/>
                <a:cs typeface="Times New Roman" panose="02020703060505090304"/>
                <a:sym typeface="+mn-ea"/>
              </a:rPr>
              <a:t>of </a:t>
            </a:r>
            <a:r>
              <a:rPr sz="2000" spc="10" dirty="0">
                <a:latin typeface="微软雅黑" panose="020B0503020204020204" charset="-122"/>
                <a:ea typeface="微软雅黑" panose="020B0503020204020204" charset="-122"/>
                <a:cs typeface="Times New Roman" panose="02020703060505090304"/>
                <a:sym typeface="+mn-ea"/>
              </a:rPr>
              <a:t>thinking</a:t>
            </a:r>
            <a:r>
              <a:rPr sz="2000" spc="-125"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creatively</a:t>
            </a:r>
            <a:endParaRPr sz="2000"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260"/>
              </a:lnSpc>
              <a:spcBef>
                <a:spcPts val="180"/>
              </a:spcBef>
            </a:pPr>
            <a:r>
              <a:rPr sz="2000" b="1" dirty="0">
                <a:latin typeface="微软雅黑" panose="020B0503020204020204" charset="-122"/>
                <a:ea typeface="微软雅黑" panose="020B0503020204020204" charset="-122"/>
                <a:cs typeface="Times New Roman" panose="02020703060505090304"/>
                <a:sym typeface="+mn-ea"/>
              </a:rPr>
              <a:t>III. </a:t>
            </a:r>
            <a:r>
              <a:rPr sz="2000" b="1" spc="10" dirty="0">
                <a:latin typeface="微软雅黑" panose="020B0503020204020204" charset="-122"/>
                <a:ea typeface="微软雅黑" panose="020B0503020204020204" charset="-122"/>
                <a:cs typeface="Times New Roman" panose="02020703060505090304"/>
                <a:sym typeface="+mn-ea"/>
              </a:rPr>
              <a:t>Dominance </a:t>
            </a:r>
            <a:r>
              <a:rPr sz="2000" b="1" spc="25" dirty="0">
                <a:latin typeface="微软雅黑" panose="020B0503020204020204" charset="-122"/>
                <a:ea typeface="微软雅黑" panose="020B0503020204020204" charset="-122"/>
                <a:cs typeface="Times New Roman" panose="02020703060505090304"/>
                <a:sym typeface="+mn-ea"/>
              </a:rPr>
              <a:t>of </a:t>
            </a:r>
            <a:r>
              <a:rPr sz="2000" b="1" dirty="0">
                <a:latin typeface="微软雅黑" panose="020B0503020204020204" charset="-122"/>
                <a:ea typeface="微软雅黑" panose="020B0503020204020204" charset="-122"/>
                <a:cs typeface="Times New Roman" panose="02020703060505090304"/>
                <a:sym typeface="+mn-ea"/>
              </a:rPr>
              <a:t>left </a:t>
            </a:r>
            <a:r>
              <a:rPr sz="2000" b="1" spc="25" dirty="0">
                <a:latin typeface="微软雅黑" panose="020B0503020204020204" charset="-122"/>
                <a:ea typeface="微软雅黑" panose="020B0503020204020204" charset="-122"/>
                <a:cs typeface="Times New Roman" panose="02020703060505090304"/>
                <a:sym typeface="+mn-ea"/>
              </a:rPr>
              <a:t>or </a:t>
            </a:r>
            <a:r>
              <a:rPr sz="2000" b="1" spc="-5" dirty="0">
                <a:latin typeface="微软雅黑" panose="020B0503020204020204" charset="-122"/>
                <a:ea typeface="微软雅黑" panose="020B0503020204020204" charset="-122"/>
                <a:cs typeface="Times New Roman" panose="02020703060505090304"/>
                <a:sym typeface="+mn-ea"/>
              </a:rPr>
              <a:t>right </a:t>
            </a:r>
            <a:r>
              <a:rPr sz="2000" b="1" dirty="0">
                <a:latin typeface="微软雅黑" panose="020B0503020204020204" charset="-122"/>
                <a:ea typeface="微软雅黑" panose="020B0503020204020204" charset="-122"/>
                <a:cs typeface="Times New Roman" panose="02020703060505090304"/>
                <a:sym typeface="+mn-ea"/>
              </a:rPr>
              <a:t>brain.</a:t>
            </a:r>
            <a:r>
              <a:rPr sz="2000" b="1" spc="-30" dirty="0">
                <a:latin typeface="微软雅黑" panose="020B0503020204020204" charset="-122"/>
                <a:ea typeface="微软雅黑" panose="020B0503020204020204" charset="-122"/>
                <a:cs typeface="Times New Roman" panose="02020703060505090304"/>
                <a:sym typeface="+mn-ea"/>
              </a:rPr>
              <a:t> </a:t>
            </a:r>
            <a:r>
              <a:rPr sz="2000" b="1" spc="25" dirty="0">
                <a:latin typeface="微软雅黑" panose="020B0503020204020204" charset="-122"/>
                <a:ea typeface="微软雅黑" panose="020B0503020204020204" charset="-122"/>
                <a:cs typeface="Times New Roman" panose="02020703060505090304"/>
                <a:sym typeface="+mn-ea"/>
              </a:rPr>
              <a:t>(</a:t>
            </a:r>
            <a:r>
              <a:rPr lang="en-US" sz="2000" b="1" spc="25" dirty="0">
                <a:latin typeface="微软雅黑" panose="020B0503020204020204" charset="-122"/>
                <a:ea typeface="微软雅黑" panose="020B0503020204020204" charset="-122"/>
                <a:cs typeface="Times New Roman" panose="02020703060505090304"/>
                <a:sym typeface="+mn-ea"/>
              </a:rPr>
              <a:t>P</a:t>
            </a:r>
            <a:r>
              <a:rPr sz="2000" b="1" spc="25" dirty="0">
                <a:latin typeface="微软雅黑" panose="020B0503020204020204" charset="-122"/>
                <a:ea typeface="微软雅黑" panose="020B0503020204020204" charset="-122"/>
                <a:cs typeface="Times New Roman" panose="02020703060505090304"/>
                <a:sym typeface="+mn-ea"/>
              </a:rPr>
              <a:t>ara</a:t>
            </a:r>
            <a:r>
              <a:rPr lang="en-US" sz="2000" b="1" spc="25" dirty="0">
                <a:latin typeface="微软雅黑" panose="020B0503020204020204" charset="-122"/>
                <a:ea typeface="微软雅黑" panose="020B0503020204020204" charset="-122"/>
                <a:cs typeface="Times New Roman" panose="02020703060505090304"/>
                <a:sym typeface="+mn-ea"/>
              </a:rPr>
              <a:t>s</a:t>
            </a:r>
            <a:r>
              <a:rPr sz="2000" b="1" spc="25" dirty="0">
                <a:latin typeface="微软雅黑" panose="020B0503020204020204" charset="-122"/>
                <a:ea typeface="微软雅黑" panose="020B0503020204020204" charset="-122"/>
                <a:cs typeface="Times New Roman" panose="02020703060505090304"/>
                <a:sym typeface="+mn-ea"/>
              </a:rPr>
              <a:t>.4-5) </a:t>
            </a:r>
            <a:endParaRPr sz="2000" b="1" spc="2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260"/>
              </a:lnSpc>
              <a:spcBef>
                <a:spcPts val="180"/>
              </a:spcBef>
            </a:pPr>
            <a:r>
              <a:rPr lang="en-US" sz="2000" dirty="0">
                <a:latin typeface="微软雅黑" panose="020B0503020204020204" charset="-122"/>
                <a:ea typeface="微软雅黑" panose="020B0503020204020204" charset="-122"/>
                <a:cs typeface="Times New Roman" panose="02020703060505090304"/>
                <a:sym typeface="+mn-ea"/>
              </a:rPr>
              <a:t>A.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left-brained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12700" indent="0" fontAlgn="auto">
              <a:lnSpc>
                <a:spcPts val="3260"/>
              </a:lnSpc>
              <a:spcBef>
                <a:spcPts val="180"/>
              </a:spcBef>
            </a:pPr>
            <a:r>
              <a:rPr lang="en-US" sz="2000" spc="15" dirty="0">
                <a:latin typeface="微软雅黑" panose="020B0503020204020204" charset="-122"/>
                <a:ea typeface="微软雅黑" panose="020B0503020204020204" charset="-122"/>
                <a:cs typeface="Times New Roman" panose="02020703060505090304"/>
                <a:sym typeface="+mn-ea"/>
              </a:rPr>
              <a:t>1. </a:t>
            </a:r>
            <a:r>
              <a:rPr sz="2000" spc="-10" dirty="0">
                <a:latin typeface="微软雅黑" panose="020B0503020204020204" charset="-122"/>
                <a:ea typeface="微软雅黑" panose="020B0503020204020204" charset="-122"/>
                <a:cs typeface="Times New Roman" panose="02020703060505090304"/>
                <a:sym typeface="+mn-ea"/>
              </a:rPr>
              <a:t>Being </a:t>
            </a:r>
            <a:r>
              <a:rPr sz="2000" spc="10" dirty="0">
                <a:latin typeface="微软雅黑" panose="020B0503020204020204" charset="-122"/>
                <a:ea typeface="微软雅黑" panose="020B0503020204020204" charset="-122"/>
                <a:cs typeface="Times New Roman" panose="02020703060505090304"/>
                <a:sym typeface="+mn-ea"/>
              </a:rPr>
              <a:t>good </a:t>
            </a:r>
            <a:r>
              <a:rPr sz="2000" dirty="0">
                <a:latin typeface="微软雅黑" panose="020B0503020204020204" charset="-122"/>
                <a:ea typeface="微软雅黑" panose="020B0503020204020204" charset="-122"/>
                <a:cs typeface="Times New Roman" panose="02020703060505090304"/>
                <a:sym typeface="+mn-ea"/>
              </a:rPr>
              <a:t>at mathematics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language</a:t>
            </a:r>
            <a:r>
              <a:rPr sz="2000" spc="-90"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expression</a:t>
            </a:r>
            <a:endParaRPr sz="2000" spc="15" dirty="0">
              <a:latin typeface="微软雅黑" panose="020B0503020204020204" charset="-122"/>
              <a:ea typeface="微软雅黑" panose="020B0503020204020204" charset="-122"/>
              <a:cs typeface="Times New Roman" panose="02020703060505090304"/>
              <a:sym typeface="+mn-ea"/>
            </a:endParaRPr>
          </a:p>
          <a:p>
            <a:pPr marL="0" lvl="1" indent="0" fontAlgn="auto">
              <a:lnSpc>
                <a:spcPts val="3260"/>
              </a:lnSpc>
              <a:spcBef>
                <a:spcPts val="180"/>
              </a:spcBef>
            </a:pPr>
            <a:r>
              <a:rPr lang="en-US" sz="2000" spc="15" dirty="0">
                <a:latin typeface="微软雅黑" panose="020B0503020204020204" charset="-122"/>
                <a:ea typeface="微软雅黑" panose="020B0503020204020204" charset="-122"/>
                <a:cs typeface="Times New Roman" panose="02020703060505090304"/>
                <a:sym typeface="+mn-ea"/>
              </a:rPr>
              <a:t>2. </a:t>
            </a:r>
            <a:r>
              <a:rPr sz="2000" spc="-5" dirty="0">
                <a:latin typeface="微软雅黑" panose="020B0503020204020204" charset="-122"/>
                <a:ea typeface="微软雅黑" panose="020B0503020204020204" charset="-122"/>
                <a:cs typeface="Times New Roman" panose="02020703060505090304"/>
                <a:sym typeface="+mn-ea"/>
              </a:rPr>
              <a:t>Believing </a:t>
            </a:r>
            <a:r>
              <a:rPr sz="2000" dirty="0">
                <a:latin typeface="微软雅黑" panose="020B0503020204020204" charset="-122"/>
                <a:ea typeface="微软雅黑" panose="020B0503020204020204" charset="-122"/>
                <a:cs typeface="Times New Roman" panose="02020703060505090304"/>
                <a:sym typeface="+mn-ea"/>
              </a:rPr>
              <a:t>in</a:t>
            </a:r>
            <a:r>
              <a:rPr sz="2000" spc="-60"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reasoning</a:t>
            </a:r>
            <a:endParaRPr sz="2000" dirty="0">
              <a:latin typeface="微软雅黑" panose="020B0503020204020204" charset="-122"/>
              <a:ea typeface="微软雅黑" panose="020B0503020204020204" charset="-122"/>
              <a:cs typeface="Times New Roman" panose="02020703060505090304"/>
            </a:endParaRPr>
          </a:p>
          <a:p>
            <a:pPr marL="12700" indent="0" fontAlgn="auto">
              <a:lnSpc>
                <a:spcPts val="32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B. </a:t>
            </a:r>
            <a:r>
              <a:rPr sz="2000" dirty="0">
                <a:latin typeface="微软雅黑" panose="020B0503020204020204" charset="-122"/>
                <a:ea typeface="微软雅黑" panose="020B0503020204020204" charset="-122"/>
                <a:cs typeface="Times New Roman" panose="02020703060505090304"/>
                <a:sym typeface="+mn-ea"/>
              </a:rPr>
              <a:t>Features </a:t>
            </a:r>
            <a:r>
              <a:rPr sz="2000" spc="25" dirty="0">
                <a:latin typeface="微软雅黑" panose="020B0503020204020204" charset="-122"/>
                <a:ea typeface="微软雅黑" panose="020B0503020204020204" charset="-122"/>
                <a:cs typeface="Times New Roman" panose="02020703060505090304"/>
                <a:sym typeface="+mn-ea"/>
              </a:rPr>
              <a:t>of </a:t>
            </a:r>
            <a:r>
              <a:rPr lang="en-US" sz="2000" spc="25" dirty="0">
                <a:latin typeface="微软雅黑" panose="020B0503020204020204" charset="-122"/>
                <a:ea typeface="微软雅黑" panose="020B0503020204020204" charset="-122"/>
                <a:cs typeface="Times New Roman" panose="02020703060505090304"/>
                <a:sym typeface="+mn-ea"/>
              </a:rPr>
              <a:t>right</a:t>
            </a:r>
            <a:r>
              <a:rPr sz="2000" spc="5" dirty="0">
                <a:latin typeface="微软雅黑" panose="020B0503020204020204" charset="-122"/>
                <a:ea typeface="微软雅黑" panose="020B0503020204020204" charset="-122"/>
                <a:cs typeface="Times New Roman" panose="02020703060505090304"/>
                <a:sym typeface="+mn-ea"/>
              </a:rPr>
              <a:t>-brained</a:t>
            </a:r>
            <a:r>
              <a:rPr sz="2000" spc="6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people</a:t>
            </a:r>
            <a:endParaRPr sz="2000" spc="15" dirty="0">
              <a:latin typeface="微软雅黑" panose="020B0503020204020204" charset="-122"/>
              <a:ea typeface="微软雅黑" panose="020B0503020204020204" charset="-122"/>
              <a:cs typeface="Times New Roman" panose="02020703060505090304"/>
              <a:sym typeface="+mn-ea"/>
            </a:endParaRPr>
          </a:p>
          <a:p>
            <a:pPr marL="0" lvl="1" indent="0" fontAlgn="auto">
              <a:lnSpc>
                <a:spcPts val="32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1. </a:t>
            </a:r>
            <a:r>
              <a:rPr sz="2000" spc="-5" dirty="0">
                <a:latin typeface="微软雅黑" panose="020B0503020204020204" charset="-122"/>
                <a:ea typeface="微软雅黑" panose="020B0503020204020204" charset="-122"/>
                <a:cs typeface="Times New Roman" panose="02020703060505090304"/>
                <a:sym typeface="+mn-ea"/>
              </a:rPr>
              <a:t>Being artistic </a:t>
            </a:r>
            <a:r>
              <a:rPr sz="2000" spc="10" dirty="0">
                <a:latin typeface="微软雅黑" panose="020B0503020204020204" charset="-122"/>
                <a:ea typeface="微软雅黑" panose="020B0503020204020204" charset="-122"/>
                <a:cs typeface="Times New Roman" panose="02020703060505090304"/>
                <a:sym typeface="+mn-ea"/>
              </a:rPr>
              <a:t>and </a:t>
            </a:r>
            <a:r>
              <a:rPr sz="2000" spc="15" dirty="0">
                <a:latin typeface="微软雅黑" panose="020B0503020204020204" charset="-122"/>
                <a:ea typeface="微软雅黑" panose="020B0503020204020204" charset="-122"/>
                <a:cs typeface="Times New Roman" panose="02020703060505090304"/>
                <a:sym typeface="+mn-ea"/>
              </a:rPr>
              <a:t>having </a:t>
            </a:r>
            <a:r>
              <a:rPr lang="en-US" sz="2000" spc="15" dirty="0">
                <a:latin typeface="微软雅黑" panose="020B0503020204020204" charset="-122"/>
                <a:ea typeface="微软雅黑" panose="020B0503020204020204" charset="-122"/>
                <a:cs typeface="Times New Roman" panose="02020703060505090304"/>
                <a:sym typeface="+mn-ea"/>
              </a:rPr>
              <a:t>a </a:t>
            </a:r>
            <a:r>
              <a:rPr sz="2000" spc="15" dirty="0">
                <a:latin typeface="微软雅黑" panose="020B0503020204020204" charset="-122"/>
                <a:ea typeface="微软雅黑" panose="020B0503020204020204" charset="-122"/>
                <a:cs typeface="Times New Roman" panose="02020703060505090304"/>
                <a:sym typeface="+mn-ea"/>
              </a:rPr>
              <a:t>good </a:t>
            </a:r>
            <a:r>
              <a:rPr sz="2000" spc="5" dirty="0">
                <a:latin typeface="微软雅黑" panose="020B0503020204020204" charset="-122"/>
                <a:ea typeface="微软雅黑" panose="020B0503020204020204" charset="-122"/>
                <a:cs typeface="Times New Roman" panose="02020703060505090304"/>
                <a:sym typeface="+mn-ea"/>
              </a:rPr>
              <a:t>sense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music</a:t>
            </a:r>
            <a:r>
              <a:rPr sz="2000" dirty="0">
                <a:latin typeface="微软雅黑" panose="020B0503020204020204" charset="-122"/>
                <a:ea typeface="微软雅黑" panose="020B0503020204020204" charset="-122"/>
                <a:cs typeface="Times New Roman" panose="02020703060505090304"/>
                <a:sym typeface="+mn-ea"/>
              </a:rPr>
              <a:t> appreciation</a:t>
            </a:r>
            <a:endParaRPr sz="2000" dirty="0">
              <a:latin typeface="微软雅黑" panose="020B0503020204020204" charset="-122"/>
              <a:ea typeface="微软雅黑" panose="020B0503020204020204" charset="-122"/>
              <a:cs typeface="Times New Roman" panose="02020703060505090304"/>
            </a:endParaRPr>
          </a:p>
          <a:p>
            <a:pPr marL="0" lvl="1" indent="0" fontAlgn="auto">
              <a:lnSpc>
                <a:spcPts val="32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2. </a:t>
            </a:r>
            <a:r>
              <a:rPr sz="2000" spc="-5" dirty="0">
                <a:latin typeface="微软雅黑" panose="020B0503020204020204" charset="-122"/>
                <a:ea typeface="微软雅黑" panose="020B0503020204020204" charset="-122"/>
                <a:cs typeface="Times New Roman" panose="02020703060505090304"/>
                <a:sym typeface="+mn-ea"/>
              </a:rPr>
              <a:t>Being </a:t>
            </a:r>
            <a:r>
              <a:rPr sz="2000" spc="15" dirty="0">
                <a:latin typeface="微软雅黑" panose="020B0503020204020204" charset="-122"/>
                <a:ea typeface="微软雅黑" panose="020B0503020204020204" charset="-122"/>
                <a:cs typeface="Times New Roman" panose="02020703060505090304"/>
                <a:sym typeface="+mn-ea"/>
              </a:rPr>
              <a:t>open </a:t>
            </a:r>
            <a:r>
              <a:rPr sz="2000" dirty="0">
                <a:latin typeface="微软雅黑" panose="020B0503020204020204" charset="-122"/>
                <a:ea typeface="微软雅黑" panose="020B0503020204020204" charset="-122"/>
                <a:cs typeface="Times New Roman" panose="02020703060505090304"/>
                <a:sym typeface="+mn-ea"/>
              </a:rPr>
              <a:t>to </a:t>
            </a:r>
            <a:r>
              <a:rPr sz="2000" spc="15" dirty="0">
                <a:latin typeface="微软雅黑" panose="020B0503020204020204" charset="-122"/>
                <a:ea typeface="微软雅黑" panose="020B0503020204020204" charset="-122"/>
                <a:cs typeface="Times New Roman" panose="02020703060505090304"/>
                <a:sym typeface="+mn-ea"/>
              </a:rPr>
              <a:t>new </a:t>
            </a:r>
            <a:r>
              <a:rPr sz="2000" dirty="0">
                <a:latin typeface="微软雅黑" panose="020B0503020204020204" charset="-122"/>
                <a:ea typeface="微软雅黑" panose="020B0503020204020204" charset="-122"/>
                <a:cs typeface="Times New Roman" panose="02020703060505090304"/>
                <a:sym typeface="+mn-ea"/>
              </a:rPr>
              <a:t>ideas </a:t>
            </a:r>
            <a:r>
              <a:rPr sz="2000" spc="10" dirty="0">
                <a:latin typeface="微软雅黑" panose="020B0503020204020204" charset="-122"/>
                <a:ea typeface="微软雅黑" panose="020B0503020204020204" charset="-122"/>
                <a:cs typeface="Times New Roman" panose="02020703060505090304"/>
                <a:sym typeface="+mn-ea"/>
              </a:rPr>
              <a:t>and </a:t>
            </a:r>
            <a:r>
              <a:rPr sz="2000" spc="25" dirty="0">
                <a:latin typeface="微软雅黑" panose="020B0503020204020204" charset="-122"/>
                <a:ea typeface="微软雅黑" panose="020B0503020204020204" charset="-122"/>
                <a:cs typeface="Times New Roman" panose="02020703060505090304"/>
                <a:sym typeface="+mn-ea"/>
              </a:rPr>
              <a:t>more</a:t>
            </a:r>
            <a:r>
              <a:rPr sz="2000" spc="-80" dirty="0">
                <a:latin typeface="微软雅黑" panose="020B0503020204020204" charset="-122"/>
                <a:ea typeface="微软雅黑" panose="020B0503020204020204" charset="-122"/>
                <a:cs typeface="Times New Roman" panose="02020703060505090304"/>
                <a:sym typeface="+mn-ea"/>
              </a:rPr>
              <a:t> </a:t>
            </a:r>
            <a:r>
              <a:rPr sz="2000" dirty="0">
                <a:latin typeface="微软雅黑" panose="020B0503020204020204" charset="-122"/>
                <a:ea typeface="微软雅黑" panose="020B0503020204020204" charset="-122"/>
                <a:cs typeface="Times New Roman" panose="02020703060505090304"/>
                <a:sym typeface="+mn-ea"/>
              </a:rPr>
              <a:t>radical</a:t>
            </a:r>
            <a:endParaRPr sz="2000" dirty="0">
              <a:latin typeface="微软雅黑" panose="020B0503020204020204" charset="-122"/>
              <a:ea typeface="微软雅黑" panose="020B0503020204020204" charset="-122"/>
              <a:cs typeface="Times New Roman" panose="02020703060505090304"/>
            </a:endParaRPr>
          </a:p>
          <a:p>
            <a:pPr marL="12700" indent="0" fontAlgn="auto">
              <a:lnSpc>
                <a:spcPts val="3260"/>
              </a:lnSpc>
              <a:spcBef>
                <a:spcPts val="180"/>
              </a:spcBef>
            </a:pPr>
            <a:r>
              <a:rPr lang="en-US" sz="2000" spc="25" dirty="0">
                <a:latin typeface="微软雅黑" panose="020B0503020204020204" charset="-122"/>
                <a:ea typeface="微软雅黑" panose="020B0503020204020204" charset="-122"/>
                <a:cs typeface="Times New Roman" panose="02020703060505090304"/>
                <a:sym typeface="+mn-ea"/>
              </a:rPr>
              <a:t>C. The equal importance of left brain and right brain. / </a:t>
            </a:r>
            <a:r>
              <a:rPr sz="2000" spc="5" dirty="0">
                <a:latin typeface="微软雅黑" panose="020B0503020204020204" charset="-122"/>
                <a:ea typeface="微软雅黑" panose="020B0503020204020204" charset="-122"/>
                <a:cs typeface="Times New Roman" panose="02020703060505090304"/>
                <a:sym typeface="+mn-ea"/>
              </a:rPr>
              <a:t>Coordination </a:t>
            </a:r>
            <a:r>
              <a:rPr sz="2000" spc="25" dirty="0">
                <a:latin typeface="微软雅黑" panose="020B0503020204020204" charset="-122"/>
                <a:ea typeface="微软雅黑" panose="020B0503020204020204" charset="-122"/>
                <a:cs typeface="Times New Roman" panose="02020703060505090304"/>
                <a:sym typeface="+mn-ea"/>
              </a:rPr>
              <a:t>of </a:t>
            </a:r>
            <a:r>
              <a:rPr sz="2000" dirty="0">
                <a:latin typeface="微软雅黑" panose="020B0503020204020204" charset="-122"/>
                <a:ea typeface="微软雅黑" panose="020B0503020204020204" charset="-122"/>
                <a:cs typeface="Times New Roman" panose="02020703060505090304"/>
                <a:sym typeface="+mn-ea"/>
              </a:rPr>
              <a:t>left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right</a:t>
            </a:r>
            <a:r>
              <a:rPr sz="2000" spc="175" dirty="0">
                <a:latin typeface="微软雅黑" panose="020B0503020204020204" charset="-122"/>
                <a:ea typeface="微软雅黑" panose="020B0503020204020204" charset="-122"/>
                <a:cs typeface="Times New Roman" panose="02020703060505090304"/>
                <a:sym typeface="+mn-ea"/>
              </a:rPr>
              <a:t> </a:t>
            </a:r>
            <a:r>
              <a:rPr sz="2000" spc="10" dirty="0">
                <a:latin typeface="微软雅黑" panose="020B0503020204020204" charset="-122"/>
                <a:ea typeface="微软雅黑" panose="020B0503020204020204" charset="-122"/>
                <a:cs typeface="Times New Roman" panose="02020703060505090304"/>
                <a:sym typeface="+mn-ea"/>
              </a:rPr>
              <a:t>brains</a:t>
            </a:r>
            <a:endParaRPr sz="2000" dirty="0">
              <a:latin typeface="微软雅黑" panose="020B0503020204020204" charset="-122"/>
              <a:ea typeface="微软雅黑" panose="020B0503020204020204" charset="-122"/>
              <a:cs typeface="Times New Roman" panose="02020703060505090304"/>
            </a:endParaRPr>
          </a:p>
          <a:p>
            <a:pPr marL="12700" indent="0" fontAlgn="auto">
              <a:lnSpc>
                <a:spcPts val="3260"/>
              </a:lnSpc>
              <a:spcBef>
                <a:spcPts val="180"/>
              </a:spcBef>
            </a:pPr>
            <a:r>
              <a:rPr sz="2000" b="1" spc="-5" dirty="0">
                <a:latin typeface="微软雅黑" panose="020B0503020204020204" charset="-122"/>
                <a:ea typeface="微软雅黑" panose="020B0503020204020204" charset="-122"/>
                <a:cs typeface="微软雅黑" panose="020B0503020204020204" charset="-122"/>
                <a:sym typeface="+mn-ea"/>
              </a:rPr>
              <a:t>IV. </a:t>
            </a:r>
            <a:r>
              <a:rPr sz="2000" b="1" spc="15" dirty="0">
                <a:latin typeface="微软雅黑" panose="020B0503020204020204" charset="-122"/>
                <a:ea typeface="微软雅黑" panose="020B0503020204020204" charset="-122"/>
                <a:cs typeface="微软雅黑" panose="020B0503020204020204" charset="-122"/>
                <a:sym typeface="+mn-ea"/>
              </a:rPr>
              <a:t>Conclusion</a:t>
            </a:r>
            <a:r>
              <a:rPr lang="en-US" sz="2000" b="1" spc="15" dirty="0">
                <a:latin typeface="微软雅黑" panose="020B0503020204020204" charset="-122"/>
                <a:ea typeface="微软雅黑" panose="020B0503020204020204" charset="-122"/>
                <a:cs typeface="微软雅黑" panose="020B0503020204020204" charset="-122"/>
                <a:sym typeface="+mn-ea"/>
              </a:rPr>
              <a:t>: </a:t>
            </a:r>
            <a:r>
              <a:rPr sz="2000" b="1" spc="15" dirty="0">
                <a:latin typeface="微软雅黑" panose="020B0503020204020204" charset="-122"/>
                <a:ea typeface="微软雅黑" panose="020B0503020204020204" charset="-122"/>
                <a:cs typeface="微软雅黑" panose="020B0503020204020204" charset="-122"/>
                <a:sym typeface="+mn-ea"/>
              </a:rPr>
              <a:t>More </a:t>
            </a:r>
            <a:r>
              <a:rPr sz="2000" b="1" spc="10" dirty="0">
                <a:latin typeface="微软雅黑" panose="020B0503020204020204" charset="-122"/>
                <a:ea typeface="微软雅黑" panose="020B0503020204020204" charset="-122"/>
                <a:cs typeface="微软雅黑" panose="020B0503020204020204" charset="-122"/>
                <a:sym typeface="+mn-ea"/>
              </a:rPr>
              <a:t>to be </a:t>
            </a:r>
            <a:r>
              <a:rPr sz="2000" b="1" spc="5" dirty="0">
                <a:latin typeface="微软雅黑" panose="020B0503020204020204" charset="-122"/>
                <a:ea typeface="微软雅黑" panose="020B0503020204020204" charset="-122"/>
                <a:cs typeface="微软雅黑" panose="020B0503020204020204" charset="-122"/>
                <a:sym typeface="+mn-ea"/>
              </a:rPr>
              <a:t>learned </a:t>
            </a:r>
            <a:r>
              <a:rPr sz="2000" b="1" spc="25" dirty="0">
                <a:latin typeface="微软雅黑" panose="020B0503020204020204" charset="-122"/>
                <a:ea typeface="微软雅黑" panose="020B0503020204020204" charset="-122"/>
                <a:cs typeface="微软雅黑" panose="020B0503020204020204" charset="-122"/>
                <a:sym typeface="+mn-ea"/>
              </a:rPr>
              <a:t>about </a:t>
            </a:r>
            <a:r>
              <a:rPr sz="2000" b="1" spc="15" dirty="0">
                <a:latin typeface="微软雅黑" panose="020B0503020204020204" charset="-122"/>
                <a:ea typeface="微软雅黑" panose="020B0503020204020204" charset="-122"/>
                <a:cs typeface="微软雅黑" panose="020B0503020204020204" charset="-122"/>
                <a:sym typeface="+mn-ea"/>
              </a:rPr>
              <a:t>human</a:t>
            </a:r>
            <a:r>
              <a:rPr sz="2000" b="1" spc="50" dirty="0">
                <a:latin typeface="微软雅黑" panose="020B0503020204020204" charset="-122"/>
                <a:ea typeface="微软雅黑" panose="020B0503020204020204" charset="-122"/>
                <a:cs typeface="微软雅黑" panose="020B0503020204020204" charset="-122"/>
                <a:sym typeface="+mn-ea"/>
              </a:rPr>
              <a:t> </a:t>
            </a:r>
            <a:r>
              <a:rPr sz="2000" b="1" dirty="0">
                <a:latin typeface="微软雅黑" panose="020B0503020204020204" charset="-122"/>
                <a:ea typeface="微软雅黑" panose="020B0503020204020204" charset="-122"/>
                <a:cs typeface="微软雅黑" panose="020B0503020204020204" charset="-122"/>
                <a:sym typeface="+mn-ea"/>
              </a:rPr>
              <a:t>brain</a:t>
            </a:r>
            <a:r>
              <a:rPr lang="zh-CN" sz="2000" b="1" spc="15" dirty="0">
                <a:latin typeface="微软雅黑" panose="020B0503020204020204" charset="-122"/>
                <a:ea typeface="微软雅黑" panose="020B0503020204020204" charset="-122"/>
                <a:cs typeface="微软雅黑" panose="020B0503020204020204" charset="-122"/>
                <a:sym typeface="+mn-ea"/>
              </a:rPr>
              <a:t>（</a:t>
            </a:r>
            <a:r>
              <a:rPr lang="en-US" altLang="zh-CN" sz="2000" b="1" spc="15" dirty="0">
                <a:latin typeface="微软雅黑" panose="020B0503020204020204" charset="-122"/>
                <a:ea typeface="微软雅黑" panose="020B0503020204020204" charset="-122"/>
                <a:cs typeface="微软雅黑" panose="020B0503020204020204" charset="-122"/>
                <a:sym typeface="+mn-ea"/>
              </a:rPr>
              <a:t>P</a:t>
            </a:r>
            <a:r>
              <a:rPr sz="2000" b="1" spc="15" dirty="0">
                <a:latin typeface="微软雅黑" panose="020B0503020204020204" charset="-122"/>
                <a:ea typeface="微软雅黑" panose="020B0503020204020204" charset="-122"/>
                <a:cs typeface="微软雅黑" panose="020B0503020204020204" charset="-122"/>
                <a:sym typeface="+mn-ea"/>
              </a:rPr>
              <a:t>ara.6</a:t>
            </a:r>
            <a:r>
              <a:rPr lang="zh-CN" sz="2000" b="1" spc="15" dirty="0">
                <a:latin typeface="微软雅黑" panose="020B0503020204020204" charset="-122"/>
                <a:ea typeface="微软雅黑" panose="020B0503020204020204" charset="-122"/>
                <a:cs typeface="微软雅黑" panose="020B0503020204020204" charset="-122"/>
                <a:sym typeface="+mn-ea"/>
              </a:rPr>
              <a:t>）</a:t>
            </a:r>
            <a:endParaRPr sz="2000" dirty="0">
              <a:latin typeface="Times New Roman" panose="02020703060505090304"/>
              <a:cs typeface="Times New Roman" panose="02020703060505090304"/>
            </a:endParaRPr>
          </a:p>
          <a:p>
            <a:pPr marL="12700" indent="0" fontAlgn="auto">
              <a:lnSpc>
                <a:spcPts val="3560"/>
              </a:lnSpc>
              <a:spcBef>
                <a:spcPts val="180"/>
              </a:spcBef>
            </a:pPr>
            <a:endParaRPr lang="zh-CN" altLang="en-US" sz="2000" spc="25" dirty="0">
              <a:latin typeface="微软雅黑" panose="020B0503020204020204" charset="-122"/>
              <a:ea typeface="微软雅黑" panose="020B0503020204020204" charset="-122"/>
              <a:cs typeface="Times New Roman" panose="02020703060505090304"/>
              <a:sym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2.1.4 </a:t>
            </a:r>
            <a:r>
              <a:rPr lang="zh-CN" altLang="en-US" sz="2800" b="1" dirty="0">
                <a:solidFill>
                  <a:schemeClr val="accent1">
                    <a:lumMod val="90000"/>
                  </a:schemeClr>
                </a:solidFill>
                <a:latin typeface="微软雅黑" panose="020B0503020204020204" charset="-122"/>
                <a:ea typeface="微软雅黑" panose="020B0503020204020204" charset="-122"/>
              </a:rPr>
              <a:t>描写文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554258" y="1339548"/>
            <a:ext cx="8258175" cy="513474"/>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描写文文体的文章在论点式提纲题型中几乎不会考到。</a:t>
            </a:r>
            <a:endParaRPr lang="en-US" altLang="zh-CN" sz="2000" spc="10" dirty="0">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2" name="object 13"/>
          <p:cNvGraphicFramePr>
            <a:graphicFrameLocks noGrp="1"/>
          </p:cNvGraphicFramePr>
          <p:nvPr/>
        </p:nvGraphicFramePr>
        <p:xfrm>
          <a:off x="851218" y="2019935"/>
          <a:ext cx="10488295" cy="3095625"/>
        </p:xfrm>
        <a:graphic>
          <a:graphicData uri="http://schemas.openxmlformats.org/drawingml/2006/table">
            <a:tbl>
              <a:tblPr firstRow="1" bandRow="1">
                <a:tableStyleId>{2D5ABB26-0587-4C30-8999-92F81FD0307C}</a:tableStyleId>
              </a:tblPr>
              <a:tblGrid>
                <a:gridCol w="3129280"/>
                <a:gridCol w="7359015"/>
              </a:tblGrid>
              <a:tr h="757555">
                <a:tc>
                  <a:txBody>
                    <a:bodyPr/>
                    <a:lstStyle/>
                    <a:p>
                      <a:pPr>
                        <a:lnSpc>
                          <a:spcPct val="90000"/>
                        </a:lnSpc>
                        <a:spcBef>
                          <a:spcPts val="15"/>
                        </a:spcBef>
                      </a:pPr>
                      <a:endParaRPr sz="2000">
                        <a:latin typeface="微软雅黑" panose="020B0503020204020204" charset="-122"/>
                        <a:ea typeface="微软雅黑" panose="020B0503020204020204" charset="-122"/>
                        <a:cs typeface="Times New Roman" panose="02020703060505090304"/>
                      </a:endParaRPr>
                    </a:p>
                    <a:p>
                      <a:pPr marL="97790">
                        <a:lnSpc>
                          <a:spcPct val="90000"/>
                        </a:lnSpc>
                      </a:pPr>
                      <a:r>
                        <a:rPr sz="2000" b="1" spc="15" dirty="0">
                          <a:solidFill>
                            <a:srgbClr val="FFFFFF"/>
                          </a:solidFill>
                          <a:latin typeface="微软雅黑" panose="020B0503020204020204" charset="-122"/>
                          <a:ea typeface="微软雅黑" panose="020B0503020204020204" charset="-122"/>
                          <a:cs typeface="微软雅黑" panose="020B0503020204020204" charset="-122"/>
                        </a:rPr>
                        <a:t>第一步：确定主题</a:t>
                      </a:r>
                      <a:endParaRPr sz="20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c>
                  <a:txBody>
                    <a:bodyPr/>
                    <a:lstStyle/>
                    <a:p>
                      <a:pPr>
                        <a:lnSpc>
                          <a:spcPct val="90000"/>
                        </a:lnSpc>
                        <a:spcBef>
                          <a:spcPts val="15"/>
                        </a:spcBef>
                      </a:pPr>
                      <a:endParaRPr sz="2000">
                        <a:latin typeface="微软雅黑" panose="020B0503020204020204" charset="-122"/>
                        <a:ea typeface="微软雅黑" panose="020B0503020204020204" charset="-122"/>
                        <a:cs typeface="Times New Roman" panose="02020703060505090304"/>
                      </a:endParaRPr>
                    </a:p>
                    <a:p>
                      <a:pPr marL="100330">
                        <a:lnSpc>
                          <a:spcPct val="90000"/>
                        </a:lnSpc>
                      </a:pPr>
                      <a:r>
                        <a:rPr sz="2000" b="1" spc="15" dirty="0">
                          <a:solidFill>
                            <a:srgbClr val="FFFFFF"/>
                          </a:solidFill>
                          <a:latin typeface="微软雅黑" panose="020B0503020204020204" charset="-122"/>
                          <a:ea typeface="微软雅黑" panose="020B0503020204020204" charset="-122"/>
                          <a:cs typeface="微软雅黑" panose="020B0503020204020204" charset="-122"/>
                        </a:rPr>
                        <a:t>策略：文章题目就是主</a:t>
                      </a:r>
                      <a:r>
                        <a:rPr sz="2000" b="1" spc="-45" dirty="0">
                          <a:solidFill>
                            <a:srgbClr val="FFFFFF"/>
                          </a:solidFill>
                          <a:latin typeface="微软雅黑" panose="020B0503020204020204" charset="-122"/>
                          <a:ea typeface="微软雅黑" panose="020B0503020204020204" charset="-122"/>
                          <a:cs typeface="微软雅黑" panose="020B0503020204020204" charset="-122"/>
                        </a:rPr>
                        <a:t>题</a:t>
                      </a:r>
                      <a:r>
                        <a:rPr sz="2000" b="1" spc="15" dirty="0">
                          <a:solidFill>
                            <a:srgbClr val="FFFFFF"/>
                          </a:solidFill>
                          <a:latin typeface="微软雅黑" panose="020B0503020204020204" charset="-122"/>
                          <a:ea typeface="微软雅黑" panose="020B0503020204020204" charset="-122"/>
                          <a:cs typeface="微软雅黑" panose="020B0503020204020204" charset="-122"/>
                        </a:rPr>
                        <a:t>，每</a:t>
                      </a:r>
                      <a:r>
                        <a:rPr sz="2000" b="1" spc="-45" dirty="0">
                          <a:solidFill>
                            <a:srgbClr val="FFFFFF"/>
                          </a:solidFill>
                          <a:latin typeface="微软雅黑" panose="020B0503020204020204" charset="-122"/>
                          <a:ea typeface="微软雅黑" panose="020B0503020204020204" charset="-122"/>
                          <a:cs typeface="微软雅黑" panose="020B0503020204020204" charset="-122"/>
                        </a:rPr>
                        <a:t>段</a:t>
                      </a:r>
                      <a:r>
                        <a:rPr sz="2000" b="1" spc="15" dirty="0">
                          <a:solidFill>
                            <a:srgbClr val="FFFFFF"/>
                          </a:solidFill>
                          <a:latin typeface="微软雅黑" panose="020B0503020204020204" charset="-122"/>
                          <a:ea typeface="微软雅黑" panose="020B0503020204020204" charset="-122"/>
                          <a:cs typeface="微软雅黑" panose="020B0503020204020204" charset="-122"/>
                        </a:rPr>
                        <a:t>中都</a:t>
                      </a:r>
                      <a:r>
                        <a:rPr sz="2000" b="1" spc="-45" dirty="0">
                          <a:solidFill>
                            <a:srgbClr val="FFFFFF"/>
                          </a:solidFill>
                          <a:latin typeface="微软雅黑" panose="020B0503020204020204" charset="-122"/>
                          <a:ea typeface="微软雅黑" panose="020B0503020204020204" charset="-122"/>
                          <a:cs typeface="微软雅黑" panose="020B0503020204020204" charset="-122"/>
                        </a:rPr>
                        <a:t>出</a:t>
                      </a:r>
                      <a:r>
                        <a:rPr sz="2000" b="1" spc="15" dirty="0">
                          <a:solidFill>
                            <a:srgbClr val="FFFFFF"/>
                          </a:solidFill>
                          <a:latin typeface="微软雅黑" panose="020B0503020204020204" charset="-122"/>
                          <a:ea typeface="微软雅黑" panose="020B0503020204020204" charset="-122"/>
                          <a:cs typeface="微软雅黑" panose="020B0503020204020204" charset="-122"/>
                        </a:rPr>
                        <a:t>现的</a:t>
                      </a:r>
                      <a:r>
                        <a:rPr sz="2000" b="1" spc="-45" dirty="0">
                          <a:solidFill>
                            <a:srgbClr val="FFFFFF"/>
                          </a:solidFill>
                          <a:latin typeface="微软雅黑" panose="020B0503020204020204" charset="-122"/>
                          <a:ea typeface="微软雅黑" panose="020B0503020204020204" charset="-122"/>
                          <a:cs typeface="微软雅黑" panose="020B0503020204020204" charset="-122"/>
                        </a:rPr>
                        <a:t>名</a:t>
                      </a:r>
                      <a:r>
                        <a:rPr sz="2000" b="1" spc="15" dirty="0">
                          <a:solidFill>
                            <a:srgbClr val="FFFFFF"/>
                          </a:solidFill>
                          <a:latin typeface="微软雅黑" panose="020B0503020204020204" charset="-122"/>
                          <a:ea typeface="微软雅黑" panose="020B0503020204020204" charset="-122"/>
                          <a:cs typeface="微软雅黑" panose="020B0503020204020204" charset="-122"/>
                        </a:rPr>
                        <a:t>词是</a:t>
                      </a:r>
                      <a:r>
                        <a:rPr sz="2000" b="1" spc="-45" dirty="0">
                          <a:solidFill>
                            <a:srgbClr val="FFFFFF"/>
                          </a:solidFill>
                          <a:latin typeface="微软雅黑" panose="020B0503020204020204" charset="-122"/>
                          <a:ea typeface="微软雅黑" panose="020B0503020204020204" charset="-122"/>
                          <a:cs typeface="微软雅黑" panose="020B0503020204020204" charset="-122"/>
                        </a:rPr>
                        <a:t>主</a:t>
                      </a:r>
                      <a:r>
                        <a:rPr sz="2000" b="1" spc="15" dirty="0">
                          <a:solidFill>
                            <a:srgbClr val="FFFFFF"/>
                          </a:solidFill>
                          <a:latin typeface="微软雅黑" panose="020B0503020204020204" charset="-122"/>
                          <a:ea typeface="微软雅黑" panose="020B0503020204020204" charset="-122"/>
                          <a:cs typeface="微软雅黑" panose="020B0503020204020204" charset="-122"/>
                        </a:rPr>
                        <a:t>题</a:t>
                      </a:r>
                      <a:endParaRPr sz="20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r>
              <a:tr h="822960">
                <a:tc>
                  <a:txBody>
                    <a:bodyPr/>
                    <a:lstStyle/>
                    <a:p>
                      <a:pPr>
                        <a:lnSpc>
                          <a:spcPct val="110000"/>
                        </a:lnSpc>
                        <a:spcBef>
                          <a:spcPts val="25"/>
                        </a:spcBef>
                      </a:pPr>
                      <a:endParaRPr sz="2000">
                        <a:latin typeface="微软雅黑" panose="020B0503020204020204" charset="-122"/>
                        <a:ea typeface="微软雅黑" panose="020B0503020204020204" charset="-122"/>
                        <a:cs typeface="Times New Roman" panose="02020703060505090304"/>
                      </a:endParaRPr>
                    </a:p>
                    <a:p>
                      <a:pPr marL="97790">
                        <a:lnSpc>
                          <a:spcPct val="110000"/>
                        </a:lnSpc>
                      </a:pPr>
                      <a:r>
                        <a:rPr sz="2000" spc="15" dirty="0">
                          <a:latin typeface="微软雅黑" panose="020B0503020204020204" charset="-122"/>
                          <a:ea typeface="微软雅黑" panose="020B0503020204020204" charset="-122"/>
                          <a:cs typeface="微软雅黑" panose="020B0503020204020204" charset="-122"/>
                        </a:rPr>
                        <a:t>第二步：确定主题句</a:t>
                      </a:r>
                      <a:endParaRPr sz="2000">
                        <a:latin typeface="微软雅黑" panose="020B0503020204020204" charset="-122"/>
                        <a:ea typeface="微软雅黑" panose="020B0503020204020204" charset="-122"/>
                        <a:cs typeface="微软雅黑" panose="020B0503020204020204" charset="-122"/>
                      </a:endParaRP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a:lnSpc>
                          <a:spcPct val="110000"/>
                        </a:lnSpc>
                        <a:spcBef>
                          <a:spcPts val="25"/>
                        </a:spcBef>
                      </a:pPr>
                      <a:endParaRPr sz="2000">
                        <a:latin typeface="微软雅黑" panose="020B0503020204020204" charset="-122"/>
                        <a:ea typeface="微软雅黑" panose="020B0503020204020204" charset="-122"/>
                        <a:cs typeface="Times New Roman" panose="02020703060505090304"/>
                      </a:endParaRPr>
                    </a:p>
                    <a:p>
                      <a:pPr marL="100330">
                        <a:lnSpc>
                          <a:spcPct val="110000"/>
                        </a:lnSpc>
                      </a:pPr>
                      <a:r>
                        <a:rPr sz="2000" spc="15" dirty="0">
                          <a:latin typeface="微软雅黑" panose="020B0503020204020204" charset="-122"/>
                          <a:ea typeface="微软雅黑" panose="020B0503020204020204" charset="-122"/>
                          <a:cs typeface="微软雅黑" panose="020B0503020204020204" charset="-122"/>
                        </a:rPr>
                        <a:t>策略：第一段中出现。</a:t>
                      </a:r>
                      <a:r>
                        <a:rPr sz="2000" spc="-45" dirty="0">
                          <a:latin typeface="微软雅黑" panose="020B0503020204020204" charset="-122"/>
                          <a:ea typeface="微软雅黑" panose="020B0503020204020204" charset="-122"/>
                          <a:cs typeface="微软雅黑" panose="020B0503020204020204" charset="-122"/>
                        </a:rPr>
                        <a:t>与</a:t>
                      </a:r>
                      <a:r>
                        <a:rPr sz="2000" spc="15" dirty="0">
                          <a:latin typeface="微软雅黑" panose="020B0503020204020204" charset="-122"/>
                          <a:ea typeface="微软雅黑" panose="020B0503020204020204" charset="-122"/>
                          <a:cs typeface="微软雅黑" panose="020B0503020204020204" charset="-122"/>
                        </a:rPr>
                        <a:t>主题</a:t>
                      </a:r>
                      <a:r>
                        <a:rPr sz="2000" spc="-45" dirty="0">
                          <a:latin typeface="微软雅黑" panose="020B0503020204020204" charset="-122"/>
                          <a:ea typeface="微软雅黑" panose="020B0503020204020204" charset="-122"/>
                          <a:cs typeface="微软雅黑" panose="020B0503020204020204" charset="-122"/>
                        </a:rPr>
                        <a:t>相</a:t>
                      </a:r>
                      <a:r>
                        <a:rPr sz="2000" spc="15" dirty="0">
                          <a:latin typeface="微软雅黑" panose="020B0503020204020204" charset="-122"/>
                          <a:ea typeface="微软雅黑" panose="020B0503020204020204" charset="-122"/>
                          <a:cs typeface="微软雅黑" panose="020B0503020204020204" charset="-122"/>
                        </a:rPr>
                        <a:t>关。</a:t>
                      </a:r>
                      <a:r>
                        <a:rPr sz="2000" spc="-45" dirty="0">
                          <a:latin typeface="微软雅黑" panose="020B0503020204020204" charset="-122"/>
                          <a:ea typeface="微软雅黑" panose="020B0503020204020204" charset="-122"/>
                          <a:cs typeface="微软雅黑" panose="020B0503020204020204" charset="-122"/>
                        </a:rPr>
                        <a:t>一</a:t>
                      </a:r>
                      <a:r>
                        <a:rPr sz="2000" spc="15" dirty="0">
                          <a:latin typeface="微软雅黑" panose="020B0503020204020204" charset="-122"/>
                          <a:ea typeface="微软雅黑" panose="020B0503020204020204" charset="-122"/>
                          <a:cs typeface="微软雅黑" panose="020B0503020204020204" charset="-122"/>
                        </a:rPr>
                        <a:t>句完</a:t>
                      </a:r>
                      <a:r>
                        <a:rPr sz="2000" spc="-45" dirty="0">
                          <a:latin typeface="微软雅黑" panose="020B0503020204020204" charset="-122"/>
                          <a:ea typeface="微软雅黑" panose="020B0503020204020204" charset="-122"/>
                          <a:cs typeface="微软雅黑" panose="020B0503020204020204" charset="-122"/>
                        </a:rPr>
                        <a:t>整</a:t>
                      </a:r>
                      <a:r>
                        <a:rPr sz="2000" spc="15" dirty="0">
                          <a:latin typeface="微软雅黑" panose="020B0503020204020204" charset="-122"/>
                          <a:ea typeface="微软雅黑" panose="020B0503020204020204" charset="-122"/>
                          <a:cs typeface="微软雅黑" panose="020B0503020204020204" charset="-122"/>
                        </a:rPr>
                        <a:t>的话。</a:t>
                      </a:r>
                      <a:endParaRPr sz="2000">
                        <a:latin typeface="微软雅黑" panose="020B0503020204020204" charset="-122"/>
                        <a:ea typeface="微软雅黑" panose="020B0503020204020204" charset="-122"/>
                        <a:cs typeface="微软雅黑" panose="020B0503020204020204" charset="-122"/>
                      </a:endParaRP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r>
              <a:tr h="757555">
                <a:tc>
                  <a:txBody>
                    <a:bodyPr/>
                    <a:lstStyle/>
                    <a:p>
                      <a:pPr>
                        <a:lnSpc>
                          <a:spcPct val="90000"/>
                        </a:lnSpc>
                        <a:spcBef>
                          <a:spcPts val="35"/>
                        </a:spcBef>
                      </a:pPr>
                      <a:endParaRPr sz="2000">
                        <a:latin typeface="微软雅黑" panose="020B0503020204020204" charset="-122"/>
                        <a:ea typeface="微软雅黑" panose="020B0503020204020204" charset="-122"/>
                        <a:cs typeface="Times New Roman" panose="02020703060505090304"/>
                      </a:endParaRPr>
                    </a:p>
                    <a:p>
                      <a:pPr marL="97790">
                        <a:lnSpc>
                          <a:spcPct val="90000"/>
                        </a:lnSpc>
                      </a:pPr>
                      <a:r>
                        <a:rPr sz="2000" spc="15" dirty="0">
                          <a:latin typeface="微软雅黑" panose="020B0503020204020204" charset="-122"/>
                          <a:ea typeface="微软雅黑" panose="020B0503020204020204" charset="-122"/>
                          <a:cs typeface="微软雅黑" panose="020B0503020204020204" charset="-122"/>
                        </a:rPr>
                        <a:t>第三步：概括每段大意</a:t>
                      </a:r>
                      <a:endParaRPr sz="2000">
                        <a:latin typeface="微软雅黑" panose="020B0503020204020204" charset="-122"/>
                        <a:ea typeface="微软雅黑" panose="020B0503020204020204" charset="-122"/>
                        <a:cs typeface="微软雅黑" panose="020B0503020204020204" charset="-122"/>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90000"/>
                        </a:lnSpc>
                        <a:spcBef>
                          <a:spcPts val="35"/>
                        </a:spcBef>
                      </a:pPr>
                      <a:endParaRPr sz="2000">
                        <a:latin typeface="微软雅黑" panose="020B0503020204020204" charset="-122"/>
                        <a:ea typeface="微软雅黑" panose="020B0503020204020204" charset="-122"/>
                        <a:cs typeface="Times New Roman" panose="02020703060505090304"/>
                      </a:endParaRPr>
                    </a:p>
                    <a:p>
                      <a:pPr marL="100330">
                        <a:lnSpc>
                          <a:spcPct val="90000"/>
                        </a:lnSpc>
                      </a:pPr>
                      <a:r>
                        <a:rPr sz="2000" spc="15" dirty="0">
                          <a:latin typeface="微软雅黑" panose="020B0503020204020204" charset="-122"/>
                          <a:ea typeface="微软雅黑" panose="020B0503020204020204" charset="-122"/>
                          <a:cs typeface="微软雅黑" panose="020B0503020204020204" charset="-122"/>
                        </a:rPr>
                        <a:t>策略：浏览每段段首和</a:t>
                      </a:r>
                      <a:r>
                        <a:rPr sz="2000" spc="-45" dirty="0">
                          <a:latin typeface="微软雅黑" panose="020B0503020204020204" charset="-122"/>
                          <a:ea typeface="微软雅黑" panose="020B0503020204020204" charset="-122"/>
                          <a:cs typeface="微软雅黑" panose="020B0503020204020204" charset="-122"/>
                        </a:rPr>
                        <a:t>段</a:t>
                      </a:r>
                      <a:r>
                        <a:rPr sz="2000" spc="15" dirty="0">
                          <a:latin typeface="微软雅黑" panose="020B0503020204020204" charset="-122"/>
                          <a:ea typeface="微软雅黑" panose="020B0503020204020204" charset="-122"/>
                          <a:cs typeface="微软雅黑" panose="020B0503020204020204" charset="-122"/>
                        </a:rPr>
                        <a:t>尾，</a:t>
                      </a:r>
                      <a:r>
                        <a:rPr sz="2000" spc="-45" dirty="0">
                          <a:latin typeface="微软雅黑" panose="020B0503020204020204" charset="-122"/>
                          <a:ea typeface="微软雅黑" panose="020B0503020204020204" charset="-122"/>
                          <a:cs typeface="微软雅黑" panose="020B0503020204020204" charset="-122"/>
                        </a:rPr>
                        <a:t>总</a:t>
                      </a:r>
                      <a:r>
                        <a:rPr sz="2000" spc="15" dirty="0">
                          <a:latin typeface="微软雅黑" panose="020B0503020204020204" charset="-122"/>
                          <a:ea typeface="微软雅黑" panose="020B0503020204020204" charset="-122"/>
                          <a:cs typeface="微软雅黑" panose="020B0503020204020204" charset="-122"/>
                        </a:rPr>
                        <a:t>结段</a:t>
                      </a:r>
                      <a:r>
                        <a:rPr sz="2000" spc="-45" dirty="0">
                          <a:latin typeface="微软雅黑" panose="020B0503020204020204" charset="-122"/>
                          <a:ea typeface="微软雅黑" panose="020B0503020204020204" charset="-122"/>
                          <a:cs typeface="微软雅黑" panose="020B0503020204020204" charset="-122"/>
                        </a:rPr>
                        <a:t>落</a:t>
                      </a:r>
                      <a:r>
                        <a:rPr sz="2000" spc="15" dirty="0">
                          <a:latin typeface="微软雅黑" panose="020B0503020204020204" charset="-122"/>
                          <a:ea typeface="微软雅黑" panose="020B0503020204020204" charset="-122"/>
                          <a:cs typeface="微软雅黑" panose="020B0503020204020204" charset="-122"/>
                        </a:rPr>
                        <a:t>关键</a:t>
                      </a:r>
                      <a:r>
                        <a:rPr sz="2000" spc="-45" dirty="0">
                          <a:latin typeface="微软雅黑" panose="020B0503020204020204" charset="-122"/>
                          <a:ea typeface="微软雅黑" panose="020B0503020204020204" charset="-122"/>
                          <a:cs typeface="微软雅黑" panose="020B0503020204020204" charset="-122"/>
                        </a:rPr>
                        <a:t>词</a:t>
                      </a:r>
                      <a:r>
                        <a:rPr sz="2000" spc="1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r>
              <a:tr h="757555">
                <a:tc>
                  <a:txBody>
                    <a:bodyPr/>
                    <a:lstStyle/>
                    <a:p>
                      <a:pPr>
                        <a:lnSpc>
                          <a:spcPct val="110000"/>
                        </a:lnSpc>
                        <a:spcBef>
                          <a:spcPts val="40"/>
                        </a:spcBef>
                      </a:pPr>
                      <a:endParaRPr sz="2000">
                        <a:latin typeface="微软雅黑" panose="020B0503020204020204" charset="-122"/>
                        <a:ea typeface="微软雅黑" panose="020B0503020204020204" charset="-122"/>
                        <a:cs typeface="Times New Roman" panose="02020703060505090304"/>
                      </a:endParaRPr>
                    </a:p>
                    <a:p>
                      <a:pPr marL="97790">
                        <a:lnSpc>
                          <a:spcPct val="70000"/>
                        </a:lnSpc>
                      </a:pPr>
                      <a:r>
                        <a:rPr sz="2000" spc="15" dirty="0">
                          <a:latin typeface="微软雅黑" panose="020B0503020204020204" charset="-122"/>
                          <a:ea typeface="微软雅黑" panose="020B0503020204020204" charset="-122"/>
                          <a:cs typeface="微软雅黑" panose="020B0503020204020204" charset="-122"/>
                        </a:rPr>
                        <a:t>第四步：整理全文提纲</a:t>
                      </a:r>
                      <a:endParaRPr sz="2000">
                        <a:latin typeface="微软雅黑" panose="020B0503020204020204" charset="-122"/>
                        <a:ea typeface="微软雅黑" panose="020B0503020204020204" charset="-122"/>
                        <a:cs typeface="微软雅黑" panose="020B0503020204020204" charset="-122"/>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100330">
                        <a:lnSpc>
                          <a:spcPct val="190000"/>
                        </a:lnSpc>
                        <a:spcBef>
                          <a:spcPts val="360"/>
                        </a:spcBef>
                      </a:pPr>
                      <a:r>
                        <a:rPr sz="2000" spc="15" dirty="0">
                          <a:latin typeface="微软雅黑" panose="020B0503020204020204" charset="-122"/>
                          <a:ea typeface="微软雅黑" panose="020B0503020204020204" charset="-122"/>
                          <a:cs typeface="微软雅黑" panose="020B0503020204020204" charset="-122"/>
                        </a:rPr>
                        <a:t>策略：</a:t>
                      </a:r>
                      <a:r>
                        <a:rPr sz="2000" spc="-45" dirty="0">
                          <a:latin typeface="微软雅黑" panose="020B0503020204020204" charset="-122"/>
                          <a:ea typeface="微软雅黑" panose="020B0503020204020204" charset="-122"/>
                          <a:cs typeface="微软雅黑" panose="020B0503020204020204" charset="-122"/>
                        </a:rPr>
                        <a:t>按</a:t>
                      </a:r>
                      <a:r>
                        <a:rPr sz="2000" spc="15" dirty="0">
                          <a:latin typeface="微软雅黑" panose="020B0503020204020204" charset="-122"/>
                          <a:ea typeface="微软雅黑" panose="020B0503020204020204" charset="-122"/>
                          <a:cs typeface="微软雅黑" panose="020B0503020204020204" charset="-122"/>
                        </a:rPr>
                        <a:t>照三</a:t>
                      </a:r>
                      <a:r>
                        <a:rPr sz="2000" spc="-45" dirty="0">
                          <a:latin typeface="微软雅黑" panose="020B0503020204020204" charset="-122"/>
                          <a:ea typeface="微软雅黑" panose="020B0503020204020204" charset="-122"/>
                          <a:cs typeface="微软雅黑" panose="020B0503020204020204" charset="-122"/>
                        </a:rPr>
                        <a:t>段</a:t>
                      </a:r>
                      <a:r>
                        <a:rPr sz="2000" spc="15" dirty="0">
                          <a:latin typeface="微软雅黑" panose="020B0503020204020204" charset="-122"/>
                          <a:ea typeface="微软雅黑" panose="020B0503020204020204" charset="-122"/>
                          <a:cs typeface="微软雅黑" panose="020B0503020204020204" charset="-122"/>
                        </a:rPr>
                        <a:t>式或</a:t>
                      </a:r>
                      <a:r>
                        <a:rPr sz="2000" spc="-45" dirty="0">
                          <a:latin typeface="微软雅黑" panose="020B0503020204020204" charset="-122"/>
                          <a:ea typeface="微软雅黑" panose="020B0503020204020204" charset="-122"/>
                          <a:cs typeface="微软雅黑" panose="020B0503020204020204" charset="-122"/>
                        </a:rPr>
                        <a:t>五</a:t>
                      </a:r>
                      <a:r>
                        <a:rPr sz="2000" spc="15" dirty="0">
                          <a:latin typeface="微软雅黑" panose="020B0503020204020204" charset="-122"/>
                          <a:ea typeface="微软雅黑" panose="020B0503020204020204" charset="-122"/>
                          <a:cs typeface="微软雅黑" panose="020B0503020204020204" charset="-122"/>
                        </a:rPr>
                        <a:t>段式</a:t>
                      </a:r>
                      <a:r>
                        <a:rPr lang="zh-CN" sz="2000" spc="15" dirty="0">
                          <a:latin typeface="微软雅黑" panose="020B0503020204020204" charset="-122"/>
                          <a:ea typeface="微软雅黑" panose="020B0503020204020204" charset="-122"/>
                          <a:cs typeface="微软雅黑" panose="020B0503020204020204" charset="-122"/>
                        </a:rPr>
                        <a:t>或其他</a:t>
                      </a:r>
                      <a:r>
                        <a:rPr sz="2000" spc="-45" dirty="0">
                          <a:latin typeface="微软雅黑" panose="020B0503020204020204" charset="-122"/>
                          <a:ea typeface="微软雅黑" panose="020B0503020204020204" charset="-122"/>
                          <a:cs typeface="微软雅黑" panose="020B0503020204020204" charset="-122"/>
                        </a:rPr>
                        <a:t>结</a:t>
                      </a:r>
                      <a:r>
                        <a:rPr sz="2000" spc="15" dirty="0">
                          <a:latin typeface="微软雅黑" panose="020B0503020204020204" charset="-122"/>
                          <a:ea typeface="微软雅黑" panose="020B0503020204020204" charset="-122"/>
                          <a:cs typeface="微软雅黑" panose="020B0503020204020204" charset="-122"/>
                        </a:rPr>
                        <a:t>构归</a:t>
                      </a:r>
                      <a:r>
                        <a:rPr sz="2000" spc="-45" dirty="0">
                          <a:latin typeface="微软雅黑" panose="020B0503020204020204" charset="-122"/>
                          <a:ea typeface="微软雅黑" panose="020B0503020204020204" charset="-122"/>
                          <a:cs typeface="微软雅黑" panose="020B0503020204020204" charset="-122"/>
                        </a:rPr>
                        <a:t>纳</a:t>
                      </a:r>
                      <a:r>
                        <a:rPr sz="2000" spc="15" dirty="0">
                          <a:latin typeface="微软雅黑" panose="020B0503020204020204" charset="-122"/>
                          <a:ea typeface="微软雅黑" panose="020B0503020204020204" charset="-122"/>
                          <a:cs typeface="微软雅黑" panose="020B0503020204020204" charset="-122"/>
                        </a:rPr>
                        <a:t>每个</a:t>
                      </a:r>
                      <a:r>
                        <a:rPr sz="2000" spc="-45" dirty="0">
                          <a:latin typeface="微软雅黑" panose="020B0503020204020204" charset="-122"/>
                          <a:ea typeface="微软雅黑" panose="020B0503020204020204" charset="-122"/>
                          <a:cs typeface="微软雅黑" panose="020B0503020204020204" charset="-122"/>
                        </a:rPr>
                        <a:t>段</a:t>
                      </a:r>
                      <a:r>
                        <a:rPr sz="2000" spc="15" dirty="0">
                          <a:latin typeface="微软雅黑" panose="020B0503020204020204" charset="-122"/>
                          <a:ea typeface="微软雅黑" panose="020B0503020204020204" charset="-122"/>
                          <a:cs typeface="微软雅黑" panose="020B0503020204020204" charset="-122"/>
                        </a:rPr>
                        <a:t>落，</a:t>
                      </a:r>
                      <a:r>
                        <a:rPr sz="2000" spc="-45" dirty="0">
                          <a:latin typeface="微软雅黑" panose="020B0503020204020204" charset="-122"/>
                          <a:ea typeface="微软雅黑" panose="020B0503020204020204" charset="-122"/>
                          <a:cs typeface="微软雅黑" panose="020B0503020204020204" charset="-122"/>
                        </a:rPr>
                        <a:t>列</a:t>
                      </a:r>
                      <a:r>
                        <a:rPr sz="2000" spc="15" dirty="0">
                          <a:latin typeface="微软雅黑" panose="020B0503020204020204" charset="-122"/>
                          <a:ea typeface="微软雅黑" panose="020B0503020204020204" charset="-122"/>
                          <a:cs typeface="微软雅黑" panose="020B0503020204020204" charset="-122"/>
                        </a:rPr>
                        <a:t>出提纲</a:t>
                      </a:r>
                      <a:endParaRPr sz="2000" dirty="0">
                        <a:latin typeface="微软雅黑" panose="020B0503020204020204" charset="-122"/>
                        <a:ea typeface="微软雅黑" panose="020B0503020204020204" charset="-122"/>
                        <a:cs typeface="微软雅黑" panose="020B0503020204020204" charset="-122"/>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r>
            </a:tbl>
          </a:graphicData>
        </a:graphic>
      </p:graphicFrame>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 </a:t>
            </a:r>
            <a:r>
              <a:rPr lang="zh-CN" altLang="en-US" sz="2800" b="1" dirty="0">
                <a:solidFill>
                  <a:schemeClr val="accent1">
                    <a:lumMod val="90000"/>
                  </a:schemeClr>
                </a:solidFill>
                <a:latin typeface="微软雅黑" panose="020B0503020204020204" charset="-122"/>
                <a:ea typeface="微软雅黑" panose="020B0503020204020204" charset="-122"/>
              </a:rPr>
              <a:t>论点式提纲</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文本框 2"/>
          <p:cNvSpPr txBox="1"/>
          <p:nvPr/>
        </p:nvSpPr>
        <p:spPr>
          <a:xfrm>
            <a:off x="254635" y="1270"/>
            <a:ext cx="3979545" cy="368300"/>
          </a:xfrm>
          <a:prstGeom prst="rect">
            <a:avLst/>
          </a:prstGeom>
          <a:noFill/>
        </p:spPr>
        <p:txBody>
          <a:bodyPr wrap="none" rtlCol="0">
            <a:spAutoFit/>
          </a:bodyPr>
          <a:p>
            <a:pPr algn="l"/>
            <a:r>
              <a:rPr lang="zh-CN" altLang="en-US">
                <a:solidFill>
                  <a:schemeClr val="accent4">
                    <a:lumMod val="20000"/>
                    <a:lumOff val="80000"/>
                  </a:schemeClr>
                </a:solidFill>
              </a:rPr>
              <a:t>2.1.4四、描写文(Descriptive Writing)</a:t>
            </a:r>
            <a:endParaRPr lang="zh-CN" altLang="en-US">
              <a:solidFill>
                <a:schemeClr val="accent4">
                  <a:lumMod val="20000"/>
                  <a:lumOff val="80000"/>
                </a:schemeClr>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37354</Words>
  <Application>WPS 文字</Application>
  <PresentationFormat>宽屏</PresentationFormat>
  <Paragraphs>1104</Paragraphs>
  <Slides>81</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81</vt:i4>
      </vt:variant>
    </vt:vector>
  </HeadingPairs>
  <TitlesOfParts>
    <vt:vector size="95" baseType="lpstr">
      <vt:lpstr>Arial</vt:lpstr>
      <vt:lpstr>方正书宋_GBK</vt:lpstr>
      <vt:lpstr>Wingdings</vt:lpstr>
      <vt:lpstr>微软雅黑</vt:lpstr>
      <vt:lpstr>Calibri</vt:lpstr>
      <vt:lpstr>Times New Roman</vt:lpstr>
      <vt:lpstr>Arial</vt:lpstr>
      <vt:lpstr>Century Gothic</vt:lpstr>
      <vt:lpstr>苹方-简</vt:lpstr>
      <vt:lpstr>宋体</vt:lpstr>
      <vt:lpstr>Arial Unicode MS</vt:lpstr>
      <vt:lpstr>汉仪书宋二KW</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zhangguangshen</cp:lastModifiedBy>
  <cp:revision>33</cp:revision>
  <dcterms:created xsi:type="dcterms:W3CDTF">2019-08-06T03:08:43Z</dcterms:created>
  <dcterms:modified xsi:type="dcterms:W3CDTF">2019-08-06T03:08:43Z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2052-1.2.1.1575</vt:lpwstr>
  </property>
</Properties>
</file>