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00.xml" ContentType="application/vnd.openxmlformats-officedocument.drawingml.diagramColors+xml"/>
  <Override PartName="/ppt/diagrams/colors101.xml" ContentType="application/vnd.openxmlformats-officedocument.drawingml.diagramColors+xml"/>
  <Override PartName="/ppt/diagrams/colors102.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30.xml" ContentType="application/vnd.openxmlformats-officedocument.drawingml.diagramColors+xml"/>
  <Override PartName="/ppt/diagrams/colors31.xml" ContentType="application/vnd.openxmlformats-officedocument.drawingml.diagramColors+xml"/>
  <Override PartName="/ppt/diagrams/colors32.xml" ContentType="application/vnd.openxmlformats-officedocument.drawingml.diagramColors+xml"/>
  <Override PartName="/ppt/diagrams/colors33.xml" ContentType="application/vnd.openxmlformats-officedocument.drawingml.diagramColors+xml"/>
  <Override PartName="/ppt/diagrams/colors34.xml" ContentType="application/vnd.openxmlformats-officedocument.drawingml.diagramColors+xml"/>
  <Override PartName="/ppt/diagrams/colors35.xml" ContentType="application/vnd.openxmlformats-officedocument.drawingml.diagramColors+xml"/>
  <Override PartName="/ppt/diagrams/colors36.xml" ContentType="application/vnd.openxmlformats-officedocument.drawingml.diagramColors+xml"/>
  <Override PartName="/ppt/diagrams/colors37.xml" ContentType="application/vnd.openxmlformats-officedocument.drawingml.diagramColors+xml"/>
  <Override PartName="/ppt/diagrams/colors38.xml" ContentType="application/vnd.openxmlformats-officedocument.drawingml.diagramColors+xml"/>
  <Override PartName="/ppt/diagrams/colors39.xml" ContentType="application/vnd.openxmlformats-officedocument.drawingml.diagramColors+xml"/>
  <Override PartName="/ppt/diagrams/colors4.xml" ContentType="application/vnd.openxmlformats-officedocument.drawingml.diagramColors+xml"/>
  <Override PartName="/ppt/diagrams/colors40.xml" ContentType="application/vnd.openxmlformats-officedocument.drawingml.diagramColors+xml"/>
  <Override PartName="/ppt/diagrams/colors41.xml" ContentType="application/vnd.openxmlformats-officedocument.drawingml.diagramColors+xml"/>
  <Override PartName="/ppt/diagrams/colors42.xml" ContentType="application/vnd.openxmlformats-officedocument.drawingml.diagramColors+xml"/>
  <Override PartName="/ppt/diagrams/colors43.xml" ContentType="application/vnd.openxmlformats-officedocument.drawingml.diagramColors+xml"/>
  <Override PartName="/ppt/diagrams/colors44.xml" ContentType="application/vnd.openxmlformats-officedocument.drawingml.diagramColors+xml"/>
  <Override PartName="/ppt/diagrams/colors45.xml" ContentType="application/vnd.openxmlformats-officedocument.drawingml.diagramColors+xml"/>
  <Override PartName="/ppt/diagrams/colors46.xml" ContentType="application/vnd.openxmlformats-officedocument.drawingml.diagramColors+xml"/>
  <Override PartName="/ppt/diagrams/colors47.xml" ContentType="application/vnd.openxmlformats-officedocument.drawingml.diagramColors+xml"/>
  <Override PartName="/ppt/diagrams/colors48.xml" ContentType="application/vnd.openxmlformats-officedocument.drawingml.diagramColors+xml"/>
  <Override PartName="/ppt/diagrams/colors49.xml" ContentType="application/vnd.openxmlformats-officedocument.drawingml.diagramColors+xml"/>
  <Override PartName="/ppt/diagrams/colors5.xml" ContentType="application/vnd.openxmlformats-officedocument.drawingml.diagramColors+xml"/>
  <Override PartName="/ppt/diagrams/colors50.xml" ContentType="application/vnd.openxmlformats-officedocument.drawingml.diagramColors+xml"/>
  <Override PartName="/ppt/diagrams/colors51.xml" ContentType="application/vnd.openxmlformats-officedocument.drawingml.diagramColors+xml"/>
  <Override PartName="/ppt/diagrams/colors52.xml" ContentType="application/vnd.openxmlformats-officedocument.drawingml.diagramColors+xml"/>
  <Override PartName="/ppt/diagrams/colors53.xml" ContentType="application/vnd.openxmlformats-officedocument.drawingml.diagramColors+xml"/>
  <Override PartName="/ppt/diagrams/colors54.xml" ContentType="application/vnd.openxmlformats-officedocument.drawingml.diagramColors+xml"/>
  <Override PartName="/ppt/diagrams/colors55.xml" ContentType="application/vnd.openxmlformats-officedocument.drawingml.diagramColors+xml"/>
  <Override PartName="/ppt/diagrams/colors56.xml" ContentType="application/vnd.openxmlformats-officedocument.drawingml.diagramColors+xml"/>
  <Override PartName="/ppt/diagrams/colors57.xml" ContentType="application/vnd.openxmlformats-officedocument.drawingml.diagramColors+xml"/>
  <Override PartName="/ppt/diagrams/colors58.xml" ContentType="application/vnd.openxmlformats-officedocument.drawingml.diagramColors+xml"/>
  <Override PartName="/ppt/diagrams/colors59.xml" ContentType="application/vnd.openxmlformats-officedocument.drawingml.diagramColors+xml"/>
  <Override PartName="/ppt/diagrams/colors6.xml" ContentType="application/vnd.openxmlformats-officedocument.drawingml.diagramColors+xml"/>
  <Override PartName="/ppt/diagrams/colors60.xml" ContentType="application/vnd.openxmlformats-officedocument.drawingml.diagramColors+xml"/>
  <Override PartName="/ppt/diagrams/colors61.xml" ContentType="application/vnd.openxmlformats-officedocument.drawingml.diagramColors+xml"/>
  <Override PartName="/ppt/diagrams/colors62.xml" ContentType="application/vnd.openxmlformats-officedocument.drawingml.diagramColors+xml"/>
  <Override PartName="/ppt/diagrams/colors63.xml" ContentType="application/vnd.openxmlformats-officedocument.drawingml.diagramColors+xml"/>
  <Override PartName="/ppt/diagrams/colors64.xml" ContentType="application/vnd.openxmlformats-officedocument.drawingml.diagramColors+xml"/>
  <Override PartName="/ppt/diagrams/colors65.xml" ContentType="application/vnd.openxmlformats-officedocument.drawingml.diagramColors+xml"/>
  <Override PartName="/ppt/diagrams/colors66.xml" ContentType="application/vnd.openxmlformats-officedocument.drawingml.diagramColors+xml"/>
  <Override PartName="/ppt/diagrams/colors67.xml" ContentType="application/vnd.openxmlformats-officedocument.drawingml.diagramColors+xml"/>
  <Override PartName="/ppt/diagrams/colors68.xml" ContentType="application/vnd.openxmlformats-officedocument.drawingml.diagramColors+xml"/>
  <Override PartName="/ppt/diagrams/colors69.xml" ContentType="application/vnd.openxmlformats-officedocument.drawingml.diagramColors+xml"/>
  <Override PartName="/ppt/diagrams/colors7.xml" ContentType="application/vnd.openxmlformats-officedocument.drawingml.diagramColors+xml"/>
  <Override PartName="/ppt/diagrams/colors70.xml" ContentType="application/vnd.openxmlformats-officedocument.drawingml.diagramColors+xml"/>
  <Override PartName="/ppt/diagrams/colors71.xml" ContentType="application/vnd.openxmlformats-officedocument.drawingml.diagramColors+xml"/>
  <Override PartName="/ppt/diagrams/colors72.xml" ContentType="application/vnd.openxmlformats-officedocument.drawingml.diagramColors+xml"/>
  <Override PartName="/ppt/diagrams/colors73.xml" ContentType="application/vnd.openxmlformats-officedocument.drawingml.diagramColors+xml"/>
  <Override PartName="/ppt/diagrams/colors74.xml" ContentType="application/vnd.openxmlformats-officedocument.drawingml.diagramColors+xml"/>
  <Override PartName="/ppt/diagrams/colors75.xml" ContentType="application/vnd.openxmlformats-officedocument.drawingml.diagramColors+xml"/>
  <Override PartName="/ppt/diagrams/colors76.xml" ContentType="application/vnd.openxmlformats-officedocument.drawingml.diagramColors+xml"/>
  <Override PartName="/ppt/diagrams/colors77.xml" ContentType="application/vnd.openxmlformats-officedocument.drawingml.diagramColors+xml"/>
  <Override PartName="/ppt/diagrams/colors78.xml" ContentType="application/vnd.openxmlformats-officedocument.drawingml.diagramColors+xml"/>
  <Override PartName="/ppt/diagrams/colors79.xml" ContentType="application/vnd.openxmlformats-officedocument.drawingml.diagramColors+xml"/>
  <Override PartName="/ppt/diagrams/colors8.xml" ContentType="application/vnd.openxmlformats-officedocument.drawingml.diagramColors+xml"/>
  <Override PartName="/ppt/diagrams/colors80.xml" ContentType="application/vnd.openxmlformats-officedocument.drawingml.diagramColors+xml"/>
  <Override PartName="/ppt/diagrams/colors81.xml" ContentType="application/vnd.openxmlformats-officedocument.drawingml.diagramColors+xml"/>
  <Override PartName="/ppt/diagrams/colors82.xml" ContentType="application/vnd.openxmlformats-officedocument.drawingml.diagramColors+xml"/>
  <Override PartName="/ppt/diagrams/colors83.xml" ContentType="application/vnd.openxmlformats-officedocument.drawingml.diagramColors+xml"/>
  <Override PartName="/ppt/diagrams/colors84.xml" ContentType="application/vnd.openxmlformats-officedocument.drawingml.diagramColors+xml"/>
  <Override PartName="/ppt/diagrams/colors85.xml" ContentType="application/vnd.openxmlformats-officedocument.drawingml.diagramColors+xml"/>
  <Override PartName="/ppt/diagrams/colors86.xml" ContentType="application/vnd.openxmlformats-officedocument.drawingml.diagramColors+xml"/>
  <Override PartName="/ppt/diagrams/colors87.xml" ContentType="application/vnd.openxmlformats-officedocument.drawingml.diagramColors+xml"/>
  <Override PartName="/ppt/diagrams/colors88.xml" ContentType="application/vnd.openxmlformats-officedocument.drawingml.diagramColors+xml"/>
  <Override PartName="/ppt/diagrams/colors89.xml" ContentType="application/vnd.openxmlformats-officedocument.drawingml.diagramColors+xml"/>
  <Override PartName="/ppt/diagrams/colors9.xml" ContentType="application/vnd.openxmlformats-officedocument.drawingml.diagramColors+xml"/>
  <Override PartName="/ppt/diagrams/colors90.xml" ContentType="application/vnd.openxmlformats-officedocument.drawingml.diagramColors+xml"/>
  <Override PartName="/ppt/diagrams/colors91.xml" ContentType="application/vnd.openxmlformats-officedocument.drawingml.diagramColors+xml"/>
  <Override PartName="/ppt/diagrams/colors92.xml" ContentType="application/vnd.openxmlformats-officedocument.drawingml.diagramColors+xml"/>
  <Override PartName="/ppt/diagrams/colors93.xml" ContentType="application/vnd.openxmlformats-officedocument.drawingml.diagramColors+xml"/>
  <Override PartName="/ppt/diagrams/colors94.xml" ContentType="application/vnd.openxmlformats-officedocument.drawingml.diagramColors+xml"/>
  <Override PartName="/ppt/diagrams/colors95.xml" ContentType="application/vnd.openxmlformats-officedocument.drawingml.diagramColors+xml"/>
  <Override PartName="/ppt/diagrams/colors96.xml" ContentType="application/vnd.openxmlformats-officedocument.drawingml.diagramColors+xml"/>
  <Override PartName="/ppt/diagrams/colors97.xml" ContentType="application/vnd.openxmlformats-officedocument.drawingml.diagramColors+xml"/>
  <Override PartName="/ppt/diagrams/colors98.xml" ContentType="application/vnd.openxmlformats-officedocument.drawingml.diagramColors+xml"/>
  <Override PartName="/ppt/diagrams/colors9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00.xml" ContentType="application/vnd.openxmlformats-officedocument.drawingml.diagramData+xml"/>
  <Override PartName="/ppt/diagrams/data101.xml" ContentType="application/vnd.openxmlformats-officedocument.drawingml.diagramData+xml"/>
  <Override PartName="/ppt/diagrams/data102.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30.xml" ContentType="application/vnd.openxmlformats-officedocument.drawingml.diagramData+xml"/>
  <Override PartName="/ppt/diagrams/data31.xml" ContentType="application/vnd.openxmlformats-officedocument.drawingml.diagramData+xml"/>
  <Override PartName="/ppt/diagrams/data32.xml" ContentType="application/vnd.openxmlformats-officedocument.drawingml.diagramData+xml"/>
  <Override PartName="/ppt/diagrams/data33.xml" ContentType="application/vnd.openxmlformats-officedocument.drawingml.diagramData+xml"/>
  <Override PartName="/ppt/diagrams/data34.xml" ContentType="application/vnd.openxmlformats-officedocument.drawingml.diagramData+xml"/>
  <Override PartName="/ppt/diagrams/data35.xml" ContentType="application/vnd.openxmlformats-officedocument.drawingml.diagramData+xml"/>
  <Override PartName="/ppt/diagrams/data36.xml" ContentType="application/vnd.openxmlformats-officedocument.drawingml.diagramData+xml"/>
  <Override PartName="/ppt/diagrams/data37.xml" ContentType="application/vnd.openxmlformats-officedocument.drawingml.diagramData+xml"/>
  <Override PartName="/ppt/diagrams/data38.xml" ContentType="application/vnd.openxmlformats-officedocument.drawingml.diagramData+xml"/>
  <Override PartName="/ppt/diagrams/data39.xml" ContentType="application/vnd.openxmlformats-officedocument.drawingml.diagramData+xml"/>
  <Override PartName="/ppt/diagrams/data4.xml" ContentType="application/vnd.openxmlformats-officedocument.drawingml.diagramData+xml"/>
  <Override PartName="/ppt/diagrams/data40.xml" ContentType="application/vnd.openxmlformats-officedocument.drawingml.diagramData+xml"/>
  <Override PartName="/ppt/diagrams/data41.xml" ContentType="application/vnd.openxmlformats-officedocument.drawingml.diagramData+xml"/>
  <Override PartName="/ppt/diagrams/data42.xml" ContentType="application/vnd.openxmlformats-officedocument.drawingml.diagramData+xml"/>
  <Override PartName="/ppt/diagrams/data43.xml" ContentType="application/vnd.openxmlformats-officedocument.drawingml.diagramData+xml"/>
  <Override PartName="/ppt/diagrams/data44.xml" ContentType="application/vnd.openxmlformats-officedocument.drawingml.diagramData+xml"/>
  <Override PartName="/ppt/diagrams/data45.xml" ContentType="application/vnd.openxmlformats-officedocument.drawingml.diagramData+xml"/>
  <Override PartName="/ppt/diagrams/data46.xml" ContentType="application/vnd.openxmlformats-officedocument.drawingml.diagramData+xml"/>
  <Override PartName="/ppt/diagrams/data47.xml" ContentType="application/vnd.openxmlformats-officedocument.drawingml.diagramData+xml"/>
  <Override PartName="/ppt/diagrams/data48.xml" ContentType="application/vnd.openxmlformats-officedocument.drawingml.diagramData+xml"/>
  <Override PartName="/ppt/diagrams/data49.xml" ContentType="application/vnd.openxmlformats-officedocument.drawingml.diagramData+xml"/>
  <Override PartName="/ppt/diagrams/data5.xml" ContentType="application/vnd.openxmlformats-officedocument.drawingml.diagramData+xml"/>
  <Override PartName="/ppt/diagrams/data50.xml" ContentType="application/vnd.openxmlformats-officedocument.drawingml.diagramData+xml"/>
  <Override PartName="/ppt/diagrams/data51.xml" ContentType="application/vnd.openxmlformats-officedocument.drawingml.diagramData+xml"/>
  <Override PartName="/ppt/diagrams/data52.xml" ContentType="application/vnd.openxmlformats-officedocument.drawingml.diagramData+xml"/>
  <Override PartName="/ppt/diagrams/data53.xml" ContentType="application/vnd.openxmlformats-officedocument.drawingml.diagramData+xml"/>
  <Override PartName="/ppt/diagrams/data54.xml" ContentType="application/vnd.openxmlformats-officedocument.drawingml.diagramData+xml"/>
  <Override PartName="/ppt/diagrams/data55.xml" ContentType="application/vnd.openxmlformats-officedocument.drawingml.diagramData+xml"/>
  <Override PartName="/ppt/diagrams/data56.xml" ContentType="application/vnd.openxmlformats-officedocument.drawingml.diagramData+xml"/>
  <Override PartName="/ppt/diagrams/data57.xml" ContentType="application/vnd.openxmlformats-officedocument.drawingml.diagramData+xml"/>
  <Override PartName="/ppt/diagrams/data58.xml" ContentType="application/vnd.openxmlformats-officedocument.drawingml.diagramData+xml"/>
  <Override PartName="/ppt/diagrams/data59.xml" ContentType="application/vnd.openxmlformats-officedocument.drawingml.diagramData+xml"/>
  <Override PartName="/ppt/diagrams/data6.xml" ContentType="application/vnd.openxmlformats-officedocument.drawingml.diagramData+xml"/>
  <Override PartName="/ppt/diagrams/data60.xml" ContentType="application/vnd.openxmlformats-officedocument.drawingml.diagramData+xml"/>
  <Override PartName="/ppt/diagrams/data61.xml" ContentType="application/vnd.openxmlformats-officedocument.drawingml.diagramData+xml"/>
  <Override PartName="/ppt/diagrams/data62.xml" ContentType="application/vnd.openxmlformats-officedocument.drawingml.diagramData+xml"/>
  <Override PartName="/ppt/diagrams/data63.xml" ContentType="application/vnd.openxmlformats-officedocument.drawingml.diagramData+xml"/>
  <Override PartName="/ppt/diagrams/data64.xml" ContentType="application/vnd.openxmlformats-officedocument.drawingml.diagramData+xml"/>
  <Override PartName="/ppt/diagrams/data65.xml" ContentType="application/vnd.openxmlformats-officedocument.drawingml.diagramData+xml"/>
  <Override PartName="/ppt/diagrams/data66.xml" ContentType="application/vnd.openxmlformats-officedocument.drawingml.diagramData+xml"/>
  <Override PartName="/ppt/diagrams/data67.xml" ContentType="application/vnd.openxmlformats-officedocument.drawingml.diagramData+xml"/>
  <Override PartName="/ppt/diagrams/data68.xml" ContentType="application/vnd.openxmlformats-officedocument.drawingml.diagramData+xml"/>
  <Override PartName="/ppt/diagrams/data69.xml" ContentType="application/vnd.openxmlformats-officedocument.drawingml.diagramData+xml"/>
  <Override PartName="/ppt/diagrams/data7.xml" ContentType="application/vnd.openxmlformats-officedocument.drawingml.diagramData+xml"/>
  <Override PartName="/ppt/diagrams/data70.xml" ContentType="application/vnd.openxmlformats-officedocument.drawingml.diagramData+xml"/>
  <Override PartName="/ppt/diagrams/data71.xml" ContentType="application/vnd.openxmlformats-officedocument.drawingml.diagramData+xml"/>
  <Override PartName="/ppt/diagrams/data72.xml" ContentType="application/vnd.openxmlformats-officedocument.drawingml.diagramData+xml"/>
  <Override PartName="/ppt/diagrams/data73.xml" ContentType="application/vnd.openxmlformats-officedocument.drawingml.diagramData+xml"/>
  <Override PartName="/ppt/diagrams/data74.xml" ContentType="application/vnd.openxmlformats-officedocument.drawingml.diagramData+xml"/>
  <Override PartName="/ppt/diagrams/data75.xml" ContentType="application/vnd.openxmlformats-officedocument.drawingml.diagramData+xml"/>
  <Override PartName="/ppt/diagrams/data76.xml" ContentType="application/vnd.openxmlformats-officedocument.drawingml.diagramData+xml"/>
  <Override PartName="/ppt/diagrams/data77.xml" ContentType="application/vnd.openxmlformats-officedocument.drawingml.diagramData+xml"/>
  <Override PartName="/ppt/diagrams/data78.xml" ContentType="application/vnd.openxmlformats-officedocument.drawingml.diagramData+xml"/>
  <Override PartName="/ppt/diagrams/data79.xml" ContentType="application/vnd.openxmlformats-officedocument.drawingml.diagramData+xml"/>
  <Override PartName="/ppt/diagrams/data8.xml" ContentType="application/vnd.openxmlformats-officedocument.drawingml.diagramData+xml"/>
  <Override PartName="/ppt/diagrams/data80.xml" ContentType="application/vnd.openxmlformats-officedocument.drawingml.diagramData+xml"/>
  <Override PartName="/ppt/diagrams/data81.xml" ContentType="application/vnd.openxmlformats-officedocument.drawingml.diagramData+xml"/>
  <Override PartName="/ppt/diagrams/data82.xml" ContentType="application/vnd.openxmlformats-officedocument.drawingml.diagramData+xml"/>
  <Override PartName="/ppt/diagrams/data83.xml" ContentType="application/vnd.openxmlformats-officedocument.drawingml.diagramData+xml"/>
  <Override PartName="/ppt/diagrams/data84.xml" ContentType="application/vnd.openxmlformats-officedocument.drawingml.diagramData+xml"/>
  <Override PartName="/ppt/diagrams/data85.xml" ContentType="application/vnd.openxmlformats-officedocument.drawingml.diagramData+xml"/>
  <Override PartName="/ppt/diagrams/data86.xml" ContentType="application/vnd.openxmlformats-officedocument.drawingml.diagramData+xml"/>
  <Override PartName="/ppt/diagrams/data87.xml" ContentType="application/vnd.openxmlformats-officedocument.drawingml.diagramData+xml"/>
  <Override PartName="/ppt/diagrams/data88.xml" ContentType="application/vnd.openxmlformats-officedocument.drawingml.diagramData+xml"/>
  <Override PartName="/ppt/diagrams/data89.xml" ContentType="application/vnd.openxmlformats-officedocument.drawingml.diagramData+xml"/>
  <Override PartName="/ppt/diagrams/data9.xml" ContentType="application/vnd.openxmlformats-officedocument.drawingml.diagramData+xml"/>
  <Override PartName="/ppt/diagrams/data90.xml" ContentType="application/vnd.openxmlformats-officedocument.drawingml.diagramData+xml"/>
  <Override PartName="/ppt/diagrams/data91.xml" ContentType="application/vnd.openxmlformats-officedocument.drawingml.diagramData+xml"/>
  <Override PartName="/ppt/diagrams/data92.xml" ContentType="application/vnd.openxmlformats-officedocument.drawingml.diagramData+xml"/>
  <Override PartName="/ppt/diagrams/data93.xml" ContentType="application/vnd.openxmlformats-officedocument.drawingml.diagramData+xml"/>
  <Override PartName="/ppt/diagrams/data94.xml" ContentType="application/vnd.openxmlformats-officedocument.drawingml.diagramData+xml"/>
  <Override PartName="/ppt/diagrams/data95.xml" ContentType="application/vnd.openxmlformats-officedocument.drawingml.diagramData+xml"/>
  <Override PartName="/ppt/diagrams/data96.xml" ContentType="application/vnd.openxmlformats-officedocument.drawingml.diagramData+xml"/>
  <Override PartName="/ppt/diagrams/data97.xml" ContentType="application/vnd.openxmlformats-officedocument.drawingml.diagramData+xml"/>
  <Override PartName="/ppt/diagrams/data98.xml" ContentType="application/vnd.openxmlformats-officedocument.drawingml.diagramData+xml"/>
  <Override PartName="/ppt/diagrams/data9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00.xml" ContentType="application/vnd.ms-office.drawingml.diagramDrawing+xml"/>
  <Override PartName="/ppt/diagrams/drawing101.xml" ContentType="application/vnd.ms-office.drawingml.diagramDrawing+xml"/>
  <Override PartName="/ppt/diagrams/drawing102.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30.xml" ContentType="application/vnd.ms-office.drawingml.diagramDrawing+xml"/>
  <Override PartName="/ppt/diagrams/drawing31.xml" ContentType="application/vnd.ms-office.drawingml.diagramDrawing+xml"/>
  <Override PartName="/ppt/diagrams/drawing32.xml" ContentType="application/vnd.ms-office.drawingml.diagramDrawing+xml"/>
  <Override PartName="/ppt/diagrams/drawing33.xml" ContentType="application/vnd.ms-office.drawingml.diagramDrawing+xml"/>
  <Override PartName="/ppt/diagrams/drawing34.xml" ContentType="application/vnd.ms-office.drawingml.diagramDrawing+xml"/>
  <Override PartName="/ppt/diagrams/drawing35.xml" ContentType="application/vnd.ms-office.drawingml.diagramDrawing+xml"/>
  <Override PartName="/ppt/diagrams/drawing36.xml" ContentType="application/vnd.ms-office.drawingml.diagramDrawing+xml"/>
  <Override PartName="/ppt/diagrams/drawing37.xml" ContentType="application/vnd.ms-office.drawingml.diagramDrawing+xml"/>
  <Override PartName="/ppt/diagrams/drawing38.xml" ContentType="application/vnd.ms-office.drawingml.diagramDrawing+xml"/>
  <Override PartName="/ppt/diagrams/drawing39.xml" ContentType="application/vnd.ms-office.drawingml.diagramDrawing+xml"/>
  <Override PartName="/ppt/diagrams/drawing4.xml" ContentType="application/vnd.ms-office.drawingml.diagramDrawing+xml"/>
  <Override PartName="/ppt/diagrams/drawing40.xml" ContentType="application/vnd.ms-office.drawingml.diagramDrawing+xml"/>
  <Override PartName="/ppt/diagrams/drawing41.xml" ContentType="application/vnd.ms-office.drawingml.diagramDrawing+xml"/>
  <Override PartName="/ppt/diagrams/drawing42.xml" ContentType="application/vnd.ms-office.drawingml.diagramDrawing+xml"/>
  <Override PartName="/ppt/diagrams/drawing43.xml" ContentType="application/vnd.ms-office.drawingml.diagramDrawing+xml"/>
  <Override PartName="/ppt/diagrams/drawing44.xml" ContentType="application/vnd.ms-office.drawingml.diagramDrawing+xml"/>
  <Override PartName="/ppt/diagrams/drawing45.xml" ContentType="application/vnd.ms-office.drawingml.diagramDrawing+xml"/>
  <Override PartName="/ppt/diagrams/drawing46.xml" ContentType="application/vnd.ms-office.drawingml.diagramDrawing+xml"/>
  <Override PartName="/ppt/diagrams/drawing47.xml" ContentType="application/vnd.ms-office.drawingml.diagramDrawing+xml"/>
  <Override PartName="/ppt/diagrams/drawing48.xml" ContentType="application/vnd.ms-office.drawingml.diagramDrawing+xml"/>
  <Override PartName="/ppt/diagrams/drawing49.xml" ContentType="application/vnd.ms-office.drawingml.diagramDrawing+xml"/>
  <Override PartName="/ppt/diagrams/drawing5.xml" ContentType="application/vnd.ms-office.drawingml.diagramDrawing+xml"/>
  <Override PartName="/ppt/diagrams/drawing50.xml" ContentType="application/vnd.ms-office.drawingml.diagramDrawing+xml"/>
  <Override PartName="/ppt/diagrams/drawing51.xml" ContentType="application/vnd.ms-office.drawingml.diagramDrawing+xml"/>
  <Override PartName="/ppt/diagrams/drawing52.xml" ContentType="application/vnd.ms-office.drawingml.diagramDrawing+xml"/>
  <Override PartName="/ppt/diagrams/drawing53.xml" ContentType="application/vnd.ms-office.drawingml.diagramDrawing+xml"/>
  <Override PartName="/ppt/diagrams/drawing54.xml" ContentType="application/vnd.ms-office.drawingml.diagramDrawing+xml"/>
  <Override PartName="/ppt/diagrams/drawing55.xml" ContentType="application/vnd.ms-office.drawingml.diagramDrawing+xml"/>
  <Override PartName="/ppt/diagrams/drawing56.xml" ContentType="application/vnd.ms-office.drawingml.diagramDrawing+xml"/>
  <Override PartName="/ppt/diagrams/drawing57.xml" ContentType="application/vnd.ms-office.drawingml.diagramDrawing+xml"/>
  <Override PartName="/ppt/diagrams/drawing58.xml" ContentType="application/vnd.ms-office.drawingml.diagramDrawing+xml"/>
  <Override PartName="/ppt/diagrams/drawing59.xml" ContentType="application/vnd.ms-office.drawingml.diagramDrawing+xml"/>
  <Override PartName="/ppt/diagrams/drawing6.xml" ContentType="application/vnd.ms-office.drawingml.diagramDrawing+xml"/>
  <Override PartName="/ppt/diagrams/drawing60.xml" ContentType="application/vnd.ms-office.drawingml.diagramDrawing+xml"/>
  <Override PartName="/ppt/diagrams/drawing61.xml" ContentType="application/vnd.ms-office.drawingml.diagramDrawing+xml"/>
  <Override PartName="/ppt/diagrams/drawing62.xml" ContentType="application/vnd.ms-office.drawingml.diagramDrawing+xml"/>
  <Override PartName="/ppt/diagrams/drawing63.xml" ContentType="application/vnd.ms-office.drawingml.diagramDrawing+xml"/>
  <Override PartName="/ppt/diagrams/drawing64.xml" ContentType="application/vnd.ms-office.drawingml.diagramDrawing+xml"/>
  <Override PartName="/ppt/diagrams/drawing65.xml" ContentType="application/vnd.ms-office.drawingml.diagramDrawing+xml"/>
  <Override PartName="/ppt/diagrams/drawing66.xml" ContentType="application/vnd.ms-office.drawingml.diagramDrawing+xml"/>
  <Override PartName="/ppt/diagrams/drawing67.xml" ContentType="application/vnd.ms-office.drawingml.diagramDrawing+xml"/>
  <Override PartName="/ppt/diagrams/drawing68.xml" ContentType="application/vnd.ms-office.drawingml.diagramDrawing+xml"/>
  <Override PartName="/ppt/diagrams/drawing69.xml" ContentType="application/vnd.ms-office.drawingml.diagramDrawing+xml"/>
  <Override PartName="/ppt/diagrams/drawing7.xml" ContentType="application/vnd.ms-office.drawingml.diagramDrawing+xml"/>
  <Override PartName="/ppt/diagrams/drawing70.xml" ContentType="application/vnd.ms-office.drawingml.diagramDrawing+xml"/>
  <Override PartName="/ppt/diagrams/drawing71.xml" ContentType="application/vnd.ms-office.drawingml.diagramDrawing+xml"/>
  <Override PartName="/ppt/diagrams/drawing72.xml" ContentType="application/vnd.ms-office.drawingml.diagramDrawing+xml"/>
  <Override PartName="/ppt/diagrams/drawing73.xml" ContentType="application/vnd.ms-office.drawingml.diagramDrawing+xml"/>
  <Override PartName="/ppt/diagrams/drawing74.xml" ContentType="application/vnd.ms-office.drawingml.diagramDrawing+xml"/>
  <Override PartName="/ppt/diagrams/drawing75.xml" ContentType="application/vnd.ms-office.drawingml.diagramDrawing+xml"/>
  <Override PartName="/ppt/diagrams/drawing76.xml" ContentType="application/vnd.ms-office.drawingml.diagramDrawing+xml"/>
  <Override PartName="/ppt/diagrams/drawing77.xml" ContentType="application/vnd.ms-office.drawingml.diagramDrawing+xml"/>
  <Override PartName="/ppt/diagrams/drawing78.xml" ContentType="application/vnd.ms-office.drawingml.diagramDrawing+xml"/>
  <Override PartName="/ppt/diagrams/drawing79.xml" ContentType="application/vnd.ms-office.drawingml.diagramDrawing+xml"/>
  <Override PartName="/ppt/diagrams/drawing8.xml" ContentType="application/vnd.ms-office.drawingml.diagramDrawing+xml"/>
  <Override PartName="/ppt/diagrams/drawing80.xml" ContentType="application/vnd.ms-office.drawingml.diagramDrawing+xml"/>
  <Override PartName="/ppt/diagrams/drawing81.xml" ContentType="application/vnd.ms-office.drawingml.diagramDrawing+xml"/>
  <Override PartName="/ppt/diagrams/drawing82.xml" ContentType="application/vnd.ms-office.drawingml.diagramDrawing+xml"/>
  <Override PartName="/ppt/diagrams/drawing83.xml" ContentType="application/vnd.ms-office.drawingml.diagramDrawing+xml"/>
  <Override PartName="/ppt/diagrams/drawing84.xml" ContentType="application/vnd.ms-office.drawingml.diagramDrawing+xml"/>
  <Override PartName="/ppt/diagrams/drawing85.xml" ContentType="application/vnd.ms-office.drawingml.diagramDrawing+xml"/>
  <Override PartName="/ppt/diagrams/drawing86.xml" ContentType="application/vnd.ms-office.drawingml.diagramDrawing+xml"/>
  <Override PartName="/ppt/diagrams/drawing87.xml" ContentType="application/vnd.ms-office.drawingml.diagramDrawing+xml"/>
  <Override PartName="/ppt/diagrams/drawing88.xml" ContentType="application/vnd.ms-office.drawingml.diagramDrawing+xml"/>
  <Override PartName="/ppt/diagrams/drawing89.xml" ContentType="application/vnd.ms-office.drawingml.diagramDrawing+xml"/>
  <Override PartName="/ppt/diagrams/drawing9.xml" ContentType="application/vnd.ms-office.drawingml.diagramDrawing+xml"/>
  <Override PartName="/ppt/diagrams/drawing90.xml" ContentType="application/vnd.ms-office.drawingml.diagramDrawing+xml"/>
  <Override PartName="/ppt/diagrams/drawing91.xml" ContentType="application/vnd.ms-office.drawingml.diagramDrawing+xml"/>
  <Override PartName="/ppt/diagrams/drawing92.xml" ContentType="application/vnd.ms-office.drawingml.diagramDrawing+xml"/>
  <Override PartName="/ppt/diagrams/drawing93.xml" ContentType="application/vnd.ms-office.drawingml.diagramDrawing+xml"/>
  <Override PartName="/ppt/diagrams/drawing94.xml" ContentType="application/vnd.ms-office.drawingml.diagramDrawing+xml"/>
  <Override PartName="/ppt/diagrams/drawing95.xml" ContentType="application/vnd.ms-office.drawingml.diagramDrawing+xml"/>
  <Override PartName="/ppt/diagrams/drawing96.xml" ContentType="application/vnd.ms-office.drawingml.diagramDrawing+xml"/>
  <Override PartName="/ppt/diagrams/drawing97.xml" ContentType="application/vnd.ms-office.drawingml.diagramDrawing+xml"/>
  <Override PartName="/ppt/diagrams/drawing98.xml" ContentType="application/vnd.ms-office.drawingml.diagramDrawing+xml"/>
  <Override PartName="/ppt/diagrams/drawing9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00.xml" ContentType="application/vnd.openxmlformats-officedocument.drawingml.diagramLayout+xml"/>
  <Override PartName="/ppt/diagrams/layout101.xml" ContentType="application/vnd.openxmlformats-officedocument.drawingml.diagramLayout+xml"/>
  <Override PartName="/ppt/diagrams/layout102.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30.xml" ContentType="application/vnd.openxmlformats-officedocument.drawingml.diagramLayout+xml"/>
  <Override PartName="/ppt/diagrams/layout31.xml" ContentType="application/vnd.openxmlformats-officedocument.drawingml.diagramLayout+xml"/>
  <Override PartName="/ppt/diagrams/layout32.xml" ContentType="application/vnd.openxmlformats-officedocument.drawingml.diagramLayout+xml"/>
  <Override PartName="/ppt/diagrams/layout33.xml" ContentType="application/vnd.openxmlformats-officedocument.drawingml.diagramLayout+xml"/>
  <Override PartName="/ppt/diagrams/layout34.xml" ContentType="application/vnd.openxmlformats-officedocument.drawingml.diagramLayout+xml"/>
  <Override PartName="/ppt/diagrams/layout35.xml" ContentType="application/vnd.openxmlformats-officedocument.drawingml.diagramLayout+xml"/>
  <Override PartName="/ppt/diagrams/layout36.xml" ContentType="application/vnd.openxmlformats-officedocument.drawingml.diagramLayout+xml"/>
  <Override PartName="/ppt/diagrams/layout37.xml" ContentType="application/vnd.openxmlformats-officedocument.drawingml.diagramLayout+xml"/>
  <Override PartName="/ppt/diagrams/layout38.xml" ContentType="application/vnd.openxmlformats-officedocument.drawingml.diagramLayout+xml"/>
  <Override PartName="/ppt/diagrams/layout39.xml" ContentType="application/vnd.openxmlformats-officedocument.drawingml.diagramLayout+xml"/>
  <Override PartName="/ppt/diagrams/layout4.xml" ContentType="application/vnd.openxmlformats-officedocument.drawingml.diagramLayout+xml"/>
  <Override PartName="/ppt/diagrams/layout40.xml" ContentType="application/vnd.openxmlformats-officedocument.drawingml.diagramLayout+xml"/>
  <Override PartName="/ppt/diagrams/layout41.xml" ContentType="application/vnd.openxmlformats-officedocument.drawingml.diagramLayout+xml"/>
  <Override PartName="/ppt/diagrams/layout42.xml" ContentType="application/vnd.openxmlformats-officedocument.drawingml.diagramLayout+xml"/>
  <Override PartName="/ppt/diagrams/layout43.xml" ContentType="application/vnd.openxmlformats-officedocument.drawingml.diagramLayout+xml"/>
  <Override PartName="/ppt/diagrams/layout44.xml" ContentType="application/vnd.openxmlformats-officedocument.drawingml.diagramLayout+xml"/>
  <Override PartName="/ppt/diagrams/layout45.xml" ContentType="application/vnd.openxmlformats-officedocument.drawingml.diagramLayout+xml"/>
  <Override PartName="/ppt/diagrams/layout46.xml" ContentType="application/vnd.openxmlformats-officedocument.drawingml.diagramLayout+xml"/>
  <Override PartName="/ppt/diagrams/layout47.xml" ContentType="application/vnd.openxmlformats-officedocument.drawingml.diagramLayout+xml"/>
  <Override PartName="/ppt/diagrams/layout48.xml" ContentType="application/vnd.openxmlformats-officedocument.drawingml.diagramLayout+xml"/>
  <Override PartName="/ppt/diagrams/layout49.xml" ContentType="application/vnd.openxmlformats-officedocument.drawingml.diagramLayout+xml"/>
  <Override PartName="/ppt/diagrams/layout5.xml" ContentType="application/vnd.openxmlformats-officedocument.drawingml.diagramLayout+xml"/>
  <Override PartName="/ppt/diagrams/layout50.xml" ContentType="application/vnd.openxmlformats-officedocument.drawingml.diagramLayout+xml"/>
  <Override PartName="/ppt/diagrams/layout51.xml" ContentType="application/vnd.openxmlformats-officedocument.drawingml.diagramLayout+xml"/>
  <Override PartName="/ppt/diagrams/layout52.xml" ContentType="application/vnd.openxmlformats-officedocument.drawingml.diagramLayout+xml"/>
  <Override PartName="/ppt/diagrams/layout53.xml" ContentType="application/vnd.openxmlformats-officedocument.drawingml.diagramLayout+xml"/>
  <Override PartName="/ppt/diagrams/layout54.xml" ContentType="application/vnd.openxmlformats-officedocument.drawingml.diagramLayout+xml"/>
  <Override PartName="/ppt/diagrams/layout55.xml" ContentType="application/vnd.openxmlformats-officedocument.drawingml.diagramLayout+xml"/>
  <Override PartName="/ppt/diagrams/layout56.xml" ContentType="application/vnd.openxmlformats-officedocument.drawingml.diagramLayout+xml"/>
  <Override PartName="/ppt/diagrams/layout57.xml" ContentType="application/vnd.openxmlformats-officedocument.drawingml.diagramLayout+xml"/>
  <Override PartName="/ppt/diagrams/layout58.xml" ContentType="application/vnd.openxmlformats-officedocument.drawingml.diagramLayout+xml"/>
  <Override PartName="/ppt/diagrams/layout59.xml" ContentType="application/vnd.openxmlformats-officedocument.drawingml.diagramLayout+xml"/>
  <Override PartName="/ppt/diagrams/layout6.xml" ContentType="application/vnd.openxmlformats-officedocument.drawingml.diagramLayout+xml"/>
  <Override PartName="/ppt/diagrams/layout60.xml" ContentType="application/vnd.openxmlformats-officedocument.drawingml.diagramLayout+xml"/>
  <Override PartName="/ppt/diagrams/layout61.xml" ContentType="application/vnd.openxmlformats-officedocument.drawingml.diagramLayout+xml"/>
  <Override PartName="/ppt/diagrams/layout62.xml" ContentType="application/vnd.openxmlformats-officedocument.drawingml.diagramLayout+xml"/>
  <Override PartName="/ppt/diagrams/layout63.xml" ContentType="application/vnd.openxmlformats-officedocument.drawingml.diagramLayout+xml"/>
  <Override PartName="/ppt/diagrams/layout64.xml" ContentType="application/vnd.openxmlformats-officedocument.drawingml.diagramLayout+xml"/>
  <Override PartName="/ppt/diagrams/layout65.xml" ContentType="application/vnd.openxmlformats-officedocument.drawingml.diagramLayout+xml"/>
  <Override PartName="/ppt/diagrams/layout66.xml" ContentType="application/vnd.openxmlformats-officedocument.drawingml.diagramLayout+xml"/>
  <Override PartName="/ppt/diagrams/layout67.xml" ContentType="application/vnd.openxmlformats-officedocument.drawingml.diagramLayout+xml"/>
  <Override PartName="/ppt/diagrams/layout68.xml" ContentType="application/vnd.openxmlformats-officedocument.drawingml.diagramLayout+xml"/>
  <Override PartName="/ppt/diagrams/layout69.xml" ContentType="application/vnd.openxmlformats-officedocument.drawingml.diagramLayout+xml"/>
  <Override PartName="/ppt/diagrams/layout7.xml" ContentType="application/vnd.openxmlformats-officedocument.drawingml.diagramLayout+xml"/>
  <Override PartName="/ppt/diagrams/layout70.xml" ContentType="application/vnd.openxmlformats-officedocument.drawingml.diagramLayout+xml"/>
  <Override PartName="/ppt/diagrams/layout71.xml" ContentType="application/vnd.openxmlformats-officedocument.drawingml.diagramLayout+xml"/>
  <Override PartName="/ppt/diagrams/layout72.xml" ContentType="application/vnd.openxmlformats-officedocument.drawingml.diagramLayout+xml"/>
  <Override PartName="/ppt/diagrams/layout73.xml" ContentType="application/vnd.openxmlformats-officedocument.drawingml.diagramLayout+xml"/>
  <Override PartName="/ppt/diagrams/layout74.xml" ContentType="application/vnd.openxmlformats-officedocument.drawingml.diagramLayout+xml"/>
  <Override PartName="/ppt/diagrams/layout75.xml" ContentType="application/vnd.openxmlformats-officedocument.drawingml.diagramLayout+xml"/>
  <Override PartName="/ppt/diagrams/layout76.xml" ContentType="application/vnd.openxmlformats-officedocument.drawingml.diagramLayout+xml"/>
  <Override PartName="/ppt/diagrams/layout77.xml" ContentType="application/vnd.openxmlformats-officedocument.drawingml.diagramLayout+xml"/>
  <Override PartName="/ppt/diagrams/layout78.xml" ContentType="application/vnd.openxmlformats-officedocument.drawingml.diagramLayout+xml"/>
  <Override PartName="/ppt/diagrams/layout79.xml" ContentType="application/vnd.openxmlformats-officedocument.drawingml.diagramLayout+xml"/>
  <Override PartName="/ppt/diagrams/layout8.xml" ContentType="application/vnd.openxmlformats-officedocument.drawingml.diagramLayout+xml"/>
  <Override PartName="/ppt/diagrams/layout80.xml" ContentType="application/vnd.openxmlformats-officedocument.drawingml.diagramLayout+xml"/>
  <Override PartName="/ppt/diagrams/layout81.xml" ContentType="application/vnd.openxmlformats-officedocument.drawingml.diagramLayout+xml"/>
  <Override PartName="/ppt/diagrams/layout82.xml" ContentType="application/vnd.openxmlformats-officedocument.drawingml.diagramLayout+xml"/>
  <Override PartName="/ppt/diagrams/layout83.xml" ContentType="application/vnd.openxmlformats-officedocument.drawingml.diagramLayout+xml"/>
  <Override PartName="/ppt/diagrams/layout84.xml" ContentType="application/vnd.openxmlformats-officedocument.drawingml.diagramLayout+xml"/>
  <Override PartName="/ppt/diagrams/layout85.xml" ContentType="application/vnd.openxmlformats-officedocument.drawingml.diagramLayout+xml"/>
  <Override PartName="/ppt/diagrams/layout86.xml" ContentType="application/vnd.openxmlformats-officedocument.drawingml.diagramLayout+xml"/>
  <Override PartName="/ppt/diagrams/layout87.xml" ContentType="application/vnd.openxmlformats-officedocument.drawingml.diagramLayout+xml"/>
  <Override PartName="/ppt/diagrams/layout88.xml" ContentType="application/vnd.openxmlformats-officedocument.drawingml.diagramLayout+xml"/>
  <Override PartName="/ppt/diagrams/layout89.xml" ContentType="application/vnd.openxmlformats-officedocument.drawingml.diagramLayout+xml"/>
  <Override PartName="/ppt/diagrams/layout9.xml" ContentType="application/vnd.openxmlformats-officedocument.drawingml.diagramLayout+xml"/>
  <Override PartName="/ppt/diagrams/layout90.xml" ContentType="application/vnd.openxmlformats-officedocument.drawingml.diagramLayout+xml"/>
  <Override PartName="/ppt/diagrams/layout91.xml" ContentType="application/vnd.openxmlformats-officedocument.drawingml.diagramLayout+xml"/>
  <Override PartName="/ppt/diagrams/layout92.xml" ContentType="application/vnd.openxmlformats-officedocument.drawingml.diagramLayout+xml"/>
  <Override PartName="/ppt/diagrams/layout93.xml" ContentType="application/vnd.openxmlformats-officedocument.drawingml.diagramLayout+xml"/>
  <Override PartName="/ppt/diagrams/layout94.xml" ContentType="application/vnd.openxmlformats-officedocument.drawingml.diagramLayout+xml"/>
  <Override PartName="/ppt/diagrams/layout95.xml" ContentType="application/vnd.openxmlformats-officedocument.drawingml.diagramLayout+xml"/>
  <Override PartName="/ppt/diagrams/layout96.xml" ContentType="application/vnd.openxmlformats-officedocument.drawingml.diagramLayout+xml"/>
  <Override PartName="/ppt/diagrams/layout97.xml" ContentType="application/vnd.openxmlformats-officedocument.drawingml.diagramLayout+xml"/>
  <Override PartName="/ppt/diagrams/layout98.xml" ContentType="application/vnd.openxmlformats-officedocument.drawingml.diagramLayout+xml"/>
  <Override PartName="/ppt/diagrams/layout9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00.xml" ContentType="application/vnd.openxmlformats-officedocument.drawingml.diagramStyle+xml"/>
  <Override PartName="/ppt/diagrams/quickStyle101.xml" ContentType="application/vnd.openxmlformats-officedocument.drawingml.diagramStyle+xml"/>
  <Override PartName="/ppt/diagrams/quickStyle102.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30.xml" ContentType="application/vnd.openxmlformats-officedocument.drawingml.diagramStyle+xml"/>
  <Override PartName="/ppt/diagrams/quickStyle31.xml" ContentType="application/vnd.openxmlformats-officedocument.drawingml.diagramStyle+xml"/>
  <Override PartName="/ppt/diagrams/quickStyle32.xml" ContentType="application/vnd.openxmlformats-officedocument.drawingml.diagramStyle+xml"/>
  <Override PartName="/ppt/diagrams/quickStyle33.xml" ContentType="application/vnd.openxmlformats-officedocument.drawingml.diagramStyle+xml"/>
  <Override PartName="/ppt/diagrams/quickStyle34.xml" ContentType="application/vnd.openxmlformats-officedocument.drawingml.diagramStyle+xml"/>
  <Override PartName="/ppt/diagrams/quickStyle35.xml" ContentType="application/vnd.openxmlformats-officedocument.drawingml.diagramStyle+xml"/>
  <Override PartName="/ppt/diagrams/quickStyle36.xml" ContentType="application/vnd.openxmlformats-officedocument.drawingml.diagramStyle+xml"/>
  <Override PartName="/ppt/diagrams/quickStyle37.xml" ContentType="application/vnd.openxmlformats-officedocument.drawingml.diagramStyle+xml"/>
  <Override PartName="/ppt/diagrams/quickStyle38.xml" ContentType="application/vnd.openxmlformats-officedocument.drawingml.diagramStyle+xml"/>
  <Override PartName="/ppt/diagrams/quickStyle39.xml" ContentType="application/vnd.openxmlformats-officedocument.drawingml.diagramStyle+xml"/>
  <Override PartName="/ppt/diagrams/quickStyle4.xml" ContentType="application/vnd.openxmlformats-officedocument.drawingml.diagramStyle+xml"/>
  <Override PartName="/ppt/diagrams/quickStyle40.xml" ContentType="application/vnd.openxmlformats-officedocument.drawingml.diagramStyle+xml"/>
  <Override PartName="/ppt/diagrams/quickStyle41.xml" ContentType="application/vnd.openxmlformats-officedocument.drawingml.diagramStyle+xml"/>
  <Override PartName="/ppt/diagrams/quickStyle42.xml" ContentType="application/vnd.openxmlformats-officedocument.drawingml.diagramStyle+xml"/>
  <Override PartName="/ppt/diagrams/quickStyle43.xml" ContentType="application/vnd.openxmlformats-officedocument.drawingml.diagramStyle+xml"/>
  <Override PartName="/ppt/diagrams/quickStyle44.xml" ContentType="application/vnd.openxmlformats-officedocument.drawingml.diagramStyle+xml"/>
  <Override PartName="/ppt/diagrams/quickStyle45.xml" ContentType="application/vnd.openxmlformats-officedocument.drawingml.diagramStyle+xml"/>
  <Override PartName="/ppt/diagrams/quickStyle46.xml" ContentType="application/vnd.openxmlformats-officedocument.drawingml.diagramStyle+xml"/>
  <Override PartName="/ppt/diagrams/quickStyle47.xml" ContentType="application/vnd.openxmlformats-officedocument.drawingml.diagramStyle+xml"/>
  <Override PartName="/ppt/diagrams/quickStyle48.xml" ContentType="application/vnd.openxmlformats-officedocument.drawingml.diagramStyle+xml"/>
  <Override PartName="/ppt/diagrams/quickStyle49.xml" ContentType="application/vnd.openxmlformats-officedocument.drawingml.diagramStyle+xml"/>
  <Override PartName="/ppt/diagrams/quickStyle5.xml" ContentType="application/vnd.openxmlformats-officedocument.drawingml.diagramStyle+xml"/>
  <Override PartName="/ppt/diagrams/quickStyle50.xml" ContentType="application/vnd.openxmlformats-officedocument.drawingml.diagramStyle+xml"/>
  <Override PartName="/ppt/diagrams/quickStyle51.xml" ContentType="application/vnd.openxmlformats-officedocument.drawingml.diagramStyle+xml"/>
  <Override PartName="/ppt/diagrams/quickStyle52.xml" ContentType="application/vnd.openxmlformats-officedocument.drawingml.diagramStyle+xml"/>
  <Override PartName="/ppt/diagrams/quickStyle53.xml" ContentType="application/vnd.openxmlformats-officedocument.drawingml.diagramStyle+xml"/>
  <Override PartName="/ppt/diagrams/quickStyle54.xml" ContentType="application/vnd.openxmlformats-officedocument.drawingml.diagramStyle+xml"/>
  <Override PartName="/ppt/diagrams/quickStyle55.xml" ContentType="application/vnd.openxmlformats-officedocument.drawingml.diagramStyle+xml"/>
  <Override PartName="/ppt/diagrams/quickStyle56.xml" ContentType="application/vnd.openxmlformats-officedocument.drawingml.diagramStyle+xml"/>
  <Override PartName="/ppt/diagrams/quickStyle57.xml" ContentType="application/vnd.openxmlformats-officedocument.drawingml.diagramStyle+xml"/>
  <Override PartName="/ppt/diagrams/quickStyle58.xml" ContentType="application/vnd.openxmlformats-officedocument.drawingml.diagramStyle+xml"/>
  <Override PartName="/ppt/diagrams/quickStyle59.xml" ContentType="application/vnd.openxmlformats-officedocument.drawingml.diagramStyle+xml"/>
  <Override PartName="/ppt/diagrams/quickStyle6.xml" ContentType="application/vnd.openxmlformats-officedocument.drawingml.diagramStyle+xml"/>
  <Override PartName="/ppt/diagrams/quickStyle60.xml" ContentType="application/vnd.openxmlformats-officedocument.drawingml.diagramStyle+xml"/>
  <Override PartName="/ppt/diagrams/quickStyle61.xml" ContentType="application/vnd.openxmlformats-officedocument.drawingml.diagramStyle+xml"/>
  <Override PartName="/ppt/diagrams/quickStyle62.xml" ContentType="application/vnd.openxmlformats-officedocument.drawingml.diagramStyle+xml"/>
  <Override PartName="/ppt/diagrams/quickStyle63.xml" ContentType="application/vnd.openxmlformats-officedocument.drawingml.diagramStyle+xml"/>
  <Override PartName="/ppt/diagrams/quickStyle64.xml" ContentType="application/vnd.openxmlformats-officedocument.drawingml.diagramStyle+xml"/>
  <Override PartName="/ppt/diagrams/quickStyle65.xml" ContentType="application/vnd.openxmlformats-officedocument.drawingml.diagramStyle+xml"/>
  <Override PartName="/ppt/diagrams/quickStyle66.xml" ContentType="application/vnd.openxmlformats-officedocument.drawingml.diagramStyle+xml"/>
  <Override PartName="/ppt/diagrams/quickStyle67.xml" ContentType="application/vnd.openxmlformats-officedocument.drawingml.diagramStyle+xml"/>
  <Override PartName="/ppt/diagrams/quickStyle68.xml" ContentType="application/vnd.openxmlformats-officedocument.drawingml.diagramStyle+xml"/>
  <Override PartName="/ppt/diagrams/quickStyle69.xml" ContentType="application/vnd.openxmlformats-officedocument.drawingml.diagramStyle+xml"/>
  <Override PartName="/ppt/diagrams/quickStyle7.xml" ContentType="application/vnd.openxmlformats-officedocument.drawingml.diagramStyle+xml"/>
  <Override PartName="/ppt/diagrams/quickStyle70.xml" ContentType="application/vnd.openxmlformats-officedocument.drawingml.diagramStyle+xml"/>
  <Override PartName="/ppt/diagrams/quickStyle71.xml" ContentType="application/vnd.openxmlformats-officedocument.drawingml.diagramStyle+xml"/>
  <Override PartName="/ppt/diagrams/quickStyle72.xml" ContentType="application/vnd.openxmlformats-officedocument.drawingml.diagramStyle+xml"/>
  <Override PartName="/ppt/diagrams/quickStyle73.xml" ContentType="application/vnd.openxmlformats-officedocument.drawingml.diagramStyle+xml"/>
  <Override PartName="/ppt/diagrams/quickStyle74.xml" ContentType="application/vnd.openxmlformats-officedocument.drawingml.diagramStyle+xml"/>
  <Override PartName="/ppt/diagrams/quickStyle75.xml" ContentType="application/vnd.openxmlformats-officedocument.drawingml.diagramStyle+xml"/>
  <Override PartName="/ppt/diagrams/quickStyle76.xml" ContentType="application/vnd.openxmlformats-officedocument.drawingml.diagramStyle+xml"/>
  <Override PartName="/ppt/diagrams/quickStyle77.xml" ContentType="application/vnd.openxmlformats-officedocument.drawingml.diagramStyle+xml"/>
  <Override PartName="/ppt/diagrams/quickStyle78.xml" ContentType="application/vnd.openxmlformats-officedocument.drawingml.diagramStyle+xml"/>
  <Override PartName="/ppt/diagrams/quickStyle79.xml" ContentType="application/vnd.openxmlformats-officedocument.drawingml.diagramStyle+xml"/>
  <Override PartName="/ppt/diagrams/quickStyle8.xml" ContentType="application/vnd.openxmlformats-officedocument.drawingml.diagramStyle+xml"/>
  <Override PartName="/ppt/diagrams/quickStyle80.xml" ContentType="application/vnd.openxmlformats-officedocument.drawingml.diagramStyle+xml"/>
  <Override PartName="/ppt/diagrams/quickStyle81.xml" ContentType="application/vnd.openxmlformats-officedocument.drawingml.diagramStyle+xml"/>
  <Override PartName="/ppt/diagrams/quickStyle82.xml" ContentType="application/vnd.openxmlformats-officedocument.drawingml.diagramStyle+xml"/>
  <Override PartName="/ppt/diagrams/quickStyle83.xml" ContentType="application/vnd.openxmlformats-officedocument.drawingml.diagramStyle+xml"/>
  <Override PartName="/ppt/diagrams/quickStyle84.xml" ContentType="application/vnd.openxmlformats-officedocument.drawingml.diagramStyle+xml"/>
  <Override PartName="/ppt/diagrams/quickStyle85.xml" ContentType="application/vnd.openxmlformats-officedocument.drawingml.diagramStyle+xml"/>
  <Override PartName="/ppt/diagrams/quickStyle86.xml" ContentType="application/vnd.openxmlformats-officedocument.drawingml.diagramStyle+xml"/>
  <Override PartName="/ppt/diagrams/quickStyle87.xml" ContentType="application/vnd.openxmlformats-officedocument.drawingml.diagramStyle+xml"/>
  <Override PartName="/ppt/diagrams/quickStyle88.xml" ContentType="application/vnd.openxmlformats-officedocument.drawingml.diagramStyle+xml"/>
  <Override PartName="/ppt/diagrams/quickStyle89.xml" ContentType="application/vnd.openxmlformats-officedocument.drawingml.diagramStyle+xml"/>
  <Override PartName="/ppt/diagrams/quickStyle9.xml" ContentType="application/vnd.openxmlformats-officedocument.drawingml.diagramStyle+xml"/>
  <Override PartName="/ppt/diagrams/quickStyle90.xml" ContentType="application/vnd.openxmlformats-officedocument.drawingml.diagramStyle+xml"/>
  <Override PartName="/ppt/diagrams/quickStyle91.xml" ContentType="application/vnd.openxmlformats-officedocument.drawingml.diagramStyle+xml"/>
  <Override PartName="/ppt/diagrams/quickStyle92.xml" ContentType="application/vnd.openxmlformats-officedocument.drawingml.diagramStyle+xml"/>
  <Override PartName="/ppt/diagrams/quickStyle93.xml" ContentType="application/vnd.openxmlformats-officedocument.drawingml.diagramStyle+xml"/>
  <Override PartName="/ppt/diagrams/quickStyle94.xml" ContentType="application/vnd.openxmlformats-officedocument.drawingml.diagramStyle+xml"/>
  <Override PartName="/ppt/diagrams/quickStyle95.xml" ContentType="application/vnd.openxmlformats-officedocument.drawingml.diagramStyle+xml"/>
  <Override PartName="/ppt/diagrams/quickStyle96.xml" ContentType="application/vnd.openxmlformats-officedocument.drawingml.diagramStyle+xml"/>
  <Override PartName="/ppt/diagrams/quickStyle97.xml" ContentType="application/vnd.openxmlformats-officedocument.drawingml.diagramStyle+xml"/>
  <Override PartName="/ppt/diagrams/quickStyle98.xml" ContentType="application/vnd.openxmlformats-officedocument.drawingml.diagramStyle+xml"/>
  <Override PartName="/ppt/diagrams/quickStyle9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7" r:id="rId4"/>
    <p:sldId id="486" r:id="rId6"/>
    <p:sldId id="530" r:id="rId7"/>
    <p:sldId id="487" r:id="rId8"/>
    <p:sldId id="306" r:id="rId9"/>
    <p:sldId id="494" r:id="rId10"/>
    <p:sldId id="495" r:id="rId11"/>
    <p:sldId id="496" r:id="rId12"/>
    <p:sldId id="497" r:id="rId13"/>
    <p:sldId id="498" r:id="rId14"/>
    <p:sldId id="499" r:id="rId15"/>
    <p:sldId id="500" r:id="rId16"/>
    <p:sldId id="501" r:id="rId17"/>
    <p:sldId id="502" r:id="rId18"/>
    <p:sldId id="510" r:id="rId19"/>
    <p:sldId id="511" r:id="rId20"/>
    <p:sldId id="512" r:id="rId21"/>
    <p:sldId id="514" r:id="rId22"/>
    <p:sldId id="515"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6" r:id="rId51"/>
    <p:sldId id="347" r:id="rId52"/>
    <p:sldId id="348" r:id="rId53"/>
    <p:sldId id="349" r:id="rId54"/>
    <p:sldId id="350" r:id="rId55"/>
    <p:sldId id="351" r:id="rId56"/>
    <p:sldId id="516" r:id="rId57"/>
    <p:sldId id="503" r:id="rId58"/>
    <p:sldId id="504" r:id="rId59"/>
    <p:sldId id="505" r:id="rId60"/>
    <p:sldId id="517" r:id="rId61"/>
    <p:sldId id="518" r:id="rId62"/>
    <p:sldId id="519" r:id="rId63"/>
    <p:sldId id="520" r:id="rId64"/>
    <p:sldId id="521" r:id="rId65"/>
    <p:sldId id="531" r:id="rId66"/>
    <p:sldId id="532" r:id="rId67"/>
    <p:sldId id="525" r:id="rId68"/>
    <p:sldId id="506" r:id="rId69"/>
    <p:sldId id="507" r:id="rId70"/>
    <p:sldId id="508" r:id="rId71"/>
    <p:sldId id="509" r:id="rId72"/>
    <p:sldId id="308" r:id="rId73"/>
    <p:sldId id="527" r:id="rId74"/>
    <p:sldId id="528" r:id="rId75"/>
    <p:sldId id="353" r:id="rId76"/>
    <p:sldId id="402" r:id="rId77"/>
    <p:sldId id="403" r:id="rId78"/>
    <p:sldId id="404" r:id="rId79"/>
    <p:sldId id="269" r:id="rId80"/>
    <p:sldId id="405" r:id="rId81"/>
    <p:sldId id="406" r:id="rId82"/>
    <p:sldId id="271" r:id="rId83"/>
    <p:sldId id="272" r:id="rId84"/>
    <p:sldId id="407" r:id="rId85"/>
    <p:sldId id="273" r:id="rId86"/>
    <p:sldId id="274" r:id="rId87"/>
    <p:sldId id="408" r:id="rId88"/>
    <p:sldId id="275" r:id="rId89"/>
    <p:sldId id="276" r:id="rId90"/>
    <p:sldId id="293" r:id="rId91"/>
    <p:sldId id="294" r:id="rId92"/>
    <p:sldId id="295" r:id="rId93"/>
    <p:sldId id="280" r:id="rId94"/>
    <p:sldId id="281" r:id="rId95"/>
    <p:sldId id="282" r:id="rId96"/>
    <p:sldId id="283" r:id="rId97"/>
    <p:sldId id="284" r:id="rId98"/>
    <p:sldId id="285" r:id="rId99"/>
    <p:sldId id="286" r:id="rId100"/>
    <p:sldId id="287" r:id="rId101"/>
    <p:sldId id="288" r:id="rId102"/>
    <p:sldId id="289" r:id="rId103"/>
    <p:sldId id="409" r:id="rId104"/>
    <p:sldId id="296" r:id="rId105"/>
    <p:sldId id="477" r:id="rId106"/>
    <p:sldId id="478" r:id="rId107"/>
    <p:sldId id="479" r:id="rId108"/>
    <p:sldId id="482" r:id="rId109"/>
    <p:sldId id="483" r:id="rId110"/>
    <p:sldId id="481" r:id="rId111"/>
    <p:sldId id="291" r:id="rId112"/>
    <p:sldId id="533" r:id="rId113"/>
    <p:sldId id="534" r:id="rId114"/>
    <p:sldId id="535" r:id="rId115"/>
    <p:sldId id="536" r:id="rId116"/>
    <p:sldId id="537" r:id="rId117"/>
    <p:sldId id="538" r:id="rId118"/>
    <p:sldId id="539" r:id="rId119"/>
    <p:sldId id="540" r:id="rId120"/>
    <p:sldId id="541" r:id="rId121"/>
    <p:sldId id="542" r:id="rId122"/>
    <p:sldId id="543" r:id="rId123"/>
    <p:sldId id="544" r:id="rId124"/>
    <p:sldId id="545" r:id="rId125"/>
    <p:sldId id="546" r:id="rId126"/>
    <p:sldId id="547" r:id="rId127"/>
    <p:sldId id="513" r:id="rId128"/>
    <p:sldId id="566" r:id="rId129"/>
    <p:sldId id="567" r:id="rId130"/>
    <p:sldId id="549" r:id="rId131"/>
    <p:sldId id="568" r:id="rId132"/>
    <p:sldId id="550" r:id="rId133"/>
    <p:sldId id="551" r:id="rId134"/>
    <p:sldId id="552" r:id="rId135"/>
    <p:sldId id="553" r:id="rId136"/>
    <p:sldId id="554" r:id="rId137"/>
    <p:sldId id="555" r:id="rId138"/>
    <p:sldId id="556" r:id="rId139"/>
    <p:sldId id="557" r:id="rId140"/>
    <p:sldId id="558" r:id="rId141"/>
    <p:sldId id="268" r:id="rId142"/>
    <p:sldId id="526" r:id="rId143"/>
    <p:sldId id="524" r:id="rId144"/>
    <p:sldId id="559" r:id="rId145"/>
    <p:sldId id="560" r:id="rId146"/>
    <p:sldId id="561" r:id="rId147"/>
    <p:sldId id="562" r:id="rId148"/>
    <p:sldId id="563" r:id="rId149"/>
    <p:sldId id="564" r:id="rId1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袁慧" initials="袁"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snapToGrid="0">
      <p:cViewPr varScale="1">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4" Type="http://schemas.openxmlformats.org/officeDocument/2006/relationships/commentAuthors" Target="commentAuthors.xml"/><Relationship Id="rId153" Type="http://schemas.openxmlformats.org/officeDocument/2006/relationships/tableStyles" Target="tableStyles.xml"/><Relationship Id="rId152" Type="http://schemas.openxmlformats.org/officeDocument/2006/relationships/viewProps" Target="viewProps.xml"/><Relationship Id="rId151" Type="http://schemas.openxmlformats.org/officeDocument/2006/relationships/presProps" Target="presProps.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CAAEB75-BEED-4FA2-B912-2C36F11166B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93AC835-E527-4756-98E3-C1066CD317DC}">
      <dgm:prSet phldrT="[文本]" custT="1"/>
      <dgm:spPr/>
      <dgm:t>
        <a:bodyPr/>
        <a:lstStyle/>
        <a:p>
          <a:r>
            <a:rPr lang="zh-CN" altLang="en-US" sz="2800" b="1" dirty="0"/>
            <a:t>补全段落</a:t>
          </a:r>
        </a:p>
      </dgm:t>
    </dgm:pt>
    <dgm:pt modelId="{92B401D1-A17C-41E9-A79E-F697A61390C0}" cxnId="{5A28E7E9-960A-4BB3-8358-8A414C5EC5E1}" type="parTrans">
      <dgm:prSet/>
      <dgm:spPr/>
      <dgm:t>
        <a:bodyPr/>
        <a:lstStyle/>
        <a:p>
          <a:endParaRPr lang="zh-CN" altLang="en-US"/>
        </a:p>
      </dgm:t>
    </dgm:pt>
    <dgm:pt modelId="{A7DB4F1C-7C56-4CE0-BACC-B9F0D7C8349B}" cxnId="{5A28E7E9-960A-4BB3-8358-8A414C5EC5E1}" type="sibTrans">
      <dgm:prSet/>
      <dgm:spPr/>
      <dgm:t>
        <a:bodyPr/>
        <a:lstStyle/>
        <a:p>
          <a:endParaRPr lang="zh-CN" altLang="en-US"/>
        </a:p>
      </dgm:t>
    </dgm:pt>
    <dgm:pt modelId="{33C22203-C775-4697-ADFB-404A93909B65}">
      <dgm:prSet phldrT="[文本]" custT="1"/>
      <dgm:spPr/>
      <dgm:t>
        <a:bodyPr/>
        <a:lstStyle/>
        <a:p>
          <a:r>
            <a:rPr lang="zh-CN" altLang="en-US" sz="1800" b="0" dirty="0"/>
            <a:t>记叙文</a:t>
          </a:r>
        </a:p>
      </dgm:t>
    </dgm:pt>
    <dgm:pt modelId="{9EE4B677-649A-4C74-AE21-94E070D88192}" cxnId="{68E58D41-7A9D-4C97-A5E5-C8BB3BFD5CCC}" type="parTrans">
      <dgm:prSet custT="1"/>
      <dgm:spPr/>
      <dgm:t>
        <a:bodyPr/>
        <a:lstStyle/>
        <a:p>
          <a:endParaRPr lang="zh-CN" altLang="en-US" sz="1800"/>
        </a:p>
      </dgm:t>
    </dgm:pt>
    <dgm:pt modelId="{7F7FB359-DFBB-4996-8F8F-7080737F8D30}" cxnId="{68E58D41-7A9D-4C97-A5E5-C8BB3BFD5CCC}" type="sibTrans">
      <dgm:prSet/>
      <dgm:spPr/>
      <dgm:t>
        <a:bodyPr/>
        <a:lstStyle/>
        <a:p>
          <a:endParaRPr lang="zh-CN" altLang="en-US"/>
        </a:p>
      </dgm:t>
    </dgm:pt>
    <dgm:pt modelId="{B17054FE-1A6B-4593-A5B8-9EC595DAEFAC}">
      <dgm:prSet phldrT="[文本]" custT="1"/>
      <dgm:spPr/>
      <dgm:t>
        <a:bodyPr/>
        <a:lstStyle/>
        <a:p>
          <a:r>
            <a:rPr lang="zh-CN" altLang="en-US" sz="1800" b="0" dirty="0"/>
            <a:t>说明文</a:t>
          </a:r>
        </a:p>
      </dgm:t>
    </dgm:pt>
    <dgm:pt modelId="{48FE7288-ED95-431A-ACA8-722E3ADEBC50}" cxnId="{5B2E15FE-07FB-4D46-986E-C12E088ACD1D}" type="parTrans">
      <dgm:prSet custT="1"/>
      <dgm:spPr/>
      <dgm:t>
        <a:bodyPr/>
        <a:lstStyle/>
        <a:p>
          <a:endParaRPr lang="zh-CN" altLang="en-US" sz="1800"/>
        </a:p>
      </dgm:t>
    </dgm:pt>
    <dgm:pt modelId="{4C7C0748-70C6-44FD-9660-A9B95EF5B4A1}" cxnId="{5B2E15FE-07FB-4D46-986E-C12E088ACD1D}" type="sibTrans">
      <dgm:prSet/>
      <dgm:spPr/>
      <dgm:t>
        <a:bodyPr/>
        <a:lstStyle/>
        <a:p>
          <a:endParaRPr lang="zh-CN" altLang="en-US"/>
        </a:p>
      </dgm:t>
    </dgm:pt>
    <dgm:pt modelId="{6FA4C030-A1D2-4C6A-AED2-E76C582134D4}">
      <dgm:prSet phldrT="[文本]" custT="1"/>
      <dgm:spPr/>
      <dgm:t>
        <a:bodyPr/>
        <a:lstStyle/>
        <a:p>
          <a:r>
            <a:rPr lang="zh-CN" altLang="en-US" sz="1800" b="0" dirty="0"/>
            <a:t>描写文</a:t>
          </a:r>
        </a:p>
      </dgm:t>
    </dgm:pt>
    <dgm:pt modelId="{3D1A1EEE-9AE0-44CB-BD47-2013E50FDA5A}" cxnId="{A6685D08-D96D-469E-B2F9-9616620D4108}" type="parTrans">
      <dgm:prSet custT="1"/>
      <dgm:spPr/>
      <dgm:t>
        <a:bodyPr/>
        <a:lstStyle/>
        <a:p>
          <a:endParaRPr lang="zh-CN" altLang="en-US" sz="1800"/>
        </a:p>
      </dgm:t>
    </dgm:pt>
    <dgm:pt modelId="{DD87A936-D0E8-4A82-A22A-20E1C977ADFF}" cxnId="{A6685D08-D96D-469E-B2F9-9616620D4108}" type="sibTrans">
      <dgm:prSet/>
      <dgm:spPr/>
      <dgm:t>
        <a:bodyPr/>
        <a:lstStyle/>
        <a:p>
          <a:endParaRPr lang="zh-CN" altLang="en-US"/>
        </a:p>
      </dgm:t>
    </dgm:pt>
    <dgm:pt modelId="{10D34DFB-09D9-4622-8F01-3E5AB3916930}">
      <dgm:prSet phldrT="[文本]" custT="1"/>
      <dgm:spPr/>
      <dgm:t>
        <a:bodyPr/>
        <a:lstStyle/>
        <a:p>
          <a:r>
            <a:rPr lang="zh-CN" altLang="en-US" sz="2000" b="1" dirty="0"/>
            <a:t>主体段</a:t>
          </a:r>
        </a:p>
      </dgm:t>
    </dgm:pt>
    <dgm:pt modelId="{13ED67BE-C503-422F-8A9D-E75D1D36146E}" cxnId="{8F5D3E07-BAD5-41E1-B283-7C4D72B20814}" type="parTrans">
      <dgm:prSet custT="1"/>
      <dgm:spPr/>
      <dgm:t>
        <a:bodyPr/>
        <a:lstStyle/>
        <a:p>
          <a:endParaRPr lang="zh-CN" altLang="en-US" sz="1800"/>
        </a:p>
      </dgm:t>
    </dgm:pt>
    <dgm:pt modelId="{0A83C253-66B9-450A-A227-6E24F5746C28}" cxnId="{8F5D3E07-BAD5-41E1-B283-7C4D72B20814}" type="sibTrans">
      <dgm:prSet/>
      <dgm:spPr/>
      <dgm:t>
        <a:bodyPr/>
        <a:lstStyle/>
        <a:p>
          <a:endParaRPr lang="zh-CN" altLang="en-US"/>
        </a:p>
      </dgm:t>
    </dgm:pt>
    <dgm:pt modelId="{E868945C-088B-4B34-BAF5-B21A93D4B8FB}">
      <dgm:prSet phldrT="[文本]" custT="1"/>
      <dgm:spPr/>
      <dgm:t>
        <a:bodyPr/>
        <a:lstStyle/>
        <a:p>
          <a:r>
            <a:rPr lang="zh-CN" altLang="en-US" sz="2000" b="1" dirty="0"/>
            <a:t>结尾段</a:t>
          </a:r>
        </a:p>
      </dgm:t>
    </dgm:pt>
    <dgm:pt modelId="{EF7FA4F3-01F0-4972-A0A1-728972386219}" cxnId="{838CC8A6-80BD-4ABB-9ED8-5EACDEDF59D8}" type="parTrans">
      <dgm:prSet custT="1"/>
      <dgm:spPr/>
      <dgm:t>
        <a:bodyPr/>
        <a:lstStyle/>
        <a:p>
          <a:endParaRPr lang="zh-CN" altLang="en-US" sz="1800"/>
        </a:p>
      </dgm:t>
    </dgm:pt>
    <dgm:pt modelId="{160FED85-9A0F-4643-A8F0-41A407823204}" cxnId="{838CC8A6-80BD-4ABB-9ED8-5EACDEDF59D8}" type="sibTrans">
      <dgm:prSet/>
      <dgm:spPr/>
      <dgm:t>
        <a:bodyPr/>
        <a:lstStyle/>
        <a:p>
          <a:endParaRPr lang="zh-CN" altLang="en-US"/>
        </a:p>
      </dgm:t>
    </dgm:pt>
    <dgm:pt modelId="{241EA10B-CAAC-4BA8-BA19-9B5A1B9316D5}">
      <dgm:prSet phldrT="[文本]" custT="1"/>
      <dgm:spPr/>
      <dgm:t>
        <a:bodyPr/>
        <a:lstStyle/>
        <a:p>
          <a:r>
            <a:rPr lang="zh-CN" altLang="en-US" sz="1800" b="0" dirty="0"/>
            <a:t>议论文</a:t>
          </a:r>
        </a:p>
      </dgm:t>
    </dgm:pt>
    <dgm:pt modelId="{14EEDEF5-2EB2-498C-9F9C-4D51E336477C}" cxnId="{D31F9967-0F80-45B9-8A79-447CB4198D2B}" type="parTrans">
      <dgm:prSet custT="1"/>
      <dgm:spPr/>
      <dgm:t>
        <a:bodyPr/>
        <a:lstStyle/>
        <a:p>
          <a:endParaRPr lang="zh-CN" altLang="en-US" sz="1800"/>
        </a:p>
      </dgm:t>
    </dgm:pt>
    <dgm:pt modelId="{FFAD3A9E-7EB1-49F9-BB72-F80F0CC8D2F3}" cxnId="{D31F9967-0F80-45B9-8A79-447CB4198D2B}" type="sibTrans">
      <dgm:prSet/>
      <dgm:spPr/>
      <dgm:t>
        <a:bodyPr/>
        <a:lstStyle/>
        <a:p>
          <a:endParaRPr lang="zh-CN" altLang="en-US"/>
        </a:p>
      </dgm:t>
    </dgm:pt>
    <dgm:pt modelId="{F9FF22AF-8C95-4B25-828F-2C51B9F36F33}">
      <dgm:prSet phldrT="[文本]" custT="1"/>
      <dgm:spPr/>
      <dgm:t>
        <a:bodyPr/>
        <a:lstStyle/>
        <a:p>
          <a:r>
            <a:rPr lang="zh-CN" altLang="en-US" sz="1800" b="0" dirty="0"/>
            <a:t>记叙文</a:t>
          </a:r>
        </a:p>
      </dgm:t>
    </dgm:pt>
    <dgm:pt modelId="{920EBDC8-EB26-449F-9563-090A989A2FD6}" cxnId="{654A9D44-9FB0-48DE-83B2-5F2A05DB40B1}" type="parTrans">
      <dgm:prSet custT="1"/>
      <dgm:spPr/>
      <dgm:t>
        <a:bodyPr/>
        <a:lstStyle/>
        <a:p>
          <a:endParaRPr lang="zh-CN" altLang="en-US" sz="1800"/>
        </a:p>
      </dgm:t>
    </dgm:pt>
    <dgm:pt modelId="{A2467AED-7958-4CD2-96E8-4F680680399F}" cxnId="{654A9D44-9FB0-48DE-83B2-5F2A05DB40B1}" type="sibTrans">
      <dgm:prSet/>
      <dgm:spPr/>
      <dgm:t>
        <a:bodyPr/>
        <a:lstStyle/>
        <a:p>
          <a:endParaRPr lang="zh-CN" altLang="en-US"/>
        </a:p>
      </dgm:t>
    </dgm:pt>
    <dgm:pt modelId="{71C2E006-0356-43EA-B723-1A7212AC5598}">
      <dgm:prSet phldrT="[文本]" custT="1"/>
      <dgm:spPr/>
      <dgm:t>
        <a:bodyPr/>
        <a:lstStyle/>
        <a:p>
          <a:r>
            <a:rPr lang="zh-CN" altLang="en-US" sz="1800" b="0" dirty="0"/>
            <a:t>议论文</a:t>
          </a:r>
        </a:p>
      </dgm:t>
    </dgm:pt>
    <dgm:pt modelId="{E655F321-3C31-42BD-8F66-E002E5009A7A}" cxnId="{E30D412B-B601-4384-9F38-A5C6F6435FFE}" type="parTrans">
      <dgm:prSet custT="1"/>
      <dgm:spPr/>
      <dgm:t>
        <a:bodyPr/>
        <a:lstStyle/>
        <a:p>
          <a:endParaRPr lang="zh-CN" altLang="en-US" sz="1800"/>
        </a:p>
      </dgm:t>
    </dgm:pt>
    <dgm:pt modelId="{51385C82-62ED-4261-A876-0487A8FD78C3}" cxnId="{E30D412B-B601-4384-9F38-A5C6F6435FFE}" type="sibTrans">
      <dgm:prSet/>
      <dgm:spPr/>
      <dgm:t>
        <a:bodyPr/>
        <a:lstStyle/>
        <a:p>
          <a:endParaRPr lang="zh-CN" altLang="en-US"/>
        </a:p>
      </dgm:t>
    </dgm:pt>
    <dgm:pt modelId="{FCBA8E7D-080A-4C8E-9455-E813302B9BDC}">
      <dgm:prSet phldrT="[文本]" custT="1"/>
      <dgm:spPr/>
      <dgm:t>
        <a:bodyPr/>
        <a:lstStyle/>
        <a:p>
          <a:r>
            <a:rPr lang="zh-CN" altLang="en-US" sz="1800" b="0" dirty="0"/>
            <a:t>说明文</a:t>
          </a:r>
        </a:p>
      </dgm:t>
    </dgm:pt>
    <dgm:pt modelId="{6585FF6B-2A00-4DCB-8531-FD5E65A342D1}" cxnId="{2004A0CB-C814-41E9-97A1-5DC3C9F4834F}" type="parTrans">
      <dgm:prSet custT="1"/>
      <dgm:spPr/>
      <dgm:t>
        <a:bodyPr/>
        <a:lstStyle/>
        <a:p>
          <a:endParaRPr lang="zh-CN" altLang="en-US" sz="1800"/>
        </a:p>
      </dgm:t>
    </dgm:pt>
    <dgm:pt modelId="{E29DFD8C-A3DC-4185-82B8-E3D291FDA39C}" cxnId="{2004A0CB-C814-41E9-97A1-5DC3C9F4834F}" type="sibTrans">
      <dgm:prSet/>
      <dgm:spPr/>
      <dgm:t>
        <a:bodyPr/>
        <a:lstStyle/>
        <a:p>
          <a:endParaRPr lang="zh-CN" altLang="en-US"/>
        </a:p>
      </dgm:t>
    </dgm:pt>
    <dgm:pt modelId="{9625900D-B523-4AA9-B1F8-C8DD66EC2324}">
      <dgm:prSet phldrT="[文本]" custT="1"/>
      <dgm:spPr/>
      <dgm:t>
        <a:bodyPr/>
        <a:lstStyle/>
        <a:p>
          <a:r>
            <a:rPr lang="zh-CN" altLang="en-US" sz="1800" b="0" dirty="0"/>
            <a:t>描写文</a:t>
          </a:r>
        </a:p>
      </dgm:t>
    </dgm:pt>
    <dgm:pt modelId="{8E2CE2BA-F131-410E-B9FA-ED17962C1506}" cxnId="{7D40900B-FE7D-4BFE-A1B1-4E7FE1CBC34E}" type="parTrans">
      <dgm:prSet custT="1"/>
      <dgm:spPr/>
      <dgm:t>
        <a:bodyPr/>
        <a:lstStyle/>
        <a:p>
          <a:endParaRPr lang="zh-CN" altLang="en-US" sz="1800"/>
        </a:p>
      </dgm:t>
    </dgm:pt>
    <dgm:pt modelId="{94DFBDD2-1084-4552-9B3C-069DD4DE125B}" cxnId="{7D40900B-FE7D-4BFE-A1B1-4E7FE1CBC34E}" type="sibTrans">
      <dgm:prSet/>
      <dgm:spPr/>
      <dgm:t>
        <a:bodyPr/>
        <a:lstStyle/>
        <a:p>
          <a:endParaRPr lang="zh-CN" altLang="en-US"/>
        </a:p>
      </dgm:t>
    </dgm:pt>
    <dgm:pt modelId="{CABF64FC-0FC0-499F-ABD8-085F4C3C69F8}">
      <dgm:prSet phldrT="[文本]" custT="1"/>
      <dgm:spPr/>
      <dgm:t>
        <a:bodyPr/>
        <a:lstStyle/>
        <a:p>
          <a:r>
            <a:rPr lang="zh-CN" altLang="en-US" sz="1800" b="0" dirty="0"/>
            <a:t>记叙文</a:t>
          </a:r>
        </a:p>
      </dgm:t>
    </dgm:pt>
    <dgm:pt modelId="{2C16D5FB-DB6B-4750-A5D7-0E36E735BF84}" cxnId="{C73A94B2-B29B-4386-AACD-A1A195997C11}" type="parTrans">
      <dgm:prSet custT="1"/>
      <dgm:spPr/>
      <dgm:t>
        <a:bodyPr/>
        <a:lstStyle/>
        <a:p>
          <a:endParaRPr lang="zh-CN" altLang="en-US" sz="1800"/>
        </a:p>
      </dgm:t>
    </dgm:pt>
    <dgm:pt modelId="{B2AB345E-606A-41C2-8477-B5C3635C6259}" cxnId="{C73A94B2-B29B-4386-AACD-A1A195997C11}" type="sibTrans">
      <dgm:prSet/>
      <dgm:spPr/>
      <dgm:t>
        <a:bodyPr/>
        <a:lstStyle/>
        <a:p>
          <a:endParaRPr lang="zh-CN" altLang="en-US"/>
        </a:p>
      </dgm:t>
    </dgm:pt>
    <dgm:pt modelId="{2864FC56-1162-437F-8AAD-78ADE925AFDF}">
      <dgm:prSet phldrT="[文本]" custT="1"/>
      <dgm:spPr/>
      <dgm:t>
        <a:bodyPr/>
        <a:lstStyle/>
        <a:p>
          <a:r>
            <a:rPr lang="zh-CN" altLang="en-US" sz="1800" b="0" dirty="0"/>
            <a:t>议论文</a:t>
          </a:r>
        </a:p>
      </dgm:t>
    </dgm:pt>
    <dgm:pt modelId="{FFD89A1B-8EBB-43EF-B0A2-879166A02FA8}" cxnId="{40205D06-3871-48D6-8D3C-E1FEFCB426FA}" type="parTrans">
      <dgm:prSet custT="1"/>
      <dgm:spPr/>
      <dgm:t>
        <a:bodyPr/>
        <a:lstStyle/>
        <a:p>
          <a:endParaRPr lang="zh-CN" altLang="en-US" sz="1800"/>
        </a:p>
      </dgm:t>
    </dgm:pt>
    <dgm:pt modelId="{DC7DF387-FF34-4B55-B3CE-5382311475D0}" cxnId="{40205D06-3871-48D6-8D3C-E1FEFCB426FA}" type="sibTrans">
      <dgm:prSet/>
      <dgm:spPr/>
      <dgm:t>
        <a:bodyPr/>
        <a:lstStyle/>
        <a:p>
          <a:endParaRPr lang="zh-CN" altLang="en-US"/>
        </a:p>
      </dgm:t>
    </dgm:pt>
    <dgm:pt modelId="{662FB807-278C-460B-BA10-68D8ACFE5874}">
      <dgm:prSet phldrT="[文本]" custT="1"/>
      <dgm:spPr/>
      <dgm:t>
        <a:bodyPr/>
        <a:lstStyle/>
        <a:p>
          <a:r>
            <a:rPr lang="zh-CN" altLang="en-US" sz="1800" b="0" dirty="0"/>
            <a:t>说明文</a:t>
          </a:r>
        </a:p>
      </dgm:t>
    </dgm:pt>
    <dgm:pt modelId="{C0A5A761-332F-4E50-8EF0-B07044624096}" cxnId="{2D605F14-EA87-4768-A909-AAE50B9685E4}" type="parTrans">
      <dgm:prSet custT="1"/>
      <dgm:spPr/>
      <dgm:t>
        <a:bodyPr/>
        <a:lstStyle/>
        <a:p>
          <a:endParaRPr lang="zh-CN" altLang="en-US" sz="1800"/>
        </a:p>
      </dgm:t>
    </dgm:pt>
    <dgm:pt modelId="{8D039C88-E012-49C3-91C3-1E3AB20B13AD}" cxnId="{2D605F14-EA87-4768-A909-AAE50B9685E4}" type="sibTrans">
      <dgm:prSet/>
      <dgm:spPr/>
      <dgm:t>
        <a:bodyPr/>
        <a:lstStyle/>
        <a:p>
          <a:endParaRPr lang="zh-CN" altLang="en-US"/>
        </a:p>
      </dgm:t>
    </dgm:pt>
    <dgm:pt modelId="{DCD51E7A-0DE2-4684-9898-FACCB9070AF1}">
      <dgm:prSet phldrT="[文本]" custT="1"/>
      <dgm:spPr/>
      <dgm:t>
        <a:bodyPr/>
        <a:lstStyle/>
        <a:p>
          <a:r>
            <a:rPr lang="zh-CN" altLang="en-US" sz="1800" b="0" dirty="0"/>
            <a:t>描写文</a:t>
          </a:r>
        </a:p>
      </dgm:t>
    </dgm:pt>
    <dgm:pt modelId="{1A5BA8CB-CA72-41F8-BC96-023CF9D7821D}" cxnId="{D209A985-EF44-4F58-A7DB-EB6E1D589C01}" type="parTrans">
      <dgm:prSet custT="1"/>
      <dgm:spPr/>
      <dgm:t>
        <a:bodyPr/>
        <a:lstStyle/>
        <a:p>
          <a:endParaRPr lang="zh-CN" altLang="en-US" sz="1800"/>
        </a:p>
      </dgm:t>
    </dgm:pt>
    <dgm:pt modelId="{8027C6EC-2AFB-4B8F-BDAC-F684C337F566}" cxnId="{D209A985-EF44-4F58-A7DB-EB6E1D589C01}" type="sibTrans">
      <dgm:prSet/>
      <dgm:spPr/>
      <dgm:t>
        <a:bodyPr/>
        <a:lstStyle/>
        <a:p>
          <a:endParaRPr lang="zh-CN" altLang="en-US"/>
        </a:p>
      </dgm:t>
    </dgm:pt>
    <dgm:pt modelId="{902B8930-11F5-4D36-ADC8-E96B350EA18B}">
      <dgm:prSet phldrT="[文本]" custT="1"/>
      <dgm:spPr/>
      <dgm:t>
        <a:bodyPr/>
        <a:lstStyle/>
        <a:p>
          <a:r>
            <a:rPr lang="zh-CN" altLang="en-US" sz="2000" b="1" dirty="0"/>
            <a:t>开头段</a:t>
          </a:r>
        </a:p>
      </dgm:t>
    </dgm:pt>
    <dgm:pt modelId="{13BFE864-3FD0-4691-88A1-BFE24C0E3705}" cxnId="{44D573D6-1829-4E7E-AFDB-7E3B62D75368}" type="parTrans">
      <dgm:prSet/>
      <dgm:spPr/>
      <dgm:t>
        <a:bodyPr/>
        <a:lstStyle/>
        <a:p>
          <a:endParaRPr lang="zh-CN" altLang="en-US"/>
        </a:p>
      </dgm:t>
    </dgm:pt>
    <dgm:pt modelId="{505CFA4C-D433-4A2D-B7C4-59BFC2EACB37}" cxnId="{44D573D6-1829-4E7E-AFDB-7E3B62D75368}" type="sibTrans">
      <dgm:prSet/>
      <dgm:spPr/>
      <dgm:t>
        <a:bodyPr/>
        <a:lstStyle/>
        <a:p>
          <a:endParaRPr lang="zh-CN" altLang="en-US"/>
        </a:p>
      </dgm:t>
    </dgm:pt>
    <dgm:pt modelId="{6F5796F9-53F5-4EBB-BE97-DCC024DC4497}" type="pres">
      <dgm:prSet presAssocID="{3CAAEB75-BEED-4FA2-B912-2C36F11166B0}" presName="diagram" presStyleCnt="0">
        <dgm:presLayoutVars>
          <dgm:chPref val="1"/>
          <dgm:dir/>
          <dgm:animOne val="branch"/>
          <dgm:animLvl val="lvl"/>
          <dgm:resizeHandles val="exact"/>
        </dgm:presLayoutVars>
      </dgm:prSet>
      <dgm:spPr/>
    </dgm:pt>
    <dgm:pt modelId="{E693376A-75E6-4CF0-AFCE-CCE0A51D50FE}" type="pres">
      <dgm:prSet presAssocID="{893AC835-E527-4756-98E3-C1066CD317DC}" presName="root1" presStyleCnt="0"/>
      <dgm:spPr/>
    </dgm:pt>
    <dgm:pt modelId="{935CF967-37F4-4076-9C2D-F7FDF9D68BCA}" type="pres">
      <dgm:prSet presAssocID="{893AC835-E527-4756-98E3-C1066CD317DC}" presName="LevelOneTextNode" presStyleLbl="node0" presStyleIdx="0" presStyleCnt="1" custScaleX="338259" custScaleY="147890">
        <dgm:presLayoutVars>
          <dgm:chPref val="3"/>
        </dgm:presLayoutVars>
      </dgm:prSet>
      <dgm:spPr/>
    </dgm:pt>
    <dgm:pt modelId="{6170DC80-BBA8-4262-964E-1152E44A3309}" type="pres">
      <dgm:prSet presAssocID="{893AC835-E527-4756-98E3-C1066CD317DC}" presName="level2hierChild" presStyleCnt="0"/>
      <dgm:spPr/>
    </dgm:pt>
    <dgm:pt modelId="{869D3CDD-6351-473A-8821-BFCF1D0F0CDD}" type="pres">
      <dgm:prSet presAssocID="{13BFE864-3FD0-4691-88A1-BFE24C0E3705}" presName="conn2-1" presStyleLbl="parChTrans1D2" presStyleIdx="0" presStyleCnt="3"/>
      <dgm:spPr/>
    </dgm:pt>
    <dgm:pt modelId="{6C5D581D-1248-461E-84EE-13B640543E18}" type="pres">
      <dgm:prSet presAssocID="{13BFE864-3FD0-4691-88A1-BFE24C0E3705}" presName="connTx" presStyleLbl="parChTrans1D2" presStyleIdx="0" presStyleCnt="3"/>
      <dgm:spPr/>
    </dgm:pt>
    <dgm:pt modelId="{4A139C45-2BD7-4320-928B-A2E6B18A58DD}" type="pres">
      <dgm:prSet presAssocID="{902B8930-11F5-4D36-ADC8-E96B350EA18B}" presName="root2" presStyleCnt="0"/>
      <dgm:spPr/>
    </dgm:pt>
    <dgm:pt modelId="{EF8253C0-D859-4BB2-A064-C8A8AF547338}" type="pres">
      <dgm:prSet presAssocID="{902B8930-11F5-4D36-ADC8-E96B350EA18B}" presName="LevelTwoTextNode" presStyleLbl="node2" presStyleIdx="0" presStyleCnt="3" custScaleX="180025">
        <dgm:presLayoutVars>
          <dgm:chPref val="3"/>
        </dgm:presLayoutVars>
      </dgm:prSet>
      <dgm:spPr/>
    </dgm:pt>
    <dgm:pt modelId="{97043C1A-5278-472B-BCA9-16F103A85D3D}" type="pres">
      <dgm:prSet presAssocID="{902B8930-11F5-4D36-ADC8-E96B350EA18B}" presName="level3hierChild" presStyleCnt="0"/>
      <dgm:spPr/>
    </dgm:pt>
    <dgm:pt modelId="{0FDD2C14-B867-4D98-9024-3BF010B48F58}" type="pres">
      <dgm:prSet presAssocID="{9EE4B677-649A-4C74-AE21-94E070D88192}" presName="conn2-1" presStyleLbl="parChTrans1D3" presStyleIdx="0" presStyleCnt="12" custScaleX="2000000"/>
      <dgm:spPr/>
    </dgm:pt>
    <dgm:pt modelId="{325D4BD1-5100-4948-9D1C-2E5E5B80F77D}" type="pres">
      <dgm:prSet presAssocID="{9EE4B677-649A-4C74-AE21-94E070D88192}" presName="connTx" presStyleLbl="parChTrans1D3" presStyleIdx="0" presStyleCnt="12"/>
      <dgm:spPr/>
    </dgm:pt>
    <dgm:pt modelId="{AB24F562-B820-4799-9A9A-3E249978F660}" type="pres">
      <dgm:prSet presAssocID="{33C22203-C775-4697-ADFB-404A93909B65}" presName="root2" presStyleCnt="0"/>
      <dgm:spPr/>
    </dgm:pt>
    <dgm:pt modelId="{2B1C5F03-90DB-46C6-8E72-D67AF562D2D2}" type="pres">
      <dgm:prSet presAssocID="{33C22203-C775-4697-ADFB-404A93909B65}" presName="LevelTwoTextNode" presStyleLbl="node3" presStyleIdx="0" presStyleCnt="12" custScaleX="186641">
        <dgm:presLayoutVars>
          <dgm:chPref val="3"/>
        </dgm:presLayoutVars>
      </dgm:prSet>
      <dgm:spPr/>
    </dgm:pt>
    <dgm:pt modelId="{AAF4585A-C012-4CDE-8B14-F954807B9E9A}" type="pres">
      <dgm:prSet presAssocID="{33C22203-C775-4697-ADFB-404A93909B65}" presName="level3hierChild" presStyleCnt="0"/>
      <dgm:spPr/>
    </dgm:pt>
    <dgm:pt modelId="{3A9D25B5-E8D0-4DBC-B372-28A8806F9796}" type="pres">
      <dgm:prSet presAssocID="{14EEDEF5-2EB2-498C-9F9C-4D51E336477C}" presName="conn2-1" presStyleLbl="parChTrans1D3" presStyleIdx="1" presStyleCnt="12" custScaleX="2000000"/>
      <dgm:spPr/>
    </dgm:pt>
    <dgm:pt modelId="{9884EF65-9394-4A45-B6ED-EFE294946EC2}" type="pres">
      <dgm:prSet presAssocID="{14EEDEF5-2EB2-498C-9F9C-4D51E336477C}" presName="connTx" presStyleLbl="parChTrans1D3" presStyleIdx="1" presStyleCnt="12"/>
      <dgm:spPr/>
    </dgm:pt>
    <dgm:pt modelId="{52230654-B0B0-41D2-AA07-8A2AED454174}" type="pres">
      <dgm:prSet presAssocID="{241EA10B-CAAC-4BA8-BA19-9B5A1B9316D5}" presName="root2" presStyleCnt="0"/>
      <dgm:spPr/>
    </dgm:pt>
    <dgm:pt modelId="{7016C73C-4869-41CB-93AA-5E093E4AB528}" type="pres">
      <dgm:prSet presAssocID="{241EA10B-CAAC-4BA8-BA19-9B5A1B9316D5}" presName="LevelTwoTextNode" presStyleLbl="node3" presStyleIdx="1" presStyleCnt="12" custScaleX="186641">
        <dgm:presLayoutVars>
          <dgm:chPref val="3"/>
        </dgm:presLayoutVars>
      </dgm:prSet>
      <dgm:spPr/>
    </dgm:pt>
    <dgm:pt modelId="{E24D6C1B-1444-4D4A-9F54-D7E8DFD22B5B}" type="pres">
      <dgm:prSet presAssocID="{241EA10B-CAAC-4BA8-BA19-9B5A1B9316D5}" presName="level3hierChild" presStyleCnt="0"/>
      <dgm:spPr/>
    </dgm:pt>
    <dgm:pt modelId="{639BF97E-E085-47AE-B2C0-9B55E73DFDE4}" type="pres">
      <dgm:prSet presAssocID="{48FE7288-ED95-431A-ACA8-722E3ADEBC50}" presName="conn2-1" presStyleLbl="parChTrans1D3" presStyleIdx="2" presStyleCnt="12" custScaleX="2000000"/>
      <dgm:spPr/>
    </dgm:pt>
    <dgm:pt modelId="{06010850-B56A-4B29-9986-7647A3AC09AF}" type="pres">
      <dgm:prSet presAssocID="{48FE7288-ED95-431A-ACA8-722E3ADEBC50}" presName="connTx" presStyleLbl="parChTrans1D3" presStyleIdx="2" presStyleCnt="12"/>
      <dgm:spPr/>
    </dgm:pt>
    <dgm:pt modelId="{50C7B2DB-C2DA-45ED-813C-5A0507C85A89}" type="pres">
      <dgm:prSet presAssocID="{B17054FE-1A6B-4593-A5B8-9EC595DAEFAC}" presName="root2" presStyleCnt="0"/>
      <dgm:spPr/>
    </dgm:pt>
    <dgm:pt modelId="{67A06F63-CC52-4F60-AB02-6CD8E7BFC957}" type="pres">
      <dgm:prSet presAssocID="{B17054FE-1A6B-4593-A5B8-9EC595DAEFAC}" presName="LevelTwoTextNode" presStyleLbl="node3" presStyleIdx="2" presStyleCnt="12" custScaleX="186641">
        <dgm:presLayoutVars>
          <dgm:chPref val="3"/>
        </dgm:presLayoutVars>
      </dgm:prSet>
      <dgm:spPr/>
    </dgm:pt>
    <dgm:pt modelId="{66F76F83-275E-4FE6-ACE8-161435C5ADDD}" type="pres">
      <dgm:prSet presAssocID="{B17054FE-1A6B-4593-A5B8-9EC595DAEFAC}" presName="level3hierChild" presStyleCnt="0"/>
      <dgm:spPr/>
    </dgm:pt>
    <dgm:pt modelId="{88EEEF9A-E3C5-4FFC-8B1D-9482B66B86A7}" type="pres">
      <dgm:prSet presAssocID="{3D1A1EEE-9AE0-44CB-BD47-2013E50FDA5A}" presName="conn2-1" presStyleLbl="parChTrans1D3" presStyleIdx="3" presStyleCnt="12" custScaleX="2000000"/>
      <dgm:spPr/>
    </dgm:pt>
    <dgm:pt modelId="{D29C0A33-F962-43E8-970F-93D01D8C9ADE}" type="pres">
      <dgm:prSet presAssocID="{3D1A1EEE-9AE0-44CB-BD47-2013E50FDA5A}" presName="connTx" presStyleLbl="parChTrans1D3" presStyleIdx="3" presStyleCnt="12"/>
      <dgm:spPr/>
    </dgm:pt>
    <dgm:pt modelId="{1A5FCAFE-BE0F-4555-84D3-6672BEBC5836}" type="pres">
      <dgm:prSet presAssocID="{6FA4C030-A1D2-4C6A-AED2-E76C582134D4}" presName="root2" presStyleCnt="0"/>
      <dgm:spPr/>
    </dgm:pt>
    <dgm:pt modelId="{F55495F1-821D-472A-9BBF-DB5B4E255BD2}" type="pres">
      <dgm:prSet presAssocID="{6FA4C030-A1D2-4C6A-AED2-E76C582134D4}" presName="LevelTwoTextNode" presStyleLbl="node3" presStyleIdx="3" presStyleCnt="12" custScaleX="186641">
        <dgm:presLayoutVars>
          <dgm:chPref val="3"/>
        </dgm:presLayoutVars>
      </dgm:prSet>
      <dgm:spPr/>
    </dgm:pt>
    <dgm:pt modelId="{4CB02A94-B5C9-49AB-9894-2D9364686C5A}" type="pres">
      <dgm:prSet presAssocID="{6FA4C030-A1D2-4C6A-AED2-E76C582134D4}" presName="level3hierChild" presStyleCnt="0"/>
      <dgm:spPr/>
    </dgm:pt>
    <dgm:pt modelId="{25619C9C-106C-4AF0-AD22-291FDD45F323}" type="pres">
      <dgm:prSet presAssocID="{13ED67BE-C503-422F-8A9D-E75D1D36146E}" presName="conn2-1" presStyleLbl="parChTrans1D2" presStyleIdx="1" presStyleCnt="3" custScaleX="2000000"/>
      <dgm:spPr/>
    </dgm:pt>
    <dgm:pt modelId="{18D7487D-0F6E-477E-8760-AA60A201C6B4}" type="pres">
      <dgm:prSet presAssocID="{13ED67BE-C503-422F-8A9D-E75D1D36146E}" presName="connTx" presStyleLbl="parChTrans1D2" presStyleIdx="1" presStyleCnt="3"/>
      <dgm:spPr/>
    </dgm:pt>
    <dgm:pt modelId="{267147C9-F7A9-46C4-9708-1B07D3F4ED29}" type="pres">
      <dgm:prSet presAssocID="{10D34DFB-09D9-4622-8F01-3E5AB3916930}" presName="root2" presStyleCnt="0"/>
      <dgm:spPr/>
    </dgm:pt>
    <dgm:pt modelId="{92DFC087-D6F7-4EEB-BDAF-3DE2C6F77448}" type="pres">
      <dgm:prSet presAssocID="{10D34DFB-09D9-4622-8F01-3E5AB3916930}" presName="LevelTwoTextNode" presStyleLbl="node2" presStyleIdx="1" presStyleCnt="3" custScaleX="186641">
        <dgm:presLayoutVars>
          <dgm:chPref val="3"/>
        </dgm:presLayoutVars>
      </dgm:prSet>
      <dgm:spPr/>
    </dgm:pt>
    <dgm:pt modelId="{BAF69509-0CBE-431C-969B-E9B73F58CFF9}" type="pres">
      <dgm:prSet presAssocID="{10D34DFB-09D9-4622-8F01-3E5AB3916930}" presName="level3hierChild" presStyleCnt="0"/>
      <dgm:spPr/>
    </dgm:pt>
    <dgm:pt modelId="{C880EB46-797C-4535-AEE7-FD42C2399B7A}" type="pres">
      <dgm:prSet presAssocID="{920EBDC8-EB26-449F-9563-090A989A2FD6}" presName="conn2-1" presStyleLbl="parChTrans1D3" presStyleIdx="4" presStyleCnt="12" custScaleX="2000000"/>
      <dgm:spPr/>
    </dgm:pt>
    <dgm:pt modelId="{7E35A6FB-1D7B-4286-88E9-3C5B741972A0}" type="pres">
      <dgm:prSet presAssocID="{920EBDC8-EB26-449F-9563-090A989A2FD6}" presName="connTx" presStyleLbl="parChTrans1D3" presStyleIdx="4" presStyleCnt="12"/>
      <dgm:spPr/>
    </dgm:pt>
    <dgm:pt modelId="{9AC5DF67-6090-4C03-A1BD-D8E9AD752067}" type="pres">
      <dgm:prSet presAssocID="{F9FF22AF-8C95-4B25-828F-2C51B9F36F33}" presName="root2" presStyleCnt="0"/>
      <dgm:spPr/>
    </dgm:pt>
    <dgm:pt modelId="{05222D5D-75D8-466F-8A44-EBFC89B94CD1}" type="pres">
      <dgm:prSet presAssocID="{F9FF22AF-8C95-4B25-828F-2C51B9F36F33}" presName="LevelTwoTextNode" presStyleLbl="node3" presStyleIdx="4" presStyleCnt="12" custScaleX="186641">
        <dgm:presLayoutVars>
          <dgm:chPref val="3"/>
        </dgm:presLayoutVars>
      </dgm:prSet>
      <dgm:spPr/>
    </dgm:pt>
    <dgm:pt modelId="{21221F40-959F-48B0-95F7-37F0C5242398}" type="pres">
      <dgm:prSet presAssocID="{F9FF22AF-8C95-4B25-828F-2C51B9F36F33}" presName="level3hierChild" presStyleCnt="0"/>
      <dgm:spPr/>
    </dgm:pt>
    <dgm:pt modelId="{930AAC3E-2878-4F50-A94C-3228BBDF7280}" type="pres">
      <dgm:prSet presAssocID="{E655F321-3C31-42BD-8F66-E002E5009A7A}" presName="conn2-1" presStyleLbl="parChTrans1D3" presStyleIdx="5" presStyleCnt="12" custScaleX="2000000"/>
      <dgm:spPr/>
    </dgm:pt>
    <dgm:pt modelId="{8FF2EB9F-B33B-4A44-9306-B308F862EB74}" type="pres">
      <dgm:prSet presAssocID="{E655F321-3C31-42BD-8F66-E002E5009A7A}" presName="connTx" presStyleLbl="parChTrans1D3" presStyleIdx="5" presStyleCnt="12"/>
      <dgm:spPr/>
    </dgm:pt>
    <dgm:pt modelId="{9E4F4502-CC26-4065-BB19-20347A057422}" type="pres">
      <dgm:prSet presAssocID="{71C2E006-0356-43EA-B723-1A7212AC5598}" presName="root2" presStyleCnt="0"/>
      <dgm:spPr/>
    </dgm:pt>
    <dgm:pt modelId="{EDF767CF-5BF6-4EF4-84DF-0ABFD2A4517A}" type="pres">
      <dgm:prSet presAssocID="{71C2E006-0356-43EA-B723-1A7212AC5598}" presName="LevelTwoTextNode" presStyleLbl="node3" presStyleIdx="5" presStyleCnt="12" custScaleX="186641">
        <dgm:presLayoutVars>
          <dgm:chPref val="3"/>
        </dgm:presLayoutVars>
      </dgm:prSet>
      <dgm:spPr/>
    </dgm:pt>
    <dgm:pt modelId="{D434D2C3-113C-49EB-A6A8-AECF6F2CAC22}" type="pres">
      <dgm:prSet presAssocID="{71C2E006-0356-43EA-B723-1A7212AC5598}" presName="level3hierChild" presStyleCnt="0"/>
      <dgm:spPr/>
    </dgm:pt>
    <dgm:pt modelId="{5728C057-69D3-4DFF-B204-267AC964409D}" type="pres">
      <dgm:prSet presAssocID="{6585FF6B-2A00-4DCB-8531-FD5E65A342D1}" presName="conn2-1" presStyleLbl="parChTrans1D3" presStyleIdx="6" presStyleCnt="12" custScaleX="2000000"/>
      <dgm:spPr/>
    </dgm:pt>
    <dgm:pt modelId="{95EC9692-626F-462F-A535-44C71E9953A5}" type="pres">
      <dgm:prSet presAssocID="{6585FF6B-2A00-4DCB-8531-FD5E65A342D1}" presName="connTx" presStyleLbl="parChTrans1D3" presStyleIdx="6" presStyleCnt="12"/>
      <dgm:spPr/>
    </dgm:pt>
    <dgm:pt modelId="{DF340482-66AC-4DE4-A664-9A77F8AEFD96}" type="pres">
      <dgm:prSet presAssocID="{FCBA8E7D-080A-4C8E-9455-E813302B9BDC}" presName="root2" presStyleCnt="0"/>
      <dgm:spPr/>
    </dgm:pt>
    <dgm:pt modelId="{4DBFA146-CEEF-464F-A63A-5B04562F2058}" type="pres">
      <dgm:prSet presAssocID="{FCBA8E7D-080A-4C8E-9455-E813302B9BDC}" presName="LevelTwoTextNode" presStyleLbl="node3" presStyleIdx="6" presStyleCnt="12" custScaleX="186641">
        <dgm:presLayoutVars>
          <dgm:chPref val="3"/>
        </dgm:presLayoutVars>
      </dgm:prSet>
      <dgm:spPr/>
    </dgm:pt>
    <dgm:pt modelId="{FFB23BA8-C0CE-4415-9545-A75BE7DF85E9}" type="pres">
      <dgm:prSet presAssocID="{FCBA8E7D-080A-4C8E-9455-E813302B9BDC}" presName="level3hierChild" presStyleCnt="0"/>
      <dgm:spPr/>
    </dgm:pt>
    <dgm:pt modelId="{7BEC7F36-D109-42F6-BDC6-0BA51D4FD1F1}" type="pres">
      <dgm:prSet presAssocID="{8E2CE2BA-F131-410E-B9FA-ED17962C1506}" presName="conn2-1" presStyleLbl="parChTrans1D3" presStyleIdx="7" presStyleCnt="12" custScaleX="2000000"/>
      <dgm:spPr/>
    </dgm:pt>
    <dgm:pt modelId="{E30EC487-1790-4616-BB7C-1EFDD92B44E3}" type="pres">
      <dgm:prSet presAssocID="{8E2CE2BA-F131-410E-B9FA-ED17962C1506}" presName="connTx" presStyleLbl="parChTrans1D3" presStyleIdx="7" presStyleCnt="12"/>
      <dgm:spPr/>
    </dgm:pt>
    <dgm:pt modelId="{9D09B305-A5BB-4BE4-A236-0805D5EF42B1}" type="pres">
      <dgm:prSet presAssocID="{9625900D-B523-4AA9-B1F8-C8DD66EC2324}" presName="root2" presStyleCnt="0"/>
      <dgm:spPr/>
    </dgm:pt>
    <dgm:pt modelId="{26D39451-D664-4C02-BFD0-5C7D48B84659}" type="pres">
      <dgm:prSet presAssocID="{9625900D-B523-4AA9-B1F8-C8DD66EC2324}" presName="LevelTwoTextNode" presStyleLbl="node3" presStyleIdx="7" presStyleCnt="12" custScaleX="186641">
        <dgm:presLayoutVars>
          <dgm:chPref val="3"/>
        </dgm:presLayoutVars>
      </dgm:prSet>
      <dgm:spPr/>
    </dgm:pt>
    <dgm:pt modelId="{2EB3951A-16E6-4A54-831C-96AF181FC642}" type="pres">
      <dgm:prSet presAssocID="{9625900D-B523-4AA9-B1F8-C8DD66EC2324}" presName="level3hierChild" presStyleCnt="0"/>
      <dgm:spPr/>
    </dgm:pt>
    <dgm:pt modelId="{59263004-E855-4FCA-BFD9-44708D00F848}" type="pres">
      <dgm:prSet presAssocID="{EF7FA4F3-01F0-4972-A0A1-728972386219}" presName="conn2-1" presStyleLbl="parChTrans1D2" presStyleIdx="2" presStyleCnt="3" custScaleX="2000000"/>
      <dgm:spPr/>
    </dgm:pt>
    <dgm:pt modelId="{CE5BA0C6-70A9-4982-9FEF-A2FBC8FD37E5}" type="pres">
      <dgm:prSet presAssocID="{EF7FA4F3-01F0-4972-A0A1-728972386219}" presName="connTx" presStyleLbl="parChTrans1D2" presStyleIdx="2" presStyleCnt="3"/>
      <dgm:spPr/>
    </dgm:pt>
    <dgm:pt modelId="{D78836F9-BFA0-491D-9BD3-F73FC72E8613}" type="pres">
      <dgm:prSet presAssocID="{E868945C-088B-4B34-BAF5-B21A93D4B8FB}" presName="root2" presStyleCnt="0"/>
      <dgm:spPr/>
    </dgm:pt>
    <dgm:pt modelId="{9B2EECF0-154C-4A5C-997E-07606A1AAEB1}" type="pres">
      <dgm:prSet presAssocID="{E868945C-088B-4B34-BAF5-B21A93D4B8FB}" presName="LevelTwoTextNode" presStyleLbl="node2" presStyleIdx="2" presStyleCnt="3" custScaleX="186641">
        <dgm:presLayoutVars>
          <dgm:chPref val="3"/>
        </dgm:presLayoutVars>
      </dgm:prSet>
      <dgm:spPr/>
    </dgm:pt>
    <dgm:pt modelId="{AD648BDF-DE2D-450F-8B20-65372D279C79}" type="pres">
      <dgm:prSet presAssocID="{E868945C-088B-4B34-BAF5-B21A93D4B8FB}" presName="level3hierChild" presStyleCnt="0"/>
      <dgm:spPr/>
    </dgm:pt>
    <dgm:pt modelId="{FEB83BE3-2E30-4B9D-AB5F-B0EC6088B88E}" type="pres">
      <dgm:prSet presAssocID="{2C16D5FB-DB6B-4750-A5D7-0E36E735BF84}" presName="conn2-1" presStyleLbl="parChTrans1D3" presStyleIdx="8" presStyleCnt="12" custScaleX="2000000"/>
      <dgm:spPr/>
    </dgm:pt>
    <dgm:pt modelId="{7A384013-BA49-4114-AC52-CD46532D6FD5}" type="pres">
      <dgm:prSet presAssocID="{2C16D5FB-DB6B-4750-A5D7-0E36E735BF84}" presName="connTx" presStyleLbl="parChTrans1D3" presStyleIdx="8" presStyleCnt="12"/>
      <dgm:spPr/>
    </dgm:pt>
    <dgm:pt modelId="{76059E54-9828-4945-99FE-39AD454C8124}" type="pres">
      <dgm:prSet presAssocID="{CABF64FC-0FC0-499F-ABD8-085F4C3C69F8}" presName="root2" presStyleCnt="0"/>
      <dgm:spPr/>
    </dgm:pt>
    <dgm:pt modelId="{1B052306-8D14-4896-8749-F4DE8A63290E}" type="pres">
      <dgm:prSet presAssocID="{CABF64FC-0FC0-499F-ABD8-085F4C3C69F8}" presName="LevelTwoTextNode" presStyleLbl="node3" presStyleIdx="8" presStyleCnt="12" custScaleX="186641">
        <dgm:presLayoutVars>
          <dgm:chPref val="3"/>
        </dgm:presLayoutVars>
      </dgm:prSet>
      <dgm:spPr/>
    </dgm:pt>
    <dgm:pt modelId="{6370D61D-A87B-408C-A780-D342B67DDD6B}" type="pres">
      <dgm:prSet presAssocID="{CABF64FC-0FC0-499F-ABD8-085F4C3C69F8}" presName="level3hierChild" presStyleCnt="0"/>
      <dgm:spPr/>
    </dgm:pt>
    <dgm:pt modelId="{21E1609F-1E56-4C42-96E4-9B0D8FAC77AE}" type="pres">
      <dgm:prSet presAssocID="{FFD89A1B-8EBB-43EF-B0A2-879166A02FA8}" presName="conn2-1" presStyleLbl="parChTrans1D3" presStyleIdx="9" presStyleCnt="12" custScaleX="2000000"/>
      <dgm:spPr/>
    </dgm:pt>
    <dgm:pt modelId="{960A8114-AD97-4C8C-B51B-FA7D9B4F84F2}" type="pres">
      <dgm:prSet presAssocID="{FFD89A1B-8EBB-43EF-B0A2-879166A02FA8}" presName="connTx" presStyleLbl="parChTrans1D3" presStyleIdx="9" presStyleCnt="12"/>
      <dgm:spPr/>
    </dgm:pt>
    <dgm:pt modelId="{CF6AC177-5F27-41C0-8FF0-AC659B4646EA}" type="pres">
      <dgm:prSet presAssocID="{2864FC56-1162-437F-8AAD-78ADE925AFDF}" presName="root2" presStyleCnt="0"/>
      <dgm:spPr/>
    </dgm:pt>
    <dgm:pt modelId="{F7087247-7C75-436A-8A2F-6B37CAD12A3E}" type="pres">
      <dgm:prSet presAssocID="{2864FC56-1162-437F-8AAD-78ADE925AFDF}" presName="LevelTwoTextNode" presStyleLbl="node3" presStyleIdx="9" presStyleCnt="12" custScaleX="186641">
        <dgm:presLayoutVars>
          <dgm:chPref val="3"/>
        </dgm:presLayoutVars>
      </dgm:prSet>
      <dgm:spPr/>
    </dgm:pt>
    <dgm:pt modelId="{EB355D7C-6202-4D92-8C5C-23D04FAEE8A3}" type="pres">
      <dgm:prSet presAssocID="{2864FC56-1162-437F-8AAD-78ADE925AFDF}" presName="level3hierChild" presStyleCnt="0"/>
      <dgm:spPr/>
    </dgm:pt>
    <dgm:pt modelId="{3EE0141B-B03D-436B-8DD9-3E4B64657308}" type="pres">
      <dgm:prSet presAssocID="{C0A5A761-332F-4E50-8EF0-B07044624096}" presName="conn2-1" presStyleLbl="parChTrans1D3" presStyleIdx="10" presStyleCnt="12" custScaleX="2000000"/>
      <dgm:spPr/>
    </dgm:pt>
    <dgm:pt modelId="{CF337D26-72CE-4305-B807-BC7A838A7406}" type="pres">
      <dgm:prSet presAssocID="{C0A5A761-332F-4E50-8EF0-B07044624096}" presName="connTx" presStyleLbl="parChTrans1D3" presStyleIdx="10" presStyleCnt="12"/>
      <dgm:spPr/>
    </dgm:pt>
    <dgm:pt modelId="{81CD6839-A6EA-49EE-8085-31285867A130}" type="pres">
      <dgm:prSet presAssocID="{662FB807-278C-460B-BA10-68D8ACFE5874}" presName="root2" presStyleCnt="0"/>
      <dgm:spPr/>
    </dgm:pt>
    <dgm:pt modelId="{3ADEDB63-758D-4334-940A-199474D364FA}" type="pres">
      <dgm:prSet presAssocID="{662FB807-278C-460B-BA10-68D8ACFE5874}" presName="LevelTwoTextNode" presStyleLbl="node3" presStyleIdx="10" presStyleCnt="12" custScaleX="186641">
        <dgm:presLayoutVars>
          <dgm:chPref val="3"/>
        </dgm:presLayoutVars>
      </dgm:prSet>
      <dgm:spPr/>
    </dgm:pt>
    <dgm:pt modelId="{AE08EE03-3EBA-4817-8846-861949689389}" type="pres">
      <dgm:prSet presAssocID="{662FB807-278C-460B-BA10-68D8ACFE5874}" presName="level3hierChild" presStyleCnt="0"/>
      <dgm:spPr/>
    </dgm:pt>
    <dgm:pt modelId="{4EABDC50-D432-43D3-98A5-93A55C3C57F1}" type="pres">
      <dgm:prSet presAssocID="{1A5BA8CB-CA72-41F8-BC96-023CF9D7821D}" presName="conn2-1" presStyleLbl="parChTrans1D3" presStyleIdx="11" presStyleCnt="12" custScaleX="2000000"/>
      <dgm:spPr/>
    </dgm:pt>
    <dgm:pt modelId="{E54A6740-63C3-4322-AF6F-95FDB84BCB20}" type="pres">
      <dgm:prSet presAssocID="{1A5BA8CB-CA72-41F8-BC96-023CF9D7821D}" presName="connTx" presStyleLbl="parChTrans1D3" presStyleIdx="11" presStyleCnt="12"/>
      <dgm:spPr/>
    </dgm:pt>
    <dgm:pt modelId="{877FE6D8-0EA0-41FF-883F-DB78FB5D7AC7}" type="pres">
      <dgm:prSet presAssocID="{DCD51E7A-0DE2-4684-9898-FACCB9070AF1}" presName="root2" presStyleCnt="0"/>
      <dgm:spPr/>
    </dgm:pt>
    <dgm:pt modelId="{7352EC00-8A1E-44FE-B1C5-A021FAE143C8}" type="pres">
      <dgm:prSet presAssocID="{DCD51E7A-0DE2-4684-9898-FACCB9070AF1}" presName="LevelTwoTextNode" presStyleLbl="node3" presStyleIdx="11" presStyleCnt="12" custScaleX="186641">
        <dgm:presLayoutVars>
          <dgm:chPref val="3"/>
        </dgm:presLayoutVars>
      </dgm:prSet>
      <dgm:spPr/>
    </dgm:pt>
    <dgm:pt modelId="{026A9A1A-CDF8-4DE7-8945-098CB194A3E6}" type="pres">
      <dgm:prSet presAssocID="{DCD51E7A-0DE2-4684-9898-FACCB9070AF1}" presName="level3hierChild" presStyleCnt="0"/>
      <dgm:spPr/>
    </dgm:pt>
  </dgm:ptLst>
  <dgm:cxnLst>
    <dgm:cxn modelId="{2B5CE705-B1AB-45A7-BD99-E5D3F187EA52}" type="presOf" srcId="{902B8930-11F5-4D36-ADC8-E96B350EA18B}" destId="{EF8253C0-D859-4BB2-A064-C8A8AF547338}" srcOrd="0" destOrd="0" presId="urn:microsoft.com/office/officeart/2005/8/layout/hierarchy2"/>
    <dgm:cxn modelId="{40205D06-3871-48D6-8D3C-E1FEFCB426FA}" srcId="{E868945C-088B-4B34-BAF5-B21A93D4B8FB}" destId="{2864FC56-1162-437F-8AAD-78ADE925AFDF}" srcOrd="1" destOrd="0" parTransId="{FFD89A1B-8EBB-43EF-B0A2-879166A02FA8}" sibTransId="{DC7DF387-FF34-4B55-B3CE-5382311475D0}"/>
    <dgm:cxn modelId="{8F5D3E07-BAD5-41E1-B283-7C4D72B20814}" srcId="{893AC835-E527-4756-98E3-C1066CD317DC}" destId="{10D34DFB-09D9-4622-8F01-3E5AB3916930}" srcOrd="1" destOrd="0" parTransId="{13ED67BE-C503-422F-8A9D-E75D1D36146E}" sibTransId="{0A83C253-66B9-450A-A227-6E24F5746C28}"/>
    <dgm:cxn modelId="{A6685D08-D96D-469E-B2F9-9616620D4108}" srcId="{902B8930-11F5-4D36-ADC8-E96B350EA18B}" destId="{6FA4C030-A1D2-4C6A-AED2-E76C582134D4}" srcOrd="3" destOrd="0" parTransId="{3D1A1EEE-9AE0-44CB-BD47-2013E50FDA5A}" sibTransId="{DD87A936-D0E8-4A82-A22A-20E1C977ADFF}"/>
    <dgm:cxn modelId="{7D40900B-FE7D-4BFE-A1B1-4E7FE1CBC34E}" srcId="{10D34DFB-09D9-4622-8F01-3E5AB3916930}" destId="{9625900D-B523-4AA9-B1F8-C8DD66EC2324}" srcOrd="3" destOrd="0" parTransId="{8E2CE2BA-F131-410E-B9FA-ED17962C1506}" sibTransId="{94DFBDD2-1084-4552-9B3C-069DD4DE125B}"/>
    <dgm:cxn modelId="{2D605F14-EA87-4768-A909-AAE50B9685E4}" srcId="{E868945C-088B-4B34-BAF5-B21A93D4B8FB}" destId="{662FB807-278C-460B-BA10-68D8ACFE5874}" srcOrd="2" destOrd="0" parTransId="{C0A5A761-332F-4E50-8EF0-B07044624096}" sibTransId="{8D039C88-E012-49C3-91C3-1E3AB20B13AD}"/>
    <dgm:cxn modelId="{7173D916-1CA4-40AA-90BD-AAE0898077BF}" type="presOf" srcId="{2C16D5FB-DB6B-4750-A5D7-0E36E735BF84}" destId="{7A384013-BA49-4114-AC52-CD46532D6FD5}" srcOrd="1" destOrd="0" presId="urn:microsoft.com/office/officeart/2005/8/layout/hierarchy2"/>
    <dgm:cxn modelId="{DF00021B-5943-4C15-AD13-14A23798E2D3}" type="presOf" srcId="{2C16D5FB-DB6B-4750-A5D7-0E36E735BF84}" destId="{FEB83BE3-2E30-4B9D-AB5F-B0EC6088B88E}" srcOrd="0" destOrd="0" presId="urn:microsoft.com/office/officeart/2005/8/layout/hierarchy2"/>
    <dgm:cxn modelId="{80DAE71F-FA6C-4C01-9078-B483822B7866}" type="presOf" srcId="{EF7FA4F3-01F0-4972-A0A1-728972386219}" destId="{CE5BA0C6-70A9-4982-9FEF-A2FBC8FD37E5}" srcOrd="1" destOrd="0" presId="urn:microsoft.com/office/officeart/2005/8/layout/hierarchy2"/>
    <dgm:cxn modelId="{793F9B26-5FCA-476B-A565-479237857AB2}" type="presOf" srcId="{9EE4B677-649A-4C74-AE21-94E070D88192}" destId="{0FDD2C14-B867-4D98-9024-3BF010B48F58}" srcOrd="0" destOrd="0" presId="urn:microsoft.com/office/officeart/2005/8/layout/hierarchy2"/>
    <dgm:cxn modelId="{9F89AB2A-B3BD-41F4-910A-75162EECB98E}" type="presOf" srcId="{3D1A1EEE-9AE0-44CB-BD47-2013E50FDA5A}" destId="{88EEEF9A-E3C5-4FFC-8B1D-9482B66B86A7}" srcOrd="0" destOrd="0" presId="urn:microsoft.com/office/officeart/2005/8/layout/hierarchy2"/>
    <dgm:cxn modelId="{E30D412B-B601-4384-9F38-A5C6F6435FFE}" srcId="{10D34DFB-09D9-4622-8F01-3E5AB3916930}" destId="{71C2E006-0356-43EA-B723-1A7212AC5598}" srcOrd="1" destOrd="0" parTransId="{E655F321-3C31-42BD-8F66-E002E5009A7A}" sibTransId="{51385C82-62ED-4261-A876-0487A8FD78C3}"/>
    <dgm:cxn modelId="{938E552C-527A-4688-AAE3-18876404EB30}" type="presOf" srcId="{1A5BA8CB-CA72-41F8-BC96-023CF9D7821D}" destId="{4EABDC50-D432-43D3-98A5-93A55C3C57F1}" srcOrd="0" destOrd="0" presId="urn:microsoft.com/office/officeart/2005/8/layout/hierarchy2"/>
    <dgm:cxn modelId="{33D3B635-9AC1-49D8-A715-EAA23032A35B}" type="presOf" srcId="{2864FC56-1162-437F-8AAD-78ADE925AFDF}" destId="{F7087247-7C75-436A-8A2F-6B37CAD12A3E}" srcOrd="0" destOrd="0" presId="urn:microsoft.com/office/officeart/2005/8/layout/hierarchy2"/>
    <dgm:cxn modelId="{DF4A5238-C143-428C-9722-4DE8CCE16C61}" type="presOf" srcId="{662FB807-278C-460B-BA10-68D8ACFE5874}" destId="{3ADEDB63-758D-4334-940A-199474D364FA}" srcOrd="0" destOrd="0" presId="urn:microsoft.com/office/officeart/2005/8/layout/hierarchy2"/>
    <dgm:cxn modelId="{835E2F60-4057-4427-AAB2-77EFDD85108C}" type="presOf" srcId="{6585FF6B-2A00-4DCB-8531-FD5E65A342D1}" destId="{95EC9692-626F-462F-A535-44C71E9953A5}" srcOrd="1" destOrd="0" presId="urn:microsoft.com/office/officeart/2005/8/layout/hierarchy2"/>
    <dgm:cxn modelId="{68E58D41-7A9D-4C97-A5E5-C8BB3BFD5CCC}" srcId="{902B8930-11F5-4D36-ADC8-E96B350EA18B}" destId="{33C22203-C775-4697-ADFB-404A93909B65}" srcOrd="0" destOrd="0" parTransId="{9EE4B677-649A-4C74-AE21-94E070D88192}" sibTransId="{7F7FB359-DFBB-4996-8F8F-7080737F8D30}"/>
    <dgm:cxn modelId="{654A9D44-9FB0-48DE-83B2-5F2A05DB40B1}" srcId="{10D34DFB-09D9-4622-8F01-3E5AB3916930}" destId="{F9FF22AF-8C95-4B25-828F-2C51B9F36F33}" srcOrd="0" destOrd="0" parTransId="{920EBDC8-EB26-449F-9563-090A989A2FD6}" sibTransId="{A2467AED-7958-4CD2-96E8-4F680680399F}"/>
    <dgm:cxn modelId="{8D1A6A67-7368-4C34-A073-E7E5EA8C8A5D}" type="presOf" srcId="{CABF64FC-0FC0-499F-ABD8-085F4C3C69F8}" destId="{1B052306-8D14-4896-8749-F4DE8A63290E}" srcOrd="0" destOrd="0" presId="urn:microsoft.com/office/officeart/2005/8/layout/hierarchy2"/>
    <dgm:cxn modelId="{D31F9967-0F80-45B9-8A79-447CB4198D2B}" srcId="{902B8930-11F5-4D36-ADC8-E96B350EA18B}" destId="{241EA10B-CAAC-4BA8-BA19-9B5A1B9316D5}" srcOrd="1" destOrd="0" parTransId="{14EEDEF5-2EB2-498C-9F9C-4D51E336477C}" sibTransId="{FFAD3A9E-7EB1-49F9-BB72-F80F0CC8D2F3}"/>
    <dgm:cxn modelId="{F4FD0668-D9E1-4083-B770-DDB5830C4EDD}" type="presOf" srcId="{C0A5A761-332F-4E50-8EF0-B07044624096}" destId="{3EE0141B-B03D-436B-8DD9-3E4B64657308}" srcOrd="0" destOrd="0" presId="urn:microsoft.com/office/officeart/2005/8/layout/hierarchy2"/>
    <dgm:cxn modelId="{4FCA8F4C-3CBB-461E-9965-A2D32F69A369}" type="presOf" srcId="{EF7FA4F3-01F0-4972-A0A1-728972386219}" destId="{59263004-E855-4FCA-BFD9-44708D00F848}" srcOrd="0" destOrd="0" presId="urn:microsoft.com/office/officeart/2005/8/layout/hierarchy2"/>
    <dgm:cxn modelId="{F1BA6D4E-A6E2-4154-B024-7BBA982D0228}" type="presOf" srcId="{6FA4C030-A1D2-4C6A-AED2-E76C582134D4}" destId="{F55495F1-821D-472A-9BBF-DB5B4E255BD2}" srcOrd="0" destOrd="0" presId="urn:microsoft.com/office/officeart/2005/8/layout/hierarchy2"/>
    <dgm:cxn modelId="{AEF3CA57-93B5-493D-B94A-4F4238DE10F2}" type="presOf" srcId="{8E2CE2BA-F131-410E-B9FA-ED17962C1506}" destId="{7BEC7F36-D109-42F6-BDC6-0BA51D4FD1F1}" srcOrd="0" destOrd="0" presId="urn:microsoft.com/office/officeart/2005/8/layout/hierarchy2"/>
    <dgm:cxn modelId="{2528037D-4CE1-49FE-B73E-674A8190A3B2}" type="presOf" srcId="{FFD89A1B-8EBB-43EF-B0A2-879166A02FA8}" destId="{21E1609F-1E56-4C42-96E4-9B0D8FAC77AE}" srcOrd="0" destOrd="0" presId="urn:microsoft.com/office/officeart/2005/8/layout/hierarchy2"/>
    <dgm:cxn modelId="{35CD687E-DAE2-4C91-916A-9685016D04BF}" type="presOf" srcId="{920EBDC8-EB26-449F-9563-090A989A2FD6}" destId="{7E35A6FB-1D7B-4286-88E9-3C5B741972A0}" srcOrd="1" destOrd="0" presId="urn:microsoft.com/office/officeart/2005/8/layout/hierarchy2"/>
    <dgm:cxn modelId="{A6F02582-DC1B-459F-9014-2B46F63A0037}" type="presOf" srcId="{E868945C-088B-4B34-BAF5-B21A93D4B8FB}" destId="{9B2EECF0-154C-4A5C-997E-07606A1AAEB1}" srcOrd="0" destOrd="0" presId="urn:microsoft.com/office/officeart/2005/8/layout/hierarchy2"/>
    <dgm:cxn modelId="{D209A985-EF44-4F58-A7DB-EB6E1D589C01}" srcId="{E868945C-088B-4B34-BAF5-B21A93D4B8FB}" destId="{DCD51E7A-0DE2-4684-9898-FACCB9070AF1}" srcOrd="3" destOrd="0" parTransId="{1A5BA8CB-CA72-41F8-BC96-023CF9D7821D}" sibTransId="{8027C6EC-2AFB-4B8F-BDAC-F684C337F566}"/>
    <dgm:cxn modelId="{EB9B168C-E4A5-44D7-A796-F122EB9AB500}" type="presOf" srcId="{B17054FE-1A6B-4593-A5B8-9EC595DAEFAC}" destId="{67A06F63-CC52-4F60-AB02-6CD8E7BFC957}" srcOrd="0" destOrd="0" presId="urn:microsoft.com/office/officeart/2005/8/layout/hierarchy2"/>
    <dgm:cxn modelId="{6F4C598D-7EDA-4AEE-8367-DB5E2EEF31EF}" type="presOf" srcId="{FCBA8E7D-080A-4C8E-9455-E813302B9BDC}" destId="{4DBFA146-CEEF-464F-A63A-5B04562F2058}" srcOrd="0" destOrd="0" presId="urn:microsoft.com/office/officeart/2005/8/layout/hierarchy2"/>
    <dgm:cxn modelId="{1254C090-F6DF-4F10-B731-BAC5173D87EE}" type="presOf" srcId="{FFD89A1B-8EBB-43EF-B0A2-879166A02FA8}" destId="{960A8114-AD97-4C8C-B51B-FA7D9B4F84F2}" srcOrd="1" destOrd="0" presId="urn:microsoft.com/office/officeart/2005/8/layout/hierarchy2"/>
    <dgm:cxn modelId="{EC867891-03AB-476A-BBF5-4694ABB6CFD6}" type="presOf" srcId="{71C2E006-0356-43EA-B723-1A7212AC5598}" destId="{EDF767CF-5BF6-4EF4-84DF-0ABFD2A4517A}" srcOrd="0" destOrd="0" presId="urn:microsoft.com/office/officeart/2005/8/layout/hierarchy2"/>
    <dgm:cxn modelId="{935CBA96-5C46-4238-8E1C-A6D6EB053BC8}" type="presOf" srcId="{241EA10B-CAAC-4BA8-BA19-9B5A1B9316D5}" destId="{7016C73C-4869-41CB-93AA-5E093E4AB528}" srcOrd="0" destOrd="0" presId="urn:microsoft.com/office/officeart/2005/8/layout/hierarchy2"/>
    <dgm:cxn modelId="{80183D97-71C1-498D-8447-ABD3854BD3AB}" type="presOf" srcId="{E655F321-3C31-42BD-8F66-E002E5009A7A}" destId="{930AAC3E-2878-4F50-A94C-3228BBDF7280}" srcOrd="0" destOrd="0" presId="urn:microsoft.com/office/officeart/2005/8/layout/hierarchy2"/>
    <dgm:cxn modelId="{2A9E5097-150F-4372-ACD0-8098C333B4CE}" type="presOf" srcId="{6585FF6B-2A00-4DCB-8531-FD5E65A342D1}" destId="{5728C057-69D3-4DFF-B204-267AC964409D}" srcOrd="0" destOrd="0" presId="urn:microsoft.com/office/officeart/2005/8/layout/hierarchy2"/>
    <dgm:cxn modelId="{7375249A-C2CD-44E3-AAED-4C2E320D7783}" type="presOf" srcId="{48FE7288-ED95-431A-ACA8-722E3ADEBC50}" destId="{639BF97E-E085-47AE-B2C0-9B55E73DFDE4}" srcOrd="0" destOrd="0" presId="urn:microsoft.com/office/officeart/2005/8/layout/hierarchy2"/>
    <dgm:cxn modelId="{7570709B-6AD8-40CA-B826-D751EF5C7D1D}" type="presOf" srcId="{DCD51E7A-0DE2-4684-9898-FACCB9070AF1}" destId="{7352EC00-8A1E-44FE-B1C5-A021FAE143C8}" srcOrd="0" destOrd="0" presId="urn:microsoft.com/office/officeart/2005/8/layout/hierarchy2"/>
    <dgm:cxn modelId="{838CC8A6-80BD-4ABB-9ED8-5EACDEDF59D8}" srcId="{893AC835-E527-4756-98E3-C1066CD317DC}" destId="{E868945C-088B-4B34-BAF5-B21A93D4B8FB}" srcOrd="2" destOrd="0" parTransId="{EF7FA4F3-01F0-4972-A0A1-728972386219}" sibTransId="{160FED85-9A0F-4643-A8F0-41A407823204}"/>
    <dgm:cxn modelId="{D18987AB-4AAC-4DF5-BBD6-59A4BE7507C8}" type="presOf" srcId="{3D1A1EEE-9AE0-44CB-BD47-2013E50FDA5A}" destId="{D29C0A33-F962-43E8-970F-93D01D8C9ADE}" srcOrd="1" destOrd="0" presId="urn:microsoft.com/office/officeart/2005/8/layout/hierarchy2"/>
    <dgm:cxn modelId="{554E45B1-FD1F-4D96-ABA5-96E3022594F0}" type="presOf" srcId="{3CAAEB75-BEED-4FA2-B912-2C36F11166B0}" destId="{6F5796F9-53F5-4EBB-BE97-DCC024DC4497}" srcOrd="0" destOrd="0" presId="urn:microsoft.com/office/officeart/2005/8/layout/hierarchy2"/>
    <dgm:cxn modelId="{C73A94B2-B29B-4386-AACD-A1A195997C11}" srcId="{E868945C-088B-4B34-BAF5-B21A93D4B8FB}" destId="{CABF64FC-0FC0-499F-ABD8-085F4C3C69F8}" srcOrd="0" destOrd="0" parTransId="{2C16D5FB-DB6B-4750-A5D7-0E36E735BF84}" sibTransId="{B2AB345E-606A-41C2-8477-B5C3635C6259}"/>
    <dgm:cxn modelId="{0D616FB4-D656-4C26-B10D-CF4C82F34CEA}" type="presOf" srcId="{48FE7288-ED95-431A-ACA8-722E3ADEBC50}" destId="{06010850-B56A-4B29-9986-7647A3AC09AF}" srcOrd="1" destOrd="0" presId="urn:microsoft.com/office/officeart/2005/8/layout/hierarchy2"/>
    <dgm:cxn modelId="{F0DD27BC-92AF-46AF-B877-C21B46EE818F}" type="presOf" srcId="{13BFE864-3FD0-4691-88A1-BFE24C0E3705}" destId="{869D3CDD-6351-473A-8821-BFCF1D0F0CDD}" srcOrd="0" destOrd="0" presId="urn:microsoft.com/office/officeart/2005/8/layout/hierarchy2"/>
    <dgm:cxn modelId="{390816BF-1569-401D-A21D-46E2B651FB8F}" type="presOf" srcId="{9625900D-B523-4AA9-B1F8-C8DD66EC2324}" destId="{26D39451-D664-4C02-BFD0-5C7D48B84659}" srcOrd="0" destOrd="0" presId="urn:microsoft.com/office/officeart/2005/8/layout/hierarchy2"/>
    <dgm:cxn modelId="{D487A2BF-1FC9-4E86-B4D4-82B0FC70E129}" type="presOf" srcId="{E655F321-3C31-42BD-8F66-E002E5009A7A}" destId="{8FF2EB9F-B33B-4A44-9306-B308F862EB74}" srcOrd="1" destOrd="0" presId="urn:microsoft.com/office/officeart/2005/8/layout/hierarchy2"/>
    <dgm:cxn modelId="{353D22C9-BDF8-4429-B9B6-F55BC73EA3F9}" type="presOf" srcId="{13ED67BE-C503-422F-8A9D-E75D1D36146E}" destId="{18D7487D-0F6E-477E-8760-AA60A201C6B4}" srcOrd="1" destOrd="0" presId="urn:microsoft.com/office/officeart/2005/8/layout/hierarchy2"/>
    <dgm:cxn modelId="{5F6D5DC9-AA29-48ED-9B0A-C8A6CC2C6CC1}" type="presOf" srcId="{920EBDC8-EB26-449F-9563-090A989A2FD6}" destId="{C880EB46-797C-4535-AEE7-FD42C2399B7A}" srcOrd="0" destOrd="0" presId="urn:microsoft.com/office/officeart/2005/8/layout/hierarchy2"/>
    <dgm:cxn modelId="{8433C5CA-D07A-4605-8CC0-7C6CFE60F3E1}" type="presOf" srcId="{14EEDEF5-2EB2-498C-9F9C-4D51E336477C}" destId="{9884EF65-9394-4A45-B6ED-EFE294946EC2}" srcOrd="1" destOrd="0" presId="urn:microsoft.com/office/officeart/2005/8/layout/hierarchy2"/>
    <dgm:cxn modelId="{2004A0CB-C814-41E9-97A1-5DC3C9F4834F}" srcId="{10D34DFB-09D9-4622-8F01-3E5AB3916930}" destId="{FCBA8E7D-080A-4C8E-9455-E813302B9BDC}" srcOrd="2" destOrd="0" parTransId="{6585FF6B-2A00-4DCB-8531-FD5E65A342D1}" sibTransId="{E29DFD8C-A3DC-4185-82B8-E3D291FDA39C}"/>
    <dgm:cxn modelId="{C005A1CB-2AFA-4521-AF0A-732400BDC220}" type="presOf" srcId="{F9FF22AF-8C95-4B25-828F-2C51B9F36F33}" destId="{05222D5D-75D8-466F-8A44-EBFC89B94CD1}" srcOrd="0" destOrd="0" presId="urn:microsoft.com/office/officeart/2005/8/layout/hierarchy2"/>
    <dgm:cxn modelId="{BE892BCF-BD65-4500-92BE-9604D14D6E98}" type="presOf" srcId="{893AC835-E527-4756-98E3-C1066CD317DC}" destId="{935CF967-37F4-4076-9C2D-F7FDF9D68BCA}" srcOrd="0" destOrd="0" presId="urn:microsoft.com/office/officeart/2005/8/layout/hierarchy2"/>
    <dgm:cxn modelId="{E56C04D0-6E39-4A0F-A5D5-9A96D9BF101E}" type="presOf" srcId="{1A5BA8CB-CA72-41F8-BC96-023CF9D7821D}" destId="{E54A6740-63C3-4322-AF6F-95FDB84BCB20}" srcOrd="1" destOrd="0" presId="urn:microsoft.com/office/officeart/2005/8/layout/hierarchy2"/>
    <dgm:cxn modelId="{56BDC0D5-1018-43E4-AE5F-9E13FE400933}" type="presOf" srcId="{9EE4B677-649A-4C74-AE21-94E070D88192}" destId="{325D4BD1-5100-4948-9D1C-2E5E5B80F77D}" srcOrd="1" destOrd="0" presId="urn:microsoft.com/office/officeart/2005/8/layout/hierarchy2"/>
    <dgm:cxn modelId="{44D573D6-1829-4E7E-AFDB-7E3B62D75368}" srcId="{893AC835-E527-4756-98E3-C1066CD317DC}" destId="{902B8930-11F5-4D36-ADC8-E96B350EA18B}" srcOrd="0" destOrd="0" parTransId="{13BFE864-3FD0-4691-88A1-BFE24C0E3705}" sibTransId="{505CFA4C-D433-4A2D-B7C4-59BFC2EACB37}"/>
    <dgm:cxn modelId="{D86D57E0-9593-4DB4-9F73-4CA0A78B3120}" type="presOf" srcId="{13ED67BE-C503-422F-8A9D-E75D1D36146E}" destId="{25619C9C-106C-4AF0-AD22-291FDD45F323}" srcOrd="0" destOrd="0" presId="urn:microsoft.com/office/officeart/2005/8/layout/hierarchy2"/>
    <dgm:cxn modelId="{26CE27E4-B598-4F83-B125-1EC7A96B19DD}" type="presOf" srcId="{8E2CE2BA-F131-410E-B9FA-ED17962C1506}" destId="{E30EC487-1790-4616-BB7C-1EFDD92B44E3}" srcOrd="1" destOrd="0" presId="urn:microsoft.com/office/officeart/2005/8/layout/hierarchy2"/>
    <dgm:cxn modelId="{5A28E7E9-960A-4BB3-8358-8A414C5EC5E1}" srcId="{3CAAEB75-BEED-4FA2-B912-2C36F11166B0}" destId="{893AC835-E527-4756-98E3-C1066CD317DC}" srcOrd="0" destOrd="0" parTransId="{92B401D1-A17C-41E9-A79E-F697A61390C0}" sibTransId="{A7DB4F1C-7C56-4CE0-BACC-B9F0D7C8349B}"/>
    <dgm:cxn modelId="{F0ECD1EC-D568-4D24-84B2-29175E9EFCA5}" type="presOf" srcId="{14EEDEF5-2EB2-498C-9F9C-4D51E336477C}" destId="{3A9D25B5-E8D0-4DBC-B372-28A8806F9796}" srcOrd="0" destOrd="0" presId="urn:microsoft.com/office/officeart/2005/8/layout/hierarchy2"/>
    <dgm:cxn modelId="{889FB4F0-0615-4C29-9790-8344A8E9B5FF}" type="presOf" srcId="{33C22203-C775-4697-ADFB-404A93909B65}" destId="{2B1C5F03-90DB-46C6-8E72-D67AF562D2D2}" srcOrd="0" destOrd="0" presId="urn:microsoft.com/office/officeart/2005/8/layout/hierarchy2"/>
    <dgm:cxn modelId="{06103FF2-5CFB-44A5-A5E9-FDB35C37CB83}" type="presOf" srcId="{10D34DFB-09D9-4622-8F01-3E5AB3916930}" destId="{92DFC087-D6F7-4EEB-BDAF-3DE2C6F77448}" srcOrd="0" destOrd="0" presId="urn:microsoft.com/office/officeart/2005/8/layout/hierarchy2"/>
    <dgm:cxn modelId="{CE76FAF2-FE9F-402B-B2CD-8FFEAB51C0FD}" type="presOf" srcId="{C0A5A761-332F-4E50-8EF0-B07044624096}" destId="{CF337D26-72CE-4305-B807-BC7A838A7406}" srcOrd="1" destOrd="0" presId="urn:microsoft.com/office/officeart/2005/8/layout/hierarchy2"/>
    <dgm:cxn modelId="{F45CB7F6-B025-449B-AD52-67DFED04F73A}" type="presOf" srcId="{13BFE864-3FD0-4691-88A1-BFE24C0E3705}" destId="{6C5D581D-1248-461E-84EE-13B640543E18}" srcOrd="1" destOrd="0" presId="urn:microsoft.com/office/officeart/2005/8/layout/hierarchy2"/>
    <dgm:cxn modelId="{5B2E15FE-07FB-4D46-986E-C12E088ACD1D}" srcId="{902B8930-11F5-4D36-ADC8-E96B350EA18B}" destId="{B17054FE-1A6B-4593-A5B8-9EC595DAEFAC}" srcOrd="2" destOrd="0" parTransId="{48FE7288-ED95-431A-ACA8-722E3ADEBC50}" sibTransId="{4C7C0748-70C6-44FD-9660-A9B95EF5B4A1}"/>
    <dgm:cxn modelId="{2828FB6D-CA7A-4225-B35C-2FDD526FB32A}" type="presParOf" srcId="{6F5796F9-53F5-4EBB-BE97-DCC024DC4497}" destId="{E693376A-75E6-4CF0-AFCE-CCE0A51D50FE}" srcOrd="0" destOrd="0" presId="urn:microsoft.com/office/officeart/2005/8/layout/hierarchy2"/>
    <dgm:cxn modelId="{8228CCEF-7785-4D92-81CF-DEE7C707EDF7}" type="presParOf" srcId="{E693376A-75E6-4CF0-AFCE-CCE0A51D50FE}" destId="{935CF967-37F4-4076-9C2D-F7FDF9D68BCA}" srcOrd="0" destOrd="0" presId="urn:microsoft.com/office/officeart/2005/8/layout/hierarchy2"/>
    <dgm:cxn modelId="{B3DAABF2-F87A-4EEB-B1F0-5959EA8E74DA}" type="presParOf" srcId="{E693376A-75E6-4CF0-AFCE-CCE0A51D50FE}" destId="{6170DC80-BBA8-4262-964E-1152E44A3309}" srcOrd="1" destOrd="0" presId="urn:microsoft.com/office/officeart/2005/8/layout/hierarchy2"/>
    <dgm:cxn modelId="{DEF43AC5-AB4B-4D61-ADD3-D44B59E2040D}" type="presParOf" srcId="{6170DC80-BBA8-4262-964E-1152E44A3309}" destId="{869D3CDD-6351-473A-8821-BFCF1D0F0CDD}" srcOrd="0" destOrd="0" presId="urn:microsoft.com/office/officeart/2005/8/layout/hierarchy2"/>
    <dgm:cxn modelId="{1471A01F-F367-424B-9B41-BFBD322410EE}" type="presParOf" srcId="{869D3CDD-6351-473A-8821-BFCF1D0F0CDD}" destId="{6C5D581D-1248-461E-84EE-13B640543E18}" srcOrd="0" destOrd="0" presId="urn:microsoft.com/office/officeart/2005/8/layout/hierarchy2"/>
    <dgm:cxn modelId="{AE383166-D181-4D5A-8580-DA1BB8B78C45}" type="presParOf" srcId="{6170DC80-BBA8-4262-964E-1152E44A3309}" destId="{4A139C45-2BD7-4320-928B-A2E6B18A58DD}" srcOrd="1" destOrd="0" presId="urn:microsoft.com/office/officeart/2005/8/layout/hierarchy2"/>
    <dgm:cxn modelId="{457CE185-80CD-4360-82F6-F482E788A4D7}" type="presParOf" srcId="{4A139C45-2BD7-4320-928B-A2E6B18A58DD}" destId="{EF8253C0-D859-4BB2-A064-C8A8AF547338}" srcOrd="0" destOrd="0" presId="urn:microsoft.com/office/officeart/2005/8/layout/hierarchy2"/>
    <dgm:cxn modelId="{3E72D99A-977B-4E14-9AEC-09647D563B3D}" type="presParOf" srcId="{4A139C45-2BD7-4320-928B-A2E6B18A58DD}" destId="{97043C1A-5278-472B-BCA9-16F103A85D3D}" srcOrd="1" destOrd="0" presId="urn:microsoft.com/office/officeart/2005/8/layout/hierarchy2"/>
    <dgm:cxn modelId="{3F7AEC3C-73AA-44BA-9CC2-261914585269}" type="presParOf" srcId="{97043C1A-5278-472B-BCA9-16F103A85D3D}" destId="{0FDD2C14-B867-4D98-9024-3BF010B48F58}" srcOrd="0" destOrd="0" presId="urn:microsoft.com/office/officeart/2005/8/layout/hierarchy2"/>
    <dgm:cxn modelId="{CA2038D0-F6FE-40EC-B560-C3DB1351DEF6}" type="presParOf" srcId="{0FDD2C14-B867-4D98-9024-3BF010B48F58}" destId="{325D4BD1-5100-4948-9D1C-2E5E5B80F77D}" srcOrd="0" destOrd="0" presId="urn:microsoft.com/office/officeart/2005/8/layout/hierarchy2"/>
    <dgm:cxn modelId="{C78F6691-86FF-4426-8E46-078C973548D0}" type="presParOf" srcId="{97043C1A-5278-472B-BCA9-16F103A85D3D}" destId="{AB24F562-B820-4799-9A9A-3E249978F660}" srcOrd="1" destOrd="0" presId="urn:microsoft.com/office/officeart/2005/8/layout/hierarchy2"/>
    <dgm:cxn modelId="{4AD78DEA-B714-4586-B02A-E4DA17899A5C}" type="presParOf" srcId="{AB24F562-B820-4799-9A9A-3E249978F660}" destId="{2B1C5F03-90DB-46C6-8E72-D67AF562D2D2}" srcOrd="0" destOrd="0" presId="urn:microsoft.com/office/officeart/2005/8/layout/hierarchy2"/>
    <dgm:cxn modelId="{1EDAF5F5-051E-42BF-8FF1-B8BC9FA6724E}" type="presParOf" srcId="{AB24F562-B820-4799-9A9A-3E249978F660}" destId="{AAF4585A-C012-4CDE-8B14-F954807B9E9A}" srcOrd="1" destOrd="0" presId="urn:microsoft.com/office/officeart/2005/8/layout/hierarchy2"/>
    <dgm:cxn modelId="{04CA00B6-D516-42E1-B9AE-11D2E3F91420}" type="presParOf" srcId="{97043C1A-5278-472B-BCA9-16F103A85D3D}" destId="{3A9D25B5-E8D0-4DBC-B372-28A8806F9796}" srcOrd="2" destOrd="0" presId="urn:microsoft.com/office/officeart/2005/8/layout/hierarchy2"/>
    <dgm:cxn modelId="{1A76591F-9F46-4313-91A8-6E7C6046ECDD}" type="presParOf" srcId="{3A9D25B5-E8D0-4DBC-B372-28A8806F9796}" destId="{9884EF65-9394-4A45-B6ED-EFE294946EC2}" srcOrd="0" destOrd="0" presId="urn:microsoft.com/office/officeart/2005/8/layout/hierarchy2"/>
    <dgm:cxn modelId="{CA76C93D-D8D7-4475-A3E5-464BCD1BA815}" type="presParOf" srcId="{97043C1A-5278-472B-BCA9-16F103A85D3D}" destId="{52230654-B0B0-41D2-AA07-8A2AED454174}" srcOrd="3" destOrd="0" presId="urn:microsoft.com/office/officeart/2005/8/layout/hierarchy2"/>
    <dgm:cxn modelId="{5417164B-F224-48FF-B4F4-A97B8C19C9D5}" type="presParOf" srcId="{52230654-B0B0-41D2-AA07-8A2AED454174}" destId="{7016C73C-4869-41CB-93AA-5E093E4AB528}" srcOrd="0" destOrd="0" presId="urn:microsoft.com/office/officeart/2005/8/layout/hierarchy2"/>
    <dgm:cxn modelId="{DD39B971-4782-42F1-B876-15704FA748CB}" type="presParOf" srcId="{52230654-B0B0-41D2-AA07-8A2AED454174}" destId="{E24D6C1B-1444-4D4A-9F54-D7E8DFD22B5B}" srcOrd="1" destOrd="0" presId="urn:microsoft.com/office/officeart/2005/8/layout/hierarchy2"/>
    <dgm:cxn modelId="{1949DBEC-D8D4-40AE-B9B8-5C0DA6AB7229}" type="presParOf" srcId="{97043C1A-5278-472B-BCA9-16F103A85D3D}" destId="{639BF97E-E085-47AE-B2C0-9B55E73DFDE4}" srcOrd="4" destOrd="0" presId="urn:microsoft.com/office/officeart/2005/8/layout/hierarchy2"/>
    <dgm:cxn modelId="{A267BCDA-DA09-474E-AFCF-F96F03848B55}" type="presParOf" srcId="{639BF97E-E085-47AE-B2C0-9B55E73DFDE4}" destId="{06010850-B56A-4B29-9986-7647A3AC09AF}" srcOrd="0" destOrd="0" presId="urn:microsoft.com/office/officeart/2005/8/layout/hierarchy2"/>
    <dgm:cxn modelId="{5A88C838-B392-455E-982D-EDD0F223BFB1}" type="presParOf" srcId="{97043C1A-5278-472B-BCA9-16F103A85D3D}" destId="{50C7B2DB-C2DA-45ED-813C-5A0507C85A89}" srcOrd="5" destOrd="0" presId="urn:microsoft.com/office/officeart/2005/8/layout/hierarchy2"/>
    <dgm:cxn modelId="{7E824B69-F676-41AA-86AB-7108E17DD82F}" type="presParOf" srcId="{50C7B2DB-C2DA-45ED-813C-5A0507C85A89}" destId="{67A06F63-CC52-4F60-AB02-6CD8E7BFC957}" srcOrd="0" destOrd="0" presId="urn:microsoft.com/office/officeart/2005/8/layout/hierarchy2"/>
    <dgm:cxn modelId="{69D1DE20-1E69-44B1-B6B4-0A1A5C1E9676}" type="presParOf" srcId="{50C7B2DB-C2DA-45ED-813C-5A0507C85A89}" destId="{66F76F83-275E-4FE6-ACE8-161435C5ADDD}" srcOrd="1" destOrd="0" presId="urn:microsoft.com/office/officeart/2005/8/layout/hierarchy2"/>
    <dgm:cxn modelId="{ADDD968A-A890-4852-A837-84B0FC18A5EB}" type="presParOf" srcId="{97043C1A-5278-472B-BCA9-16F103A85D3D}" destId="{88EEEF9A-E3C5-4FFC-8B1D-9482B66B86A7}" srcOrd="6" destOrd="0" presId="urn:microsoft.com/office/officeart/2005/8/layout/hierarchy2"/>
    <dgm:cxn modelId="{33BDDCD8-E1C6-40AA-852A-B5A812354451}" type="presParOf" srcId="{88EEEF9A-E3C5-4FFC-8B1D-9482B66B86A7}" destId="{D29C0A33-F962-43E8-970F-93D01D8C9ADE}" srcOrd="0" destOrd="0" presId="urn:microsoft.com/office/officeart/2005/8/layout/hierarchy2"/>
    <dgm:cxn modelId="{79B2203E-1004-4BDC-814E-51D280471B92}" type="presParOf" srcId="{97043C1A-5278-472B-BCA9-16F103A85D3D}" destId="{1A5FCAFE-BE0F-4555-84D3-6672BEBC5836}" srcOrd="7" destOrd="0" presId="urn:microsoft.com/office/officeart/2005/8/layout/hierarchy2"/>
    <dgm:cxn modelId="{97230A4D-5255-47ED-8F17-932BF994E5B1}" type="presParOf" srcId="{1A5FCAFE-BE0F-4555-84D3-6672BEBC5836}" destId="{F55495F1-821D-472A-9BBF-DB5B4E255BD2}" srcOrd="0" destOrd="0" presId="urn:microsoft.com/office/officeart/2005/8/layout/hierarchy2"/>
    <dgm:cxn modelId="{F0779FF6-4E21-49C3-A637-092D96FF26B1}" type="presParOf" srcId="{1A5FCAFE-BE0F-4555-84D3-6672BEBC5836}" destId="{4CB02A94-B5C9-49AB-9894-2D9364686C5A}" srcOrd="1" destOrd="0" presId="urn:microsoft.com/office/officeart/2005/8/layout/hierarchy2"/>
    <dgm:cxn modelId="{A05D3F0F-B230-443C-A8DB-00D7C72B48F4}" type="presParOf" srcId="{6170DC80-BBA8-4262-964E-1152E44A3309}" destId="{25619C9C-106C-4AF0-AD22-291FDD45F323}" srcOrd="2" destOrd="0" presId="urn:microsoft.com/office/officeart/2005/8/layout/hierarchy2"/>
    <dgm:cxn modelId="{0F8349F8-0C42-4270-B086-3596BFBCBC2C}" type="presParOf" srcId="{25619C9C-106C-4AF0-AD22-291FDD45F323}" destId="{18D7487D-0F6E-477E-8760-AA60A201C6B4}" srcOrd="0" destOrd="0" presId="urn:microsoft.com/office/officeart/2005/8/layout/hierarchy2"/>
    <dgm:cxn modelId="{749A0D75-5CEA-4C06-BB9F-589602C8F3B2}" type="presParOf" srcId="{6170DC80-BBA8-4262-964E-1152E44A3309}" destId="{267147C9-F7A9-46C4-9708-1B07D3F4ED29}" srcOrd="3" destOrd="0" presId="urn:microsoft.com/office/officeart/2005/8/layout/hierarchy2"/>
    <dgm:cxn modelId="{39F36A22-F4CD-4D8D-BC92-30642596EC0C}" type="presParOf" srcId="{267147C9-F7A9-46C4-9708-1B07D3F4ED29}" destId="{92DFC087-D6F7-4EEB-BDAF-3DE2C6F77448}" srcOrd="0" destOrd="0" presId="urn:microsoft.com/office/officeart/2005/8/layout/hierarchy2"/>
    <dgm:cxn modelId="{08D0D753-E2FC-4E60-91BA-D5461937661C}" type="presParOf" srcId="{267147C9-F7A9-46C4-9708-1B07D3F4ED29}" destId="{BAF69509-0CBE-431C-969B-E9B73F58CFF9}" srcOrd="1" destOrd="0" presId="urn:microsoft.com/office/officeart/2005/8/layout/hierarchy2"/>
    <dgm:cxn modelId="{19FB3A8A-9534-4BD9-95CF-1E9F25CC89E8}" type="presParOf" srcId="{BAF69509-0CBE-431C-969B-E9B73F58CFF9}" destId="{C880EB46-797C-4535-AEE7-FD42C2399B7A}" srcOrd="0" destOrd="0" presId="urn:microsoft.com/office/officeart/2005/8/layout/hierarchy2"/>
    <dgm:cxn modelId="{F201279F-F932-4368-A0C4-A1681498467F}" type="presParOf" srcId="{C880EB46-797C-4535-AEE7-FD42C2399B7A}" destId="{7E35A6FB-1D7B-4286-88E9-3C5B741972A0}" srcOrd="0" destOrd="0" presId="urn:microsoft.com/office/officeart/2005/8/layout/hierarchy2"/>
    <dgm:cxn modelId="{5C31336B-B454-436F-807A-DF52F196D247}" type="presParOf" srcId="{BAF69509-0CBE-431C-969B-E9B73F58CFF9}" destId="{9AC5DF67-6090-4C03-A1BD-D8E9AD752067}" srcOrd="1" destOrd="0" presId="urn:microsoft.com/office/officeart/2005/8/layout/hierarchy2"/>
    <dgm:cxn modelId="{A85159F0-5191-4822-AA53-E9BB32E67D15}" type="presParOf" srcId="{9AC5DF67-6090-4C03-A1BD-D8E9AD752067}" destId="{05222D5D-75D8-466F-8A44-EBFC89B94CD1}" srcOrd="0" destOrd="0" presId="urn:microsoft.com/office/officeart/2005/8/layout/hierarchy2"/>
    <dgm:cxn modelId="{EA7CA81D-70F1-4408-B5F9-1A2964FF542C}" type="presParOf" srcId="{9AC5DF67-6090-4C03-A1BD-D8E9AD752067}" destId="{21221F40-959F-48B0-95F7-37F0C5242398}" srcOrd="1" destOrd="0" presId="urn:microsoft.com/office/officeart/2005/8/layout/hierarchy2"/>
    <dgm:cxn modelId="{004C5140-7CD7-4543-BF35-1B0C024567B0}" type="presParOf" srcId="{BAF69509-0CBE-431C-969B-E9B73F58CFF9}" destId="{930AAC3E-2878-4F50-A94C-3228BBDF7280}" srcOrd="2" destOrd="0" presId="urn:microsoft.com/office/officeart/2005/8/layout/hierarchy2"/>
    <dgm:cxn modelId="{BC0381B5-2B1F-4547-A9BF-3FA2BE26E3C7}" type="presParOf" srcId="{930AAC3E-2878-4F50-A94C-3228BBDF7280}" destId="{8FF2EB9F-B33B-4A44-9306-B308F862EB74}" srcOrd="0" destOrd="0" presId="urn:microsoft.com/office/officeart/2005/8/layout/hierarchy2"/>
    <dgm:cxn modelId="{2B60BA75-D8C2-4BC6-89AE-CD242C0A7F6B}" type="presParOf" srcId="{BAF69509-0CBE-431C-969B-E9B73F58CFF9}" destId="{9E4F4502-CC26-4065-BB19-20347A057422}" srcOrd="3" destOrd="0" presId="urn:microsoft.com/office/officeart/2005/8/layout/hierarchy2"/>
    <dgm:cxn modelId="{DC34E440-841F-446B-AC99-EA6C40E26D47}" type="presParOf" srcId="{9E4F4502-CC26-4065-BB19-20347A057422}" destId="{EDF767CF-5BF6-4EF4-84DF-0ABFD2A4517A}" srcOrd="0" destOrd="0" presId="urn:microsoft.com/office/officeart/2005/8/layout/hierarchy2"/>
    <dgm:cxn modelId="{0ADA7A55-3DD2-45DC-A0FE-1B8910BFB977}" type="presParOf" srcId="{9E4F4502-CC26-4065-BB19-20347A057422}" destId="{D434D2C3-113C-49EB-A6A8-AECF6F2CAC22}" srcOrd="1" destOrd="0" presId="urn:microsoft.com/office/officeart/2005/8/layout/hierarchy2"/>
    <dgm:cxn modelId="{7030CBEC-7D68-4B12-981D-293189C25568}" type="presParOf" srcId="{BAF69509-0CBE-431C-969B-E9B73F58CFF9}" destId="{5728C057-69D3-4DFF-B204-267AC964409D}" srcOrd="4" destOrd="0" presId="urn:microsoft.com/office/officeart/2005/8/layout/hierarchy2"/>
    <dgm:cxn modelId="{C8B6D7A9-CADA-49CA-B6CD-EBECB3E692C6}" type="presParOf" srcId="{5728C057-69D3-4DFF-B204-267AC964409D}" destId="{95EC9692-626F-462F-A535-44C71E9953A5}" srcOrd="0" destOrd="0" presId="urn:microsoft.com/office/officeart/2005/8/layout/hierarchy2"/>
    <dgm:cxn modelId="{0E64B305-CADB-49EE-BDDF-9CD13F59EE56}" type="presParOf" srcId="{BAF69509-0CBE-431C-969B-E9B73F58CFF9}" destId="{DF340482-66AC-4DE4-A664-9A77F8AEFD96}" srcOrd="5" destOrd="0" presId="urn:microsoft.com/office/officeart/2005/8/layout/hierarchy2"/>
    <dgm:cxn modelId="{7D316FB9-5B6E-46FF-9D82-2B2572607CE6}" type="presParOf" srcId="{DF340482-66AC-4DE4-A664-9A77F8AEFD96}" destId="{4DBFA146-CEEF-464F-A63A-5B04562F2058}" srcOrd="0" destOrd="0" presId="urn:microsoft.com/office/officeart/2005/8/layout/hierarchy2"/>
    <dgm:cxn modelId="{C22C89E0-C158-4432-8A30-5BAEEE687782}" type="presParOf" srcId="{DF340482-66AC-4DE4-A664-9A77F8AEFD96}" destId="{FFB23BA8-C0CE-4415-9545-A75BE7DF85E9}" srcOrd="1" destOrd="0" presId="urn:microsoft.com/office/officeart/2005/8/layout/hierarchy2"/>
    <dgm:cxn modelId="{9A30F323-34BF-4EF5-9DB3-6F5D0F609190}" type="presParOf" srcId="{BAF69509-0CBE-431C-969B-E9B73F58CFF9}" destId="{7BEC7F36-D109-42F6-BDC6-0BA51D4FD1F1}" srcOrd="6" destOrd="0" presId="urn:microsoft.com/office/officeart/2005/8/layout/hierarchy2"/>
    <dgm:cxn modelId="{A772D3B3-D05F-4D75-BF54-CC110ACA6E53}" type="presParOf" srcId="{7BEC7F36-D109-42F6-BDC6-0BA51D4FD1F1}" destId="{E30EC487-1790-4616-BB7C-1EFDD92B44E3}" srcOrd="0" destOrd="0" presId="urn:microsoft.com/office/officeart/2005/8/layout/hierarchy2"/>
    <dgm:cxn modelId="{6590369B-BA19-4A68-911B-1AAEF7A5D724}" type="presParOf" srcId="{BAF69509-0CBE-431C-969B-E9B73F58CFF9}" destId="{9D09B305-A5BB-4BE4-A236-0805D5EF42B1}" srcOrd="7" destOrd="0" presId="urn:microsoft.com/office/officeart/2005/8/layout/hierarchy2"/>
    <dgm:cxn modelId="{39A7ACF9-FBCF-408A-AC21-26F71B5F39E0}" type="presParOf" srcId="{9D09B305-A5BB-4BE4-A236-0805D5EF42B1}" destId="{26D39451-D664-4C02-BFD0-5C7D48B84659}" srcOrd="0" destOrd="0" presId="urn:microsoft.com/office/officeart/2005/8/layout/hierarchy2"/>
    <dgm:cxn modelId="{BA3CEF12-0B22-4906-BB46-66BBFA7D0BA2}" type="presParOf" srcId="{9D09B305-A5BB-4BE4-A236-0805D5EF42B1}" destId="{2EB3951A-16E6-4A54-831C-96AF181FC642}" srcOrd="1" destOrd="0" presId="urn:microsoft.com/office/officeart/2005/8/layout/hierarchy2"/>
    <dgm:cxn modelId="{CC60CC37-09BB-40F6-A7A6-7D8A1DA40B6F}" type="presParOf" srcId="{6170DC80-BBA8-4262-964E-1152E44A3309}" destId="{59263004-E855-4FCA-BFD9-44708D00F848}" srcOrd="4" destOrd="0" presId="urn:microsoft.com/office/officeart/2005/8/layout/hierarchy2"/>
    <dgm:cxn modelId="{6D060F49-6419-48DF-8335-32BC74079175}" type="presParOf" srcId="{59263004-E855-4FCA-BFD9-44708D00F848}" destId="{CE5BA0C6-70A9-4982-9FEF-A2FBC8FD37E5}" srcOrd="0" destOrd="0" presId="urn:microsoft.com/office/officeart/2005/8/layout/hierarchy2"/>
    <dgm:cxn modelId="{B58CF239-B205-4EA6-8F94-251967C025F9}" type="presParOf" srcId="{6170DC80-BBA8-4262-964E-1152E44A3309}" destId="{D78836F9-BFA0-491D-9BD3-F73FC72E8613}" srcOrd="5" destOrd="0" presId="urn:microsoft.com/office/officeart/2005/8/layout/hierarchy2"/>
    <dgm:cxn modelId="{42387ABD-5B99-47A4-9643-D1F9C2269BB5}" type="presParOf" srcId="{D78836F9-BFA0-491D-9BD3-F73FC72E8613}" destId="{9B2EECF0-154C-4A5C-997E-07606A1AAEB1}" srcOrd="0" destOrd="0" presId="urn:microsoft.com/office/officeart/2005/8/layout/hierarchy2"/>
    <dgm:cxn modelId="{B811A020-3517-4545-B122-1088D3C8A4AB}" type="presParOf" srcId="{D78836F9-BFA0-491D-9BD3-F73FC72E8613}" destId="{AD648BDF-DE2D-450F-8B20-65372D279C79}" srcOrd="1" destOrd="0" presId="urn:microsoft.com/office/officeart/2005/8/layout/hierarchy2"/>
    <dgm:cxn modelId="{9AF5A0B6-F176-4431-94C1-D24FBE4DCB7C}" type="presParOf" srcId="{AD648BDF-DE2D-450F-8B20-65372D279C79}" destId="{FEB83BE3-2E30-4B9D-AB5F-B0EC6088B88E}" srcOrd="0" destOrd="0" presId="urn:microsoft.com/office/officeart/2005/8/layout/hierarchy2"/>
    <dgm:cxn modelId="{C54C0392-02B8-4912-8C23-12A692703E4C}" type="presParOf" srcId="{FEB83BE3-2E30-4B9D-AB5F-B0EC6088B88E}" destId="{7A384013-BA49-4114-AC52-CD46532D6FD5}" srcOrd="0" destOrd="0" presId="urn:microsoft.com/office/officeart/2005/8/layout/hierarchy2"/>
    <dgm:cxn modelId="{3489F919-197E-4E7B-89F4-F658DF9C70E4}" type="presParOf" srcId="{AD648BDF-DE2D-450F-8B20-65372D279C79}" destId="{76059E54-9828-4945-99FE-39AD454C8124}" srcOrd="1" destOrd="0" presId="urn:microsoft.com/office/officeart/2005/8/layout/hierarchy2"/>
    <dgm:cxn modelId="{D435863A-BC5D-4CCF-96C5-DAE04A3A05EC}" type="presParOf" srcId="{76059E54-9828-4945-99FE-39AD454C8124}" destId="{1B052306-8D14-4896-8749-F4DE8A63290E}" srcOrd="0" destOrd="0" presId="urn:microsoft.com/office/officeart/2005/8/layout/hierarchy2"/>
    <dgm:cxn modelId="{40908F87-F7AF-43D9-B90F-2BA8719466CA}" type="presParOf" srcId="{76059E54-9828-4945-99FE-39AD454C8124}" destId="{6370D61D-A87B-408C-A780-D342B67DDD6B}" srcOrd="1" destOrd="0" presId="urn:microsoft.com/office/officeart/2005/8/layout/hierarchy2"/>
    <dgm:cxn modelId="{E8738836-D338-41CF-A2A6-078A0A571096}" type="presParOf" srcId="{AD648BDF-DE2D-450F-8B20-65372D279C79}" destId="{21E1609F-1E56-4C42-96E4-9B0D8FAC77AE}" srcOrd="2" destOrd="0" presId="urn:microsoft.com/office/officeart/2005/8/layout/hierarchy2"/>
    <dgm:cxn modelId="{F414926D-A1F5-43E9-B160-C09AF6AE28AB}" type="presParOf" srcId="{21E1609F-1E56-4C42-96E4-9B0D8FAC77AE}" destId="{960A8114-AD97-4C8C-B51B-FA7D9B4F84F2}" srcOrd="0" destOrd="0" presId="urn:microsoft.com/office/officeart/2005/8/layout/hierarchy2"/>
    <dgm:cxn modelId="{EF710531-8028-4511-B2F1-98D085247A44}" type="presParOf" srcId="{AD648BDF-DE2D-450F-8B20-65372D279C79}" destId="{CF6AC177-5F27-41C0-8FF0-AC659B4646EA}" srcOrd="3" destOrd="0" presId="urn:microsoft.com/office/officeart/2005/8/layout/hierarchy2"/>
    <dgm:cxn modelId="{0D7E1FB1-79BA-439A-B110-9BD0A1564DB3}" type="presParOf" srcId="{CF6AC177-5F27-41C0-8FF0-AC659B4646EA}" destId="{F7087247-7C75-436A-8A2F-6B37CAD12A3E}" srcOrd="0" destOrd="0" presId="urn:microsoft.com/office/officeart/2005/8/layout/hierarchy2"/>
    <dgm:cxn modelId="{550AB641-1E35-4E1C-A938-6314C0DB8DC6}" type="presParOf" srcId="{CF6AC177-5F27-41C0-8FF0-AC659B4646EA}" destId="{EB355D7C-6202-4D92-8C5C-23D04FAEE8A3}" srcOrd="1" destOrd="0" presId="urn:microsoft.com/office/officeart/2005/8/layout/hierarchy2"/>
    <dgm:cxn modelId="{2BCCB0FA-B822-418B-B20C-8382D5DF86C8}" type="presParOf" srcId="{AD648BDF-DE2D-450F-8B20-65372D279C79}" destId="{3EE0141B-B03D-436B-8DD9-3E4B64657308}" srcOrd="4" destOrd="0" presId="urn:microsoft.com/office/officeart/2005/8/layout/hierarchy2"/>
    <dgm:cxn modelId="{B22116F1-FA00-42E6-B352-E7030C50197E}" type="presParOf" srcId="{3EE0141B-B03D-436B-8DD9-3E4B64657308}" destId="{CF337D26-72CE-4305-B807-BC7A838A7406}" srcOrd="0" destOrd="0" presId="urn:microsoft.com/office/officeart/2005/8/layout/hierarchy2"/>
    <dgm:cxn modelId="{CF79B4CA-44F3-4F4A-82D0-86678B50AAAA}" type="presParOf" srcId="{AD648BDF-DE2D-450F-8B20-65372D279C79}" destId="{81CD6839-A6EA-49EE-8085-31285867A130}" srcOrd="5" destOrd="0" presId="urn:microsoft.com/office/officeart/2005/8/layout/hierarchy2"/>
    <dgm:cxn modelId="{B12ECC62-0C51-4F73-99B6-DACDEF93EEB2}" type="presParOf" srcId="{81CD6839-A6EA-49EE-8085-31285867A130}" destId="{3ADEDB63-758D-4334-940A-199474D364FA}" srcOrd="0" destOrd="0" presId="urn:microsoft.com/office/officeart/2005/8/layout/hierarchy2"/>
    <dgm:cxn modelId="{BBE890C6-D865-4580-ADB7-274247D70B24}" type="presParOf" srcId="{81CD6839-A6EA-49EE-8085-31285867A130}" destId="{AE08EE03-3EBA-4817-8846-861949689389}" srcOrd="1" destOrd="0" presId="urn:microsoft.com/office/officeart/2005/8/layout/hierarchy2"/>
    <dgm:cxn modelId="{0E4CDBEC-C9A3-49A2-BC88-5267987CD266}" type="presParOf" srcId="{AD648BDF-DE2D-450F-8B20-65372D279C79}" destId="{4EABDC50-D432-43D3-98A5-93A55C3C57F1}" srcOrd="6" destOrd="0" presId="urn:microsoft.com/office/officeart/2005/8/layout/hierarchy2"/>
    <dgm:cxn modelId="{1C954239-4293-4EB4-8862-E433C6F9A252}" type="presParOf" srcId="{4EABDC50-D432-43D3-98A5-93A55C3C57F1}" destId="{E54A6740-63C3-4322-AF6F-95FDB84BCB20}" srcOrd="0" destOrd="0" presId="urn:microsoft.com/office/officeart/2005/8/layout/hierarchy2"/>
    <dgm:cxn modelId="{D67F8D47-F2B5-4910-A08B-7F2A0D490389}" type="presParOf" srcId="{AD648BDF-DE2D-450F-8B20-65372D279C79}" destId="{877FE6D8-0EA0-41FF-883F-DB78FB5D7AC7}" srcOrd="7" destOrd="0" presId="urn:microsoft.com/office/officeart/2005/8/layout/hierarchy2"/>
    <dgm:cxn modelId="{C7040332-F804-450D-AF40-2B04D0FF2167}" type="presParOf" srcId="{877FE6D8-0EA0-41FF-883F-DB78FB5D7AC7}" destId="{7352EC00-8A1E-44FE-B1C5-A021FAE143C8}" srcOrd="0" destOrd="0" presId="urn:microsoft.com/office/officeart/2005/8/layout/hierarchy2"/>
    <dgm:cxn modelId="{3730FD00-F7CC-403A-A9A9-1772C1F34ACE}" type="presParOf" srcId="{877FE6D8-0EA0-41FF-883F-DB78FB5D7AC7}" destId="{026A9A1A-CDF8-4DE7-8945-098CB194A3E6}"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补全段落</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开头段</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主体段</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结尾段</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cxnId="{CA153B98-878F-470E-961A-EC0B7B338D20}" type="parTrans">
      <dgm:prSet/>
      <dgm:spPr/>
      <dgm:t>
        <a:bodyPr/>
        <a:lstStyle/>
        <a:p>
          <a:endParaRPr lang="zh-CN" altLang="en-US"/>
        </a:p>
      </dgm:t>
    </dgm:pt>
    <dgm:pt modelId="{AD46CD9C-C285-408C-9CF5-949BA1C7C4C4}" cxnId="{CA153B98-878F-470E-961A-EC0B7B338D20}"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主体段</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cxnId="{CA153B98-878F-470E-961A-EC0B7B338D20}" type="parTrans">
      <dgm:prSet/>
      <dgm:spPr/>
      <dgm:t>
        <a:bodyPr/>
        <a:lstStyle/>
        <a:p>
          <a:endParaRPr lang="zh-CN" altLang="en-US"/>
        </a:p>
      </dgm:t>
    </dgm:pt>
    <dgm:pt modelId="{AD46CD9C-C285-408C-9CF5-949BA1C7C4C4}" cxnId="{CA153B98-878F-470E-961A-EC0B7B338D20}"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主体段</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cxnId="{CA153B98-878F-470E-961A-EC0B7B338D20}" type="parTrans">
      <dgm:prSet/>
      <dgm:spPr/>
      <dgm:t>
        <a:bodyPr/>
        <a:lstStyle/>
        <a:p>
          <a:endParaRPr lang="zh-CN" altLang="en-US"/>
        </a:p>
      </dgm:t>
    </dgm:pt>
    <dgm:pt modelId="{AD46CD9C-C285-408C-9CF5-949BA1C7C4C4}" cxnId="{CA153B98-878F-470E-961A-EC0B7B338D20}"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补全段落</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zh-CN" altLang="en-US" dirty="0"/>
            <a:t>开头段</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主体段</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结尾段</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3"/>
      <dgm:spPr/>
    </dgm:pt>
    <dgm:pt modelId="{E088FE90-FF4D-422A-A9C7-A5B9E5694B4D}" type="pres">
      <dgm:prSet presAssocID="{7CAD1BA8-34BA-439D-A421-135D22649A3E}" presName="connTx" presStyleLbl="parChTrans1D2" presStyleIdx="0" presStyleCnt="3"/>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3">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3"/>
      <dgm:spPr/>
    </dgm:pt>
    <dgm:pt modelId="{3038D7FF-5A64-4620-965B-9B12C1A5559C}" type="pres">
      <dgm:prSet presAssocID="{068F6F2C-8A8A-494E-AC78-1E7AEFD3BCD7}" presName="connTx" presStyleLbl="parChTrans1D2" presStyleIdx="1" presStyleCnt="3"/>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3">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3"/>
      <dgm:spPr/>
    </dgm:pt>
    <dgm:pt modelId="{CCB76AA5-E39F-4611-A11C-763A0CC927FF}" type="pres">
      <dgm:prSet presAssocID="{1DA38D76-0EB7-476F-866D-FFAD852206B5}" presName="connTx" presStyleLbl="parChTrans1D2" presStyleIdx="2" presStyleCnt="3"/>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3">
        <dgm:presLayoutVars>
          <dgm:chPref val="3"/>
        </dgm:presLayoutVars>
      </dgm:prSet>
      <dgm:spPr/>
    </dgm:pt>
    <dgm:pt modelId="{FB5F0A50-99D6-4F6F-9B0F-9A9DEE427058}" type="pres">
      <dgm:prSet presAssocID="{2AAB0B43-824F-4909-81B1-C7052C5F6464}"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结尾段</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cxnId="{CA153B98-878F-470E-961A-EC0B7B338D20}" type="parTrans">
      <dgm:prSet/>
      <dgm:spPr/>
      <dgm:t>
        <a:bodyPr/>
        <a:lstStyle/>
        <a:p>
          <a:endParaRPr lang="zh-CN" altLang="en-US"/>
        </a:p>
      </dgm:t>
    </dgm:pt>
    <dgm:pt modelId="{AD46CD9C-C285-408C-9CF5-949BA1C7C4C4}" cxnId="{CA153B98-878F-470E-961A-EC0B7B338D20}"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53566D4-6FC4-4F06-8C4E-AFC05D49E4B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C79D454-4319-4BB1-A2B6-F15E80DE08BC}">
      <dgm:prSet phldrT="[文本]"/>
      <dgm:spPr/>
      <dgm:t>
        <a:bodyPr/>
        <a:lstStyle/>
        <a:p>
          <a:r>
            <a:rPr lang="zh-CN" altLang="en-US" dirty="0"/>
            <a:t>结尾段</a:t>
          </a:r>
        </a:p>
      </dgm:t>
    </dgm:pt>
    <dgm:pt modelId="{1F9B25A4-F3B4-4595-85FB-E92ABEFB1EC8}" cxnId="{D0C5D6EF-7E85-40BC-8525-2A6BFDB4B104}" type="parTrans">
      <dgm:prSet/>
      <dgm:spPr/>
      <dgm:t>
        <a:bodyPr/>
        <a:lstStyle/>
        <a:p>
          <a:endParaRPr lang="zh-CN" altLang="en-US"/>
        </a:p>
      </dgm:t>
    </dgm:pt>
    <dgm:pt modelId="{A7509C66-4640-4303-B26B-045692B8E12A}" cxnId="{D0C5D6EF-7E85-40BC-8525-2A6BFDB4B104}" type="sibTrans">
      <dgm:prSet/>
      <dgm:spPr/>
      <dgm:t>
        <a:bodyPr/>
        <a:lstStyle/>
        <a:p>
          <a:endParaRPr lang="zh-CN" altLang="en-US"/>
        </a:p>
      </dgm:t>
    </dgm:pt>
    <dgm:pt modelId="{F5AB953F-2799-45DF-8FF3-28D78026F93A}">
      <dgm:prSet phldrT="[文本]"/>
      <dgm:spPr/>
      <dgm:t>
        <a:bodyPr/>
        <a:lstStyle/>
        <a:p>
          <a:r>
            <a:rPr lang="zh-CN" altLang="en-US" dirty="0"/>
            <a:t>记叙文</a:t>
          </a:r>
        </a:p>
      </dgm:t>
    </dgm:pt>
    <dgm:pt modelId="{7CAD1BA8-34BA-439D-A421-135D22649A3E}" cxnId="{3076F6EB-3912-4119-9783-2717EA0ADAA9}" type="parTrans">
      <dgm:prSet/>
      <dgm:spPr/>
      <dgm:t>
        <a:bodyPr/>
        <a:lstStyle/>
        <a:p>
          <a:endParaRPr lang="zh-CN" altLang="en-US"/>
        </a:p>
      </dgm:t>
    </dgm:pt>
    <dgm:pt modelId="{0EE82004-63C2-4FA6-AA6D-9DDC133934BD}" cxnId="{3076F6EB-3912-4119-9783-2717EA0ADAA9}" type="sibTrans">
      <dgm:prSet/>
      <dgm:spPr/>
      <dgm:t>
        <a:bodyPr/>
        <a:lstStyle/>
        <a:p>
          <a:endParaRPr lang="zh-CN" altLang="en-US"/>
        </a:p>
      </dgm:t>
    </dgm:pt>
    <dgm:pt modelId="{E44E873A-96ED-42BF-AB32-400D59EA930A}">
      <dgm:prSet phldrT="[文本]"/>
      <dgm:spPr/>
      <dgm:t>
        <a:bodyPr/>
        <a:lstStyle/>
        <a:p>
          <a:r>
            <a:rPr lang="zh-CN" altLang="en-US" dirty="0"/>
            <a:t>议论文</a:t>
          </a:r>
        </a:p>
      </dgm:t>
    </dgm:pt>
    <dgm:pt modelId="{068F6F2C-8A8A-494E-AC78-1E7AEFD3BCD7}" cxnId="{49F93724-8033-4890-A00F-8945CAF28C58}" type="parTrans">
      <dgm:prSet/>
      <dgm:spPr/>
      <dgm:t>
        <a:bodyPr/>
        <a:lstStyle/>
        <a:p>
          <a:endParaRPr lang="zh-CN" altLang="en-US"/>
        </a:p>
      </dgm:t>
    </dgm:pt>
    <dgm:pt modelId="{01F529DE-A6E1-43DF-B9A1-0276C85F4E8F}" cxnId="{49F93724-8033-4890-A00F-8945CAF28C58}" type="sibTrans">
      <dgm:prSet/>
      <dgm:spPr/>
      <dgm:t>
        <a:bodyPr/>
        <a:lstStyle/>
        <a:p>
          <a:endParaRPr lang="zh-CN" altLang="en-US"/>
        </a:p>
      </dgm:t>
    </dgm:pt>
    <dgm:pt modelId="{2AAB0B43-824F-4909-81B1-C7052C5F6464}">
      <dgm:prSet phldrT="[文本]"/>
      <dgm:spPr/>
      <dgm:t>
        <a:bodyPr/>
        <a:lstStyle/>
        <a:p>
          <a:r>
            <a:rPr lang="zh-CN" altLang="en-US" dirty="0"/>
            <a:t>说明文</a:t>
          </a:r>
        </a:p>
      </dgm:t>
    </dgm:pt>
    <dgm:pt modelId="{1DA38D76-0EB7-476F-866D-FFAD852206B5}" cxnId="{F2978470-0E0C-4AF2-906D-5E0FA8BF3EE7}" type="parTrans">
      <dgm:prSet/>
      <dgm:spPr/>
      <dgm:t>
        <a:bodyPr/>
        <a:lstStyle/>
        <a:p>
          <a:endParaRPr lang="zh-CN" altLang="en-US"/>
        </a:p>
      </dgm:t>
    </dgm:pt>
    <dgm:pt modelId="{4B3CED65-917F-4D7E-8F26-C43E262D605B}" cxnId="{F2978470-0E0C-4AF2-906D-5E0FA8BF3EE7}" type="sibTrans">
      <dgm:prSet/>
      <dgm:spPr/>
      <dgm:t>
        <a:bodyPr/>
        <a:lstStyle/>
        <a:p>
          <a:endParaRPr lang="zh-CN" altLang="en-US"/>
        </a:p>
      </dgm:t>
    </dgm:pt>
    <dgm:pt modelId="{079E567F-5244-4B86-9CC6-CF3BCDB6BA3D}">
      <dgm:prSet phldrT="[文本]"/>
      <dgm:spPr/>
      <dgm:t>
        <a:bodyPr/>
        <a:lstStyle/>
        <a:p>
          <a:r>
            <a:rPr lang="zh-CN" altLang="en-US" dirty="0"/>
            <a:t>描写文</a:t>
          </a:r>
        </a:p>
      </dgm:t>
    </dgm:pt>
    <dgm:pt modelId="{8AD4526F-119A-4628-8DBA-F0F3AC008C32}" cxnId="{CA153B98-878F-470E-961A-EC0B7B338D20}" type="parTrans">
      <dgm:prSet/>
      <dgm:spPr/>
      <dgm:t>
        <a:bodyPr/>
        <a:lstStyle/>
        <a:p>
          <a:endParaRPr lang="zh-CN" altLang="en-US"/>
        </a:p>
      </dgm:t>
    </dgm:pt>
    <dgm:pt modelId="{AD46CD9C-C285-408C-9CF5-949BA1C7C4C4}" cxnId="{CA153B98-878F-470E-961A-EC0B7B338D20}" type="sibTrans">
      <dgm:prSet/>
      <dgm:spPr/>
      <dgm:t>
        <a:bodyPr/>
        <a:lstStyle/>
        <a:p>
          <a:endParaRPr lang="zh-CN" altLang="en-US"/>
        </a:p>
      </dgm:t>
    </dgm:pt>
    <dgm:pt modelId="{0B8AECD4-4023-4F9F-893E-42D281720687}" type="pres">
      <dgm:prSet presAssocID="{F53566D4-6FC4-4F06-8C4E-AFC05D49E4B5}" presName="diagram" presStyleCnt="0">
        <dgm:presLayoutVars>
          <dgm:chPref val="1"/>
          <dgm:dir/>
          <dgm:animOne val="branch"/>
          <dgm:animLvl val="lvl"/>
          <dgm:resizeHandles val="exact"/>
        </dgm:presLayoutVars>
      </dgm:prSet>
      <dgm:spPr/>
    </dgm:pt>
    <dgm:pt modelId="{988BDACD-64B8-4C38-914D-72E3D66F1E6B}" type="pres">
      <dgm:prSet presAssocID="{3C79D454-4319-4BB1-A2B6-F15E80DE08BC}" presName="root1" presStyleCnt="0"/>
      <dgm:spPr/>
    </dgm:pt>
    <dgm:pt modelId="{8C45941A-F389-414D-A4F9-EDC53F175866}" type="pres">
      <dgm:prSet presAssocID="{3C79D454-4319-4BB1-A2B6-F15E80DE08BC}" presName="LevelOneTextNode" presStyleLbl="node0" presStyleIdx="0" presStyleCnt="1">
        <dgm:presLayoutVars>
          <dgm:chPref val="3"/>
        </dgm:presLayoutVars>
      </dgm:prSet>
      <dgm:spPr/>
    </dgm:pt>
    <dgm:pt modelId="{DA079554-41B7-4A5E-A96E-7D44BAB45A01}" type="pres">
      <dgm:prSet presAssocID="{3C79D454-4319-4BB1-A2B6-F15E80DE08BC}" presName="level2hierChild" presStyleCnt="0"/>
      <dgm:spPr/>
    </dgm:pt>
    <dgm:pt modelId="{B6FDE785-2223-4CE1-BE5E-3463F1D7C398}" type="pres">
      <dgm:prSet presAssocID="{7CAD1BA8-34BA-439D-A421-135D22649A3E}" presName="conn2-1" presStyleLbl="parChTrans1D2" presStyleIdx="0" presStyleCnt="4"/>
      <dgm:spPr/>
    </dgm:pt>
    <dgm:pt modelId="{E088FE90-FF4D-422A-A9C7-A5B9E5694B4D}" type="pres">
      <dgm:prSet presAssocID="{7CAD1BA8-34BA-439D-A421-135D22649A3E}" presName="connTx" presStyleLbl="parChTrans1D2" presStyleIdx="0" presStyleCnt="4"/>
      <dgm:spPr/>
    </dgm:pt>
    <dgm:pt modelId="{3A3159A3-2A32-4A4F-82DD-9D79497E6026}" type="pres">
      <dgm:prSet presAssocID="{F5AB953F-2799-45DF-8FF3-28D78026F93A}" presName="root2" presStyleCnt="0"/>
      <dgm:spPr/>
    </dgm:pt>
    <dgm:pt modelId="{C7F90281-DED7-46A8-80C4-0EB7EB7B2EBA}" type="pres">
      <dgm:prSet presAssocID="{F5AB953F-2799-45DF-8FF3-28D78026F93A}" presName="LevelTwoTextNode" presStyleLbl="node2" presStyleIdx="0" presStyleCnt="4">
        <dgm:presLayoutVars>
          <dgm:chPref val="3"/>
        </dgm:presLayoutVars>
      </dgm:prSet>
      <dgm:spPr/>
    </dgm:pt>
    <dgm:pt modelId="{DAA92511-3B37-4D58-AD9C-D3E00B521936}" type="pres">
      <dgm:prSet presAssocID="{F5AB953F-2799-45DF-8FF3-28D78026F93A}" presName="level3hierChild" presStyleCnt="0"/>
      <dgm:spPr/>
    </dgm:pt>
    <dgm:pt modelId="{1C4FE3F9-AE11-40CE-9AEB-ECF77D9C54E7}" type="pres">
      <dgm:prSet presAssocID="{068F6F2C-8A8A-494E-AC78-1E7AEFD3BCD7}" presName="conn2-1" presStyleLbl="parChTrans1D2" presStyleIdx="1" presStyleCnt="4"/>
      <dgm:spPr/>
    </dgm:pt>
    <dgm:pt modelId="{3038D7FF-5A64-4620-965B-9B12C1A5559C}" type="pres">
      <dgm:prSet presAssocID="{068F6F2C-8A8A-494E-AC78-1E7AEFD3BCD7}" presName="connTx" presStyleLbl="parChTrans1D2" presStyleIdx="1" presStyleCnt="4"/>
      <dgm:spPr/>
    </dgm:pt>
    <dgm:pt modelId="{211BD3A9-B7B8-4370-AC96-A823A4A4F465}" type="pres">
      <dgm:prSet presAssocID="{E44E873A-96ED-42BF-AB32-400D59EA930A}" presName="root2" presStyleCnt="0"/>
      <dgm:spPr/>
    </dgm:pt>
    <dgm:pt modelId="{14E75D7B-87B7-4E21-AA9B-65C212CF6B1F}" type="pres">
      <dgm:prSet presAssocID="{E44E873A-96ED-42BF-AB32-400D59EA930A}" presName="LevelTwoTextNode" presStyleLbl="node2" presStyleIdx="1" presStyleCnt="4">
        <dgm:presLayoutVars>
          <dgm:chPref val="3"/>
        </dgm:presLayoutVars>
      </dgm:prSet>
      <dgm:spPr/>
    </dgm:pt>
    <dgm:pt modelId="{53BC154D-DFF4-4FAD-98AE-598C5220B274}" type="pres">
      <dgm:prSet presAssocID="{E44E873A-96ED-42BF-AB32-400D59EA930A}" presName="level3hierChild" presStyleCnt="0"/>
      <dgm:spPr/>
    </dgm:pt>
    <dgm:pt modelId="{54D2CBEC-19FF-47CF-A391-DB52EC29B18D}" type="pres">
      <dgm:prSet presAssocID="{1DA38D76-0EB7-476F-866D-FFAD852206B5}" presName="conn2-1" presStyleLbl="parChTrans1D2" presStyleIdx="2" presStyleCnt="4"/>
      <dgm:spPr/>
    </dgm:pt>
    <dgm:pt modelId="{CCB76AA5-E39F-4611-A11C-763A0CC927FF}" type="pres">
      <dgm:prSet presAssocID="{1DA38D76-0EB7-476F-866D-FFAD852206B5}" presName="connTx" presStyleLbl="parChTrans1D2" presStyleIdx="2" presStyleCnt="4"/>
      <dgm:spPr/>
    </dgm:pt>
    <dgm:pt modelId="{107C0706-5F68-48EE-A7DB-7729A6C28E62}" type="pres">
      <dgm:prSet presAssocID="{2AAB0B43-824F-4909-81B1-C7052C5F6464}" presName="root2" presStyleCnt="0"/>
      <dgm:spPr/>
    </dgm:pt>
    <dgm:pt modelId="{ABB48A6B-0990-4D1F-AD19-7AD5C6DC93FC}" type="pres">
      <dgm:prSet presAssocID="{2AAB0B43-824F-4909-81B1-C7052C5F6464}" presName="LevelTwoTextNode" presStyleLbl="node2" presStyleIdx="2" presStyleCnt="4">
        <dgm:presLayoutVars>
          <dgm:chPref val="3"/>
        </dgm:presLayoutVars>
      </dgm:prSet>
      <dgm:spPr/>
    </dgm:pt>
    <dgm:pt modelId="{FB5F0A50-99D6-4F6F-9B0F-9A9DEE427058}" type="pres">
      <dgm:prSet presAssocID="{2AAB0B43-824F-4909-81B1-C7052C5F6464}" presName="level3hierChild" presStyleCnt="0"/>
      <dgm:spPr/>
    </dgm:pt>
    <dgm:pt modelId="{24A9E7C3-F713-4013-A9DD-95858C3FC74F}" type="pres">
      <dgm:prSet presAssocID="{8AD4526F-119A-4628-8DBA-F0F3AC008C32}" presName="conn2-1" presStyleLbl="parChTrans1D2" presStyleIdx="3" presStyleCnt="4"/>
      <dgm:spPr/>
    </dgm:pt>
    <dgm:pt modelId="{E34EDBA7-9B6F-457A-9B5A-75A8542BCEF3}" type="pres">
      <dgm:prSet presAssocID="{8AD4526F-119A-4628-8DBA-F0F3AC008C32}" presName="connTx" presStyleLbl="parChTrans1D2" presStyleIdx="3" presStyleCnt="4"/>
      <dgm:spPr/>
    </dgm:pt>
    <dgm:pt modelId="{288E1CE1-9957-4BB8-AE96-53B5C51CABE6}" type="pres">
      <dgm:prSet presAssocID="{079E567F-5244-4B86-9CC6-CF3BCDB6BA3D}" presName="root2" presStyleCnt="0"/>
      <dgm:spPr/>
    </dgm:pt>
    <dgm:pt modelId="{606EA08B-BDB2-48F7-B857-FF87305DC8EA}" type="pres">
      <dgm:prSet presAssocID="{079E567F-5244-4B86-9CC6-CF3BCDB6BA3D}" presName="LevelTwoTextNode" presStyleLbl="node2" presStyleIdx="3" presStyleCnt="4">
        <dgm:presLayoutVars>
          <dgm:chPref val="3"/>
        </dgm:presLayoutVars>
      </dgm:prSet>
      <dgm:spPr/>
    </dgm:pt>
    <dgm:pt modelId="{B9763D1C-B563-46F1-81F9-C936CDD152F4}" type="pres">
      <dgm:prSet presAssocID="{079E567F-5244-4B86-9CC6-CF3BCDB6BA3D}" presName="level3hierChild" presStyleCnt="0"/>
      <dgm:spPr/>
    </dgm:pt>
  </dgm:ptLst>
  <dgm:cxnLst>
    <dgm:cxn modelId="{AAC52001-EF17-4530-94AD-63BC43992300}" type="presOf" srcId="{1DA38D76-0EB7-476F-866D-FFAD852206B5}" destId="{CCB76AA5-E39F-4611-A11C-763A0CC927FF}" srcOrd="1" destOrd="0" presId="urn:microsoft.com/office/officeart/2005/8/layout/hierarchy2"/>
    <dgm:cxn modelId="{49F93724-8033-4890-A00F-8945CAF28C58}" srcId="{3C79D454-4319-4BB1-A2B6-F15E80DE08BC}" destId="{E44E873A-96ED-42BF-AB32-400D59EA930A}" srcOrd="1" destOrd="0" parTransId="{068F6F2C-8A8A-494E-AC78-1E7AEFD3BCD7}" sibTransId="{01F529DE-A6E1-43DF-B9A1-0276C85F4E8F}"/>
    <dgm:cxn modelId="{5C662040-EAB1-453D-B11B-749D9290389C}" type="presOf" srcId="{F5AB953F-2799-45DF-8FF3-28D78026F93A}" destId="{C7F90281-DED7-46A8-80C4-0EB7EB7B2EBA}" srcOrd="0" destOrd="0" presId="urn:microsoft.com/office/officeart/2005/8/layout/hierarchy2"/>
    <dgm:cxn modelId="{335F8D5B-F11F-4738-A0B1-D90BF5EF022E}" type="presOf" srcId="{8AD4526F-119A-4628-8DBA-F0F3AC008C32}" destId="{24A9E7C3-F713-4013-A9DD-95858C3FC74F}" srcOrd="0" destOrd="0" presId="urn:microsoft.com/office/officeart/2005/8/layout/hierarchy2"/>
    <dgm:cxn modelId="{063BFB4F-5FBA-49F0-A5F0-DFFABC00460F}" type="presOf" srcId="{079E567F-5244-4B86-9CC6-CF3BCDB6BA3D}" destId="{606EA08B-BDB2-48F7-B857-FF87305DC8EA}" srcOrd="0" destOrd="0" presId="urn:microsoft.com/office/officeart/2005/8/layout/hierarchy2"/>
    <dgm:cxn modelId="{F2978470-0E0C-4AF2-906D-5E0FA8BF3EE7}" srcId="{3C79D454-4319-4BB1-A2B6-F15E80DE08BC}" destId="{2AAB0B43-824F-4909-81B1-C7052C5F6464}" srcOrd="2" destOrd="0" parTransId="{1DA38D76-0EB7-476F-866D-FFAD852206B5}" sibTransId="{4B3CED65-917F-4D7E-8F26-C43E262D605B}"/>
    <dgm:cxn modelId="{4941E37E-93FB-42E9-9815-7B7560DC7759}" type="presOf" srcId="{2AAB0B43-824F-4909-81B1-C7052C5F6464}" destId="{ABB48A6B-0990-4D1F-AD19-7AD5C6DC93FC}" srcOrd="0" destOrd="0" presId="urn:microsoft.com/office/officeart/2005/8/layout/hierarchy2"/>
    <dgm:cxn modelId="{31F70D8B-1428-43CA-A58C-79146FB9CFA6}" type="presOf" srcId="{E44E873A-96ED-42BF-AB32-400D59EA930A}" destId="{14E75D7B-87B7-4E21-AA9B-65C212CF6B1F}" srcOrd="0" destOrd="0" presId="urn:microsoft.com/office/officeart/2005/8/layout/hierarchy2"/>
    <dgm:cxn modelId="{6DE41890-99AF-4A26-9F5D-FE86D19C0214}" type="presOf" srcId="{3C79D454-4319-4BB1-A2B6-F15E80DE08BC}" destId="{8C45941A-F389-414D-A4F9-EDC53F175866}" srcOrd="0" destOrd="0" presId="urn:microsoft.com/office/officeart/2005/8/layout/hierarchy2"/>
    <dgm:cxn modelId="{DD805890-0504-4BBA-B0AE-43F4427C8E55}" type="presOf" srcId="{7CAD1BA8-34BA-439D-A421-135D22649A3E}" destId="{B6FDE785-2223-4CE1-BE5E-3463F1D7C398}" srcOrd="0" destOrd="0" presId="urn:microsoft.com/office/officeart/2005/8/layout/hierarchy2"/>
    <dgm:cxn modelId="{CA153B98-878F-470E-961A-EC0B7B338D20}" srcId="{3C79D454-4319-4BB1-A2B6-F15E80DE08BC}" destId="{079E567F-5244-4B86-9CC6-CF3BCDB6BA3D}" srcOrd="3" destOrd="0" parTransId="{8AD4526F-119A-4628-8DBA-F0F3AC008C32}" sibTransId="{AD46CD9C-C285-408C-9CF5-949BA1C7C4C4}"/>
    <dgm:cxn modelId="{C180A59B-F885-43CC-909F-BDEE365C129D}" type="presOf" srcId="{F53566D4-6FC4-4F06-8C4E-AFC05D49E4B5}" destId="{0B8AECD4-4023-4F9F-893E-42D281720687}" srcOrd="0" destOrd="0" presId="urn:microsoft.com/office/officeart/2005/8/layout/hierarchy2"/>
    <dgm:cxn modelId="{12C071BA-AAAB-4026-9AE5-E25F2D73BD10}" type="presOf" srcId="{068F6F2C-8A8A-494E-AC78-1E7AEFD3BCD7}" destId="{3038D7FF-5A64-4620-965B-9B12C1A5559C}" srcOrd="1" destOrd="0" presId="urn:microsoft.com/office/officeart/2005/8/layout/hierarchy2"/>
    <dgm:cxn modelId="{DE23A9C3-F315-4990-B298-7DCF68312B77}" type="presOf" srcId="{1DA38D76-0EB7-476F-866D-FFAD852206B5}" destId="{54D2CBEC-19FF-47CF-A391-DB52EC29B18D}" srcOrd="0" destOrd="0" presId="urn:microsoft.com/office/officeart/2005/8/layout/hierarchy2"/>
    <dgm:cxn modelId="{AC333CCE-948F-46DC-9B82-5AFFD629204E}" type="presOf" srcId="{8AD4526F-119A-4628-8DBA-F0F3AC008C32}" destId="{E34EDBA7-9B6F-457A-9B5A-75A8542BCEF3}" srcOrd="1" destOrd="0" presId="urn:microsoft.com/office/officeart/2005/8/layout/hierarchy2"/>
    <dgm:cxn modelId="{6B5982D8-0966-4B65-85F0-7EA4D5C33004}" type="presOf" srcId="{068F6F2C-8A8A-494E-AC78-1E7AEFD3BCD7}" destId="{1C4FE3F9-AE11-40CE-9AEB-ECF77D9C54E7}" srcOrd="0" destOrd="0" presId="urn:microsoft.com/office/officeart/2005/8/layout/hierarchy2"/>
    <dgm:cxn modelId="{BA0818DF-FEF0-4FDB-9BFA-26D6EF29D26A}" type="presOf" srcId="{7CAD1BA8-34BA-439D-A421-135D22649A3E}" destId="{E088FE90-FF4D-422A-A9C7-A5B9E5694B4D}" srcOrd="1" destOrd="0" presId="urn:microsoft.com/office/officeart/2005/8/layout/hierarchy2"/>
    <dgm:cxn modelId="{3076F6EB-3912-4119-9783-2717EA0ADAA9}" srcId="{3C79D454-4319-4BB1-A2B6-F15E80DE08BC}" destId="{F5AB953F-2799-45DF-8FF3-28D78026F93A}" srcOrd="0" destOrd="0" parTransId="{7CAD1BA8-34BA-439D-A421-135D22649A3E}" sibTransId="{0EE82004-63C2-4FA6-AA6D-9DDC133934BD}"/>
    <dgm:cxn modelId="{D0C5D6EF-7E85-40BC-8525-2A6BFDB4B104}" srcId="{F53566D4-6FC4-4F06-8C4E-AFC05D49E4B5}" destId="{3C79D454-4319-4BB1-A2B6-F15E80DE08BC}" srcOrd="0" destOrd="0" parTransId="{1F9B25A4-F3B4-4595-85FB-E92ABEFB1EC8}" sibTransId="{A7509C66-4640-4303-B26B-045692B8E12A}"/>
    <dgm:cxn modelId="{57E324D5-8EB3-4439-BA6F-C24DA7F6E5F0}" type="presParOf" srcId="{0B8AECD4-4023-4F9F-893E-42D281720687}" destId="{988BDACD-64B8-4C38-914D-72E3D66F1E6B}" srcOrd="0" destOrd="0" presId="urn:microsoft.com/office/officeart/2005/8/layout/hierarchy2"/>
    <dgm:cxn modelId="{214F3443-C809-41F3-92AF-38B15E3D50F0}" type="presParOf" srcId="{988BDACD-64B8-4C38-914D-72E3D66F1E6B}" destId="{8C45941A-F389-414D-A4F9-EDC53F175866}" srcOrd="0" destOrd="0" presId="urn:microsoft.com/office/officeart/2005/8/layout/hierarchy2"/>
    <dgm:cxn modelId="{FE44C962-3B77-4E0E-9B7D-55B7323F5891}" type="presParOf" srcId="{988BDACD-64B8-4C38-914D-72E3D66F1E6B}" destId="{DA079554-41B7-4A5E-A96E-7D44BAB45A01}" srcOrd="1" destOrd="0" presId="urn:microsoft.com/office/officeart/2005/8/layout/hierarchy2"/>
    <dgm:cxn modelId="{C1F666DE-731F-4271-9DC6-F6127E618D9F}" type="presParOf" srcId="{DA079554-41B7-4A5E-A96E-7D44BAB45A01}" destId="{B6FDE785-2223-4CE1-BE5E-3463F1D7C398}" srcOrd="0" destOrd="0" presId="urn:microsoft.com/office/officeart/2005/8/layout/hierarchy2"/>
    <dgm:cxn modelId="{A537F230-B63D-4B43-AED0-EF9C5AAB1803}" type="presParOf" srcId="{B6FDE785-2223-4CE1-BE5E-3463F1D7C398}" destId="{E088FE90-FF4D-422A-A9C7-A5B9E5694B4D}" srcOrd="0" destOrd="0" presId="urn:microsoft.com/office/officeart/2005/8/layout/hierarchy2"/>
    <dgm:cxn modelId="{8FA7EFE1-D4BE-4B78-8099-F63B5847BFC8}" type="presParOf" srcId="{DA079554-41B7-4A5E-A96E-7D44BAB45A01}" destId="{3A3159A3-2A32-4A4F-82DD-9D79497E6026}" srcOrd="1" destOrd="0" presId="urn:microsoft.com/office/officeart/2005/8/layout/hierarchy2"/>
    <dgm:cxn modelId="{9F80527D-23BA-4EE1-BB12-1030009CBD66}" type="presParOf" srcId="{3A3159A3-2A32-4A4F-82DD-9D79497E6026}" destId="{C7F90281-DED7-46A8-80C4-0EB7EB7B2EBA}" srcOrd="0" destOrd="0" presId="urn:microsoft.com/office/officeart/2005/8/layout/hierarchy2"/>
    <dgm:cxn modelId="{543F5108-28B9-44D7-8FF0-BAF26956E914}" type="presParOf" srcId="{3A3159A3-2A32-4A4F-82DD-9D79497E6026}" destId="{DAA92511-3B37-4D58-AD9C-D3E00B521936}" srcOrd="1" destOrd="0" presId="urn:microsoft.com/office/officeart/2005/8/layout/hierarchy2"/>
    <dgm:cxn modelId="{AD3E61EF-E908-4C49-8AFB-8691337E2D11}" type="presParOf" srcId="{DA079554-41B7-4A5E-A96E-7D44BAB45A01}" destId="{1C4FE3F9-AE11-40CE-9AEB-ECF77D9C54E7}" srcOrd="2" destOrd="0" presId="urn:microsoft.com/office/officeart/2005/8/layout/hierarchy2"/>
    <dgm:cxn modelId="{8F3603D9-7660-4921-A45E-880C6697B91A}" type="presParOf" srcId="{1C4FE3F9-AE11-40CE-9AEB-ECF77D9C54E7}" destId="{3038D7FF-5A64-4620-965B-9B12C1A5559C}" srcOrd="0" destOrd="0" presId="urn:microsoft.com/office/officeart/2005/8/layout/hierarchy2"/>
    <dgm:cxn modelId="{D6FA0A8F-603B-4CB0-B61A-15C2F78DFCFD}" type="presParOf" srcId="{DA079554-41B7-4A5E-A96E-7D44BAB45A01}" destId="{211BD3A9-B7B8-4370-AC96-A823A4A4F465}" srcOrd="3" destOrd="0" presId="urn:microsoft.com/office/officeart/2005/8/layout/hierarchy2"/>
    <dgm:cxn modelId="{7BB55F06-3C72-45FC-9558-7C4E93B778BB}" type="presParOf" srcId="{211BD3A9-B7B8-4370-AC96-A823A4A4F465}" destId="{14E75D7B-87B7-4E21-AA9B-65C212CF6B1F}" srcOrd="0" destOrd="0" presId="urn:microsoft.com/office/officeart/2005/8/layout/hierarchy2"/>
    <dgm:cxn modelId="{17E3C356-30DA-4100-8EFC-B1A034895DC1}" type="presParOf" srcId="{211BD3A9-B7B8-4370-AC96-A823A4A4F465}" destId="{53BC154D-DFF4-4FAD-98AE-598C5220B274}" srcOrd="1" destOrd="0" presId="urn:microsoft.com/office/officeart/2005/8/layout/hierarchy2"/>
    <dgm:cxn modelId="{D224355D-67E0-43DC-A3B6-BC947C590044}" type="presParOf" srcId="{DA079554-41B7-4A5E-A96E-7D44BAB45A01}" destId="{54D2CBEC-19FF-47CF-A391-DB52EC29B18D}" srcOrd="4" destOrd="0" presId="urn:microsoft.com/office/officeart/2005/8/layout/hierarchy2"/>
    <dgm:cxn modelId="{CC147536-5F23-451F-B123-16B77A73F1A6}" type="presParOf" srcId="{54D2CBEC-19FF-47CF-A391-DB52EC29B18D}" destId="{CCB76AA5-E39F-4611-A11C-763A0CC927FF}" srcOrd="0" destOrd="0" presId="urn:microsoft.com/office/officeart/2005/8/layout/hierarchy2"/>
    <dgm:cxn modelId="{0357F729-2FDA-48C3-AA61-3AB5E787FD59}" type="presParOf" srcId="{DA079554-41B7-4A5E-A96E-7D44BAB45A01}" destId="{107C0706-5F68-48EE-A7DB-7729A6C28E62}" srcOrd="5" destOrd="0" presId="urn:microsoft.com/office/officeart/2005/8/layout/hierarchy2"/>
    <dgm:cxn modelId="{60363EB0-AD36-4D87-9B69-45079F82E3BC}" type="presParOf" srcId="{107C0706-5F68-48EE-A7DB-7729A6C28E62}" destId="{ABB48A6B-0990-4D1F-AD19-7AD5C6DC93FC}" srcOrd="0" destOrd="0" presId="urn:microsoft.com/office/officeart/2005/8/layout/hierarchy2"/>
    <dgm:cxn modelId="{BD0A1824-3FF8-421A-A24C-0E836989CA6F}" type="presParOf" srcId="{107C0706-5F68-48EE-A7DB-7729A6C28E62}" destId="{FB5F0A50-99D6-4F6F-9B0F-9A9DEE427058}" srcOrd="1" destOrd="0" presId="urn:microsoft.com/office/officeart/2005/8/layout/hierarchy2"/>
    <dgm:cxn modelId="{8BAB2F9C-E874-4E21-9147-F77F0771F87B}" type="presParOf" srcId="{DA079554-41B7-4A5E-A96E-7D44BAB45A01}" destId="{24A9E7C3-F713-4013-A9DD-95858C3FC74F}" srcOrd="6" destOrd="0" presId="urn:microsoft.com/office/officeart/2005/8/layout/hierarchy2"/>
    <dgm:cxn modelId="{8566F39F-E3A1-4D9E-BF3D-5A586169E9BF}" type="presParOf" srcId="{24A9E7C3-F713-4013-A9DD-95858C3FC74F}" destId="{E34EDBA7-9B6F-457A-9B5A-75A8542BCEF3}" srcOrd="0" destOrd="0" presId="urn:microsoft.com/office/officeart/2005/8/layout/hierarchy2"/>
    <dgm:cxn modelId="{80903682-8AC6-4000-A754-80F8B2604B9F}" type="presParOf" srcId="{DA079554-41B7-4A5E-A96E-7D44BAB45A01}" destId="{288E1CE1-9957-4BB8-AE96-53B5C51CABE6}" srcOrd="7" destOrd="0" presId="urn:microsoft.com/office/officeart/2005/8/layout/hierarchy2"/>
    <dgm:cxn modelId="{862F1550-9EAF-4641-862C-6E11CF879448}" type="presParOf" srcId="{288E1CE1-9957-4BB8-AE96-53B5C51CABE6}" destId="{606EA08B-BDB2-48F7-B857-FF87305DC8EA}" srcOrd="0" destOrd="0" presId="urn:microsoft.com/office/officeart/2005/8/layout/hierarchy2"/>
    <dgm:cxn modelId="{E909F654-5661-4686-AB7B-CC2030969310}" type="presParOf" srcId="{288E1CE1-9957-4BB8-AE96-53B5C51CABE6}" destId="{B9763D1C-B563-46F1-81F9-C936CDD152F4}"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记叙文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议论文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8.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说明文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9.xml><?xml version="1.0" encoding="utf-8"?>
<dgm:dataModel xmlns:dgm="http://schemas.openxmlformats.org/drawingml/2006/diagram" xmlns:a="http://schemas.openxmlformats.org/drawingml/2006/main">
  <dgm:ptLst>
    <dgm:pt modelId="{3B28E13E-0A25-4662-95D7-09467EFD124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61E98770-8892-4B70-BB35-AE4AF6DF2CDD}">
      <dgm:prSet phldrT="[文本]"/>
      <dgm:spPr/>
      <dgm:t>
        <a:bodyPr/>
        <a:lstStyle/>
        <a:p>
          <a:r>
            <a:rPr lang="zh-CN" altLang="en-US" dirty="0"/>
            <a:t>描写文</a:t>
          </a:r>
        </a:p>
      </dgm:t>
    </dgm:pt>
    <dgm:pt modelId="{260D710D-33B3-4F4A-A42B-77D2932BCD23}" cxnId="{5A1945CB-8D7D-4234-9AF9-B26388BB4C2C}" type="parTrans">
      <dgm:prSet/>
      <dgm:spPr/>
      <dgm:t>
        <a:bodyPr/>
        <a:lstStyle/>
        <a:p>
          <a:endParaRPr lang="zh-CN" altLang="en-US"/>
        </a:p>
      </dgm:t>
    </dgm:pt>
    <dgm:pt modelId="{2B0F68A5-41A3-4F53-8BF3-21F43EC6FA43}" cxnId="{5A1945CB-8D7D-4234-9AF9-B26388BB4C2C}" type="sibTrans">
      <dgm:prSet/>
      <dgm:spPr/>
      <dgm:t>
        <a:bodyPr/>
        <a:lstStyle/>
        <a:p>
          <a:endParaRPr lang="zh-CN" altLang="en-US"/>
        </a:p>
      </dgm:t>
    </dgm:pt>
    <dgm:pt modelId="{52FE424D-DEBA-4FC3-A082-E08E1B988BBF}">
      <dgm:prSet phldrT="[文本]"/>
      <dgm:spPr/>
      <dgm:t>
        <a:bodyPr/>
        <a:lstStyle/>
        <a:p>
          <a:r>
            <a:rPr lang="zh-CN" altLang="en-US" dirty="0"/>
            <a:t>时间顺序</a:t>
          </a:r>
        </a:p>
      </dgm:t>
    </dgm:pt>
    <dgm:pt modelId="{58D970BB-80E6-471B-A0F1-12890648F573}" cxnId="{00EF25C6-236E-4C25-AF49-72B1EE2224CA}" type="parTrans">
      <dgm:prSet/>
      <dgm:spPr/>
      <dgm:t>
        <a:bodyPr/>
        <a:lstStyle/>
        <a:p>
          <a:endParaRPr lang="zh-CN" altLang="en-US"/>
        </a:p>
      </dgm:t>
    </dgm:pt>
    <dgm:pt modelId="{86FC6159-D2A5-4EF5-A70B-1BBB81D69748}" cxnId="{00EF25C6-236E-4C25-AF49-72B1EE2224CA}" type="sibTrans">
      <dgm:prSet/>
      <dgm:spPr/>
      <dgm:t>
        <a:bodyPr/>
        <a:lstStyle/>
        <a:p>
          <a:endParaRPr lang="zh-CN" altLang="en-US"/>
        </a:p>
      </dgm:t>
    </dgm:pt>
    <dgm:pt modelId="{E3D47E69-0899-4CFC-98DE-16C84906D3F4}">
      <dgm:prSet phldrT="[文本]"/>
      <dgm:spPr/>
      <dgm:t>
        <a:bodyPr/>
        <a:lstStyle/>
        <a:p>
          <a:r>
            <a:rPr lang="zh-CN" altLang="en-US" dirty="0"/>
            <a:t>空间顺序</a:t>
          </a:r>
        </a:p>
      </dgm:t>
    </dgm:pt>
    <dgm:pt modelId="{792429AD-9D10-4E1C-B897-8B84E3D4CE15}" cxnId="{0536B300-7493-4A66-8086-C6FB6F2476F5}" type="parTrans">
      <dgm:prSet/>
      <dgm:spPr/>
      <dgm:t>
        <a:bodyPr/>
        <a:lstStyle/>
        <a:p>
          <a:endParaRPr lang="zh-CN" altLang="en-US"/>
        </a:p>
      </dgm:t>
    </dgm:pt>
    <dgm:pt modelId="{537F4956-4ABF-45CA-A25D-0114FAB0FE42}" cxnId="{0536B300-7493-4A66-8086-C6FB6F2476F5}" type="sibTrans">
      <dgm:prSet/>
      <dgm:spPr/>
      <dgm:t>
        <a:bodyPr/>
        <a:lstStyle/>
        <a:p>
          <a:endParaRPr lang="zh-CN" altLang="en-US"/>
        </a:p>
      </dgm:t>
    </dgm:pt>
    <dgm:pt modelId="{EB4B508B-4A34-4C3D-95C1-5AF74EE817AF}">
      <dgm:prSet phldrT="[文本]"/>
      <dgm:spPr/>
      <dgm:t>
        <a:bodyPr/>
        <a:lstStyle/>
        <a:p>
          <a:r>
            <a:rPr lang="zh-CN" altLang="en-US" dirty="0"/>
            <a:t>逻辑顺序</a:t>
          </a:r>
        </a:p>
      </dgm:t>
    </dgm:pt>
    <dgm:pt modelId="{4DBBC943-2380-4367-859E-6D7711335894}" cxnId="{72AE4C6D-578C-4D84-A916-67B2346ACFC9}" type="parTrans">
      <dgm:prSet/>
      <dgm:spPr/>
      <dgm:t>
        <a:bodyPr/>
        <a:lstStyle/>
        <a:p>
          <a:endParaRPr lang="zh-CN" altLang="en-US"/>
        </a:p>
      </dgm:t>
    </dgm:pt>
    <dgm:pt modelId="{F2516808-CDD5-40CD-BE59-B50A7E92BDC1}" cxnId="{72AE4C6D-578C-4D84-A916-67B2346ACFC9}" type="sibTrans">
      <dgm:prSet/>
      <dgm:spPr/>
      <dgm:t>
        <a:bodyPr/>
        <a:lstStyle/>
        <a:p>
          <a:endParaRPr lang="zh-CN" altLang="en-US"/>
        </a:p>
      </dgm:t>
    </dgm:pt>
    <dgm:pt modelId="{4928AEBC-16D8-44C8-9B6F-2EDF9A6D0A34}" type="pres">
      <dgm:prSet presAssocID="{3B28E13E-0A25-4662-95D7-09467EFD1246}" presName="diagram" presStyleCnt="0">
        <dgm:presLayoutVars>
          <dgm:chPref val="1"/>
          <dgm:dir/>
          <dgm:animOne val="branch"/>
          <dgm:animLvl val="lvl"/>
          <dgm:resizeHandles val="exact"/>
        </dgm:presLayoutVars>
      </dgm:prSet>
      <dgm:spPr/>
    </dgm:pt>
    <dgm:pt modelId="{75D43CA2-A62B-41C0-9FB4-2ED440C1B7C5}" type="pres">
      <dgm:prSet presAssocID="{61E98770-8892-4B70-BB35-AE4AF6DF2CDD}" presName="root1" presStyleCnt="0"/>
      <dgm:spPr/>
    </dgm:pt>
    <dgm:pt modelId="{23035BF1-0C54-4713-9E79-7B956EAFAEA2}" type="pres">
      <dgm:prSet presAssocID="{61E98770-8892-4B70-BB35-AE4AF6DF2CDD}" presName="LevelOneTextNode" presStyleLbl="node0" presStyleIdx="0" presStyleCnt="1">
        <dgm:presLayoutVars>
          <dgm:chPref val="3"/>
        </dgm:presLayoutVars>
      </dgm:prSet>
      <dgm:spPr/>
    </dgm:pt>
    <dgm:pt modelId="{7AF416CB-DE51-42BC-83B4-CF89CD0114D2}" type="pres">
      <dgm:prSet presAssocID="{61E98770-8892-4B70-BB35-AE4AF6DF2CDD}" presName="level2hierChild" presStyleCnt="0"/>
      <dgm:spPr/>
    </dgm:pt>
    <dgm:pt modelId="{E2668E5A-1E2B-4495-826C-36713EBEE2D9}" type="pres">
      <dgm:prSet presAssocID="{58D970BB-80E6-471B-A0F1-12890648F573}" presName="conn2-1" presStyleLbl="parChTrans1D2" presStyleIdx="0" presStyleCnt="3"/>
      <dgm:spPr/>
    </dgm:pt>
    <dgm:pt modelId="{DF7CF859-8B74-45BC-9ADC-8D55FEFB3EC4}" type="pres">
      <dgm:prSet presAssocID="{58D970BB-80E6-471B-A0F1-12890648F573}" presName="connTx" presStyleLbl="parChTrans1D2" presStyleIdx="0" presStyleCnt="3"/>
      <dgm:spPr/>
    </dgm:pt>
    <dgm:pt modelId="{E3A494E1-B7BB-4010-9BD2-0F80CA21959E}" type="pres">
      <dgm:prSet presAssocID="{52FE424D-DEBA-4FC3-A082-E08E1B988BBF}" presName="root2" presStyleCnt="0"/>
      <dgm:spPr/>
    </dgm:pt>
    <dgm:pt modelId="{469A9880-B0F6-42AF-96C3-22563EAD70BA}" type="pres">
      <dgm:prSet presAssocID="{52FE424D-DEBA-4FC3-A082-E08E1B988BBF}" presName="LevelTwoTextNode" presStyleLbl="node2" presStyleIdx="0" presStyleCnt="3">
        <dgm:presLayoutVars>
          <dgm:chPref val="3"/>
        </dgm:presLayoutVars>
      </dgm:prSet>
      <dgm:spPr/>
    </dgm:pt>
    <dgm:pt modelId="{682EDE97-A533-4CF0-A85E-1E730D485D7B}" type="pres">
      <dgm:prSet presAssocID="{52FE424D-DEBA-4FC3-A082-E08E1B988BBF}" presName="level3hierChild" presStyleCnt="0"/>
      <dgm:spPr/>
    </dgm:pt>
    <dgm:pt modelId="{B3C28113-01F7-4B71-AFA7-DB43AD8CAEC5}" type="pres">
      <dgm:prSet presAssocID="{792429AD-9D10-4E1C-B897-8B84E3D4CE15}" presName="conn2-1" presStyleLbl="parChTrans1D2" presStyleIdx="1" presStyleCnt="3"/>
      <dgm:spPr/>
    </dgm:pt>
    <dgm:pt modelId="{CB912C3C-DC28-4F21-8D92-DFF3290FD025}" type="pres">
      <dgm:prSet presAssocID="{792429AD-9D10-4E1C-B897-8B84E3D4CE15}" presName="connTx" presStyleLbl="parChTrans1D2" presStyleIdx="1" presStyleCnt="3"/>
      <dgm:spPr/>
    </dgm:pt>
    <dgm:pt modelId="{67C47AF1-E241-4E78-8619-C4C763E7836F}" type="pres">
      <dgm:prSet presAssocID="{E3D47E69-0899-4CFC-98DE-16C84906D3F4}" presName="root2" presStyleCnt="0"/>
      <dgm:spPr/>
    </dgm:pt>
    <dgm:pt modelId="{B6814ADF-9D58-47EB-91B4-518367E4EAEA}" type="pres">
      <dgm:prSet presAssocID="{E3D47E69-0899-4CFC-98DE-16C84906D3F4}" presName="LevelTwoTextNode" presStyleLbl="node2" presStyleIdx="1" presStyleCnt="3">
        <dgm:presLayoutVars>
          <dgm:chPref val="3"/>
        </dgm:presLayoutVars>
      </dgm:prSet>
      <dgm:spPr/>
    </dgm:pt>
    <dgm:pt modelId="{F4588220-592E-4582-A9CE-B6CE6D8140CF}" type="pres">
      <dgm:prSet presAssocID="{E3D47E69-0899-4CFC-98DE-16C84906D3F4}" presName="level3hierChild" presStyleCnt="0"/>
      <dgm:spPr/>
    </dgm:pt>
    <dgm:pt modelId="{970E6D3C-03C2-4A5B-AEED-1C611E1AD03C}" type="pres">
      <dgm:prSet presAssocID="{4DBBC943-2380-4367-859E-6D7711335894}" presName="conn2-1" presStyleLbl="parChTrans1D2" presStyleIdx="2" presStyleCnt="3"/>
      <dgm:spPr/>
    </dgm:pt>
    <dgm:pt modelId="{E1EEA952-0F5A-4FCF-9772-D3D61257E50A}" type="pres">
      <dgm:prSet presAssocID="{4DBBC943-2380-4367-859E-6D7711335894}" presName="connTx" presStyleLbl="parChTrans1D2" presStyleIdx="2" presStyleCnt="3"/>
      <dgm:spPr/>
    </dgm:pt>
    <dgm:pt modelId="{49EEF994-10D8-4A17-A602-E32762724085}" type="pres">
      <dgm:prSet presAssocID="{EB4B508B-4A34-4C3D-95C1-5AF74EE817AF}" presName="root2" presStyleCnt="0"/>
      <dgm:spPr/>
    </dgm:pt>
    <dgm:pt modelId="{D49D8668-DA09-4A72-B87F-B01CC8120357}" type="pres">
      <dgm:prSet presAssocID="{EB4B508B-4A34-4C3D-95C1-5AF74EE817AF}" presName="LevelTwoTextNode" presStyleLbl="node2" presStyleIdx="2" presStyleCnt="3">
        <dgm:presLayoutVars>
          <dgm:chPref val="3"/>
        </dgm:presLayoutVars>
      </dgm:prSet>
      <dgm:spPr/>
    </dgm:pt>
    <dgm:pt modelId="{E12E5583-027E-4D56-A023-757BB88D1A39}" type="pres">
      <dgm:prSet presAssocID="{EB4B508B-4A34-4C3D-95C1-5AF74EE817AF}" presName="level3hierChild" presStyleCnt="0"/>
      <dgm:spPr/>
    </dgm:pt>
  </dgm:ptLst>
  <dgm:cxnLst>
    <dgm:cxn modelId="{0536B300-7493-4A66-8086-C6FB6F2476F5}" srcId="{61E98770-8892-4B70-BB35-AE4AF6DF2CDD}" destId="{E3D47E69-0899-4CFC-98DE-16C84906D3F4}" srcOrd="1" destOrd="0" parTransId="{792429AD-9D10-4E1C-B897-8B84E3D4CE15}" sibTransId="{537F4956-4ABF-45CA-A25D-0114FAB0FE42}"/>
    <dgm:cxn modelId="{49FBDD0C-149E-40B1-833F-5210E17209A3}" type="presOf" srcId="{792429AD-9D10-4E1C-B897-8B84E3D4CE15}" destId="{CB912C3C-DC28-4F21-8D92-DFF3290FD025}" srcOrd="1" destOrd="0" presId="urn:microsoft.com/office/officeart/2005/8/layout/hierarchy2"/>
    <dgm:cxn modelId="{65E0AC12-B3DD-47BC-9CEA-88234C6B52B4}" type="presOf" srcId="{4DBBC943-2380-4367-859E-6D7711335894}" destId="{970E6D3C-03C2-4A5B-AEED-1C611E1AD03C}" srcOrd="0" destOrd="0" presId="urn:microsoft.com/office/officeart/2005/8/layout/hierarchy2"/>
    <dgm:cxn modelId="{A5D1A813-5CAB-432E-8802-F20E9E314313}" type="presOf" srcId="{58D970BB-80E6-471B-A0F1-12890648F573}" destId="{E2668E5A-1E2B-4495-826C-36713EBEE2D9}" srcOrd="0" destOrd="0" presId="urn:microsoft.com/office/officeart/2005/8/layout/hierarchy2"/>
    <dgm:cxn modelId="{7F231E16-0E6B-47EC-BBA8-0AE81108D5F4}" type="presOf" srcId="{4DBBC943-2380-4367-859E-6D7711335894}" destId="{E1EEA952-0F5A-4FCF-9772-D3D61257E50A}" srcOrd="1" destOrd="0" presId="urn:microsoft.com/office/officeart/2005/8/layout/hierarchy2"/>
    <dgm:cxn modelId="{16E38E67-8C51-46A1-88A4-C3BE76693FDA}" type="presOf" srcId="{3B28E13E-0A25-4662-95D7-09467EFD1246}" destId="{4928AEBC-16D8-44C8-9B6F-2EDF9A6D0A34}" srcOrd="0" destOrd="0" presId="urn:microsoft.com/office/officeart/2005/8/layout/hierarchy2"/>
    <dgm:cxn modelId="{A883E34A-7BAD-4F44-B6B5-396F10B3F778}" type="presOf" srcId="{52FE424D-DEBA-4FC3-A082-E08E1B988BBF}" destId="{469A9880-B0F6-42AF-96C3-22563EAD70BA}" srcOrd="0" destOrd="0" presId="urn:microsoft.com/office/officeart/2005/8/layout/hierarchy2"/>
    <dgm:cxn modelId="{72AE4C6D-578C-4D84-A916-67B2346ACFC9}" srcId="{61E98770-8892-4B70-BB35-AE4AF6DF2CDD}" destId="{EB4B508B-4A34-4C3D-95C1-5AF74EE817AF}" srcOrd="2" destOrd="0" parTransId="{4DBBC943-2380-4367-859E-6D7711335894}" sibTransId="{F2516808-CDD5-40CD-BE59-B50A7E92BDC1}"/>
    <dgm:cxn modelId="{C465AC75-2A6A-479D-A024-61149A0E20BC}" type="presOf" srcId="{E3D47E69-0899-4CFC-98DE-16C84906D3F4}" destId="{B6814ADF-9D58-47EB-91B4-518367E4EAEA}" srcOrd="0" destOrd="0" presId="urn:microsoft.com/office/officeart/2005/8/layout/hierarchy2"/>
    <dgm:cxn modelId="{40C52688-1F9E-482D-8463-DF0113AE738B}" type="presOf" srcId="{61E98770-8892-4B70-BB35-AE4AF6DF2CDD}" destId="{23035BF1-0C54-4713-9E79-7B956EAFAEA2}" srcOrd="0" destOrd="0" presId="urn:microsoft.com/office/officeart/2005/8/layout/hierarchy2"/>
    <dgm:cxn modelId="{00EF25C6-236E-4C25-AF49-72B1EE2224CA}" srcId="{61E98770-8892-4B70-BB35-AE4AF6DF2CDD}" destId="{52FE424D-DEBA-4FC3-A082-E08E1B988BBF}" srcOrd="0" destOrd="0" parTransId="{58D970BB-80E6-471B-A0F1-12890648F573}" sibTransId="{86FC6159-D2A5-4EF5-A70B-1BBB81D69748}"/>
    <dgm:cxn modelId="{5A1945CB-8D7D-4234-9AF9-B26388BB4C2C}" srcId="{3B28E13E-0A25-4662-95D7-09467EFD1246}" destId="{61E98770-8892-4B70-BB35-AE4AF6DF2CDD}" srcOrd="0" destOrd="0" parTransId="{260D710D-33B3-4F4A-A42B-77D2932BCD23}" sibTransId="{2B0F68A5-41A3-4F53-8BF3-21F43EC6FA43}"/>
    <dgm:cxn modelId="{93D022CE-3C20-4545-AB40-5299F16C68B9}" type="presOf" srcId="{EB4B508B-4A34-4C3D-95C1-5AF74EE817AF}" destId="{D49D8668-DA09-4A72-B87F-B01CC8120357}" srcOrd="0" destOrd="0" presId="urn:microsoft.com/office/officeart/2005/8/layout/hierarchy2"/>
    <dgm:cxn modelId="{C54C87EC-DE1C-4A65-B31D-09D8E2E1AEDA}" type="presOf" srcId="{792429AD-9D10-4E1C-B897-8B84E3D4CE15}" destId="{B3C28113-01F7-4B71-AFA7-DB43AD8CAEC5}" srcOrd="0" destOrd="0" presId="urn:microsoft.com/office/officeart/2005/8/layout/hierarchy2"/>
    <dgm:cxn modelId="{27C04FFA-354F-40EF-9ACA-95EFD06635F3}" type="presOf" srcId="{58D970BB-80E6-471B-A0F1-12890648F573}" destId="{DF7CF859-8B74-45BC-9ADC-8D55FEFB3EC4}" srcOrd="1" destOrd="0" presId="urn:microsoft.com/office/officeart/2005/8/layout/hierarchy2"/>
    <dgm:cxn modelId="{62A803A0-C679-49DB-AA85-720C1A722D8C}" type="presParOf" srcId="{4928AEBC-16D8-44C8-9B6F-2EDF9A6D0A34}" destId="{75D43CA2-A62B-41C0-9FB4-2ED440C1B7C5}" srcOrd="0" destOrd="0" presId="urn:microsoft.com/office/officeart/2005/8/layout/hierarchy2"/>
    <dgm:cxn modelId="{D1424744-3389-41BC-A3FC-15573C5F3717}" type="presParOf" srcId="{75D43CA2-A62B-41C0-9FB4-2ED440C1B7C5}" destId="{23035BF1-0C54-4713-9E79-7B956EAFAEA2}" srcOrd="0" destOrd="0" presId="urn:microsoft.com/office/officeart/2005/8/layout/hierarchy2"/>
    <dgm:cxn modelId="{F3DDE23C-9F07-4CCC-B938-E58B05EC3F95}" type="presParOf" srcId="{75D43CA2-A62B-41C0-9FB4-2ED440C1B7C5}" destId="{7AF416CB-DE51-42BC-83B4-CF89CD0114D2}" srcOrd="1" destOrd="0" presId="urn:microsoft.com/office/officeart/2005/8/layout/hierarchy2"/>
    <dgm:cxn modelId="{73F6F4FE-4FBB-4DB1-872F-9675505EB814}" type="presParOf" srcId="{7AF416CB-DE51-42BC-83B4-CF89CD0114D2}" destId="{E2668E5A-1E2B-4495-826C-36713EBEE2D9}" srcOrd="0" destOrd="0" presId="urn:microsoft.com/office/officeart/2005/8/layout/hierarchy2"/>
    <dgm:cxn modelId="{48223FF1-4BD5-4AE4-B5A2-6C354D179FD9}" type="presParOf" srcId="{E2668E5A-1E2B-4495-826C-36713EBEE2D9}" destId="{DF7CF859-8B74-45BC-9ADC-8D55FEFB3EC4}" srcOrd="0" destOrd="0" presId="urn:microsoft.com/office/officeart/2005/8/layout/hierarchy2"/>
    <dgm:cxn modelId="{FF91D144-8521-4D28-9DE2-6B6D089FB046}" type="presParOf" srcId="{7AF416CB-DE51-42BC-83B4-CF89CD0114D2}" destId="{E3A494E1-B7BB-4010-9BD2-0F80CA21959E}" srcOrd="1" destOrd="0" presId="urn:microsoft.com/office/officeart/2005/8/layout/hierarchy2"/>
    <dgm:cxn modelId="{7010596F-6811-4878-BD13-30C894F45FBC}" type="presParOf" srcId="{E3A494E1-B7BB-4010-9BD2-0F80CA21959E}" destId="{469A9880-B0F6-42AF-96C3-22563EAD70BA}" srcOrd="0" destOrd="0" presId="urn:microsoft.com/office/officeart/2005/8/layout/hierarchy2"/>
    <dgm:cxn modelId="{7A0A80B5-3EC1-453D-ABBE-4E77F6EB986C}" type="presParOf" srcId="{E3A494E1-B7BB-4010-9BD2-0F80CA21959E}" destId="{682EDE97-A533-4CF0-A85E-1E730D485D7B}" srcOrd="1" destOrd="0" presId="urn:microsoft.com/office/officeart/2005/8/layout/hierarchy2"/>
    <dgm:cxn modelId="{B39595B6-7FBA-4368-901A-7761EBB2EA59}" type="presParOf" srcId="{7AF416CB-DE51-42BC-83B4-CF89CD0114D2}" destId="{B3C28113-01F7-4B71-AFA7-DB43AD8CAEC5}" srcOrd="2" destOrd="0" presId="urn:microsoft.com/office/officeart/2005/8/layout/hierarchy2"/>
    <dgm:cxn modelId="{57413C92-2287-4852-8434-ECE50A4B1009}" type="presParOf" srcId="{B3C28113-01F7-4B71-AFA7-DB43AD8CAEC5}" destId="{CB912C3C-DC28-4F21-8D92-DFF3290FD025}" srcOrd="0" destOrd="0" presId="urn:microsoft.com/office/officeart/2005/8/layout/hierarchy2"/>
    <dgm:cxn modelId="{C067880B-218A-410A-A787-1FF09B8ECDDC}" type="presParOf" srcId="{7AF416CB-DE51-42BC-83B4-CF89CD0114D2}" destId="{67C47AF1-E241-4E78-8619-C4C763E7836F}" srcOrd="3" destOrd="0" presId="urn:microsoft.com/office/officeart/2005/8/layout/hierarchy2"/>
    <dgm:cxn modelId="{564B86E7-E0E7-4B27-A9DB-716AE514DE89}" type="presParOf" srcId="{67C47AF1-E241-4E78-8619-C4C763E7836F}" destId="{B6814ADF-9D58-47EB-91B4-518367E4EAEA}" srcOrd="0" destOrd="0" presId="urn:microsoft.com/office/officeart/2005/8/layout/hierarchy2"/>
    <dgm:cxn modelId="{B7818281-83BB-4F75-9862-600F0602A369}" type="presParOf" srcId="{67C47AF1-E241-4E78-8619-C4C763E7836F}" destId="{F4588220-592E-4582-A9CE-B6CE6D8140CF}" srcOrd="1" destOrd="0" presId="urn:microsoft.com/office/officeart/2005/8/layout/hierarchy2"/>
    <dgm:cxn modelId="{742DFE54-CBBC-4C43-8E80-DD015EDA0065}" type="presParOf" srcId="{7AF416CB-DE51-42BC-83B4-CF89CD0114D2}" destId="{970E6D3C-03C2-4A5B-AEED-1C611E1AD03C}" srcOrd="4" destOrd="0" presId="urn:microsoft.com/office/officeart/2005/8/layout/hierarchy2"/>
    <dgm:cxn modelId="{369814D0-B1A0-41B7-86D4-D492916DE992}" type="presParOf" srcId="{970E6D3C-03C2-4A5B-AEED-1C611E1AD03C}" destId="{E1EEA952-0F5A-4FCF-9772-D3D61257E50A}" srcOrd="0" destOrd="0" presId="urn:microsoft.com/office/officeart/2005/8/layout/hierarchy2"/>
    <dgm:cxn modelId="{066C75EA-9161-4E5D-94F5-0D0EFD2747A7}" type="presParOf" srcId="{7AF416CB-DE51-42BC-83B4-CF89CD0114D2}" destId="{49EEF994-10D8-4A17-A602-E32762724085}" srcOrd="5" destOrd="0" presId="urn:microsoft.com/office/officeart/2005/8/layout/hierarchy2"/>
    <dgm:cxn modelId="{706B22FE-4C5D-4659-9CF8-5CCE39234546}" type="presParOf" srcId="{49EEF994-10D8-4A17-A602-E32762724085}" destId="{D49D8668-DA09-4A72-B87F-B01CC8120357}" srcOrd="0" destOrd="0" presId="urn:microsoft.com/office/officeart/2005/8/layout/hierarchy2"/>
    <dgm:cxn modelId="{2E5F1F57-CE35-4C5C-A79B-8D940EB50674}" type="presParOf" srcId="{49EEF994-10D8-4A17-A602-E32762724085}" destId="{E12E5583-027E-4D56-A023-757BB88D1A39}"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F967-37F4-4076-9C2D-F7FDF9D68BCA}">
      <dsp:nvSpPr>
        <dsp:cNvPr id="0" name=""/>
        <dsp:cNvSpPr/>
      </dsp:nvSpPr>
      <dsp:spPr>
        <a:xfrm>
          <a:off x="1757198" y="2416150"/>
          <a:ext cx="2682308" cy="5863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补全段落</a:t>
          </a:r>
        </a:p>
      </dsp:txBody>
      <dsp:txXfrm>
        <a:off x="1774372" y="2433324"/>
        <a:ext cx="2647960" cy="552017"/>
      </dsp:txXfrm>
    </dsp:sp>
    <dsp:sp modelId="{869D3CDD-6351-473A-8821-BFCF1D0F0CDD}">
      <dsp:nvSpPr>
        <dsp:cNvPr id="0" name=""/>
        <dsp:cNvSpPr/>
      </dsp:nvSpPr>
      <dsp:spPr>
        <a:xfrm rot="16791948">
          <a:off x="3672492" y="1790827"/>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551821" y="1751131"/>
        <a:ext cx="92560" cy="92560"/>
      </dsp:txXfrm>
    </dsp:sp>
    <dsp:sp modelId="{EF8253C0-D859-4BB2-A064-C8A8AF547338}">
      <dsp:nvSpPr>
        <dsp:cNvPr id="0" name=""/>
        <dsp:cNvSpPr/>
      </dsp:nvSpPr>
      <dsp:spPr>
        <a:xfrm>
          <a:off x="4756697" y="687247"/>
          <a:ext cx="1427553"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开头段</a:t>
          </a:r>
        </a:p>
      </dsp:txBody>
      <dsp:txXfrm>
        <a:off x="4768310" y="698860"/>
        <a:ext cx="1404327" cy="373261"/>
      </dsp:txXfrm>
    </dsp:sp>
    <dsp:sp modelId="{0FDD2C14-B867-4D98-9024-3BF010B48F58}">
      <dsp:nvSpPr>
        <dsp:cNvPr id="0" name=""/>
        <dsp:cNvSpPr/>
      </dsp:nvSpPr>
      <dsp:spPr>
        <a:xfrm rot="17692822">
          <a:off x="5965888" y="536935"/>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524672"/>
        <a:ext cx="753912" cy="37695"/>
      </dsp:txXfrm>
    </dsp:sp>
    <dsp:sp modelId="{2B1C5F03-90DB-46C6-8E72-D67AF562D2D2}">
      <dsp:nvSpPr>
        <dsp:cNvPr id="0" name=""/>
        <dsp:cNvSpPr/>
      </dsp:nvSpPr>
      <dsp:spPr>
        <a:xfrm>
          <a:off x="6501440" y="3306"/>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13053" y="14919"/>
        <a:ext cx="1456790" cy="373261"/>
      </dsp:txXfrm>
    </dsp:sp>
    <dsp:sp modelId="{3A9D25B5-E8D0-4DBC-B372-28A8806F9796}">
      <dsp:nvSpPr>
        <dsp:cNvPr id="0" name=""/>
        <dsp:cNvSpPr/>
      </dsp:nvSpPr>
      <dsp:spPr>
        <a:xfrm rot="19457599">
          <a:off x="6147534" y="764915"/>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761735"/>
        <a:ext cx="390620" cy="19531"/>
      </dsp:txXfrm>
    </dsp:sp>
    <dsp:sp modelId="{7016C73C-4869-41CB-93AA-5E093E4AB528}">
      <dsp:nvSpPr>
        <dsp:cNvPr id="0" name=""/>
        <dsp:cNvSpPr/>
      </dsp:nvSpPr>
      <dsp:spPr>
        <a:xfrm>
          <a:off x="6501440" y="45926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13053" y="470880"/>
        <a:ext cx="1456790" cy="373261"/>
      </dsp:txXfrm>
    </dsp:sp>
    <dsp:sp modelId="{639BF97E-E085-47AE-B2C0-9B55E73DFDE4}">
      <dsp:nvSpPr>
        <dsp:cNvPr id="0" name=""/>
        <dsp:cNvSpPr/>
      </dsp:nvSpPr>
      <dsp:spPr>
        <a:xfrm rot="2142401">
          <a:off x="6147534" y="992896"/>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47534" y="989715"/>
        <a:ext cx="390620" cy="19531"/>
      </dsp:txXfrm>
    </dsp:sp>
    <dsp:sp modelId="{67A06F63-CC52-4F60-AB02-6CD8E7BFC957}">
      <dsp:nvSpPr>
        <dsp:cNvPr id="0" name=""/>
        <dsp:cNvSpPr/>
      </dsp:nvSpPr>
      <dsp:spPr>
        <a:xfrm>
          <a:off x="6501440" y="915227"/>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13053" y="926840"/>
        <a:ext cx="1456790" cy="373261"/>
      </dsp:txXfrm>
    </dsp:sp>
    <dsp:sp modelId="{88EEEF9A-E3C5-4FFC-8B1D-9482B66B86A7}">
      <dsp:nvSpPr>
        <dsp:cNvPr id="0" name=""/>
        <dsp:cNvSpPr/>
      </dsp:nvSpPr>
      <dsp:spPr>
        <a:xfrm rot="3907178">
          <a:off x="5965888" y="1220876"/>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965888" y="1208613"/>
        <a:ext cx="753912" cy="37695"/>
      </dsp:txXfrm>
    </dsp:sp>
    <dsp:sp modelId="{F55495F1-821D-472A-9BBF-DB5B4E255BD2}">
      <dsp:nvSpPr>
        <dsp:cNvPr id="0" name=""/>
        <dsp:cNvSpPr/>
      </dsp:nvSpPr>
      <dsp:spPr>
        <a:xfrm>
          <a:off x="6501440" y="137118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13053" y="1382801"/>
        <a:ext cx="1456790" cy="373261"/>
      </dsp:txXfrm>
    </dsp:sp>
    <dsp:sp modelId="{25619C9C-106C-4AF0-AD22-291FDD45F323}">
      <dsp:nvSpPr>
        <dsp:cNvPr id="0" name=""/>
        <dsp:cNvSpPr/>
      </dsp:nvSpPr>
      <dsp:spPr>
        <a:xfrm>
          <a:off x="4439507" y="2702748"/>
          <a:ext cx="317189" cy="13170"/>
        </a:xfrm>
        <a:custGeom>
          <a:avLst/>
          <a:gdLst/>
          <a:ahLst/>
          <a:cxnLst/>
          <a:rect l="0" t="0" r="0" b="0"/>
          <a:pathLst>
            <a:path>
              <a:moveTo>
                <a:pt x="0" y="6585"/>
              </a:moveTo>
              <a:lnTo>
                <a:pt x="317189"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4439507" y="2701403"/>
        <a:ext cx="317189" cy="15859"/>
      </dsp:txXfrm>
    </dsp:sp>
    <dsp:sp modelId="{92DFC087-D6F7-4EEB-BDAF-3DE2C6F77448}">
      <dsp:nvSpPr>
        <dsp:cNvPr id="0" name=""/>
        <dsp:cNvSpPr/>
      </dsp:nvSpPr>
      <dsp:spPr>
        <a:xfrm>
          <a:off x="4756697" y="251108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主体段</a:t>
          </a:r>
        </a:p>
      </dsp:txBody>
      <dsp:txXfrm>
        <a:off x="4768310" y="2522702"/>
        <a:ext cx="1456790" cy="373261"/>
      </dsp:txXfrm>
    </dsp:sp>
    <dsp:sp modelId="{C880EB46-797C-4535-AEE7-FD42C2399B7A}">
      <dsp:nvSpPr>
        <dsp:cNvPr id="0" name=""/>
        <dsp:cNvSpPr/>
      </dsp:nvSpPr>
      <dsp:spPr>
        <a:xfrm rot="17692822">
          <a:off x="6018352" y="2360777"/>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2348515"/>
        <a:ext cx="753912" cy="37695"/>
      </dsp:txXfrm>
    </dsp:sp>
    <dsp:sp modelId="{05222D5D-75D8-466F-8A44-EBFC89B94CD1}">
      <dsp:nvSpPr>
        <dsp:cNvPr id="0" name=""/>
        <dsp:cNvSpPr/>
      </dsp:nvSpPr>
      <dsp:spPr>
        <a:xfrm>
          <a:off x="6553903" y="1827148"/>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1838761"/>
        <a:ext cx="1456790" cy="373261"/>
      </dsp:txXfrm>
    </dsp:sp>
    <dsp:sp modelId="{930AAC3E-2878-4F50-A94C-3228BBDF7280}">
      <dsp:nvSpPr>
        <dsp:cNvPr id="0" name=""/>
        <dsp:cNvSpPr/>
      </dsp:nvSpPr>
      <dsp:spPr>
        <a:xfrm rot="19457599">
          <a:off x="6199998" y="2588757"/>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585577"/>
        <a:ext cx="390620" cy="19531"/>
      </dsp:txXfrm>
    </dsp:sp>
    <dsp:sp modelId="{EDF767CF-5BF6-4EF4-84DF-0ABFD2A4517A}">
      <dsp:nvSpPr>
        <dsp:cNvPr id="0" name=""/>
        <dsp:cNvSpPr/>
      </dsp:nvSpPr>
      <dsp:spPr>
        <a:xfrm>
          <a:off x="6553903" y="2283109"/>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2294722"/>
        <a:ext cx="1456790" cy="373261"/>
      </dsp:txXfrm>
    </dsp:sp>
    <dsp:sp modelId="{5728C057-69D3-4DFF-B204-267AC964409D}">
      <dsp:nvSpPr>
        <dsp:cNvPr id="0" name=""/>
        <dsp:cNvSpPr/>
      </dsp:nvSpPr>
      <dsp:spPr>
        <a:xfrm rot="2142401">
          <a:off x="6199998" y="2816738"/>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2813558"/>
        <a:ext cx="390620" cy="19531"/>
      </dsp:txXfrm>
    </dsp:sp>
    <dsp:sp modelId="{4DBFA146-CEEF-464F-A63A-5B04562F2058}">
      <dsp:nvSpPr>
        <dsp:cNvPr id="0" name=""/>
        <dsp:cNvSpPr/>
      </dsp:nvSpPr>
      <dsp:spPr>
        <a:xfrm>
          <a:off x="6553903" y="273907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2750683"/>
        <a:ext cx="1456790" cy="373261"/>
      </dsp:txXfrm>
    </dsp:sp>
    <dsp:sp modelId="{7BEC7F36-D109-42F6-BDC6-0BA51D4FD1F1}">
      <dsp:nvSpPr>
        <dsp:cNvPr id="0" name=""/>
        <dsp:cNvSpPr/>
      </dsp:nvSpPr>
      <dsp:spPr>
        <a:xfrm rot="3907178">
          <a:off x="6018352" y="3044718"/>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3032456"/>
        <a:ext cx="753912" cy="37695"/>
      </dsp:txXfrm>
    </dsp:sp>
    <dsp:sp modelId="{26D39451-D664-4C02-BFD0-5C7D48B84659}">
      <dsp:nvSpPr>
        <dsp:cNvPr id="0" name=""/>
        <dsp:cNvSpPr/>
      </dsp:nvSpPr>
      <dsp:spPr>
        <a:xfrm>
          <a:off x="6553903" y="3195030"/>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3206643"/>
        <a:ext cx="1456790" cy="373261"/>
      </dsp:txXfrm>
    </dsp:sp>
    <dsp:sp modelId="{59263004-E855-4FCA-BFD9-44708D00F848}">
      <dsp:nvSpPr>
        <dsp:cNvPr id="0" name=""/>
        <dsp:cNvSpPr/>
      </dsp:nvSpPr>
      <dsp:spPr>
        <a:xfrm rot="4808052">
          <a:off x="3672492" y="3614669"/>
          <a:ext cx="1851218" cy="13170"/>
        </a:xfrm>
        <a:custGeom>
          <a:avLst/>
          <a:gdLst/>
          <a:ahLst/>
          <a:cxnLst/>
          <a:rect l="0" t="0" r="0" b="0"/>
          <a:pathLst>
            <a:path>
              <a:moveTo>
                <a:pt x="0" y="6585"/>
              </a:moveTo>
              <a:lnTo>
                <a:pt x="1851218"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672492" y="3574974"/>
        <a:ext cx="1851218" cy="92560"/>
      </dsp:txXfrm>
    </dsp:sp>
    <dsp:sp modelId="{9B2EECF0-154C-4A5C-997E-07606A1AAEB1}">
      <dsp:nvSpPr>
        <dsp:cNvPr id="0" name=""/>
        <dsp:cNvSpPr/>
      </dsp:nvSpPr>
      <dsp:spPr>
        <a:xfrm>
          <a:off x="4756697" y="433493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结尾段</a:t>
          </a:r>
        </a:p>
      </dsp:txBody>
      <dsp:txXfrm>
        <a:off x="4768310" y="4346545"/>
        <a:ext cx="1456790" cy="373261"/>
      </dsp:txXfrm>
    </dsp:sp>
    <dsp:sp modelId="{FEB83BE3-2E30-4B9D-AB5F-B0EC6088B88E}">
      <dsp:nvSpPr>
        <dsp:cNvPr id="0" name=""/>
        <dsp:cNvSpPr/>
      </dsp:nvSpPr>
      <dsp:spPr>
        <a:xfrm rot="17692822">
          <a:off x="6018352" y="4184619"/>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172357"/>
        <a:ext cx="753912" cy="37695"/>
      </dsp:txXfrm>
    </dsp:sp>
    <dsp:sp modelId="{1B052306-8D14-4896-8749-F4DE8A63290E}">
      <dsp:nvSpPr>
        <dsp:cNvPr id="0" name=""/>
        <dsp:cNvSpPr/>
      </dsp:nvSpPr>
      <dsp:spPr>
        <a:xfrm>
          <a:off x="6553903" y="365099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记叙文</a:t>
          </a:r>
        </a:p>
      </dsp:txBody>
      <dsp:txXfrm>
        <a:off x="6565516" y="3662604"/>
        <a:ext cx="1456790" cy="373261"/>
      </dsp:txXfrm>
    </dsp:sp>
    <dsp:sp modelId="{21E1609F-1E56-4C42-96E4-9B0D8FAC77AE}">
      <dsp:nvSpPr>
        <dsp:cNvPr id="0" name=""/>
        <dsp:cNvSpPr/>
      </dsp:nvSpPr>
      <dsp:spPr>
        <a:xfrm rot="19457599">
          <a:off x="6199998" y="441260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409420"/>
        <a:ext cx="390620" cy="19531"/>
      </dsp:txXfrm>
    </dsp:sp>
    <dsp:sp modelId="{F7087247-7C75-436A-8A2F-6B37CAD12A3E}">
      <dsp:nvSpPr>
        <dsp:cNvPr id="0" name=""/>
        <dsp:cNvSpPr/>
      </dsp:nvSpPr>
      <dsp:spPr>
        <a:xfrm>
          <a:off x="6553903" y="4106951"/>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议论文</a:t>
          </a:r>
        </a:p>
      </dsp:txBody>
      <dsp:txXfrm>
        <a:off x="6565516" y="4118564"/>
        <a:ext cx="1456790" cy="373261"/>
      </dsp:txXfrm>
    </dsp:sp>
    <dsp:sp modelId="{3EE0141B-B03D-436B-8DD9-3E4B64657308}">
      <dsp:nvSpPr>
        <dsp:cNvPr id="0" name=""/>
        <dsp:cNvSpPr/>
      </dsp:nvSpPr>
      <dsp:spPr>
        <a:xfrm rot="2142401">
          <a:off x="6199998" y="464058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199998" y="4637400"/>
        <a:ext cx="390620" cy="19531"/>
      </dsp:txXfrm>
    </dsp:sp>
    <dsp:sp modelId="{3ADEDB63-758D-4334-940A-199474D364FA}">
      <dsp:nvSpPr>
        <dsp:cNvPr id="0" name=""/>
        <dsp:cNvSpPr/>
      </dsp:nvSpPr>
      <dsp:spPr>
        <a:xfrm>
          <a:off x="6553903" y="456291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说明文</a:t>
          </a:r>
        </a:p>
      </dsp:txBody>
      <dsp:txXfrm>
        <a:off x="6565516" y="4574525"/>
        <a:ext cx="1456790" cy="373261"/>
      </dsp:txXfrm>
    </dsp:sp>
    <dsp:sp modelId="{4EABDC50-D432-43D3-98A5-93A55C3C57F1}">
      <dsp:nvSpPr>
        <dsp:cNvPr id="0" name=""/>
        <dsp:cNvSpPr/>
      </dsp:nvSpPr>
      <dsp:spPr>
        <a:xfrm rot="3907178">
          <a:off x="6018352" y="4868560"/>
          <a:ext cx="753912" cy="13170"/>
        </a:xfrm>
        <a:custGeom>
          <a:avLst/>
          <a:gdLst/>
          <a:ahLst/>
          <a:cxnLst/>
          <a:rect l="0" t="0" r="0" b="0"/>
          <a:pathLst>
            <a:path>
              <a:moveTo>
                <a:pt x="0" y="6585"/>
              </a:moveTo>
              <a:lnTo>
                <a:pt x="753912"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6018352" y="4856298"/>
        <a:ext cx="753912" cy="37695"/>
      </dsp:txXfrm>
    </dsp:sp>
    <dsp:sp modelId="{7352EC00-8A1E-44FE-B1C5-A021FAE143C8}">
      <dsp:nvSpPr>
        <dsp:cNvPr id="0" name=""/>
        <dsp:cNvSpPr/>
      </dsp:nvSpPr>
      <dsp:spPr>
        <a:xfrm>
          <a:off x="6553903" y="5018872"/>
          <a:ext cx="14800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描写文</a:t>
          </a:r>
        </a:p>
      </dsp:txBody>
      <dsp:txXfrm>
        <a:off x="6565516" y="5030485"/>
        <a:ext cx="1456790" cy="37326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0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0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0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补全段落</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开头段</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主体段</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结尾段</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描写文</a:t>
          </a:r>
        </a:p>
      </dsp:txBody>
      <dsp:txXfrm>
        <a:off x="1712085" y="1469678"/>
        <a:ext cx="819815" cy="39753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主体段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主体段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164837"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补全段落</a:t>
          </a:r>
        </a:p>
      </dsp:txBody>
      <dsp:txXfrm>
        <a:off x="181507" y="672115"/>
        <a:ext cx="1104968" cy="535814"/>
      </dsp:txXfrm>
    </dsp:sp>
    <dsp:sp modelId="{B6FDE785-2223-4CE1-BE5E-3463F1D7C398}">
      <dsp:nvSpPr>
        <dsp:cNvPr id="0" name=""/>
        <dsp:cNvSpPr/>
      </dsp:nvSpPr>
      <dsp:spPr>
        <a:xfrm rot="18289469">
          <a:off x="1132145" y="585512"/>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592825"/>
        <a:ext cx="39866" cy="39866"/>
      </dsp:txXfrm>
    </dsp:sp>
    <dsp:sp modelId="{C7F90281-DED7-46A8-80C4-0EB7EB7B2EBA}">
      <dsp:nvSpPr>
        <dsp:cNvPr id="0" name=""/>
        <dsp:cNvSpPr/>
      </dsp:nvSpPr>
      <dsp:spPr>
        <a:xfrm>
          <a:off x="1758469" y="917"/>
          <a:ext cx="1138308" cy="569154"/>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开头段</a:t>
          </a:r>
        </a:p>
      </dsp:txBody>
      <dsp:txXfrm>
        <a:off x="1775139" y="17587"/>
        <a:ext cx="1104968" cy="535814"/>
      </dsp:txXfrm>
    </dsp:sp>
    <dsp:sp modelId="{1C4FE3F9-AE11-40CE-9AEB-ECF77D9C54E7}">
      <dsp:nvSpPr>
        <dsp:cNvPr id="0" name=""/>
        <dsp:cNvSpPr/>
      </dsp:nvSpPr>
      <dsp:spPr>
        <a:xfrm>
          <a:off x="1303145" y="912776"/>
          <a:ext cx="455323" cy="54492"/>
        </a:xfrm>
        <a:custGeom>
          <a:avLst/>
          <a:gdLst/>
          <a:ahLst/>
          <a:cxnLst/>
          <a:rect l="0" t="0" r="0" b="0"/>
          <a:pathLst>
            <a:path>
              <a:moveTo>
                <a:pt x="0" y="27246"/>
              </a:moveTo>
              <a:lnTo>
                <a:pt x="455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9424" y="928639"/>
        <a:ext cx="22766" cy="22766"/>
      </dsp:txXfrm>
    </dsp:sp>
    <dsp:sp modelId="{14E75D7B-87B7-4E21-AA9B-65C212CF6B1F}">
      <dsp:nvSpPr>
        <dsp:cNvPr id="0" name=""/>
        <dsp:cNvSpPr/>
      </dsp:nvSpPr>
      <dsp:spPr>
        <a:xfrm>
          <a:off x="1758469" y="655445"/>
          <a:ext cx="1138308" cy="5691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主体段</a:t>
          </a:r>
        </a:p>
      </dsp:txBody>
      <dsp:txXfrm>
        <a:off x="1775139" y="672115"/>
        <a:ext cx="1104968" cy="535814"/>
      </dsp:txXfrm>
    </dsp:sp>
    <dsp:sp modelId="{54D2CBEC-19FF-47CF-A391-DB52EC29B18D}">
      <dsp:nvSpPr>
        <dsp:cNvPr id="0" name=""/>
        <dsp:cNvSpPr/>
      </dsp:nvSpPr>
      <dsp:spPr>
        <a:xfrm rot="3310531">
          <a:off x="1132145" y="1240040"/>
          <a:ext cx="797323" cy="54492"/>
        </a:xfrm>
        <a:custGeom>
          <a:avLst/>
          <a:gdLst/>
          <a:ahLst/>
          <a:cxnLst/>
          <a:rect l="0" t="0" r="0" b="0"/>
          <a:pathLst>
            <a:path>
              <a:moveTo>
                <a:pt x="0" y="27246"/>
              </a:moveTo>
              <a:lnTo>
                <a:pt x="79732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874" y="1247353"/>
        <a:ext cx="39866" cy="39866"/>
      </dsp:txXfrm>
    </dsp:sp>
    <dsp:sp modelId="{ABB48A6B-0990-4D1F-AD19-7AD5C6DC93FC}">
      <dsp:nvSpPr>
        <dsp:cNvPr id="0" name=""/>
        <dsp:cNvSpPr/>
      </dsp:nvSpPr>
      <dsp:spPr>
        <a:xfrm>
          <a:off x="1758469" y="1309972"/>
          <a:ext cx="1138308" cy="569154"/>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结尾段</a:t>
          </a:r>
        </a:p>
      </dsp:txBody>
      <dsp:txXfrm>
        <a:off x="1775139" y="1326642"/>
        <a:ext cx="1104968" cy="535814"/>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结尾段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5941A-F389-414D-A4F9-EDC53F175866}">
      <dsp:nvSpPr>
        <dsp:cNvPr id="0" name=""/>
        <dsp:cNvSpPr/>
      </dsp:nvSpPr>
      <dsp:spPr>
        <a:xfrm>
          <a:off x="517345" y="728884"/>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结尾段</a:t>
          </a:r>
        </a:p>
      </dsp:txBody>
      <dsp:txXfrm>
        <a:off x="529713" y="741252"/>
        <a:ext cx="819815" cy="397539"/>
      </dsp:txXfrm>
    </dsp:sp>
    <dsp:sp modelId="{B6FDE785-2223-4CE1-BE5E-3463F1D7C398}">
      <dsp:nvSpPr>
        <dsp:cNvPr id="0" name=""/>
        <dsp:cNvSpPr/>
      </dsp:nvSpPr>
      <dsp:spPr>
        <a:xfrm rot="17692822">
          <a:off x="1129333" y="555594"/>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555735"/>
        <a:ext cx="40147" cy="40147"/>
      </dsp:txXfrm>
    </dsp:sp>
    <dsp:sp modelId="{C7F90281-DED7-46A8-80C4-0EB7EB7B2EBA}">
      <dsp:nvSpPr>
        <dsp:cNvPr id="0" name=""/>
        <dsp:cNvSpPr/>
      </dsp:nvSpPr>
      <dsp:spPr>
        <a:xfrm>
          <a:off x="1699717" y="458"/>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记叙文</a:t>
          </a:r>
        </a:p>
      </dsp:txBody>
      <dsp:txXfrm>
        <a:off x="1712085" y="12826"/>
        <a:ext cx="819815" cy="397539"/>
      </dsp:txXfrm>
    </dsp:sp>
    <dsp:sp modelId="{1C4FE3F9-AE11-40CE-9AEB-ECF77D9C54E7}">
      <dsp:nvSpPr>
        <dsp:cNvPr id="0" name=""/>
        <dsp:cNvSpPr/>
      </dsp:nvSpPr>
      <dsp:spPr>
        <a:xfrm rot="19457599">
          <a:off x="1322793" y="798403"/>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808217"/>
        <a:ext cx="20801" cy="20801"/>
      </dsp:txXfrm>
    </dsp:sp>
    <dsp:sp modelId="{14E75D7B-87B7-4E21-AA9B-65C212CF6B1F}">
      <dsp:nvSpPr>
        <dsp:cNvPr id="0" name=""/>
        <dsp:cNvSpPr/>
      </dsp:nvSpPr>
      <dsp:spPr>
        <a:xfrm>
          <a:off x="1699717" y="486076"/>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议论文</a:t>
          </a:r>
        </a:p>
      </dsp:txBody>
      <dsp:txXfrm>
        <a:off x="1712085" y="498444"/>
        <a:ext cx="819815" cy="397539"/>
      </dsp:txXfrm>
    </dsp:sp>
    <dsp:sp modelId="{54D2CBEC-19FF-47CF-A391-DB52EC29B18D}">
      <dsp:nvSpPr>
        <dsp:cNvPr id="0" name=""/>
        <dsp:cNvSpPr/>
      </dsp:nvSpPr>
      <dsp:spPr>
        <a:xfrm rot="2142401">
          <a:off x="1322793" y="1041211"/>
          <a:ext cx="416027" cy="40429"/>
        </a:xfrm>
        <a:custGeom>
          <a:avLst/>
          <a:gdLst/>
          <a:ahLst/>
          <a:cxnLst/>
          <a:rect l="0" t="0" r="0" b="0"/>
          <a:pathLst>
            <a:path>
              <a:moveTo>
                <a:pt x="0" y="20214"/>
              </a:moveTo>
              <a:lnTo>
                <a:pt x="41602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20406" y="1051026"/>
        <a:ext cx="20801" cy="20801"/>
      </dsp:txXfrm>
    </dsp:sp>
    <dsp:sp modelId="{ABB48A6B-0990-4D1F-AD19-7AD5C6DC93FC}">
      <dsp:nvSpPr>
        <dsp:cNvPr id="0" name=""/>
        <dsp:cNvSpPr/>
      </dsp:nvSpPr>
      <dsp:spPr>
        <a:xfrm>
          <a:off x="1699717" y="971693"/>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说明文</a:t>
          </a:r>
        </a:p>
      </dsp:txBody>
      <dsp:txXfrm>
        <a:off x="1712085" y="984061"/>
        <a:ext cx="819815" cy="397539"/>
      </dsp:txXfrm>
    </dsp:sp>
    <dsp:sp modelId="{24A9E7C3-F713-4013-A9DD-95858C3FC74F}">
      <dsp:nvSpPr>
        <dsp:cNvPr id="0" name=""/>
        <dsp:cNvSpPr/>
      </dsp:nvSpPr>
      <dsp:spPr>
        <a:xfrm rot="3907178">
          <a:off x="1129333" y="1284020"/>
          <a:ext cx="802948" cy="40429"/>
        </a:xfrm>
        <a:custGeom>
          <a:avLst/>
          <a:gdLst/>
          <a:ahLst/>
          <a:cxnLst/>
          <a:rect l="0" t="0" r="0" b="0"/>
          <a:pathLst>
            <a:path>
              <a:moveTo>
                <a:pt x="0" y="20214"/>
              </a:moveTo>
              <a:lnTo>
                <a:pt x="802948"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10733" y="1284161"/>
        <a:ext cx="40147" cy="40147"/>
      </dsp:txXfrm>
    </dsp:sp>
    <dsp:sp modelId="{606EA08B-BDB2-48F7-B857-FF87305DC8EA}">
      <dsp:nvSpPr>
        <dsp:cNvPr id="0" name=""/>
        <dsp:cNvSpPr/>
      </dsp:nvSpPr>
      <dsp:spPr>
        <a:xfrm>
          <a:off x="1699717" y="1457310"/>
          <a:ext cx="844551" cy="4222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描写文</a:t>
          </a:r>
        </a:p>
      </dsp:txBody>
      <dsp:txXfrm>
        <a:off x="1712085" y="1469678"/>
        <a:ext cx="819815" cy="3975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记叙文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议论文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说明文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drawing9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35BF1-0C54-4713-9E79-7B956EAFAEA2}">
      <dsp:nvSpPr>
        <dsp:cNvPr id="0" name=""/>
        <dsp:cNvSpPr/>
      </dsp:nvSpPr>
      <dsp:spPr>
        <a:xfrm>
          <a:off x="781550"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描写文</a:t>
          </a:r>
        </a:p>
      </dsp:txBody>
      <dsp:txXfrm>
        <a:off x="796842" y="616559"/>
        <a:ext cx="1013634" cy="491525"/>
      </dsp:txXfrm>
    </dsp:sp>
    <dsp:sp modelId="{E2668E5A-1E2B-4495-826C-36713EBEE2D9}">
      <dsp:nvSpPr>
        <dsp:cNvPr id="0" name=""/>
        <dsp:cNvSpPr/>
      </dsp:nvSpPr>
      <dsp:spPr>
        <a:xfrm rot="18289469">
          <a:off x="1668903" y="534863"/>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543824"/>
        <a:ext cx="36570" cy="36570"/>
      </dsp:txXfrm>
    </dsp:sp>
    <dsp:sp modelId="{469A9880-B0F6-42AF-96C3-22563EAD70BA}">
      <dsp:nvSpPr>
        <dsp:cNvPr id="0" name=""/>
        <dsp:cNvSpPr/>
      </dsp:nvSpPr>
      <dsp:spPr>
        <a:xfrm>
          <a:off x="2243456" y="842"/>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时间顺序</a:t>
          </a:r>
        </a:p>
      </dsp:txBody>
      <dsp:txXfrm>
        <a:off x="2258748" y="16134"/>
        <a:ext cx="1013634" cy="491525"/>
      </dsp:txXfrm>
    </dsp:sp>
    <dsp:sp modelId="{B3C28113-01F7-4B71-AFA7-DB43AD8CAEC5}">
      <dsp:nvSpPr>
        <dsp:cNvPr id="0" name=""/>
        <dsp:cNvSpPr/>
      </dsp:nvSpPr>
      <dsp:spPr>
        <a:xfrm>
          <a:off x="1825769" y="835076"/>
          <a:ext cx="417687" cy="54492"/>
        </a:xfrm>
        <a:custGeom>
          <a:avLst/>
          <a:gdLst/>
          <a:ahLst/>
          <a:cxnLst/>
          <a:rect l="0" t="0" r="0" b="0"/>
          <a:pathLst>
            <a:path>
              <a:moveTo>
                <a:pt x="0" y="27246"/>
              </a:moveTo>
              <a:lnTo>
                <a:pt x="417687"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24170" y="851880"/>
        <a:ext cx="20884" cy="20884"/>
      </dsp:txXfrm>
    </dsp:sp>
    <dsp:sp modelId="{B6814ADF-9D58-47EB-91B4-518367E4EAEA}">
      <dsp:nvSpPr>
        <dsp:cNvPr id="0" name=""/>
        <dsp:cNvSpPr/>
      </dsp:nvSpPr>
      <dsp:spPr>
        <a:xfrm>
          <a:off x="2243456" y="601267"/>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空间顺序</a:t>
          </a:r>
        </a:p>
      </dsp:txBody>
      <dsp:txXfrm>
        <a:off x="2258748" y="616559"/>
        <a:ext cx="1013634" cy="491525"/>
      </dsp:txXfrm>
    </dsp:sp>
    <dsp:sp modelId="{970E6D3C-03C2-4A5B-AEED-1C611E1AD03C}">
      <dsp:nvSpPr>
        <dsp:cNvPr id="0" name=""/>
        <dsp:cNvSpPr/>
      </dsp:nvSpPr>
      <dsp:spPr>
        <a:xfrm rot="3310531">
          <a:off x="1668903" y="1135289"/>
          <a:ext cx="731419" cy="54492"/>
        </a:xfrm>
        <a:custGeom>
          <a:avLst/>
          <a:gdLst/>
          <a:ahLst/>
          <a:cxnLst/>
          <a:rect l="0" t="0" r="0" b="0"/>
          <a:pathLst>
            <a:path>
              <a:moveTo>
                <a:pt x="0" y="27246"/>
              </a:moveTo>
              <a:lnTo>
                <a:pt x="73141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16327" y="1144249"/>
        <a:ext cx="36570" cy="36570"/>
      </dsp:txXfrm>
    </dsp:sp>
    <dsp:sp modelId="{D49D8668-DA09-4A72-B87F-B01CC8120357}">
      <dsp:nvSpPr>
        <dsp:cNvPr id="0" name=""/>
        <dsp:cNvSpPr/>
      </dsp:nvSpPr>
      <dsp:spPr>
        <a:xfrm>
          <a:off x="2243456" y="1201693"/>
          <a:ext cx="1044218" cy="5221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逻辑顺序</a:t>
          </a:r>
        </a:p>
      </dsp:txBody>
      <dsp:txXfrm>
        <a:off x="2258748" y="1216985"/>
        <a:ext cx="1013634" cy="4915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递推法，流程图</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ABC</a:t>
            </a:r>
            <a:r>
              <a:rPr lang="zh-CN" altLang="en-US"/>
              <a:t>结构图</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2_标题幻灯片">
    <p:spTree>
      <p:nvGrpSpPr>
        <p:cNvPr id="1" name=""/>
        <p:cNvGrpSpPr/>
        <p:nvPr/>
      </p:nvGrpSpPr>
      <p:grpSpPr>
        <a:xfrm>
          <a:off x="0" y="0"/>
          <a:ext cx="0" cy="0"/>
          <a:chOff x="0" y="0"/>
          <a:chExt cx="0" cy="0"/>
        </a:xfrm>
      </p:grpSpPr>
      <p:sp>
        <p:nvSpPr>
          <p:cNvPr id="2" name="矩形 1"/>
          <p:cNvSpPr/>
          <p:nvPr/>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800" b="1">
                <a:solidFill>
                  <a:schemeClr val="tx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13" name="矩形 12"/>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1"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B8F3D4-54EB-42EE-ACD9-20DFC925B813}"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4" name="Slide Number Placeholder 6"/>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E0B70D9-DAAE-4968-AEEB-221F9A5AF861}"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rotWithShape="1">
          <a:gsLst>
            <a:gs pos="0">
              <a:srgbClr val="FAFAFA">
                <a:alpha val="100000"/>
              </a:srgbClr>
            </a:gs>
            <a:gs pos="11000">
              <a:srgbClr val="FAFAFA">
                <a:alpha val="100000"/>
              </a:srgbClr>
            </a:gs>
            <a:gs pos="74001">
              <a:srgbClr val="D7D7D7">
                <a:alpha val="100000"/>
              </a:srgbClr>
            </a:gs>
            <a:gs pos="83000">
              <a:srgbClr val="D7D7D7">
                <a:alpha val="100000"/>
              </a:srgbClr>
            </a:gs>
            <a:gs pos="100000">
              <a:srgbClr val="E4E4E4">
                <a:alpha val="100000"/>
              </a:srgbClr>
            </a:gs>
          </a:gsLst>
          <a:lin ang="5400000" scaled="1"/>
          <a:tileRect/>
        </a:gradFill>
        <a:effectLst/>
      </p:bgPr>
    </p:bg>
    <p:spTree>
      <p:nvGrpSpPr>
        <p:cNvPr id="1" name=""/>
        <p:cNvGrpSpPr/>
        <p:nvPr/>
      </p:nvGrpSpPr>
      <p:grpSpPr>
        <a:xfrm>
          <a:off x="0" y="0"/>
          <a:ext cx="0" cy="0"/>
          <a:chOff x="0" y="0"/>
          <a:chExt cx="0" cy="0"/>
        </a:xfrm>
      </p:grpSpPr>
      <p:pic>
        <p:nvPicPr>
          <p:cNvPr id="3081" name="Picture 1" descr="C:\Users\Administrator\Desktop\我的照片\尚德图标-高清.png"/>
          <p:cNvPicPr>
            <a:picLocks noChangeAspect="1"/>
          </p:cNvPicPr>
          <p:nvPr userDrawn="1"/>
        </p:nvPicPr>
        <p:blipFill>
          <a:blip r:embed="rId2"/>
          <a:stretch>
            <a:fillRect/>
          </a:stretch>
        </p:blipFill>
        <p:spPr>
          <a:xfrm>
            <a:off x="10344150" y="188913"/>
            <a:ext cx="1270000" cy="698500"/>
          </a:xfrm>
          <a:prstGeom prst="rect">
            <a:avLst/>
          </a:prstGeom>
          <a:noFill/>
          <a:ln w="9525">
            <a:noFill/>
          </a:ln>
        </p:spPr>
      </p:pic>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1DB82A-B943-494C-A622-525E513E4374}" type="datetime1">
              <a:rPr kumimoji="0" lang="zh-CN" altLang="en-US" sz="1200" b="0" i="0" u="none" strike="noStrike" kern="1200" cap="none" spc="0" normalizeH="0" baseline="0" noProof="0">
                <a:ln>
                  <a:noFill/>
                </a:ln>
                <a:solidFill>
                  <a:schemeClr val="tx2">
                    <a:lumMod val="50000"/>
                  </a:schemeClr>
                </a:solidFill>
                <a:effectLst/>
                <a:uLnTx/>
                <a:uFillTx/>
                <a:latin typeface="+mn-lt"/>
                <a:ea typeface="+mn-ea"/>
                <a:cs typeface="+mn-cs"/>
              </a:rPr>
            </a:fld>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ooter Placeholder 4"/>
          <p:cNvSpPr>
            <a:spLocks noGrp="1"/>
          </p:cNvSpPr>
          <p:nvPr>
            <p:ph type="ftr" sz="quarter" idx="3"/>
          </p:nvPr>
        </p:nvSpPr>
        <p:spPr>
          <a:xfrm>
            <a:off x="4059238" y="6484938"/>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rPr>
              <a:t>进取、坚韧、开放、影响</a:t>
            </a: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zh-CN" sz="1400" b="0" i="0" u="none" strike="noStrike" kern="1200" cap="none" spc="0" normalizeH="0" baseline="0" noProof="0">
              <a:ln>
                <a:noFill/>
              </a:ln>
              <a:solidFill>
                <a:schemeClr val="tx2">
                  <a:lumMod val="50000"/>
                </a:schemeClr>
              </a:solidFill>
              <a:effectLst/>
              <a:uLnTx/>
              <a:uFillTx/>
              <a:latin typeface="微软雅黑" panose="020B0503020204020204" charset="-122"/>
              <a:ea typeface="微软雅黑" panose="020B0503020204020204"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a:lstStyle>
            <a:lvl1pPr>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E1B55B35-380A-40EF-B45A-729117CED3F7}" type="slidenum">
              <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rPr>
            </a:fld>
            <a:endParaRPr kumimoji="0" lang="zh-CN" altLang="en-US" sz="1800" b="0" i="0" u="none" strike="noStrike" kern="1200" cap="none" spc="0" normalizeH="0" baseline="0" noProof="0">
              <a:ln>
                <a:noFill/>
              </a:ln>
              <a:solidFill>
                <a:schemeClr val="tx1"/>
              </a:solidFill>
              <a:effectLst/>
              <a:uLnTx/>
              <a:uFillTx/>
              <a:latin typeface="Calibri" panose="020F0702030404030204" charset="0"/>
              <a:ea typeface="微软雅黑" panose="020B050302020402020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096345" y="2554308"/>
            <a:ext cx="7999307" cy="1010919"/>
          </a:xfrm>
        </p:spPr>
        <p:txBody>
          <a:bodyPr lIns="0" tIns="0" rIns="0" bIns="0"/>
          <a:lstStyle>
            <a:lvl1pPr>
              <a:defRPr sz="6400" b="1" i="0">
                <a:solidFill>
                  <a:srgbClr val="27506D"/>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810259" y="1350856"/>
            <a:ext cx="10571480" cy="3693160"/>
          </a:xfrm>
        </p:spPr>
        <p:txBody>
          <a:bodyPr lIns="0" tIns="0" rIns="0" bIns="0"/>
          <a:lstStyle>
            <a:lvl1pPr>
              <a:defRPr sz="1800" b="0" i="0">
                <a:solidFill>
                  <a:schemeClr val="tx1"/>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4145280" y="6377940"/>
            <a:ext cx="3901440" cy="342900"/>
          </a:xfrm>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Picture 1" descr="C:\Users\Administrator\Desktop\我的照片\尚德图标-高清.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4150" y="188913"/>
            <a:ext cx="1270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3"/>
          <p:cNvSpPr>
            <a:spLocks noGrp="1"/>
          </p:cNvSpPr>
          <p:nvPr>
            <p:ph type="dt" sz="half" idx="10"/>
          </p:nvPr>
        </p:nvSpPr>
        <p:spPr>
          <a:xfrm>
            <a:off x="838200" y="6356350"/>
            <a:ext cx="2743200" cy="365125"/>
          </a:xfrm>
        </p:spPr>
        <p:txBody>
          <a:bodyPr/>
          <a:lstStyle>
            <a:lvl1pPr>
              <a:defRPr/>
            </a:lvl1pPr>
          </a:lstStyle>
          <a:p>
            <a:pPr>
              <a:defRPr/>
            </a:pPr>
            <a:fld id="{59C57088-D71A-4685-8C3F-0A03C36BA3A9}" type="datetime1">
              <a:rPr lang="zh-CN" altLang="en-US"/>
            </a:fld>
            <a:endParaRPr lang="zh-CN" altLang="en-US" sz="1800">
              <a:solidFill>
                <a:schemeClr val="tx1"/>
              </a:solidFill>
            </a:endParaRPr>
          </a:p>
        </p:txBody>
      </p:sp>
      <p:sp>
        <p:nvSpPr>
          <p:cNvPr id="4" name="Footer Placeholder 4"/>
          <p:cNvSpPr>
            <a:spLocks noGrp="1"/>
          </p:cNvSpPr>
          <p:nvPr>
            <p:ph type="ftr" sz="quarter" idx="11"/>
          </p:nvPr>
        </p:nvSpPr>
        <p:spPr>
          <a:xfrm>
            <a:off x="4059238" y="6484938"/>
            <a:ext cx="4114800" cy="365125"/>
          </a:xfrm>
        </p:spPr>
        <p:txBody>
          <a:bodyPr/>
          <a:lstStyle>
            <a:lvl1pPr>
              <a:defRPr/>
            </a:lvl1pPr>
          </a:lstStyle>
          <a:p>
            <a:pPr>
              <a:defRPr/>
            </a:pPr>
            <a:r>
              <a:rPr lang="zh-CN" altLang="en-US"/>
              <a:t>进取、坚韧、开放、影响</a:t>
            </a:r>
            <a:endParaRPr lang="zh-CN" altLang="zh-CN"/>
          </a:p>
          <a:p>
            <a:pPr>
              <a:defRPr/>
            </a:pPr>
            <a:endParaRPr lang="zh-CN" altLang="zh-CN"/>
          </a:p>
        </p:txBody>
      </p:sp>
      <p:sp>
        <p:nvSpPr>
          <p:cNvPr id="5"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pPr>
              <a:defRPr/>
            </a:pPr>
            <a:fld id="{8AAF2327-B2CB-4D8E-AE60-69B29F1C2EA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3.png"/><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accent3">
                <a:lumMod val="40000"/>
                <a:lumOff val="60000"/>
              </a:schemeClr>
            </a:gs>
            <a:gs pos="99000">
              <a:schemeClr val="accent2"/>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725682" y="6424004"/>
            <a:ext cx="2740636" cy="433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7.xml"/><Relationship Id="rId4" Type="http://schemas.openxmlformats.org/officeDocument/2006/relationships/diagramColors" Target="../diagrams/colors67.xml"/><Relationship Id="rId3" Type="http://schemas.openxmlformats.org/officeDocument/2006/relationships/diagramQuickStyle" Target="../diagrams/quickStyle67.xml"/><Relationship Id="rId2" Type="http://schemas.openxmlformats.org/officeDocument/2006/relationships/diagramLayout" Target="../diagrams/layout67.xml"/><Relationship Id="rId1" Type="http://schemas.openxmlformats.org/officeDocument/2006/relationships/diagramData" Target="../diagrams/data6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1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4.xml"/><Relationship Id="rId5" Type="http://schemas.microsoft.com/office/2007/relationships/diagramDrawing" Target="../diagrams/drawing68.xml"/><Relationship Id="rId4" Type="http://schemas.openxmlformats.org/officeDocument/2006/relationships/diagramColors" Target="../diagrams/colors68.xml"/><Relationship Id="rId3" Type="http://schemas.openxmlformats.org/officeDocument/2006/relationships/diagramQuickStyle" Target="../diagrams/quickStyle68.xml"/><Relationship Id="rId2" Type="http://schemas.openxmlformats.org/officeDocument/2006/relationships/diagramLayout" Target="../diagrams/layout68.xml"/><Relationship Id="rId1" Type="http://schemas.openxmlformats.org/officeDocument/2006/relationships/diagramData" Target="../diagrams/data68.xml"/></Relationships>
</file>

<file path=ppt/slides/_rels/slide11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9.xml"/><Relationship Id="rId4" Type="http://schemas.openxmlformats.org/officeDocument/2006/relationships/diagramColors" Target="../diagrams/colors69.xml"/><Relationship Id="rId3" Type="http://schemas.openxmlformats.org/officeDocument/2006/relationships/diagramQuickStyle" Target="../diagrams/quickStyle69.xml"/><Relationship Id="rId2" Type="http://schemas.openxmlformats.org/officeDocument/2006/relationships/diagramLayout" Target="../diagrams/layout69.xml"/><Relationship Id="rId1" Type="http://schemas.openxmlformats.org/officeDocument/2006/relationships/diagramData" Target="../diagrams/data69.xml"/></Relationships>
</file>

<file path=ppt/slides/_rels/slide11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0.xml"/><Relationship Id="rId4" Type="http://schemas.openxmlformats.org/officeDocument/2006/relationships/diagramColors" Target="../diagrams/colors70.xml"/><Relationship Id="rId3" Type="http://schemas.openxmlformats.org/officeDocument/2006/relationships/diagramQuickStyle" Target="../diagrams/quickStyle70.xml"/><Relationship Id="rId2" Type="http://schemas.openxmlformats.org/officeDocument/2006/relationships/diagramLayout" Target="../diagrams/layout70.xml"/><Relationship Id="rId1" Type="http://schemas.openxmlformats.org/officeDocument/2006/relationships/diagramData" Target="../diagrams/data70.xml"/></Relationships>
</file>

<file path=ppt/slides/_rels/slide11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1.xml"/><Relationship Id="rId4" Type="http://schemas.openxmlformats.org/officeDocument/2006/relationships/diagramColors" Target="../diagrams/colors71.xml"/><Relationship Id="rId3" Type="http://schemas.openxmlformats.org/officeDocument/2006/relationships/diagramQuickStyle" Target="../diagrams/quickStyle71.xml"/><Relationship Id="rId2" Type="http://schemas.openxmlformats.org/officeDocument/2006/relationships/diagramLayout" Target="../diagrams/layout71.xml"/><Relationship Id="rId1" Type="http://schemas.openxmlformats.org/officeDocument/2006/relationships/diagramData" Target="../diagrams/data71.xml"/></Relationships>
</file>

<file path=ppt/slides/_rels/slide11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2.xml"/><Relationship Id="rId4" Type="http://schemas.openxmlformats.org/officeDocument/2006/relationships/diagramColors" Target="../diagrams/colors72.xml"/><Relationship Id="rId3" Type="http://schemas.openxmlformats.org/officeDocument/2006/relationships/diagramQuickStyle" Target="../diagrams/quickStyle72.xml"/><Relationship Id="rId2" Type="http://schemas.openxmlformats.org/officeDocument/2006/relationships/diagramLayout" Target="../diagrams/layout72.xml"/><Relationship Id="rId1" Type="http://schemas.openxmlformats.org/officeDocument/2006/relationships/diagramData" Target="../diagrams/data72.xml"/></Relationships>
</file>

<file path=ppt/slides/_rels/slide11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3.xml"/><Relationship Id="rId4" Type="http://schemas.openxmlformats.org/officeDocument/2006/relationships/diagramColors" Target="../diagrams/colors73.xml"/><Relationship Id="rId3" Type="http://schemas.openxmlformats.org/officeDocument/2006/relationships/diagramQuickStyle" Target="../diagrams/quickStyle73.xml"/><Relationship Id="rId2" Type="http://schemas.openxmlformats.org/officeDocument/2006/relationships/diagramLayout" Target="../diagrams/layout73.xml"/><Relationship Id="rId1" Type="http://schemas.openxmlformats.org/officeDocument/2006/relationships/diagramData" Target="../diagrams/data73.xml"/></Relationships>
</file>

<file path=ppt/slides/_rels/slide11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4.xml"/><Relationship Id="rId4" Type="http://schemas.openxmlformats.org/officeDocument/2006/relationships/diagramColors" Target="../diagrams/colors74.xml"/><Relationship Id="rId3" Type="http://schemas.openxmlformats.org/officeDocument/2006/relationships/diagramQuickStyle" Target="../diagrams/quickStyle74.xml"/><Relationship Id="rId2" Type="http://schemas.openxmlformats.org/officeDocument/2006/relationships/diagramLayout" Target="../diagrams/layout74.xml"/><Relationship Id="rId1" Type="http://schemas.openxmlformats.org/officeDocument/2006/relationships/diagramData" Target="../diagrams/data74.xml"/></Relationships>
</file>

<file path=ppt/slides/_rels/slide11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5.xml"/><Relationship Id="rId4" Type="http://schemas.openxmlformats.org/officeDocument/2006/relationships/diagramColors" Target="../diagrams/colors75.xml"/><Relationship Id="rId3" Type="http://schemas.openxmlformats.org/officeDocument/2006/relationships/diagramQuickStyle" Target="../diagrams/quickStyle75.xml"/><Relationship Id="rId2" Type="http://schemas.openxmlformats.org/officeDocument/2006/relationships/diagramLayout" Target="../diagrams/layout75.xml"/><Relationship Id="rId1" Type="http://schemas.openxmlformats.org/officeDocument/2006/relationships/diagramData" Target="../diagrams/data75.xml"/></Relationships>
</file>

<file path=ppt/slides/_rels/slide11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6.xml"/><Relationship Id="rId4" Type="http://schemas.openxmlformats.org/officeDocument/2006/relationships/diagramColors" Target="../diagrams/colors76.xml"/><Relationship Id="rId3" Type="http://schemas.openxmlformats.org/officeDocument/2006/relationships/diagramQuickStyle" Target="../diagrams/quickStyle76.xml"/><Relationship Id="rId2" Type="http://schemas.openxmlformats.org/officeDocument/2006/relationships/diagramLayout" Target="../diagrams/layout76.xml"/><Relationship Id="rId1" Type="http://schemas.openxmlformats.org/officeDocument/2006/relationships/diagramData" Target="../diagrams/data76.xml"/></Relationships>
</file>

<file path=ppt/slides/_rels/slide11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7.xml"/><Relationship Id="rId4" Type="http://schemas.openxmlformats.org/officeDocument/2006/relationships/diagramColors" Target="../diagrams/colors77.xml"/><Relationship Id="rId3" Type="http://schemas.openxmlformats.org/officeDocument/2006/relationships/diagramQuickStyle" Target="../diagrams/quickStyle77.xml"/><Relationship Id="rId2" Type="http://schemas.openxmlformats.org/officeDocument/2006/relationships/diagramLayout" Target="../diagrams/layout77.xml"/><Relationship Id="rId1" Type="http://schemas.openxmlformats.org/officeDocument/2006/relationships/diagramData" Target="../diagrams/data77.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2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8.xml"/><Relationship Id="rId4" Type="http://schemas.openxmlformats.org/officeDocument/2006/relationships/diagramColors" Target="../diagrams/colors78.xml"/><Relationship Id="rId3" Type="http://schemas.openxmlformats.org/officeDocument/2006/relationships/diagramQuickStyle" Target="../diagrams/quickStyle78.xml"/><Relationship Id="rId2" Type="http://schemas.openxmlformats.org/officeDocument/2006/relationships/diagramLayout" Target="../diagrams/layout78.xml"/><Relationship Id="rId1" Type="http://schemas.openxmlformats.org/officeDocument/2006/relationships/diagramData" Target="../diagrams/data78.xml"/></Relationships>
</file>

<file path=ppt/slides/_rels/slide12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9.xml"/><Relationship Id="rId4" Type="http://schemas.openxmlformats.org/officeDocument/2006/relationships/diagramColors" Target="../diagrams/colors79.xml"/><Relationship Id="rId3" Type="http://schemas.openxmlformats.org/officeDocument/2006/relationships/diagramQuickStyle" Target="../diagrams/quickStyle79.xml"/><Relationship Id="rId2" Type="http://schemas.openxmlformats.org/officeDocument/2006/relationships/diagramLayout" Target="../diagrams/layout79.xml"/><Relationship Id="rId1" Type="http://schemas.openxmlformats.org/officeDocument/2006/relationships/diagramData" Target="../diagrams/data79.xml"/></Relationships>
</file>

<file path=ppt/slides/_rels/slide12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0.xml"/><Relationship Id="rId4" Type="http://schemas.openxmlformats.org/officeDocument/2006/relationships/diagramColors" Target="../diagrams/colors80.xml"/><Relationship Id="rId3" Type="http://schemas.openxmlformats.org/officeDocument/2006/relationships/diagramQuickStyle" Target="../diagrams/quickStyle80.xml"/><Relationship Id="rId2" Type="http://schemas.openxmlformats.org/officeDocument/2006/relationships/diagramLayout" Target="../diagrams/layout80.xml"/><Relationship Id="rId1" Type="http://schemas.openxmlformats.org/officeDocument/2006/relationships/diagramData" Target="../diagrams/data80.xml"/></Relationships>
</file>

<file path=ppt/slides/_rels/slide12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1.xml"/><Relationship Id="rId4" Type="http://schemas.openxmlformats.org/officeDocument/2006/relationships/diagramColors" Target="../diagrams/colors81.xml"/><Relationship Id="rId3" Type="http://schemas.openxmlformats.org/officeDocument/2006/relationships/diagramQuickStyle" Target="../diagrams/quickStyle81.xml"/><Relationship Id="rId2" Type="http://schemas.openxmlformats.org/officeDocument/2006/relationships/diagramLayout" Target="../diagrams/layout81.xml"/><Relationship Id="rId1" Type="http://schemas.openxmlformats.org/officeDocument/2006/relationships/diagramData" Target="../diagrams/data81.xml"/></Relationships>
</file>

<file path=ppt/slides/_rels/slide12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2.xml"/><Relationship Id="rId4" Type="http://schemas.openxmlformats.org/officeDocument/2006/relationships/diagramColors" Target="../diagrams/colors82.xml"/><Relationship Id="rId3" Type="http://schemas.openxmlformats.org/officeDocument/2006/relationships/diagramQuickStyle" Target="../diagrams/quickStyle82.xml"/><Relationship Id="rId2" Type="http://schemas.openxmlformats.org/officeDocument/2006/relationships/diagramLayout" Target="../diagrams/layout82.xml"/><Relationship Id="rId1" Type="http://schemas.openxmlformats.org/officeDocument/2006/relationships/diagramData" Target="../diagrams/data82.xml"/></Relationships>
</file>

<file path=ppt/slides/_rels/slide12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3.xml"/><Relationship Id="rId4" Type="http://schemas.openxmlformats.org/officeDocument/2006/relationships/diagramColors" Target="../diagrams/colors83.xml"/><Relationship Id="rId3" Type="http://schemas.openxmlformats.org/officeDocument/2006/relationships/diagramQuickStyle" Target="../diagrams/quickStyle83.xml"/><Relationship Id="rId2" Type="http://schemas.openxmlformats.org/officeDocument/2006/relationships/diagramLayout" Target="../diagrams/layout83.xml"/><Relationship Id="rId1" Type="http://schemas.openxmlformats.org/officeDocument/2006/relationships/diagramData" Target="../diagrams/data83.xml"/></Relationships>
</file>

<file path=ppt/slides/_rels/slide12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4.xml"/><Relationship Id="rId4" Type="http://schemas.openxmlformats.org/officeDocument/2006/relationships/diagramColors" Target="../diagrams/colors84.xml"/><Relationship Id="rId3" Type="http://schemas.openxmlformats.org/officeDocument/2006/relationships/diagramQuickStyle" Target="../diagrams/quickStyle84.xml"/><Relationship Id="rId2" Type="http://schemas.openxmlformats.org/officeDocument/2006/relationships/diagramLayout" Target="../diagrams/layout84.xml"/><Relationship Id="rId1" Type="http://schemas.openxmlformats.org/officeDocument/2006/relationships/diagramData" Target="../diagrams/data84.xml"/></Relationships>
</file>

<file path=ppt/slides/_rels/slide12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4.xml"/><Relationship Id="rId5" Type="http://schemas.microsoft.com/office/2007/relationships/diagramDrawing" Target="../diagrams/drawing85.xml"/><Relationship Id="rId4" Type="http://schemas.openxmlformats.org/officeDocument/2006/relationships/diagramColors" Target="../diagrams/colors85.xml"/><Relationship Id="rId3" Type="http://schemas.openxmlformats.org/officeDocument/2006/relationships/diagramQuickStyle" Target="../diagrams/quickStyle85.xml"/><Relationship Id="rId2" Type="http://schemas.openxmlformats.org/officeDocument/2006/relationships/diagramLayout" Target="../diagrams/layout85.xml"/><Relationship Id="rId1" Type="http://schemas.openxmlformats.org/officeDocument/2006/relationships/diagramData" Target="../diagrams/data85.xml"/></Relationships>
</file>

<file path=ppt/slides/_rels/slide12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4.xml"/><Relationship Id="rId5" Type="http://schemas.microsoft.com/office/2007/relationships/diagramDrawing" Target="../diagrams/drawing86.xml"/><Relationship Id="rId4" Type="http://schemas.openxmlformats.org/officeDocument/2006/relationships/diagramColors" Target="../diagrams/colors86.xml"/><Relationship Id="rId3" Type="http://schemas.openxmlformats.org/officeDocument/2006/relationships/diagramQuickStyle" Target="../diagrams/quickStyle86.xml"/><Relationship Id="rId2" Type="http://schemas.openxmlformats.org/officeDocument/2006/relationships/diagramLayout" Target="../diagrams/layout86.xml"/><Relationship Id="rId1" Type="http://schemas.openxmlformats.org/officeDocument/2006/relationships/diagramData" Target="../diagrams/data86.xml"/></Relationships>
</file>

<file path=ppt/slides/_rels/slide12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7.xml"/><Relationship Id="rId4" Type="http://schemas.openxmlformats.org/officeDocument/2006/relationships/diagramColors" Target="../diagrams/colors87.xml"/><Relationship Id="rId3" Type="http://schemas.openxmlformats.org/officeDocument/2006/relationships/diagramQuickStyle" Target="../diagrams/quickStyle87.xml"/><Relationship Id="rId2" Type="http://schemas.openxmlformats.org/officeDocument/2006/relationships/diagramLayout" Target="../diagrams/layout87.xml"/><Relationship Id="rId1" Type="http://schemas.openxmlformats.org/officeDocument/2006/relationships/diagramData" Target="../diagrams/data8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13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8.xml"/><Relationship Id="rId4" Type="http://schemas.openxmlformats.org/officeDocument/2006/relationships/diagramColors" Target="../diagrams/colors88.xml"/><Relationship Id="rId3" Type="http://schemas.openxmlformats.org/officeDocument/2006/relationships/diagramQuickStyle" Target="../diagrams/quickStyle88.xml"/><Relationship Id="rId2" Type="http://schemas.openxmlformats.org/officeDocument/2006/relationships/diagramLayout" Target="../diagrams/layout88.xml"/><Relationship Id="rId1" Type="http://schemas.openxmlformats.org/officeDocument/2006/relationships/diagramData" Target="../diagrams/data88.xml"/></Relationships>
</file>

<file path=ppt/slides/_rels/slide13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89.xml"/><Relationship Id="rId4" Type="http://schemas.openxmlformats.org/officeDocument/2006/relationships/diagramColors" Target="../diagrams/colors89.xml"/><Relationship Id="rId3" Type="http://schemas.openxmlformats.org/officeDocument/2006/relationships/diagramQuickStyle" Target="../diagrams/quickStyle89.xml"/><Relationship Id="rId2" Type="http://schemas.openxmlformats.org/officeDocument/2006/relationships/diagramLayout" Target="../diagrams/layout89.xml"/><Relationship Id="rId1" Type="http://schemas.openxmlformats.org/officeDocument/2006/relationships/diagramData" Target="../diagrams/data89.xml"/></Relationships>
</file>

<file path=ppt/slides/_rels/slide13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0.xml"/><Relationship Id="rId4" Type="http://schemas.openxmlformats.org/officeDocument/2006/relationships/diagramColors" Target="../diagrams/colors90.xml"/><Relationship Id="rId3" Type="http://schemas.openxmlformats.org/officeDocument/2006/relationships/diagramQuickStyle" Target="../diagrams/quickStyle90.xml"/><Relationship Id="rId2" Type="http://schemas.openxmlformats.org/officeDocument/2006/relationships/diagramLayout" Target="../diagrams/layout90.xml"/><Relationship Id="rId1" Type="http://schemas.openxmlformats.org/officeDocument/2006/relationships/diagramData" Target="../diagrams/data90.xml"/></Relationships>
</file>

<file path=ppt/slides/_rels/slide13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1.xml"/><Relationship Id="rId4" Type="http://schemas.openxmlformats.org/officeDocument/2006/relationships/diagramColors" Target="../diagrams/colors91.xml"/><Relationship Id="rId3" Type="http://schemas.openxmlformats.org/officeDocument/2006/relationships/diagramQuickStyle" Target="../diagrams/quickStyle91.xml"/><Relationship Id="rId2" Type="http://schemas.openxmlformats.org/officeDocument/2006/relationships/diagramLayout" Target="../diagrams/layout91.xml"/><Relationship Id="rId1" Type="http://schemas.openxmlformats.org/officeDocument/2006/relationships/diagramData" Target="../diagrams/data91.xml"/></Relationships>
</file>

<file path=ppt/slides/_rels/slide13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2.xml"/><Relationship Id="rId4" Type="http://schemas.openxmlformats.org/officeDocument/2006/relationships/diagramColors" Target="../diagrams/colors92.xml"/><Relationship Id="rId3" Type="http://schemas.openxmlformats.org/officeDocument/2006/relationships/diagramQuickStyle" Target="../diagrams/quickStyle92.xml"/><Relationship Id="rId2" Type="http://schemas.openxmlformats.org/officeDocument/2006/relationships/diagramLayout" Target="../diagrams/layout92.xml"/><Relationship Id="rId1" Type="http://schemas.openxmlformats.org/officeDocument/2006/relationships/diagramData" Target="../diagrams/data92.xml"/></Relationships>
</file>

<file path=ppt/slides/_rels/slide13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3.xml"/><Relationship Id="rId4" Type="http://schemas.openxmlformats.org/officeDocument/2006/relationships/diagramColors" Target="../diagrams/colors93.xml"/><Relationship Id="rId3" Type="http://schemas.openxmlformats.org/officeDocument/2006/relationships/diagramQuickStyle" Target="../diagrams/quickStyle93.xml"/><Relationship Id="rId2" Type="http://schemas.openxmlformats.org/officeDocument/2006/relationships/diagramLayout" Target="../diagrams/layout93.xml"/><Relationship Id="rId1" Type="http://schemas.openxmlformats.org/officeDocument/2006/relationships/diagramData" Target="../diagrams/data93.xml"/></Relationships>
</file>

<file path=ppt/slides/_rels/slide13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4.xml"/><Relationship Id="rId4" Type="http://schemas.openxmlformats.org/officeDocument/2006/relationships/diagramColors" Target="../diagrams/colors94.xml"/><Relationship Id="rId3" Type="http://schemas.openxmlformats.org/officeDocument/2006/relationships/diagramQuickStyle" Target="../diagrams/quickStyle94.xml"/><Relationship Id="rId2" Type="http://schemas.openxmlformats.org/officeDocument/2006/relationships/diagramLayout" Target="../diagrams/layout94.xml"/><Relationship Id="rId1" Type="http://schemas.openxmlformats.org/officeDocument/2006/relationships/diagramData" Target="../diagrams/data94.xml"/></Relationships>
</file>

<file path=ppt/slides/_rels/slide13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5.xml"/><Relationship Id="rId4" Type="http://schemas.openxmlformats.org/officeDocument/2006/relationships/diagramColors" Target="../diagrams/colors95.xml"/><Relationship Id="rId3" Type="http://schemas.openxmlformats.org/officeDocument/2006/relationships/diagramQuickStyle" Target="../diagrams/quickStyle95.xml"/><Relationship Id="rId2" Type="http://schemas.openxmlformats.org/officeDocument/2006/relationships/diagramLayout" Target="../diagrams/layout95.xml"/><Relationship Id="rId1" Type="http://schemas.openxmlformats.org/officeDocument/2006/relationships/diagramData" Target="../diagrams/data9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6.xml"/><Relationship Id="rId4" Type="http://schemas.openxmlformats.org/officeDocument/2006/relationships/diagramColors" Target="../diagrams/colors96.xml"/><Relationship Id="rId3" Type="http://schemas.openxmlformats.org/officeDocument/2006/relationships/diagramQuickStyle" Target="../diagrams/quickStyle96.xml"/><Relationship Id="rId2" Type="http://schemas.openxmlformats.org/officeDocument/2006/relationships/diagramLayout" Target="../diagrams/layout96.xml"/><Relationship Id="rId1" Type="http://schemas.openxmlformats.org/officeDocument/2006/relationships/diagramData" Target="../diagrams/data96.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14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7.xml"/><Relationship Id="rId4" Type="http://schemas.openxmlformats.org/officeDocument/2006/relationships/diagramColors" Target="../diagrams/colors97.xml"/><Relationship Id="rId3" Type="http://schemas.openxmlformats.org/officeDocument/2006/relationships/diagramQuickStyle" Target="../diagrams/quickStyle97.xml"/><Relationship Id="rId2" Type="http://schemas.openxmlformats.org/officeDocument/2006/relationships/diagramLayout" Target="../diagrams/layout97.xml"/><Relationship Id="rId1" Type="http://schemas.openxmlformats.org/officeDocument/2006/relationships/diagramData" Target="../diagrams/data97.xml"/></Relationships>
</file>

<file path=ppt/slides/_rels/slide14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8.xml"/><Relationship Id="rId4" Type="http://schemas.openxmlformats.org/officeDocument/2006/relationships/diagramColors" Target="../diagrams/colors98.xml"/><Relationship Id="rId3" Type="http://schemas.openxmlformats.org/officeDocument/2006/relationships/diagramQuickStyle" Target="../diagrams/quickStyle98.xml"/><Relationship Id="rId2" Type="http://schemas.openxmlformats.org/officeDocument/2006/relationships/diagramLayout" Target="../diagrams/layout98.xml"/><Relationship Id="rId1" Type="http://schemas.openxmlformats.org/officeDocument/2006/relationships/diagramData" Target="../diagrams/data98.xml"/></Relationships>
</file>

<file path=ppt/slides/_rels/slide14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99.xml"/><Relationship Id="rId4" Type="http://schemas.openxmlformats.org/officeDocument/2006/relationships/diagramColors" Target="../diagrams/colors99.xml"/><Relationship Id="rId3" Type="http://schemas.openxmlformats.org/officeDocument/2006/relationships/diagramQuickStyle" Target="../diagrams/quickStyle99.xml"/><Relationship Id="rId2" Type="http://schemas.openxmlformats.org/officeDocument/2006/relationships/diagramLayout" Target="../diagrams/layout99.xml"/><Relationship Id="rId1" Type="http://schemas.openxmlformats.org/officeDocument/2006/relationships/diagramData" Target="../diagrams/data99.xml"/></Relationships>
</file>

<file path=ppt/slides/_rels/slide14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00.xml"/><Relationship Id="rId4" Type="http://schemas.openxmlformats.org/officeDocument/2006/relationships/diagramColors" Target="../diagrams/colors100.xml"/><Relationship Id="rId3" Type="http://schemas.openxmlformats.org/officeDocument/2006/relationships/diagramQuickStyle" Target="../diagrams/quickStyle100.xml"/><Relationship Id="rId2" Type="http://schemas.openxmlformats.org/officeDocument/2006/relationships/diagramLayout" Target="../diagrams/layout100.xml"/><Relationship Id="rId1" Type="http://schemas.openxmlformats.org/officeDocument/2006/relationships/diagramData" Target="../diagrams/data100.xml"/></Relationships>
</file>

<file path=ppt/slides/_rels/slide14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01.xml"/><Relationship Id="rId4" Type="http://schemas.openxmlformats.org/officeDocument/2006/relationships/diagramColors" Target="../diagrams/colors101.xml"/><Relationship Id="rId3" Type="http://schemas.openxmlformats.org/officeDocument/2006/relationships/diagramQuickStyle" Target="../diagrams/quickStyle101.xml"/><Relationship Id="rId2" Type="http://schemas.openxmlformats.org/officeDocument/2006/relationships/diagramLayout" Target="../diagrams/layout101.xml"/><Relationship Id="rId1" Type="http://schemas.openxmlformats.org/officeDocument/2006/relationships/diagramData" Target="../diagrams/data101.xml"/></Relationships>
</file>

<file path=ppt/slides/_rels/slide14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02.xml"/><Relationship Id="rId4" Type="http://schemas.openxmlformats.org/officeDocument/2006/relationships/diagramColors" Target="../diagrams/colors102.xml"/><Relationship Id="rId3" Type="http://schemas.openxmlformats.org/officeDocument/2006/relationships/diagramQuickStyle" Target="../diagrams/quickStyle102.xml"/><Relationship Id="rId2" Type="http://schemas.openxmlformats.org/officeDocument/2006/relationships/diagramLayout" Target="../diagrams/layout102.xml"/><Relationship Id="rId1" Type="http://schemas.openxmlformats.org/officeDocument/2006/relationships/diagramData" Target="../diagrams/data10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4.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9" Type="http://schemas.microsoft.com/office/2007/relationships/diagramDrawing" Target="../diagrams/drawing18.xml"/><Relationship Id="rId8" Type="http://schemas.openxmlformats.org/officeDocument/2006/relationships/diagramColors" Target="../diagrams/colors18.xml"/><Relationship Id="rId7" Type="http://schemas.openxmlformats.org/officeDocument/2006/relationships/diagramQuickStyle" Target="../diagrams/quickStyle18.xml"/><Relationship Id="rId6" Type="http://schemas.openxmlformats.org/officeDocument/2006/relationships/diagramLayout" Target="../diagrams/layout18.xml"/><Relationship Id="rId5" Type="http://schemas.openxmlformats.org/officeDocument/2006/relationships/diagramData" Target="../diagrams/data18.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5" Type="http://schemas.openxmlformats.org/officeDocument/2006/relationships/slideLayout" Target="../slideLayouts/slideLayout14.xml"/><Relationship Id="rId14" Type="http://schemas.microsoft.com/office/2007/relationships/diagramDrawing" Target="../diagrams/drawing19.xml"/><Relationship Id="rId13" Type="http://schemas.openxmlformats.org/officeDocument/2006/relationships/diagramColors" Target="../diagrams/colors19.xml"/><Relationship Id="rId12" Type="http://schemas.openxmlformats.org/officeDocument/2006/relationships/diagramQuickStyle" Target="../diagrams/quickStyle19.xml"/><Relationship Id="rId11" Type="http://schemas.openxmlformats.org/officeDocument/2006/relationships/diagramLayout" Target="../diagrams/layout19.xml"/><Relationship Id="rId10" Type="http://schemas.openxmlformats.org/officeDocument/2006/relationships/diagramData" Target="../diagrams/data19.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 Type="http://schemas.openxmlformats.org/officeDocument/2006/relationships/diagramData" Target="../diagrams/data20.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1.xml"/><Relationship Id="rId4" Type="http://schemas.openxmlformats.org/officeDocument/2006/relationships/diagramColors" Target="../diagrams/colors21.xml"/><Relationship Id="rId3" Type="http://schemas.openxmlformats.org/officeDocument/2006/relationships/diagramQuickStyle" Target="../diagrams/quickStyle21.xml"/><Relationship Id="rId2" Type="http://schemas.openxmlformats.org/officeDocument/2006/relationships/diagramLayout" Target="../diagrams/layout21.xml"/><Relationship Id="rId1" Type="http://schemas.openxmlformats.org/officeDocument/2006/relationships/diagramData" Target="../diagrams/data21.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2.xml"/><Relationship Id="rId4" Type="http://schemas.openxmlformats.org/officeDocument/2006/relationships/diagramColors" Target="../diagrams/colors22.xml"/><Relationship Id="rId3" Type="http://schemas.openxmlformats.org/officeDocument/2006/relationships/diagramQuickStyle" Target="../diagrams/quickStyle22.xml"/><Relationship Id="rId2" Type="http://schemas.openxmlformats.org/officeDocument/2006/relationships/diagramLayout" Target="../diagrams/layout22.xml"/><Relationship Id="rId1" Type="http://schemas.openxmlformats.org/officeDocument/2006/relationships/diagramData" Target="../diagrams/data2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0.xml"/><Relationship Id="rId4" Type="http://schemas.openxmlformats.org/officeDocument/2006/relationships/diagramColors" Target="../diagrams/colors30.xml"/><Relationship Id="rId3" Type="http://schemas.openxmlformats.org/officeDocument/2006/relationships/diagramQuickStyle" Target="../diagrams/quickStyle30.xml"/><Relationship Id="rId2" Type="http://schemas.openxmlformats.org/officeDocument/2006/relationships/diagramLayout" Target="../diagrams/layout30.xml"/><Relationship Id="rId1" Type="http://schemas.openxmlformats.org/officeDocument/2006/relationships/diagramData" Target="../diagrams/data30.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1.xml"/><Relationship Id="rId4" Type="http://schemas.openxmlformats.org/officeDocument/2006/relationships/diagramColors" Target="../diagrams/colors31.xml"/><Relationship Id="rId3" Type="http://schemas.openxmlformats.org/officeDocument/2006/relationships/diagramQuickStyle" Target="../diagrams/quickStyle31.xml"/><Relationship Id="rId2" Type="http://schemas.openxmlformats.org/officeDocument/2006/relationships/diagramLayout" Target="../diagrams/layout31.xml"/><Relationship Id="rId1" Type="http://schemas.openxmlformats.org/officeDocument/2006/relationships/diagramData" Target="../diagrams/data31.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2.xml"/><Relationship Id="rId4" Type="http://schemas.openxmlformats.org/officeDocument/2006/relationships/diagramColors" Target="../diagrams/colors32.xml"/><Relationship Id="rId3" Type="http://schemas.openxmlformats.org/officeDocument/2006/relationships/diagramQuickStyle" Target="../diagrams/quickStyle32.xml"/><Relationship Id="rId2" Type="http://schemas.openxmlformats.org/officeDocument/2006/relationships/diagramLayout" Target="../diagrams/layout32.xml"/><Relationship Id="rId1" Type="http://schemas.openxmlformats.org/officeDocument/2006/relationships/diagramData" Target="../diagrams/data32.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3.xml"/><Relationship Id="rId4" Type="http://schemas.openxmlformats.org/officeDocument/2006/relationships/diagramColors" Target="../diagrams/colors33.xml"/><Relationship Id="rId3" Type="http://schemas.openxmlformats.org/officeDocument/2006/relationships/diagramQuickStyle" Target="../diagrams/quickStyle33.xml"/><Relationship Id="rId2" Type="http://schemas.openxmlformats.org/officeDocument/2006/relationships/diagramLayout" Target="../diagrams/layout33.xml"/><Relationship Id="rId1" Type="http://schemas.openxmlformats.org/officeDocument/2006/relationships/diagramData" Target="../diagrams/data33.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4.xml"/><Relationship Id="rId4" Type="http://schemas.openxmlformats.org/officeDocument/2006/relationships/diagramColors" Target="../diagrams/colors34.xml"/><Relationship Id="rId3" Type="http://schemas.openxmlformats.org/officeDocument/2006/relationships/diagramQuickStyle" Target="../diagrams/quickStyle34.xml"/><Relationship Id="rId2" Type="http://schemas.openxmlformats.org/officeDocument/2006/relationships/diagramLayout" Target="../diagrams/layout34.xml"/><Relationship Id="rId1" Type="http://schemas.openxmlformats.org/officeDocument/2006/relationships/diagramData" Target="../diagrams/data34.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5.xml"/><Relationship Id="rId4" Type="http://schemas.openxmlformats.org/officeDocument/2006/relationships/diagramColors" Target="../diagrams/colors35.xml"/><Relationship Id="rId3" Type="http://schemas.openxmlformats.org/officeDocument/2006/relationships/diagramQuickStyle" Target="../diagrams/quickStyle35.xml"/><Relationship Id="rId2" Type="http://schemas.openxmlformats.org/officeDocument/2006/relationships/diagramLayout" Target="../diagrams/layout35.xml"/><Relationship Id="rId1" Type="http://schemas.openxmlformats.org/officeDocument/2006/relationships/diagramData" Target="../diagrams/data35.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6.xml"/><Relationship Id="rId4" Type="http://schemas.openxmlformats.org/officeDocument/2006/relationships/diagramColors" Target="../diagrams/colors36.xml"/><Relationship Id="rId3" Type="http://schemas.openxmlformats.org/officeDocument/2006/relationships/diagramQuickStyle" Target="../diagrams/quickStyle36.xml"/><Relationship Id="rId2" Type="http://schemas.openxmlformats.org/officeDocument/2006/relationships/diagramLayout" Target="../diagrams/layout36.xml"/><Relationship Id="rId1" Type="http://schemas.openxmlformats.org/officeDocument/2006/relationships/diagramData" Target="../diagrams/data36.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7.xml"/><Relationship Id="rId4" Type="http://schemas.openxmlformats.org/officeDocument/2006/relationships/diagramColors" Target="../diagrams/colors37.xml"/><Relationship Id="rId3" Type="http://schemas.openxmlformats.org/officeDocument/2006/relationships/diagramQuickStyle" Target="../diagrams/quickStyle37.xml"/><Relationship Id="rId2" Type="http://schemas.openxmlformats.org/officeDocument/2006/relationships/diagramLayout" Target="../diagrams/layout37.xml"/><Relationship Id="rId1" Type="http://schemas.openxmlformats.org/officeDocument/2006/relationships/diagramData" Target="../diagrams/data37.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8.xml"/><Relationship Id="rId4" Type="http://schemas.openxmlformats.org/officeDocument/2006/relationships/diagramColors" Target="../diagrams/colors38.xml"/><Relationship Id="rId3" Type="http://schemas.openxmlformats.org/officeDocument/2006/relationships/diagramQuickStyle" Target="../diagrams/quickStyle38.xml"/><Relationship Id="rId2" Type="http://schemas.openxmlformats.org/officeDocument/2006/relationships/diagramLayout" Target="../diagrams/layout38.xml"/><Relationship Id="rId1" Type="http://schemas.openxmlformats.org/officeDocument/2006/relationships/diagramData" Target="../diagrams/data3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9.xml"/><Relationship Id="rId4" Type="http://schemas.openxmlformats.org/officeDocument/2006/relationships/diagramColors" Target="../diagrams/colors39.xml"/><Relationship Id="rId3" Type="http://schemas.openxmlformats.org/officeDocument/2006/relationships/diagramQuickStyle" Target="../diagrams/quickStyle39.xml"/><Relationship Id="rId2" Type="http://schemas.openxmlformats.org/officeDocument/2006/relationships/diagramLayout" Target="../diagrams/layout39.xml"/><Relationship Id="rId1" Type="http://schemas.openxmlformats.org/officeDocument/2006/relationships/diagramData" Target="../diagrams/data39.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0.xml"/><Relationship Id="rId4" Type="http://schemas.openxmlformats.org/officeDocument/2006/relationships/diagramColors" Target="../diagrams/colors40.xml"/><Relationship Id="rId3" Type="http://schemas.openxmlformats.org/officeDocument/2006/relationships/diagramQuickStyle" Target="../diagrams/quickStyle40.xml"/><Relationship Id="rId2" Type="http://schemas.openxmlformats.org/officeDocument/2006/relationships/diagramLayout" Target="../diagrams/layout40.xml"/><Relationship Id="rId1" Type="http://schemas.openxmlformats.org/officeDocument/2006/relationships/diagramData" Target="../diagrams/data40.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1.xml"/><Relationship Id="rId4" Type="http://schemas.openxmlformats.org/officeDocument/2006/relationships/diagramColors" Target="../diagrams/colors41.xml"/><Relationship Id="rId3" Type="http://schemas.openxmlformats.org/officeDocument/2006/relationships/diagramQuickStyle" Target="../diagrams/quickStyle41.xml"/><Relationship Id="rId2" Type="http://schemas.openxmlformats.org/officeDocument/2006/relationships/diagramLayout" Target="../diagrams/layout41.xml"/><Relationship Id="rId1" Type="http://schemas.openxmlformats.org/officeDocument/2006/relationships/diagramData" Target="../diagrams/data41.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2.xml"/><Relationship Id="rId4" Type="http://schemas.openxmlformats.org/officeDocument/2006/relationships/diagramColors" Target="../diagrams/colors42.xml"/><Relationship Id="rId3" Type="http://schemas.openxmlformats.org/officeDocument/2006/relationships/diagramQuickStyle" Target="../diagrams/quickStyle42.xml"/><Relationship Id="rId2" Type="http://schemas.openxmlformats.org/officeDocument/2006/relationships/diagramLayout" Target="../diagrams/layout42.xml"/><Relationship Id="rId1" Type="http://schemas.openxmlformats.org/officeDocument/2006/relationships/diagramData" Target="../diagrams/data42.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3.xml"/><Relationship Id="rId4" Type="http://schemas.openxmlformats.org/officeDocument/2006/relationships/diagramColors" Target="../diagrams/colors43.xml"/><Relationship Id="rId3" Type="http://schemas.openxmlformats.org/officeDocument/2006/relationships/diagramQuickStyle" Target="../diagrams/quickStyle43.xml"/><Relationship Id="rId2" Type="http://schemas.openxmlformats.org/officeDocument/2006/relationships/diagramLayout" Target="../diagrams/layout43.xml"/><Relationship Id="rId1" Type="http://schemas.openxmlformats.org/officeDocument/2006/relationships/diagramData" Target="../diagrams/data43.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4.xml"/><Relationship Id="rId4" Type="http://schemas.openxmlformats.org/officeDocument/2006/relationships/diagramColors" Target="../diagrams/colors44.xml"/><Relationship Id="rId3" Type="http://schemas.openxmlformats.org/officeDocument/2006/relationships/diagramQuickStyle" Target="../diagrams/quickStyle44.xml"/><Relationship Id="rId2" Type="http://schemas.openxmlformats.org/officeDocument/2006/relationships/diagramLayout" Target="../diagrams/layout44.xml"/><Relationship Id="rId1" Type="http://schemas.openxmlformats.org/officeDocument/2006/relationships/diagramData" Target="../diagrams/data44.xml"/></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microsoft.com/office/2007/relationships/diagramDrawing" Target="../diagrams/drawing46.xml"/><Relationship Id="rId7" Type="http://schemas.openxmlformats.org/officeDocument/2006/relationships/diagramColors" Target="../diagrams/colors46.xml"/><Relationship Id="rId6" Type="http://schemas.openxmlformats.org/officeDocument/2006/relationships/diagramQuickStyle" Target="../diagrams/quickStyle46.xml"/><Relationship Id="rId5" Type="http://schemas.openxmlformats.org/officeDocument/2006/relationships/diagramLayout" Target="../diagrams/layout46.xml"/><Relationship Id="rId4" Type="http://schemas.openxmlformats.org/officeDocument/2006/relationships/diagramData" Target="../diagrams/data46.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8.xml"/><Relationship Id="rId4" Type="http://schemas.openxmlformats.org/officeDocument/2006/relationships/diagramColors" Target="../diagrams/colors48.xml"/><Relationship Id="rId3" Type="http://schemas.openxmlformats.org/officeDocument/2006/relationships/diagramQuickStyle" Target="../diagrams/quickStyle48.xml"/><Relationship Id="rId2" Type="http://schemas.openxmlformats.org/officeDocument/2006/relationships/diagramLayout" Target="../diagrams/layout48.xml"/><Relationship Id="rId1" Type="http://schemas.openxmlformats.org/officeDocument/2006/relationships/diagramData" Target="../diagrams/data48.xml"/></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0.xml"/><Relationship Id="rId4" Type="http://schemas.openxmlformats.org/officeDocument/2006/relationships/diagramColors" Target="../diagrams/colors50.xml"/><Relationship Id="rId3" Type="http://schemas.openxmlformats.org/officeDocument/2006/relationships/diagramQuickStyle" Target="../diagrams/quickStyle50.xml"/><Relationship Id="rId2" Type="http://schemas.openxmlformats.org/officeDocument/2006/relationships/diagramLayout" Target="../diagrams/layout50.xml"/><Relationship Id="rId1" Type="http://schemas.openxmlformats.org/officeDocument/2006/relationships/diagramData" Target="../diagrams/data50.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1.xml"/><Relationship Id="rId4" Type="http://schemas.openxmlformats.org/officeDocument/2006/relationships/diagramColors" Target="../diagrams/colors51.xml"/><Relationship Id="rId3" Type="http://schemas.openxmlformats.org/officeDocument/2006/relationships/diagramQuickStyle" Target="../diagrams/quickStyle51.xml"/><Relationship Id="rId2" Type="http://schemas.openxmlformats.org/officeDocument/2006/relationships/diagramLayout" Target="../diagrams/layout51.xml"/><Relationship Id="rId1" Type="http://schemas.openxmlformats.org/officeDocument/2006/relationships/diagramData" Target="../diagrams/data51.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2.xml"/><Relationship Id="rId4" Type="http://schemas.openxmlformats.org/officeDocument/2006/relationships/diagramColors" Target="../diagrams/colors52.xml"/><Relationship Id="rId3" Type="http://schemas.openxmlformats.org/officeDocument/2006/relationships/diagramQuickStyle" Target="../diagrams/quickStyle52.xml"/><Relationship Id="rId2" Type="http://schemas.openxmlformats.org/officeDocument/2006/relationships/diagramLayout" Target="../diagrams/layout52.xml"/><Relationship Id="rId1" Type="http://schemas.openxmlformats.org/officeDocument/2006/relationships/diagramData" Target="../diagrams/data52.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3.xml"/><Relationship Id="rId4" Type="http://schemas.openxmlformats.org/officeDocument/2006/relationships/diagramColors" Target="../diagrams/colors53.xml"/><Relationship Id="rId3" Type="http://schemas.openxmlformats.org/officeDocument/2006/relationships/diagramQuickStyle" Target="../diagrams/quickStyle53.xml"/><Relationship Id="rId2" Type="http://schemas.openxmlformats.org/officeDocument/2006/relationships/diagramLayout" Target="../diagrams/layout53.xml"/><Relationship Id="rId1" Type="http://schemas.openxmlformats.org/officeDocument/2006/relationships/diagramData" Target="../diagrams/data53.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4.xml"/><Relationship Id="rId4" Type="http://schemas.openxmlformats.org/officeDocument/2006/relationships/diagramColors" Target="../diagrams/colors54.xml"/><Relationship Id="rId3" Type="http://schemas.openxmlformats.org/officeDocument/2006/relationships/diagramQuickStyle" Target="../diagrams/quickStyle54.xml"/><Relationship Id="rId2" Type="http://schemas.openxmlformats.org/officeDocument/2006/relationships/diagramLayout" Target="../diagrams/layout54.xml"/><Relationship Id="rId1" Type="http://schemas.openxmlformats.org/officeDocument/2006/relationships/diagramData" Target="../diagrams/data54.xm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5.xml"/><Relationship Id="rId4" Type="http://schemas.openxmlformats.org/officeDocument/2006/relationships/diagramColors" Target="../diagrams/colors55.xml"/><Relationship Id="rId3" Type="http://schemas.openxmlformats.org/officeDocument/2006/relationships/diagramQuickStyle" Target="../diagrams/quickStyle55.xml"/><Relationship Id="rId2" Type="http://schemas.openxmlformats.org/officeDocument/2006/relationships/diagramLayout" Target="../diagrams/layout55.xml"/><Relationship Id="rId1" Type="http://schemas.openxmlformats.org/officeDocument/2006/relationships/diagramData" Target="../diagrams/data55.xml"/></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6.xml"/><Relationship Id="rId4" Type="http://schemas.openxmlformats.org/officeDocument/2006/relationships/diagramColors" Target="../diagrams/colors56.xml"/><Relationship Id="rId3" Type="http://schemas.openxmlformats.org/officeDocument/2006/relationships/diagramQuickStyle" Target="../diagrams/quickStyle56.xml"/><Relationship Id="rId2" Type="http://schemas.openxmlformats.org/officeDocument/2006/relationships/diagramLayout" Target="../diagrams/layout56.xml"/><Relationship Id="rId1" Type="http://schemas.openxmlformats.org/officeDocument/2006/relationships/diagramData" Target="../diagrams/data56.xml"/></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7.xml"/><Relationship Id="rId4" Type="http://schemas.openxmlformats.org/officeDocument/2006/relationships/diagramColors" Target="../diagrams/colors57.xml"/><Relationship Id="rId3" Type="http://schemas.openxmlformats.org/officeDocument/2006/relationships/diagramQuickStyle" Target="../diagrams/quickStyle57.xml"/><Relationship Id="rId2" Type="http://schemas.openxmlformats.org/officeDocument/2006/relationships/diagramLayout" Target="../diagrams/layout57.xml"/><Relationship Id="rId1" Type="http://schemas.openxmlformats.org/officeDocument/2006/relationships/diagramData" Target="../diagrams/data5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8.xml"/><Relationship Id="rId4" Type="http://schemas.openxmlformats.org/officeDocument/2006/relationships/diagramColors" Target="../diagrams/colors58.xml"/><Relationship Id="rId3" Type="http://schemas.openxmlformats.org/officeDocument/2006/relationships/diagramQuickStyle" Target="../diagrams/quickStyle58.xml"/><Relationship Id="rId2" Type="http://schemas.openxmlformats.org/officeDocument/2006/relationships/diagramLayout" Target="../diagrams/layout58.xml"/><Relationship Id="rId1" Type="http://schemas.openxmlformats.org/officeDocument/2006/relationships/diagramData" Target="../diagrams/data58.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9.xml"/><Relationship Id="rId4" Type="http://schemas.openxmlformats.org/officeDocument/2006/relationships/diagramColors" Target="../diagrams/colors59.xml"/><Relationship Id="rId3" Type="http://schemas.openxmlformats.org/officeDocument/2006/relationships/diagramQuickStyle" Target="../diagrams/quickStyle59.xml"/><Relationship Id="rId2" Type="http://schemas.openxmlformats.org/officeDocument/2006/relationships/diagramLayout" Target="../diagrams/layout59.xml"/><Relationship Id="rId1" Type="http://schemas.openxmlformats.org/officeDocument/2006/relationships/diagramData" Target="../diagrams/data59.xml"/></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0.xml"/><Relationship Id="rId4" Type="http://schemas.openxmlformats.org/officeDocument/2006/relationships/diagramColors" Target="../diagrams/colors60.xml"/><Relationship Id="rId3" Type="http://schemas.openxmlformats.org/officeDocument/2006/relationships/diagramQuickStyle" Target="../diagrams/quickStyle60.xml"/><Relationship Id="rId2" Type="http://schemas.openxmlformats.org/officeDocument/2006/relationships/diagramLayout" Target="../diagrams/layout60.xml"/><Relationship Id="rId1" Type="http://schemas.openxmlformats.org/officeDocument/2006/relationships/diagramData" Target="../diagrams/data60.xml"/></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1.xml"/><Relationship Id="rId4" Type="http://schemas.openxmlformats.org/officeDocument/2006/relationships/diagramColors" Target="../diagrams/colors61.xml"/><Relationship Id="rId3" Type="http://schemas.openxmlformats.org/officeDocument/2006/relationships/diagramQuickStyle" Target="../diagrams/quickStyle61.xml"/><Relationship Id="rId2" Type="http://schemas.openxmlformats.org/officeDocument/2006/relationships/diagramLayout" Target="../diagrams/layout61.xml"/><Relationship Id="rId1" Type="http://schemas.openxmlformats.org/officeDocument/2006/relationships/diagramData" Target="../diagrams/data61.xml"/></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2.xml"/><Relationship Id="rId4" Type="http://schemas.openxmlformats.org/officeDocument/2006/relationships/diagramColors" Target="../diagrams/colors62.xml"/><Relationship Id="rId3" Type="http://schemas.openxmlformats.org/officeDocument/2006/relationships/diagramQuickStyle" Target="../diagrams/quickStyle62.xml"/><Relationship Id="rId2" Type="http://schemas.openxmlformats.org/officeDocument/2006/relationships/diagramLayout" Target="../diagrams/layout62.xml"/><Relationship Id="rId1" Type="http://schemas.openxmlformats.org/officeDocument/2006/relationships/diagramData" Target="../diagrams/data62.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3.xml"/><Relationship Id="rId4" Type="http://schemas.openxmlformats.org/officeDocument/2006/relationships/diagramColors" Target="../diagrams/colors63.xml"/><Relationship Id="rId3" Type="http://schemas.openxmlformats.org/officeDocument/2006/relationships/diagramQuickStyle" Target="../diagrams/quickStyle63.xml"/><Relationship Id="rId2" Type="http://schemas.openxmlformats.org/officeDocument/2006/relationships/diagramLayout" Target="../diagrams/layout63.xml"/><Relationship Id="rId1" Type="http://schemas.openxmlformats.org/officeDocument/2006/relationships/diagramData" Target="../diagrams/data63.xml"/></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4.xml"/><Relationship Id="rId4" Type="http://schemas.openxmlformats.org/officeDocument/2006/relationships/diagramColors" Target="../diagrams/colors64.xml"/><Relationship Id="rId3" Type="http://schemas.openxmlformats.org/officeDocument/2006/relationships/diagramQuickStyle" Target="../diagrams/quickStyle64.xml"/><Relationship Id="rId2" Type="http://schemas.openxmlformats.org/officeDocument/2006/relationships/diagramLayout" Target="../diagrams/layout64.xml"/><Relationship Id="rId1" Type="http://schemas.openxmlformats.org/officeDocument/2006/relationships/diagramData" Target="../diagrams/data64.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5.xml"/><Relationship Id="rId4" Type="http://schemas.openxmlformats.org/officeDocument/2006/relationships/diagramColors" Target="../diagrams/colors65.xml"/><Relationship Id="rId3" Type="http://schemas.openxmlformats.org/officeDocument/2006/relationships/diagramQuickStyle" Target="../diagrams/quickStyle65.xml"/><Relationship Id="rId2" Type="http://schemas.openxmlformats.org/officeDocument/2006/relationships/diagramLayout" Target="../diagrams/layout65.xml"/><Relationship Id="rId1" Type="http://schemas.openxmlformats.org/officeDocument/2006/relationships/diagramData" Target="../diagrams/data65.xml"/></Relationships>
</file>

<file path=ppt/slides/_rels/slide6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6.xml"/><Relationship Id="rId4" Type="http://schemas.openxmlformats.org/officeDocument/2006/relationships/diagramColors" Target="../diagrams/colors66.xml"/><Relationship Id="rId3" Type="http://schemas.openxmlformats.org/officeDocument/2006/relationships/diagramQuickStyle" Target="../diagrams/quickStyle66.xml"/><Relationship Id="rId2" Type="http://schemas.openxmlformats.org/officeDocument/2006/relationships/diagramLayout" Target="../diagrams/layout66.xml"/><Relationship Id="rId1" Type="http://schemas.openxmlformats.org/officeDocument/2006/relationships/diagramData" Target="../diagrams/data6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3.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550282" y="2471466"/>
            <a:ext cx="5264534" cy="1106805"/>
          </a:xfrm>
          <a:prstGeom prst="rect">
            <a:avLst/>
          </a:prstGeom>
          <a:solidFill>
            <a:schemeClr val="accent4"/>
          </a:solidFill>
        </p:spPr>
        <p:txBody>
          <a:bodyPr wrap="squar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英 语 写 作</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433378" y="3747150"/>
            <a:ext cx="1325245" cy="521970"/>
          </a:xfrm>
          <a:prstGeom prst="rect">
            <a:avLst/>
          </a:prstGeom>
          <a:noFill/>
        </p:spPr>
        <p:txBody>
          <a:bodyPr wrap="none" rtlCol="0">
            <a:spAutoFit/>
          </a:bodyPr>
          <a:lstStyle/>
          <a:p>
            <a:pPr algn="ctr"/>
            <a:r>
              <a:rPr kumimoji="1" lang="zh-CN"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精 讲 </a:t>
            </a:r>
            <a:r>
              <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rPr>
              <a:t>2</a:t>
            </a:r>
            <a:endParaRPr kumimoji="1" lang="en-US" altLang="zh-CN" sz="2800" b="1" dirty="0">
              <a:solidFill>
                <a:schemeClr val="accent1">
                  <a:lumMod val="90000"/>
                </a:schemeClr>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301625" y="77470"/>
            <a:ext cx="3981450" cy="645160"/>
          </a:xfrm>
          <a:prstGeom prst="rect">
            <a:avLst/>
          </a:prstGeom>
          <a:noFill/>
        </p:spPr>
        <p:txBody>
          <a:bodyPr wrap="none" rtlCol="0">
            <a:spAutoFit/>
          </a:bodyPr>
          <a:p>
            <a:pPr algn="l"/>
            <a:r>
              <a:rPr lang="zh-CN" altLang="en-US">
                <a:solidFill>
                  <a:schemeClr val="accent4">
                    <a:lumMod val="20000"/>
                    <a:lumOff val="80000"/>
                  </a:schemeClr>
                </a:solidFill>
              </a:rPr>
              <a:t>1.2.1.1时间顺序(Chronological Order)</a:t>
            </a:r>
            <a:endParaRPr lang="zh-CN" altLang="en-US">
              <a:solidFill>
                <a:schemeClr val="accent4">
                  <a:lumMod val="20000"/>
                  <a:lumOff val="80000"/>
                </a:schemeClr>
              </a:solidFill>
            </a:endParaRPr>
          </a:p>
          <a:p>
            <a:pPr algn="l"/>
            <a:endParaRPr lang="zh-CN" altLang="en-US">
              <a:solidFill>
                <a:schemeClr val="accent4">
                  <a:lumMod val="20000"/>
                  <a:lumOff val="8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301625" y="77470"/>
            <a:ext cx="3340100" cy="368300"/>
          </a:xfrm>
          <a:prstGeom prst="rect">
            <a:avLst/>
          </a:prstGeom>
          <a:noFill/>
        </p:spPr>
        <p:txBody>
          <a:bodyPr wrap="none" rtlCol="0">
            <a:spAutoFit/>
          </a:bodyPr>
          <a:p>
            <a:pPr algn="l"/>
            <a:r>
              <a:rPr lang="zh-CN" altLang="en-US">
                <a:solidFill>
                  <a:schemeClr val="accent4">
                    <a:lumMod val="20000"/>
                    <a:lumOff val="80000"/>
                  </a:schemeClr>
                </a:solidFill>
              </a:rPr>
              <a:t>1.2.3.2空间顺序(Spatial Order)</a:t>
            </a:r>
            <a:endParaRPr lang="zh-CN" altLang="en-US">
              <a:solidFill>
                <a:schemeClr val="accent4">
                  <a:lumMod val="20000"/>
                  <a:lumOff val="80000"/>
                </a:schemeClr>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5836285"/>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Being considerate and caring are important characteristics in a good friend. One of the most significant benefits of owning a dog is the example of true friendship that a dog provides.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sym typeface="+mn-ea"/>
              </a:rPr>
              <a:t>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 </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（举例）</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 child who has learned to be as good a friend to others as his dog is to him will have learned one of the most valuable lessons in life.</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32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3200"/>
              </a:lnSpc>
            </a:pPr>
            <a:r>
              <a:rPr lang="zh-CN" altLang="en-US" sz="2000" dirty="0">
                <a:latin typeface="微软雅黑" panose="020B0503020204020204" charset="-122"/>
                <a:ea typeface="微软雅黑" panose="020B0503020204020204" charset="-122"/>
                <a:cs typeface="Arial" panose="020B0604020202090204" pitchFamily="34" charset="0"/>
                <a:sym typeface="+mn-ea"/>
              </a:rPr>
              <a:t>主题句：</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32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特征、特色</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无条件的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冷漠</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忽视</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轻拍</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接受</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消极的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appreciation  [ə,priʃɪ'eʃən]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感激</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珍贵的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33534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：可以参照文章段落的展开方式</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a:lnSpc>
                <a:spcPct val="200000"/>
              </a:lnSpc>
            </a:pP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a:lnSpc>
                <a:spcPct val="200000"/>
              </a:lnSpc>
            </a:pPr>
            <a:r>
              <a:rPr lang="zh-CN" altLang="en-US" sz="3200" b="1" u="sng" dirty="0">
                <a:solidFill>
                  <a:schemeClr val="tx1"/>
                </a:solidFill>
                <a:latin typeface="方正姚体" panose="02010601030101010101" charset="-122"/>
                <a:ea typeface="方正姚体" panose="02010601030101010101" charset="-122"/>
                <a:cs typeface="Arial" panose="020B0604020202090204" pitchFamily="34" charset="0"/>
              </a:rPr>
              <a:t>为什么有责任心的人才能养宠物？</a:t>
            </a:r>
            <a:endParaRPr lang="zh-CN" altLang="en-US" sz="3200" b="1" u="sng" dirty="0">
              <a:solidFill>
                <a:schemeClr val="tx1"/>
              </a:solidFill>
              <a:latin typeface="方正姚体" panose="02010601030101010101" charset="-122"/>
              <a:ea typeface="方正姚体" panose="02010601030101010101" charset="-122"/>
              <a:cs typeface="Arial" panose="020B0604020202090204" pitchFamily="34" charset="0"/>
            </a:endParaRP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endParaRPr lang="zh-CN" altLang="en-US" sz="24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7934325" y="2422525"/>
            <a:ext cx="3529330" cy="357949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90204" pitchFamily="34" charset="0"/>
                <a:sym typeface="+mn-ea"/>
              </a:rPr>
              <a:t>为什么有责任心的人才能养宠物？</a:t>
            </a:r>
            <a:endParaRPr lang="zh-CN" altLang="en-US" sz="2800" b="1" u="sng" dirty="0">
              <a:latin typeface="方正姚体" panose="02010601030101010101" charset="-122"/>
              <a:ea typeface="方正姚体" panose="02010601030101010101" charset="-122"/>
              <a:cs typeface="Arial" panose="020B0604020202090204" pitchFamily="34" charset="0"/>
              <a:sym typeface="+mn-ea"/>
            </a:endParaRP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endParaRPr lang="zh-CN" altLang="en-US" sz="200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8649335" y="2073275"/>
            <a:ext cx="3243580" cy="326644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90204" pitchFamily="34" charset="0"/>
                <a:sym typeface="+mn-ea"/>
              </a:rPr>
              <a:t>为什么有责任心的人才能养宠物？</a:t>
            </a:r>
            <a:endParaRPr lang="zh-CN" altLang="en-US" sz="2800" b="1" u="sng" dirty="0">
              <a:latin typeface="方正姚体" panose="02010601030101010101" charset="-122"/>
              <a:ea typeface="方正姚体" panose="02010601030101010101" charset="-122"/>
              <a:cs typeface="Arial" panose="020B0604020202090204" pitchFamily="34" charset="0"/>
              <a:sym typeface="+mn-ea"/>
            </a:endParaRP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endParaRPr lang="zh-CN" altLang="en-US" sz="2000">
              <a:latin typeface="微软雅黑" panose="020B0503020204020204" charset="-122"/>
              <a:ea typeface="微软雅黑" panose="020B0503020204020204" charset="-122"/>
            </a:endParaRP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endParaRPr lang="zh-CN" altLang="en-US" sz="200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tretch>
            <a:fillRect/>
          </a:stretch>
        </p:blipFill>
        <p:spPr>
          <a:xfrm>
            <a:off x="8649335" y="2073275"/>
            <a:ext cx="3243580" cy="326644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90204" pitchFamily="34" charset="0"/>
                <a:sym typeface="+mn-ea"/>
              </a:rPr>
              <a:t>为什么有责任心的人才能养宠物？</a:t>
            </a:r>
            <a:endParaRPr lang="zh-CN" altLang="en-US" sz="2800" b="1" u="sng" dirty="0">
              <a:latin typeface="方正姚体" panose="02010601030101010101" charset="-122"/>
              <a:ea typeface="方正姚体" panose="02010601030101010101" charset="-122"/>
              <a:cs typeface="Arial" panose="020B0604020202090204" pitchFamily="34" charset="0"/>
              <a:sym typeface="+mn-ea"/>
            </a:endParaRP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endParaRPr lang="zh-CN" altLang="en-US" sz="2000">
              <a:latin typeface="微软雅黑" panose="020B0503020204020204" charset="-122"/>
              <a:ea typeface="微软雅黑" panose="020B0503020204020204" charset="-122"/>
            </a:endParaRP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endParaRPr lang="zh-CN" altLang="en-US" sz="2000">
              <a:latin typeface="微软雅黑" panose="020B0503020204020204" charset="-122"/>
              <a:ea typeface="微软雅黑" panose="020B0503020204020204" charset="-122"/>
            </a:endParaRP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endParaRPr lang="zh-CN" altLang="en-US" sz="200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8649335" y="2073275"/>
            <a:ext cx="3243580" cy="326644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90204" pitchFamily="34" charset="0"/>
                <a:sym typeface="+mn-ea"/>
              </a:rPr>
              <a:t>为什么有责任心的人才能养宠物？</a:t>
            </a:r>
            <a:endParaRPr lang="zh-CN" altLang="en-US" sz="2800" b="1" u="sng" dirty="0">
              <a:latin typeface="方正姚体" panose="02010601030101010101" charset="-122"/>
              <a:ea typeface="方正姚体" panose="02010601030101010101" charset="-122"/>
              <a:cs typeface="Arial" panose="020B0604020202090204" pitchFamily="34" charset="0"/>
              <a:sym typeface="+mn-ea"/>
            </a:endParaRP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endParaRPr lang="zh-CN" altLang="en-US" sz="2000">
              <a:latin typeface="微软雅黑" panose="020B0503020204020204" charset="-122"/>
              <a:ea typeface="微软雅黑" panose="020B0503020204020204" charset="-122"/>
            </a:endParaRP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endParaRPr lang="zh-CN" altLang="en-US" sz="2000">
              <a:latin typeface="微软雅黑" panose="020B0503020204020204" charset="-122"/>
              <a:ea typeface="微软雅黑" panose="020B0503020204020204" charset="-122"/>
            </a:endParaRP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endParaRPr lang="zh-CN" altLang="en-US" sz="2000">
              <a:latin typeface="微软雅黑" panose="020B0503020204020204" charset="-122"/>
              <a:ea typeface="微软雅黑" panose="020B0503020204020204" charset="-122"/>
            </a:endParaRPr>
          </a:p>
        </p:txBody>
      </p:sp>
      <p:sp>
        <p:nvSpPr>
          <p:cNvPr id="10" name="下箭头 9"/>
          <p:cNvSpPr/>
          <p:nvPr/>
        </p:nvSpPr>
        <p:spPr>
          <a:xfrm>
            <a:off x="1587500" y="315785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圆角矩形 10"/>
          <p:cNvSpPr/>
          <p:nvPr/>
        </p:nvSpPr>
        <p:spPr>
          <a:xfrm>
            <a:off x="158115" y="3782695"/>
            <a:ext cx="425958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文本框 11"/>
          <p:cNvSpPr txBox="1"/>
          <p:nvPr/>
        </p:nvSpPr>
        <p:spPr>
          <a:xfrm>
            <a:off x="310515" y="3903345"/>
            <a:ext cx="410718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铲屎官如果忘了，汪星人就狗带了</a:t>
            </a:r>
            <a:endParaRPr lang="en-US" altLang="zh-CN" sz="2000">
              <a:latin typeface="微软雅黑" panose="020B0503020204020204" charset="-122"/>
              <a:ea typeface="微软雅黑" panose="020B0503020204020204" charset="-122"/>
            </a:endParaRPr>
          </a:p>
        </p:txBody>
      </p:sp>
      <p:pic>
        <p:nvPicPr>
          <p:cNvPr id="16" name="图片 15"/>
          <p:cNvPicPr>
            <a:picLocks noChangeAspect="1"/>
          </p:cNvPicPr>
          <p:nvPr/>
        </p:nvPicPr>
        <p:blipFill>
          <a:blip r:embed="rId1"/>
          <a:stretch>
            <a:fillRect/>
          </a:stretch>
        </p:blipFill>
        <p:spPr>
          <a:xfrm>
            <a:off x="8649335" y="2073275"/>
            <a:ext cx="3243580" cy="326644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90204" pitchFamily="34" charset="0"/>
                <a:sym typeface="+mn-ea"/>
              </a:rPr>
              <a:t>为什么有责任心的人才能养宠物？</a:t>
            </a:r>
            <a:endParaRPr lang="zh-CN" altLang="en-US" sz="2800" b="1" u="sng" dirty="0">
              <a:latin typeface="方正姚体" panose="02010601030101010101" charset="-122"/>
              <a:ea typeface="方正姚体" panose="02010601030101010101" charset="-122"/>
              <a:cs typeface="Arial" panose="020B0604020202090204" pitchFamily="34" charset="0"/>
              <a:sym typeface="+mn-ea"/>
            </a:endParaRP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endParaRPr lang="zh-CN" altLang="en-US" sz="2000">
              <a:latin typeface="微软雅黑" panose="020B0503020204020204" charset="-122"/>
              <a:ea typeface="微软雅黑" panose="020B0503020204020204" charset="-122"/>
            </a:endParaRP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endParaRPr lang="zh-CN" altLang="en-US" sz="2000">
              <a:latin typeface="微软雅黑" panose="020B0503020204020204" charset="-122"/>
              <a:ea typeface="微软雅黑" panose="020B0503020204020204" charset="-122"/>
            </a:endParaRP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endParaRPr lang="zh-CN" altLang="en-US" sz="2000">
              <a:latin typeface="微软雅黑" panose="020B0503020204020204" charset="-122"/>
              <a:ea typeface="微软雅黑" panose="020B0503020204020204" charset="-122"/>
            </a:endParaRPr>
          </a:p>
        </p:txBody>
      </p:sp>
      <p:sp>
        <p:nvSpPr>
          <p:cNvPr id="10" name="下箭头 9"/>
          <p:cNvSpPr/>
          <p:nvPr/>
        </p:nvSpPr>
        <p:spPr>
          <a:xfrm>
            <a:off x="1587500" y="315785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圆角矩形 10"/>
          <p:cNvSpPr/>
          <p:nvPr/>
        </p:nvSpPr>
        <p:spPr>
          <a:xfrm>
            <a:off x="158115" y="3782695"/>
            <a:ext cx="425958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文本框 11"/>
          <p:cNvSpPr txBox="1"/>
          <p:nvPr/>
        </p:nvSpPr>
        <p:spPr>
          <a:xfrm>
            <a:off x="310515" y="3903345"/>
            <a:ext cx="410718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铲屎官如果忘了，汪星人就狗带了</a:t>
            </a:r>
            <a:endParaRPr lang="en-US" altLang="zh-CN" sz="2000">
              <a:latin typeface="微软雅黑" panose="020B0503020204020204" charset="-122"/>
              <a:ea typeface="微软雅黑" panose="020B0503020204020204" charset="-122"/>
            </a:endParaRPr>
          </a:p>
        </p:txBody>
      </p:sp>
      <p:sp>
        <p:nvSpPr>
          <p:cNvPr id="13" name="下箭头 12"/>
          <p:cNvSpPr/>
          <p:nvPr/>
        </p:nvSpPr>
        <p:spPr>
          <a:xfrm>
            <a:off x="1587500" y="4519930"/>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58115" y="5149850"/>
            <a:ext cx="539750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5" name="文本框 14"/>
          <p:cNvSpPr txBox="1"/>
          <p:nvPr/>
        </p:nvSpPr>
        <p:spPr>
          <a:xfrm>
            <a:off x="234315" y="5269865"/>
            <a:ext cx="539305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面对其他诱惑，铲屎官要时刻铭记自己的使命</a:t>
            </a:r>
            <a:endParaRPr lang="zh-CN" altLang="en-US" sz="2000">
              <a:latin typeface="微软雅黑" panose="020B0503020204020204" charset="-122"/>
              <a:ea typeface="微软雅黑" panose="020B0503020204020204" charset="-122"/>
            </a:endParaRPr>
          </a:p>
        </p:txBody>
      </p:sp>
      <p:pic>
        <p:nvPicPr>
          <p:cNvPr id="16" name="图片 15"/>
          <p:cNvPicPr>
            <a:picLocks noChangeAspect="1"/>
          </p:cNvPicPr>
          <p:nvPr/>
        </p:nvPicPr>
        <p:blipFill>
          <a:blip r:embed="rId1"/>
          <a:stretch>
            <a:fillRect/>
          </a:stretch>
        </p:blipFill>
        <p:spPr>
          <a:xfrm>
            <a:off x="8649335" y="2073275"/>
            <a:ext cx="3243580" cy="326644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23273" y="-58420"/>
            <a:ext cx="5545455" cy="953135"/>
          </a:xfrm>
          <a:prstGeom prst="rect">
            <a:avLst/>
          </a:prstGeom>
          <a:noFill/>
        </p:spPr>
        <p:txBody>
          <a:bodyPr wrap="none" rtlCol="0" anchor="t">
            <a:spAutoFit/>
          </a:bodyPr>
          <a:lstStyle/>
          <a:p>
            <a:pPr algn="just">
              <a:lnSpc>
                <a:spcPct val="200000"/>
              </a:lnSpc>
            </a:pPr>
            <a:r>
              <a:rPr lang="zh-CN" altLang="en-US" sz="2800" b="1" u="sng" dirty="0">
                <a:latin typeface="方正姚体" panose="02010601030101010101" charset="-122"/>
                <a:ea typeface="方正姚体" panose="02010601030101010101" charset="-122"/>
                <a:cs typeface="Arial" panose="020B0604020202090204" pitchFamily="34" charset="0"/>
                <a:sym typeface="+mn-ea"/>
              </a:rPr>
              <a:t>为什么有责任心的人才能养宠物？</a:t>
            </a:r>
            <a:endParaRPr lang="zh-CN" altLang="en-US" sz="2800" b="1" u="sng" dirty="0">
              <a:latin typeface="方正姚体" panose="02010601030101010101" charset="-122"/>
              <a:ea typeface="方正姚体" panose="02010601030101010101" charset="-122"/>
              <a:cs typeface="Arial" panose="020B0604020202090204" pitchFamily="34" charset="0"/>
              <a:sym typeface="+mn-ea"/>
            </a:endParaRPr>
          </a:p>
        </p:txBody>
      </p:sp>
      <p:sp>
        <p:nvSpPr>
          <p:cNvPr id="4" name="圆角矩形 3"/>
          <p:cNvSpPr/>
          <p:nvPr/>
        </p:nvSpPr>
        <p:spPr>
          <a:xfrm>
            <a:off x="158115" y="99568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310515" y="111633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因为汪星人不会照顾自己</a:t>
            </a:r>
            <a:endParaRPr lang="zh-CN" altLang="en-US" sz="2000">
              <a:latin typeface="微软雅黑" panose="020B0503020204020204" charset="-122"/>
              <a:ea typeface="微软雅黑" panose="020B0503020204020204" charset="-122"/>
            </a:endParaRPr>
          </a:p>
        </p:txBody>
      </p:sp>
      <p:sp>
        <p:nvSpPr>
          <p:cNvPr id="2" name="下箭头 1"/>
          <p:cNvSpPr/>
          <p:nvPr/>
        </p:nvSpPr>
        <p:spPr>
          <a:xfrm>
            <a:off x="1587500" y="173926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 name="圆角矩形 5"/>
          <p:cNvSpPr/>
          <p:nvPr/>
        </p:nvSpPr>
        <p:spPr>
          <a:xfrm>
            <a:off x="158115" y="2385060"/>
            <a:ext cx="3358515"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 name="文本框 6"/>
          <p:cNvSpPr txBox="1"/>
          <p:nvPr/>
        </p:nvSpPr>
        <p:spPr>
          <a:xfrm>
            <a:off x="310515" y="2505710"/>
            <a:ext cx="305371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所以铲屎官要照顾汪星人</a:t>
            </a:r>
            <a:endParaRPr lang="zh-CN" altLang="en-US" sz="2000">
              <a:latin typeface="微软雅黑" panose="020B0503020204020204" charset="-122"/>
              <a:ea typeface="微软雅黑" panose="020B0503020204020204" charset="-122"/>
            </a:endParaRPr>
          </a:p>
        </p:txBody>
      </p:sp>
      <p:sp>
        <p:nvSpPr>
          <p:cNvPr id="8" name="左大括号 7"/>
          <p:cNvSpPr/>
          <p:nvPr/>
        </p:nvSpPr>
        <p:spPr>
          <a:xfrm>
            <a:off x="3667125" y="1873885"/>
            <a:ext cx="569595" cy="170751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417060" y="1912620"/>
            <a:ext cx="1568450" cy="1630045"/>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喂食</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遛弯</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r>
              <a:rPr lang="zh-CN" altLang="en-US" sz="2000">
                <a:latin typeface="微软雅黑" panose="020B0503020204020204" charset="-122"/>
                <a:ea typeface="微软雅黑" panose="020B0503020204020204" charset="-122"/>
              </a:rPr>
              <a:t>洗香香</a:t>
            </a:r>
            <a:endParaRPr lang="zh-CN" altLang="en-US" sz="2000">
              <a:latin typeface="微软雅黑" panose="020B0503020204020204" charset="-122"/>
              <a:ea typeface="微软雅黑" panose="020B0503020204020204" charset="-122"/>
            </a:endParaRPr>
          </a:p>
        </p:txBody>
      </p:sp>
      <p:sp>
        <p:nvSpPr>
          <p:cNvPr id="10" name="下箭头 9"/>
          <p:cNvSpPr/>
          <p:nvPr/>
        </p:nvSpPr>
        <p:spPr>
          <a:xfrm>
            <a:off x="1587500" y="3157855"/>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1" name="圆角矩形 10"/>
          <p:cNvSpPr/>
          <p:nvPr/>
        </p:nvSpPr>
        <p:spPr>
          <a:xfrm>
            <a:off x="158115" y="3782695"/>
            <a:ext cx="425958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2" name="文本框 11"/>
          <p:cNvSpPr txBox="1"/>
          <p:nvPr/>
        </p:nvSpPr>
        <p:spPr>
          <a:xfrm>
            <a:off x="310515" y="3903345"/>
            <a:ext cx="4107180"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铲屎官如果忘了，汪星人就狗带了</a:t>
            </a:r>
            <a:endParaRPr lang="en-US" altLang="zh-CN" sz="2000">
              <a:latin typeface="微软雅黑" panose="020B0503020204020204" charset="-122"/>
              <a:ea typeface="微软雅黑" panose="020B0503020204020204" charset="-122"/>
            </a:endParaRPr>
          </a:p>
        </p:txBody>
      </p:sp>
      <p:sp>
        <p:nvSpPr>
          <p:cNvPr id="13" name="下箭头 12"/>
          <p:cNvSpPr/>
          <p:nvPr/>
        </p:nvSpPr>
        <p:spPr>
          <a:xfrm>
            <a:off x="1587500" y="4519930"/>
            <a:ext cx="499745" cy="541655"/>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4" name="圆角矩形 13"/>
          <p:cNvSpPr/>
          <p:nvPr/>
        </p:nvSpPr>
        <p:spPr>
          <a:xfrm>
            <a:off x="158115" y="5149850"/>
            <a:ext cx="5397500" cy="6394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5" name="文本框 14"/>
          <p:cNvSpPr txBox="1"/>
          <p:nvPr/>
        </p:nvSpPr>
        <p:spPr>
          <a:xfrm>
            <a:off x="234315" y="5269865"/>
            <a:ext cx="5393055" cy="398780"/>
          </a:xfrm>
          <a:prstGeom prst="rect">
            <a:avLst/>
          </a:prstGeom>
          <a:noFill/>
        </p:spPr>
        <p:txBody>
          <a:bodyPr wrap="square" rtlCol="0">
            <a:spAutoFit/>
          </a:bodyPr>
          <a:lstStyle/>
          <a:p>
            <a:r>
              <a:rPr lang="zh-CN" altLang="en-US" sz="2000">
                <a:latin typeface="微软雅黑" panose="020B0503020204020204" charset="-122"/>
                <a:ea typeface="微软雅黑" panose="020B0503020204020204" charset="-122"/>
              </a:rPr>
              <a:t>面对其他诱惑，铲屎官要时刻铭记自己的使命</a:t>
            </a:r>
            <a:endParaRPr lang="zh-CN" altLang="en-US" sz="2000">
              <a:latin typeface="微软雅黑" panose="020B0503020204020204" charset="-122"/>
              <a:ea typeface="微软雅黑" panose="020B0503020204020204" charset="-122"/>
            </a:endParaRPr>
          </a:p>
        </p:txBody>
      </p:sp>
      <p:sp>
        <p:nvSpPr>
          <p:cNvPr id="17" name="文本框 16"/>
          <p:cNvSpPr txBox="1"/>
          <p:nvPr/>
        </p:nvSpPr>
        <p:spPr>
          <a:xfrm>
            <a:off x="9377680" y="1515110"/>
            <a:ext cx="1106170" cy="4636770"/>
          </a:xfrm>
          <a:prstGeom prst="rect">
            <a:avLst/>
          </a:prstGeom>
          <a:noFill/>
        </p:spPr>
        <p:txBody>
          <a:bodyPr vert="eaVert" wrap="square" rtlCol="0">
            <a:spAutoFit/>
          </a:bodyPr>
          <a:lstStyle/>
          <a:p>
            <a:r>
              <a:rPr lang="zh-CN" altLang="en-US" sz="6000">
                <a:latin typeface="方正姚体" panose="02010601030101010101" charset="-122"/>
                <a:ea typeface="方正姚体" panose="02010601030101010101" charset="-122"/>
              </a:rPr>
              <a:t>递 推 </a:t>
            </a:r>
            <a:r>
              <a:rPr lang="en-US" altLang="zh-CN" sz="6000">
                <a:latin typeface="方正姚体" panose="02010601030101010101" charset="-122"/>
                <a:ea typeface="方正姚体" panose="02010601030101010101" charset="-122"/>
              </a:rPr>
              <a:t>+ </a:t>
            </a:r>
            <a:r>
              <a:rPr lang="zh-CN" altLang="en-US" sz="6000">
                <a:latin typeface="方正姚体" panose="02010601030101010101" charset="-122"/>
                <a:ea typeface="方正姚体" panose="02010601030101010101" charset="-122"/>
              </a:rPr>
              <a:t>反 推  </a:t>
            </a:r>
            <a:endParaRPr lang="zh-CN" altLang="en-US" sz="6000">
              <a:latin typeface="方正姚体" panose="02010601030101010101" charset="-122"/>
              <a:ea typeface="方正姚体" panose="02010601030101010101" charset="-122"/>
            </a:endParaRPr>
          </a:p>
        </p:txBody>
      </p:sp>
      <p:sp>
        <p:nvSpPr>
          <p:cNvPr id="19" name="燕尾形箭头 18"/>
          <p:cNvSpPr/>
          <p:nvPr/>
        </p:nvSpPr>
        <p:spPr>
          <a:xfrm>
            <a:off x="6221730" y="2915285"/>
            <a:ext cx="2609850" cy="102743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544639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rPr>
              <a:t>    Having a dog helps a child learn how to act responsibly. </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As a dog owner, the child must take care of the animal's daily needs. The dog must be fed and exercised every day. The dog is completely dependent on its owner for all its needs, including the need for good health and a safe environment. If the child forgets any of these responsibilities, or ignores any of the dog's needs, the dog will suffer. This teaches the child that his responsibility to the dog is more important than his desire to play with his toys, talk on the phone, or watch TV.</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endParaRP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 </a:t>
            </a:r>
            <a:r>
              <a:rPr lang="zh-CN" altLang="en-US" sz="2800" b="1" dirty="0">
                <a:solidFill>
                  <a:schemeClr val="accent1">
                    <a:lumMod val="90000"/>
                  </a:schemeClr>
                </a:solidFill>
                <a:latin typeface="微软雅黑" panose="020B0503020204020204" charset="-122"/>
                <a:ea typeface="微软雅黑" panose="020B0503020204020204" charset="-122"/>
              </a:rPr>
              <a:t>结尾段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78504" y="2589042"/>
            <a:ext cx="11459845" cy="235218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703060505090304" pitchFamily="18" charset="0"/>
              </a:rPr>
              <a:t>记叙文</a:t>
            </a:r>
            <a:endParaRPr lang="en-US" altLang="zh-CN" sz="2000" kern="100" dirty="0">
              <a:solidFill>
                <a:schemeClr val="tx1"/>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703060505090304" pitchFamily="18" charset="0"/>
              </a:rPr>
              <a:t>议论文</a:t>
            </a:r>
            <a:endParaRPr lang="en-US" altLang="zh-CN" sz="2000" kern="100" dirty="0">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说明文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描写文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703060505090304" pitchFamily="18" charset="0"/>
            </a:endParaRPr>
          </a:p>
        </p:txBody>
      </p:sp>
      <p:sp>
        <p:nvSpPr>
          <p:cNvPr id="4" name="文本框 3"/>
          <p:cNvSpPr txBox="1"/>
          <p:nvPr/>
        </p:nvSpPr>
        <p:spPr>
          <a:xfrm>
            <a:off x="978309" y="2065754"/>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文体分类</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228840" y="115001"/>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 </a:t>
            </a:r>
            <a:r>
              <a:rPr lang="zh-CN" altLang="en-US" sz="2800" b="1" dirty="0">
                <a:solidFill>
                  <a:schemeClr val="accent1">
                    <a:lumMod val="90000"/>
                  </a:schemeClr>
                </a:solidFill>
                <a:latin typeface="微软雅黑" panose="020B0503020204020204" charset="-122"/>
                <a:ea typeface="微软雅黑" panose="020B0503020204020204" charset="-122"/>
              </a:rPr>
              <a:t>议论文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807948"/>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开头段：主题（中心论点）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①分论点</a:t>
            </a:r>
            <a:r>
              <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1</a:t>
            </a:r>
            <a:endPar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②分论点</a:t>
            </a:r>
            <a:r>
              <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2</a:t>
            </a:r>
            <a:endPar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结尾段：结论（重申中心论点）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议论文常用模式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381375" cy="368300"/>
          </a:xfrm>
          <a:prstGeom prst="rect">
            <a:avLst/>
          </a:prstGeom>
          <a:noFill/>
        </p:spPr>
        <p:txBody>
          <a:bodyPr wrap="none" rtlCol="0">
            <a:spAutoFit/>
          </a:bodyPr>
          <a:p>
            <a:pPr algn="l"/>
            <a:r>
              <a:rPr lang="zh-CN" altLang="en-US">
                <a:solidFill>
                  <a:schemeClr val="accent4">
                    <a:lumMod val="20000"/>
                    <a:lumOff val="80000"/>
                  </a:schemeClr>
                </a:solidFill>
              </a:rPr>
              <a:t>1.2.3.3逻辑顺序(Logical Order)</a:t>
            </a:r>
            <a:endParaRPr lang="zh-CN" altLang="en-US">
              <a:solidFill>
                <a:schemeClr val="accent4">
                  <a:lumMod val="20000"/>
                  <a:lumOff val="80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 </a:t>
            </a:r>
            <a:r>
              <a:rPr lang="zh-CN" altLang="en-US" sz="2800" b="1" dirty="0">
                <a:solidFill>
                  <a:schemeClr val="accent1">
                    <a:lumMod val="90000"/>
                  </a:schemeClr>
                </a:solidFill>
                <a:latin typeface="微软雅黑" panose="020B0503020204020204" charset="-122"/>
                <a:ea typeface="微软雅黑" panose="020B0503020204020204" charset="-122"/>
              </a:rPr>
              <a:t>结尾段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4" name="文本框 3"/>
          <p:cNvSpPr txBox="1"/>
          <p:nvPr/>
        </p:nvSpPr>
        <p:spPr>
          <a:xfrm>
            <a:off x="365565" y="1104217"/>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历年真题</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nvGraphicFramePr>
        <p:xfrm>
          <a:off x="1508125" y="1946910"/>
          <a:ext cx="9175750" cy="4442462"/>
        </p:xfrm>
        <a:graphic>
          <a:graphicData uri="http://schemas.openxmlformats.org/drawingml/2006/table">
            <a:tbl>
              <a:tblPr firstRow="1" bandRow="1">
                <a:tableStyleId>{93296810-A885-4BE3-A3E7-6D5BEEA58F35}</a:tableStyleId>
              </a:tblPr>
              <a:tblGrid>
                <a:gridCol w="1626870"/>
                <a:gridCol w="6129020"/>
                <a:gridCol w="1419860"/>
              </a:tblGrid>
              <a:tr h="365760">
                <a:tc>
                  <a:txBody>
                    <a:bodyPr/>
                    <a:lstStyle/>
                    <a:p>
                      <a:pPr algn="ctr"/>
                      <a:r>
                        <a:rPr lang="zh-CN" altLang="en-US" sz="1800" dirty="0">
                          <a:latin typeface="微软雅黑" panose="020B0503020204020204" charset="-122"/>
                          <a:ea typeface="微软雅黑" panose="020B0503020204020204" charset="-122"/>
                        </a:rPr>
                        <a:t>年份</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文章题目</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文章类型</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r>
              <a:tr h="407670">
                <a:tc>
                  <a:txBody>
                    <a:bodyPr/>
                    <a:lstStyle/>
                    <a:p>
                      <a:r>
                        <a:rPr lang="en-US" altLang="zh-CN" sz="1800" dirty="0">
                          <a:latin typeface="微软雅黑" panose="020B0503020204020204" charset="-122"/>
                          <a:ea typeface="微软雅黑" panose="020B0503020204020204" charset="-122"/>
                        </a:rPr>
                        <a:t>2016 -04</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Why</a:t>
                      </a:r>
                      <a:r>
                        <a:rPr lang="en-US" altLang="zh-CN" sz="1800" baseline="0" dirty="0">
                          <a:latin typeface="微软雅黑" panose="020B0503020204020204" charset="-122"/>
                          <a:ea typeface="微软雅黑" panose="020B0503020204020204" charset="-122"/>
                        </a:rPr>
                        <a:t> Movies Are Popular?</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2015 -10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Enjoying Your</a:t>
                      </a:r>
                      <a:r>
                        <a:rPr lang="en-US" altLang="zh-CN" sz="1800" baseline="0" dirty="0">
                          <a:latin typeface="微软雅黑" panose="020B0503020204020204" charset="-122"/>
                          <a:ea typeface="微软雅黑" panose="020B0503020204020204" charset="-122"/>
                        </a:rPr>
                        <a:t> Camping Trip </a:t>
                      </a:r>
                      <a:r>
                        <a:rPr lang="zh-CN" altLang="en-US" sz="1800" baseline="0" dirty="0">
                          <a:latin typeface="微软雅黑" panose="020B0503020204020204" charset="-122"/>
                          <a:ea typeface="微软雅黑" panose="020B0503020204020204" charset="-122"/>
                        </a:rPr>
                        <a:t>享受你的露营旅行</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2015 -04</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The Doubts That</a:t>
                      </a:r>
                      <a:r>
                        <a:rPr lang="en-US" altLang="zh-CN" sz="1800" baseline="0" dirty="0">
                          <a:latin typeface="微软雅黑" panose="020B0503020204020204" charset="-122"/>
                          <a:ea typeface="微软雅黑" panose="020B0503020204020204" charset="-122"/>
                        </a:rPr>
                        <a:t> Haunts  </a:t>
                      </a:r>
                      <a:r>
                        <a:rPr lang="zh-CN" altLang="en-US" sz="1800" baseline="0" dirty="0">
                          <a:latin typeface="微软雅黑" panose="020B0503020204020204" charset="-122"/>
                          <a:ea typeface="微软雅黑" panose="020B0503020204020204" charset="-122"/>
                        </a:rPr>
                        <a:t>挥之不去的自我怀疑</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2014 -10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The Job I Would Like to Do</a:t>
                      </a:r>
                      <a:r>
                        <a:rPr lang="en-US" altLang="zh-CN" sz="1800" baseline="0" dirty="0">
                          <a:latin typeface="微软雅黑" panose="020B0503020204020204" charset="-122"/>
                          <a:ea typeface="微软雅黑" panose="020B0503020204020204" charset="-122"/>
                        </a:rPr>
                        <a:t> after Graduation</a:t>
                      </a:r>
                      <a:endParaRPr lang="zh-CN" altLang="en-US"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2014 -04</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The Positive Effects of Owning a Dog on Children</a:t>
                      </a:r>
                      <a:endParaRPr lang="en-US"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2013 -10</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Say No to Blind Optimism </a:t>
                      </a:r>
                      <a:r>
                        <a:rPr lang="zh-CN" altLang="en-US" sz="1800" b="0" kern="1200" dirty="0">
                          <a:solidFill>
                            <a:schemeClr val="dk1"/>
                          </a:solidFill>
                          <a:effectLst/>
                          <a:latin typeface="微软雅黑" panose="020B0503020204020204" charset="-122"/>
                          <a:ea typeface="微软雅黑" panose="020B0503020204020204" charset="-122"/>
                          <a:cs typeface="+mn-cs"/>
                        </a:rPr>
                        <a:t>对盲目乐观说不</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2013 -01</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Parents Are Not Always the Best Teachers</a:t>
                      </a:r>
                      <a:endParaRPr lang="en-US"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2012 -10</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charset="-122"/>
                          <a:ea typeface="微软雅黑" panose="020B0503020204020204" charset="-122"/>
                          <a:cs typeface="+mn-cs"/>
                        </a:rPr>
                        <a:t>The Magic of Music</a:t>
                      </a:r>
                      <a:endParaRPr lang="en-US" altLang="zh-CN" sz="180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2012 -01</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Dating in Cyberspace  </a:t>
                      </a:r>
                      <a:r>
                        <a:rPr lang="zh-CN" altLang="en-US" sz="1800" b="0" kern="1200" dirty="0">
                          <a:solidFill>
                            <a:schemeClr val="dk1"/>
                          </a:solidFill>
                          <a:effectLst/>
                          <a:latin typeface="微软雅黑" panose="020B0503020204020204" charset="-122"/>
                          <a:ea typeface="微软雅黑" panose="020B0503020204020204" charset="-122"/>
                          <a:cs typeface="+mn-cs"/>
                        </a:rPr>
                        <a:t>网络约会</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2011 -10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b="0" kern="1200" dirty="0">
                          <a:solidFill>
                            <a:schemeClr val="dk1"/>
                          </a:solidFill>
                          <a:effectLst/>
                          <a:latin typeface="微软雅黑" panose="020B0503020204020204" charset="-122"/>
                          <a:ea typeface="微软雅黑" panose="020B0503020204020204" charset="-122"/>
                          <a:cs typeface="+mn-cs"/>
                        </a:rPr>
                        <a:t>Life Expectancy   </a:t>
                      </a:r>
                      <a:r>
                        <a:rPr lang="zh-CN" altLang="en-US" sz="1800" b="0" kern="1200" dirty="0">
                          <a:solidFill>
                            <a:schemeClr val="dk1"/>
                          </a:solidFill>
                          <a:effectLst/>
                          <a:latin typeface="微软雅黑" panose="020B0503020204020204" charset="-122"/>
                          <a:ea typeface="微软雅黑" panose="020B0503020204020204" charset="-122"/>
                          <a:cs typeface="+mn-cs"/>
                        </a:rPr>
                        <a:t>寿命</a:t>
                      </a:r>
                      <a:endParaRPr lang="zh-CN" altLang="en-US" sz="1800" b="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bl>
          </a:graphicData>
        </a:graphic>
      </p:graphicFrame>
      <p:graphicFrame>
        <p:nvGraphicFramePr>
          <p:cNvPr id="7" name="图示 6"/>
          <p:cNvGraphicFramePr/>
          <p:nvPr/>
        </p:nvGraphicFramePr>
        <p:xfrm>
          <a:off x="9521070" y="237550"/>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 </a:t>
            </a:r>
            <a:r>
              <a:rPr lang="zh-CN" altLang="en-US" sz="2800" b="1" dirty="0">
                <a:solidFill>
                  <a:schemeClr val="accent1">
                    <a:lumMod val="90000"/>
                  </a:schemeClr>
                </a:solidFill>
                <a:latin typeface="微软雅黑" panose="020B0503020204020204" charset="-122"/>
                <a:ea typeface="微软雅黑" panose="020B0503020204020204" charset="-122"/>
              </a:rPr>
              <a:t>结尾段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78504" y="2589042"/>
            <a:ext cx="11459845" cy="967188"/>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703060505090304" pitchFamily="18" charset="0"/>
              </a:rPr>
              <a:t>在历年考试中</a:t>
            </a:r>
            <a:r>
              <a:rPr lang="zh-CN" altLang="en-US" sz="2000" kern="100" dirty="0">
                <a:latin typeface="微软雅黑" panose="020B0503020204020204" charset="-122"/>
                <a:ea typeface="微软雅黑" panose="020B0503020204020204" charset="-122"/>
                <a:cs typeface="Times New Roman" panose="02020703060505090304" pitchFamily="18" charset="0"/>
              </a:rPr>
              <a:t>，补充段落题型考察议论文最多，说明文次之，记叙文和描写文几乎没有考过。</a:t>
            </a:r>
            <a:endParaRPr lang="en-US" altLang="zh-CN" sz="2000" kern="100" dirty="0">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对结尾段的考察也比较少。</a:t>
            </a: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703060505090304" pitchFamily="18" charset="0"/>
            </a:endParaRPr>
          </a:p>
        </p:txBody>
      </p:sp>
      <p:graphicFrame>
        <p:nvGraphicFramePr>
          <p:cNvPr id="5" name="图示 4"/>
          <p:cNvGraphicFramePr/>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 </a:t>
            </a:r>
            <a:r>
              <a:rPr lang="zh-CN" altLang="en-US" sz="2800" b="1" dirty="0">
                <a:solidFill>
                  <a:schemeClr val="accent1">
                    <a:lumMod val="90000"/>
                  </a:schemeClr>
                </a:solidFill>
                <a:latin typeface="微软雅黑" panose="020B0503020204020204" charset="-122"/>
                <a:ea typeface="微软雅黑" panose="020B0503020204020204" charset="-122"/>
              </a:rPr>
              <a:t>记叙文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时间顺序是记叙文最常用的写作发展顺序。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1.3.1.3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 </a:t>
            </a:r>
            <a:r>
              <a:rPr lang="zh-CN" altLang="en-US" sz="2800" b="1" dirty="0">
                <a:solidFill>
                  <a:schemeClr val="accent1">
                    <a:lumMod val="90000"/>
                  </a:schemeClr>
                </a:solidFill>
                <a:latin typeface="微软雅黑" panose="020B0503020204020204" charset="-122"/>
                <a:ea typeface="微软雅黑" panose="020B0503020204020204" charset="-122"/>
              </a:rPr>
              <a:t>议论文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807948"/>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开头段：主题（中心论点）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2</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a:t>
            </a:r>
            <a:r>
              <a:rPr lang="zh-CN" altLang="en-US"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结论（重申中心论点）</a:t>
            </a:r>
            <a:endPar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议论文常用模式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逻辑顺序是议论文最常用的文章发展顺序。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562350" cy="368300"/>
          </a:xfrm>
          <a:prstGeom prst="rect">
            <a:avLst/>
          </a:prstGeom>
          <a:noFill/>
        </p:spPr>
        <p:txBody>
          <a:bodyPr wrap="none" rtlCol="0">
            <a:spAutoFit/>
          </a:bodyPr>
          <a:p>
            <a:pPr algn="l"/>
            <a:r>
              <a:rPr lang="zh-CN" altLang="en-US">
                <a:solidFill>
                  <a:schemeClr val="accent4">
                    <a:lumMod val="20000"/>
                    <a:lumOff val="80000"/>
                  </a:schemeClr>
                </a:solidFill>
              </a:rPr>
              <a:t>1.2.3.4举例说明(Examplification)</a:t>
            </a:r>
            <a:endParaRPr lang="zh-CN" altLang="en-US">
              <a:solidFill>
                <a:schemeClr val="accent4">
                  <a:lumMod val="20000"/>
                  <a:lumOff val="80000"/>
                </a:schemeClr>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做题步骤：</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行文结构可以这样。。。</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开头段：主题</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topic</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point1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to begin/start with</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point2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furthermore, in addition, besides, moreover</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conclusion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finally, last but not least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结尾段往往是对主题的重申，所以要简洁有效，或者呼吁人们一起来做某事。</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题目要求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100</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字左右，所以最好第一句话重申主题；第二句总结主体段落中的分论点；最后总结下结论。</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最后填充细节（呼应主题句）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5" name="矩形 4"/>
          <p:cNvSpPr/>
          <p:nvPr/>
        </p:nvSpPr>
        <p:spPr>
          <a:xfrm>
            <a:off x="595123" y="933051"/>
            <a:ext cx="9284168" cy="5355312"/>
          </a:xfrm>
          <a:prstGeom prst="rect">
            <a:avLst/>
          </a:prstGeom>
        </p:spPr>
        <p:txBody>
          <a:bodyPr wrap="square">
            <a:spAutoFit/>
          </a:bodyPr>
          <a:lstStyle/>
          <a:p>
            <a:pPr algn="ctr"/>
            <a:r>
              <a:rPr lang="en-US" altLang="zh-CN" b="1" dirty="0">
                <a:solidFill>
                  <a:srgbClr val="1F2D3D"/>
                </a:solidFill>
                <a:latin typeface="Helvetica Neue For Number"/>
              </a:rPr>
              <a:t>Buying a Car or Going on a Vacation? </a:t>
            </a:r>
            <a:endParaRPr lang="en-US" altLang="zh-CN" b="1" dirty="0">
              <a:solidFill>
                <a:srgbClr val="1F2D3D"/>
              </a:solidFill>
              <a:latin typeface="Helvetica Neue For Number"/>
            </a:endParaRPr>
          </a:p>
          <a:p>
            <a:pPr algn="ctr"/>
            <a:endParaRPr lang="en-US" altLang="zh-CN" dirty="0">
              <a:solidFill>
                <a:srgbClr val="1F2D3D"/>
              </a:solidFill>
              <a:latin typeface="Helvetica Neue For Number"/>
            </a:endParaRPr>
          </a:p>
          <a:p>
            <a:r>
              <a:rPr lang="en-US" altLang="zh-CN" dirty="0">
                <a:solidFill>
                  <a:srgbClr val="1F2D3D"/>
                </a:solidFill>
                <a:latin typeface="Helvetica Neue For Number"/>
              </a:rPr>
              <a:t>     Trying to decide how to use your money is always tough. Should you use your money to buy a car or go on a vacation? Since both of them can provide pleasure, it always makes it difficult for you to make a sensible decision. </a:t>
            </a:r>
            <a:endParaRPr lang="en-US" altLang="zh-CN" dirty="0">
              <a:solidFill>
                <a:srgbClr val="1F2D3D"/>
              </a:solidFill>
              <a:latin typeface="Helvetica Neue For Number"/>
            </a:endParaRPr>
          </a:p>
          <a:p>
            <a:br>
              <a:rPr lang="en-US" altLang="zh-CN" dirty="0"/>
            </a:br>
            <a:r>
              <a:rPr lang="en-US" altLang="zh-CN" dirty="0">
                <a:solidFill>
                  <a:srgbClr val="1F2D3D"/>
                </a:solidFill>
                <a:latin typeface="Helvetica Neue For Number"/>
              </a:rPr>
              <a:t>     The pleasure you get from driving a car is always unforgettable. Every time you drive a car, it gives the pleasure of not having to depend on public transportation. Therefore, you can go to places where public transportation doesn't reach. Moreover, driving a car can also shorten the distance you are traveling and save your time, thus making your life easier and more enjoyable. With a car, your life can be more interesting and convenient. </a:t>
            </a:r>
            <a:endParaRPr lang="en-US" altLang="zh-CN" dirty="0">
              <a:solidFill>
                <a:srgbClr val="1F2D3D"/>
              </a:solidFill>
              <a:latin typeface="Helvetica Neue For Number"/>
            </a:endParaRPr>
          </a:p>
          <a:p>
            <a:br>
              <a:rPr lang="en-US" altLang="zh-CN" dirty="0"/>
            </a:br>
            <a:r>
              <a:rPr lang="en-US" altLang="zh-CN" dirty="0">
                <a:solidFill>
                  <a:srgbClr val="1F2D3D"/>
                </a:solidFill>
                <a:latin typeface="Helvetica Neue For Number"/>
              </a:rPr>
              <a:t>     A vacation gives you the opportunity to learn new things and meet new and interesting people. From a vacation you get the pleasure of doing wonderful things and of totally relaxing and enjoying yourself. The memories you bring home with you can give you the same pleasure again every time you think of them.</a:t>
            </a:r>
            <a:endParaRPr lang="en-US" altLang="zh-CN" dirty="0">
              <a:solidFill>
                <a:srgbClr val="1F2D3D"/>
              </a:solidFill>
              <a:latin typeface="Helvetica Neue For Number"/>
            </a:endParaRPr>
          </a:p>
          <a:p>
            <a:r>
              <a:rPr lang="en-US" altLang="zh-CN" dirty="0">
                <a:solidFill>
                  <a:srgbClr val="1F2D3D"/>
                </a:solidFill>
                <a:latin typeface="Helvetica Neue For Number"/>
              </a:rPr>
              <a:t>_____________________________________________________________________________________________________________________________________________________________________________________________________________________</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5" name="矩形 4"/>
          <p:cNvSpPr/>
          <p:nvPr/>
        </p:nvSpPr>
        <p:spPr>
          <a:xfrm>
            <a:off x="595123" y="933051"/>
            <a:ext cx="9284168" cy="2585323"/>
          </a:xfrm>
          <a:prstGeom prst="rect">
            <a:avLst/>
          </a:prstGeom>
        </p:spPr>
        <p:txBody>
          <a:bodyPr wrap="square">
            <a:spAutoFit/>
          </a:bodyPr>
          <a:lstStyle/>
          <a:p>
            <a:pPr algn="ctr"/>
            <a:r>
              <a:rPr lang="en-US" altLang="zh-CN" b="1" dirty="0">
                <a:solidFill>
                  <a:srgbClr val="1F2D3D"/>
                </a:solidFill>
                <a:latin typeface="Helvetica Neue For Number"/>
              </a:rPr>
              <a:t>Buying a Car or Going on a Vacation? </a:t>
            </a:r>
            <a:endParaRPr lang="en-US" altLang="zh-CN" b="1" dirty="0">
              <a:solidFill>
                <a:srgbClr val="1F2D3D"/>
              </a:solidFill>
              <a:latin typeface="Helvetica Neue For Number"/>
            </a:endParaRPr>
          </a:p>
          <a:p>
            <a:pPr algn="ctr"/>
            <a:endParaRPr lang="en-US" altLang="zh-CN" dirty="0">
              <a:solidFill>
                <a:srgbClr val="1F2D3D"/>
              </a:solidFill>
              <a:latin typeface="Helvetica Neue For Number"/>
            </a:endParaRPr>
          </a:p>
          <a:p>
            <a:r>
              <a:rPr lang="en-US" altLang="zh-CN" dirty="0">
                <a:solidFill>
                  <a:srgbClr val="1F2D3D"/>
                </a:solidFill>
                <a:latin typeface="Helvetica Neue For Number"/>
              </a:rPr>
              <a:t>I Should you use your money to buy a car or go on a vacation?</a:t>
            </a:r>
            <a:endParaRPr lang="en-US" altLang="zh-CN" dirty="0">
              <a:solidFill>
                <a:srgbClr val="1F2D3D"/>
              </a:solidFill>
              <a:latin typeface="Helvetica Neue For Number"/>
            </a:endParaRPr>
          </a:p>
          <a:p>
            <a:endParaRPr lang="en-US" altLang="zh-CN" dirty="0">
              <a:solidFill>
                <a:srgbClr val="1F2D3D"/>
              </a:solidFill>
              <a:latin typeface="Helvetica Neue For Number"/>
            </a:endParaRPr>
          </a:p>
          <a:p>
            <a:r>
              <a:rPr lang="en-US" altLang="zh-CN" dirty="0">
                <a:solidFill>
                  <a:srgbClr val="1F2D3D"/>
                </a:solidFill>
                <a:latin typeface="Helvetica Neue For Number"/>
              </a:rPr>
              <a:t>II The advantage of buying a car.</a:t>
            </a:r>
            <a:endParaRPr lang="en-US" altLang="zh-CN" dirty="0">
              <a:solidFill>
                <a:srgbClr val="1F2D3D"/>
              </a:solidFill>
              <a:latin typeface="Helvetica Neue For Number"/>
            </a:endParaRPr>
          </a:p>
          <a:p>
            <a:endParaRPr lang="en-US" altLang="zh-CN" dirty="0">
              <a:solidFill>
                <a:srgbClr val="1F2D3D"/>
              </a:solidFill>
              <a:latin typeface="Helvetica Neue For Number"/>
            </a:endParaRPr>
          </a:p>
          <a:p>
            <a:r>
              <a:rPr lang="en-US" altLang="zh-CN" dirty="0">
                <a:solidFill>
                  <a:srgbClr val="1F2D3D"/>
                </a:solidFill>
                <a:latin typeface="Helvetica Neue For Number"/>
              </a:rPr>
              <a:t>III The advantage of taking a vacation</a:t>
            </a:r>
            <a:endParaRPr lang="en-US" altLang="zh-CN" dirty="0">
              <a:solidFill>
                <a:srgbClr val="1F2D3D"/>
              </a:solidFill>
              <a:latin typeface="Helvetica Neue For Number"/>
            </a:endParaRPr>
          </a:p>
          <a:p>
            <a:endParaRPr lang="en-US" altLang="zh-CN" dirty="0">
              <a:solidFill>
                <a:srgbClr val="1F2D3D"/>
              </a:solidFill>
              <a:latin typeface="Helvetica Neue For Number"/>
            </a:endParaRPr>
          </a:p>
          <a:p>
            <a:r>
              <a:rPr lang="en-US" altLang="zh-CN" dirty="0">
                <a:solidFill>
                  <a:srgbClr val="1F2D3D"/>
                </a:solidFill>
                <a:latin typeface="Helvetica Neue For Number"/>
              </a:rPr>
              <a:t>IV_____________________________________________</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207764" y="725962"/>
            <a:ext cx="11459845" cy="1976951"/>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5" name="矩形 4"/>
          <p:cNvSpPr/>
          <p:nvPr/>
        </p:nvSpPr>
        <p:spPr>
          <a:xfrm>
            <a:off x="595123" y="933051"/>
            <a:ext cx="9284168" cy="2585323"/>
          </a:xfrm>
          <a:prstGeom prst="rect">
            <a:avLst/>
          </a:prstGeom>
        </p:spPr>
        <p:txBody>
          <a:bodyPr wrap="square">
            <a:spAutoFit/>
          </a:bodyPr>
          <a:lstStyle/>
          <a:p>
            <a:pPr algn="ctr"/>
            <a:r>
              <a:rPr lang="en-US" altLang="zh-CN" b="1" dirty="0">
                <a:solidFill>
                  <a:srgbClr val="1F2D3D"/>
                </a:solidFill>
                <a:latin typeface="Helvetica Neue For Number"/>
              </a:rPr>
              <a:t>Buying a Car or Going on a Vacation? </a:t>
            </a:r>
            <a:endParaRPr lang="en-US" altLang="zh-CN" b="1" dirty="0">
              <a:solidFill>
                <a:srgbClr val="1F2D3D"/>
              </a:solidFill>
              <a:latin typeface="Helvetica Neue For Number"/>
            </a:endParaRPr>
          </a:p>
          <a:p>
            <a:pPr algn="ctr"/>
            <a:endParaRPr lang="en-US" altLang="zh-CN" dirty="0">
              <a:solidFill>
                <a:srgbClr val="1F2D3D"/>
              </a:solidFill>
              <a:latin typeface="Helvetica Neue For Number"/>
            </a:endParaRPr>
          </a:p>
          <a:p>
            <a:r>
              <a:rPr lang="en-US" altLang="zh-CN" dirty="0">
                <a:solidFill>
                  <a:srgbClr val="1F2D3D"/>
                </a:solidFill>
                <a:latin typeface="Helvetica Neue For Number"/>
              </a:rPr>
              <a:t>I Should you use your money to buy a car or go on a vacation?</a:t>
            </a:r>
            <a:endParaRPr lang="en-US" altLang="zh-CN" dirty="0">
              <a:solidFill>
                <a:srgbClr val="1F2D3D"/>
              </a:solidFill>
              <a:latin typeface="Helvetica Neue For Number"/>
            </a:endParaRPr>
          </a:p>
          <a:p>
            <a:endParaRPr lang="en-US" altLang="zh-CN" dirty="0">
              <a:solidFill>
                <a:srgbClr val="1F2D3D"/>
              </a:solidFill>
              <a:latin typeface="Helvetica Neue For Number"/>
            </a:endParaRPr>
          </a:p>
          <a:p>
            <a:r>
              <a:rPr lang="en-US" altLang="zh-CN" dirty="0">
                <a:solidFill>
                  <a:srgbClr val="1F2D3D"/>
                </a:solidFill>
                <a:latin typeface="Helvetica Neue For Number"/>
              </a:rPr>
              <a:t>II The advantage of buying a car.</a:t>
            </a:r>
            <a:endParaRPr lang="en-US" altLang="zh-CN" dirty="0">
              <a:solidFill>
                <a:srgbClr val="1F2D3D"/>
              </a:solidFill>
              <a:latin typeface="Helvetica Neue For Number"/>
            </a:endParaRPr>
          </a:p>
          <a:p>
            <a:endParaRPr lang="en-US" altLang="zh-CN" dirty="0">
              <a:solidFill>
                <a:srgbClr val="1F2D3D"/>
              </a:solidFill>
              <a:latin typeface="Helvetica Neue For Number"/>
            </a:endParaRPr>
          </a:p>
          <a:p>
            <a:r>
              <a:rPr lang="en-US" altLang="zh-CN" dirty="0">
                <a:solidFill>
                  <a:srgbClr val="1F2D3D"/>
                </a:solidFill>
                <a:latin typeface="Helvetica Neue For Number"/>
              </a:rPr>
              <a:t>III The advantage of taking a vacation</a:t>
            </a:r>
            <a:endParaRPr lang="en-US" altLang="zh-CN" dirty="0">
              <a:solidFill>
                <a:srgbClr val="1F2D3D"/>
              </a:solidFill>
              <a:latin typeface="Helvetica Neue For Number"/>
            </a:endParaRPr>
          </a:p>
          <a:p>
            <a:endParaRPr lang="en-US" altLang="zh-CN" dirty="0">
              <a:solidFill>
                <a:srgbClr val="1F2D3D"/>
              </a:solidFill>
              <a:latin typeface="Helvetica Neue For Number"/>
            </a:endParaRPr>
          </a:p>
          <a:p>
            <a:r>
              <a:rPr lang="en-US" altLang="zh-CN" dirty="0">
                <a:solidFill>
                  <a:schemeClr val="accent4">
                    <a:lumMod val="75000"/>
                  </a:schemeClr>
                </a:solidFill>
                <a:latin typeface="Helvetica Neue For Number"/>
              </a:rPr>
              <a:t>IV </a:t>
            </a:r>
            <a:r>
              <a:rPr lang="en-US" altLang="zh-CN" dirty="0" err="1">
                <a:solidFill>
                  <a:schemeClr val="accent4">
                    <a:lumMod val="75000"/>
                  </a:schemeClr>
                </a:solidFill>
                <a:latin typeface="Helvetica Neue For Number"/>
              </a:rPr>
              <a:t>Conslusion</a:t>
            </a:r>
            <a:endParaRPr lang="zh-CN" altLang="en-US" dirty="0">
              <a:solidFill>
                <a:schemeClr val="accent4">
                  <a:lumMod val="75000"/>
                </a:schemeClr>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p:cNvSpPr/>
          <p:nvPr/>
        </p:nvSpPr>
        <p:spPr>
          <a:xfrm>
            <a:off x="273003" y="1820002"/>
            <a:ext cx="11459845" cy="3812710"/>
          </a:xfrm>
          <a:prstGeom prst="rect">
            <a:avLst/>
          </a:prstGeom>
        </p:spPr>
        <p:txBody>
          <a:bodyPr wrap="square">
            <a:spAutoFit/>
          </a:bodyPr>
          <a:lstStyle/>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段落核心词：</a:t>
            </a:r>
            <a:r>
              <a:rPr lang="en-US" altLang="zh-CN" sz="2000" dirty="0" err="1">
                <a:solidFill>
                  <a:srgbClr val="1F2D3D"/>
                </a:solidFill>
                <a:latin typeface="Helvetica Neue For Number"/>
              </a:rPr>
              <a:t>Conslusion</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主题句：</a:t>
            </a:r>
            <a:r>
              <a:rPr lang="en-US" altLang="zh-CN" sz="2000" dirty="0">
                <a:solidFill>
                  <a:srgbClr val="1F2D3D"/>
                </a:solidFill>
                <a:latin typeface="Helvetica Neue For Number"/>
              </a:rPr>
              <a:t>All in all, whether we buy a car or travel, we can derive happiness from it.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enjoy the fun of driving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lvl="3" algn="just">
              <a:lnSpc>
                <a:spcPct val="150000"/>
              </a:lnSpc>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traveling can make us meet interesting people and things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最后将它们连成完整的段落</a:t>
            </a:r>
            <a:endParaRPr lang="en-US" altLang="zh-CN"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21" name="图示 20"/>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1.1.2.3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p:cNvSpPr/>
          <p:nvPr/>
        </p:nvSpPr>
        <p:spPr>
          <a:xfrm>
            <a:off x="273004" y="1820002"/>
            <a:ext cx="9995536" cy="3731278"/>
          </a:xfrm>
          <a:prstGeom prst="rect">
            <a:avLst/>
          </a:prstGeom>
        </p:spPr>
        <p:txBody>
          <a:bodyPr wrap="square">
            <a:spAutoFit/>
          </a:bodyPr>
          <a:lstStyle/>
          <a:p>
            <a:pPr lvl="2" algn="just">
              <a:lnSpc>
                <a:spcPct val="150000"/>
              </a:lnSpc>
            </a:pPr>
            <a:r>
              <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All in all, whether we buy a car or travel, we can derive happiness from it. Buying a car can make our life easier, while traveling can make us meet interesting people and things, and relax. From my point of view, I would choose to buy a car. Not only can we enjoy the fun of driving, our life will be more interesting and convenient. Besides, cars can help us save more money on traffic and set aside more money for traveling. The most important thing in life is to be happy. No matter what we choose, I hope our body and mind will always be on the road.</a:t>
            </a:r>
            <a:endParaRPr lang="en-US" altLang="zh-CN" sz="2000"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21" name="图示 20"/>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 </a:t>
            </a:r>
            <a:r>
              <a:rPr lang="zh-CN" altLang="en-US" sz="2800" b="1" dirty="0">
                <a:solidFill>
                  <a:schemeClr val="accent1">
                    <a:lumMod val="90000"/>
                  </a:schemeClr>
                </a:solidFill>
                <a:latin typeface="微软雅黑" panose="020B0503020204020204" charset="-122"/>
                <a:ea typeface="微软雅黑" panose="020B0503020204020204" charset="-122"/>
              </a:rPr>
              <a:t>说明文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4027170" cy="368300"/>
          </a:xfrm>
          <a:prstGeom prst="rect">
            <a:avLst/>
          </a:prstGeom>
          <a:noFill/>
        </p:spPr>
        <p:txBody>
          <a:bodyPr wrap="none" rtlCol="0">
            <a:spAutoFit/>
          </a:bodyPr>
          <a:p>
            <a:pPr algn="l"/>
            <a:r>
              <a:rPr lang="zh-CN" altLang="en-US">
                <a:solidFill>
                  <a:schemeClr val="accent4">
                    <a:lumMod val="20000"/>
                    <a:lumOff val="80000"/>
                  </a:schemeClr>
                </a:solidFill>
              </a:rPr>
              <a:t>1.2.4.1时间顺序(Chronological Order)</a:t>
            </a:r>
            <a:endParaRPr lang="zh-CN" altLang="en-US">
              <a:solidFill>
                <a:schemeClr val="accent4">
                  <a:lumMod val="20000"/>
                  <a:lumOff val="80000"/>
                </a:schemeClr>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6077" y="2598466"/>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逻辑顺序是说明文常用的文章写作顺序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做题步骤：</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行文结构可以这样。。。</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开头段：主要说明的事物</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①要点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point1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to begin/start with</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②要点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point2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furthermore, in addition, besides, moreover</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conclusion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finally, last but not least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结尾段往往是对要说明事物的最后总结，所以要简洁力，有效强调文章要说明的问题。</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题目要求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100</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字左右，所以最好第一句话重申主题；第二句话说明事物；最后一句话强调文章中心。</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最后填充细节（呼应主题句）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Enjoying Your Camping Trip </a:t>
            </a:r>
            <a:endParaRPr lang="en-US" altLang="zh-CN" dirty="0">
              <a:latin typeface="微软雅黑" panose="020B0503020204020204" charset="-122"/>
              <a:ea typeface="微软雅黑" panose="020B0503020204020204" charset="-122"/>
            </a:endParaRPr>
          </a:p>
          <a:p>
            <a:pPr indent="800100" algn="ctr">
              <a:lnSpc>
                <a:spcPct val="150000"/>
              </a:lnSpc>
              <a:spcAft>
                <a:spcPts val="0"/>
              </a:spcAft>
            </a:pP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 Introduction Three uncontrolled factors, bad weather, wildlife encounters and equipment failures, make the tent camping a frustrating experience.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II A dark rainy day can dampen the anticipation of camping.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III Wildlife encounters causes inconvenience to the campers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IV Equipment failures often plague people camping for the first time.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V </a:t>
            </a:r>
            <a:r>
              <a:rPr lang="en-US" altLang="zh-CN" dirty="0">
                <a:solidFill>
                  <a:schemeClr val="accent4">
                    <a:lumMod val="75000"/>
                  </a:schemeClr>
                </a:solidFill>
                <a:latin typeface="微软雅黑" panose="020B0503020204020204" charset="-122"/>
                <a:ea typeface="微软雅黑" panose="020B0503020204020204" charset="-122"/>
              </a:rPr>
              <a:t>Conclusion? </a:t>
            </a:r>
            <a:endParaRPr lang="en-US" altLang="zh-CN" b="1"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84250" y="3289300"/>
            <a:ext cx="1943100" cy="720725"/>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rgbClr val="5B9BD5">
              <a:shade val="50000"/>
            </a:srgbClr>
          </a:lnRef>
          <a:fillRef idx="1">
            <a:srgbClr val="5B9BD5"/>
          </a:fillRef>
          <a:effectRef idx="0">
            <a:srgbClr val="5B9BD5"/>
          </a:effectRef>
          <a:fontRef idx="minor">
            <a:sysClr val="window" lastClr="FFFFFF"/>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ea"/>
              </a:rPr>
              <a:t>享受露营</a:t>
            </a:r>
            <a:endParaRPr kumimoji="0" lang="zh-CN" altLang="en-US" sz="2400" b="0" i="0" u="none" strike="noStrike" kern="120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ea"/>
            </a:endParaRPr>
          </a:p>
        </p:txBody>
      </p:sp>
      <p:sp>
        <p:nvSpPr>
          <p:cNvPr id="10" name="矩形 9"/>
          <p:cNvSpPr/>
          <p:nvPr/>
        </p:nvSpPr>
        <p:spPr>
          <a:xfrm>
            <a:off x="3516313" y="1414463"/>
            <a:ext cx="3671888" cy="719138"/>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提出主题：使露营挫败的三个原因</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 name="矩形 10"/>
          <p:cNvSpPr/>
          <p:nvPr/>
        </p:nvSpPr>
        <p:spPr>
          <a:xfrm>
            <a:off x="3503613" y="2360613"/>
            <a:ext cx="3671888" cy="719138"/>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论证主题：原因一，阴沉的雨天</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 name="矩形 11"/>
          <p:cNvSpPr/>
          <p:nvPr/>
        </p:nvSpPr>
        <p:spPr>
          <a:xfrm>
            <a:off x="3502343" y="3290570"/>
            <a:ext cx="3671888" cy="719138"/>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论证主题：原因二，遭遇野生动物</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矩形 12"/>
          <p:cNvSpPr/>
          <p:nvPr/>
        </p:nvSpPr>
        <p:spPr>
          <a:xfrm>
            <a:off x="3509963" y="4294188"/>
            <a:ext cx="3673475" cy="720725"/>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论证主题：原因三，设备故障</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4" name="矩形 13"/>
          <p:cNvSpPr/>
          <p:nvPr/>
        </p:nvSpPr>
        <p:spPr>
          <a:xfrm>
            <a:off x="3502660" y="5236845"/>
            <a:ext cx="3673475" cy="720725"/>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The Missing Paragraph</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5"/>
          <p:cNvSpPr/>
          <p:nvPr/>
        </p:nvSpPr>
        <p:spPr>
          <a:xfrm>
            <a:off x="7677150" y="3241675"/>
            <a:ext cx="1584325" cy="431800"/>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蚊子和蚂蚁</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矩形 15"/>
          <p:cNvSpPr/>
          <p:nvPr/>
        </p:nvSpPr>
        <p:spPr>
          <a:xfrm>
            <a:off x="7680325" y="3817938"/>
            <a:ext cx="1584325" cy="417513"/>
          </a:xfrm>
          <a:prstGeom prst="rect">
            <a:avLst/>
          </a:prstGeom>
          <a:gradFill flip="none" rotWithShape="1">
            <a:gsLst>
              <a:gs pos="0">
                <a:srgbClr val="34845E">
                  <a:tint val="66000"/>
                  <a:satMod val="160000"/>
                </a:srgbClr>
              </a:gs>
              <a:gs pos="50000">
                <a:srgbClr val="34845E">
                  <a:tint val="44500"/>
                  <a:satMod val="160000"/>
                </a:srgbClr>
              </a:gs>
              <a:gs pos="100000">
                <a:srgbClr val="34845E">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毒蛇</a:t>
            </a:r>
            <a:endParaRPr kumimoji="0" lang="zh-CN" altLang="en-US" sz="1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50" y="8392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矩形 8"/>
          <p:cNvSpPr/>
          <p:nvPr/>
        </p:nvSpPr>
        <p:spPr>
          <a:xfrm>
            <a:off x="1020876" y="1154404"/>
            <a:ext cx="9995535"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Enjoying Your Camping Trip </a:t>
            </a:r>
            <a:endParaRPr lang="en-US" altLang="zh-CN" dirty="0">
              <a:latin typeface="微软雅黑" panose="020B0503020204020204" charset="-122"/>
              <a:ea typeface="微软雅黑" panose="020B0503020204020204" charset="-122"/>
            </a:endParaRPr>
          </a:p>
          <a:p>
            <a:pPr indent="800100" algn="ctr">
              <a:lnSpc>
                <a:spcPct val="150000"/>
              </a:lnSpc>
              <a:spcAft>
                <a:spcPts val="0"/>
              </a:spcAft>
            </a:pP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 Introduction Three uncontrolled factors, bad weather, wildlife encounters and equipment failures, make the tent camping a frustrating experience.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II A dark rainy day can dampen the anticipation of camping.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III Wildlife encounters causes inconvenience to the campers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IV Equipment failures often plague people camping for the first time.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V </a:t>
            </a:r>
            <a:r>
              <a:rPr lang="en-US" altLang="zh-CN" dirty="0">
                <a:solidFill>
                  <a:schemeClr val="accent4">
                    <a:lumMod val="75000"/>
                  </a:schemeClr>
                </a:solidFill>
                <a:latin typeface="微软雅黑" panose="020B0503020204020204" charset="-122"/>
                <a:ea typeface="微软雅黑" panose="020B0503020204020204" charset="-122"/>
              </a:rPr>
              <a:t>Camping is a favorite pastime of people in many countries </a:t>
            </a:r>
            <a:endParaRPr lang="en-US" altLang="zh-CN" b="1"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逻辑顺序是议论文最常用的文章发展顺序。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340100" cy="368300"/>
          </a:xfrm>
          <a:prstGeom prst="rect">
            <a:avLst/>
          </a:prstGeom>
          <a:noFill/>
        </p:spPr>
        <p:txBody>
          <a:bodyPr wrap="none" rtlCol="0">
            <a:spAutoFit/>
          </a:bodyPr>
          <a:p>
            <a:pPr algn="l"/>
            <a:r>
              <a:rPr lang="zh-CN" altLang="en-US">
                <a:solidFill>
                  <a:schemeClr val="accent4">
                    <a:lumMod val="20000"/>
                    <a:lumOff val="80000"/>
                  </a:schemeClr>
                </a:solidFill>
              </a:rPr>
              <a:t>1.2.4.2空间顺序(Spatial Order)</a:t>
            </a:r>
            <a:endParaRPr lang="zh-CN" altLang="en-US">
              <a:solidFill>
                <a:schemeClr val="accent4">
                  <a:lumMod val="20000"/>
                  <a:lumOff val="80000"/>
                </a:schemeClr>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1020876" y="1154404"/>
            <a:ext cx="10376130" cy="2392450"/>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Enjoying Your Camping Trip </a:t>
            </a:r>
            <a:endParaRPr lang="en-US" altLang="zh-CN" dirty="0">
              <a:latin typeface="微软雅黑" panose="020B0503020204020204" charset="-122"/>
              <a:ea typeface="微软雅黑" panose="020B0503020204020204" charset="-122"/>
            </a:endParaRPr>
          </a:p>
          <a:p>
            <a:pPr>
              <a:lnSpc>
                <a:spcPct val="150000"/>
              </a:lnSpc>
            </a:pPr>
            <a:r>
              <a:rPr lang="en-US" altLang="zh-CN" sz="2000" dirty="0">
                <a:latin typeface="微软雅黑" panose="020B0503020204020204" charset="-122"/>
                <a:ea typeface="微软雅黑" panose="020B0503020204020204" charset="-122"/>
              </a:rPr>
              <a:t>Ⅴ. </a:t>
            </a:r>
            <a:r>
              <a:rPr lang="en-US" altLang="zh-CN" sz="2000" dirty="0">
                <a:solidFill>
                  <a:schemeClr val="accent4">
                    <a:lumMod val="75000"/>
                  </a:schemeClr>
                </a:solidFill>
                <a:latin typeface="微软雅黑" panose="020B0503020204020204" charset="-122"/>
                <a:ea typeface="微软雅黑" panose="020B0503020204020204" charset="-122"/>
              </a:rPr>
              <a:t>Camping is a favorite pastime of people in many countries.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747498" y="852746"/>
            <a:ext cx="10376130"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Enjoying Your Camping Trip </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V. </a:t>
            </a:r>
            <a:r>
              <a:rPr lang="en-US" altLang="zh-CN" sz="2000" dirty="0">
                <a:solidFill>
                  <a:schemeClr val="accent4">
                    <a:lumMod val="75000"/>
                  </a:schemeClr>
                </a:solidFill>
                <a:latin typeface="微软雅黑" panose="020B0503020204020204" charset="-122"/>
                <a:ea typeface="微软雅黑" panose="020B0503020204020204" charset="-122"/>
              </a:rPr>
              <a:t>Camping is a favorite pastime of people in many countries. </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Camping is a favorite pastime of people in many countries, yet these three types of camping troubles can strike campers almost anywhere no matter how well they have planned for the camping in advance. Until some brilliant scientist invents a weather machine to control bad weather or a wonder drug to keep away wildlife, unlucky campers will continue to shake their fists in frustration. More than likely, equipment failures will continue to be a bother. If you want camping to be a happy experience for you, learn to laugh at leaky tents, bad weather and bugs. </a:t>
            </a:r>
            <a:endParaRPr lang="en-US" altLang="zh-CN"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 </a:t>
            </a:r>
            <a:r>
              <a:rPr lang="zh-CN" altLang="en-US" sz="2800" b="1" dirty="0">
                <a:solidFill>
                  <a:schemeClr val="accent1">
                    <a:lumMod val="90000"/>
                  </a:schemeClr>
                </a:solidFill>
                <a:latin typeface="微软雅黑" panose="020B0503020204020204" charset="-122"/>
                <a:ea typeface="微软雅黑" panose="020B0503020204020204" charset="-122"/>
              </a:rPr>
              <a:t>描写文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空间顺序是描写文中最常用的文章发展顺序。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1.3.4.3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gridCol w="3291840"/>
                <a:gridCol w="4638675"/>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70306050509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endParaRPr lang="zh-CN" sz="2000" spc="25" dirty="0">
                        <a:latin typeface="微软雅黑" panose="020B0503020204020204" charset="-122"/>
                        <a:ea typeface="微软雅黑" panose="020B0503020204020204" charset="-122"/>
                        <a:cs typeface="微软雅黑" panose="020B0503020204020204" charset="-122"/>
                      </a:endParaRP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9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9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做题步骤：</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381375" cy="368300"/>
          </a:xfrm>
          <a:prstGeom prst="rect">
            <a:avLst/>
          </a:prstGeom>
          <a:noFill/>
        </p:spPr>
        <p:txBody>
          <a:bodyPr wrap="none" rtlCol="0">
            <a:spAutoFit/>
          </a:bodyPr>
          <a:p>
            <a:pPr algn="l"/>
            <a:r>
              <a:rPr lang="zh-CN" altLang="en-US">
                <a:solidFill>
                  <a:schemeClr val="accent4">
                    <a:lumMod val="20000"/>
                    <a:lumOff val="80000"/>
                  </a:schemeClr>
                </a:solidFill>
              </a:rPr>
              <a:t>1.2.4.3逻辑顺序(Logical Order)</a:t>
            </a:r>
            <a:endParaRPr lang="zh-CN" altLang="en-US">
              <a:solidFill>
                <a:schemeClr val="accent4">
                  <a:lumMod val="20000"/>
                  <a:lumOff val="8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行文结构可以这样。。。</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开头段：主题</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topic</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point1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to begin/start with</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②分论点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point2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furthermore, in addition, besides, moreover</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conclusion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finally, last but not least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562350" cy="368300"/>
          </a:xfrm>
          <a:prstGeom prst="rect">
            <a:avLst/>
          </a:prstGeom>
          <a:noFill/>
        </p:spPr>
        <p:txBody>
          <a:bodyPr wrap="none" rtlCol="0">
            <a:spAutoFit/>
          </a:bodyPr>
          <a:p>
            <a:pPr algn="l"/>
            <a:r>
              <a:rPr lang="zh-CN" altLang="en-US">
                <a:solidFill>
                  <a:schemeClr val="accent4">
                    <a:lumMod val="20000"/>
                    <a:lumOff val="80000"/>
                  </a:schemeClr>
                </a:solidFill>
              </a:rPr>
              <a:t>1.2.4.4举例说明(Examplification)</a:t>
            </a:r>
            <a:endParaRPr lang="zh-CN" altLang="en-US">
              <a:solidFill>
                <a:schemeClr val="accent4">
                  <a:lumMod val="20000"/>
                  <a:lumOff val="8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主体段往往是对分论点的论述，所以要详细有内容。</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题目要求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100</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字左右，所以最好第一句话提出分论点；第二句话说明理由；第三句话开始通过举例或对比、引用等方法对分论点加以详细论述。</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88900"/>
            <a:ext cx="3981450" cy="368300"/>
          </a:xfrm>
          <a:prstGeom prst="rect">
            <a:avLst/>
          </a:prstGeom>
          <a:noFill/>
        </p:spPr>
        <p:txBody>
          <a:bodyPr wrap="none" rtlCol="0">
            <a:spAutoFit/>
          </a:bodyPr>
          <a:p>
            <a:pPr algn="l"/>
            <a:r>
              <a:rPr lang="zh-CN" altLang="en-US">
                <a:solidFill>
                  <a:schemeClr val="accent4">
                    <a:lumMod val="20000"/>
                    <a:lumOff val="80000"/>
                  </a:schemeClr>
                </a:solidFill>
              </a:rPr>
              <a:t>1.3.1.1时间顺序(Chronological Order)</a:t>
            </a:r>
            <a:endParaRPr lang="zh-CN" altLang="en-US">
              <a:solidFill>
                <a:schemeClr val="accent4">
                  <a:lumMod val="20000"/>
                  <a:lumOff val="8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最后填充细节（呼应主题句）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294380" cy="368300"/>
          </a:xfrm>
          <a:prstGeom prst="rect">
            <a:avLst/>
          </a:prstGeom>
          <a:noFill/>
        </p:spPr>
        <p:txBody>
          <a:bodyPr wrap="none" rtlCol="0">
            <a:spAutoFit/>
          </a:bodyPr>
          <a:p>
            <a:pPr algn="l"/>
            <a:r>
              <a:rPr lang="zh-CN" altLang="en-US">
                <a:solidFill>
                  <a:schemeClr val="accent4">
                    <a:lumMod val="20000"/>
                    <a:lumOff val="80000"/>
                  </a:schemeClr>
                </a:solidFill>
              </a:rPr>
              <a:t>1.3.1.2空间顺序(Spatial Order)</a:t>
            </a:r>
            <a:endParaRPr lang="zh-CN" altLang="en-US">
              <a:solidFill>
                <a:schemeClr val="accent4">
                  <a:lumMod val="20000"/>
                  <a:lumOff val="8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0" name="矩形 19"/>
          <p:cNvSpPr/>
          <p:nvPr/>
        </p:nvSpPr>
        <p:spPr>
          <a:xfrm>
            <a:off x="273003" y="1820002"/>
            <a:ext cx="11459845" cy="4274375"/>
          </a:xfrm>
          <a:prstGeom prst="rect">
            <a:avLst/>
          </a:prstGeom>
        </p:spPr>
        <p:txBody>
          <a:bodyPr wrap="square">
            <a:spAutoFit/>
          </a:bodyPr>
          <a:lstStyle/>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段落核心词：</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 age difference</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主题句：</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 age difference between generations also has a significant influence on communication.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different education	</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lvl="3" algn="just">
              <a:lnSpc>
                <a:spcPct val="150000"/>
              </a:lnSpc>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society promotion</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lvl="3" algn="just">
              <a:lnSpc>
                <a:spcPct val="150000"/>
              </a:lnSpc>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psychological problem</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最后将它们连成完整的段落</a:t>
            </a:r>
            <a:endParaRPr lang="en-US" altLang="zh-CN" sz="24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21" name="图示 20"/>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335655" cy="368300"/>
          </a:xfrm>
          <a:prstGeom prst="rect">
            <a:avLst/>
          </a:prstGeom>
          <a:noFill/>
        </p:spPr>
        <p:txBody>
          <a:bodyPr wrap="none" rtlCol="0">
            <a:spAutoFit/>
          </a:bodyPr>
          <a:p>
            <a:pPr algn="l"/>
            <a:r>
              <a:rPr lang="zh-CN" altLang="en-US">
                <a:solidFill>
                  <a:schemeClr val="accent4">
                    <a:lumMod val="20000"/>
                    <a:lumOff val="80000"/>
                  </a:schemeClr>
                </a:solidFill>
              </a:rPr>
              <a:t>1.3.1.3逻辑顺序(Logical Order)</a:t>
            </a:r>
            <a:endParaRPr lang="zh-CN" altLang="en-US">
              <a:solidFill>
                <a:schemeClr val="accent4">
                  <a:lumMod val="20000"/>
                  <a:lumOff val="8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665815" y="402464"/>
          <a:ext cx="9791118"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文本框 1"/>
          <p:cNvSpPr txBox="1"/>
          <p:nvPr/>
        </p:nvSpPr>
        <p:spPr>
          <a:xfrm>
            <a:off x="301625" y="77470"/>
            <a:ext cx="3715385" cy="368300"/>
          </a:xfrm>
          <a:prstGeom prst="rect">
            <a:avLst/>
          </a:prstGeom>
          <a:noFill/>
        </p:spPr>
        <p:txBody>
          <a:bodyPr wrap="none" rtlCol="0">
            <a:spAutoFit/>
          </a:bodyPr>
          <a:p>
            <a:pPr algn="l"/>
            <a:r>
              <a:rPr lang="zh-CN" altLang="en-US">
                <a:solidFill>
                  <a:schemeClr val="accent4">
                    <a:lumMod val="20000"/>
                    <a:lumOff val="80000"/>
                  </a:schemeClr>
                </a:solidFill>
              </a:rPr>
              <a:t>1.2.1一、记叙文(Narrative Writing)</a:t>
            </a:r>
            <a:endParaRPr lang="zh-CN" altLang="en-US">
              <a:solidFill>
                <a:schemeClr val="accent4">
                  <a:lumMod val="20000"/>
                  <a:lumOff val="8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1079" y="1209647"/>
            <a:ext cx="5294630" cy="583565"/>
          </a:xfrm>
          <a:prstGeom prst="rect">
            <a:avLst/>
          </a:prstGeom>
        </p:spPr>
        <p:txBody>
          <a:bodyPr wrap="none">
            <a:spAutoFit/>
          </a:bodyPr>
          <a:lstStyle/>
          <a:p>
            <a:pPr marL="12700" algn="l">
              <a:lnSpc>
                <a:spcPct val="100000"/>
              </a:lnSpc>
              <a:spcBef>
                <a:spcPts val="100"/>
              </a:spcBef>
            </a:pPr>
            <a:r>
              <a:rPr sz="3200" b="1" spc="-60" dirty="0">
                <a:latin typeface="Georgia" panose="02040802050405020203" pitchFamily="18" charset="0"/>
                <a:cs typeface="Times New Roman" panose="02020703060505090304"/>
                <a:sym typeface="+mn-ea"/>
              </a:rPr>
              <a:t>Why </a:t>
            </a:r>
            <a:r>
              <a:rPr sz="3200" b="1" spc="-25" dirty="0">
                <a:latin typeface="Georgia" panose="02040802050405020203" pitchFamily="18" charset="0"/>
                <a:cs typeface="Times New Roman" panose="02020703060505090304"/>
                <a:sym typeface="+mn-ea"/>
              </a:rPr>
              <a:t>Movies </a:t>
            </a:r>
            <a:r>
              <a:rPr sz="3200" b="1" spc="-65" dirty="0">
                <a:latin typeface="Georgia" panose="02040802050405020203" pitchFamily="18" charset="0"/>
                <a:cs typeface="Times New Roman" panose="02020703060505090304"/>
                <a:sym typeface="+mn-ea"/>
              </a:rPr>
              <a:t>Are</a:t>
            </a:r>
            <a:r>
              <a:rPr sz="3200" b="1" spc="-25" dirty="0">
                <a:latin typeface="Georgia" panose="02040802050405020203" pitchFamily="18" charset="0"/>
                <a:cs typeface="Times New Roman" panose="02020703060505090304"/>
                <a:sym typeface="+mn-ea"/>
              </a:rPr>
              <a:t> </a:t>
            </a:r>
            <a:r>
              <a:rPr sz="3200" b="1" spc="-15" dirty="0">
                <a:latin typeface="Georgia" panose="02040802050405020203" pitchFamily="18" charset="0"/>
                <a:cs typeface="Times New Roman" panose="02020703060505090304"/>
                <a:sym typeface="+mn-ea"/>
              </a:rPr>
              <a:t>Popular</a:t>
            </a:r>
            <a:endParaRPr lang="en-US" altLang="zh-CN" sz="3200" b="1" kern="100" dirty="0">
              <a:solidFill>
                <a:schemeClr val="tx1"/>
              </a:solidFill>
              <a:effectLst/>
              <a:latin typeface="Georgia" panose="02040802050405020203" pitchFamily="18" charset="0"/>
              <a:ea typeface="微软雅黑" panose="020B0503020204020204" charset="-122"/>
              <a:cs typeface="Arial" panose="020B0604020202090204" pitchFamily="34" charset="0"/>
              <a:sym typeface="+mn-ea"/>
            </a:endParaRPr>
          </a:p>
        </p:txBody>
      </p:sp>
      <p:sp>
        <p:nvSpPr>
          <p:cNvPr id="31749" name="文本框 8"/>
          <p:cNvSpPr txBox="1"/>
          <p:nvPr/>
        </p:nvSpPr>
        <p:spPr>
          <a:xfrm>
            <a:off x="4800600" y="252413"/>
            <a:ext cx="3810000"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defRPr>
            </a:lvl5pPr>
          </a:lstStyle>
          <a:p>
            <a:pPr marL="0" lvl="0" indent="0" defTabSz="457200">
              <a:lnSpc>
                <a:spcPct val="100000"/>
              </a:lnSpc>
              <a:spcBef>
                <a:spcPct val="0"/>
              </a:spcBef>
              <a:buNone/>
            </a:pPr>
            <a:r>
              <a:rPr lang="zh-CN" altLang="en-US" sz="3200" dirty="0">
                <a:latin typeface="微软雅黑" panose="020B0503020204020204" charset="-122"/>
                <a:ea typeface="微软雅黑" panose="020B0503020204020204" charset="-122"/>
              </a:rPr>
              <a:t>补全段落</a:t>
            </a:r>
            <a:endParaRPr lang="zh-CN" altLang="en-US" sz="3200" dirty="0">
              <a:latin typeface="微软雅黑" panose="020B0503020204020204" charset="-122"/>
              <a:ea typeface="微软雅黑" panose="020B0503020204020204" charset="-122"/>
            </a:endParaRPr>
          </a:p>
        </p:txBody>
      </p:sp>
      <p:cxnSp>
        <p:nvCxnSpPr>
          <p:cNvPr id="2" name="直接连接符 1"/>
          <p:cNvCxnSpPr/>
          <p:nvPr/>
        </p:nvCxnSpPr>
        <p:spPr>
          <a:xfrm flipV="1">
            <a:off x="2711450" y="836613"/>
            <a:ext cx="6192838" cy="0"/>
          </a:xfrm>
          <a:prstGeom prst="line">
            <a:avLst/>
          </a:prstGeom>
          <a:ln w="38100">
            <a:solidFill>
              <a:schemeClr val="bg2">
                <a:lumMod val="75000"/>
              </a:schemeClr>
            </a:solidFill>
          </a:ln>
        </p:spPr>
        <p:style>
          <a:lnRef idx="3">
            <a:schemeClr val="accent6"/>
          </a:lnRef>
          <a:fillRef idx="0">
            <a:schemeClr val="accent6"/>
          </a:fillRef>
          <a:effectRef idx="2">
            <a:schemeClr val="accent6"/>
          </a:effectRef>
          <a:fontRef idx="minor">
            <a:schemeClr val="tx1"/>
          </a:fontRef>
        </p:style>
      </p:cxnSp>
      <p:sp>
        <p:nvSpPr>
          <p:cNvPr id="13" name="object 13"/>
          <p:cNvSpPr/>
          <p:nvPr/>
        </p:nvSpPr>
        <p:spPr>
          <a:xfrm>
            <a:off x="1318260" y="2811780"/>
            <a:ext cx="2997200" cy="3830320"/>
          </a:xfrm>
          <a:prstGeom prst="rect">
            <a:avLst/>
          </a:prstGeom>
          <a:blipFill>
            <a:blip r:embed="rId1" cstate="print"/>
            <a:stretch>
              <a:fillRect/>
            </a:stretch>
          </a:blipFill>
        </p:spPr>
        <p:txBody>
          <a:bodyPr wrap="square" lIns="0" tIns="0" rIns="0" bIns="0" rtlCol="0"/>
          <a:lstStyle/>
          <a:p>
            <a:endParaRPr sz="2400"/>
          </a:p>
        </p:txBody>
      </p:sp>
      <p:sp>
        <p:nvSpPr>
          <p:cNvPr id="4" name="object 14"/>
          <p:cNvSpPr/>
          <p:nvPr/>
        </p:nvSpPr>
        <p:spPr>
          <a:xfrm>
            <a:off x="1534160" y="2228850"/>
            <a:ext cx="2522220" cy="3312160"/>
          </a:xfrm>
          <a:prstGeom prst="rect">
            <a:avLst/>
          </a:prstGeom>
          <a:blipFill>
            <a:blip r:embed="rId2" cstate="print"/>
            <a:stretch>
              <a:fillRect/>
            </a:stretch>
          </a:blipFill>
        </p:spPr>
        <p:txBody>
          <a:bodyPr wrap="square" lIns="0" tIns="0" rIns="0" bIns="0" rtlCol="0"/>
          <a:lstStyle/>
          <a:p>
            <a:endParaRPr sz="2400"/>
          </a:p>
        </p:txBody>
      </p:sp>
      <p:sp>
        <p:nvSpPr>
          <p:cNvPr id="5" name="object 13"/>
          <p:cNvSpPr/>
          <p:nvPr/>
        </p:nvSpPr>
        <p:spPr>
          <a:xfrm>
            <a:off x="4410710" y="2811780"/>
            <a:ext cx="2997200" cy="3830320"/>
          </a:xfrm>
          <a:prstGeom prst="rect">
            <a:avLst/>
          </a:prstGeom>
          <a:blipFill>
            <a:blip r:embed="rId1" cstate="print"/>
            <a:stretch>
              <a:fillRect/>
            </a:stretch>
          </a:blipFill>
        </p:spPr>
        <p:txBody>
          <a:bodyPr wrap="square" lIns="0" tIns="0" rIns="0" bIns="0" rtlCol="0"/>
          <a:lstStyle/>
          <a:p>
            <a:endParaRPr sz="2400"/>
          </a:p>
        </p:txBody>
      </p:sp>
      <p:sp>
        <p:nvSpPr>
          <p:cNvPr id="6" name="object 13"/>
          <p:cNvSpPr/>
          <p:nvPr/>
        </p:nvSpPr>
        <p:spPr>
          <a:xfrm>
            <a:off x="7769225" y="2811780"/>
            <a:ext cx="2997200" cy="3830320"/>
          </a:xfrm>
          <a:prstGeom prst="rect">
            <a:avLst/>
          </a:prstGeom>
          <a:blipFill>
            <a:blip r:embed="rId1" cstate="print"/>
            <a:stretch>
              <a:fillRect/>
            </a:stretch>
          </a:blipFill>
        </p:spPr>
        <p:txBody>
          <a:bodyPr wrap="square" lIns="0" tIns="0" rIns="0" bIns="0" rtlCol="0"/>
          <a:lstStyle/>
          <a:p>
            <a:endParaRPr sz="2400"/>
          </a:p>
        </p:txBody>
      </p:sp>
      <p:sp>
        <p:nvSpPr>
          <p:cNvPr id="7" name="object 16"/>
          <p:cNvSpPr/>
          <p:nvPr/>
        </p:nvSpPr>
        <p:spPr>
          <a:xfrm>
            <a:off x="4665345" y="2228850"/>
            <a:ext cx="2488565" cy="3312160"/>
          </a:xfrm>
          <a:prstGeom prst="rect">
            <a:avLst/>
          </a:prstGeom>
          <a:blipFill>
            <a:blip r:embed="rId3" cstate="print"/>
            <a:stretch>
              <a:fillRect/>
            </a:stretch>
          </a:blipFill>
        </p:spPr>
        <p:txBody>
          <a:bodyPr wrap="square" lIns="0" tIns="0" rIns="0" bIns="0" rtlCol="0"/>
          <a:lstStyle/>
          <a:p>
            <a:endParaRPr sz="2400"/>
          </a:p>
        </p:txBody>
      </p:sp>
      <p:sp>
        <p:nvSpPr>
          <p:cNvPr id="18" name="object 18"/>
          <p:cNvSpPr/>
          <p:nvPr/>
        </p:nvSpPr>
        <p:spPr>
          <a:xfrm>
            <a:off x="8033384" y="2228850"/>
            <a:ext cx="2468880" cy="3393440"/>
          </a:xfrm>
          <a:prstGeom prst="rect">
            <a:avLst/>
          </a:prstGeom>
          <a:blipFill>
            <a:blip r:embed="rId4" cstate="print"/>
            <a:stretch>
              <a:fillRect/>
            </a:stretch>
          </a:blipFill>
        </p:spPr>
        <p:txBody>
          <a:bodyPr wrap="square" lIns="0" tIns="0" rIns="0" bIns="0" rtlCol="0"/>
          <a:lstStyle/>
          <a:p>
            <a:endParaRPr sz="2400"/>
          </a:p>
        </p:txBody>
      </p:sp>
      <p:graphicFrame>
        <p:nvGraphicFramePr>
          <p:cNvPr id="11" name="图示 10"/>
          <p:cNvGraphicFramePr/>
          <p:nvPr/>
        </p:nvGraphicFramePr>
        <p:xfrm>
          <a:off x="8851769" y="89583"/>
          <a:ext cx="4069226" cy="17246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2" name="图示 11"/>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8" name="文本框 7"/>
          <p:cNvSpPr txBox="1"/>
          <p:nvPr/>
        </p:nvSpPr>
        <p:spPr>
          <a:xfrm>
            <a:off x="301625" y="77470"/>
            <a:ext cx="3516630" cy="368300"/>
          </a:xfrm>
          <a:prstGeom prst="rect">
            <a:avLst/>
          </a:prstGeom>
          <a:noFill/>
        </p:spPr>
        <p:txBody>
          <a:bodyPr wrap="none" rtlCol="0">
            <a:spAutoFit/>
          </a:bodyPr>
          <a:p>
            <a:pPr algn="l"/>
            <a:r>
              <a:rPr lang="zh-CN" altLang="en-US">
                <a:solidFill>
                  <a:schemeClr val="accent4">
                    <a:lumMod val="20000"/>
                    <a:lumOff val="80000"/>
                  </a:schemeClr>
                </a:solidFill>
              </a:rPr>
              <a:t>1.3.1.4举例说明(Examplification)</a:t>
            </a:r>
            <a:endParaRPr lang="zh-CN" altLang="en-US">
              <a:solidFill>
                <a:schemeClr val="accent4">
                  <a:lumMod val="20000"/>
                  <a:lumOff val="8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3448685"/>
          </a:xfrm>
          <a:prstGeom prst="rect">
            <a:avLst/>
          </a:prstGeom>
        </p:spPr>
        <p:txBody>
          <a:bodyPr wrap="square">
            <a:spAutoFit/>
          </a:bodyPr>
          <a:lstStyle/>
          <a:p>
            <a:pPr marL="12700" marR="5080" indent="182880" algn="just">
              <a:lnSpc>
                <a:spcPct val="156000"/>
              </a:lnSpc>
              <a:spcBef>
                <a:spcPts val="9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①</a:t>
            </a:r>
            <a:r>
              <a:rPr sz="2000" spc="25" dirty="0">
                <a:latin typeface="微软雅黑" panose="020B0503020204020204" charset="-122"/>
                <a:ea typeface="微软雅黑" panose="020B0503020204020204" charset="-122"/>
                <a:cs typeface="Arial" panose="020B0604020202090204"/>
                <a:sym typeface="+mn-ea"/>
              </a:rPr>
              <a:t>Many </a:t>
            </a:r>
            <a:r>
              <a:rPr sz="2000"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would </a:t>
            </a:r>
            <a:r>
              <a:rPr sz="2000" spc="25" dirty="0">
                <a:latin typeface="微软雅黑" panose="020B0503020204020204" charset="-122"/>
                <a:ea typeface="微软雅黑" panose="020B0503020204020204" charset="-122"/>
                <a:cs typeface="Arial" panose="020B0604020202090204"/>
                <a:sym typeface="+mn-ea"/>
              </a:rPr>
              <a:t>say </a:t>
            </a:r>
            <a:r>
              <a:rPr sz="2000" spc="15" dirty="0">
                <a:latin typeface="微软雅黑" panose="020B0503020204020204" charset="-122"/>
                <a:ea typeface="微软雅黑" panose="020B0503020204020204" charset="-122"/>
                <a:cs typeface="Arial" panose="020B0604020202090204"/>
                <a:sym typeface="+mn-ea"/>
              </a:rPr>
              <a:t>that </a:t>
            </a:r>
            <a:r>
              <a:rPr sz="2000" spc="5" dirty="0">
                <a:latin typeface="微软雅黑" panose="020B0503020204020204" charset="-122"/>
                <a:ea typeface="微软雅黑" panose="020B0503020204020204" charset="-122"/>
                <a:cs typeface="Arial" panose="020B0604020202090204"/>
                <a:sym typeface="+mn-ea"/>
              </a:rPr>
              <a:t>movies, </a:t>
            </a:r>
            <a:r>
              <a:rPr sz="2000" dirty="0">
                <a:latin typeface="微软雅黑" panose="020B0503020204020204" charset="-122"/>
                <a:ea typeface="微软雅黑" panose="020B0503020204020204" charset="-122"/>
                <a:cs typeface="Arial" panose="020B0604020202090204"/>
                <a:sym typeface="+mn-ea"/>
              </a:rPr>
              <a:t>whether </a:t>
            </a:r>
            <a:r>
              <a:rPr sz="2000" spc="15" dirty="0">
                <a:latin typeface="微软雅黑" panose="020B0503020204020204" charset="-122"/>
                <a:ea typeface="微软雅黑" panose="020B0503020204020204" charset="-122"/>
                <a:cs typeface="Arial" panose="020B0604020202090204"/>
                <a:sym typeface="+mn-ea"/>
              </a:rPr>
              <a:t>seen </a:t>
            </a:r>
            <a:r>
              <a:rPr sz="2000" spc="30"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25" dirty="0">
                <a:latin typeface="微软雅黑" panose="020B0503020204020204" charset="-122"/>
                <a:ea typeface="微软雅黑" panose="020B0503020204020204" charset="-122"/>
                <a:cs typeface="Arial" panose="020B0604020202090204"/>
                <a:sym typeface="+mn-ea"/>
              </a:rPr>
              <a:t>cinema, </a:t>
            </a:r>
            <a:r>
              <a:rPr sz="2000" spc="15" dirty="0">
                <a:latin typeface="微软雅黑" panose="020B0503020204020204" charset="-122"/>
                <a:ea typeface="微软雅黑" panose="020B0503020204020204" charset="-122"/>
                <a:cs typeface="Arial" panose="020B0604020202090204"/>
                <a:sym typeface="+mn-ea"/>
              </a:rPr>
              <a:t>on </a:t>
            </a:r>
            <a:r>
              <a:rPr sz="2000" dirty="0">
                <a:latin typeface="微软雅黑" panose="020B0503020204020204" charset="-122"/>
                <a:ea typeface="微软雅黑" panose="020B0503020204020204" charset="-122"/>
                <a:cs typeface="Arial" panose="020B0604020202090204"/>
                <a:sym typeface="+mn-ea"/>
              </a:rPr>
              <a:t>the  Internet, </a:t>
            </a:r>
            <a:r>
              <a:rPr sz="2000" spc="10" dirty="0">
                <a:latin typeface="微软雅黑" panose="020B0503020204020204" charset="-122"/>
                <a:ea typeface="微软雅黑" panose="020B0503020204020204" charset="-122"/>
                <a:cs typeface="Arial" panose="020B0604020202090204"/>
                <a:sym typeface="+mn-ea"/>
              </a:rPr>
              <a:t>or </a:t>
            </a:r>
            <a:r>
              <a:rPr sz="2000" spc="50" dirty="0">
                <a:latin typeface="微软雅黑" panose="020B0503020204020204" charset="-122"/>
                <a:ea typeface="微软雅黑" panose="020B0503020204020204" charset="-122"/>
                <a:cs typeface="Arial" panose="020B0604020202090204"/>
                <a:sym typeface="+mn-ea"/>
              </a:rPr>
              <a:t>on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35" dirty="0">
                <a:latin typeface="微软雅黑" panose="020B0503020204020204" charset="-122"/>
                <a:ea typeface="微软雅黑" panose="020B0503020204020204" charset="-122"/>
                <a:cs typeface="Arial" panose="020B0604020202090204"/>
                <a:sym typeface="+mn-ea"/>
              </a:rPr>
              <a:t>DVD </a:t>
            </a:r>
            <a:r>
              <a:rPr sz="2000" dirty="0">
                <a:latin typeface="微软雅黑" panose="020B0503020204020204" charset="-122"/>
                <a:ea typeface="微软雅黑" panose="020B0503020204020204" charset="-122"/>
                <a:cs typeface="Arial" panose="020B0604020202090204"/>
                <a:sym typeface="+mn-ea"/>
              </a:rPr>
              <a:t>player,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one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most</a:t>
            </a:r>
            <a:r>
              <a:rPr sz="2000" spc="38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popular</a:t>
            </a:r>
            <a:r>
              <a:rPr sz="2000" spc="38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forms </a:t>
            </a:r>
            <a:r>
              <a:rPr sz="2000" spc="10" dirty="0">
                <a:latin typeface="微软雅黑" panose="020B0503020204020204" charset="-122"/>
                <a:ea typeface="微软雅黑" panose="020B0503020204020204" charset="-122"/>
                <a:cs typeface="Arial" panose="020B0604020202090204"/>
                <a:sym typeface="+mn-ea"/>
              </a:rPr>
              <a:t>of  entertainment. Judging </a:t>
            </a:r>
            <a:r>
              <a:rPr sz="2000" spc="35" dirty="0">
                <a:latin typeface="微软雅黑" panose="020B0503020204020204" charset="-122"/>
                <a:ea typeface="微软雅黑" panose="020B0503020204020204" charset="-122"/>
                <a:cs typeface="Arial" panose="020B0604020202090204"/>
                <a:sym typeface="+mn-ea"/>
              </a:rPr>
              <a:t>from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amount of </a:t>
            </a:r>
            <a:r>
              <a:rPr sz="2000" dirty="0">
                <a:latin typeface="微软雅黑" panose="020B0503020204020204" charset="-122"/>
                <a:ea typeface="微软雅黑" panose="020B0503020204020204" charset="-122"/>
                <a:cs typeface="Arial" panose="020B0604020202090204"/>
                <a:sym typeface="+mn-ea"/>
              </a:rPr>
              <a:t>time people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willing to </a:t>
            </a:r>
            <a:r>
              <a:rPr sz="2000" spc="25" dirty="0">
                <a:latin typeface="微软雅黑" panose="020B0503020204020204" charset="-122"/>
                <a:ea typeface="微软雅黑" panose="020B0503020204020204" charset="-122"/>
                <a:cs typeface="Arial" panose="020B0604020202090204"/>
                <a:sym typeface="+mn-ea"/>
              </a:rPr>
              <a:t>spend </a:t>
            </a:r>
            <a:r>
              <a:rPr sz="2000" spc="75" dirty="0">
                <a:latin typeface="微软雅黑" panose="020B0503020204020204" charset="-122"/>
                <a:ea typeface="微软雅黑" panose="020B0503020204020204" charset="-122"/>
                <a:cs typeface="Arial" panose="020B0604020202090204"/>
                <a:sym typeface="+mn-ea"/>
              </a:rPr>
              <a:t>on </a:t>
            </a:r>
            <a:r>
              <a:rPr sz="2000" spc="10" dirty="0">
                <a:latin typeface="微软雅黑" panose="020B0503020204020204" charset="-122"/>
                <a:ea typeface="微软雅黑" panose="020B0503020204020204" charset="-122"/>
                <a:cs typeface="Arial" panose="020B0604020202090204"/>
                <a:sym typeface="+mn-ea"/>
              </a:rPr>
              <a:t>watching </a:t>
            </a:r>
            <a:r>
              <a:rPr sz="2000" spc="15" dirty="0">
                <a:latin typeface="微软雅黑" panose="020B0503020204020204" charset="-122"/>
                <a:ea typeface="微软雅黑" panose="020B0503020204020204" charset="-122"/>
                <a:cs typeface="Arial" panose="020B0604020202090204"/>
                <a:sym typeface="+mn-ea"/>
              </a:rPr>
              <a:t>them, </a:t>
            </a:r>
            <a:r>
              <a:rPr sz="2000" dirty="0">
                <a:latin typeface="微软雅黑" panose="020B0503020204020204" charset="-122"/>
                <a:ea typeface="微软雅黑" panose="020B0503020204020204" charset="-122"/>
                <a:cs typeface="Arial" panose="020B0604020202090204"/>
                <a:sym typeface="+mn-ea"/>
              </a:rPr>
              <a:t>I </a:t>
            </a:r>
            <a:r>
              <a:rPr sz="2000" spc="10" dirty="0">
                <a:latin typeface="微软雅黑" panose="020B0503020204020204" charset="-122"/>
                <a:ea typeface="微软雅黑" panose="020B0503020204020204" charset="-122"/>
                <a:cs typeface="Arial" panose="020B0604020202090204"/>
                <a:sym typeface="+mn-ea"/>
              </a:rPr>
              <a:t>rea</a:t>
            </a:r>
            <a:r>
              <a:rPr lang="en-US" sz="2000" spc="10" dirty="0">
                <a:latin typeface="微软雅黑" panose="020B0503020204020204" charset="-122"/>
                <a:ea typeface="微软雅黑" panose="020B0503020204020204" charset="-122"/>
                <a:cs typeface="Arial" panose="020B0604020202090204"/>
                <a:sym typeface="+mn-ea"/>
              </a:rPr>
              <a:t>ll</a:t>
            </a:r>
            <a:r>
              <a:rPr sz="2000" spc="10" dirty="0">
                <a:latin typeface="微软雅黑" panose="020B0503020204020204" charset="-122"/>
                <a:ea typeface="微软雅黑" panose="020B0503020204020204" charset="-122"/>
                <a:cs typeface="Arial" panose="020B0604020202090204"/>
                <a:sym typeface="+mn-ea"/>
              </a:rPr>
              <a:t>y </a:t>
            </a:r>
            <a:r>
              <a:rPr sz="2000" spc="15" dirty="0">
                <a:latin typeface="微软雅黑" panose="020B0503020204020204" charset="-122"/>
                <a:ea typeface="微软雅黑" panose="020B0503020204020204" charset="-122"/>
                <a:cs typeface="Arial" panose="020B0604020202090204"/>
                <a:sym typeface="+mn-ea"/>
              </a:rPr>
              <a:t>agree with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statement. </a:t>
            </a:r>
            <a:r>
              <a:rPr sz="2000" spc="5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dozens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reasons  </a:t>
            </a:r>
            <a:r>
              <a:rPr sz="2000" spc="15"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love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movies. </a:t>
            </a:r>
            <a:r>
              <a:rPr sz="2000" spc="25" dirty="0">
                <a:latin typeface="微软雅黑" panose="020B0503020204020204" charset="-122"/>
                <a:ea typeface="微软雅黑" panose="020B0503020204020204" charset="-122"/>
                <a:cs typeface="Arial" panose="020B0604020202090204"/>
                <a:sym typeface="+mn-ea"/>
              </a:rPr>
              <a:t>But </a:t>
            </a:r>
            <a:r>
              <a:rPr sz="2000" spc="-10" dirty="0">
                <a:latin typeface="微软雅黑" panose="020B0503020204020204" charset="-122"/>
                <a:ea typeface="微软雅黑" panose="020B0503020204020204" charset="-122"/>
                <a:cs typeface="Arial" panose="020B0604020202090204"/>
                <a:sym typeface="+mn-ea"/>
              </a:rPr>
              <a:t>the </a:t>
            </a:r>
            <a:r>
              <a:rPr sz="2000" dirty="0">
                <a:latin typeface="微软雅黑" panose="020B0503020204020204" charset="-122"/>
                <a:ea typeface="微软雅黑" panose="020B0503020204020204" charset="-122"/>
                <a:cs typeface="Arial" panose="020B0604020202090204"/>
                <a:sym typeface="+mn-ea"/>
              </a:rPr>
              <a:t>most </a:t>
            </a:r>
            <a:r>
              <a:rPr sz="2000" spc="15" dirty="0">
                <a:latin typeface="微软雅黑" panose="020B0503020204020204" charset="-122"/>
                <a:ea typeface="微软雅黑" panose="020B0503020204020204" charset="-122"/>
                <a:cs typeface="Arial" panose="020B0604020202090204"/>
                <a:sym typeface="+mn-ea"/>
              </a:rPr>
              <a:t>obvious </a:t>
            </a:r>
            <a:r>
              <a:rPr sz="2000" dirty="0">
                <a:latin typeface="微软雅黑" panose="020B0503020204020204" charset="-122"/>
                <a:ea typeface="微软雅黑" panose="020B0503020204020204" charset="-122"/>
                <a:cs typeface="Arial" panose="020B0604020202090204"/>
                <a:sym typeface="+mn-ea"/>
              </a:rPr>
              <a:t>ones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the story, the </a:t>
            </a:r>
            <a:r>
              <a:rPr sz="2000" spc="25" dirty="0">
                <a:latin typeface="微软雅黑" panose="020B0503020204020204" charset="-122"/>
                <a:ea typeface="微软雅黑" panose="020B0503020204020204" charset="-122"/>
                <a:cs typeface="Arial" panose="020B0604020202090204"/>
                <a:sym typeface="+mn-ea"/>
              </a:rPr>
              <a:t>special </a:t>
            </a:r>
            <a:r>
              <a:rPr sz="2000" spc="15" dirty="0">
                <a:latin typeface="微软雅黑" panose="020B0503020204020204" charset="-122"/>
                <a:ea typeface="微软雅黑" panose="020B0503020204020204" charset="-122"/>
                <a:cs typeface="Arial" panose="020B0604020202090204"/>
                <a:sym typeface="+mn-ea"/>
              </a:rPr>
              <a:t>effects </a:t>
            </a:r>
            <a:r>
              <a:rPr sz="2000"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the</a:t>
            </a:r>
            <a:r>
              <a:rPr sz="2000" spc="10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stars.</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51769" y="1941535"/>
            <a:ext cx="4114800" cy="239966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entertainment</a:t>
            </a:r>
            <a:r>
              <a:rPr spc="-30" dirty="0">
                <a:latin typeface="微软雅黑" panose="020B0503020204020204" charset="-122"/>
                <a:ea typeface="微软雅黑" panose="020B0503020204020204" charset="-122"/>
                <a:cs typeface="Arial" panose="020B0604020202090204"/>
                <a:sym typeface="+mn-ea"/>
              </a:rPr>
              <a:t> </a:t>
            </a:r>
            <a:r>
              <a:rPr spc="25" dirty="0">
                <a:latin typeface="微软雅黑" panose="020B0503020204020204" charset="-122"/>
                <a:ea typeface="微软雅黑" panose="020B0503020204020204" charset="-122"/>
                <a:cs typeface="微软雅黑" panose="020B0503020204020204" charset="-122"/>
                <a:sym typeface="+mn-ea"/>
              </a:rPr>
              <a:t>娱乐</a:t>
            </a:r>
            <a:endParaRPr spc="25"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judge  v. </a:t>
            </a:r>
            <a:r>
              <a:rPr lang="zh-CN" altLang="en-US" dirty="0">
                <a:latin typeface="微软雅黑" panose="020B0503020204020204" charset="-122"/>
                <a:ea typeface="微软雅黑" panose="020B0503020204020204" charset="-122"/>
                <a:cs typeface="微软雅黑" panose="020B0503020204020204" charset="-122"/>
                <a:sym typeface="+mn-ea"/>
              </a:rPr>
              <a:t>判断</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statement   n. </a:t>
            </a:r>
            <a:r>
              <a:rPr lang="zh-CN" altLang="en-US" dirty="0">
                <a:latin typeface="微软雅黑" panose="020B0503020204020204" charset="-122"/>
                <a:ea typeface="微软雅黑" panose="020B0503020204020204" charset="-122"/>
                <a:cs typeface="微软雅黑" panose="020B0503020204020204" charset="-122"/>
                <a:sym typeface="+mn-ea"/>
              </a:rPr>
              <a:t>声明、陈述</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dozen  12</a:t>
            </a:r>
            <a:r>
              <a:rPr lang="zh-CN" altLang="en-US" dirty="0">
                <a:latin typeface="微软雅黑" panose="020B0503020204020204" charset="-122"/>
                <a:ea typeface="微软雅黑" panose="020B0503020204020204" charset="-122"/>
                <a:cs typeface="微软雅黑" panose="020B0503020204020204" charset="-122"/>
                <a:sym typeface="+mn-ea"/>
              </a:rPr>
              <a:t>个，一打</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en-US" altLang="zh-CN" dirty="0">
                <a:latin typeface="微软雅黑" panose="020B0503020204020204" charset="-122"/>
                <a:ea typeface="微软雅黑" panose="020B0503020204020204" charset="-122"/>
                <a:cs typeface="微软雅黑" panose="020B0503020204020204" charset="-122"/>
                <a:sym typeface="+mn-ea"/>
              </a:rPr>
              <a:t>    dozens of </a:t>
            </a:r>
            <a:r>
              <a:rPr lang="zh-CN" altLang="en-US" dirty="0">
                <a:latin typeface="微软雅黑" panose="020B0503020204020204" charset="-122"/>
                <a:ea typeface="微软雅黑" panose="020B0503020204020204" charset="-122"/>
                <a:cs typeface="微软雅黑" panose="020B0503020204020204" charset="-122"/>
                <a:sym typeface="+mn-ea"/>
              </a:rPr>
              <a:t>许多、好多</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5401945"/>
          </a:xfrm>
          <a:prstGeom prst="rect">
            <a:avLst/>
          </a:prstGeom>
        </p:spPr>
        <p:txBody>
          <a:bodyPr wrap="square">
            <a:spAutoFit/>
          </a:bodyPr>
          <a:lstStyle/>
          <a:p>
            <a:pPr marL="12700" marR="5080" indent="182880" algn="just">
              <a:lnSpc>
                <a:spcPct val="156000"/>
              </a:lnSpc>
              <a:spcBef>
                <a:spcPts val="9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①</a:t>
            </a:r>
            <a:r>
              <a:rPr sz="2000" spc="25" dirty="0">
                <a:latin typeface="微软雅黑" panose="020B0503020204020204" charset="-122"/>
                <a:ea typeface="微软雅黑" panose="020B0503020204020204" charset="-122"/>
                <a:cs typeface="Arial" panose="020B0604020202090204"/>
                <a:sym typeface="+mn-ea"/>
              </a:rPr>
              <a:t>Many </a:t>
            </a:r>
            <a:r>
              <a:rPr sz="2000"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would </a:t>
            </a:r>
            <a:r>
              <a:rPr sz="2000" spc="25" dirty="0">
                <a:latin typeface="微软雅黑" panose="020B0503020204020204" charset="-122"/>
                <a:ea typeface="微软雅黑" panose="020B0503020204020204" charset="-122"/>
                <a:cs typeface="Arial" panose="020B0604020202090204"/>
                <a:sym typeface="+mn-ea"/>
              </a:rPr>
              <a:t>say </a:t>
            </a:r>
            <a:r>
              <a:rPr sz="2000" spc="15" dirty="0">
                <a:latin typeface="微软雅黑" panose="020B0503020204020204" charset="-122"/>
                <a:ea typeface="微软雅黑" panose="020B0503020204020204" charset="-122"/>
                <a:cs typeface="Arial" panose="020B0604020202090204"/>
                <a:sym typeface="+mn-ea"/>
              </a:rPr>
              <a:t>that </a:t>
            </a:r>
            <a:r>
              <a:rPr sz="2000" spc="5" dirty="0">
                <a:latin typeface="微软雅黑" panose="020B0503020204020204" charset="-122"/>
                <a:ea typeface="微软雅黑" panose="020B0503020204020204" charset="-122"/>
                <a:cs typeface="Arial" panose="020B0604020202090204"/>
                <a:sym typeface="+mn-ea"/>
              </a:rPr>
              <a:t>movies, </a:t>
            </a:r>
            <a:r>
              <a:rPr sz="2000" dirty="0">
                <a:latin typeface="微软雅黑" panose="020B0503020204020204" charset="-122"/>
                <a:ea typeface="微软雅黑" panose="020B0503020204020204" charset="-122"/>
                <a:cs typeface="Arial" panose="020B0604020202090204"/>
                <a:sym typeface="+mn-ea"/>
              </a:rPr>
              <a:t>whether </a:t>
            </a:r>
            <a:r>
              <a:rPr sz="2000" spc="15" dirty="0">
                <a:latin typeface="微软雅黑" panose="020B0503020204020204" charset="-122"/>
                <a:ea typeface="微软雅黑" panose="020B0503020204020204" charset="-122"/>
                <a:cs typeface="Arial" panose="020B0604020202090204"/>
                <a:sym typeface="+mn-ea"/>
              </a:rPr>
              <a:t>seen </a:t>
            </a:r>
            <a:r>
              <a:rPr sz="2000" spc="30"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25" dirty="0">
                <a:latin typeface="微软雅黑" panose="020B0503020204020204" charset="-122"/>
                <a:ea typeface="微软雅黑" panose="020B0503020204020204" charset="-122"/>
                <a:cs typeface="Arial" panose="020B0604020202090204"/>
                <a:sym typeface="+mn-ea"/>
              </a:rPr>
              <a:t>cinema, </a:t>
            </a:r>
            <a:r>
              <a:rPr sz="2000" spc="15" dirty="0">
                <a:latin typeface="微软雅黑" panose="020B0503020204020204" charset="-122"/>
                <a:ea typeface="微软雅黑" panose="020B0503020204020204" charset="-122"/>
                <a:cs typeface="Arial" panose="020B0604020202090204"/>
                <a:sym typeface="+mn-ea"/>
              </a:rPr>
              <a:t>on </a:t>
            </a:r>
            <a:r>
              <a:rPr sz="2000" dirty="0">
                <a:latin typeface="微软雅黑" panose="020B0503020204020204" charset="-122"/>
                <a:ea typeface="微软雅黑" panose="020B0503020204020204" charset="-122"/>
                <a:cs typeface="Arial" panose="020B0604020202090204"/>
                <a:sym typeface="+mn-ea"/>
              </a:rPr>
              <a:t>the  Internet, </a:t>
            </a:r>
            <a:r>
              <a:rPr sz="2000" spc="10" dirty="0">
                <a:latin typeface="微软雅黑" panose="020B0503020204020204" charset="-122"/>
                <a:ea typeface="微软雅黑" panose="020B0503020204020204" charset="-122"/>
                <a:cs typeface="Arial" panose="020B0604020202090204"/>
                <a:sym typeface="+mn-ea"/>
              </a:rPr>
              <a:t>or </a:t>
            </a:r>
            <a:r>
              <a:rPr sz="2000" spc="50" dirty="0">
                <a:latin typeface="微软雅黑" panose="020B0503020204020204" charset="-122"/>
                <a:ea typeface="微软雅黑" panose="020B0503020204020204" charset="-122"/>
                <a:cs typeface="Arial" panose="020B0604020202090204"/>
                <a:sym typeface="+mn-ea"/>
              </a:rPr>
              <a:t>on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35" dirty="0">
                <a:latin typeface="微软雅黑" panose="020B0503020204020204" charset="-122"/>
                <a:ea typeface="微软雅黑" panose="020B0503020204020204" charset="-122"/>
                <a:cs typeface="Arial" panose="020B0604020202090204"/>
                <a:sym typeface="+mn-ea"/>
              </a:rPr>
              <a:t>DVD </a:t>
            </a:r>
            <a:r>
              <a:rPr sz="2000" dirty="0">
                <a:latin typeface="微软雅黑" panose="020B0503020204020204" charset="-122"/>
                <a:ea typeface="微软雅黑" panose="020B0503020204020204" charset="-122"/>
                <a:cs typeface="Arial" panose="020B0604020202090204"/>
                <a:sym typeface="+mn-ea"/>
              </a:rPr>
              <a:t>player,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one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most</a:t>
            </a:r>
            <a:r>
              <a:rPr sz="2000" spc="38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popular</a:t>
            </a:r>
            <a:r>
              <a:rPr sz="2000" spc="38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forms </a:t>
            </a:r>
            <a:r>
              <a:rPr sz="2000" spc="10" dirty="0">
                <a:latin typeface="微软雅黑" panose="020B0503020204020204" charset="-122"/>
                <a:ea typeface="微软雅黑" panose="020B0503020204020204" charset="-122"/>
                <a:cs typeface="Arial" panose="020B0604020202090204"/>
                <a:sym typeface="+mn-ea"/>
              </a:rPr>
              <a:t>of  entertainment. Judging </a:t>
            </a:r>
            <a:r>
              <a:rPr sz="2000" spc="35" dirty="0">
                <a:latin typeface="微软雅黑" panose="020B0503020204020204" charset="-122"/>
                <a:ea typeface="微软雅黑" panose="020B0503020204020204" charset="-122"/>
                <a:cs typeface="Arial" panose="020B0604020202090204"/>
                <a:sym typeface="+mn-ea"/>
              </a:rPr>
              <a:t>from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amount of </a:t>
            </a:r>
            <a:r>
              <a:rPr sz="2000" dirty="0">
                <a:latin typeface="微软雅黑" panose="020B0503020204020204" charset="-122"/>
                <a:ea typeface="微软雅黑" panose="020B0503020204020204" charset="-122"/>
                <a:cs typeface="Arial" panose="020B0604020202090204"/>
                <a:sym typeface="+mn-ea"/>
              </a:rPr>
              <a:t>time people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willing to </a:t>
            </a:r>
            <a:r>
              <a:rPr sz="2000" spc="25" dirty="0">
                <a:latin typeface="微软雅黑" panose="020B0503020204020204" charset="-122"/>
                <a:ea typeface="微软雅黑" panose="020B0503020204020204" charset="-122"/>
                <a:cs typeface="Arial" panose="020B0604020202090204"/>
                <a:sym typeface="+mn-ea"/>
              </a:rPr>
              <a:t>spend </a:t>
            </a:r>
            <a:r>
              <a:rPr sz="2000" spc="75" dirty="0">
                <a:latin typeface="微软雅黑" panose="020B0503020204020204" charset="-122"/>
                <a:ea typeface="微软雅黑" panose="020B0503020204020204" charset="-122"/>
                <a:cs typeface="Arial" panose="020B0604020202090204"/>
                <a:sym typeface="+mn-ea"/>
              </a:rPr>
              <a:t>on </a:t>
            </a:r>
            <a:r>
              <a:rPr sz="2000" spc="10" dirty="0">
                <a:latin typeface="微软雅黑" panose="020B0503020204020204" charset="-122"/>
                <a:ea typeface="微软雅黑" panose="020B0503020204020204" charset="-122"/>
                <a:cs typeface="Arial" panose="020B0604020202090204"/>
                <a:sym typeface="+mn-ea"/>
              </a:rPr>
              <a:t>watching </a:t>
            </a:r>
            <a:r>
              <a:rPr sz="2000" spc="15" dirty="0">
                <a:latin typeface="微软雅黑" panose="020B0503020204020204" charset="-122"/>
                <a:ea typeface="微软雅黑" panose="020B0503020204020204" charset="-122"/>
                <a:cs typeface="Arial" panose="020B0604020202090204"/>
                <a:sym typeface="+mn-ea"/>
              </a:rPr>
              <a:t>them, </a:t>
            </a:r>
            <a:r>
              <a:rPr sz="2000" dirty="0">
                <a:latin typeface="微软雅黑" panose="020B0503020204020204" charset="-122"/>
                <a:ea typeface="微软雅黑" panose="020B0503020204020204" charset="-122"/>
                <a:cs typeface="Arial" panose="020B0604020202090204"/>
                <a:sym typeface="+mn-ea"/>
              </a:rPr>
              <a:t>I </a:t>
            </a:r>
            <a:r>
              <a:rPr sz="2000" spc="10" dirty="0">
                <a:latin typeface="微软雅黑" panose="020B0503020204020204" charset="-122"/>
                <a:ea typeface="微软雅黑" panose="020B0503020204020204" charset="-122"/>
                <a:cs typeface="Arial" panose="020B0604020202090204"/>
                <a:sym typeface="+mn-ea"/>
              </a:rPr>
              <a:t>rea</a:t>
            </a:r>
            <a:r>
              <a:rPr lang="en-US" sz="2000" spc="10" dirty="0">
                <a:latin typeface="微软雅黑" panose="020B0503020204020204" charset="-122"/>
                <a:ea typeface="微软雅黑" panose="020B0503020204020204" charset="-122"/>
                <a:cs typeface="Arial" panose="020B0604020202090204"/>
                <a:sym typeface="+mn-ea"/>
              </a:rPr>
              <a:t>ll</a:t>
            </a:r>
            <a:r>
              <a:rPr sz="2000" spc="10" dirty="0">
                <a:latin typeface="微软雅黑" panose="020B0503020204020204" charset="-122"/>
                <a:ea typeface="微软雅黑" panose="020B0503020204020204" charset="-122"/>
                <a:cs typeface="Arial" panose="020B0604020202090204"/>
                <a:sym typeface="+mn-ea"/>
              </a:rPr>
              <a:t>y </a:t>
            </a:r>
            <a:r>
              <a:rPr sz="2000" spc="15" dirty="0">
                <a:latin typeface="微软雅黑" panose="020B0503020204020204" charset="-122"/>
                <a:ea typeface="微软雅黑" panose="020B0503020204020204" charset="-122"/>
                <a:cs typeface="Arial" panose="020B0604020202090204"/>
                <a:sym typeface="+mn-ea"/>
              </a:rPr>
              <a:t>agree with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statement. </a:t>
            </a:r>
            <a:r>
              <a:rPr sz="2000" spc="5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dozens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reasons  </a:t>
            </a:r>
            <a:r>
              <a:rPr sz="2000" spc="15"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love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movies. </a:t>
            </a:r>
            <a:r>
              <a:rPr sz="2000" spc="25" dirty="0">
                <a:latin typeface="微软雅黑" panose="020B0503020204020204" charset="-122"/>
                <a:ea typeface="微软雅黑" panose="020B0503020204020204" charset="-122"/>
                <a:cs typeface="Arial" panose="020B0604020202090204"/>
                <a:sym typeface="+mn-ea"/>
              </a:rPr>
              <a:t>But </a:t>
            </a:r>
            <a:r>
              <a:rPr sz="2000" spc="-10" dirty="0">
                <a:latin typeface="微软雅黑" panose="020B0503020204020204" charset="-122"/>
                <a:ea typeface="微软雅黑" panose="020B0503020204020204" charset="-122"/>
                <a:cs typeface="Arial" panose="020B0604020202090204"/>
                <a:sym typeface="+mn-ea"/>
              </a:rPr>
              <a:t>the </a:t>
            </a:r>
            <a:r>
              <a:rPr sz="2000" dirty="0">
                <a:latin typeface="微软雅黑" panose="020B0503020204020204" charset="-122"/>
                <a:ea typeface="微软雅黑" panose="020B0503020204020204" charset="-122"/>
                <a:cs typeface="Arial" panose="020B0604020202090204"/>
                <a:sym typeface="+mn-ea"/>
              </a:rPr>
              <a:t>most </a:t>
            </a:r>
            <a:r>
              <a:rPr sz="2000" spc="15" dirty="0">
                <a:latin typeface="微软雅黑" panose="020B0503020204020204" charset="-122"/>
                <a:ea typeface="微软雅黑" panose="020B0503020204020204" charset="-122"/>
                <a:cs typeface="Arial" panose="020B0604020202090204"/>
                <a:sym typeface="+mn-ea"/>
              </a:rPr>
              <a:t>obvious </a:t>
            </a:r>
            <a:r>
              <a:rPr sz="2000" dirty="0">
                <a:latin typeface="微软雅黑" panose="020B0503020204020204" charset="-122"/>
                <a:ea typeface="微软雅黑" panose="020B0503020204020204" charset="-122"/>
                <a:cs typeface="Arial" panose="020B0604020202090204"/>
                <a:sym typeface="+mn-ea"/>
              </a:rPr>
              <a:t>ones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the story, the </a:t>
            </a:r>
            <a:r>
              <a:rPr sz="2000" spc="25" dirty="0">
                <a:latin typeface="微软雅黑" panose="020B0503020204020204" charset="-122"/>
                <a:ea typeface="微软雅黑" panose="020B0503020204020204" charset="-122"/>
                <a:cs typeface="Arial" panose="020B0604020202090204"/>
                <a:sym typeface="+mn-ea"/>
              </a:rPr>
              <a:t>special </a:t>
            </a:r>
            <a:r>
              <a:rPr sz="2000" spc="15" dirty="0">
                <a:latin typeface="微软雅黑" panose="020B0503020204020204" charset="-122"/>
                <a:ea typeface="微软雅黑" panose="020B0503020204020204" charset="-122"/>
                <a:cs typeface="Arial" panose="020B0604020202090204"/>
                <a:sym typeface="+mn-ea"/>
              </a:rPr>
              <a:t>effects </a:t>
            </a:r>
            <a:r>
              <a:rPr sz="2000"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the</a:t>
            </a:r>
            <a:r>
              <a:rPr sz="2000" spc="10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stars.</a:t>
            </a:r>
            <a:endParaRPr sz="2000" spc="10" dirty="0">
              <a:latin typeface="微软雅黑" panose="020B0503020204020204" charset="-122"/>
              <a:ea typeface="微软雅黑" panose="020B0503020204020204" charset="-122"/>
              <a:cs typeface="Arial" panose="020B0604020202090204"/>
              <a:sym typeface="+mn-ea"/>
            </a:endParaRPr>
          </a:p>
          <a:p>
            <a:pPr marL="12700" marR="5080" indent="182880" algn="just">
              <a:lnSpc>
                <a:spcPct val="156000"/>
              </a:lnSpc>
              <a:spcBef>
                <a:spcPts val="90"/>
              </a:spcBef>
            </a:pPr>
            <a:endParaRPr lang="zh-CN" sz="2000">
              <a:latin typeface="微软雅黑" panose="020B0503020204020204" charset="-122"/>
              <a:ea typeface="微软雅黑" panose="020B0503020204020204" charset="-122"/>
              <a:cs typeface="Arial" panose="020B0604020202090204"/>
              <a:sym typeface="+mn-ea"/>
            </a:endParaRPr>
          </a:p>
          <a:p>
            <a:pPr marL="12700" marR="5080" indent="182880" algn="just">
              <a:lnSpc>
                <a:spcPct val="156000"/>
              </a:lnSpc>
              <a:spcBef>
                <a:spcPts val="90"/>
              </a:spcBef>
            </a:pPr>
            <a:r>
              <a:rPr lang="zh-CN" sz="2000">
                <a:latin typeface="微软雅黑" panose="020B0503020204020204" charset="-122"/>
                <a:ea typeface="微软雅黑" panose="020B0503020204020204" charset="-122"/>
                <a:cs typeface="Arial" panose="020B0604020202090204"/>
                <a:sym typeface="+mn-ea"/>
              </a:rPr>
              <a:t>段意：电影是人们最喜欢的娱乐方式之一，我们热爱电影的原因有很多，其中显然的原因是故事情节，特技效果和明星阵容</a:t>
            </a:r>
            <a:endParaRPr lang="zh-CN" sz="2000">
              <a:latin typeface="微软雅黑" panose="020B0503020204020204" charset="-122"/>
              <a:ea typeface="微软雅黑" panose="020B0503020204020204" charset="-122"/>
              <a:cs typeface="Arial" panose="020B0604020202090204"/>
            </a:endParaRPr>
          </a:p>
          <a:p>
            <a:pPr marL="12700" marR="5080" indent="182880" algn="just">
              <a:lnSpc>
                <a:spcPct val="156000"/>
              </a:lnSpc>
              <a:spcBef>
                <a:spcPts val="9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41740" y="2101791"/>
            <a:ext cx="4114800" cy="239966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entertainment</a:t>
            </a:r>
            <a:r>
              <a:rPr spc="-30" dirty="0">
                <a:latin typeface="微软雅黑" panose="020B0503020204020204" charset="-122"/>
                <a:ea typeface="微软雅黑" panose="020B0503020204020204" charset="-122"/>
                <a:cs typeface="Arial" panose="020B0604020202090204"/>
                <a:sym typeface="+mn-ea"/>
              </a:rPr>
              <a:t> </a:t>
            </a:r>
            <a:r>
              <a:rPr spc="25" dirty="0">
                <a:latin typeface="微软雅黑" panose="020B0503020204020204" charset="-122"/>
                <a:ea typeface="微软雅黑" panose="020B0503020204020204" charset="-122"/>
                <a:cs typeface="微软雅黑" panose="020B0503020204020204" charset="-122"/>
                <a:sym typeface="+mn-ea"/>
              </a:rPr>
              <a:t>娱乐</a:t>
            </a:r>
            <a:endParaRPr spc="25"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judge  v. </a:t>
            </a:r>
            <a:r>
              <a:rPr lang="zh-CN" altLang="en-US" dirty="0">
                <a:latin typeface="微软雅黑" panose="020B0503020204020204" charset="-122"/>
                <a:ea typeface="微软雅黑" panose="020B0503020204020204" charset="-122"/>
                <a:cs typeface="微软雅黑" panose="020B0503020204020204" charset="-122"/>
                <a:sym typeface="+mn-ea"/>
              </a:rPr>
              <a:t>判断</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statement   n. </a:t>
            </a:r>
            <a:r>
              <a:rPr lang="zh-CN" altLang="en-US" dirty="0">
                <a:latin typeface="微软雅黑" panose="020B0503020204020204" charset="-122"/>
                <a:ea typeface="微软雅黑" panose="020B0503020204020204" charset="-122"/>
                <a:cs typeface="微软雅黑" panose="020B0503020204020204" charset="-122"/>
                <a:sym typeface="+mn-ea"/>
              </a:rPr>
              <a:t>声明、陈述</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dozen  12</a:t>
            </a:r>
            <a:r>
              <a:rPr lang="zh-CN" altLang="en-US" dirty="0">
                <a:latin typeface="微软雅黑" panose="020B0503020204020204" charset="-122"/>
                <a:ea typeface="微软雅黑" panose="020B0503020204020204" charset="-122"/>
                <a:cs typeface="微软雅黑" panose="020B0503020204020204" charset="-122"/>
                <a:sym typeface="+mn-ea"/>
              </a:rPr>
              <a:t>个，一打</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en-US" altLang="zh-CN" dirty="0">
                <a:latin typeface="微软雅黑" panose="020B0503020204020204" charset="-122"/>
                <a:ea typeface="微软雅黑" panose="020B0503020204020204" charset="-122"/>
                <a:cs typeface="微软雅黑" panose="020B0503020204020204" charset="-122"/>
                <a:sym typeface="+mn-ea"/>
              </a:rPr>
              <a:t>    dozens of </a:t>
            </a:r>
            <a:r>
              <a:rPr lang="zh-CN" altLang="en-US" dirty="0">
                <a:latin typeface="微软雅黑" panose="020B0503020204020204" charset="-122"/>
                <a:ea typeface="微软雅黑" panose="020B0503020204020204" charset="-122"/>
                <a:cs typeface="微软雅黑" panose="020B0503020204020204" charset="-122"/>
                <a:sym typeface="+mn-ea"/>
              </a:rPr>
              <a:t>许多、好多</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6013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664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210" y="802640"/>
            <a:ext cx="8162290" cy="4707890"/>
          </a:xfrm>
          <a:prstGeom prst="rect">
            <a:avLst/>
          </a:prstGeom>
        </p:spPr>
        <p:txBody>
          <a:bodyPr wrap="square">
            <a:spAutoFit/>
          </a:bodyPr>
          <a:lstStyle/>
          <a:p>
            <a:pPr marL="12700" marR="5080" algn="just" fontAlgn="auto">
              <a:lnSpc>
                <a:spcPts val="3000"/>
              </a:lnSpc>
              <a:spcBef>
                <a:spcPts val="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② </a:t>
            </a:r>
            <a:r>
              <a:rPr sz="2000" spc="15"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“movie” </a:t>
            </a:r>
            <a:r>
              <a:rPr sz="2000" spc="10" dirty="0">
                <a:latin typeface="微软雅黑" panose="020B0503020204020204" charset="-122"/>
                <a:ea typeface="微软雅黑" panose="020B0503020204020204" charset="-122"/>
                <a:cs typeface="Arial" panose="020B0604020202090204"/>
                <a:sym typeface="+mn-ea"/>
              </a:rPr>
              <a:t>is, </a:t>
            </a:r>
            <a:r>
              <a:rPr sz="2000" spc="5" dirty="0">
                <a:latin typeface="微软雅黑" panose="020B0503020204020204" charset="-122"/>
                <a:ea typeface="微软雅黑" panose="020B0503020204020204" charset="-122"/>
                <a:cs typeface="Arial" panose="020B0604020202090204"/>
                <a:sym typeface="+mn-ea"/>
              </a:rPr>
              <a:t>basically</a:t>
            </a:r>
            <a:r>
              <a:rPr lang="en-US" sz="2000" spc="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technology’s </a:t>
            </a:r>
            <a:r>
              <a:rPr sz="2000" spc="25" dirty="0">
                <a:latin typeface="微软雅黑" panose="020B0503020204020204" charset="-122"/>
                <a:ea typeface="微软雅黑" panose="020B0503020204020204" charset="-122"/>
                <a:cs typeface="Arial" panose="020B0604020202090204"/>
                <a:sym typeface="+mn-ea"/>
              </a:rPr>
              <a:t>answer </a:t>
            </a:r>
            <a:r>
              <a:rPr sz="2000" dirty="0">
                <a:latin typeface="微软雅黑" panose="020B0503020204020204" charset="-122"/>
                <a:ea typeface="微软雅黑" panose="020B0503020204020204" charset="-122"/>
                <a:cs typeface="Arial" panose="020B0604020202090204"/>
                <a:sym typeface="+mn-ea"/>
              </a:rPr>
              <a:t>to the </a:t>
            </a:r>
            <a:r>
              <a:rPr sz="2000" spc="10" dirty="0">
                <a:latin typeface="微软雅黑" panose="020B0503020204020204" charset="-122"/>
                <a:ea typeface="微软雅黑" panose="020B0503020204020204" charset="-122"/>
                <a:cs typeface="Arial" panose="020B0604020202090204"/>
                <a:sym typeface="+mn-ea"/>
              </a:rPr>
              <a:t>traditional </a:t>
            </a:r>
            <a:r>
              <a:rPr sz="2000" spc="15" dirty="0">
                <a:latin typeface="微软雅黑" panose="020B0503020204020204" charset="-122"/>
                <a:ea typeface="微软雅黑" panose="020B0503020204020204" charset="-122"/>
                <a:cs typeface="Arial" panose="020B0604020202090204"/>
                <a:sym typeface="+mn-ea"/>
              </a:rPr>
              <a:t>storybook. </a:t>
            </a:r>
            <a:r>
              <a:rPr sz="2000" spc="90" dirty="0">
                <a:latin typeface="微软雅黑" panose="020B0503020204020204" charset="-122"/>
                <a:ea typeface="微软雅黑" panose="020B0503020204020204" charset="-122"/>
                <a:cs typeface="Arial" panose="020B0604020202090204"/>
                <a:sym typeface="+mn-ea"/>
              </a:rPr>
              <a:t>We </a:t>
            </a:r>
            <a:r>
              <a:rPr sz="2000" dirty="0">
                <a:latin typeface="微软雅黑" panose="020B0503020204020204" charset="-122"/>
                <a:ea typeface="微软雅黑" panose="020B0503020204020204" charset="-122"/>
                <a:cs typeface="Arial" panose="020B0604020202090204"/>
                <a:sym typeface="+mn-ea"/>
              </a:rPr>
              <a:t>all hunger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life </a:t>
            </a:r>
            <a:r>
              <a:rPr sz="2000" spc="10" dirty="0">
                <a:latin typeface="微软雅黑" panose="020B0503020204020204" charset="-122"/>
                <a:ea typeface="微软雅黑" panose="020B0503020204020204" charset="-122"/>
                <a:cs typeface="Arial" panose="020B0604020202090204"/>
                <a:sym typeface="+mn-ea"/>
              </a:rPr>
              <a:t>full of passion, </a:t>
            </a:r>
            <a:r>
              <a:rPr sz="2000" spc="15" dirty="0">
                <a:latin typeface="微软雅黑" panose="020B0503020204020204" charset="-122"/>
                <a:ea typeface="微软雅黑" panose="020B0503020204020204" charset="-122"/>
                <a:cs typeface="Arial" panose="020B0604020202090204"/>
                <a:sym typeface="+mn-ea"/>
              </a:rPr>
              <a:t>excitement </a:t>
            </a:r>
            <a:r>
              <a:rPr sz="2000" spc="30"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love. </a:t>
            </a:r>
            <a:r>
              <a:rPr sz="2000" spc="-5" dirty="0">
                <a:latin typeface="微软雅黑" panose="020B0503020204020204" charset="-122"/>
                <a:ea typeface="微软雅黑" panose="020B0503020204020204" charset="-122"/>
                <a:cs typeface="Arial" panose="020B0604020202090204"/>
                <a:sym typeface="+mn-ea"/>
              </a:rPr>
              <a:t>If </a:t>
            </a:r>
            <a:r>
              <a:rPr sz="200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don't </a:t>
            </a:r>
            <a:r>
              <a:rPr sz="2000" spc="15" dirty="0">
                <a:latin typeface="微软雅黑" panose="020B0503020204020204" charset="-122"/>
                <a:ea typeface="微软雅黑" panose="020B0503020204020204" charset="-122"/>
                <a:cs typeface="Arial" panose="020B0604020202090204"/>
                <a:sym typeface="+mn-ea"/>
              </a:rPr>
              <a:t>find </a:t>
            </a:r>
            <a:r>
              <a:rPr sz="2000" spc="25" dirty="0">
                <a:latin typeface="微软雅黑" panose="020B0503020204020204" charset="-122"/>
                <a:ea typeface="微软雅黑" panose="020B0503020204020204" charset="-122"/>
                <a:cs typeface="Arial" panose="020B0604020202090204"/>
                <a:sym typeface="+mn-ea"/>
              </a:rPr>
              <a:t>them </a:t>
            </a:r>
            <a:r>
              <a:rPr sz="2000" spc="55"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our </a:t>
            </a:r>
            <a:r>
              <a:rPr sz="2000" spc="25" dirty="0">
                <a:latin typeface="微软雅黑" panose="020B0503020204020204" charset="-122"/>
                <a:ea typeface="微软雅黑" panose="020B0503020204020204" charset="-122"/>
                <a:cs typeface="Arial" panose="020B0604020202090204"/>
                <a:sym typeface="+mn-ea"/>
              </a:rPr>
              <a:t>own </a:t>
            </a:r>
            <a:r>
              <a:rPr sz="2000" spc="5" dirty="0">
                <a:latin typeface="微软雅黑" panose="020B0503020204020204" charset="-122"/>
                <a:ea typeface="微软雅黑" panose="020B0503020204020204" charset="-122"/>
                <a:cs typeface="Arial" panose="020B0604020202090204"/>
                <a:sym typeface="+mn-ea"/>
              </a:rPr>
              <a:t>life, </a:t>
            </a:r>
            <a:r>
              <a:rPr sz="2000" dirty="0">
                <a:latin typeface="微软雅黑" panose="020B0503020204020204" charset="-122"/>
                <a:ea typeface="微软雅黑" panose="020B0503020204020204" charset="-122"/>
                <a:cs typeface="Arial" panose="020B0604020202090204"/>
                <a:sym typeface="+mn-ea"/>
              </a:rPr>
              <a:t>we try to </a:t>
            </a:r>
            <a:r>
              <a:rPr sz="2000" spc="15" dirty="0">
                <a:latin typeface="微软雅黑" panose="020B0503020204020204" charset="-122"/>
                <a:ea typeface="微软雅黑" panose="020B0503020204020204" charset="-122"/>
                <a:cs typeface="Arial" panose="020B0604020202090204"/>
                <a:sym typeface="+mn-ea"/>
              </a:rPr>
              <a:t>experience </a:t>
            </a:r>
            <a:r>
              <a:rPr sz="2000" spc="25" dirty="0">
                <a:latin typeface="微软雅黑" panose="020B0503020204020204" charset="-122"/>
                <a:ea typeface="微软雅黑" panose="020B0503020204020204" charset="-122"/>
                <a:cs typeface="Arial" panose="020B0604020202090204"/>
                <a:sym typeface="+mn-ea"/>
              </a:rPr>
              <a:t>them </a:t>
            </a:r>
            <a:r>
              <a:rPr sz="2000" spc="30"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fictional </a:t>
            </a:r>
            <a:r>
              <a:rPr sz="2000" spc="10" dirty="0">
                <a:latin typeface="微软雅黑" panose="020B0503020204020204" charset="-122"/>
                <a:ea typeface="微软雅黑" panose="020B0503020204020204" charset="-122"/>
                <a:cs typeface="Arial" panose="020B0604020202090204"/>
                <a:sym typeface="+mn-ea"/>
              </a:rPr>
              <a:t>stories. </a:t>
            </a:r>
            <a:r>
              <a:rPr sz="2000" spc="15" dirty="0">
                <a:latin typeface="微软雅黑" panose="020B0503020204020204" charset="-122"/>
                <a:ea typeface="微软雅黑" panose="020B0503020204020204" charset="-122"/>
                <a:cs typeface="Arial" panose="020B0604020202090204"/>
                <a:sym typeface="+mn-ea"/>
              </a:rPr>
              <a:t>A </a:t>
            </a:r>
            <a:r>
              <a:rPr sz="2000" spc="10" dirty="0">
                <a:latin typeface="微软雅黑" panose="020B0503020204020204" charset="-122"/>
                <a:ea typeface="微软雅黑" panose="020B0503020204020204" charset="-122"/>
                <a:cs typeface="Arial" panose="020B0604020202090204"/>
                <a:sym typeface="+mn-ea"/>
              </a:rPr>
              <a:t>movie </a:t>
            </a:r>
            <a:r>
              <a:rPr sz="2000" dirty="0">
                <a:latin typeface="微软雅黑" panose="020B0503020204020204" charset="-122"/>
                <a:ea typeface="微软雅黑" panose="020B0503020204020204" charset="-122"/>
                <a:cs typeface="Arial" panose="020B0604020202090204"/>
                <a:sym typeface="+mn-ea"/>
              </a:rPr>
              <a:t>tells </a:t>
            </a:r>
            <a:r>
              <a:rPr sz="2000" spc="10" dirty="0">
                <a:latin typeface="微软雅黑" panose="020B0503020204020204" charset="-122"/>
                <a:ea typeface="微软雅黑" panose="020B0503020204020204" charset="-122"/>
                <a:cs typeface="Arial" panose="020B0604020202090204"/>
                <a:sym typeface="+mn-ea"/>
              </a:rPr>
              <a:t>a </a:t>
            </a:r>
            <a:r>
              <a:rPr sz="2000" spc="25" dirty="0">
                <a:latin typeface="微软雅黑" panose="020B0503020204020204" charset="-122"/>
                <a:ea typeface="微软雅黑" panose="020B0503020204020204" charset="-122"/>
                <a:cs typeface="Arial" panose="020B0604020202090204"/>
                <a:sym typeface="+mn-ea"/>
              </a:rPr>
              <a:t>story </a:t>
            </a:r>
            <a:r>
              <a:rPr sz="2000" dirty="0">
                <a:latin typeface="微软雅黑" panose="020B0503020204020204" charset="-122"/>
                <a:ea typeface="微软雅黑" panose="020B0503020204020204" charset="-122"/>
                <a:cs typeface="Arial" panose="020B0604020202090204"/>
                <a:sym typeface="+mn-ea"/>
              </a:rPr>
              <a:t>more </a:t>
            </a:r>
            <a:r>
              <a:rPr sz="2000" spc="10" dirty="0">
                <a:latin typeface="微软雅黑" panose="020B0503020204020204" charset="-122"/>
                <a:ea typeface="微软雅黑" panose="020B0503020204020204" charset="-122"/>
                <a:cs typeface="Arial" panose="020B0604020202090204"/>
                <a:sym typeface="+mn-ea"/>
              </a:rPr>
              <a:t>effectively </a:t>
            </a:r>
            <a:r>
              <a:rPr sz="2000" spc="30"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vividly </a:t>
            </a:r>
            <a:r>
              <a:rPr sz="2000" spc="25" dirty="0">
                <a:latin typeface="微软雅黑" panose="020B0503020204020204" charset="-122"/>
                <a:ea typeface="微软雅黑" panose="020B0503020204020204" charset="-122"/>
                <a:cs typeface="Arial" panose="020B0604020202090204"/>
                <a:sym typeface="+mn-ea"/>
              </a:rPr>
              <a:t>than </a:t>
            </a:r>
            <a:r>
              <a:rPr sz="2000" spc="10"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book. </a:t>
            </a:r>
            <a:r>
              <a:rPr sz="2000" spc="-25" dirty="0">
                <a:latin typeface="微软雅黑" panose="020B0503020204020204" charset="-122"/>
                <a:ea typeface="微软雅黑" panose="020B0503020204020204" charset="-122"/>
                <a:cs typeface="Arial" panose="020B0604020202090204"/>
                <a:sym typeface="+mn-ea"/>
              </a:rPr>
              <a:t>Take </a:t>
            </a:r>
            <a:r>
              <a:rPr sz="2000" dirty="0">
                <a:latin typeface="微软雅黑" panose="020B0503020204020204" charset="-122"/>
                <a:ea typeface="微软雅黑" panose="020B0503020204020204" charset="-122"/>
                <a:cs typeface="Arial" panose="020B0604020202090204"/>
                <a:sym typeface="+mn-ea"/>
              </a:rPr>
              <a:t>the movie </a:t>
            </a:r>
            <a:r>
              <a:rPr sz="2000" spc="25" dirty="0">
                <a:latin typeface="微软雅黑" panose="020B0503020204020204" charset="-122"/>
                <a:ea typeface="微软雅黑" panose="020B0503020204020204" charset="-122"/>
                <a:cs typeface="Arial" panose="020B0604020202090204"/>
                <a:sym typeface="+mn-ea"/>
              </a:rPr>
              <a:t>“Saving </a:t>
            </a:r>
            <a:r>
              <a:rPr sz="2000" spc="5" dirty="0">
                <a:latin typeface="微软雅黑" panose="020B0503020204020204" charset="-122"/>
                <a:ea typeface="微软雅黑" panose="020B0503020204020204" charset="-122"/>
                <a:cs typeface="Arial" panose="020B0604020202090204"/>
                <a:sym typeface="+mn-ea"/>
              </a:rPr>
              <a:t>Private </a:t>
            </a:r>
            <a:r>
              <a:rPr sz="2000" spc="10" dirty="0">
                <a:latin typeface="微软雅黑" panose="020B0503020204020204" charset="-122"/>
                <a:ea typeface="微软雅黑" panose="020B0503020204020204" charset="-122"/>
                <a:cs typeface="Arial" panose="020B0604020202090204"/>
                <a:sym typeface="+mn-ea"/>
              </a:rPr>
              <a:t>Ryan”  </a:t>
            </a:r>
            <a:r>
              <a:rPr sz="2000" spc="15"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example. </a:t>
            </a:r>
            <a:r>
              <a:rPr sz="2000" spc="25"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first </a:t>
            </a:r>
            <a:r>
              <a:rPr sz="2000" dirty="0">
                <a:latin typeface="微软雅黑" panose="020B0503020204020204" charset="-122"/>
                <a:ea typeface="微软雅黑" panose="020B0503020204020204" charset="-122"/>
                <a:cs typeface="Arial" panose="020B0604020202090204"/>
                <a:sym typeface="+mn-ea"/>
              </a:rPr>
              <a:t>battle </a:t>
            </a:r>
            <a:r>
              <a:rPr sz="2000" spc="10" dirty="0">
                <a:latin typeface="微软雅黑" panose="020B0503020204020204" charset="-122"/>
                <a:ea typeface="微软雅黑" panose="020B0503020204020204" charset="-122"/>
                <a:cs typeface="Arial" panose="020B0604020202090204"/>
                <a:sym typeface="+mn-ea"/>
              </a:rPr>
              <a:t>scene </a:t>
            </a:r>
            <a:r>
              <a:rPr sz="2000" spc="5" dirty="0">
                <a:latin typeface="微软雅黑" panose="020B0503020204020204" charset="-122"/>
                <a:ea typeface="微软雅黑" panose="020B0503020204020204" charset="-122"/>
                <a:cs typeface="Arial" panose="020B0604020202090204"/>
                <a:sym typeface="+mn-ea"/>
              </a:rPr>
              <a:t>when </a:t>
            </a:r>
            <a:r>
              <a:rPr sz="2000" spc="-1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soldiers are </a:t>
            </a:r>
            <a:r>
              <a:rPr sz="2000" spc="-5" dirty="0">
                <a:latin typeface="微软雅黑" panose="020B0503020204020204" charset="-122"/>
                <a:ea typeface="微软雅黑" panose="020B0503020204020204" charset="-122"/>
                <a:cs typeface="Arial" panose="020B0604020202090204"/>
                <a:sym typeface="+mn-ea"/>
              </a:rPr>
              <a:t>under </a:t>
            </a:r>
            <a:r>
              <a:rPr sz="2000" spc="15" dirty="0">
                <a:latin typeface="微软雅黑" panose="020B0503020204020204" charset="-122"/>
                <a:ea typeface="微软雅黑" panose="020B0503020204020204" charset="-122"/>
                <a:cs typeface="Arial" panose="020B0604020202090204"/>
                <a:sym typeface="+mn-ea"/>
              </a:rPr>
              <a:t>fierce </a:t>
            </a:r>
            <a:r>
              <a:rPr sz="2000" dirty="0">
                <a:latin typeface="微软雅黑" panose="020B0503020204020204" charset="-122"/>
                <a:ea typeface="微软雅黑" panose="020B0503020204020204" charset="-122"/>
                <a:cs typeface="Arial" panose="020B0604020202090204"/>
                <a:sym typeface="+mn-ea"/>
              </a:rPr>
              <a:t>gunfire </a:t>
            </a:r>
            <a:r>
              <a:rPr sz="2000" spc="25" dirty="0">
                <a:latin typeface="微软雅黑" panose="020B0503020204020204" charset="-122"/>
                <a:ea typeface="微软雅黑" panose="020B0503020204020204" charset="-122"/>
                <a:cs typeface="Arial" panose="020B0604020202090204"/>
                <a:sym typeface="+mn-ea"/>
              </a:rPr>
              <a:t>from </a:t>
            </a:r>
            <a:r>
              <a:rPr sz="2000" spc="-1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Germans, </a:t>
            </a:r>
            <a:r>
              <a:rPr sz="2000" spc="25"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feel </a:t>
            </a:r>
            <a:r>
              <a:rPr sz="2000" spc="25"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are </a:t>
            </a:r>
            <a:r>
              <a:rPr sz="2000" spc="25" dirty="0">
                <a:latin typeface="微软雅黑" panose="020B0503020204020204" charset="-122"/>
                <a:ea typeface="微软雅黑" panose="020B0503020204020204" charset="-122"/>
                <a:cs typeface="Arial" panose="020B0604020202090204"/>
                <a:sym typeface="+mn-ea"/>
              </a:rPr>
              <a:t>running </a:t>
            </a:r>
            <a:r>
              <a:rPr sz="2000" dirty="0">
                <a:latin typeface="微软雅黑" panose="020B0503020204020204" charset="-122"/>
                <a:ea typeface="微软雅黑" panose="020B0503020204020204" charset="-122"/>
                <a:cs typeface="Arial" panose="020B0604020202090204"/>
                <a:sym typeface="+mn-ea"/>
              </a:rPr>
              <a:t>with the </a:t>
            </a:r>
            <a:r>
              <a:rPr sz="2000" spc="10" dirty="0">
                <a:latin typeface="微软雅黑" panose="020B0503020204020204" charset="-122"/>
                <a:ea typeface="微软雅黑" panose="020B0503020204020204" charset="-122"/>
                <a:cs typeface="Arial" panose="020B0604020202090204"/>
                <a:sym typeface="+mn-ea"/>
              </a:rPr>
              <a:t>soldiers and witnessing </a:t>
            </a:r>
            <a:r>
              <a:rPr sz="2000" spc="5" dirty="0">
                <a:latin typeface="微软雅黑" panose="020B0503020204020204" charset="-122"/>
                <a:ea typeface="微软雅黑" panose="020B0503020204020204" charset="-122"/>
                <a:cs typeface="Arial" panose="020B0604020202090204"/>
                <a:sym typeface="+mn-ea"/>
              </a:rPr>
              <a:t>everything </a:t>
            </a:r>
            <a:r>
              <a:rPr sz="2000" spc="10" dirty="0">
                <a:latin typeface="微软雅黑" panose="020B0503020204020204" charset="-122"/>
                <a:ea typeface="微软雅黑" panose="020B0503020204020204" charset="-122"/>
                <a:cs typeface="Arial" panose="020B0604020202090204"/>
                <a:sym typeface="+mn-ea"/>
              </a:rPr>
              <a:t>firsthand. </a:t>
            </a:r>
            <a:r>
              <a:rPr sz="2000" spc="-10" dirty="0">
                <a:latin typeface="微软雅黑" panose="020B0503020204020204" charset="-122"/>
                <a:ea typeface="微软雅黑" panose="020B0503020204020204" charset="-122"/>
                <a:cs typeface="Arial" panose="020B0604020202090204"/>
                <a:sym typeface="+mn-ea"/>
              </a:rPr>
              <a:t>You </a:t>
            </a:r>
            <a:r>
              <a:rPr sz="2000" dirty="0">
                <a:latin typeface="微软雅黑" panose="020B0503020204020204" charset="-122"/>
                <a:ea typeface="微软雅黑" panose="020B0503020204020204" charset="-122"/>
                <a:cs typeface="Arial" panose="020B0604020202090204"/>
                <a:sym typeface="+mn-ea"/>
              </a:rPr>
              <a:t>hear the </a:t>
            </a:r>
            <a:r>
              <a:rPr sz="2000" spc="15" dirty="0">
                <a:latin typeface="微软雅黑" panose="020B0503020204020204" charset="-122"/>
                <a:ea typeface="微软雅黑" panose="020B0503020204020204" charset="-122"/>
                <a:cs typeface="Arial" panose="020B0604020202090204"/>
                <a:sym typeface="+mn-ea"/>
              </a:rPr>
              <a:t>echoes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bullets </a:t>
            </a:r>
            <a:r>
              <a:rPr sz="2000" spc="10" dirty="0">
                <a:latin typeface="微软雅黑" panose="020B0503020204020204" charset="-122"/>
                <a:ea typeface="微软雅黑" panose="020B0503020204020204" charset="-122"/>
                <a:cs typeface="Arial" panose="020B0604020202090204"/>
                <a:sym typeface="+mn-ea"/>
              </a:rPr>
              <a:t>flying overhead. </a:t>
            </a:r>
            <a:r>
              <a:rPr sz="2000" spc="5" dirty="0">
                <a:latin typeface="微软雅黑" panose="020B0503020204020204" charset="-122"/>
                <a:ea typeface="微软雅黑" panose="020B0503020204020204" charset="-122"/>
                <a:cs typeface="Arial" panose="020B0604020202090204"/>
                <a:sym typeface="+mn-ea"/>
              </a:rPr>
              <a:t>For </a:t>
            </a:r>
            <a:r>
              <a:rPr sz="2000" spc="15" dirty="0">
                <a:latin typeface="微软雅黑" panose="020B0503020204020204" charset="-122"/>
                <a:ea typeface="微软雅黑" panose="020B0503020204020204" charset="-122"/>
                <a:cs typeface="Arial" panose="020B0604020202090204"/>
                <a:sym typeface="+mn-ea"/>
              </a:rPr>
              <a:t>fifteen </a:t>
            </a:r>
            <a:r>
              <a:rPr sz="2000" spc="5" dirty="0">
                <a:latin typeface="微软雅黑" panose="020B0503020204020204" charset="-122"/>
                <a:ea typeface="微软雅黑" panose="020B0503020204020204" charset="-122"/>
                <a:cs typeface="Arial" panose="020B0604020202090204"/>
                <a:sym typeface="+mn-ea"/>
              </a:rPr>
              <a:t>frightening minutes, </a:t>
            </a:r>
            <a:r>
              <a:rPr sz="2000" spc="25" dirty="0">
                <a:latin typeface="微软雅黑" panose="020B0503020204020204" charset="-122"/>
                <a:ea typeface="微软雅黑" panose="020B0503020204020204" charset="-122"/>
                <a:cs typeface="Arial" panose="020B0604020202090204"/>
                <a:sym typeface="+mn-ea"/>
              </a:rPr>
              <a:t>you </a:t>
            </a:r>
            <a:r>
              <a:rPr sz="2000" spc="30" dirty="0">
                <a:latin typeface="微软雅黑" panose="020B0503020204020204" charset="-122"/>
                <a:ea typeface="微软雅黑" panose="020B0503020204020204" charset="-122"/>
                <a:cs typeface="Arial" panose="020B0604020202090204"/>
                <a:sym typeface="+mn-ea"/>
              </a:rPr>
              <a:t>feel </a:t>
            </a:r>
            <a:r>
              <a:rPr sz="2000" spc="15" dirty="0">
                <a:latin typeface="微软雅黑" panose="020B0503020204020204" charset="-122"/>
                <a:ea typeface="微软雅黑" panose="020B0503020204020204" charset="-122"/>
                <a:cs typeface="Arial" panose="020B0604020202090204"/>
                <a:sym typeface="+mn-ea"/>
              </a:rPr>
              <a:t>as </a:t>
            </a:r>
            <a:r>
              <a:rPr sz="2000"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were </a:t>
            </a:r>
            <a:r>
              <a:rPr sz="2000" spc="30"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middle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battl</a:t>
            </a:r>
            <a:r>
              <a:rPr lang="en-US" sz="2000" spc="10" dirty="0">
                <a:latin typeface="微软雅黑" panose="020B0503020204020204" charset="-122"/>
                <a:ea typeface="微软雅黑" panose="020B0503020204020204" charset="-122"/>
                <a:cs typeface="Arial" panose="020B0604020202090204"/>
                <a:sym typeface="+mn-ea"/>
              </a:rPr>
              <a:t>e</a:t>
            </a:r>
            <a:r>
              <a:rPr sz="2000" spc="10" dirty="0">
                <a:latin typeface="微软雅黑" panose="020B0503020204020204" charset="-122"/>
                <a:ea typeface="微软雅黑" panose="020B0503020204020204" charset="-122"/>
                <a:cs typeface="Arial" panose="020B0604020202090204"/>
                <a:sym typeface="+mn-ea"/>
              </a:rPr>
              <a:t>field. </a:t>
            </a:r>
            <a:r>
              <a:rPr sz="2000" spc="35" dirty="0">
                <a:latin typeface="微软雅黑" panose="020B0503020204020204" charset="-122"/>
                <a:ea typeface="微软雅黑" panose="020B0503020204020204" charset="-122"/>
                <a:cs typeface="Arial" panose="020B0604020202090204"/>
                <a:sym typeface="+mn-ea"/>
              </a:rPr>
              <a:t>No </a:t>
            </a:r>
            <a:r>
              <a:rPr sz="2000" dirty="0">
                <a:latin typeface="微软雅黑" panose="020B0503020204020204" charset="-122"/>
                <a:ea typeface="微软雅黑" panose="020B0503020204020204" charset="-122"/>
                <a:cs typeface="Arial" panose="020B0604020202090204"/>
                <a:sym typeface="+mn-ea"/>
              </a:rPr>
              <a:t>storybook </a:t>
            </a:r>
            <a:r>
              <a:rPr sz="2000" spc="25" dirty="0">
                <a:latin typeface="微软雅黑" panose="020B0503020204020204" charset="-122"/>
                <a:ea typeface="微软雅黑" panose="020B0503020204020204" charset="-122"/>
                <a:cs typeface="Arial" panose="020B0604020202090204"/>
                <a:sym typeface="+mn-ea"/>
              </a:rPr>
              <a:t>can </a:t>
            </a:r>
            <a:r>
              <a:rPr sz="2000" spc="10" dirty="0">
                <a:latin typeface="微软雅黑" panose="020B0503020204020204" charset="-122"/>
                <a:ea typeface="微软雅黑" panose="020B0503020204020204" charset="-122"/>
                <a:cs typeface="Arial" panose="020B0604020202090204"/>
                <a:sym typeface="+mn-ea"/>
              </a:rPr>
              <a:t>create such a </a:t>
            </a:r>
            <a:r>
              <a:rPr sz="2000" spc="-10" dirty="0">
                <a:latin typeface="微软雅黑" panose="020B0503020204020204" charset="-122"/>
                <a:ea typeface="微软雅黑" panose="020B0503020204020204" charset="-122"/>
                <a:cs typeface="Arial" panose="020B0604020202090204"/>
                <a:sym typeface="+mn-ea"/>
              </a:rPr>
              <a:t>vivid</a:t>
            </a:r>
            <a:r>
              <a:rPr sz="2000" spc="175"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effect.</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266430" y="2037211"/>
            <a:ext cx="4114800" cy="4085542"/>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basically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基本上、主要地</a:t>
            </a:r>
            <a:endParaRPr lang="zh-CN" altLang="en-US" spc="5" dirty="0">
              <a:latin typeface="Arial" panose="020B0604020202090204"/>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sb's/</a:t>
            </a:r>
            <a:r>
              <a:rPr lang="en-US" altLang="zh-CN" dirty="0" err="1">
                <a:latin typeface="微软雅黑" panose="020B0503020204020204" charset="-122"/>
                <a:ea typeface="微软雅黑" panose="020B0503020204020204" charset="-122"/>
                <a:cs typeface="微软雅黑" panose="020B0503020204020204" charset="-122"/>
                <a:sym typeface="+mn-ea"/>
              </a:rPr>
              <a:t>sth's</a:t>
            </a:r>
            <a:r>
              <a:rPr lang="en-US" altLang="zh-CN" dirty="0">
                <a:latin typeface="微软雅黑" panose="020B0503020204020204" charset="-122"/>
                <a:ea typeface="微软雅黑" panose="020B0503020204020204" charset="-122"/>
                <a:cs typeface="微软雅黑" panose="020B0503020204020204" charset="-122"/>
                <a:sym typeface="+mn-ea"/>
              </a:rPr>
              <a:t> answer to </a:t>
            </a:r>
            <a:r>
              <a:rPr lang="zh-CN" altLang="en-US" dirty="0">
                <a:latin typeface="微软雅黑" panose="020B0503020204020204" charset="-122"/>
                <a:ea typeface="微软雅黑" panose="020B0503020204020204" charset="-122"/>
                <a:cs typeface="微软雅黑" panose="020B0503020204020204" charset="-122"/>
                <a:sym typeface="+mn-ea"/>
              </a:rPr>
              <a:t>不相上下</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answer  n. </a:t>
            </a:r>
            <a:r>
              <a:rPr lang="zh-CN" altLang="en-US" dirty="0">
                <a:latin typeface="微软雅黑" panose="020B0503020204020204" charset="-122"/>
                <a:ea typeface="微软雅黑" panose="020B0503020204020204" charset="-122"/>
                <a:cs typeface="微软雅黑" panose="020B0503020204020204" charset="-122"/>
                <a:sym typeface="+mn-ea"/>
              </a:rPr>
              <a:t>解决办法（</a:t>
            </a:r>
            <a:r>
              <a:rPr lang="en-US" altLang="zh-CN" dirty="0">
                <a:latin typeface="微软雅黑" panose="020B0503020204020204" charset="-122"/>
                <a:ea typeface="微软雅黑" panose="020B0503020204020204" charset="-122"/>
                <a:cs typeface="微软雅黑" panose="020B0503020204020204" charset="-122"/>
                <a:sym typeface="+mn-ea"/>
              </a:rPr>
              <a:t>to</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hunger   v. </a:t>
            </a:r>
            <a:r>
              <a:rPr lang="zh-CN" altLang="en-US" dirty="0">
                <a:latin typeface="微软雅黑" panose="020B0503020204020204" charset="-122"/>
                <a:ea typeface="微软雅黑" panose="020B0503020204020204" charset="-122"/>
                <a:cs typeface="微软雅黑" panose="020B0503020204020204" charset="-122"/>
                <a:sym typeface="+mn-ea"/>
              </a:rPr>
              <a:t>渴求、渴望</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fictional  adj. </a:t>
            </a:r>
            <a:r>
              <a:rPr lang="zh-CN" altLang="en-US" dirty="0">
                <a:latin typeface="微软雅黑" panose="020B0503020204020204" charset="-122"/>
                <a:ea typeface="微软雅黑" panose="020B0503020204020204" charset="-122"/>
                <a:cs typeface="微软雅黑" panose="020B0503020204020204" charset="-122"/>
                <a:sym typeface="+mn-ea"/>
              </a:rPr>
              <a:t>虚构的、编造的</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5" dirty="0">
                <a:latin typeface="Arial" panose="020B0604020202090204"/>
                <a:cs typeface="Arial" panose="020B0604020202090204"/>
                <a:sym typeface="+mn-ea"/>
              </a:rPr>
              <a:t>fierce [fɪrs]  adj. </a:t>
            </a:r>
            <a:r>
              <a:rPr spc="15" dirty="0">
                <a:latin typeface="微软雅黑" panose="020B0503020204020204" charset="-122"/>
                <a:ea typeface="微软雅黑" panose="020B0503020204020204" charset="-122"/>
                <a:cs typeface="Arial" panose="020B0604020202090204"/>
                <a:sym typeface="+mn-ea"/>
              </a:rPr>
              <a:t>凶猛的</a:t>
            </a:r>
            <a:r>
              <a:rPr lang="zh-CN" spc="15" dirty="0">
                <a:latin typeface="微软雅黑" panose="020B0503020204020204" charset="-122"/>
                <a:ea typeface="微软雅黑" panose="020B0503020204020204" charset="-122"/>
                <a:cs typeface="Arial" panose="020B0604020202090204"/>
                <a:sym typeface="+mn-ea"/>
              </a:rPr>
              <a:t>、</a:t>
            </a:r>
            <a:r>
              <a:rPr spc="15" dirty="0">
                <a:latin typeface="微软雅黑" panose="020B0503020204020204" charset="-122"/>
                <a:ea typeface="微软雅黑" panose="020B0503020204020204" charset="-122"/>
                <a:cs typeface="Arial" panose="020B0604020202090204"/>
                <a:sym typeface="+mn-ea"/>
              </a:rPr>
              <a:t>猛烈的</a:t>
            </a:r>
            <a:endParaRPr spc="1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90204"/>
                <a:sym typeface="+mn-ea"/>
              </a:rPr>
              <a:t>⑦ </a:t>
            </a:r>
            <a:r>
              <a:rPr dirty="0">
                <a:latin typeface="微软雅黑" panose="020B0503020204020204" charset="-122"/>
                <a:ea typeface="微软雅黑" panose="020B0503020204020204" charset="-122"/>
                <a:cs typeface="Arial" panose="020B0604020202090204"/>
                <a:sym typeface="+mn-ea"/>
              </a:rPr>
              <a:t>Private</a:t>
            </a:r>
            <a:r>
              <a:rPr spc="-85"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Ryan</a:t>
            </a:r>
            <a:r>
              <a:rPr spc="25" dirty="0">
                <a:latin typeface="微软雅黑" panose="020B0503020204020204" charset="-122"/>
                <a:ea typeface="微软雅黑" panose="020B0503020204020204" charset="-122"/>
                <a:cs typeface="微软雅黑" panose="020B0503020204020204" charset="-122"/>
                <a:sym typeface="+mn-ea"/>
              </a:rPr>
              <a:t>《拯救大兵瑞</a:t>
            </a:r>
            <a:r>
              <a:rPr spc="-30" dirty="0">
                <a:latin typeface="微软雅黑" panose="020B0503020204020204" charset="-122"/>
                <a:ea typeface="微软雅黑" panose="020B0503020204020204" charset="-122"/>
                <a:cs typeface="微软雅黑" panose="020B0503020204020204" charset="-122"/>
                <a:sym typeface="+mn-ea"/>
              </a:rPr>
              <a:t>恩</a:t>
            </a:r>
            <a:r>
              <a:rPr spc="25" dirty="0">
                <a:latin typeface="微软雅黑" panose="020B0503020204020204" charset="-122"/>
                <a:ea typeface="微软雅黑" panose="020B0503020204020204" charset="-122"/>
                <a:cs typeface="微软雅黑" panose="020B0503020204020204" charset="-122"/>
                <a:sym typeface="+mn-ea"/>
              </a:rPr>
              <a:t>》</a:t>
            </a:r>
            <a:endParaRPr spc="25" dirty="0">
              <a:latin typeface="微软雅黑" panose="020B0503020204020204" charset="-122"/>
              <a:ea typeface="微软雅黑" panose="020B0503020204020204" charset="-122"/>
              <a:cs typeface="微软雅黑" panose="020B0503020204020204" charset="-122"/>
              <a:sym typeface="+mn-ea"/>
            </a:endParaRP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90204"/>
                <a:sym typeface="+mn-ea"/>
              </a:rPr>
              <a:t>⑧ </a:t>
            </a:r>
            <a:r>
              <a:rPr spc="10" dirty="0">
                <a:latin typeface="Arial" panose="020B0604020202090204"/>
                <a:cs typeface="Arial" panose="020B0604020202090204"/>
                <a:sym typeface="+mn-ea"/>
              </a:rPr>
              <a:t>firsthand </a:t>
            </a:r>
            <a:r>
              <a:rPr lang="en-US" spc="10" dirty="0">
                <a:latin typeface="Arial" panose="020B0604020202090204"/>
                <a:cs typeface="Arial" panose="020B0604020202090204"/>
                <a:sym typeface="+mn-ea"/>
              </a:rPr>
              <a:t>adj. </a:t>
            </a:r>
            <a:r>
              <a:rPr lang="zh-CN" altLang="en-US" spc="10" dirty="0">
                <a:latin typeface="微软雅黑" panose="020B0503020204020204" charset="-122"/>
                <a:ea typeface="微软雅黑" panose="020B0503020204020204" charset="-122"/>
                <a:cs typeface="Arial" panose="020B0604020202090204"/>
                <a:sym typeface="+mn-ea"/>
              </a:rPr>
              <a:t>直接的、亲身体验的</a:t>
            </a:r>
            <a:endParaRPr lang="zh-CN" altLang="en-US" spc="10"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664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210" y="802640"/>
            <a:ext cx="8162290" cy="5862320"/>
          </a:xfrm>
          <a:prstGeom prst="rect">
            <a:avLst/>
          </a:prstGeom>
        </p:spPr>
        <p:txBody>
          <a:bodyPr wrap="square">
            <a:spAutoFit/>
          </a:bodyPr>
          <a:lstStyle/>
          <a:p>
            <a:pPr marL="12700" marR="5080" algn="just" fontAlgn="auto">
              <a:lnSpc>
                <a:spcPts val="3000"/>
              </a:lnSpc>
              <a:spcBef>
                <a:spcPts val="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② </a:t>
            </a:r>
            <a:r>
              <a:rPr sz="2000" spc="15"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“movie” </a:t>
            </a:r>
            <a:r>
              <a:rPr sz="2000" spc="10" dirty="0">
                <a:latin typeface="微软雅黑" panose="020B0503020204020204" charset="-122"/>
                <a:ea typeface="微软雅黑" panose="020B0503020204020204" charset="-122"/>
                <a:cs typeface="Arial" panose="020B0604020202090204"/>
                <a:sym typeface="+mn-ea"/>
              </a:rPr>
              <a:t>is, </a:t>
            </a:r>
            <a:r>
              <a:rPr sz="2000" spc="5" dirty="0">
                <a:latin typeface="微软雅黑" panose="020B0503020204020204" charset="-122"/>
                <a:ea typeface="微软雅黑" panose="020B0503020204020204" charset="-122"/>
                <a:cs typeface="Arial" panose="020B0604020202090204"/>
                <a:sym typeface="+mn-ea"/>
              </a:rPr>
              <a:t>basically</a:t>
            </a:r>
            <a:r>
              <a:rPr lang="en-US" sz="2000" spc="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technology’s </a:t>
            </a:r>
            <a:r>
              <a:rPr sz="2000" spc="25" dirty="0">
                <a:latin typeface="微软雅黑" panose="020B0503020204020204" charset="-122"/>
                <a:ea typeface="微软雅黑" panose="020B0503020204020204" charset="-122"/>
                <a:cs typeface="Arial" panose="020B0604020202090204"/>
                <a:sym typeface="+mn-ea"/>
              </a:rPr>
              <a:t>answer </a:t>
            </a:r>
            <a:r>
              <a:rPr sz="2000" dirty="0">
                <a:latin typeface="微软雅黑" panose="020B0503020204020204" charset="-122"/>
                <a:ea typeface="微软雅黑" panose="020B0503020204020204" charset="-122"/>
                <a:cs typeface="Arial" panose="020B0604020202090204"/>
                <a:sym typeface="+mn-ea"/>
              </a:rPr>
              <a:t>to the </a:t>
            </a:r>
            <a:r>
              <a:rPr sz="2000" spc="10" dirty="0">
                <a:latin typeface="微软雅黑" panose="020B0503020204020204" charset="-122"/>
                <a:ea typeface="微软雅黑" panose="020B0503020204020204" charset="-122"/>
                <a:cs typeface="Arial" panose="020B0604020202090204"/>
                <a:sym typeface="+mn-ea"/>
              </a:rPr>
              <a:t>traditional </a:t>
            </a:r>
            <a:r>
              <a:rPr sz="2000" spc="15" dirty="0">
                <a:latin typeface="微软雅黑" panose="020B0503020204020204" charset="-122"/>
                <a:ea typeface="微软雅黑" panose="020B0503020204020204" charset="-122"/>
                <a:cs typeface="Arial" panose="020B0604020202090204"/>
                <a:sym typeface="+mn-ea"/>
              </a:rPr>
              <a:t>storybook. </a:t>
            </a:r>
            <a:r>
              <a:rPr sz="2000" spc="90" dirty="0">
                <a:latin typeface="微软雅黑" panose="020B0503020204020204" charset="-122"/>
                <a:ea typeface="微软雅黑" panose="020B0503020204020204" charset="-122"/>
                <a:cs typeface="Arial" panose="020B0604020202090204"/>
                <a:sym typeface="+mn-ea"/>
              </a:rPr>
              <a:t>We </a:t>
            </a:r>
            <a:r>
              <a:rPr sz="2000" dirty="0">
                <a:latin typeface="微软雅黑" panose="020B0503020204020204" charset="-122"/>
                <a:ea typeface="微软雅黑" panose="020B0503020204020204" charset="-122"/>
                <a:cs typeface="Arial" panose="020B0604020202090204"/>
                <a:sym typeface="+mn-ea"/>
              </a:rPr>
              <a:t>all hunger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life </a:t>
            </a:r>
            <a:r>
              <a:rPr sz="2000" spc="10" dirty="0">
                <a:latin typeface="微软雅黑" panose="020B0503020204020204" charset="-122"/>
                <a:ea typeface="微软雅黑" panose="020B0503020204020204" charset="-122"/>
                <a:cs typeface="Arial" panose="020B0604020202090204"/>
                <a:sym typeface="+mn-ea"/>
              </a:rPr>
              <a:t>full of passion, </a:t>
            </a:r>
            <a:r>
              <a:rPr sz="2000" spc="15" dirty="0">
                <a:latin typeface="微软雅黑" panose="020B0503020204020204" charset="-122"/>
                <a:ea typeface="微软雅黑" panose="020B0503020204020204" charset="-122"/>
                <a:cs typeface="Arial" panose="020B0604020202090204"/>
                <a:sym typeface="+mn-ea"/>
              </a:rPr>
              <a:t>excitement </a:t>
            </a:r>
            <a:r>
              <a:rPr sz="2000" spc="30"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love. </a:t>
            </a:r>
            <a:r>
              <a:rPr sz="2000" spc="-5" dirty="0">
                <a:latin typeface="微软雅黑" panose="020B0503020204020204" charset="-122"/>
                <a:ea typeface="微软雅黑" panose="020B0503020204020204" charset="-122"/>
                <a:cs typeface="Arial" panose="020B0604020202090204"/>
                <a:sym typeface="+mn-ea"/>
              </a:rPr>
              <a:t>If </a:t>
            </a:r>
            <a:r>
              <a:rPr sz="200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don't </a:t>
            </a:r>
            <a:r>
              <a:rPr sz="2000" spc="15" dirty="0">
                <a:latin typeface="微软雅黑" panose="020B0503020204020204" charset="-122"/>
                <a:ea typeface="微软雅黑" panose="020B0503020204020204" charset="-122"/>
                <a:cs typeface="Arial" panose="020B0604020202090204"/>
                <a:sym typeface="+mn-ea"/>
              </a:rPr>
              <a:t>find </a:t>
            </a:r>
            <a:r>
              <a:rPr sz="2000" spc="25" dirty="0">
                <a:latin typeface="微软雅黑" panose="020B0503020204020204" charset="-122"/>
                <a:ea typeface="微软雅黑" panose="020B0503020204020204" charset="-122"/>
                <a:cs typeface="Arial" panose="020B0604020202090204"/>
                <a:sym typeface="+mn-ea"/>
              </a:rPr>
              <a:t>them </a:t>
            </a:r>
            <a:r>
              <a:rPr sz="2000" spc="55"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our </a:t>
            </a:r>
            <a:r>
              <a:rPr sz="2000" spc="25" dirty="0">
                <a:latin typeface="微软雅黑" panose="020B0503020204020204" charset="-122"/>
                <a:ea typeface="微软雅黑" panose="020B0503020204020204" charset="-122"/>
                <a:cs typeface="Arial" panose="020B0604020202090204"/>
                <a:sym typeface="+mn-ea"/>
              </a:rPr>
              <a:t>own </a:t>
            </a:r>
            <a:r>
              <a:rPr sz="2000" spc="5" dirty="0">
                <a:latin typeface="微软雅黑" panose="020B0503020204020204" charset="-122"/>
                <a:ea typeface="微软雅黑" panose="020B0503020204020204" charset="-122"/>
                <a:cs typeface="Arial" panose="020B0604020202090204"/>
                <a:sym typeface="+mn-ea"/>
              </a:rPr>
              <a:t>life, </a:t>
            </a:r>
            <a:r>
              <a:rPr sz="2000" dirty="0">
                <a:latin typeface="微软雅黑" panose="020B0503020204020204" charset="-122"/>
                <a:ea typeface="微软雅黑" panose="020B0503020204020204" charset="-122"/>
                <a:cs typeface="Arial" panose="020B0604020202090204"/>
                <a:sym typeface="+mn-ea"/>
              </a:rPr>
              <a:t>we try to </a:t>
            </a:r>
            <a:r>
              <a:rPr sz="2000" spc="15" dirty="0">
                <a:latin typeface="微软雅黑" panose="020B0503020204020204" charset="-122"/>
                <a:ea typeface="微软雅黑" panose="020B0503020204020204" charset="-122"/>
                <a:cs typeface="Arial" panose="020B0604020202090204"/>
                <a:sym typeface="+mn-ea"/>
              </a:rPr>
              <a:t>experience </a:t>
            </a:r>
            <a:r>
              <a:rPr sz="2000" spc="25" dirty="0">
                <a:latin typeface="微软雅黑" panose="020B0503020204020204" charset="-122"/>
                <a:ea typeface="微软雅黑" panose="020B0503020204020204" charset="-122"/>
                <a:cs typeface="Arial" panose="020B0604020202090204"/>
                <a:sym typeface="+mn-ea"/>
              </a:rPr>
              <a:t>them </a:t>
            </a:r>
            <a:r>
              <a:rPr sz="2000" spc="30"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fictional </a:t>
            </a:r>
            <a:r>
              <a:rPr sz="2000" spc="10" dirty="0">
                <a:latin typeface="微软雅黑" panose="020B0503020204020204" charset="-122"/>
                <a:ea typeface="微软雅黑" panose="020B0503020204020204" charset="-122"/>
                <a:cs typeface="Arial" panose="020B0604020202090204"/>
                <a:sym typeface="+mn-ea"/>
              </a:rPr>
              <a:t>stories. </a:t>
            </a:r>
            <a:r>
              <a:rPr sz="2000" spc="15" dirty="0">
                <a:latin typeface="微软雅黑" panose="020B0503020204020204" charset="-122"/>
                <a:ea typeface="微软雅黑" panose="020B0503020204020204" charset="-122"/>
                <a:cs typeface="Arial" panose="020B0604020202090204"/>
                <a:sym typeface="+mn-ea"/>
              </a:rPr>
              <a:t>A </a:t>
            </a:r>
            <a:r>
              <a:rPr sz="2000" spc="10" dirty="0">
                <a:latin typeface="微软雅黑" panose="020B0503020204020204" charset="-122"/>
                <a:ea typeface="微软雅黑" panose="020B0503020204020204" charset="-122"/>
                <a:cs typeface="Arial" panose="020B0604020202090204"/>
                <a:sym typeface="+mn-ea"/>
              </a:rPr>
              <a:t>movie </a:t>
            </a:r>
            <a:r>
              <a:rPr sz="2000" dirty="0">
                <a:latin typeface="微软雅黑" panose="020B0503020204020204" charset="-122"/>
                <a:ea typeface="微软雅黑" panose="020B0503020204020204" charset="-122"/>
                <a:cs typeface="Arial" panose="020B0604020202090204"/>
                <a:sym typeface="+mn-ea"/>
              </a:rPr>
              <a:t>tells </a:t>
            </a:r>
            <a:r>
              <a:rPr sz="2000" spc="10" dirty="0">
                <a:latin typeface="微软雅黑" panose="020B0503020204020204" charset="-122"/>
                <a:ea typeface="微软雅黑" panose="020B0503020204020204" charset="-122"/>
                <a:cs typeface="Arial" panose="020B0604020202090204"/>
                <a:sym typeface="+mn-ea"/>
              </a:rPr>
              <a:t>a </a:t>
            </a:r>
            <a:r>
              <a:rPr sz="2000" spc="25" dirty="0">
                <a:latin typeface="微软雅黑" panose="020B0503020204020204" charset="-122"/>
                <a:ea typeface="微软雅黑" panose="020B0503020204020204" charset="-122"/>
                <a:cs typeface="Arial" panose="020B0604020202090204"/>
                <a:sym typeface="+mn-ea"/>
              </a:rPr>
              <a:t>story </a:t>
            </a:r>
            <a:r>
              <a:rPr sz="2000" dirty="0">
                <a:latin typeface="微软雅黑" panose="020B0503020204020204" charset="-122"/>
                <a:ea typeface="微软雅黑" panose="020B0503020204020204" charset="-122"/>
                <a:cs typeface="Arial" panose="020B0604020202090204"/>
                <a:sym typeface="+mn-ea"/>
              </a:rPr>
              <a:t>more </a:t>
            </a:r>
            <a:r>
              <a:rPr sz="2000" spc="10" dirty="0">
                <a:latin typeface="微软雅黑" panose="020B0503020204020204" charset="-122"/>
                <a:ea typeface="微软雅黑" panose="020B0503020204020204" charset="-122"/>
                <a:cs typeface="Arial" panose="020B0604020202090204"/>
                <a:sym typeface="+mn-ea"/>
              </a:rPr>
              <a:t>effectively </a:t>
            </a:r>
            <a:r>
              <a:rPr sz="2000" spc="30"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vividly </a:t>
            </a:r>
            <a:r>
              <a:rPr sz="2000" spc="25" dirty="0">
                <a:latin typeface="微软雅黑" panose="020B0503020204020204" charset="-122"/>
                <a:ea typeface="微软雅黑" panose="020B0503020204020204" charset="-122"/>
                <a:cs typeface="Arial" panose="020B0604020202090204"/>
                <a:sym typeface="+mn-ea"/>
              </a:rPr>
              <a:t>than </a:t>
            </a:r>
            <a:r>
              <a:rPr sz="2000" spc="10"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book. </a:t>
            </a:r>
            <a:r>
              <a:rPr sz="2000" spc="-25" dirty="0">
                <a:latin typeface="微软雅黑" panose="020B0503020204020204" charset="-122"/>
                <a:ea typeface="微软雅黑" panose="020B0503020204020204" charset="-122"/>
                <a:cs typeface="Arial" panose="020B0604020202090204"/>
                <a:sym typeface="+mn-ea"/>
              </a:rPr>
              <a:t>Take </a:t>
            </a:r>
            <a:r>
              <a:rPr sz="2000" dirty="0">
                <a:latin typeface="微软雅黑" panose="020B0503020204020204" charset="-122"/>
                <a:ea typeface="微软雅黑" panose="020B0503020204020204" charset="-122"/>
                <a:cs typeface="Arial" panose="020B0604020202090204"/>
                <a:sym typeface="+mn-ea"/>
              </a:rPr>
              <a:t>the movie </a:t>
            </a:r>
            <a:r>
              <a:rPr sz="2000" spc="25" dirty="0">
                <a:latin typeface="微软雅黑" panose="020B0503020204020204" charset="-122"/>
                <a:ea typeface="微软雅黑" panose="020B0503020204020204" charset="-122"/>
                <a:cs typeface="Arial" panose="020B0604020202090204"/>
                <a:sym typeface="+mn-ea"/>
              </a:rPr>
              <a:t>“Saving </a:t>
            </a:r>
            <a:r>
              <a:rPr sz="2000" spc="5" dirty="0">
                <a:latin typeface="微软雅黑" panose="020B0503020204020204" charset="-122"/>
                <a:ea typeface="微软雅黑" panose="020B0503020204020204" charset="-122"/>
                <a:cs typeface="Arial" panose="020B0604020202090204"/>
                <a:sym typeface="+mn-ea"/>
              </a:rPr>
              <a:t>Private </a:t>
            </a:r>
            <a:r>
              <a:rPr sz="2000" spc="10" dirty="0">
                <a:latin typeface="微软雅黑" panose="020B0503020204020204" charset="-122"/>
                <a:ea typeface="微软雅黑" panose="020B0503020204020204" charset="-122"/>
                <a:cs typeface="Arial" panose="020B0604020202090204"/>
                <a:sym typeface="+mn-ea"/>
              </a:rPr>
              <a:t>Ryan”  </a:t>
            </a:r>
            <a:r>
              <a:rPr sz="2000" spc="15"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example. </a:t>
            </a:r>
            <a:r>
              <a:rPr sz="2000" spc="25"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first </a:t>
            </a:r>
            <a:r>
              <a:rPr sz="2000" dirty="0">
                <a:latin typeface="微软雅黑" panose="020B0503020204020204" charset="-122"/>
                <a:ea typeface="微软雅黑" panose="020B0503020204020204" charset="-122"/>
                <a:cs typeface="Arial" panose="020B0604020202090204"/>
                <a:sym typeface="+mn-ea"/>
              </a:rPr>
              <a:t>battle </a:t>
            </a:r>
            <a:r>
              <a:rPr sz="2000" spc="10" dirty="0">
                <a:latin typeface="微软雅黑" panose="020B0503020204020204" charset="-122"/>
                <a:ea typeface="微软雅黑" panose="020B0503020204020204" charset="-122"/>
                <a:cs typeface="Arial" panose="020B0604020202090204"/>
                <a:sym typeface="+mn-ea"/>
              </a:rPr>
              <a:t>scene </a:t>
            </a:r>
            <a:r>
              <a:rPr sz="2000" spc="5" dirty="0">
                <a:latin typeface="微软雅黑" panose="020B0503020204020204" charset="-122"/>
                <a:ea typeface="微软雅黑" panose="020B0503020204020204" charset="-122"/>
                <a:cs typeface="Arial" panose="020B0604020202090204"/>
                <a:sym typeface="+mn-ea"/>
              </a:rPr>
              <a:t>when </a:t>
            </a:r>
            <a:r>
              <a:rPr sz="2000" spc="-1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soldiers are </a:t>
            </a:r>
            <a:r>
              <a:rPr sz="2000" spc="-5" dirty="0">
                <a:latin typeface="微软雅黑" panose="020B0503020204020204" charset="-122"/>
                <a:ea typeface="微软雅黑" panose="020B0503020204020204" charset="-122"/>
                <a:cs typeface="Arial" panose="020B0604020202090204"/>
                <a:sym typeface="+mn-ea"/>
              </a:rPr>
              <a:t>under </a:t>
            </a:r>
            <a:r>
              <a:rPr sz="2000" spc="15" dirty="0">
                <a:latin typeface="微软雅黑" panose="020B0503020204020204" charset="-122"/>
                <a:ea typeface="微软雅黑" panose="020B0503020204020204" charset="-122"/>
                <a:cs typeface="Arial" panose="020B0604020202090204"/>
                <a:sym typeface="+mn-ea"/>
              </a:rPr>
              <a:t>fierce </a:t>
            </a:r>
            <a:r>
              <a:rPr sz="2000" dirty="0">
                <a:latin typeface="微软雅黑" panose="020B0503020204020204" charset="-122"/>
                <a:ea typeface="微软雅黑" panose="020B0503020204020204" charset="-122"/>
                <a:cs typeface="Arial" panose="020B0604020202090204"/>
                <a:sym typeface="+mn-ea"/>
              </a:rPr>
              <a:t>gunfire </a:t>
            </a:r>
            <a:r>
              <a:rPr sz="2000" spc="25" dirty="0">
                <a:latin typeface="微软雅黑" panose="020B0503020204020204" charset="-122"/>
                <a:ea typeface="微软雅黑" panose="020B0503020204020204" charset="-122"/>
                <a:cs typeface="Arial" panose="020B0604020202090204"/>
                <a:sym typeface="+mn-ea"/>
              </a:rPr>
              <a:t>from </a:t>
            </a:r>
            <a:r>
              <a:rPr sz="2000" spc="-1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Germans, </a:t>
            </a:r>
            <a:r>
              <a:rPr sz="2000" spc="25"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feel </a:t>
            </a:r>
            <a:r>
              <a:rPr sz="2000" spc="25"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are </a:t>
            </a:r>
            <a:r>
              <a:rPr sz="2000" spc="25" dirty="0">
                <a:latin typeface="微软雅黑" panose="020B0503020204020204" charset="-122"/>
                <a:ea typeface="微软雅黑" panose="020B0503020204020204" charset="-122"/>
                <a:cs typeface="Arial" panose="020B0604020202090204"/>
                <a:sym typeface="+mn-ea"/>
              </a:rPr>
              <a:t>running </a:t>
            </a:r>
            <a:r>
              <a:rPr sz="2000" dirty="0">
                <a:latin typeface="微软雅黑" panose="020B0503020204020204" charset="-122"/>
                <a:ea typeface="微软雅黑" panose="020B0503020204020204" charset="-122"/>
                <a:cs typeface="Arial" panose="020B0604020202090204"/>
                <a:sym typeface="+mn-ea"/>
              </a:rPr>
              <a:t>with the </a:t>
            </a:r>
            <a:r>
              <a:rPr sz="2000" spc="10" dirty="0">
                <a:latin typeface="微软雅黑" panose="020B0503020204020204" charset="-122"/>
                <a:ea typeface="微软雅黑" panose="020B0503020204020204" charset="-122"/>
                <a:cs typeface="Arial" panose="020B0604020202090204"/>
                <a:sym typeface="+mn-ea"/>
              </a:rPr>
              <a:t>soldiers and witnessing </a:t>
            </a:r>
            <a:r>
              <a:rPr sz="2000" spc="5" dirty="0">
                <a:latin typeface="微软雅黑" panose="020B0503020204020204" charset="-122"/>
                <a:ea typeface="微软雅黑" panose="020B0503020204020204" charset="-122"/>
                <a:cs typeface="Arial" panose="020B0604020202090204"/>
                <a:sym typeface="+mn-ea"/>
              </a:rPr>
              <a:t>everything </a:t>
            </a:r>
            <a:r>
              <a:rPr sz="2000" spc="10" dirty="0">
                <a:latin typeface="微软雅黑" panose="020B0503020204020204" charset="-122"/>
                <a:ea typeface="微软雅黑" panose="020B0503020204020204" charset="-122"/>
                <a:cs typeface="Arial" panose="020B0604020202090204"/>
                <a:sym typeface="+mn-ea"/>
              </a:rPr>
              <a:t>firsthand. </a:t>
            </a:r>
            <a:r>
              <a:rPr sz="2000" spc="-10" dirty="0">
                <a:latin typeface="微软雅黑" panose="020B0503020204020204" charset="-122"/>
                <a:ea typeface="微软雅黑" panose="020B0503020204020204" charset="-122"/>
                <a:cs typeface="Arial" panose="020B0604020202090204"/>
                <a:sym typeface="+mn-ea"/>
              </a:rPr>
              <a:t>You </a:t>
            </a:r>
            <a:r>
              <a:rPr sz="2000" dirty="0">
                <a:latin typeface="微软雅黑" panose="020B0503020204020204" charset="-122"/>
                <a:ea typeface="微软雅黑" panose="020B0503020204020204" charset="-122"/>
                <a:cs typeface="Arial" panose="020B0604020202090204"/>
                <a:sym typeface="+mn-ea"/>
              </a:rPr>
              <a:t>hear the </a:t>
            </a:r>
            <a:r>
              <a:rPr sz="2000" spc="15" dirty="0">
                <a:latin typeface="微软雅黑" panose="020B0503020204020204" charset="-122"/>
                <a:ea typeface="微软雅黑" panose="020B0503020204020204" charset="-122"/>
                <a:cs typeface="Arial" panose="020B0604020202090204"/>
                <a:sym typeface="+mn-ea"/>
              </a:rPr>
              <a:t>echoes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bullets </a:t>
            </a:r>
            <a:r>
              <a:rPr sz="2000" spc="10" dirty="0">
                <a:latin typeface="微软雅黑" panose="020B0503020204020204" charset="-122"/>
                <a:ea typeface="微软雅黑" panose="020B0503020204020204" charset="-122"/>
                <a:cs typeface="Arial" panose="020B0604020202090204"/>
                <a:sym typeface="+mn-ea"/>
              </a:rPr>
              <a:t>flying overhead. </a:t>
            </a:r>
            <a:r>
              <a:rPr sz="2000" spc="5" dirty="0">
                <a:latin typeface="微软雅黑" panose="020B0503020204020204" charset="-122"/>
                <a:ea typeface="微软雅黑" panose="020B0503020204020204" charset="-122"/>
                <a:cs typeface="Arial" panose="020B0604020202090204"/>
                <a:sym typeface="+mn-ea"/>
              </a:rPr>
              <a:t>For </a:t>
            </a:r>
            <a:r>
              <a:rPr sz="2000" spc="15" dirty="0">
                <a:latin typeface="微软雅黑" panose="020B0503020204020204" charset="-122"/>
                <a:ea typeface="微软雅黑" panose="020B0503020204020204" charset="-122"/>
                <a:cs typeface="Arial" panose="020B0604020202090204"/>
                <a:sym typeface="+mn-ea"/>
              </a:rPr>
              <a:t>fifteen </a:t>
            </a:r>
            <a:r>
              <a:rPr sz="2000" spc="5" dirty="0">
                <a:latin typeface="微软雅黑" panose="020B0503020204020204" charset="-122"/>
                <a:ea typeface="微软雅黑" panose="020B0503020204020204" charset="-122"/>
                <a:cs typeface="Arial" panose="020B0604020202090204"/>
                <a:sym typeface="+mn-ea"/>
              </a:rPr>
              <a:t>frightening minutes, </a:t>
            </a:r>
            <a:r>
              <a:rPr sz="2000" spc="25" dirty="0">
                <a:latin typeface="微软雅黑" panose="020B0503020204020204" charset="-122"/>
                <a:ea typeface="微软雅黑" panose="020B0503020204020204" charset="-122"/>
                <a:cs typeface="Arial" panose="020B0604020202090204"/>
                <a:sym typeface="+mn-ea"/>
              </a:rPr>
              <a:t>you </a:t>
            </a:r>
            <a:r>
              <a:rPr sz="2000" spc="30" dirty="0">
                <a:latin typeface="微软雅黑" panose="020B0503020204020204" charset="-122"/>
                <a:ea typeface="微软雅黑" panose="020B0503020204020204" charset="-122"/>
                <a:cs typeface="Arial" panose="020B0604020202090204"/>
                <a:sym typeface="+mn-ea"/>
              </a:rPr>
              <a:t>feel </a:t>
            </a:r>
            <a:r>
              <a:rPr sz="2000" spc="15" dirty="0">
                <a:latin typeface="微软雅黑" panose="020B0503020204020204" charset="-122"/>
                <a:ea typeface="微软雅黑" panose="020B0503020204020204" charset="-122"/>
                <a:cs typeface="Arial" panose="020B0604020202090204"/>
                <a:sym typeface="+mn-ea"/>
              </a:rPr>
              <a:t>as </a:t>
            </a:r>
            <a:r>
              <a:rPr sz="2000"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were </a:t>
            </a:r>
            <a:r>
              <a:rPr sz="2000" spc="30"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middle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battl</a:t>
            </a:r>
            <a:r>
              <a:rPr lang="en-US" sz="2000" spc="10" dirty="0">
                <a:latin typeface="微软雅黑" panose="020B0503020204020204" charset="-122"/>
                <a:ea typeface="微软雅黑" panose="020B0503020204020204" charset="-122"/>
                <a:cs typeface="Arial" panose="020B0604020202090204"/>
                <a:sym typeface="+mn-ea"/>
              </a:rPr>
              <a:t>e</a:t>
            </a:r>
            <a:r>
              <a:rPr sz="2000" spc="10" dirty="0">
                <a:latin typeface="微软雅黑" panose="020B0503020204020204" charset="-122"/>
                <a:ea typeface="微软雅黑" panose="020B0503020204020204" charset="-122"/>
                <a:cs typeface="Arial" panose="020B0604020202090204"/>
                <a:sym typeface="+mn-ea"/>
              </a:rPr>
              <a:t>field. </a:t>
            </a:r>
            <a:r>
              <a:rPr sz="2000" spc="35" dirty="0">
                <a:latin typeface="微软雅黑" panose="020B0503020204020204" charset="-122"/>
                <a:ea typeface="微软雅黑" panose="020B0503020204020204" charset="-122"/>
                <a:cs typeface="Arial" panose="020B0604020202090204"/>
                <a:sym typeface="+mn-ea"/>
              </a:rPr>
              <a:t>No </a:t>
            </a:r>
            <a:r>
              <a:rPr sz="2000" dirty="0">
                <a:latin typeface="微软雅黑" panose="020B0503020204020204" charset="-122"/>
                <a:ea typeface="微软雅黑" panose="020B0503020204020204" charset="-122"/>
                <a:cs typeface="Arial" panose="020B0604020202090204"/>
                <a:sym typeface="+mn-ea"/>
              </a:rPr>
              <a:t>storybook </a:t>
            </a:r>
            <a:r>
              <a:rPr sz="2000" spc="25" dirty="0">
                <a:latin typeface="微软雅黑" panose="020B0503020204020204" charset="-122"/>
                <a:ea typeface="微软雅黑" panose="020B0503020204020204" charset="-122"/>
                <a:cs typeface="Arial" panose="020B0604020202090204"/>
                <a:sym typeface="+mn-ea"/>
              </a:rPr>
              <a:t>can </a:t>
            </a:r>
            <a:r>
              <a:rPr sz="2000" spc="10" dirty="0">
                <a:latin typeface="微软雅黑" panose="020B0503020204020204" charset="-122"/>
                <a:ea typeface="微软雅黑" panose="020B0503020204020204" charset="-122"/>
                <a:cs typeface="Arial" panose="020B0604020202090204"/>
                <a:sym typeface="+mn-ea"/>
              </a:rPr>
              <a:t>create such a </a:t>
            </a:r>
            <a:r>
              <a:rPr sz="2000" spc="-10" dirty="0">
                <a:latin typeface="微软雅黑" panose="020B0503020204020204" charset="-122"/>
                <a:ea typeface="微软雅黑" panose="020B0503020204020204" charset="-122"/>
                <a:cs typeface="Arial" panose="020B0604020202090204"/>
                <a:sym typeface="+mn-ea"/>
              </a:rPr>
              <a:t>vivid</a:t>
            </a:r>
            <a:r>
              <a:rPr sz="2000" spc="175"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effect.</a:t>
            </a:r>
            <a:endParaRPr sz="2000" spc="15" dirty="0">
              <a:latin typeface="微软雅黑" panose="020B0503020204020204" charset="-122"/>
              <a:ea typeface="微软雅黑" panose="020B0503020204020204" charset="-122"/>
              <a:cs typeface="Arial" panose="020B0604020202090204"/>
              <a:sym typeface="+mn-ea"/>
            </a:endParaRP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marL="12700" marR="5080" algn="just" fontAlgn="auto">
              <a:lnSpc>
                <a:spcPts val="3000"/>
              </a:lnSpc>
              <a:spcBef>
                <a:spcPts val="0"/>
              </a:spcBef>
            </a:pPr>
            <a:r>
              <a:rPr lang="zh-CN" sz="2000" dirty="0">
                <a:latin typeface="微软雅黑" panose="020B0503020204020204" charset="-122"/>
                <a:ea typeface="微软雅黑" panose="020B0503020204020204" charset="-122"/>
                <a:cs typeface="Arial" panose="020B0604020202090204"/>
                <a:sym typeface="+mn-ea"/>
              </a:rPr>
              <a:t>段意：相对于书来讲，电影可以把故事情节更有效、更生动地呈现出来</a:t>
            </a:r>
            <a:endParaRPr lang="zh-CN" sz="2000" dirty="0">
              <a:latin typeface="微软雅黑" panose="020B0503020204020204" charset="-122"/>
              <a:ea typeface="微软雅黑" panose="020B0503020204020204" charset="-122"/>
              <a:cs typeface="Arial" panose="020B0604020202090204"/>
            </a:endParaRP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275320" y="2084344"/>
            <a:ext cx="4114800" cy="3656770"/>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basically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基本上、主要地</a:t>
            </a:r>
            <a:endParaRPr lang="zh-CN" altLang="en-US" spc="5" dirty="0">
              <a:latin typeface="Arial" panose="020B0604020202090204"/>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sb's/</a:t>
            </a:r>
            <a:r>
              <a:rPr lang="en-US" altLang="zh-CN" dirty="0" err="1">
                <a:latin typeface="微软雅黑" panose="020B0503020204020204" charset="-122"/>
                <a:ea typeface="微软雅黑" panose="020B0503020204020204" charset="-122"/>
                <a:cs typeface="微软雅黑" panose="020B0503020204020204" charset="-122"/>
                <a:sym typeface="+mn-ea"/>
              </a:rPr>
              <a:t>sth's</a:t>
            </a:r>
            <a:r>
              <a:rPr lang="en-US" altLang="zh-CN" dirty="0">
                <a:latin typeface="微软雅黑" panose="020B0503020204020204" charset="-122"/>
                <a:ea typeface="微软雅黑" panose="020B0503020204020204" charset="-122"/>
                <a:cs typeface="微软雅黑" panose="020B0503020204020204" charset="-122"/>
                <a:sym typeface="+mn-ea"/>
              </a:rPr>
              <a:t> answer to </a:t>
            </a:r>
            <a:r>
              <a:rPr lang="zh-CN" altLang="en-US" dirty="0">
                <a:latin typeface="微软雅黑" panose="020B0503020204020204" charset="-122"/>
                <a:ea typeface="微软雅黑" panose="020B0503020204020204" charset="-122"/>
                <a:cs typeface="微软雅黑" panose="020B0503020204020204" charset="-122"/>
                <a:sym typeface="+mn-ea"/>
              </a:rPr>
              <a:t>不相上下</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answer  n. </a:t>
            </a:r>
            <a:r>
              <a:rPr lang="zh-CN" altLang="en-US" dirty="0">
                <a:latin typeface="微软雅黑" panose="020B0503020204020204" charset="-122"/>
                <a:ea typeface="微软雅黑" panose="020B0503020204020204" charset="-122"/>
                <a:cs typeface="微软雅黑" panose="020B0503020204020204" charset="-122"/>
                <a:sym typeface="+mn-ea"/>
              </a:rPr>
              <a:t>解决办法（</a:t>
            </a:r>
            <a:r>
              <a:rPr lang="en-US" altLang="zh-CN" dirty="0">
                <a:latin typeface="微软雅黑" panose="020B0503020204020204" charset="-122"/>
                <a:ea typeface="微软雅黑" panose="020B0503020204020204" charset="-122"/>
                <a:cs typeface="微软雅黑" panose="020B0503020204020204" charset="-122"/>
                <a:sym typeface="+mn-ea"/>
              </a:rPr>
              <a:t>to</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hunger   v. </a:t>
            </a:r>
            <a:r>
              <a:rPr lang="zh-CN" altLang="en-US" dirty="0">
                <a:latin typeface="微软雅黑" panose="020B0503020204020204" charset="-122"/>
                <a:ea typeface="微软雅黑" panose="020B0503020204020204" charset="-122"/>
                <a:cs typeface="微软雅黑" panose="020B0503020204020204" charset="-122"/>
                <a:sym typeface="+mn-ea"/>
              </a:rPr>
              <a:t>渴求、渴望</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fictional  adj. </a:t>
            </a:r>
            <a:r>
              <a:rPr lang="zh-CN" altLang="en-US" dirty="0">
                <a:latin typeface="微软雅黑" panose="020B0503020204020204" charset="-122"/>
                <a:ea typeface="微软雅黑" panose="020B0503020204020204" charset="-122"/>
                <a:cs typeface="微软雅黑" panose="020B0503020204020204" charset="-122"/>
                <a:sym typeface="+mn-ea"/>
              </a:rPr>
              <a:t>虚构的、编造的</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5" dirty="0">
                <a:latin typeface="Arial" panose="020B0604020202090204"/>
                <a:cs typeface="Arial" panose="020B0604020202090204"/>
                <a:sym typeface="+mn-ea"/>
              </a:rPr>
              <a:t>fierce [fɪrs]  adj. </a:t>
            </a:r>
            <a:r>
              <a:rPr spc="15" dirty="0">
                <a:latin typeface="微软雅黑" panose="020B0503020204020204" charset="-122"/>
                <a:ea typeface="微软雅黑" panose="020B0503020204020204" charset="-122"/>
                <a:cs typeface="Arial" panose="020B0604020202090204"/>
                <a:sym typeface="+mn-ea"/>
              </a:rPr>
              <a:t>凶猛的</a:t>
            </a:r>
            <a:r>
              <a:rPr lang="zh-CN" spc="15" dirty="0">
                <a:latin typeface="微软雅黑" panose="020B0503020204020204" charset="-122"/>
                <a:ea typeface="微软雅黑" panose="020B0503020204020204" charset="-122"/>
                <a:cs typeface="Arial" panose="020B0604020202090204"/>
                <a:sym typeface="+mn-ea"/>
              </a:rPr>
              <a:t>、</a:t>
            </a:r>
            <a:r>
              <a:rPr spc="15" dirty="0">
                <a:latin typeface="微软雅黑" panose="020B0503020204020204" charset="-122"/>
                <a:ea typeface="微软雅黑" panose="020B0503020204020204" charset="-122"/>
                <a:cs typeface="Arial" panose="020B0604020202090204"/>
                <a:sym typeface="+mn-ea"/>
              </a:rPr>
              <a:t>猛烈的</a:t>
            </a:r>
            <a:endParaRPr spc="1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90204"/>
                <a:sym typeface="+mn-ea"/>
              </a:rPr>
              <a:t>⑦ </a:t>
            </a:r>
            <a:r>
              <a:rPr dirty="0">
                <a:latin typeface="微软雅黑" panose="020B0503020204020204" charset="-122"/>
                <a:ea typeface="微软雅黑" panose="020B0503020204020204" charset="-122"/>
                <a:cs typeface="Arial" panose="020B0604020202090204"/>
                <a:sym typeface="+mn-ea"/>
              </a:rPr>
              <a:t>Private</a:t>
            </a:r>
            <a:r>
              <a:rPr spc="-85"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Ryan</a:t>
            </a:r>
            <a:r>
              <a:rPr spc="25" dirty="0">
                <a:latin typeface="微软雅黑" panose="020B0503020204020204" charset="-122"/>
                <a:ea typeface="微软雅黑" panose="020B0503020204020204" charset="-122"/>
                <a:cs typeface="微软雅黑" panose="020B0503020204020204" charset="-122"/>
                <a:sym typeface="+mn-ea"/>
              </a:rPr>
              <a:t>《拯救大兵瑞</a:t>
            </a:r>
            <a:r>
              <a:rPr spc="-30" dirty="0">
                <a:latin typeface="微软雅黑" panose="020B0503020204020204" charset="-122"/>
                <a:ea typeface="微软雅黑" panose="020B0503020204020204" charset="-122"/>
                <a:cs typeface="微软雅黑" panose="020B0503020204020204" charset="-122"/>
                <a:sym typeface="+mn-ea"/>
              </a:rPr>
              <a:t>恩</a:t>
            </a:r>
            <a:r>
              <a:rPr spc="25" dirty="0">
                <a:latin typeface="微软雅黑" panose="020B0503020204020204" charset="-122"/>
                <a:ea typeface="微软雅黑" panose="020B0503020204020204" charset="-122"/>
                <a:cs typeface="微软雅黑" panose="020B0503020204020204" charset="-122"/>
                <a:sym typeface="+mn-ea"/>
              </a:rPr>
              <a:t>》</a:t>
            </a:r>
            <a:endParaRPr spc="25" dirty="0">
              <a:latin typeface="微软雅黑" panose="020B0503020204020204" charset="-122"/>
              <a:ea typeface="微软雅黑" panose="020B0503020204020204" charset="-122"/>
              <a:cs typeface="微软雅黑" panose="020B0503020204020204" charset="-122"/>
              <a:sym typeface="+mn-ea"/>
            </a:endParaRP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90204"/>
                <a:sym typeface="+mn-ea"/>
              </a:rPr>
              <a:t>⑧ </a:t>
            </a:r>
            <a:r>
              <a:rPr spc="10" dirty="0">
                <a:latin typeface="Arial" panose="020B0604020202090204"/>
                <a:cs typeface="Arial" panose="020B0604020202090204"/>
                <a:sym typeface="+mn-ea"/>
              </a:rPr>
              <a:t>firsthand </a:t>
            </a:r>
            <a:r>
              <a:rPr lang="en-US" spc="10" dirty="0">
                <a:latin typeface="Arial" panose="020B0604020202090204"/>
                <a:cs typeface="Arial" panose="020B0604020202090204"/>
                <a:sym typeface="+mn-ea"/>
              </a:rPr>
              <a:t>adj. </a:t>
            </a:r>
            <a:r>
              <a:rPr lang="zh-CN" altLang="en-US" spc="10" dirty="0">
                <a:latin typeface="微软雅黑" panose="020B0503020204020204" charset="-122"/>
                <a:ea typeface="微软雅黑" panose="020B0503020204020204" charset="-122"/>
                <a:cs typeface="Arial" panose="020B0604020202090204"/>
                <a:sym typeface="+mn-ea"/>
              </a:rPr>
              <a:t>直接的、亲身体验的</a:t>
            </a:r>
            <a:endParaRPr lang="zh-CN" altLang="en-US" spc="10" dirty="0">
              <a:latin typeface="微软雅黑" panose="020B0503020204020204" charset="-122"/>
              <a:ea typeface="微软雅黑" panose="020B0503020204020204" charset="-122"/>
              <a:cs typeface="Arial" panose="020B0604020202090204"/>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7072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4323080"/>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spc="10" dirty="0">
                <a:latin typeface="微软雅黑" panose="020B0503020204020204" charset="-122"/>
                <a:ea typeface="微软雅黑" panose="020B0503020204020204" charset="-122"/>
                <a:cs typeface="Arial" panose="020B0604020202090204"/>
                <a:sym typeface="+mn-ea"/>
              </a:rPr>
              <a:t>Special </a:t>
            </a:r>
            <a:r>
              <a:rPr sz="2000" spc="15" dirty="0">
                <a:latin typeface="微软雅黑" panose="020B0503020204020204" charset="-122"/>
                <a:ea typeface="微软雅黑" panose="020B0503020204020204" charset="-122"/>
                <a:cs typeface="Arial" panose="020B0604020202090204"/>
                <a:sym typeface="+mn-ea"/>
              </a:rPr>
              <a:t>effects are </a:t>
            </a:r>
            <a:r>
              <a:rPr sz="2000" dirty="0">
                <a:latin typeface="微软雅黑" panose="020B0503020204020204" charset="-122"/>
                <a:ea typeface="微软雅黑" panose="020B0503020204020204" charset="-122"/>
                <a:cs typeface="Arial" panose="020B0604020202090204"/>
                <a:sym typeface="+mn-ea"/>
              </a:rPr>
              <a:t>another </a:t>
            </a:r>
            <a:r>
              <a:rPr sz="2000" spc="5" dirty="0">
                <a:latin typeface="微软雅黑" panose="020B0503020204020204" charset="-122"/>
                <a:ea typeface="微软雅黑" panose="020B0503020204020204" charset="-122"/>
                <a:cs typeface="Arial" panose="020B0604020202090204"/>
                <a:sym typeface="+mn-ea"/>
              </a:rPr>
              <a:t>crowd-puller. </a:t>
            </a:r>
            <a:r>
              <a:rPr sz="2000" spc="-40" dirty="0">
                <a:latin typeface="微软雅黑" panose="020B0503020204020204" charset="-122"/>
                <a:ea typeface="微软雅黑" panose="020B0503020204020204" charset="-122"/>
                <a:cs typeface="Arial" panose="020B0604020202090204"/>
                <a:sym typeface="+mn-ea"/>
              </a:rPr>
              <a:t>Take </a:t>
            </a:r>
            <a:r>
              <a:rPr sz="2000" dirty="0">
                <a:latin typeface="微软雅黑" panose="020B0503020204020204" charset="-122"/>
                <a:ea typeface="微软雅黑" panose="020B0503020204020204" charset="-122"/>
                <a:cs typeface="Arial" panose="020B0604020202090204"/>
                <a:sym typeface="+mn-ea"/>
              </a:rPr>
              <a:t>the movie </a:t>
            </a:r>
            <a:r>
              <a:rPr sz="2000" spc="15" dirty="0">
                <a:latin typeface="微软雅黑" panose="020B0503020204020204" charset="-122"/>
                <a:ea typeface="微软雅黑" panose="020B0503020204020204" charset="-122"/>
                <a:cs typeface="Arial" panose="020B0604020202090204"/>
                <a:sym typeface="+mn-ea"/>
              </a:rPr>
              <a:t>“Jurassic  </a:t>
            </a:r>
            <a:r>
              <a:rPr sz="2000" dirty="0">
                <a:latin typeface="微软雅黑" panose="020B0503020204020204" charset="-122"/>
                <a:ea typeface="微软雅黑" panose="020B0503020204020204" charset="-122"/>
                <a:cs typeface="Arial" panose="020B0604020202090204"/>
                <a:sym typeface="+mn-ea"/>
              </a:rPr>
              <a:t>Park” </a:t>
            </a:r>
            <a:r>
              <a:rPr sz="2000" spc="15" dirty="0">
                <a:latin typeface="微软雅黑" panose="020B0503020204020204" charset="-122"/>
                <a:ea typeface="微软雅黑" panose="020B0503020204020204" charset="-122"/>
                <a:cs typeface="Arial" panose="020B0604020202090204"/>
                <a:sym typeface="+mn-ea"/>
              </a:rPr>
              <a:t>for instance. </a:t>
            </a:r>
            <a:r>
              <a:rPr sz="2000" spc="10" dirty="0">
                <a:latin typeface="微软雅黑" panose="020B0503020204020204" charset="-122"/>
                <a:ea typeface="微软雅黑" panose="020B0503020204020204" charset="-122"/>
                <a:cs typeface="Arial" panose="020B0604020202090204"/>
                <a:sym typeface="+mn-ea"/>
              </a:rPr>
              <a:t>The dinosaurs</a:t>
            </a:r>
            <a:r>
              <a:rPr lang="en-US" sz="2000" spc="1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images are </a:t>
            </a:r>
            <a:r>
              <a:rPr sz="2000" spc="25" dirty="0">
                <a:latin typeface="微软雅黑" panose="020B0503020204020204" charset="-122"/>
                <a:ea typeface="微软雅黑" panose="020B0503020204020204" charset="-122"/>
                <a:cs typeface="Arial" panose="020B0604020202090204"/>
                <a:sym typeface="+mn-ea"/>
              </a:rPr>
              <a:t>created </a:t>
            </a:r>
            <a:r>
              <a:rPr sz="2000" spc="10" dirty="0">
                <a:latin typeface="微软雅黑" panose="020B0503020204020204" charset="-122"/>
                <a:ea typeface="微软雅黑" panose="020B0503020204020204" charset="-122"/>
                <a:cs typeface="Arial" panose="020B0604020202090204"/>
                <a:sym typeface="+mn-ea"/>
              </a:rPr>
              <a:t>by a computer, </a:t>
            </a:r>
            <a:r>
              <a:rPr sz="2000" spc="15" dirty="0">
                <a:latin typeface="微软雅黑" panose="020B0503020204020204" charset="-122"/>
                <a:ea typeface="微软雅黑" panose="020B0503020204020204" charset="-122"/>
                <a:cs typeface="Arial" panose="020B0604020202090204"/>
                <a:sym typeface="+mn-ea"/>
              </a:rPr>
              <a:t>yet  </a:t>
            </a:r>
            <a:r>
              <a:rPr sz="2000" dirty="0">
                <a:latin typeface="微软雅黑" panose="020B0503020204020204" charset="-122"/>
                <a:ea typeface="微软雅黑" panose="020B0503020204020204" charset="-122"/>
                <a:cs typeface="Arial" panose="020B0604020202090204"/>
                <a:sym typeface="+mn-ea"/>
              </a:rPr>
              <a:t>in the movie, they </a:t>
            </a:r>
            <a:r>
              <a:rPr sz="2000" spc="5" dirty="0">
                <a:latin typeface="微软雅黑" panose="020B0503020204020204" charset="-122"/>
                <a:ea typeface="微软雅黑" panose="020B0503020204020204" charset="-122"/>
                <a:cs typeface="Arial" panose="020B0604020202090204"/>
                <a:sym typeface="+mn-ea"/>
              </a:rPr>
              <a:t>look </a:t>
            </a:r>
            <a:r>
              <a:rPr sz="2000" spc="10" dirty="0">
                <a:latin typeface="微软雅黑" panose="020B0503020204020204" charset="-122"/>
                <a:ea typeface="微软雅黑" panose="020B0503020204020204" charset="-122"/>
                <a:cs typeface="Arial" panose="020B0604020202090204"/>
                <a:sym typeface="+mn-ea"/>
              </a:rPr>
              <a:t>as </a:t>
            </a:r>
            <a:r>
              <a:rPr sz="2000" spc="25" dirty="0">
                <a:latin typeface="微软雅黑" panose="020B0503020204020204" charset="-122"/>
                <a:ea typeface="微软雅黑" panose="020B0503020204020204" charset="-122"/>
                <a:cs typeface="Arial" panose="020B0604020202090204"/>
                <a:sym typeface="+mn-ea"/>
              </a:rPr>
              <a:t>real </a:t>
            </a:r>
            <a:r>
              <a:rPr sz="2000" spc="10" dirty="0">
                <a:latin typeface="微软雅黑" panose="020B0503020204020204" charset="-122"/>
                <a:ea typeface="微软雅黑" panose="020B0503020204020204" charset="-122"/>
                <a:cs typeface="Arial" panose="020B0604020202090204"/>
                <a:sym typeface="+mn-ea"/>
              </a:rPr>
              <a:t>as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actors. </a:t>
            </a:r>
            <a:r>
              <a:rPr sz="2000" spc="-10" dirty="0">
                <a:latin typeface="微软雅黑" panose="020B0503020204020204" charset="-122"/>
                <a:ea typeface="微软雅黑" panose="020B0503020204020204" charset="-122"/>
                <a:cs typeface="Arial" panose="020B0604020202090204"/>
                <a:sym typeface="+mn-ea"/>
              </a:rPr>
              <a:t>You </a:t>
            </a:r>
            <a:r>
              <a:rPr sz="2000" spc="40" dirty="0">
                <a:latin typeface="微软雅黑" panose="020B0503020204020204" charset="-122"/>
                <a:ea typeface="微软雅黑" panose="020B0503020204020204" charset="-122"/>
                <a:cs typeface="Arial" panose="020B0604020202090204"/>
                <a:sym typeface="+mn-ea"/>
              </a:rPr>
              <a:t>can </a:t>
            </a:r>
            <a:r>
              <a:rPr sz="2000" spc="25" dirty="0">
                <a:latin typeface="微软雅黑" panose="020B0503020204020204" charset="-122"/>
                <a:ea typeface="微软雅黑" panose="020B0503020204020204" charset="-122"/>
                <a:cs typeface="Arial" panose="020B0604020202090204"/>
                <a:sym typeface="+mn-ea"/>
              </a:rPr>
              <a:t>see </a:t>
            </a:r>
            <a:r>
              <a:rPr sz="2000" dirty="0">
                <a:latin typeface="微软雅黑" panose="020B0503020204020204" charset="-122"/>
                <a:ea typeface="微软雅黑" panose="020B0503020204020204" charset="-122"/>
                <a:cs typeface="Arial" panose="020B0604020202090204"/>
                <a:sym typeface="+mn-ea"/>
              </a:rPr>
              <a:t>their </a:t>
            </a:r>
            <a:r>
              <a:rPr sz="2000" spc="15" dirty="0">
                <a:latin typeface="微软雅黑" panose="020B0503020204020204" charset="-122"/>
                <a:ea typeface="微软雅黑" panose="020B0503020204020204" charset="-122"/>
                <a:cs typeface="Arial" panose="020B0604020202090204"/>
                <a:sym typeface="+mn-ea"/>
              </a:rPr>
              <a:t>shadows and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vapor </a:t>
            </a:r>
            <a:r>
              <a:rPr sz="2000" spc="25" dirty="0">
                <a:latin typeface="微软雅黑" panose="020B0503020204020204" charset="-122"/>
                <a:ea typeface="微软雅黑" panose="020B0503020204020204" charset="-122"/>
                <a:cs typeface="Arial" panose="020B0604020202090204"/>
                <a:sym typeface="+mn-ea"/>
              </a:rPr>
              <a:t>from </a:t>
            </a:r>
            <a:r>
              <a:rPr sz="2000" dirty="0">
                <a:latin typeface="微软雅黑" panose="020B0503020204020204" charset="-122"/>
                <a:ea typeface="微软雅黑" panose="020B0503020204020204" charset="-122"/>
                <a:cs typeface="Arial" panose="020B0604020202090204"/>
                <a:sym typeface="+mn-ea"/>
              </a:rPr>
              <a:t>their </a:t>
            </a:r>
            <a:r>
              <a:rPr sz="2000" spc="10" dirty="0">
                <a:latin typeface="微软雅黑" panose="020B0503020204020204" charset="-122"/>
                <a:ea typeface="微软雅黑" panose="020B0503020204020204" charset="-122"/>
                <a:cs typeface="Arial" panose="020B0604020202090204"/>
                <a:sym typeface="+mn-ea"/>
              </a:rPr>
              <a:t>breath.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type of </a:t>
            </a:r>
            <a:r>
              <a:rPr sz="2000" dirty="0">
                <a:latin typeface="微软雅黑" panose="020B0503020204020204" charset="-122"/>
                <a:ea typeface="微软雅黑" panose="020B0503020204020204" charset="-122"/>
                <a:cs typeface="Arial" panose="020B0604020202090204"/>
                <a:sym typeface="+mn-ea"/>
              </a:rPr>
              <a:t>movie magic </a:t>
            </a:r>
            <a:r>
              <a:rPr sz="2000" spc="15" dirty="0">
                <a:latin typeface="微软雅黑" panose="020B0503020204020204" charset="-122"/>
                <a:ea typeface="微软雅黑" panose="020B0503020204020204" charset="-122"/>
                <a:cs typeface="Arial" panose="020B0604020202090204"/>
                <a:sym typeface="+mn-ea"/>
              </a:rPr>
              <a:t>amazes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audience </a:t>
            </a:r>
            <a:r>
              <a:rPr sz="2000" spc="3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keeps </a:t>
            </a:r>
            <a:r>
              <a:rPr sz="2000" spc="25" dirty="0">
                <a:latin typeface="微软雅黑" panose="020B0503020204020204" charset="-122"/>
                <a:ea typeface="微软雅黑" panose="020B0503020204020204" charset="-122"/>
                <a:cs typeface="Arial" panose="020B0604020202090204"/>
                <a:sym typeface="+mn-ea"/>
              </a:rPr>
              <a:t>them coming </a:t>
            </a:r>
            <a:r>
              <a:rPr sz="2000" spc="15" dirty="0">
                <a:latin typeface="微软雅黑" panose="020B0503020204020204" charset="-122"/>
                <a:ea typeface="微软雅黑" panose="020B0503020204020204" charset="-122"/>
                <a:cs typeface="Arial" panose="020B0604020202090204"/>
                <a:sym typeface="+mn-ea"/>
              </a:rPr>
              <a:t>back for </a:t>
            </a:r>
            <a:r>
              <a:rPr sz="2000" dirty="0">
                <a:latin typeface="微软雅黑" panose="020B0503020204020204" charset="-122"/>
                <a:ea typeface="微软雅黑" panose="020B0503020204020204" charset="-122"/>
                <a:cs typeface="Arial" panose="020B0604020202090204"/>
                <a:sym typeface="+mn-ea"/>
              </a:rPr>
              <a:t>more. </a:t>
            </a:r>
            <a:r>
              <a:rPr sz="2000" spc="25" dirty="0">
                <a:latin typeface="微软雅黑" panose="020B0503020204020204" charset="-122"/>
                <a:ea typeface="微软雅黑" panose="020B0503020204020204" charset="-122"/>
                <a:cs typeface="Arial" panose="020B0604020202090204"/>
                <a:sym typeface="+mn-ea"/>
              </a:rPr>
              <a:t>Then </a:t>
            </a:r>
            <a:r>
              <a:rPr sz="2000" spc="5" dirty="0">
                <a:latin typeface="微软雅黑" panose="020B0503020204020204" charset="-122"/>
                <a:ea typeface="微软雅黑" panose="020B0503020204020204" charset="-122"/>
                <a:cs typeface="Arial" panose="020B0604020202090204"/>
                <a:sym typeface="+mn-ea"/>
              </a:rPr>
              <a:t>there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Matrix”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two </a:t>
            </a:r>
            <a:r>
              <a:rPr sz="2000" spc="5" dirty="0">
                <a:latin typeface="微软雅黑" panose="020B0503020204020204" charset="-122"/>
                <a:ea typeface="微软雅黑" panose="020B0503020204020204" charset="-122"/>
                <a:cs typeface="Arial" panose="020B0604020202090204"/>
                <a:sym typeface="+mn-ea"/>
              </a:rPr>
              <a:t>hours,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special effects </a:t>
            </a:r>
            <a:r>
              <a:rPr sz="2000" spc="10" dirty="0">
                <a:latin typeface="微软雅黑" panose="020B0503020204020204" charset="-122"/>
                <a:ea typeface="微软雅黑" panose="020B0503020204020204" charset="-122"/>
                <a:cs typeface="Arial" panose="020B0604020202090204"/>
                <a:sym typeface="+mn-ea"/>
              </a:rPr>
              <a:t>of </a:t>
            </a:r>
            <a:r>
              <a:rPr sz="2000" spc="-10" dirty="0">
                <a:latin typeface="微软雅黑" panose="020B0503020204020204" charset="-122"/>
                <a:ea typeface="微软雅黑" panose="020B0503020204020204" charset="-122"/>
                <a:cs typeface="Arial" panose="020B0604020202090204"/>
                <a:sym typeface="+mn-ea"/>
              </a:rPr>
              <a:t>this movie make us </a:t>
            </a:r>
            <a:r>
              <a:rPr sz="2000" dirty="0">
                <a:latin typeface="微软雅黑" panose="020B0503020204020204" charset="-122"/>
                <a:ea typeface="微软雅黑" panose="020B0503020204020204" charset="-122"/>
                <a:cs typeface="Arial" panose="020B0604020202090204"/>
                <a:sym typeface="+mn-ea"/>
              </a:rPr>
              <a:t>believe </a:t>
            </a:r>
            <a:r>
              <a:rPr sz="2000" spc="15" dirty="0">
                <a:latin typeface="微软雅黑" panose="020B0503020204020204" charset="-122"/>
                <a:ea typeface="微软雅黑" panose="020B0503020204020204" charset="-122"/>
                <a:cs typeface="Arial" panose="020B0604020202090204"/>
                <a:sym typeface="+mn-ea"/>
              </a:rPr>
              <a:t>that </a:t>
            </a:r>
            <a:r>
              <a:rPr sz="2000" spc="5" dirty="0">
                <a:latin typeface="微软雅黑" panose="020B0503020204020204" charset="-122"/>
                <a:ea typeface="微软雅黑" panose="020B0503020204020204" charset="-122"/>
                <a:cs typeface="Arial" panose="020B0604020202090204"/>
                <a:sym typeface="+mn-ea"/>
              </a:rPr>
              <a:t>ordinary </a:t>
            </a:r>
            <a:r>
              <a:rPr sz="2000" dirty="0">
                <a:latin typeface="微软雅黑" panose="020B0503020204020204" charset="-122"/>
                <a:ea typeface="微软雅黑" panose="020B0503020204020204" charset="-122"/>
                <a:cs typeface="Arial" panose="020B0604020202090204"/>
                <a:sym typeface="+mn-ea"/>
              </a:rPr>
              <a:t>humans</a:t>
            </a:r>
            <a:r>
              <a:rPr sz="2000" spc="380"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can </a:t>
            </a:r>
            <a:r>
              <a:rPr sz="2000" spc="10" dirty="0">
                <a:latin typeface="微软雅黑" panose="020B0503020204020204" charset="-122"/>
                <a:ea typeface="微软雅黑" panose="020B0503020204020204" charset="-122"/>
                <a:cs typeface="Arial" panose="020B0604020202090204"/>
                <a:sym typeface="+mn-ea"/>
              </a:rPr>
              <a:t>walk around inside a computer </a:t>
            </a:r>
            <a:r>
              <a:rPr sz="2000" spc="5" dirty="0">
                <a:latin typeface="微软雅黑" panose="020B0503020204020204" charset="-122"/>
                <a:ea typeface="微软雅黑" panose="020B0503020204020204" charset="-122"/>
                <a:cs typeface="Arial" panose="020B0604020202090204"/>
                <a:sym typeface="+mn-ea"/>
              </a:rPr>
              <a:t>program. </a:t>
            </a:r>
            <a:r>
              <a:rPr sz="2000" spc="30" dirty="0">
                <a:latin typeface="微软雅黑" panose="020B0503020204020204" charset="-122"/>
                <a:ea typeface="微软雅黑" panose="020B0503020204020204" charset="-122"/>
                <a:cs typeface="Arial" panose="020B0604020202090204"/>
                <a:sym typeface="+mn-ea"/>
              </a:rPr>
              <a:t>Both  </a:t>
            </a:r>
            <a:r>
              <a:rPr sz="2000" dirty="0">
                <a:latin typeface="微软雅黑" panose="020B0503020204020204" charset="-122"/>
                <a:ea typeface="微软雅黑" panose="020B0503020204020204" charset="-122"/>
                <a:cs typeface="Arial" panose="020B0604020202090204"/>
                <a:sym typeface="+mn-ea"/>
              </a:rPr>
              <a:t>movies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large number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viewers </a:t>
            </a:r>
            <a:r>
              <a:rPr sz="2000" dirty="0">
                <a:latin typeface="微软雅黑" panose="020B0503020204020204" charset="-122"/>
                <a:ea typeface="微软雅黑" panose="020B0503020204020204" charset="-122"/>
                <a:cs typeface="Arial" panose="020B0604020202090204"/>
                <a:sym typeface="+mn-ea"/>
              </a:rPr>
              <a:t>to their </a:t>
            </a:r>
            <a:r>
              <a:rPr sz="2000" spc="5" dirty="0">
                <a:latin typeface="微软雅黑" panose="020B0503020204020204" charset="-122"/>
                <a:ea typeface="微软雅黑" panose="020B0503020204020204" charset="-122"/>
                <a:cs typeface="Arial" panose="020B0604020202090204"/>
                <a:sym typeface="+mn-ea"/>
              </a:rPr>
              <a:t>sequels </a:t>
            </a:r>
            <a:r>
              <a:rPr sz="2000" spc="1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mostly  </a:t>
            </a:r>
            <a:r>
              <a:rPr sz="2000" spc="5" dirty="0">
                <a:latin typeface="微软雅黑" panose="020B0503020204020204" charset="-122"/>
                <a:ea typeface="微软雅黑" panose="020B0503020204020204" charset="-122"/>
                <a:cs typeface="Arial" panose="020B0604020202090204"/>
                <a:sym typeface="+mn-ea"/>
              </a:rPr>
              <a:t>because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their </a:t>
            </a:r>
            <a:r>
              <a:rPr sz="2000" spc="5" dirty="0">
                <a:latin typeface="微软雅黑" panose="020B0503020204020204" charset="-122"/>
                <a:ea typeface="微软雅黑" panose="020B0503020204020204" charset="-122"/>
                <a:cs typeface="Arial" panose="020B0604020202090204"/>
                <a:sym typeface="+mn-ea"/>
              </a:rPr>
              <a:t>special</a:t>
            </a:r>
            <a:r>
              <a:rPr sz="2000" spc="-15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effects.</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312922" y="2133356"/>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crowd-puller</a:t>
            </a:r>
            <a:r>
              <a:rPr lang="zh-CN" spc="5" dirty="0">
                <a:latin typeface="微软雅黑" panose="020B0503020204020204" charset="-122"/>
                <a:ea typeface="微软雅黑" panose="020B0503020204020204" charset="-122"/>
                <a:cs typeface="Arial" panose="020B0604020202090204"/>
                <a:sym typeface="+mn-ea"/>
              </a:rPr>
              <a:t>引起注意的人或事</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90204"/>
                <a:sym typeface="+mn-ea"/>
              </a:rPr>
              <a:t>Jurassic </a:t>
            </a:r>
            <a:r>
              <a:rPr dirty="0">
                <a:latin typeface="微软雅黑" panose="020B0503020204020204" charset="-122"/>
                <a:ea typeface="微软雅黑" panose="020B0503020204020204" charset="-122"/>
                <a:cs typeface="Arial" panose="020B0604020202090204"/>
                <a:sym typeface="+mn-ea"/>
              </a:rPr>
              <a:t>Park</a:t>
            </a:r>
            <a:r>
              <a:rPr lang="zh-CN" dirty="0">
                <a:latin typeface="微软雅黑" panose="020B0503020204020204" charset="-122"/>
                <a:ea typeface="微软雅黑" panose="020B0503020204020204" charset="-122"/>
                <a:cs typeface="Arial" panose="020B0604020202090204"/>
                <a:sym typeface="+mn-ea"/>
              </a:rPr>
              <a:t>《侏罗纪公园》</a:t>
            </a:r>
            <a:endParaRPr lang="zh-CN"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90204"/>
                <a:sym typeface="+mn-ea"/>
              </a:rPr>
              <a:t>dinosaur  </a:t>
            </a:r>
            <a:r>
              <a:rPr lang="en-US" spc="10" dirty="0">
                <a:latin typeface="微软雅黑" panose="020B0503020204020204" charset="-122"/>
                <a:ea typeface="微软雅黑" panose="020B0503020204020204" charset="-122"/>
                <a:cs typeface="Arial" panose="020B0604020202090204"/>
                <a:sym typeface="+mn-ea"/>
              </a:rPr>
              <a:t>n. </a:t>
            </a:r>
            <a:r>
              <a:rPr lang="zh-CN" altLang="en-US" spc="10" dirty="0">
                <a:latin typeface="微软雅黑" panose="020B0503020204020204" charset="-122"/>
                <a:ea typeface="微软雅黑" panose="020B0503020204020204" charset="-122"/>
                <a:cs typeface="Arial" panose="020B0604020202090204"/>
                <a:sym typeface="+mn-ea"/>
              </a:rPr>
              <a:t>恐龙</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90204"/>
                <a:sym typeface="+mn-ea"/>
              </a:rPr>
              <a:t>shadow  </a:t>
            </a:r>
            <a:r>
              <a:rPr lang="en-US" spc="15" dirty="0">
                <a:latin typeface="微软雅黑" panose="020B0503020204020204" charset="-122"/>
                <a:ea typeface="微软雅黑" panose="020B0503020204020204" charset="-122"/>
                <a:cs typeface="Arial" panose="020B0604020202090204"/>
                <a:sym typeface="+mn-ea"/>
              </a:rPr>
              <a:t>n. </a:t>
            </a:r>
            <a:r>
              <a:rPr lang="zh-CN" altLang="en-US" spc="15" dirty="0">
                <a:latin typeface="微软雅黑" panose="020B0503020204020204" charset="-122"/>
                <a:ea typeface="微软雅黑" panose="020B0503020204020204" charset="-122"/>
                <a:cs typeface="Arial" panose="020B0604020202090204"/>
                <a:sym typeface="+mn-ea"/>
              </a:rPr>
              <a:t>阴影、影子</a:t>
            </a:r>
            <a:endParaRPr lang="zh-CN" altLang="en-US" spc="1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90204"/>
                <a:sym typeface="+mn-ea"/>
              </a:rPr>
              <a:t>vapor [ˈveɪpər]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蒸汽、烟雾</a:t>
            </a:r>
            <a:r>
              <a:rPr lang="en-US" spc="-5" dirty="0">
                <a:latin typeface="微软雅黑" panose="020B0503020204020204" charset="-122"/>
                <a:ea typeface="微软雅黑" panose="020B0503020204020204" charset="-122"/>
                <a:cs typeface="Arial" panose="020B0604020202090204"/>
                <a:sym typeface="+mn-ea"/>
              </a:rPr>
              <a:t> </a:t>
            </a:r>
            <a:endParaRPr 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Matrix </a:t>
            </a:r>
            <a:r>
              <a:rPr lang="zh-CN" spc="5" dirty="0">
                <a:latin typeface="微软雅黑" panose="020B0503020204020204" charset="-122"/>
                <a:ea typeface="微软雅黑" panose="020B0503020204020204" charset="-122"/>
                <a:cs typeface="Arial" panose="020B0604020202090204"/>
                <a:sym typeface="+mn-ea"/>
              </a:rPr>
              <a:t>《黑客帝国》</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⑦ </a:t>
            </a:r>
            <a:r>
              <a:rPr spc="5" dirty="0">
                <a:latin typeface="微软雅黑" panose="020B0503020204020204" charset="-122"/>
                <a:ea typeface="微软雅黑" panose="020B0503020204020204" charset="-122"/>
                <a:cs typeface="Arial" panose="020B0604020202090204"/>
                <a:sym typeface="+mn-ea"/>
              </a:rPr>
              <a:t>ordinary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平凡的、普通的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⑧ </a:t>
            </a:r>
            <a:r>
              <a:rPr lang="en-US" altLang="zh-CN" spc="15" dirty="0">
                <a:latin typeface="微软雅黑" panose="020B0503020204020204" charset="-122"/>
                <a:ea typeface="微软雅黑" panose="020B0503020204020204" charset="-122"/>
                <a:cs typeface="Arial" panose="020B0604020202090204"/>
                <a:sym typeface="+mn-ea"/>
              </a:rPr>
              <a:t>draw  v. </a:t>
            </a:r>
            <a:r>
              <a:rPr lang="zh-CN" altLang="en-US" spc="15" dirty="0">
                <a:latin typeface="微软雅黑" panose="020B0503020204020204" charset="-122"/>
                <a:ea typeface="微软雅黑" panose="020B0503020204020204" charset="-122"/>
                <a:cs typeface="Arial" panose="020B0604020202090204"/>
                <a:sym typeface="+mn-ea"/>
              </a:rPr>
              <a:t>吸引</a:t>
            </a:r>
            <a:endParaRPr lang="zh-CN" altLang="en-US" spc="1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90204"/>
                <a:sym typeface="+mn-ea"/>
              </a:rPr>
              <a:t>⑨ </a:t>
            </a:r>
            <a:r>
              <a:rPr spc="5" dirty="0">
                <a:latin typeface="微软雅黑" panose="020B0503020204020204" charset="-122"/>
                <a:ea typeface="微软雅黑" panose="020B0503020204020204" charset="-122"/>
                <a:cs typeface="Arial" panose="020B0604020202090204"/>
                <a:sym typeface="+mn-ea"/>
              </a:rPr>
              <a:t>sequel ['siːkw(ə)l] </a:t>
            </a:r>
            <a:r>
              <a:rPr lang="en-US" spc="5" dirty="0">
                <a:latin typeface="微软雅黑" panose="020B0503020204020204" charset="-122"/>
                <a:ea typeface="微软雅黑" panose="020B0503020204020204" charset="-122"/>
                <a:cs typeface="Arial" panose="020B0604020202090204"/>
                <a:sym typeface="+mn-ea"/>
              </a:rPr>
              <a:t>n.</a:t>
            </a:r>
            <a:r>
              <a:rPr lang="zh-CN" altLang="en-US" spc="5" dirty="0">
                <a:latin typeface="微软雅黑" panose="020B0503020204020204" charset="-122"/>
                <a:ea typeface="微软雅黑" panose="020B0503020204020204" charset="-122"/>
                <a:cs typeface="Arial" panose="020B0604020202090204"/>
                <a:sym typeface="+mn-ea"/>
              </a:rPr>
              <a:t>续集、后果</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6490335"/>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spc="10" dirty="0">
                <a:latin typeface="微软雅黑" panose="020B0503020204020204" charset="-122"/>
                <a:ea typeface="微软雅黑" panose="020B0503020204020204" charset="-122"/>
                <a:cs typeface="Arial" panose="020B0604020202090204"/>
                <a:sym typeface="+mn-ea"/>
              </a:rPr>
              <a:t>Special </a:t>
            </a:r>
            <a:r>
              <a:rPr sz="2000" spc="15" dirty="0">
                <a:latin typeface="微软雅黑" panose="020B0503020204020204" charset="-122"/>
                <a:ea typeface="微软雅黑" panose="020B0503020204020204" charset="-122"/>
                <a:cs typeface="Arial" panose="020B0604020202090204"/>
                <a:sym typeface="+mn-ea"/>
              </a:rPr>
              <a:t>effects are </a:t>
            </a:r>
            <a:r>
              <a:rPr sz="2000" dirty="0">
                <a:latin typeface="微软雅黑" panose="020B0503020204020204" charset="-122"/>
                <a:ea typeface="微软雅黑" panose="020B0503020204020204" charset="-122"/>
                <a:cs typeface="Arial" panose="020B0604020202090204"/>
                <a:sym typeface="+mn-ea"/>
              </a:rPr>
              <a:t>another </a:t>
            </a:r>
            <a:r>
              <a:rPr sz="2000" spc="5" dirty="0">
                <a:latin typeface="微软雅黑" panose="020B0503020204020204" charset="-122"/>
                <a:ea typeface="微软雅黑" panose="020B0503020204020204" charset="-122"/>
                <a:cs typeface="Arial" panose="020B0604020202090204"/>
                <a:sym typeface="+mn-ea"/>
              </a:rPr>
              <a:t>crowd-puller. </a:t>
            </a:r>
            <a:r>
              <a:rPr sz="2000" spc="-40" dirty="0">
                <a:latin typeface="微软雅黑" panose="020B0503020204020204" charset="-122"/>
                <a:ea typeface="微软雅黑" panose="020B0503020204020204" charset="-122"/>
                <a:cs typeface="Arial" panose="020B0604020202090204"/>
                <a:sym typeface="+mn-ea"/>
              </a:rPr>
              <a:t>Take </a:t>
            </a:r>
            <a:r>
              <a:rPr sz="2000" dirty="0">
                <a:latin typeface="微软雅黑" panose="020B0503020204020204" charset="-122"/>
                <a:ea typeface="微软雅黑" panose="020B0503020204020204" charset="-122"/>
                <a:cs typeface="Arial" panose="020B0604020202090204"/>
                <a:sym typeface="+mn-ea"/>
              </a:rPr>
              <a:t>the movie </a:t>
            </a:r>
            <a:r>
              <a:rPr sz="2000" spc="15" dirty="0">
                <a:latin typeface="微软雅黑" panose="020B0503020204020204" charset="-122"/>
                <a:ea typeface="微软雅黑" panose="020B0503020204020204" charset="-122"/>
                <a:cs typeface="Arial" panose="020B0604020202090204"/>
                <a:sym typeface="+mn-ea"/>
              </a:rPr>
              <a:t>“Jurassic  </a:t>
            </a:r>
            <a:r>
              <a:rPr sz="2000" dirty="0">
                <a:latin typeface="微软雅黑" panose="020B0503020204020204" charset="-122"/>
                <a:ea typeface="微软雅黑" panose="020B0503020204020204" charset="-122"/>
                <a:cs typeface="Arial" panose="020B0604020202090204"/>
                <a:sym typeface="+mn-ea"/>
              </a:rPr>
              <a:t>Park” </a:t>
            </a:r>
            <a:r>
              <a:rPr sz="2000" spc="15" dirty="0">
                <a:latin typeface="微软雅黑" panose="020B0503020204020204" charset="-122"/>
                <a:ea typeface="微软雅黑" panose="020B0503020204020204" charset="-122"/>
                <a:cs typeface="Arial" panose="020B0604020202090204"/>
                <a:sym typeface="+mn-ea"/>
              </a:rPr>
              <a:t>for instance. </a:t>
            </a:r>
            <a:r>
              <a:rPr sz="2000" spc="10" dirty="0">
                <a:latin typeface="微软雅黑" panose="020B0503020204020204" charset="-122"/>
                <a:ea typeface="微软雅黑" panose="020B0503020204020204" charset="-122"/>
                <a:cs typeface="Arial" panose="020B0604020202090204"/>
                <a:sym typeface="+mn-ea"/>
              </a:rPr>
              <a:t>The dinosaurs</a:t>
            </a:r>
            <a:r>
              <a:rPr lang="en-US" sz="2000" spc="1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images are </a:t>
            </a:r>
            <a:r>
              <a:rPr sz="2000" spc="25" dirty="0">
                <a:latin typeface="微软雅黑" panose="020B0503020204020204" charset="-122"/>
                <a:ea typeface="微软雅黑" panose="020B0503020204020204" charset="-122"/>
                <a:cs typeface="Arial" panose="020B0604020202090204"/>
                <a:sym typeface="+mn-ea"/>
              </a:rPr>
              <a:t>created </a:t>
            </a:r>
            <a:r>
              <a:rPr sz="2000" spc="10" dirty="0">
                <a:latin typeface="微软雅黑" panose="020B0503020204020204" charset="-122"/>
                <a:ea typeface="微软雅黑" panose="020B0503020204020204" charset="-122"/>
                <a:cs typeface="Arial" panose="020B0604020202090204"/>
                <a:sym typeface="+mn-ea"/>
              </a:rPr>
              <a:t>by a computer, </a:t>
            </a:r>
            <a:r>
              <a:rPr sz="2000" spc="15" dirty="0">
                <a:latin typeface="微软雅黑" panose="020B0503020204020204" charset="-122"/>
                <a:ea typeface="微软雅黑" panose="020B0503020204020204" charset="-122"/>
                <a:cs typeface="Arial" panose="020B0604020202090204"/>
                <a:sym typeface="+mn-ea"/>
              </a:rPr>
              <a:t>yet  </a:t>
            </a:r>
            <a:r>
              <a:rPr sz="2000" dirty="0">
                <a:latin typeface="微软雅黑" panose="020B0503020204020204" charset="-122"/>
                <a:ea typeface="微软雅黑" panose="020B0503020204020204" charset="-122"/>
                <a:cs typeface="Arial" panose="020B0604020202090204"/>
                <a:sym typeface="+mn-ea"/>
              </a:rPr>
              <a:t>in the movie, they </a:t>
            </a:r>
            <a:r>
              <a:rPr sz="2000" spc="5" dirty="0">
                <a:latin typeface="微软雅黑" panose="020B0503020204020204" charset="-122"/>
                <a:ea typeface="微软雅黑" panose="020B0503020204020204" charset="-122"/>
                <a:cs typeface="Arial" panose="020B0604020202090204"/>
                <a:sym typeface="+mn-ea"/>
              </a:rPr>
              <a:t>look </a:t>
            </a:r>
            <a:r>
              <a:rPr sz="2000" spc="10" dirty="0">
                <a:latin typeface="微软雅黑" panose="020B0503020204020204" charset="-122"/>
                <a:ea typeface="微软雅黑" panose="020B0503020204020204" charset="-122"/>
                <a:cs typeface="Arial" panose="020B0604020202090204"/>
                <a:sym typeface="+mn-ea"/>
              </a:rPr>
              <a:t>as </a:t>
            </a:r>
            <a:r>
              <a:rPr sz="2000" spc="25" dirty="0">
                <a:latin typeface="微软雅黑" panose="020B0503020204020204" charset="-122"/>
                <a:ea typeface="微软雅黑" panose="020B0503020204020204" charset="-122"/>
                <a:cs typeface="Arial" panose="020B0604020202090204"/>
                <a:sym typeface="+mn-ea"/>
              </a:rPr>
              <a:t>real </a:t>
            </a:r>
            <a:r>
              <a:rPr sz="2000" spc="10" dirty="0">
                <a:latin typeface="微软雅黑" panose="020B0503020204020204" charset="-122"/>
                <a:ea typeface="微软雅黑" panose="020B0503020204020204" charset="-122"/>
                <a:cs typeface="Arial" panose="020B0604020202090204"/>
                <a:sym typeface="+mn-ea"/>
              </a:rPr>
              <a:t>as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actors. </a:t>
            </a:r>
            <a:r>
              <a:rPr sz="2000" spc="-10" dirty="0">
                <a:latin typeface="微软雅黑" panose="020B0503020204020204" charset="-122"/>
                <a:ea typeface="微软雅黑" panose="020B0503020204020204" charset="-122"/>
                <a:cs typeface="Arial" panose="020B0604020202090204"/>
                <a:sym typeface="+mn-ea"/>
              </a:rPr>
              <a:t>You </a:t>
            </a:r>
            <a:r>
              <a:rPr sz="2000" spc="40" dirty="0">
                <a:latin typeface="微软雅黑" panose="020B0503020204020204" charset="-122"/>
                <a:ea typeface="微软雅黑" panose="020B0503020204020204" charset="-122"/>
                <a:cs typeface="Arial" panose="020B0604020202090204"/>
                <a:sym typeface="+mn-ea"/>
              </a:rPr>
              <a:t>can </a:t>
            </a:r>
            <a:r>
              <a:rPr sz="2000" spc="25" dirty="0">
                <a:latin typeface="微软雅黑" panose="020B0503020204020204" charset="-122"/>
                <a:ea typeface="微软雅黑" panose="020B0503020204020204" charset="-122"/>
                <a:cs typeface="Arial" panose="020B0604020202090204"/>
                <a:sym typeface="+mn-ea"/>
              </a:rPr>
              <a:t>see </a:t>
            </a:r>
            <a:r>
              <a:rPr sz="2000" dirty="0">
                <a:latin typeface="微软雅黑" panose="020B0503020204020204" charset="-122"/>
                <a:ea typeface="微软雅黑" panose="020B0503020204020204" charset="-122"/>
                <a:cs typeface="Arial" panose="020B0604020202090204"/>
                <a:sym typeface="+mn-ea"/>
              </a:rPr>
              <a:t>their </a:t>
            </a:r>
            <a:r>
              <a:rPr sz="2000" spc="15" dirty="0">
                <a:latin typeface="微软雅黑" panose="020B0503020204020204" charset="-122"/>
                <a:ea typeface="微软雅黑" panose="020B0503020204020204" charset="-122"/>
                <a:cs typeface="Arial" panose="020B0604020202090204"/>
                <a:sym typeface="+mn-ea"/>
              </a:rPr>
              <a:t>shadows and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vapor </a:t>
            </a:r>
            <a:r>
              <a:rPr sz="2000" spc="25" dirty="0">
                <a:latin typeface="微软雅黑" panose="020B0503020204020204" charset="-122"/>
                <a:ea typeface="微软雅黑" panose="020B0503020204020204" charset="-122"/>
                <a:cs typeface="Arial" panose="020B0604020202090204"/>
                <a:sym typeface="+mn-ea"/>
              </a:rPr>
              <a:t>from </a:t>
            </a:r>
            <a:r>
              <a:rPr sz="2000" dirty="0">
                <a:latin typeface="微软雅黑" panose="020B0503020204020204" charset="-122"/>
                <a:ea typeface="微软雅黑" panose="020B0503020204020204" charset="-122"/>
                <a:cs typeface="Arial" panose="020B0604020202090204"/>
                <a:sym typeface="+mn-ea"/>
              </a:rPr>
              <a:t>their </a:t>
            </a:r>
            <a:r>
              <a:rPr sz="2000" spc="10" dirty="0">
                <a:latin typeface="微软雅黑" panose="020B0503020204020204" charset="-122"/>
                <a:ea typeface="微软雅黑" panose="020B0503020204020204" charset="-122"/>
                <a:cs typeface="Arial" panose="020B0604020202090204"/>
                <a:sym typeface="+mn-ea"/>
              </a:rPr>
              <a:t>breath.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type of </a:t>
            </a:r>
            <a:r>
              <a:rPr sz="2000" dirty="0">
                <a:latin typeface="微软雅黑" panose="020B0503020204020204" charset="-122"/>
                <a:ea typeface="微软雅黑" panose="020B0503020204020204" charset="-122"/>
                <a:cs typeface="Arial" panose="020B0604020202090204"/>
                <a:sym typeface="+mn-ea"/>
              </a:rPr>
              <a:t>movie magic </a:t>
            </a:r>
            <a:r>
              <a:rPr sz="2000" spc="15" dirty="0">
                <a:latin typeface="微软雅黑" panose="020B0503020204020204" charset="-122"/>
                <a:ea typeface="微软雅黑" panose="020B0503020204020204" charset="-122"/>
                <a:cs typeface="Arial" panose="020B0604020202090204"/>
                <a:sym typeface="+mn-ea"/>
              </a:rPr>
              <a:t>amazes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audience </a:t>
            </a:r>
            <a:r>
              <a:rPr sz="2000" spc="3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keeps </a:t>
            </a:r>
            <a:r>
              <a:rPr sz="2000" spc="25" dirty="0">
                <a:latin typeface="微软雅黑" panose="020B0503020204020204" charset="-122"/>
                <a:ea typeface="微软雅黑" panose="020B0503020204020204" charset="-122"/>
                <a:cs typeface="Arial" panose="020B0604020202090204"/>
                <a:sym typeface="+mn-ea"/>
              </a:rPr>
              <a:t>them coming </a:t>
            </a:r>
            <a:r>
              <a:rPr sz="2000" spc="15" dirty="0">
                <a:latin typeface="微软雅黑" panose="020B0503020204020204" charset="-122"/>
                <a:ea typeface="微软雅黑" panose="020B0503020204020204" charset="-122"/>
                <a:cs typeface="Arial" panose="020B0604020202090204"/>
                <a:sym typeface="+mn-ea"/>
              </a:rPr>
              <a:t>back for </a:t>
            </a:r>
            <a:r>
              <a:rPr sz="2000" dirty="0">
                <a:latin typeface="微软雅黑" panose="020B0503020204020204" charset="-122"/>
                <a:ea typeface="微软雅黑" panose="020B0503020204020204" charset="-122"/>
                <a:cs typeface="Arial" panose="020B0604020202090204"/>
                <a:sym typeface="+mn-ea"/>
              </a:rPr>
              <a:t>more. </a:t>
            </a:r>
            <a:r>
              <a:rPr sz="2000" spc="25" dirty="0">
                <a:latin typeface="微软雅黑" panose="020B0503020204020204" charset="-122"/>
                <a:ea typeface="微软雅黑" panose="020B0503020204020204" charset="-122"/>
                <a:cs typeface="Arial" panose="020B0604020202090204"/>
                <a:sym typeface="+mn-ea"/>
              </a:rPr>
              <a:t>Then </a:t>
            </a:r>
            <a:r>
              <a:rPr sz="2000" spc="5" dirty="0">
                <a:latin typeface="微软雅黑" panose="020B0503020204020204" charset="-122"/>
                <a:ea typeface="微软雅黑" panose="020B0503020204020204" charset="-122"/>
                <a:cs typeface="Arial" panose="020B0604020202090204"/>
                <a:sym typeface="+mn-ea"/>
              </a:rPr>
              <a:t>there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Matrix”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two </a:t>
            </a:r>
            <a:r>
              <a:rPr sz="2000" spc="5" dirty="0">
                <a:latin typeface="微软雅黑" panose="020B0503020204020204" charset="-122"/>
                <a:ea typeface="微软雅黑" panose="020B0503020204020204" charset="-122"/>
                <a:cs typeface="Arial" panose="020B0604020202090204"/>
                <a:sym typeface="+mn-ea"/>
              </a:rPr>
              <a:t>hours,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special effects </a:t>
            </a:r>
            <a:r>
              <a:rPr sz="2000" spc="10" dirty="0">
                <a:latin typeface="微软雅黑" panose="020B0503020204020204" charset="-122"/>
                <a:ea typeface="微软雅黑" panose="020B0503020204020204" charset="-122"/>
                <a:cs typeface="Arial" panose="020B0604020202090204"/>
                <a:sym typeface="+mn-ea"/>
              </a:rPr>
              <a:t>of </a:t>
            </a:r>
            <a:r>
              <a:rPr sz="2000" spc="-10" dirty="0">
                <a:latin typeface="微软雅黑" panose="020B0503020204020204" charset="-122"/>
                <a:ea typeface="微软雅黑" panose="020B0503020204020204" charset="-122"/>
                <a:cs typeface="Arial" panose="020B0604020202090204"/>
                <a:sym typeface="+mn-ea"/>
              </a:rPr>
              <a:t>this movie make us </a:t>
            </a:r>
            <a:r>
              <a:rPr sz="2000" dirty="0">
                <a:latin typeface="微软雅黑" panose="020B0503020204020204" charset="-122"/>
                <a:ea typeface="微软雅黑" panose="020B0503020204020204" charset="-122"/>
                <a:cs typeface="Arial" panose="020B0604020202090204"/>
                <a:sym typeface="+mn-ea"/>
              </a:rPr>
              <a:t>believe </a:t>
            </a:r>
            <a:r>
              <a:rPr sz="2000" spc="15" dirty="0">
                <a:latin typeface="微软雅黑" panose="020B0503020204020204" charset="-122"/>
                <a:ea typeface="微软雅黑" panose="020B0503020204020204" charset="-122"/>
                <a:cs typeface="Arial" panose="020B0604020202090204"/>
                <a:sym typeface="+mn-ea"/>
              </a:rPr>
              <a:t>that </a:t>
            </a:r>
            <a:r>
              <a:rPr sz="2000" spc="5" dirty="0">
                <a:latin typeface="微软雅黑" panose="020B0503020204020204" charset="-122"/>
                <a:ea typeface="微软雅黑" panose="020B0503020204020204" charset="-122"/>
                <a:cs typeface="Arial" panose="020B0604020202090204"/>
                <a:sym typeface="+mn-ea"/>
              </a:rPr>
              <a:t>ordinary </a:t>
            </a:r>
            <a:r>
              <a:rPr sz="2000" dirty="0">
                <a:latin typeface="微软雅黑" panose="020B0503020204020204" charset="-122"/>
                <a:ea typeface="微软雅黑" panose="020B0503020204020204" charset="-122"/>
                <a:cs typeface="Arial" panose="020B0604020202090204"/>
                <a:sym typeface="+mn-ea"/>
              </a:rPr>
              <a:t>humans</a:t>
            </a:r>
            <a:r>
              <a:rPr sz="2000" spc="380"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can </a:t>
            </a:r>
            <a:r>
              <a:rPr sz="2000" spc="10" dirty="0">
                <a:latin typeface="微软雅黑" panose="020B0503020204020204" charset="-122"/>
                <a:ea typeface="微软雅黑" panose="020B0503020204020204" charset="-122"/>
                <a:cs typeface="Arial" panose="020B0604020202090204"/>
                <a:sym typeface="+mn-ea"/>
              </a:rPr>
              <a:t>walk around inside a computer </a:t>
            </a:r>
            <a:r>
              <a:rPr sz="2000" spc="5" dirty="0">
                <a:latin typeface="微软雅黑" panose="020B0503020204020204" charset="-122"/>
                <a:ea typeface="微软雅黑" panose="020B0503020204020204" charset="-122"/>
                <a:cs typeface="Arial" panose="020B0604020202090204"/>
                <a:sym typeface="+mn-ea"/>
              </a:rPr>
              <a:t>program. </a:t>
            </a:r>
            <a:r>
              <a:rPr sz="2000" spc="30" dirty="0">
                <a:latin typeface="微软雅黑" panose="020B0503020204020204" charset="-122"/>
                <a:ea typeface="微软雅黑" panose="020B0503020204020204" charset="-122"/>
                <a:cs typeface="Arial" panose="020B0604020202090204"/>
                <a:sym typeface="+mn-ea"/>
              </a:rPr>
              <a:t>Both  </a:t>
            </a:r>
            <a:r>
              <a:rPr sz="2000" dirty="0">
                <a:latin typeface="微软雅黑" panose="020B0503020204020204" charset="-122"/>
                <a:ea typeface="微软雅黑" panose="020B0503020204020204" charset="-122"/>
                <a:cs typeface="Arial" panose="020B0604020202090204"/>
                <a:sym typeface="+mn-ea"/>
              </a:rPr>
              <a:t>movies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large number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viewers </a:t>
            </a:r>
            <a:r>
              <a:rPr sz="2000" dirty="0">
                <a:latin typeface="微软雅黑" panose="020B0503020204020204" charset="-122"/>
                <a:ea typeface="微软雅黑" panose="020B0503020204020204" charset="-122"/>
                <a:cs typeface="Arial" panose="020B0604020202090204"/>
                <a:sym typeface="+mn-ea"/>
              </a:rPr>
              <a:t>to their </a:t>
            </a:r>
            <a:r>
              <a:rPr sz="2000" spc="5" dirty="0">
                <a:latin typeface="微软雅黑" panose="020B0503020204020204" charset="-122"/>
                <a:ea typeface="微软雅黑" panose="020B0503020204020204" charset="-122"/>
                <a:cs typeface="Arial" panose="020B0604020202090204"/>
                <a:sym typeface="+mn-ea"/>
              </a:rPr>
              <a:t>sequels </a:t>
            </a:r>
            <a:r>
              <a:rPr sz="2000" spc="1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mostly  </a:t>
            </a:r>
            <a:r>
              <a:rPr sz="2000" spc="5" dirty="0">
                <a:latin typeface="微软雅黑" panose="020B0503020204020204" charset="-122"/>
                <a:ea typeface="微软雅黑" panose="020B0503020204020204" charset="-122"/>
                <a:cs typeface="Arial" panose="020B0604020202090204"/>
                <a:sym typeface="+mn-ea"/>
              </a:rPr>
              <a:t>because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their </a:t>
            </a:r>
            <a:r>
              <a:rPr sz="2000" spc="5" dirty="0">
                <a:latin typeface="微软雅黑" panose="020B0503020204020204" charset="-122"/>
                <a:ea typeface="微软雅黑" panose="020B0503020204020204" charset="-122"/>
                <a:cs typeface="Arial" panose="020B0604020202090204"/>
                <a:sym typeface="+mn-ea"/>
              </a:rPr>
              <a:t>special</a:t>
            </a:r>
            <a:r>
              <a:rPr sz="2000" spc="-15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effects.</a:t>
            </a:r>
            <a:endParaRPr sz="2000" spc="15" dirty="0">
              <a:latin typeface="微软雅黑" panose="020B0503020204020204" charset="-122"/>
              <a:ea typeface="微软雅黑" panose="020B0503020204020204" charset="-122"/>
              <a:cs typeface="Arial" panose="020B0604020202090204"/>
              <a:sym typeface="+mn-ea"/>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marL="12700" marR="5080" indent="213360" algn="just" fontAlgn="auto">
              <a:lnSpc>
                <a:spcPts val="3300"/>
              </a:lnSpc>
              <a:spcBef>
                <a:spcPts val="100"/>
              </a:spcBef>
            </a:pPr>
            <a:r>
              <a:rPr lang="zh-CN" sz="2000">
                <a:latin typeface="微软雅黑" panose="020B0503020204020204" charset="-122"/>
                <a:ea typeface="微软雅黑" panose="020B0503020204020204" charset="-122"/>
                <a:cs typeface="Arial" panose="020B0604020202090204"/>
                <a:sym typeface="+mn-ea"/>
              </a:rPr>
              <a:t>段意：特效是电影引人关注的另一个原因，很多电影拍了续集就是因为电影特效好</a:t>
            </a:r>
            <a:endParaRPr lang="zh-CN" sz="2000">
              <a:latin typeface="微软雅黑" panose="020B0503020204020204" charset="-122"/>
              <a:ea typeface="微软雅黑" panose="020B0503020204020204" charset="-122"/>
              <a:cs typeface="Arial" panose="020B0604020202090204"/>
              <a:sym typeface="+mn-ea"/>
            </a:endParaRPr>
          </a:p>
          <a:p>
            <a:pPr marL="12700" marR="5080" indent="213360" algn="just" fontAlgn="auto">
              <a:lnSpc>
                <a:spcPts val="3300"/>
              </a:lnSpc>
              <a:spcBef>
                <a:spcPts val="100"/>
              </a:spcBef>
            </a:pPr>
            <a:endParaRPr lang="zh-CN" sz="2000">
              <a:latin typeface="微软雅黑" panose="020B0503020204020204" charset="-122"/>
              <a:ea typeface="微软雅黑" panose="020B0503020204020204" charset="-122"/>
              <a:cs typeface="Arial" panose="020B0604020202090204"/>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428990" y="2133356"/>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crowd-puller</a:t>
            </a:r>
            <a:r>
              <a:rPr lang="zh-CN" spc="5" dirty="0">
                <a:latin typeface="微软雅黑" panose="020B0503020204020204" charset="-122"/>
                <a:ea typeface="微软雅黑" panose="020B0503020204020204" charset="-122"/>
                <a:cs typeface="Arial" panose="020B0604020202090204"/>
                <a:sym typeface="+mn-ea"/>
              </a:rPr>
              <a:t>引起注意的人或事</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90204"/>
                <a:sym typeface="+mn-ea"/>
              </a:rPr>
              <a:t>Jurassic </a:t>
            </a:r>
            <a:r>
              <a:rPr dirty="0">
                <a:latin typeface="微软雅黑" panose="020B0503020204020204" charset="-122"/>
                <a:ea typeface="微软雅黑" panose="020B0503020204020204" charset="-122"/>
                <a:cs typeface="Arial" panose="020B0604020202090204"/>
                <a:sym typeface="+mn-ea"/>
              </a:rPr>
              <a:t>Park</a:t>
            </a:r>
            <a:r>
              <a:rPr lang="zh-CN" dirty="0">
                <a:latin typeface="微软雅黑" panose="020B0503020204020204" charset="-122"/>
                <a:ea typeface="微软雅黑" panose="020B0503020204020204" charset="-122"/>
                <a:cs typeface="Arial" panose="020B0604020202090204"/>
                <a:sym typeface="+mn-ea"/>
              </a:rPr>
              <a:t>《侏罗纪公园》</a:t>
            </a:r>
            <a:endParaRPr lang="zh-CN"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90204"/>
                <a:sym typeface="+mn-ea"/>
              </a:rPr>
              <a:t>dinosaur  </a:t>
            </a:r>
            <a:r>
              <a:rPr lang="en-US" spc="10" dirty="0">
                <a:latin typeface="微软雅黑" panose="020B0503020204020204" charset="-122"/>
                <a:ea typeface="微软雅黑" panose="020B0503020204020204" charset="-122"/>
                <a:cs typeface="Arial" panose="020B0604020202090204"/>
                <a:sym typeface="+mn-ea"/>
              </a:rPr>
              <a:t>n. </a:t>
            </a:r>
            <a:r>
              <a:rPr lang="zh-CN" altLang="en-US" spc="10" dirty="0">
                <a:latin typeface="微软雅黑" panose="020B0503020204020204" charset="-122"/>
                <a:ea typeface="微软雅黑" panose="020B0503020204020204" charset="-122"/>
                <a:cs typeface="Arial" panose="020B0604020202090204"/>
                <a:sym typeface="+mn-ea"/>
              </a:rPr>
              <a:t>恐龙</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90204"/>
                <a:sym typeface="+mn-ea"/>
              </a:rPr>
              <a:t>shadow  </a:t>
            </a:r>
            <a:r>
              <a:rPr lang="en-US" spc="15" dirty="0">
                <a:latin typeface="微软雅黑" panose="020B0503020204020204" charset="-122"/>
                <a:ea typeface="微软雅黑" panose="020B0503020204020204" charset="-122"/>
                <a:cs typeface="Arial" panose="020B0604020202090204"/>
                <a:sym typeface="+mn-ea"/>
              </a:rPr>
              <a:t>n. </a:t>
            </a:r>
            <a:r>
              <a:rPr lang="zh-CN" altLang="en-US" spc="15" dirty="0">
                <a:latin typeface="微软雅黑" panose="020B0503020204020204" charset="-122"/>
                <a:ea typeface="微软雅黑" panose="020B0503020204020204" charset="-122"/>
                <a:cs typeface="Arial" panose="020B0604020202090204"/>
                <a:sym typeface="+mn-ea"/>
              </a:rPr>
              <a:t>阴影、影子</a:t>
            </a:r>
            <a:endParaRPr lang="zh-CN" altLang="en-US" spc="1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90204"/>
                <a:sym typeface="+mn-ea"/>
              </a:rPr>
              <a:t>vapor [ˈveɪpər]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蒸汽、烟雾</a:t>
            </a:r>
            <a:r>
              <a:rPr lang="en-US" spc="-5" dirty="0">
                <a:latin typeface="微软雅黑" panose="020B0503020204020204" charset="-122"/>
                <a:ea typeface="微软雅黑" panose="020B0503020204020204" charset="-122"/>
                <a:cs typeface="Arial" panose="020B0604020202090204"/>
                <a:sym typeface="+mn-ea"/>
              </a:rPr>
              <a:t> </a:t>
            </a:r>
            <a:endParaRPr 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Matrix </a:t>
            </a:r>
            <a:r>
              <a:rPr lang="zh-CN" spc="5" dirty="0">
                <a:latin typeface="微软雅黑" panose="020B0503020204020204" charset="-122"/>
                <a:ea typeface="微软雅黑" panose="020B0503020204020204" charset="-122"/>
                <a:cs typeface="Arial" panose="020B0604020202090204"/>
                <a:sym typeface="+mn-ea"/>
              </a:rPr>
              <a:t>《黑客帝国》</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⑦ </a:t>
            </a:r>
            <a:r>
              <a:rPr spc="5" dirty="0">
                <a:latin typeface="微软雅黑" panose="020B0503020204020204" charset="-122"/>
                <a:ea typeface="微软雅黑" panose="020B0503020204020204" charset="-122"/>
                <a:cs typeface="Arial" panose="020B0604020202090204"/>
                <a:sym typeface="+mn-ea"/>
              </a:rPr>
              <a:t>ordinary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平凡的、普通的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⑧ </a:t>
            </a:r>
            <a:r>
              <a:rPr lang="en-US" altLang="zh-CN" spc="15" dirty="0">
                <a:latin typeface="微软雅黑" panose="020B0503020204020204" charset="-122"/>
                <a:ea typeface="微软雅黑" panose="020B0503020204020204" charset="-122"/>
                <a:cs typeface="Arial" panose="020B0604020202090204"/>
                <a:sym typeface="+mn-ea"/>
              </a:rPr>
              <a:t>draw  v. </a:t>
            </a:r>
            <a:r>
              <a:rPr lang="zh-CN" altLang="en-US" spc="15" dirty="0">
                <a:latin typeface="微软雅黑" panose="020B0503020204020204" charset="-122"/>
                <a:ea typeface="微软雅黑" panose="020B0503020204020204" charset="-122"/>
                <a:cs typeface="Arial" panose="020B0604020202090204"/>
                <a:sym typeface="+mn-ea"/>
              </a:rPr>
              <a:t>吸引</a:t>
            </a:r>
            <a:endParaRPr lang="zh-CN" altLang="en-US" spc="1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90204"/>
                <a:sym typeface="+mn-ea"/>
              </a:rPr>
              <a:t>⑨ </a:t>
            </a:r>
            <a:r>
              <a:rPr spc="5" dirty="0">
                <a:latin typeface="微软雅黑" panose="020B0503020204020204" charset="-122"/>
                <a:ea typeface="微软雅黑" panose="020B0503020204020204" charset="-122"/>
                <a:cs typeface="Arial" panose="020B0604020202090204"/>
                <a:sym typeface="+mn-ea"/>
              </a:rPr>
              <a:t>sequel ['siːkw(ə)l] </a:t>
            </a:r>
            <a:r>
              <a:rPr lang="en-US" spc="5" dirty="0">
                <a:latin typeface="微软雅黑" panose="020B0503020204020204" charset="-122"/>
                <a:ea typeface="微软雅黑" panose="020B0503020204020204" charset="-122"/>
                <a:cs typeface="Arial" panose="020B0604020202090204"/>
                <a:sym typeface="+mn-ea"/>
              </a:rPr>
              <a:t>n.</a:t>
            </a:r>
            <a:r>
              <a:rPr lang="zh-CN" altLang="en-US" spc="5" dirty="0">
                <a:latin typeface="微软雅黑" panose="020B0503020204020204" charset="-122"/>
                <a:ea typeface="微软雅黑" panose="020B0503020204020204" charset="-122"/>
                <a:cs typeface="Arial" panose="020B0604020202090204"/>
                <a:sym typeface="+mn-ea"/>
              </a:rPr>
              <a:t>续集、后果</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5544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object 2"/>
          <p:cNvSpPr txBox="1"/>
          <p:nvPr/>
        </p:nvSpPr>
        <p:spPr>
          <a:xfrm>
            <a:off x="87630" y="1031240"/>
            <a:ext cx="12016105" cy="4891405"/>
          </a:xfrm>
          <a:prstGeom prst="rect">
            <a:avLst/>
          </a:prstGeom>
        </p:spPr>
        <p:txBody>
          <a:bodyPr vert="horz" wrap="square" lIns="0" tIns="11430" rIns="0" bIns="0" rtlCol="0">
            <a:spAutoFit/>
          </a:bodyPr>
          <a:lstStyle/>
          <a:p>
            <a:pPr marL="12700" marR="5080" indent="213360" algn="just">
              <a:lnSpc>
                <a:spcPct val="156000"/>
              </a:lnSpc>
              <a:spcBef>
                <a:spcPts val="145"/>
              </a:spcBef>
            </a:pPr>
            <a:r>
              <a:rPr lang="zh-CN" sz="2000">
                <a:latin typeface="微软雅黑" panose="020B0503020204020204" charset="-122"/>
                <a:ea typeface="微软雅黑" panose="020B0503020204020204" charset="-122"/>
                <a:cs typeface="Arial" panose="020B0604020202090204"/>
              </a:rPr>
              <a:t>④ </a:t>
            </a:r>
            <a:r>
              <a:rPr lang="en-US" altLang="zh-CN">
                <a:latin typeface="微软雅黑" panose="020B0503020204020204" charset="-122"/>
                <a:ea typeface="微软雅黑" panose="020B0503020204020204" charset="-122"/>
                <a:cs typeface="Arial" panose="020B0604020202090204"/>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a:latin typeface="微软雅黑" panose="020B0503020204020204" charset="-122"/>
              <a:ea typeface="微软雅黑" panose="020B0503020204020204" charset="-122"/>
              <a:cs typeface="Arial" panose="020B0604020202090204"/>
            </a:endParaRPr>
          </a:p>
          <a:p>
            <a:pPr marL="12700" marR="5080" indent="213360" algn="just">
              <a:lnSpc>
                <a:spcPct val="156000"/>
              </a:lnSpc>
              <a:spcBef>
                <a:spcPts val="145"/>
              </a:spcBef>
            </a:pPr>
            <a:endParaRPr lang="en-US" altLang="zh-CN">
              <a:latin typeface="微软雅黑" panose="020B0503020204020204" charset="-122"/>
              <a:ea typeface="微软雅黑" panose="020B0503020204020204" charset="-122"/>
              <a:cs typeface="Arial" panose="020B0604020202090204"/>
            </a:endParaRPr>
          </a:p>
          <a:p>
            <a:pPr marL="12700" marR="5080" indent="213360" algn="just">
              <a:lnSpc>
                <a:spcPct val="156000"/>
              </a:lnSpc>
              <a:spcBef>
                <a:spcPts val="145"/>
              </a:spcBef>
            </a:pPr>
            <a:r>
              <a:rPr lang="zh-CN" altLang="en-US" sz="2000">
                <a:latin typeface="微软雅黑" panose="020B0503020204020204" charset="-122"/>
                <a:ea typeface="微软雅黑" panose="020B0503020204020204" charset="-122"/>
                <a:cs typeface="Arial" panose="020B0604020202090204"/>
              </a:rPr>
              <a:t>空缺段落第四段</a:t>
            </a:r>
            <a:endParaRPr lang="zh-CN" altLang="en-US" sz="2000">
              <a:latin typeface="微软雅黑" panose="020B0503020204020204" charset="-122"/>
              <a:ea typeface="微软雅黑" panose="020B0503020204020204" charset="-122"/>
              <a:cs typeface="Arial" panose="020B0604020202090204"/>
            </a:endParaRPr>
          </a:p>
        </p:txBody>
      </p:sp>
      <p:graphicFrame>
        <p:nvGraphicFramePr>
          <p:cNvPr id="5" name="图示 4"/>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104140" y="12080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2413000"/>
          </a:xfrm>
          <a:prstGeom prst="rect">
            <a:avLst/>
          </a:prstGeom>
        </p:spPr>
        <p:txBody>
          <a:bodyPr wrap="square">
            <a:spAutoFit/>
          </a:bodyPr>
          <a:lstStyle/>
          <a:p>
            <a:pPr marL="12700" marR="5080" indent="213360" algn="just">
              <a:lnSpc>
                <a:spcPct val="150000"/>
              </a:lnSpc>
              <a:spcBef>
                <a:spcPts val="105"/>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0" dirty="0">
                <a:latin typeface="微软雅黑" panose="020B0503020204020204" charset="-122"/>
                <a:ea typeface="微软雅黑" panose="020B0503020204020204" charset="-122"/>
                <a:cs typeface="微软雅黑" panose="020B0503020204020204" charset="-122"/>
                <a:sym typeface="+mn-ea"/>
              </a:rPr>
              <a:t>⑤</a:t>
            </a:r>
            <a:r>
              <a:rPr sz="2000" spc="-20" dirty="0">
                <a:latin typeface="微软雅黑" panose="020B0503020204020204" charset="-122"/>
                <a:ea typeface="微软雅黑" panose="020B0503020204020204" charset="-122"/>
                <a:cs typeface="Arial" panose="020B0604020202090204"/>
                <a:sym typeface="+mn-ea"/>
              </a:rPr>
              <a:t>In summary, </a:t>
            </a:r>
            <a:r>
              <a:rPr sz="2000" dirty="0">
                <a:latin typeface="微软雅黑" panose="020B0503020204020204" charset="-122"/>
                <a:ea typeface="微软雅黑" panose="020B0503020204020204" charset="-122"/>
                <a:cs typeface="Arial" panose="020B0604020202090204"/>
                <a:sym typeface="+mn-ea"/>
              </a:rPr>
              <a:t>movies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popular because of the </a:t>
            </a:r>
            <a:r>
              <a:rPr sz="2000" spc="-25" dirty="0">
                <a:latin typeface="微软雅黑" panose="020B0503020204020204" charset="-122"/>
                <a:ea typeface="微软雅黑" panose="020B0503020204020204" charset="-122"/>
                <a:cs typeface="Arial" panose="020B0604020202090204"/>
                <a:sym typeface="+mn-ea"/>
              </a:rPr>
              <a:t>story, </a:t>
            </a:r>
            <a:r>
              <a:rPr sz="2000" dirty="0">
                <a:latin typeface="微软雅黑" panose="020B0503020204020204" charset="-122"/>
                <a:ea typeface="微软雅黑" panose="020B0503020204020204" charset="-122"/>
                <a:cs typeface="Arial" panose="020B0604020202090204"/>
                <a:sym typeface="+mn-ea"/>
              </a:rPr>
              <a:t>the special </a:t>
            </a:r>
            <a:r>
              <a:rPr sz="2000" spc="-5" dirty="0">
                <a:latin typeface="微软雅黑" panose="020B0503020204020204" charset="-122"/>
                <a:ea typeface="微软雅黑" panose="020B0503020204020204" charset="-122"/>
                <a:cs typeface="Arial" panose="020B0604020202090204"/>
                <a:sym typeface="+mn-ea"/>
              </a:rPr>
              <a:t>effects </a:t>
            </a:r>
            <a:r>
              <a:rPr sz="2000" dirty="0">
                <a:latin typeface="微软雅黑" panose="020B0503020204020204" charset="-122"/>
                <a:ea typeface="微软雅黑" panose="020B0503020204020204" charset="-122"/>
                <a:cs typeface="Arial" panose="020B0604020202090204"/>
                <a:sym typeface="+mn-ea"/>
              </a:rPr>
              <a:t>and the </a:t>
            </a:r>
            <a:r>
              <a:rPr sz="2000" spc="-15" dirty="0">
                <a:latin typeface="微软雅黑" panose="020B0503020204020204" charset="-122"/>
                <a:ea typeface="微软雅黑" panose="020B0503020204020204" charset="-122"/>
                <a:cs typeface="Arial" panose="020B0604020202090204"/>
                <a:sym typeface="+mn-ea"/>
              </a:rPr>
              <a:t>movie </a:t>
            </a:r>
            <a:r>
              <a:rPr sz="2000" dirty="0">
                <a:latin typeface="微软雅黑" panose="020B0503020204020204" charset="-122"/>
                <a:ea typeface="微软雅黑" panose="020B0503020204020204" charset="-122"/>
                <a:cs typeface="Arial" panose="020B0604020202090204"/>
                <a:sym typeface="+mn-ea"/>
              </a:rPr>
              <a:t>stars. </a:t>
            </a:r>
            <a:r>
              <a:rPr sz="2000" spc="-30" dirty="0">
                <a:latin typeface="微软雅黑" panose="020B0503020204020204" charset="-122"/>
                <a:ea typeface="微软雅黑" panose="020B0503020204020204" charset="-122"/>
                <a:cs typeface="Arial" panose="020B0604020202090204"/>
                <a:sym typeface="+mn-ea"/>
              </a:rPr>
              <a:t>It </a:t>
            </a:r>
            <a:r>
              <a:rPr sz="2000" spc="-20" dirty="0">
                <a:latin typeface="微软雅黑" panose="020B0503020204020204" charset="-122"/>
                <a:ea typeface="微软雅黑" panose="020B0503020204020204" charset="-122"/>
                <a:cs typeface="Arial" panose="020B0604020202090204"/>
                <a:sym typeface="+mn-ea"/>
              </a:rPr>
              <a:t>is </a:t>
            </a:r>
            <a:r>
              <a:rPr sz="2000" dirty="0">
                <a:latin typeface="微软雅黑" panose="020B0503020204020204" charset="-122"/>
                <a:ea typeface="微软雅黑" panose="020B0503020204020204" charset="-122"/>
                <a:cs typeface="Arial" panose="020B0604020202090204"/>
                <a:sym typeface="+mn-ea"/>
              </a:rPr>
              <a:t>still the </a:t>
            </a:r>
            <a:r>
              <a:rPr sz="2000" spc="-5" dirty="0">
                <a:latin typeface="微软雅黑" panose="020B0503020204020204" charset="-122"/>
                <a:ea typeface="微软雅黑" panose="020B0503020204020204" charset="-122"/>
                <a:cs typeface="Arial" panose="020B0604020202090204"/>
                <a:sym typeface="+mn-ea"/>
              </a:rPr>
              <a:t>quickest </a:t>
            </a:r>
            <a:r>
              <a:rPr sz="200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easiest </a:t>
            </a:r>
            <a:r>
              <a:rPr sz="2000" spc="10" dirty="0">
                <a:latin typeface="微软雅黑" panose="020B0503020204020204" charset="-122"/>
                <a:ea typeface="微软雅黑" panose="020B0503020204020204" charset="-122"/>
                <a:cs typeface="Arial" panose="020B0604020202090204"/>
                <a:sym typeface="+mn-ea"/>
              </a:rPr>
              <a:t>way </a:t>
            </a:r>
            <a:r>
              <a:rPr sz="2000" dirty="0">
                <a:latin typeface="微软雅黑" panose="020B0503020204020204" charset="-122"/>
                <a:ea typeface="微软雅黑" panose="020B0503020204020204" charset="-122"/>
                <a:cs typeface="Arial" panose="020B0604020202090204"/>
                <a:sym typeface="+mn-ea"/>
              </a:rPr>
              <a:t>to temporarily </a:t>
            </a:r>
            <a:r>
              <a:rPr sz="2000" spc="-15" dirty="0">
                <a:latin typeface="微软雅黑" panose="020B0503020204020204" charset="-122"/>
                <a:ea typeface="微软雅黑" panose="020B0503020204020204" charset="-122"/>
                <a:cs typeface="Arial" panose="020B0604020202090204"/>
                <a:sym typeface="+mn-ea"/>
              </a:rPr>
              <a:t>leave </a:t>
            </a:r>
            <a:r>
              <a:rPr sz="2000" spc="-10" dirty="0">
                <a:latin typeface="微软雅黑" panose="020B0503020204020204" charset="-122"/>
                <a:ea typeface="微软雅黑" panose="020B0503020204020204" charset="-122"/>
                <a:cs typeface="Arial" panose="020B0604020202090204"/>
                <a:sym typeface="+mn-ea"/>
              </a:rPr>
              <a:t>your </a:t>
            </a:r>
            <a:r>
              <a:rPr sz="2000" dirty="0">
                <a:latin typeface="微软雅黑" panose="020B0503020204020204" charset="-122"/>
                <a:ea typeface="微软雅黑" panose="020B0503020204020204" charset="-122"/>
                <a:cs typeface="Arial" panose="020B0604020202090204"/>
                <a:sym typeface="+mn-ea"/>
              </a:rPr>
              <a:t>ordinary </a:t>
            </a:r>
            <a:r>
              <a:rPr sz="2000" spc="5" dirty="0">
                <a:latin typeface="微软雅黑" panose="020B0503020204020204" charset="-122"/>
                <a:ea typeface="微软雅黑" panose="020B0503020204020204" charset="-122"/>
                <a:cs typeface="Arial" panose="020B0604020202090204"/>
                <a:sym typeface="+mn-ea"/>
              </a:rPr>
              <a:t>life </a:t>
            </a:r>
            <a:r>
              <a:rPr sz="2000" dirty="0">
                <a:latin typeface="微软雅黑" panose="020B0503020204020204" charset="-122"/>
                <a:ea typeface="微软雅黑" panose="020B0503020204020204" charset="-122"/>
                <a:cs typeface="Arial" panose="020B0604020202090204"/>
                <a:sym typeface="+mn-ea"/>
              </a:rPr>
              <a:t>and to </a:t>
            </a:r>
            <a:r>
              <a:rPr sz="2000" spc="-10" dirty="0">
                <a:latin typeface="微软雅黑" panose="020B0503020204020204" charset="-122"/>
                <a:ea typeface="微软雅黑" panose="020B0503020204020204" charset="-122"/>
                <a:cs typeface="Arial" panose="020B0604020202090204"/>
                <a:sym typeface="+mn-ea"/>
              </a:rPr>
              <a:t>experience </a:t>
            </a:r>
            <a:r>
              <a:rPr sz="2000" dirty="0">
                <a:latin typeface="微软雅黑" panose="020B0503020204020204" charset="-122"/>
                <a:ea typeface="微软雅黑" panose="020B0503020204020204" charset="-122"/>
                <a:cs typeface="Arial" panose="020B0604020202090204"/>
                <a:sym typeface="+mn-ea"/>
              </a:rPr>
              <a:t>passion and excitement.</a:t>
            </a:r>
            <a:endParaRPr sz="2000" dirty="0">
              <a:latin typeface="微软雅黑" panose="020B0503020204020204" charset="-122"/>
              <a:ea typeface="微软雅黑" panose="020B0503020204020204" charset="-122"/>
              <a:cs typeface="Arial" panose="020B0604020202090204"/>
              <a:sym typeface="+mn-ea"/>
            </a:endParaRPr>
          </a:p>
          <a:p>
            <a:pPr marL="12700" marR="5080" indent="213360" algn="just">
              <a:lnSpc>
                <a:spcPct val="150000"/>
              </a:lnSpc>
              <a:spcBef>
                <a:spcPts val="105"/>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51769" y="2158352"/>
            <a:ext cx="4114800" cy="1437640"/>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dirty="0">
                <a:latin typeface="微软雅黑" panose="020B0503020204020204" charset="-122"/>
                <a:ea typeface="微软雅黑" panose="020B0503020204020204" charset="-122"/>
                <a:cs typeface="Arial" panose="020B0604020202090204"/>
                <a:sym typeface="+mn-ea"/>
              </a:rPr>
              <a:t>temporarily  </a:t>
            </a:r>
            <a:r>
              <a:rPr lang="en-US" dirty="0">
                <a:latin typeface="微软雅黑" panose="020B0503020204020204" charset="-122"/>
                <a:ea typeface="微软雅黑" panose="020B0503020204020204" charset="-122"/>
                <a:cs typeface="Arial" panose="020B0604020202090204"/>
                <a:sym typeface="+mn-ea"/>
              </a:rPr>
              <a:t>adv. </a:t>
            </a:r>
            <a:r>
              <a:rPr lang="zh-CN" altLang="en-US" dirty="0">
                <a:latin typeface="微软雅黑" panose="020B0503020204020204" charset="-122"/>
                <a:ea typeface="微软雅黑" panose="020B0503020204020204" charset="-122"/>
                <a:cs typeface="Arial" panose="020B0604020202090204"/>
                <a:sym typeface="+mn-ea"/>
              </a:rPr>
              <a:t>暂时地</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in summary </a:t>
            </a:r>
            <a:r>
              <a:rPr lang="zh-CN" altLang="en-US" dirty="0">
                <a:latin typeface="微软雅黑" panose="020B0503020204020204" charset="-122"/>
                <a:ea typeface="微软雅黑" panose="020B0503020204020204" charset="-122"/>
                <a:cs typeface="微软雅黑" panose="020B0503020204020204" charset="-122"/>
                <a:sym typeface="+mn-ea"/>
              </a:rPr>
              <a:t>总之</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9408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3838575"/>
          </a:xfrm>
          <a:prstGeom prst="rect">
            <a:avLst/>
          </a:prstGeom>
        </p:spPr>
        <p:txBody>
          <a:bodyPr wrap="square">
            <a:spAutoFit/>
          </a:bodyPr>
          <a:lstStyle/>
          <a:p>
            <a:pPr marL="12700" marR="5080" indent="213360" algn="just">
              <a:lnSpc>
                <a:spcPct val="150000"/>
              </a:lnSpc>
              <a:spcBef>
                <a:spcPts val="105"/>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0" dirty="0">
                <a:latin typeface="微软雅黑" panose="020B0503020204020204" charset="-122"/>
                <a:ea typeface="微软雅黑" panose="020B0503020204020204" charset="-122"/>
                <a:cs typeface="微软雅黑" panose="020B0503020204020204" charset="-122"/>
                <a:sym typeface="+mn-ea"/>
              </a:rPr>
              <a:t>⑤</a:t>
            </a:r>
            <a:r>
              <a:rPr sz="2000" spc="-20" dirty="0">
                <a:latin typeface="微软雅黑" panose="020B0503020204020204" charset="-122"/>
                <a:ea typeface="微软雅黑" panose="020B0503020204020204" charset="-122"/>
                <a:cs typeface="Arial" panose="020B0604020202090204"/>
                <a:sym typeface="+mn-ea"/>
              </a:rPr>
              <a:t>In summary, </a:t>
            </a:r>
            <a:r>
              <a:rPr sz="2000" dirty="0">
                <a:latin typeface="微软雅黑" panose="020B0503020204020204" charset="-122"/>
                <a:ea typeface="微软雅黑" panose="020B0503020204020204" charset="-122"/>
                <a:cs typeface="Arial" panose="020B0604020202090204"/>
                <a:sym typeface="+mn-ea"/>
              </a:rPr>
              <a:t>movies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popular because of the </a:t>
            </a:r>
            <a:r>
              <a:rPr sz="2000" spc="-25" dirty="0">
                <a:latin typeface="微软雅黑" panose="020B0503020204020204" charset="-122"/>
                <a:ea typeface="微软雅黑" panose="020B0503020204020204" charset="-122"/>
                <a:cs typeface="Arial" panose="020B0604020202090204"/>
                <a:sym typeface="+mn-ea"/>
              </a:rPr>
              <a:t>story, </a:t>
            </a:r>
            <a:r>
              <a:rPr sz="2000" dirty="0">
                <a:latin typeface="微软雅黑" panose="020B0503020204020204" charset="-122"/>
                <a:ea typeface="微软雅黑" panose="020B0503020204020204" charset="-122"/>
                <a:cs typeface="Arial" panose="020B0604020202090204"/>
                <a:sym typeface="+mn-ea"/>
              </a:rPr>
              <a:t>the special </a:t>
            </a:r>
            <a:r>
              <a:rPr sz="2000" spc="-5" dirty="0">
                <a:latin typeface="微软雅黑" panose="020B0503020204020204" charset="-122"/>
                <a:ea typeface="微软雅黑" panose="020B0503020204020204" charset="-122"/>
                <a:cs typeface="Arial" panose="020B0604020202090204"/>
                <a:sym typeface="+mn-ea"/>
              </a:rPr>
              <a:t>effects </a:t>
            </a:r>
            <a:r>
              <a:rPr sz="2000" dirty="0">
                <a:latin typeface="微软雅黑" panose="020B0503020204020204" charset="-122"/>
                <a:ea typeface="微软雅黑" panose="020B0503020204020204" charset="-122"/>
                <a:cs typeface="Arial" panose="020B0604020202090204"/>
                <a:sym typeface="+mn-ea"/>
              </a:rPr>
              <a:t>and the </a:t>
            </a:r>
            <a:r>
              <a:rPr sz="2000" spc="-15" dirty="0">
                <a:latin typeface="微软雅黑" panose="020B0503020204020204" charset="-122"/>
                <a:ea typeface="微软雅黑" panose="020B0503020204020204" charset="-122"/>
                <a:cs typeface="Arial" panose="020B0604020202090204"/>
                <a:sym typeface="+mn-ea"/>
              </a:rPr>
              <a:t>movie </a:t>
            </a:r>
            <a:r>
              <a:rPr sz="2000" dirty="0">
                <a:latin typeface="微软雅黑" panose="020B0503020204020204" charset="-122"/>
                <a:ea typeface="微软雅黑" panose="020B0503020204020204" charset="-122"/>
                <a:cs typeface="Arial" panose="020B0604020202090204"/>
                <a:sym typeface="+mn-ea"/>
              </a:rPr>
              <a:t>stars. </a:t>
            </a:r>
            <a:r>
              <a:rPr sz="2000" spc="-30" dirty="0">
                <a:latin typeface="微软雅黑" panose="020B0503020204020204" charset="-122"/>
                <a:ea typeface="微软雅黑" panose="020B0503020204020204" charset="-122"/>
                <a:cs typeface="Arial" panose="020B0604020202090204"/>
                <a:sym typeface="+mn-ea"/>
              </a:rPr>
              <a:t>It </a:t>
            </a:r>
            <a:r>
              <a:rPr sz="2000" spc="-20" dirty="0">
                <a:latin typeface="微软雅黑" panose="020B0503020204020204" charset="-122"/>
                <a:ea typeface="微软雅黑" panose="020B0503020204020204" charset="-122"/>
                <a:cs typeface="Arial" panose="020B0604020202090204"/>
                <a:sym typeface="+mn-ea"/>
              </a:rPr>
              <a:t>is </a:t>
            </a:r>
            <a:r>
              <a:rPr sz="2000" dirty="0">
                <a:latin typeface="微软雅黑" panose="020B0503020204020204" charset="-122"/>
                <a:ea typeface="微软雅黑" panose="020B0503020204020204" charset="-122"/>
                <a:cs typeface="Arial" panose="020B0604020202090204"/>
                <a:sym typeface="+mn-ea"/>
              </a:rPr>
              <a:t>still the </a:t>
            </a:r>
            <a:r>
              <a:rPr sz="2000" spc="-5" dirty="0">
                <a:latin typeface="微软雅黑" panose="020B0503020204020204" charset="-122"/>
                <a:ea typeface="微软雅黑" panose="020B0503020204020204" charset="-122"/>
                <a:cs typeface="Arial" panose="020B0604020202090204"/>
                <a:sym typeface="+mn-ea"/>
              </a:rPr>
              <a:t>quickest </a:t>
            </a:r>
            <a:r>
              <a:rPr sz="200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easiest </a:t>
            </a:r>
            <a:r>
              <a:rPr sz="2000" spc="10" dirty="0">
                <a:latin typeface="微软雅黑" panose="020B0503020204020204" charset="-122"/>
                <a:ea typeface="微软雅黑" panose="020B0503020204020204" charset="-122"/>
                <a:cs typeface="Arial" panose="020B0604020202090204"/>
                <a:sym typeface="+mn-ea"/>
              </a:rPr>
              <a:t>way </a:t>
            </a:r>
            <a:r>
              <a:rPr sz="2000" dirty="0">
                <a:latin typeface="微软雅黑" panose="020B0503020204020204" charset="-122"/>
                <a:ea typeface="微软雅黑" panose="020B0503020204020204" charset="-122"/>
                <a:cs typeface="Arial" panose="020B0604020202090204"/>
                <a:sym typeface="+mn-ea"/>
              </a:rPr>
              <a:t>to temporarily </a:t>
            </a:r>
            <a:r>
              <a:rPr sz="2000" spc="-15" dirty="0">
                <a:latin typeface="微软雅黑" panose="020B0503020204020204" charset="-122"/>
                <a:ea typeface="微软雅黑" panose="020B0503020204020204" charset="-122"/>
                <a:cs typeface="Arial" panose="020B0604020202090204"/>
                <a:sym typeface="+mn-ea"/>
              </a:rPr>
              <a:t>leave </a:t>
            </a:r>
            <a:r>
              <a:rPr sz="2000" spc="-10" dirty="0">
                <a:latin typeface="微软雅黑" panose="020B0503020204020204" charset="-122"/>
                <a:ea typeface="微软雅黑" panose="020B0503020204020204" charset="-122"/>
                <a:cs typeface="Arial" panose="020B0604020202090204"/>
                <a:sym typeface="+mn-ea"/>
              </a:rPr>
              <a:t>your </a:t>
            </a:r>
            <a:r>
              <a:rPr sz="2000" dirty="0">
                <a:latin typeface="微软雅黑" panose="020B0503020204020204" charset="-122"/>
                <a:ea typeface="微软雅黑" panose="020B0503020204020204" charset="-122"/>
                <a:cs typeface="Arial" panose="020B0604020202090204"/>
                <a:sym typeface="+mn-ea"/>
              </a:rPr>
              <a:t>ordinary </a:t>
            </a:r>
            <a:r>
              <a:rPr sz="2000" spc="5" dirty="0">
                <a:latin typeface="微软雅黑" panose="020B0503020204020204" charset="-122"/>
                <a:ea typeface="微软雅黑" panose="020B0503020204020204" charset="-122"/>
                <a:cs typeface="Arial" panose="020B0604020202090204"/>
                <a:sym typeface="+mn-ea"/>
              </a:rPr>
              <a:t>life </a:t>
            </a:r>
            <a:r>
              <a:rPr sz="2000" dirty="0">
                <a:latin typeface="微软雅黑" panose="020B0503020204020204" charset="-122"/>
                <a:ea typeface="微软雅黑" panose="020B0503020204020204" charset="-122"/>
                <a:cs typeface="Arial" panose="020B0604020202090204"/>
                <a:sym typeface="+mn-ea"/>
              </a:rPr>
              <a:t>and to </a:t>
            </a:r>
            <a:r>
              <a:rPr sz="2000" spc="-10" dirty="0">
                <a:latin typeface="微软雅黑" panose="020B0503020204020204" charset="-122"/>
                <a:ea typeface="微软雅黑" panose="020B0503020204020204" charset="-122"/>
                <a:cs typeface="Arial" panose="020B0604020202090204"/>
                <a:sym typeface="+mn-ea"/>
              </a:rPr>
              <a:t>experience </a:t>
            </a:r>
            <a:r>
              <a:rPr sz="2000" dirty="0">
                <a:latin typeface="微软雅黑" panose="020B0503020204020204" charset="-122"/>
                <a:ea typeface="微软雅黑" panose="020B0503020204020204" charset="-122"/>
                <a:cs typeface="Arial" panose="020B0604020202090204"/>
                <a:sym typeface="+mn-ea"/>
              </a:rPr>
              <a:t>passion and excitement.</a:t>
            </a:r>
            <a:endParaRPr sz="2000" dirty="0">
              <a:latin typeface="微软雅黑" panose="020B0503020204020204" charset="-122"/>
              <a:ea typeface="微软雅黑" panose="020B0503020204020204" charset="-122"/>
              <a:cs typeface="Arial" panose="020B0604020202090204"/>
              <a:sym typeface="+mn-ea"/>
            </a:endParaRPr>
          </a:p>
          <a:p>
            <a:pPr marL="12700" marR="5080" indent="213360" algn="just">
              <a:lnSpc>
                <a:spcPct val="150000"/>
              </a:lnSpc>
              <a:spcBef>
                <a:spcPts val="105"/>
              </a:spcBef>
            </a:pPr>
            <a:endParaRPr lang="zh-CN" sz="2000">
              <a:latin typeface="微软雅黑" panose="020B0503020204020204" charset="-122"/>
              <a:ea typeface="微软雅黑" panose="020B0503020204020204" charset="-122"/>
              <a:cs typeface="Arial" panose="020B0604020202090204"/>
              <a:sym typeface="+mn-ea"/>
            </a:endParaRPr>
          </a:p>
          <a:p>
            <a:pPr marL="12700" marR="5080" indent="213360" algn="just">
              <a:lnSpc>
                <a:spcPct val="150000"/>
              </a:lnSpc>
              <a:spcBef>
                <a:spcPts val="105"/>
              </a:spcBef>
            </a:pPr>
            <a:endParaRPr lang="zh-CN" sz="2000">
              <a:latin typeface="微软雅黑" panose="020B0503020204020204" charset="-122"/>
              <a:ea typeface="微软雅黑" panose="020B0503020204020204" charset="-122"/>
              <a:cs typeface="Arial" panose="020B0604020202090204"/>
              <a:sym typeface="+mn-ea"/>
            </a:endParaRPr>
          </a:p>
          <a:p>
            <a:pPr marL="12700" marR="5080" indent="213360" algn="just">
              <a:lnSpc>
                <a:spcPct val="150000"/>
              </a:lnSpc>
              <a:spcBef>
                <a:spcPts val="105"/>
              </a:spcBef>
            </a:pPr>
            <a:r>
              <a:rPr lang="zh-CN" sz="2000">
                <a:latin typeface="微软雅黑" panose="020B0503020204020204" charset="-122"/>
                <a:ea typeface="微软雅黑" panose="020B0503020204020204" charset="-122"/>
                <a:cs typeface="Arial" panose="020B0604020202090204"/>
                <a:sym typeface="+mn-ea"/>
              </a:rPr>
              <a:t>段意：总之，电影之所以广受欢迎是因为其故事情节、特效和明星阵容</a:t>
            </a:r>
            <a:endParaRPr lang="en-US" altLang="zh-CN" sz="2000">
              <a:latin typeface="微软雅黑" panose="020B0503020204020204" charset="-122"/>
              <a:ea typeface="微软雅黑" panose="020B0503020204020204" charset="-122"/>
              <a:cs typeface="Arial" panose="020B0604020202090204"/>
            </a:endParaRPr>
          </a:p>
          <a:p>
            <a:pPr marL="12700" marR="5080" indent="213360" algn="just">
              <a:lnSpc>
                <a:spcPct val="150000"/>
              </a:lnSpc>
              <a:spcBef>
                <a:spcPts val="105"/>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06195" y="2205486"/>
            <a:ext cx="4114800" cy="1437640"/>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dirty="0">
                <a:latin typeface="微软雅黑" panose="020B0503020204020204" charset="-122"/>
                <a:ea typeface="微软雅黑" panose="020B0503020204020204" charset="-122"/>
                <a:cs typeface="Arial" panose="020B0604020202090204"/>
                <a:sym typeface="+mn-ea"/>
              </a:rPr>
              <a:t>temporarily  </a:t>
            </a:r>
            <a:r>
              <a:rPr lang="en-US" dirty="0">
                <a:latin typeface="微软雅黑" panose="020B0503020204020204" charset="-122"/>
                <a:ea typeface="微软雅黑" panose="020B0503020204020204" charset="-122"/>
                <a:cs typeface="Arial" panose="020B0604020202090204"/>
                <a:sym typeface="+mn-ea"/>
              </a:rPr>
              <a:t>adv. </a:t>
            </a:r>
            <a:r>
              <a:rPr lang="zh-CN" altLang="en-US" dirty="0">
                <a:latin typeface="微软雅黑" panose="020B0503020204020204" charset="-122"/>
                <a:ea typeface="微软雅黑" panose="020B0503020204020204" charset="-122"/>
                <a:cs typeface="Arial" panose="020B0604020202090204"/>
                <a:sym typeface="+mn-ea"/>
              </a:rPr>
              <a:t>暂时地</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in summary </a:t>
            </a:r>
            <a:r>
              <a:rPr lang="zh-CN" altLang="en-US" dirty="0">
                <a:latin typeface="微软雅黑" panose="020B0503020204020204" charset="-122"/>
                <a:ea typeface="微软雅黑" panose="020B0503020204020204" charset="-122"/>
                <a:cs typeface="微软雅黑" panose="020B0503020204020204" charset="-122"/>
                <a:sym typeface="+mn-ea"/>
              </a:rPr>
              <a:t>总之</a:t>
            </a:r>
            <a:endParaRPr lang="zh-CN" altLang="en-US" dirty="0">
              <a:latin typeface="微软雅黑" panose="020B0503020204020204" charset="-122"/>
              <a:ea typeface="微软雅黑" panose="020B0503020204020204" charset="-122"/>
              <a:cs typeface="微软雅黑" panose="020B0503020204020204" charset="-122"/>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7561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gridCol w="3291840"/>
                <a:gridCol w="4638675"/>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70306050509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endParaRPr lang="zh-CN" sz="2000" spc="25" dirty="0">
                        <a:latin typeface="微软雅黑" panose="020B0503020204020204" charset="-122"/>
                        <a:ea typeface="微软雅黑" panose="020B0503020204020204" charset="-122"/>
                        <a:cs typeface="微软雅黑" panose="020B0503020204020204" charset="-122"/>
                      </a:endParaRP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9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9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
        <p:nvSpPr>
          <p:cNvPr id="2" name="文本框 1"/>
          <p:cNvSpPr txBox="1"/>
          <p:nvPr/>
        </p:nvSpPr>
        <p:spPr>
          <a:xfrm>
            <a:off x="115570" y="-31115"/>
            <a:ext cx="4331335" cy="368300"/>
          </a:xfrm>
          <a:prstGeom prst="rect">
            <a:avLst/>
          </a:prstGeom>
          <a:noFill/>
        </p:spPr>
        <p:txBody>
          <a:bodyPr wrap="none" rtlCol="0">
            <a:spAutoFit/>
          </a:bodyPr>
          <a:p>
            <a:pPr algn="l"/>
            <a:r>
              <a:rPr lang="zh-CN" altLang="en-US">
                <a:solidFill>
                  <a:schemeClr val="accent4">
                    <a:lumMod val="20000"/>
                    <a:lumOff val="80000"/>
                  </a:schemeClr>
                </a:solidFill>
              </a:rPr>
              <a:t>1.2.2二、议论文(Argumentative Writing)</a:t>
            </a:r>
            <a:endParaRPr lang="zh-CN" altLang="en-US">
              <a:solidFill>
                <a:schemeClr val="accent4">
                  <a:lumMod val="20000"/>
                  <a:lumOff val="8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0967026"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①段主题：</a:t>
            </a:r>
            <a:r>
              <a:rPr lang="zh-CN" sz="2000" dirty="0">
                <a:latin typeface="微软雅黑" panose="020B0503020204020204" charset="-122"/>
                <a:ea typeface="微软雅黑" panose="020B0503020204020204" charset="-122"/>
                <a:cs typeface="Arial" panose="020B0604020202090204"/>
                <a:sym typeface="+mn-ea"/>
              </a:rPr>
              <a:t>电影是人们最喜欢的娱乐方式之一，我们热爱电影的原因有很多，其中显然的原因是故事情节，特技效果和明星阵容</a:t>
            </a:r>
            <a:endParaRPr lang="zh-CN" sz="2000" dirty="0">
              <a:latin typeface="微软雅黑" panose="020B0503020204020204" charset="-122"/>
              <a:ea typeface="微软雅黑" panose="020B0503020204020204" charset="-122"/>
              <a:cs typeface="Arial" panose="020B0604020202090204"/>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②段主题：</a:t>
            </a:r>
            <a:r>
              <a:rPr lang="zh-CN" sz="2000" dirty="0">
                <a:latin typeface="微软雅黑" panose="020B0503020204020204" charset="-122"/>
                <a:ea typeface="微软雅黑" panose="020B0503020204020204" charset="-122"/>
                <a:cs typeface="Arial" panose="020B0604020202090204"/>
                <a:sym typeface="+mn-ea"/>
              </a:rPr>
              <a:t>相对于书来讲，电影可以把故事情节更有效、更生动地呈现出来</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③段主题：</a:t>
            </a:r>
            <a:r>
              <a:rPr lang="zh-CN" sz="2000" dirty="0">
                <a:latin typeface="微软雅黑" panose="020B0503020204020204" charset="-122"/>
                <a:ea typeface="微软雅黑" panose="020B0503020204020204" charset="-122"/>
                <a:cs typeface="Arial" panose="020B0604020202090204"/>
                <a:sym typeface="+mn-ea"/>
              </a:rPr>
              <a:t>特效是电影引人关注的另一个原因，很多电影拍了续集就是因为电影特效好</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④段主题：</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⑤段主题：</a:t>
            </a:r>
            <a:r>
              <a:rPr lang="zh-CN" sz="2000" dirty="0">
                <a:latin typeface="微软雅黑" panose="020B0503020204020204" charset="-122"/>
                <a:ea typeface="微软雅黑" panose="020B0503020204020204" charset="-122"/>
                <a:cs typeface="Arial" panose="020B0604020202090204"/>
                <a:sym typeface="+mn-ea"/>
              </a:rPr>
              <a:t>总之，电影之所以广受欢迎是因为其故事情节、特效和明星阵容</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p:txBody>
      </p:sp>
      <p:sp>
        <p:nvSpPr>
          <p:cNvPr id="7" name="矩形 6"/>
          <p:cNvSpPr/>
          <p:nvPr/>
        </p:nvSpPr>
        <p:spPr>
          <a:xfrm>
            <a:off x="1536065" y="4701491"/>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94310" y="573117"/>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4027170" cy="368300"/>
          </a:xfrm>
          <a:prstGeom prst="rect">
            <a:avLst/>
          </a:prstGeom>
          <a:noFill/>
        </p:spPr>
        <p:txBody>
          <a:bodyPr wrap="none" rtlCol="0">
            <a:spAutoFit/>
          </a:bodyPr>
          <a:p>
            <a:pPr algn="l"/>
            <a:r>
              <a:rPr lang="zh-CN" altLang="en-US">
                <a:solidFill>
                  <a:schemeClr val="accent4">
                    <a:lumMod val="20000"/>
                    <a:lumOff val="80000"/>
                  </a:schemeClr>
                </a:solidFill>
              </a:rPr>
              <a:t>1.3.2.1时间顺序(Chronological Order)</a:t>
            </a:r>
            <a:endParaRPr lang="zh-CN" altLang="en-US">
              <a:solidFill>
                <a:schemeClr val="accent4">
                  <a:lumMod val="20000"/>
                  <a:lumOff val="8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①段主题：</a:t>
            </a:r>
            <a:r>
              <a:rPr lang="zh-CN" sz="2000">
                <a:latin typeface="微软雅黑" panose="020B0503020204020204" charset="-122"/>
                <a:ea typeface="微软雅黑" panose="020B0503020204020204" charset="-122"/>
                <a:cs typeface="Arial" panose="020B0604020202090204"/>
                <a:sym typeface="+mn-ea"/>
              </a:rPr>
              <a:t>电影是人们最喜欢的娱乐方式之一，我们热爱电影的原因有很多，其中显然的原因是</a:t>
            </a:r>
            <a:r>
              <a:rPr lang="zh-CN" sz="2000">
                <a:solidFill>
                  <a:srgbClr val="FF0000"/>
                </a:solidFill>
                <a:latin typeface="微软雅黑" panose="020B0503020204020204" charset="-122"/>
                <a:ea typeface="微软雅黑" panose="020B0503020204020204" charset="-122"/>
                <a:cs typeface="Arial" panose="020B0604020202090204"/>
                <a:sym typeface="+mn-ea"/>
              </a:rPr>
              <a:t>故事情节</a:t>
            </a:r>
            <a:r>
              <a:rPr lang="zh-CN" sz="2000">
                <a:latin typeface="微软雅黑" panose="020B0503020204020204" charset="-122"/>
                <a:ea typeface="微软雅黑" panose="020B0503020204020204" charset="-122"/>
                <a:cs typeface="Arial" panose="020B0604020202090204"/>
                <a:sym typeface="+mn-ea"/>
              </a:rPr>
              <a:t>，</a:t>
            </a:r>
            <a:r>
              <a:rPr lang="zh-CN" sz="2000">
                <a:solidFill>
                  <a:srgbClr val="FF0000"/>
                </a:solidFill>
                <a:latin typeface="微软雅黑" panose="020B0503020204020204" charset="-122"/>
                <a:ea typeface="微软雅黑" panose="020B0503020204020204" charset="-122"/>
                <a:cs typeface="Arial" panose="020B0604020202090204"/>
                <a:sym typeface="+mn-ea"/>
              </a:rPr>
              <a:t>特技效果</a:t>
            </a:r>
            <a:r>
              <a:rPr lang="zh-CN" sz="2000">
                <a:latin typeface="微软雅黑" panose="020B0503020204020204" charset="-122"/>
                <a:ea typeface="微软雅黑" panose="020B0503020204020204" charset="-122"/>
                <a:cs typeface="Arial" panose="020B0604020202090204"/>
                <a:sym typeface="+mn-ea"/>
              </a:rPr>
              <a:t>和</a:t>
            </a:r>
            <a:r>
              <a:rPr lang="zh-CN" sz="2000">
                <a:solidFill>
                  <a:srgbClr val="FF0000"/>
                </a:solidFill>
                <a:latin typeface="微软雅黑" panose="020B0503020204020204" charset="-122"/>
                <a:ea typeface="微软雅黑" panose="020B0503020204020204" charset="-122"/>
                <a:cs typeface="Arial" panose="020B0604020202090204"/>
                <a:sym typeface="+mn-ea"/>
              </a:rPr>
              <a:t>明星阵容</a:t>
            </a:r>
            <a:endParaRPr lang="zh-CN" sz="2000">
              <a:solidFill>
                <a:srgbClr val="FF0000"/>
              </a:solidFill>
              <a:latin typeface="微软雅黑" panose="020B0503020204020204" charset="-122"/>
              <a:ea typeface="微软雅黑" panose="020B0503020204020204" charset="-122"/>
              <a:cs typeface="Arial" panose="020B0604020202090204"/>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②段主题：</a:t>
            </a:r>
            <a:r>
              <a:rPr lang="zh-CN" sz="2000">
                <a:latin typeface="微软雅黑" panose="020B0503020204020204" charset="-122"/>
                <a:ea typeface="微软雅黑" panose="020B0503020204020204" charset="-122"/>
                <a:cs typeface="Arial" panose="020B0604020202090204"/>
                <a:sym typeface="+mn-ea"/>
              </a:rPr>
              <a:t>相对于书来讲，电影可以把</a:t>
            </a:r>
            <a:r>
              <a:rPr lang="zh-CN" sz="2000">
                <a:solidFill>
                  <a:srgbClr val="FF0000"/>
                </a:solidFill>
                <a:latin typeface="微软雅黑" panose="020B0503020204020204" charset="-122"/>
                <a:ea typeface="微软雅黑" panose="020B0503020204020204" charset="-122"/>
                <a:cs typeface="Arial" panose="020B0604020202090204"/>
                <a:sym typeface="+mn-ea"/>
              </a:rPr>
              <a:t>故事情节</a:t>
            </a:r>
            <a:r>
              <a:rPr lang="zh-CN" sz="2000">
                <a:latin typeface="微软雅黑" panose="020B0503020204020204" charset="-122"/>
                <a:ea typeface="微软雅黑" panose="020B0503020204020204" charset="-122"/>
                <a:cs typeface="Arial" panose="020B0604020202090204"/>
                <a:sym typeface="+mn-ea"/>
              </a:rPr>
              <a:t>更有效、更生动地呈现出来</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③段主题：</a:t>
            </a:r>
            <a:r>
              <a:rPr lang="zh-CN" sz="2000">
                <a:solidFill>
                  <a:srgbClr val="FF0000"/>
                </a:solidFill>
                <a:latin typeface="微软雅黑" panose="020B0503020204020204" charset="-122"/>
                <a:ea typeface="微软雅黑" panose="020B0503020204020204" charset="-122"/>
                <a:cs typeface="Arial" panose="020B0604020202090204"/>
                <a:sym typeface="+mn-ea"/>
              </a:rPr>
              <a:t>特效</a:t>
            </a:r>
            <a:r>
              <a:rPr lang="zh-CN" sz="2000">
                <a:latin typeface="微软雅黑" panose="020B0503020204020204" charset="-122"/>
                <a:ea typeface="微软雅黑" panose="020B0503020204020204" charset="-122"/>
                <a:cs typeface="Arial" panose="020B0604020202090204"/>
                <a:sym typeface="+mn-ea"/>
              </a:rPr>
              <a:t>是电影引人关注的另一个原因，很多电影拍了续集就是因为电影特效好</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④段主题：</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⑤段主题：</a:t>
            </a:r>
            <a:r>
              <a:rPr lang="zh-CN" sz="2000">
                <a:latin typeface="微软雅黑" panose="020B0503020204020204" charset="-122"/>
                <a:ea typeface="微软雅黑" panose="020B0503020204020204" charset="-122"/>
                <a:cs typeface="Arial" panose="020B0604020202090204"/>
                <a:sym typeface="+mn-ea"/>
              </a:rPr>
              <a:t>总之，电影之所以广受欢迎是因为其故事情节、特效和明星阵容</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p:txBody>
      </p:sp>
      <p:sp>
        <p:nvSpPr>
          <p:cNvPr id="7" name="矩形 6"/>
          <p:cNvSpPr/>
          <p:nvPr/>
        </p:nvSpPr>
        <p:spPr>
          <a:xfrm>
            <a:off x="1536065" y="4701491"/>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94310" y="582544"/>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340100" cy="368300"/>
          </a:xfrm>
          <a:prstGeom prst="rect">
            <a:avLst/>
          </a:prstGeom>
          <a:noFill/>
        </p:spPr>
        <p:txBody>
          <a:bodyPr wrap="none" rtlCol="0">
            <a:spAutoFit/>
          </a:bodyPr>
          <a:p>
            <a:pPr algn="l"/>
            <a:r>
              <a:rPr lang="zh-CN" altLang="en-US">
                <a:solidFill>
                  <a:schemeClr val="accent4">
                    <a:lumMod val="20000"/>
                    <a:lumOff val="80000"/>
                  </a:schemeClr>
                </a:solidFill>
              </a:rPr>
              <a:t>1.3.2.2空间顺序(Spatial Order)</a:t>
            </a:r>
            <a:endParaRPr lang="zh-CN" altLang="en-US">
              <a:solidFill>
                <a:schemeClr val="accent4">
                  <a:lumMod val="20000"/>
                  <a:lumOff val="8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①段主题：</a:t>
            </a:r>
            <a:r>
              <a:rPr lang="zh-CN" sz="2000">
                <a:latin typeface="微软雅黑" panose="020B0503020204020204" charset="-122"/>
                <a:ea typeface="微软雅黑" panose="020B0503020204020204" charset="-122"/>
                <a:cs typeface="Arial" panose="020B0604020202090204"/>
                <a:sym typeface="+mn-ea"/>
              </a:rPr>
              <a:t>电影是人们最喜欢的娱乐方式之一，我们热爱电影的原因有很多，其中显然的原因是</a:t>
            </a:r>
            <a:r>
              <a:rPr lang="zh-CN" sz="2000">
                <a:solidFill>
                  <a:srgbClr val="FF0000"/>
                </a:solidFill>
                <a:latin typeface="微软雅黑" panose="020B0503020204020204" charset="-122"/>
                <a:ea typeface="微软雅黑" panose="020B0503020204020204" charset="-122"/>
                <a:cs typeface="Arial" panose="020B0604020202090204"/>
                <a:sym typeface="+mn-ea"/>
              </a:rPr>
              <a:t>故事情节</a:t>
            </a:r>
            <a:r>
              <a:rPr lang="zh-CN" sz="2000">
                <a:latin typeface="微软雅黑" panose="020B0503020204020204" charset="-122"/>
                <a:ea typeface="微软雅黑" panose="020B0503020204020204" charset="-122"/>
                <a:cs typeface="Arial" panose="020B0604020202090204"/>
                <a:sym typeface="+mn-ea"/>
              </a:rPr>
              <a:t>，</a:t>
            </a:r>
            <a:r>
              <a:rPr lang="zh-CN" sz="2000">
                <a:solidFill>
                  <a:srgbClr val="FF0000"/>
                </a:solidFill>
                <a:latin typeface="微软雅黑" panose="020B0503020204020204" charset="-122"/>
                <a:ea typeface="微软雅黑" panose="020B0503020204020204" charset="-122"/>
                <a:cs typeface="Arial" panose="020B0604020202090204"/>
                <a:sym typeface="+mn-ea"/>
              </a:rPr>
              <a:t>特技效果</a:t>
            </a:r>
            <a:r>
              <a:rPr lang="zh-CN" sz="2000">
                <a:latin typeface="微软雅黑" panose="020B0503020204020204" charset="-122"/>
                <a:ea typeface="微软雅黑" panose="020B0503020204020204" charset="-122"/>
                <a:cs typeface="Arial" panose="020B0604020202090204"/>
                <a:sym typeface="+mn-ea"/>
              </a:rPr>
              <a:t>和</a:t>
            </a:r>
            <a:r>
              <a:rPr lang="zh-CN" sz="2400" b="1" u="sng">
                <a:solidFill>
                  <a:srgbClr val="00B050"/>
                </a:solidFill>
                <a:latin typeface="微软雅黑" panose="020B0503020204020204" charset="-122"/>
                <a:ea typeface="微软雅黑" panose="020B0503020204020204" charset="-122"/>
                <a:cs typeface="Arial" panose="020B0604020202090204"/>
                <a:sym typeface="+mn-ea"/>
              </a:rPr>
              <a:t>明星阵容</a:t>
            </a:r>
            <a:endParaRPr lang="zh-CN" sz="2400" b="1" u="sng">
              <a:solidFill>
                <a:srgbClr val="00B050"/>
              </a:solidFill>
              <a:latin typeface="微软雅黑" panose="020B0503020204020204" charset="-122"/>
              <a:ea typeface="微软雅黑" panose="020B0503020204020204" charset="-122"/>
              <a:cs typeface="Arial" panose="020B0604020202090204"/>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②段主题：</a:t>
            </a:r>
            <a:r>
              <a:rPr lang="zh-CN" sz="2000">
                <a:latin typeface="微软雅黑" panose="020B0503020204020204" charset="-122"/>
                <a:ea typeface="微软雅黑" panose="020B0503020204020204" charset="-122"/>
                <a:cs typeface="Arial" panose="020B0604020202090204"/>
                <a:sym typeface="+mn-ea"/>
              </a:rPr>
              <a:t>相对于书来讲，电影可以把</a:t>
            </a:r>
            <a:r>
              <a:rPr lang="zh-CN" sz="2000">
                <a:solidFill>
                  <a:srgbClr val="FF0000"/>
                </a:solidFill>
                <a:latin typeface="微软雅黑" panose="020B0503020204020204" charset="-122"/>
                <a:ea typeface="微软雅黑" panose="020B0503020204020204" charset="-122"/>
                <a:cs typeface="Arial" panose="020B0604020202090204"/>
                <a:sym typeface="+mn-ea"/>
              </a:rPr>
              <a:t>故事情节</a:t>
            </a:r>
            <a:r>
              <a:rPr lang="zh-CN" sz="2000">
                <a:latin typeface="微软雅黑" panose="020B0503020204020204" charset="-122"/>
                <a:ea typeface="微软雅黑" panose="020B0503020204020204" charset="-122"/>
                <a:cs typeface="Arial" panose="020B0604020202090204"/>
                <a:sym typeface="+mn-ea"/>
              </a:rPr>
              <a:t>更有效、更生动地呈现出来</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③段主题：</a:t>
            </a:r>
            <a:r>
              <a:rPr lang="zh-CN" sz="2000">
                <a:solidFill>
                  <a:srgbClr val="FF0000"/>
                </a:solidFill>
                <a:latin typeface="微软雅黑" panose="020B0503020204020204" charset="-122"/>
                <a:ea typeface="微软雅黑" panose="020B0503020204020204" charset="-122"/>
                <a:cs typeface="Arial" panose="020B0604020202090204"/>
                <a:sym typeface="+mn-ea"/>
              </a:rPr>
              <a:t>特效</a:t>
            </a:r>
            <a:r>
              <a:rPr lang="zh-CN" sz="2000">
                <a:latin typeface="微软雅黑" panose="020B0503020204020204" charset="-122"/>
                <a:ea typeface="微软雅黑" panose="020B0503020204020204" charset="-122"/>
                <a:cs typeface="Arial" panose="020B0604020202090204"/>
                <a:sym typeface="+mn-ea"/>
              </a:rPr>
              <a:t>是电影引人关注的另一个原因，很多电影拍了续集就是因为电影特效好</a:t>
            </a:r>
            <a:endParaRPr sz="2000" spc="25"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④段主题：</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⑤段主题：</a:t>
            </a:r>
            <a:r>
              <a:rPr lang="zh-CN" sz="2000">
                <a:latin typeface="微软雅黑" panose="020B0503020204020204" charset="-122"/>
                <a:ea typeface="微软雅黑" panose="020B0503020204020204" charset="-122"/>
                <a:cs typeface="Arial" panose="020B0604020202090204"/>
                <a:sym typeface="+mn-ea"/>
              </a:rPr>
              <a:t>总之，电影之所以广受欢迎是因为其故事情节、特效和明星阵容</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p:txBody>
      </p:sp>
      <p:sp>
        <p:nvSpPr>
          <p:cNvPr id="7" name="矩形 6"/>
          <p:cNvSpPr/>
          <p:nvPr/>
        </p:nvSpPr>
        <p:spPr>
          <a:xfrm>
            <a:off x="1536065" y="4701491"/>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示 7"/>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94310" y="49888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381375" cy="368300"/>
          </a:xfrm>
          <a:prstGeom prst="rect">
            <a:avLst/>
          </a:prstGeom>
          <a:noFill/>
        </p:spPr>
        <p:txBody>
          <a:bodyPr wrap="none" rtlCol="0">
            <a:spAutoFit/>
          </a:bodyPr>
          <a:p>
            <a:pPr algn="l"/>
            <a:r>
              <a:rPr lang="zh-CN" altLang="en-US">
                <a:solidFill>
                  <a:schemeClr val="accent4">
                    <a:lumMod val="20000"/>
                    <a:lumOff val="80000"/>
                  </a:schemeClr>
                </a:solidFill>
              </a:rPr>
              <a:t>1.3.2.3逻辑顺序(Logical Order)</a:t>
            </a:r>
            <a:endParaRPr lang="zh-CN" altLang="en-US">
              <a:solidFill>
                <a:schemeClr val="accent4">
                  <a:lumMod val="20000"/>
                  <a:lumOff val="8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object 17"/>
          <p:cNvSpPr txBox="1"/>
          <p:nvPr/>
        </p:nvSpPr>
        <p:spPr>
          <a:xfrm>
            <a:off x="368300" y="1604010"/>
            <a:ext cx="11455400" cy="4568825"/>
          </a:xfrm>
          <a:prstGeom prst="rect">
            <a:avLst/>
          </a:prstGeom>
        </p:spPr>
        <p:txBody>
          <a:bodyPr vert="horz" wrap="square" lIns="0" tIns="27305" rIns="0" bIns="0" rtlCol="0">
            <a:spAutoFit/>
          </a:bodyPr>
          <a:lstStyle/>
          <a:p>
            <a:pPr marL="12700" indent="0" fontAlgn="auto">
              <a:lnSpc>
                <a:spcPts val="4500"/>
              </a:lnSpc>
              <a:spcBef>
                <a:spcPts val="905"/>
              </a:spcBef>
            </a:pPr>
            <a:r>
              <a:rPr sz="2000" spc="25" dirty="0">
                <a:latin typeface="微软雅黑" panose="020B0503020204020204" charset="-122"/>
                <a:ea typeface="微软雅黑" panose="020B0503020204020204" charset="-122"/>
                <a:cs typeface="微软雅黑" panose="020B0503020204020204" charset="-122"/>
                <a:sym typeface="+mn-ea"/>
              </a:rPr>
              <a:t>①段主题：</a:t>
            </a:r>
            <a:r>
              <a:rPr sz="2000" spc="80" dirty="0">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Arial" panose="020B0604020202090204"/>
                <a:sym typeface="+mn-ea"/>
              </a:rPr>
              <a:t>The</a:t>
            </a:r>
            <a:r>
              <a:rPr sz="2000" spc="11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most</a:t>
            </a:r>
            <a:r>
              <a:rPr sz="2000" spc="1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obvious</a:t>
            </a:r>
            <a:r>
              <a:rPr sz="2000" spc="19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ones</a:t>
            </a:r>
            <a:r>
              <a:rPr sz="2000" spc="7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are</a:t>
            </a:r>
            <a:r>
              <a:rPr sz="2000" spc="30" dirty="0">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the</a:t>
            </a:r>
            <a:r>
              <a:rPr sz="2000" spc="-70"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rgbClr val="FF0000"/>
                </a:solidFill>
                <a:latin typeface="微软雅黑" panose="020B0503020204020204" charset="-122"/>
                <a:ea typeface="微软雅黑" panose="020B0503020204020204" charset="-122"/>
                <a:cs typeface="Arial" panose="020B0604020202090204"/>
                <a:sym typeface="+mn-ea"/>
              </a:rPr>
              <a:t>story</a:t>
            </a:r>
            <a:r>
              <a:rPr sz="2000" spc="-5" dirty="0">
                <a:latin typeface="微软雅黑" panose="020B0503020204020204" charset="-122"/>
                <a:ea typeface="微软雅黑" panose="020B0503020204020204" charset="-122"/>
                <a:cs typeface="Arial" panose="020B0604020202090204"/>
                <a:sym typeface="+mn-ea"/>
              </a:rPr>
              <a:t>,</a:t>
            </a:r>
            <a:r>
              <a:rPr sz="2000" spc="140" dirty="0">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the</a:t>
            </a:r>
            <a:r>
              <a:rPr sz="2000" spc="-70"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special</a:t>
            </a:r>
            <a:r>
              <a:rPr sz="2000" spc="-40"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effects</a:t>
            </a:r>
            <a:r>
              <a:rPr sz="2000" spc="25" dirty="0">
                <a:solidFill>
                  <a:srgbClr val="FF0000"/>
                </a:solidFill>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and</a:t>
            </a:r>
            <a:r>
              <a:rPr sz="2000" spc="55" dirty="0">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the</a:t>
            </a:r>
            <a:r>
              <a:rPr sz="2000" spc="-70"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stars</a:t>
            </a:r>
            <a:r>
              <a:rPr sz="2000" spc="10" dirty="0">
                <a:latin typeface="微软雅黑" panose="020B0503020204020204" charset="-122"/>
                <a:ea typeface="微软雅黑" panose="020B0503020204020204" charset="-122"/>
                <a:cs typeface="Arial" panose="020B0604020202090204"/>
                <a:sym typeface="+mn-ea"/>
              </a:rPr>
              <a:t>.</a:t>
            </a:r>
            <a:endParaRPr sz="2000">
              <a:latin typeface="微软雅黑" panose="020B0503020204020204" charset="-122"/>
              <a:ea typeface="微软雅黑" panose="020B0503020204020204" charset="-122"/>
              <a:cs typeface="Arial" panose="020B0604020202090204"/>
            </a:endParaRPr>
          </a:p>
          <a:p>
            <a:pPr marL="12700" indent="0" fontAlgn="auto">
              <a:lnSpc>
                <a:spcPts val="4500"/>
              </a:lnSpc>
              <a:spcBef>
                <a:spcPts val="905"/>
              </a:spcBef>
            </a:pPr>
            <a:r>
              <a:rPr sz="2000" spc="25" dirty="0">
                <a:latin typeface="微软雅黑" panose="020B0503020204020204" charset="-122"/>
                <a:ea typeface="微软雅黑" panose="020B0503020204020204" charset="-122"/>
                <a:cs typeface="微软雅黑" panose="020B0503020204020204" charset="-122"/>
                <a:sym typeface="+mn-ea"/>
              </a:rPr>
              <a:t>②段主题：</a:t>
            </a:r>
            <a:r>
              <a:rPr sz="2000" spc="75"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Arial" panose="020B0604020202090204"/>
                <a:sym typeface="+mn-ea"/>
              </a:rPr>
              <a:t>A </a:t>
            </a:r>
            <a:r>
              <a:rPr sz="2000" spc="-10" dirty="0">
                <a:latin typeface="微软雅黑" panose="020B0503020204020204" charset="-122"/>
                <a:ea typeface="微软雅黑" panose="020B0503020204020204" charset="-122"/>
                <a:cs typeface="Arial" panose="020B0604020202090204"/>
                <a:sym typeface="+mn-ea"/>
              </a:rPr>
              <a:t>movie</a:t>
            </a:r>
            <a:r>
              <a:rPr sz="2000" spc="16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tells</a:t>
            </a:r>
            <a:r>
              <a:rPr sz="2000" spc="200" dirty="0">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a</a:t>
            </a:r>
            <a:r>
              <a:rPr sz="2000" spc="-10"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story</a:t>
            </a:r>
            <a:r>
              <a:rPr sz="2000" dirty="0">
                <a:solidFill>
                  <a:srgbClr val="FF0000"/>
                </a:solidFill>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more</a:t>
            </a:r>
            <a:r>
              <a:rPr sz="2000" spc="11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effectively</a:t>
            </a:r>
            <a:r>
              <a:rPr sz="2000" spc="75"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and</a:t>
            </a:r>
            <a:r>
              <a:rPr sz="2000" spc="55" dirty="0">
                <a:latin typeface="微软雅黑" panose="020B0503020204020204" charset="-122"/>
                <a:ea typeface="微软雅黑" panose="020B0503020204020204" charset="-122"/>
                <a:cs typeface="Arial" panose="020B0604020202090204"/>
                <a:sym typeface="+mn-ea"/>
              </a:rPr>
              <a:t> </a:t>
            </a:r>
            <a:r>
              <a:rPr sz="2000" spc="-20" dirty="0">
                <a:latin typeface="微软雅黑" panose="020B0503020204020204" charset="-122"/>
                <a:ea typeface="微软雅黑" panose="020B0503020204020204" charset="-122"/>
                <a:cs typeface="Arial" panose="020B0604020202090204"/>
                <a:sym typeface="+mn-ea"/>
              </a:rPr>
              <a:t>vividly</a:t>
            </a:r>
            <a:r>
              <a:rPr sz="2000" spc="254"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than</a:t>
            </a:r>
            <a:r>
              <a:rPr sz="2000" spc="11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a</a:t>
            </a:r>
            <a:r>
              <a:rPr sz="2000" spc="-5"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book.</a:t>
            </a:r>
            <a:endParaRPr sz="2000">
              <a:latin typeface="微软雅黑" panose="020B0503020204020204" charset="-122"/>
              <a:ea typeface="微软雅黑" panose="020B0503020204020204" charset="-122"/>
              <a:cs typeface="Arial" panose="020B0604020202090204"/>
            </a:endParaRPr>
          </a:p>
          <a:p>
            <a:pPr marL="12700" indent="0" fontAlgn="auto">
              <a:lnSpc>
                <a:spcPts val="4500"/>
              </a:lnSpc>
              <a:spcBef>
                <a:spcPts val="905"/>
              </a:spcBef>
            </a:pPr>
            <a:r>
              <a:rPr sz="2000" spc="25" dirty="0">
                <a:latin typeface="微软雅黑" panose="020B0503020204020204" charset="-122"/>
                <a:ea typeface="微软雅黑" panose="020B0503020204020204" charset="-122"/>
                <a:cs typeface="微软雅黑" panose="020B0503020204020204" charset="-122"/>
                <a:sym typeface="+mn-ea"/>
              </a:rPr>
              <a:t>③段主题：</a:t>
            </a:r>
            <a:r>
              <a:rPr sz="2000" spc="75" dirty="0">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Special effects</a:t>
            </a:r>
            <a:r>
              <a:rPr sz="2000" spc="-40" dirty="0">
                <a:solidFill>
                  <a:srgbClr val="FF0000"/>
                </a:solidFill>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are</a:t>
            </a:r>
            <a:r>
              <a:rPr sz="2000" spc="-5"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another</a:t>
            </a:r>
            <a:r>
              <a:rPr sz="2000" spc="114"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crowd-puller.</a:t>
            </a:r>
            <a:endParaRPr sz="2000">
              <a:latin typeface="微软雅黑" panose="020B0503020204020204" charset="-122"/>
              <a:ea typeface="微软雅黑" panose="020B0503020204020204" charset="-122"/>
              <a:cs typeface="Arial" panose="020B0604020202090204"/>
            </a:endParaRPr>
          </a:p>
          <a:p>
            <a:pPr marL="12700" indent="0" fontAlgn="auto">
              <a:lnSpc>
                <a:spcPts val="4500"/>
              </a:lnSpc>
              <a:spcBef>
                <a:spcPts val="900"/>
              </a:spcBef>
            </a:pPr>
            <a:r>
              <a:rPr sz="2000" spc="25" dirty="0">
                <a:latin typeface="微软雅黑" panose="020B0503020204020204" charset="-122"/>
                <a:ea typeface="微软雅黑" panose="020B0503020204020204" charset="-122"/>
                <a:cs typeface="微软雅黑" panose="020B0503020204020204" charset="-122"/>
                <a:sym typeface="+mn-ea"/>
              </a:rPr>
              <a:t>④段</a:t>
            </a:r>
            <a:r>
              <a:rPr lang="zh-CN" sz="2000" spc="25" dirty="0">
                <a:latin typeface="微软雅黑" panose="020B0503020204020204" charset="-122"/>
                <a:ea typeface="微软雅黑" panose="020B0503020204020204" charset="-122"/>
                <a:cs typeface="微软雅黑" panose="020B0503020204020204" charset="-122"/>
                <a:sym typeface="+mn-ea"/>
              </a:rPr>
              <a:t>主题：</a:t>
            </a:r>
            <a:endParaRPr lang="zh-CN" sz="2000" spc="25" dirty="0">
              <a:latin typeface="微软雅黑" panose="020B0503020204020204" charset="-122"/>
              <a:ea typeface="微软雅黑" panose="020B0503020204020204" charset="-122"/>
              <a:cs typeface="微软雅黑" panose="020B0503020204020204" charset="-122"/>
              <a:sym typeface="+mn-ea"/>
            </a:endParaRPr>
          </a:p>
          <a:p>
            <a:pPr marL="12700" indent="0" fontAlgn="auto">
              <a:lnSpc>
                <a:spcPts val="4500"/>
              </a:lnSpc>
              <a:spcBef>
                <a:spcPts val="900"/>
              </a:spcBef>
            </a:pPr>
            <a:r>
              <a:rPr sz="2000" spc="25" dirty="0">
                <a:latin typeface="微软雅黑" panose="020B0503020204020204" charset="-122"/>
                <a:ea typeface="微软雅黑" panose="020B0503020204020204" charset="-122"/>
                <a:cs typeface="微软雅黑" panose="020B0503020204020204" charset="-122"/>
                <a:sym typeface="+mn-ea"/>
              </a:rPr>
              <a:t>⑤段主题：</a:t>
            </a:r>
            <a:r>
              <a:rPr sz="2000" spc="90" dirty="0">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Arial" panose="020B0604020202090204"/>
                <a:sym typeface="+mn-ea"/>
              </a:rPr>
              <a:t>In</a:t>
            </a:r>
            <a:r>
              <a:rPr sz="2000" spc="6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summary,</a:t>
            </a:r>
            <a:r>
              <a:rPr sz="2000" spc="21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movies</a:t>
            </a:r>
            <a:r>
              <a:rPr sz="2000" spc="204"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are</a:t>
            </a:r>
            <a:r>
              <a:rPr sz="2000" dirty="0">
                <a:latin typeface="微软雅黑" panose="020B0503020204020204" charset="-122"/>
                <a:ea typeface="微软雅黑" panose="020B0503020204020204" charset="-122"/>
                <a:cs typeface="Arial" panose="020B0604020202090204"/>
                <a:sym typeface="+mn-ea"/>
              </a:rPr>
              <a:t> </a:t>
            </a:r>
            <a:r>
              <a:rPr sz="2000" spc="-20" dirty="0">
                <a:latin typeface="微软雅黑" panose="020B0503020204020204" charset="-122"/>
                <a:ea typeface="微软雅黑" panose="020B0503020204020204" charset="-122"/>
                <a:cs typeface="Arial" panose="020B0604020202090204"/>
                <a:sym typeface="+mn-ea"/>
              </a:rPr>
              <a:t>popular</a:t>
            </a:r>
            <a:r>
              <a:rPr sz="2000" spc="254"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because</a:t>
            </a:r>
            <a:r>
              <a:rPr sz="2000" spc="60"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of</a:t>
            </a:r>
            <a:r>
              <a:rPr sz="2000" spc="85" dirty="0">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the</a:t>
            </a:r>
            <a:r>
              <a:rPr sz="2000" spc="-60" dirty="0">
                <a:solidFill>
                  <a:srgbClr val="FF0000"/>
                </a:solidFill>
                <a:latin typeface="微软雅黑" panose="020B0503020204020204" charset="-122"/>
                <a:ea typeface="微软雅黑" panose="020B0503020204020204" charset="-122"/>
                <a:cs typeface="Arial" panose="020B0604020202090204"/>
                <a:sym typeface="+mn-ea"/>
              </a:rPr>
              <a:t> </a:t>
            </a:r>
            <a:r>
              <a:rPr sz="2000" spc="-5" dirty="0">
                <a:solidFill>
                  <a:srgbClr val="FF0000"/>
                </a:solidFill>
                <a:latin typeface="微软雅黑" panose="020B0503020204020204" charset="-122"/>
                <a:ea typeface="微软雅黑" panose="020B0503020204020204" charset="-122"/>
                <a:cs typeface="Arial" panose="020B0604020202090204"/>
                <a:sym typeface="+mn-ea"/>
              </a:rPr>
              <a:t>story,</a:t>
            </a:r>
            <a:r>
              <a:rPr sz="2000" spc="150" dirty="0">
                <a:solidFill>
                  <a:srgbClr val="FF0000"/>
                </a:solidFill>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the</a:t>
            </a:r>
            <a:r>
              <a:rPr sz="2000" spc="-60"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special</a:t>
            </a:r>
            <a:r>
              <a:rPr sz="2000" spc="-35"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effects</a:t>
            </a:r>
            <a:r>
              <a:rPr sz="2000" spc="50" dirty="0">
                <a:solidFill>
                  <a:srgbClr val="FF0000"/>
                </a:solidFill>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and</a:t>
            </a:r>
            <a:r>
              <a:rPr sz="2000" spc="65" dirty="0">
                <a:latin typeface="微软雅黑" panose="020B0503020204020204" charset="-122"/>
                <a:ea typeface="微软雅黑" panose="020B0503020204020204" charset="-122"/>
                <a:cs typeface="Arial" panose="020B0604020202090204"/>
                <a:sym typeface="+mn-ea"/>
              </a:rPr>
              <a:t> </a:t>
            </a:r>
            <a:r>
              <a:rPr sz="2000" spc="30" dirty="0">
                <a:solidFill>
                  <a:srgbClr val="FF0000"/>
                </a:solidFill>
                <a:latin typeface="微软雅黑" panose="020B0503020204020204" charset="-122"/>
                <a:ea typeface="微软雅黑" panose="020B0503020204020204" charset="-122"/>
                <a:cs typeface="Arial" panose="020B0604020202090204"/>
                <a:sym typeface="+mn-ea"/>
              </a:rPr>
              <a:t>the </a:t>
            </a:r>
            <a:r>
              <a:rPr sz="2000" dirty="0">
                <a:solidFill>
                  <a:srgbClr val="FF0000"/>
                </a:solidFill>
                <a:latin typeface="微软雅黑" panose="020B0503020204020204" charset="-122"/>
                <a:ea typeface="微软雅黑" panose="020B0503020204020204" charset="-122"/>
                <a:cs typeface="Arial" panose="020B0604020202090204"/>
                <a:sym typeface="+mn-ea"/>
              </a:rPr>
              <a:t>movie</a:t>
            </a:r>
            <a:r>
              <a:rPr sz="2000" spc="40" dirty="0">
                <a:solidFill>
                  <a:srgbClr val="FF0000"/>
                </a:solidFill>
                <a:latin typeface="微软雅黑" panose="020B0503020204020204" charset="-122"/>
                <a:ea typeface="微软雅黑" panose="020B0503020204020204" charset="-122"/>
                <a:cs typeface="Arial" panose="020B0604020202090204"/>
                <a:sym typeface="+mn-ea"/>
              </a:rPr>
              <a:t> </a:t>
            </a:r>
            <a:r>
              <a:rPr sz="2000" spc="10" dirty="0">
                <a:solidFill>
                  <a:srgbClr val="FF0000"/>
                </a:solidFill>
                <a:latin typeface="微软雅黑" panose="020B0503020204020204" charset="-122"/>
                <a:ea typeface="微软雅黑" panose="020B0503020204020204" charset="-122"/>
                <a:cs typeface="Arial" panose="020B0604020202090204"/>
                <a:sym typeface="+mn-ea"/>
              </a:rPr>
              <a:t>stars.</a:t>
            </a:r>
            <a:endParaRPr sz="2000">
              <a:latin typeface="微软雅黑" panose="020B0503020204020204" charset="-122"/>
              <a:ea typeface="微软雅黑" panose="020B0503020204020204" charset="-122"/>
              <a:cs typeface="Arial" panose="020B0604020202090204"/>
            </a:endParaRPr>
          </a:p>
          <a:p>
            <a:pPr marL="12700" fontAlgn="auto">
              <a:lnSpc>
                <a:spcPts val="4800"/>
              </a:lnSpc>
              <a:spcBef>
                <a:spcPts val="5"/>
              </a:spcBef>
            </a:pPr>
            <a:endParaRPr sz="200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712595" y="388932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301283" y="5763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4" name="文本框 3"/>
          <p:cNvSpPr txBox="1"/>
          <p:nvPr/>
        </p:nvSpPr>
        <p:spPr>
          <a:xfrm>
            <a:off x="301625" y="77470"/>
            <a:ext cx="3562350" cy="368300"/>
          </a:xfrm>
          <a:prstGeom prst="rect">
            <a:avLst/>
          </a:prstGeom>
          <a:noFill/>
        </p:spPr>
        <p:txBody>
          <a:bodyPr wrap="none" rtlCol="0">
            <a:spAutoFit/>
          </a:bodyPr>
          <a:p>
            <a:pPr algn="l"/>
            <a:r>
              <a:rPr lang="zh-CN" altLang="en-US">
                <a:solidFill>
                  <a:schemeClr val="accent4">
                    <a:lumMod val="20000"/>
                    <a:lumOff val="80000"/>
                  </a:schemeClr>
                </a:solidFill>
              </a:rPr>
              <a:t>1.3.2.4举例说明(Examplification)</a:t>
            </a:r>
            <a:endParaRPr lang="zh-CN" altLang="en-US">
              <a:solidFill>
                <a:schemeClr val="accent4">
                  <a:lumMod val="20000"/>
                  <a:lumOff val="8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第四段主题：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endParaRPr sz="2000" spc="-15"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485900" y="36635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4027170" cy="368300"/>
          </a:xfrm>
          <a:prstGeom prst="rect">
            <a:avLst/>
          </a:prstGeom>
          <a:noFill/>
        </p:spPr>
        <p:txBody>
          <a:bodyPr wrap="none" rtlCol="0">
            <a:spAutoFit/>
          </a:bodyPr>
          <a:p>
            <a:pPr algn="l"/>
            <a:r>
              <a:rPr lang="zh-CN" altLang="en-US">
                <a:solidFill>
                  <a:schemeClr val="accent4">
                    <a:lumMod val="20000"/>
                    <a:lumOff val="80000"/>
                  </a:schemeClr>
                </a:solidFill>
              </a:rPr>
              <a:t>1.3.3.1时间顺序(Chronological Order)</a:t>
            </a:r>
            <a:endParaRPr lang="zh-CN" altLang="en-US">
              <a:solidFill>
                <a:schemeClr val="accent4">
                  <a:lumMod val="20000"/>
                  <a:lumOff val="8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endParaRPr sz="2000" spc="-15"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485900" y="28908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340100" cy="368300"/>
          </a:xfrm>
          <a:prstGeom prst="rect">
            <a:avLst/>
          </a:prstGeom>
          <a:noFill/>
        </p:spPr>
        <p:txBody>
          <a:bodyPr wrap="none" rtlCol="0">
            <a:spAutoFit/>
          </a:bodyPr>
          <a:p>
            <a:pPr algn="l"/>
            <a:r>
              <a:rPr lang="zh-CN" altLang="en-US">
                <a:solidFill>
                  <a:schemeClr val="accent4">
                    <a:lumMod val="20000"/>
                    <a:lumOff val="80000"/>
                  </a:schemeClr>
                </a:solidFill>
              </a:rPr>
              <a:t>1.3.3.2空间顺序(Spatial Order)</a:t>
            </a:r>
            <a:endParaRPr lang="zh-CN" altLang="en-US">
              <a:solidFill>
                <a:schemeClr val="accent4">
                  <a:lumMod val="20000"/>
                  <a:lumOff val="8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6490335"/>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u="sng" spc="10" dirty="0">
                <a:solidFill>
                  <a:srgbClr val="FF0000"/>
                </a:solidFill>
                <a:latin typeface="微软雅黑" panose="020B0503020204020204" charset="-122"/>
                <a:ea typeface="微软雅黑" panose="020B0503020204020204" charset="-122"/>
                <a:cs typeface="Arial" panose="020B0604020202090204"/>
                <a:sym typeface="+mn-ea"/>
              </a:rPr>
              <a:t>Special </a:t>
            </a:r>
            <a:r>
              <a:rPr sz="2000" u="sng" spc="15" dirty="0">
                <a:solidFill>
                  <a:srgbClr val="FF0000"/>
                </a:solidFill>
                <a:latin typeface="微软雅黑" panose="020B0503020204020204" charset="-122"/>
                <a:ea typeface="微软雅黑" panose="020B0503020204020204" charset="-122"/>
                <a:cs typeface="Arial" panose="020B0604020202090204"/>
                <a:sym typeface="+mn-ea"/>
              </a:rPr>
              <a:t>effects are </a:t>
            </a:r>
            <a:r>
              <a:rPr sz="2000" u="sng" dirty="0">
                <a:solidFill>
                  <a:srgbClr val="FF0000"/>
                </a:solidFill>
                <a:latin typeface="微软雅黑" panose="020B0503020204020204" charset="-122"/>
                <a:ea typeface="微软雅黑" panose="020B0503020204020204" charset="-122"/>
                <a:cs typeface="Arial" panose="020B0604020202090204"/>
                <a:sym typeface="+mn-ea"/>
              </a:rPr>
              <a:t>another </a:t>
            </a:r>
            <a:r>
              <a:rPr sz="2000" u="sng" spc="5" dirty="0">
                <a:solidFill>
                  <a:srgbClr val="FF0000"/>
                </a:solidFill>
                <a:latin typeface="微软雅黑" panose="020B0503020204020204" charset="-122"/>
                <a:ea typeface="微软雅黑" panose="020B0503020204020204" charset="-122"/>
                <a:cs typeface="Arial" panose="020B0604020202090204"/>
                <a:sym typeface="+mn-ea"/>
              </a:rPr>
              <a:t>crowd-puller.</a:t>
            </a:r>
            <a:r>
              <a:rPr sz="2000" u="sng" spc="5" dirty="0">
                <a:latin typeface="微软雅黑" panose="020B0503020204020204" charset="-122"/>
                <a:ea typeface="微软雅黑" panose="020B0503020204020204" charset="-122"/>
                <a:cs typeface="Arial" panose="020B0604020202090204"/>
                <a:sym typeface="+mn-ea"/>
              </a:rPr>
              <a:t> </a:t>
            </a:r>
            <a:r>
              <a:rPr sz="2000" spc="-40" dirty="0">
                <a:latin typeface="微软雅黑" panose="020B0503020204020204" charset="-122"/>
                <a:ea typeface="微软雅黑" panose="020B0503020204020204" charset="-122"/>
                <a:cs typeface="Arial" panose="020B0604020202090204"/>
                <a:sym typeface="+mn-ea"/>
              </a:rPr>
              <a:t>Take </a:t>
            </a:r>
            <a:r>
              <a:rPr sz="2000" dirty="0">
                <a:latin typeface="微软雅黑" panose="020B0503020204020204" charset="-122"/>
                <a:ea typeface="微软雅黑" panose="020B0503020204020204" charset="-122"/>
                <a:cs typeface="Arial" panose="020B0604020202090204"/>
                <a:sym typeface="+mn-ea"/>
              </a:rPr>
              <a:t>the movie </a:t>
            </a:r>
            <a:r>
              <a:rPr sz="2000" spc="15" dirty="0">
                <a:latin typeface="微软雅黑" panose="020B0503020204020204" charset="-122"/>
                <a:ea typeface="微软雅黑" panose="020B0503020204020204" charset="-122"/>
                <a:cs typeface="Arial" panose="020B0604020202090204"/>
                <a:sym typeface="+mn-ea"/>
              </a:rPr>
              <a:t>“Jurassic  </a:t>
            </a:r>
            <a:r>
              <a:rPr sz="2000" dirty="0">
                <a:latin typeface="微软雅黑" panose="020B0503020204020204" charset="-122"/>
                <a:ea typeface="微软雅黑" panose="020B0503020204020204" charset="-122"/>
                <a:cs typeface="Arial" panose="020B0604020202090204"/>
                <a:sym typeface="+mn-ea"/>
              </a:rPr>
              <a:t>Park” </a:t>
            </a:r>
            <a:r>
              <a:rPr sz="2000" spc="15" dirty="0">
                <a:latin typeface="微软雅黑" panose="020B0503020204020204" charset="-122"/>
                <a:ea typeface="微软雅黑" panose="020B0503020204020204" charset="-122"/>
                <a:cs typeface="Arial" panose="020B0604020202090204"/>
                <a:sym typeface="+mn-ea"/>
              </a:rPr>
              <a:t>for instance. </a:t>
            </a:r>
            <a:r>
              <a:rPr sz="2000" spc="10" dirty="0">
                <a:latin typeface="微软雅黑" panose="020B0503020204020204" charset="-122"/>
                <a:ea typeface="微软雅黑" panose="020B0503020204020204" charset="-122"/>
                <a:cs typeface="Arial" panose="020B0604020202090204"/>
                <a:sym typeface="+mn-ea"/>
              </a:rPr>
              <a:t>The dinosaurs</a:t>
            </a:r>
            <a:r>
              <a:rPr lang="en-US" sz="2000" spc="1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images are </a:t>
            </a:r>
            <a:r>
              <a:rPr sz="2000" spc="25" dirty="0">
                <a:latin typeface="微软雅黑" panose="020B0503020204020204" charset="-122"/>
                <a:ea typeface="微软雅黑" panose="020B0503020204020204" charset="-122"/>
                <a:cs typeface="Arial" panose="020B0604020202090204"/>
                <a:sym typeface="+mn-ea"/>
              </a:rPr>
              <a:t>created </a:t>
            </a:r>
            <a:r>
              <a:rPr sz="2000" spc="10" dirty="0">
                <a:latin typeface="微软雅黑" panose="020B0503020204020204" charset="-122"/>
                <a:ea typeface="微软雅黑" panose="020B0503020204020204" charset="-122"/>
                <a:cs typeface="Arial" panose="020B0604020202090204"/>
                <a:sym typeface="+mn-ea"/>
              </a:rPr>
              <a:t>by a computer, </a:t>
            </a:r>
            <a:r>
              <a:rPr sz="2000" spc="15" dirty="0">
                <a:latin typeface="微软雅黑" panose="020B0503020204020204" charset="-122"/>
                <a:ea typeface="微软雅黑" panose="020B0503020204020204" charset="-122"/>
                <a:cs typeface="Arial" panose="020B0604020202090204"/>
                <a:sym typeface="+mn-ea"/>
              </a:rPr>
              <a:t>yet  </a:t>
            </a:r>
            <a:r>
              <a:rPr sz="2000" dirty="0">
                <a:latin typeface="微软雅黑" panose="020B0503020204020204" charset="-122"/>
                <a:ea typeface="微软雅黑" panose="020B0503020204020204" charset="-122"/>
                <a:cs typeface="Arial" panose="020B0604020202090204"/>
                <a:sym typeface="+mn-ea"/>
              </a:rPr>
              <a:t>in the movie, they </a:t>
            </a:r>
            <a:r>
              <a:rPr sz="2000" spc="5" dirty="0">
                <a:latin typeface="微软雅黑" panose="020B0503020204020204" charset="-122"/>
                <a:ea typeface="微软雅黑" panose="020B0503020204020204" charset="-122"/>
                <a:cs typeface="Arial" panose="020B0604020202090204"/>
                <a:sym typeface="+mn-ea"/>
              </a:rPr>
              <a:t>look </a:t>
            </a:r>
            <a:r>
              <a:rPr sz="2000" spc="10" dirty="0">
                <a:latin typeface="微软雅黑" panose="020B0503020204020204" charset="-122"/>
                <a:ea typeface="微软雅黑" panose="020B0503020204020204" charset="-122"/>
                <a:cs typeface="Arial" panose="020B0604020202090204"/>
                <a:sym typeface="+mn-ea"/>
              </a:rPr>
              <a:t>as </a:t>
            </a:r>
            <a:r>
              <a:rPr sz="2000" spc="25" dirty="0">
                <a:latin typeface="微软雅黑" panose="020B0503020204020204" charset="-122"/>
                <a:ea typeface="微软雅黑" panose="020B0503020204020204" charset="-122"/>
                <a:cs typeface="Arial" panose="020B0604020202090204"/>
                <a:sym typeface="+mn-ea"/>
              </a:rPr>
              <a:t>real </a:t>
            </a:r>
            <a:r>
              <a:rPr sz="2000" spc="10" dirty="0">
                <a:latin typeface="微软雅黑" panose="020B0503020204020204" charset="-122"/>
                <a:ea typeface="微软雅黑" panose="020B0503020204020204" charset="-122"/>
                <a:cs typeface="Arial" panose="020B0604020202090204"/>
                <a:sym typeface="+mn-ea"/>
              </a:rPr>
              <a:t>as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actors. </a:t>
            </a:r>
            <a:r>
              <a:rPr sz="2000" spc="-10" dirty="0">
                <a:latin typeface="微软雅黑" panose="020B0503020204020204" charset="-122"/>
                <a:ea typeface="微软雅黑" panose="020B0503020204020204" charset="-122"/>
                <a:cs typeface="Arial" panose="020B0604020202090204"/>
                <a:sym typeface="+mn-ea"/>
              </a:rPr>
              <a:t>You </a:t>
            </a:r>
            <a:r>
              <a:rPr sz="2000" spc="40" dirty="0">
                <a:latin typeface="微软雅黑" panose="020B0503020204020204" charset="-122"/>
                <a:ea typeface="微软雅黑" panose="020B0503020204020204" charset="-122"/>
                <a:cs typeface="Arial" panose="020B0604020202090204"/>
                <a:sym typeface="+mn-ea"/>
              </a:rPr>
              <a:t>can </a:t>
            </a:r>
            <a:r>
              <a:rPr sz="2000" spc="25" dirty="0">
                <a:latin typeface="微软雅黑" panose="020B0503020204020204" charset="-122"/>
                <a:ea typeface="微软雅黑" panose="020B0503020204020204" charset="-122"/>
                <a:cs typeface="Arial" panose="020B0604020202090204"/>
                <a:sym typeface="+mn-ea"/>
              </a:rPr>
              <a:t>see </a:t>
            </a:r>
            <a:r>
              <a:rPr sz="2000" dirty="0">
                <a:latin typeface="微软雅黑" panose="020B0503020204020204" charset="-122"/>
                <a:ea typeface="微软雅黑" panose="020B0503020204020204" charset="-122"/>
                <a:cs typeface="Arial" panose="020B0604020202090204"/>
                <a:sym typeface="+mn-ea"/>
              </a:rPr>
              <a:t>their </a:t>
            </a:r>
            <a:r>
              <a:rPr sz="2000" spc="15" dirty="0">
                <a:latin typeface="微软雅黑" panose="020B0503020204020204" charset="-122"/>
                <a:ea typeface="微软雅黑" panose="020B0503020204020204" charset="-122"/>
                <a:cs typeface="Arial" panose="020B0604020202090204"/>
                <a:sym typeface="+mn-ea"/>
              </a:rPr>
              <a:t>shadows and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vapor </a:t>
            </a:r>
            <a:r>
              <a:rPr sz="2000" spc="25" dirty="0">
                <a:latin typeface="微软雅黑" panose="020B0503020204020204" charset="-122"/>
                <a:ea typeface="微软雅黑" panose="020B0503020204020204" charset="-122"/>
                <a:cs typeface="Arial" panose="020B0604020202090204"/>
                <a:sym typeface="+mn-ea"/>
              </a:rPr>
              <a:t>from </a:t>
            </a:r>
            <a:r>
              <a:rPr sz="2000" dirty="0">
                <a:latin typeface="微软雅黑" panose="020B0503020204020204" charset="-122"/>
                <a:ea typeface="微软雅黑" panose="020B0503020204020204" charset="-122"/>
                <a:cs typeface="Arial" panose="020B0604020202090204"/>
                <a:sym typeface="+mn-ea"/>
              </a:rPr>
              <a:t>their </a:t>
            </a:r>
            <a:r>
              <a:rPr sz="2000" spc="10" dirty="0">
                <a:latin typeface="微软雅黑" panose="020B0503020204020204" charset="-122"/>
                <a:ea typeface="微软雅黑" panose="020B0503020204020204" charset="-122"/>
                <a:cs typeface="Arial" panose="020B0604020202090204"/>
                <a:sym typeface="+mn-ea"/>
              </a:rPr>
              <a:t>breath.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type of </a:t>
            </a:r>
            <a:r>
              <a:rPr sz="2000" dirty="0">
                <a:latin typeface="微软雅黑" panose="020B0503020204020204" charset="-122"/>
                <a:ea typeface="微软雅黑" panose="020B0503020204020204" charset="-122"/>
                <a:cs typeface="Arial" panose="020B0604020202090204"/>
                <a:sym typeface="+mn-ea"/>
              </a:rPr>
              <a:t>movie magic </a:t>
            </a:r>
            <a:r>
              <a:rPr sz="2000" spc="15" dirty="0">
                <a:latin typeface="微软雅黑" panose="020B0503020204020204" charset="-122"/>
                <a:ea typeface="微软雅黑" panose="020B0503020204020204" charset="-122"/>
                <a:cs typeface="Arial" panose="020B0604020202090204"/>
                <a:sym typeface="+mn-ea"/>
              </a:rPr>
              <a:t>amazes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audience </a:t>
            </a:r>
            <a:r>
              <a:rPr sz="2000" spc="3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keeps </a:t>
            </a:r>
            <a:r>
              <a:rPr sz="2000" spc="25" dirty="0">
                <a:latin typeface="微软雅黑" panose="020B0503020204020204" charset="-122"/>
                <a:ea typeface="微软雅黑" panose="020B0503020204020204" charset="-122"/>
                <a:cs typeface="Arial" panose="020B0604020202090204"/>
                <a:sym typeface="+mn-ea"/>
              </a:rPr>
              <a:t>them coming </a:t>
            </a:r>
            <a:r>
              <a:rPr sz="2000" spc="15" dirty="0">
                <a:latin typeface="微软雅黑" panose="020B0503020204020204" charset="-122"/>
                <a:ea typeface="微软雅黑" panose="020B0503020204020204" charset="-122"/>
                <a:cs typeface="Arial" panose="020B0604020202090204"/>
                <a:sym typeface="+mn-ea"/>
              </a:rPr>
              <a:t>back for </a:t>
            </a:r>
            <a:r>
              <a:rPr sz="2000" dirty="0">
                <a:latin typeface="微软雅黑" panose="020B0503020204020204" charset="-122"/>
                <a:ea typeface="微软雅黑" panose="020B0503020204020204" charset="-122"/>
                <a:cs typeface="Arial" panose="020B0604020202090204"/>
                <a:sym typeface="+mn-ea"/>
              </a:rPr>
              <a:t>more. </a:t>
            </a:r>
            <a:r>
              <a:rPr sz="2000" spc="25" dirty="0">
                <a:latin typeface="微软雅黑" panose="020B0503020204020204" charset="-122"/>
                <a:ea typeface="微软雅黑" panose="020B0503020204020204" charset="-122"/>
                <a:cs typeface="Arial" panose="020B0604020202090204"/>
                <a:sym typeface="+mn-ea"/>
              </a:rPr>
              <a:t>Then </a:t>
            </a:r>
            <a:r>
              <a:rPr sz="2000" spc="5" dirty="0">
                <a:latin typeface="微软雅黑" panose="020B0503020204020204" charset="-122"/>
                <a:ea typeface="微软雅黑" panose="020B0503020204020204" charset="-122"/>
                <a:cs typeface="Arial" panose="020B0604020202090204"/>
                <a:sym typeface="+mn-ea"/>
              </a:rPr>
              <a:t>there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Matrix”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two </a:t>
            </a:r>
            <a:r>
              <a:rPr sz="2000" spc="5" dirty="0">
                <a:latin typeface="微软雅黑" panose="020B0503020204020204" charset="-122"/>
                <a:ea typeface="微软雅黑" panose="020B0503020204020204" charset="-122"/>
                <a:cs typeface="Arial" panose="020B0604020202090204"/>
                <a:sym typeface="+mn-ea"/>
              </a:rPr>
              <a:t>hours,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special effects </a:t>
            </a:r>
            <a:r>
              <a:rPr sz="2000" spc="10" dirty="0">
                <a:latin typeface="微软雅黑" panose="020B0503020204020204" charset="-122"/>
                <a:ea typeface="微软雅黑" panose="020B0503020204020204" charset="-122"/>
                <a:cs typeface="Arial" panose="020B0604020202090204"/>
                <a:sym typeface="+mn-ea"/>
              </a:rPr>
              <a:t>of </a:t>
            </a:r>
            <a:r>
              <a:rPr sz="2000" spc="-10" dirty="0">
                <a:latin typeface="微软雅黑" panose="020B0503020204020204" charset="-122"/>
                <a:ea typeface="微软雅黑" panose="020B0503020204020204" charset="-122"/>
                <a:cs typeface="Arial" panose="020B0604020202090204"/>
                <a:sym typeface="+mn-ea"/>
              </a:rPr>
              <a:t>this movie make us </a:t>
            </a:r>
            <a:r>
              <a:rPr sz="2000" dirty="0">
                <a:latin typeface="微软雅黑" panose="020B0503020204020204" charset="-122"/>
                <a:ea typeface="微软雅黑" panose="020B0503020204020204" charset="-122"/>
                <a:cs typeface="Arial" panose="020B0604020202090204"/>
                <a:sym typeface="+mn-ea"/>
              </a:rPr>
              <a:t>believe </a:t>
            </a:r>
            <a:r>
              <a:rPr sz="2000" spc="15" dirty="0">
                <a:latin typeface="微软雅黑" panose="020B0503020204020204" charset="-122"/>
                <a:ea typeface="微软雅黑" panose="020B0503020204020204" charset="-122"/>
                <a:cs typeface="Arial" panose="020B0604020202090204"/>
                <a:sym typeface="+mn-ea"/>
              </a:rPr>
              <a:t>that </a:t>
            </a:r>
            <a:r>
              <a:rPr sz="2000" spc="5" dirty="0">
                <a:latin typeface="微软雅黑" panose="020B0503020204020204" charset="-122"/>
                <a:ea typeface="微软雅黑" panose="020B0503020204020204" charset="-122"/>
                <a:cs typeface="Arial" panose="020B0604020202090204"/>
                <a:sym typeface="+mn-ea"/>
              </a:rPr>
              <a:t>ordinary </a:t>
            </a:r>
            <a:r>
              <a:rPr sz="2000" dirty="0">
                <a:latin typeface="微软雅黑" panose="020B0503020204020204" charset="-122"/>
                <a:ea typeface="微软雅黑" panose="020B0503020204020204" charset="-122"/>
                <a:cs typeface="Arial" panose="020B0604020202090204"/>
                <a:sym typeface="+mn-ea"/>
              </a:rPr>
              <a:t>humans</a:t>
            </a:r>
            <a:r>
              <a:rPr sz="2000" spc="380"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can </a:t>
            </a:r>
            <a:r>
              <a:rPr sz="2000" spc="10" dirty="0">
                <a:latin typeface="微软雅黑" panose="020B0503020204020204" charset="-122"/>
                <a:ea typeface="微软雅黑" panose="020B0503020204020204" charset="-122"/>
                <a:cs typeface="Arial" panose="020B0604020202090204"/>
                <a:sym typeface="+mn-ea"/>
              </a:rPr>
              <a:t>walk around inside a computer </a:t>
            </a:r>
            <a:r>
              <a:rPr sz="2000" spc="5" dirty="0">
                <a:latin typeface="微软雅黑" panose="020B0503020204020204" charset="-122"/>
                <a:ea typeface="微软雅黑" panose="020B0503020204020204" charset="-122"/>
                <a:cs typeface="Arial" panose="020B0604020202090204"/>
                <a:sym typeface="+mn-ea"/>
              </a:rPr>
              <a:t>program. </a:t>
            </a:r>
            <a:r>
              <a:rPr sz="2000" spc="30" dirty="0">
                <a:latin typeface="微软雅黑" panose="020B0503020204020204" charset="-122"/>
                <a:ea typeface="微软雅黑" panose="020B0503020204020204" charset="-122"/>
                <a:cs typeface="Arial" panose="020B0604020202090204"/>
                <a:sym typeface="+mn-ea"/>
              </a:rPr>
              <a:t>Both  </a:t>
            </a:r>
            <a:r>
              <a:rPr sz="2000" dirty="0">
                <a:latin typeface="微软雅黑" panose="020B0503020204020204" charset="-122"/>
                <a:ea typeface="微软雅黑" panose="020B0503020204020204" charset="-122"/>
                <a:cs typeface="Arial" panose="020B0604020202090204"/>
                <a:sym typeface="+mn-ea"/>
              </a:rPr>
              <a:t>movies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large number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viewers </a:t>
            </a:r>
            <a:r>
              <a:rPr sz="2000" dirty="0">
                <a:latin typeface="微软雅黑" panose="020B0503020204020204" charset="-122"/>
                <a:ea typeface="微软雅黑" panose="020B0503020204020204" charset="-122"/>
                <a:cs typeface="Arial" panose="020B0604020202090204"/>
                <a:sym typeface="+mn-ea"/>
              </a:rPr>
              <a:t>to their </a:t>
            </a:r>
            <a:r>
              <a:rPr sz="2000" spc="5" dirty="0">
                <a:latin typeface="微软雅黑" panose="020B0503020204020204" charset="-122"/>
                <a:ea typeface="微软雅黑" panose="020B0503020204020204" charset="-122"/>
                <a:cs typeface="Arial" panose="020B0604020202090204"/>
                <a:sym typeface="+mn-ea"/>
              </a:rPr>
              <a:t>sequels </a:t>
            </a:r>
            <a:r>
              <a:rPr sz="2000" spc="1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mostly  </a:t>
            </a:r>
            <a:r>
              <a:rPr sz="2000" spc="5" dirty="0">
                <a:latin typeface="微软雅黑" panose="020B0503020204020204" charset="-122"/>
                <a:ea typeface="微软雅黑" panose="020B0503020204020204" charset="-122"/>
                <a:cs typeface="Arial" panose="020B0604020202090204"/>
                <a:sym typeface="+mn-ea"/>
              </a:rPr>
              <a:t>because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their </a:t>
            </a:r>
            <a:r>
              <a:rPr sz="2000" spc="5" dirty="0">
                <a:latin typeface="微软雅黑" panose="020B0503020204020204" charset="-122"/>
                <a:ea typeface="微软雅黑" panose="020B0503020204020204" charset="-122"/>
                <a:cs typeface="Arial" panose="020B0604020202090204"/>
                <a:sym typeface="+mn-ea"/>
              </a:rPr>
              <a:t>special</a:t>
            </a:r>
            <a:r>
              <a:rPr sz="2000" spc="-15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effects.</a:t>
            </a:r>
            <a:endParaRPr sz="2000" spc="15" dirty="0">
              <a:latin typeface="微软雅黑" panose="020B0503020204020204" charset="-122"/>
              <a:ea typeface="微软雅黑" panose="020B0503020204020204" charset="-122"/>
              <a:cs typeface="Arial" panose="020B0604020202090204"/>
              <a:sym typeface="+mn-ea"/>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marL="12700" marR="5080" indent="213360" algn="just" fontAlgn="auto">
              <a:lnSpc>
                <a:spcPts val="3300"/>
              </a:lnSpc>
              <a:spcBef>
                <a:spcPts val="100"/>
              </a:spcBef>
            </a:pPr>
            <a:r>
              <a:rPr lang="zh-CN" sz="2000">
                <a:latin typeface="微软雅黑" panose="020B0503020204020204" charset="-122"/>
                <a:ea typeface="微软雅黑" panose="020B0503020204020204" charset="-122"/>
                <a:cs typeface="Arial" panose="020B0604020202090204"/>
                <a:sym typeface="+mn-ea"/>
              </a:rPr>
              <a:t>段意：特效是电影引人关注的另一个原因，很多电影拍了续集就是因为电影特效好</a:t>
            </a:r>
            <a:endParaRPr lang="zh-CN" sz="2000">
              <a:latin typeface="微软雅黑" panose="020B0503020204020204" charset="-122"/>
              <a:ea typeface="微软雅黑" panose="020B0503020204020204" charset="-122"/>
              <a:cs typeface="Arial" panose="020B0604020202090204"/>
              <a:sym typeface="+mn-ea"/>
            </a:endParaRPr>
          </a:p>
          <a:p>
            <a:pPr marL="12700" marR="5080" indent="213360" algn="just" fontAlgn="auto">
              <a:lnSpc>
                <a:spcPts val="3300"/>
              </a:lnSpc>
              <a:spcBef>
                <a:spcPts val="100"/>
              </a:spcBef>
            </a:pPr>
            <a:endParaRPr lang="zh-CN" sz="2000">
              <a:latin typeface="微软雅黑" panose="020B0503020204020204" charset="-122"/>
              <a:ea typeface="微软雅黑" panose="020B0503020204020204" charset="-122"/>
              <a:cs typeface="Arial" panose="020B0604020202090204"/>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428990" y="1720849"/>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crowd-puller</a:t>
            </a:r>
            <a:r>
              <a:rPr lang="zh-CN" spc="5" dirty="0">
                <a:latin typeface="微软雅黑" panose="020B0503020204020204" charset="-122"/>
                <a:ea typeface="微软雅黑" panose="020B0503020204020204" charset="-122"/>
                <a:cs typeface="Arial" panose="020B0604020202090204"/>
                <a:sym typeface="+mn-ea"/>
              </a:rPr>
              <a:t>引起注意的人或事</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90204"/>
                <a:sym typeface="+mn-ea"/>
              </a:rPr>
              <a:t>Jurassic </a:t>
            </a:r>
            <a:r>
              <a:rPr dirty="0">
                <a:latin typeface="微软雅黑" panose="020B0503020204020204" charset="-122"/>
                <a:ea typeface="微软雅黑" panose="020B0503020204020204" charset="-122"/>
                <a:cs typeface="Arial" panose="020B0604020202090204"/>
                <a:sym typeface="+mn-ea"/>
              </a:rPr>
              <a:t>Park</a:t>
            </a:r>
            <a:r>
              <a:rPr lang="zh-CN" dirty="0">
                <a:latin typeface="微软雅黑" panose="020B0503020204020204" charset="-122"/>
                <a:ea typeface="微软雅黑" panose="020B0503020204020204" charset="-122"/>
                <a:cs typeface="Arial" panose="020B0604020202090204"/>
                <a:sym typeface="+mn-ea"/>
              </a:rPr>
              <a:t>《侏罗纪公园》</a:t>
            </a:r>
            <a:endParaRPr lang="zh-CN"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90204"/>
                <a:sym typeface="+mn-ea"/>
              </a:rPr>
              <a:t>dinosaur  </a:t>
            </a:r>
            <a:r>
              <a:rPr lang="en-US" spc="10" dirty="0">
                <a:latin typeface="微软雅黑" panose="020B0503020204020204" charset="-122"/>
                <a:ea typeface="微软雅黑" panose="020B0503020204020204" charset="-122"/>
                <a:cs typeface="Arial" panose="020B0604020202090204"/>
                <a:sym typeface="+mn-ea"/>
              </a:rPr>
              <a:t>n. </a:t>
            </a:r>
            <a:r>
              <a:rPr lang="zh-CN" altLang="en-US" spc="10" dirty="0">
                <a:latin typeface="微软雅黑" panose="020B0503020204020204" charset="-122"/>
                <a:ea typeface="微软雅黑" panose="020B0503020204020204" charset="-122"/>
                <a:cs typeface="Arial" panose="020B0604020202090204"/>
                <a:sym typeface="+mn-ea"/>
              </a:rPr>
              <a:t>恐龙</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90204"/>
                <a:sym typeface="+mn-ea"/>
              </a:rPr>
              <a:t>shadow  </a:t>
            </a:r>
            <a:r>
              <a:rPr lang="en-US" spc="15" dirty="0">
                <a:latin typeface="微软雅黑" panose="020B0503020204020204" charset="-122"/>
                <a:ea typeface="微软雅黑" panose="020B0503020204020204" charset="-122"/>
                <a:cs typeface="Arial" panose="020B0604020202090204"/>
                <a:sym typeface="+mn-ea"/>
              </a:rPr>
              <a:t>n. </a:t>
            </a:r>
            <a:r>
              <a:rPr lang="zh-CN" altLang="en-US" spc="15" dirty="0">
                <a:latin typeface="微软雅黑" panose="020B0503020204020204" charset="-122"/>
                <a:ea typeface="微软雅黑" panose="020B0503020204020204" charset="-122"/>
                <a:cs typeface="Arial" panose="020B0604020202090204"/>
                <a:sym typeface="+mn-ea"/>
              </a:rPr>
              <a:t>阴影、影子</a:t>
            </a:r>
            <a:endParaRPr lang="zh-CN" altLang="en-US" spc="1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90204"/>
                <a:sym typeface="+mn-ea"/>
              </a:rPr>
              <a:t>vapor [ˈveɪpər]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蒸汽、烟雾</a:t>
            </a:r>
            <a:r>
              <a:rPr lang="en-US" spc="-5" dirty="0">
                <a:latin typeface="微软雅黑" panose="020B0503020204020204" charset="-122"/>
                <a:ea typeface="微软雅黑" panose="020B0503020204020204" charset="-122"/>
                <a:cs typeface="Arial" panose="020B0604020202090204"/>
                <a:sym typeface="+mn-ea"/>
              </a:rPr>
              <a:t> </a:t>
            </a:r>
            <a:endParaRPr 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Matrix </a:t>
            </a:r>
            <a:r>
              <a:rPr lang="zh-CN" spc="5" dirty="0">
                <a:latin typeface="微软雅黑" panose="020B0503020204020204" charset="-122"/>
                <a:ea typeface="微软雅黑" panose="020B0503020204020204" charset="-122"/>
                <a:cs typeface="Arial" panose="020B0604020202090204"/>
                <a:sym typeface="+mn-ea"/>
              </a:rPr>
              <a:t>《黑客帝国》</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⑦ </a:t>
            </a:r>
            <a:r>
              <a:rPr spc="5" dirty="0">
                <a:latin typeface="微软雅黑" panose="020B0503020204020204" charset="-122"/>
                <a:ea typeface="微软雅黑" panose="020B0503020204020204" charset="-122"/>
                <a:cs typeface="Arial" panose="020B0604020202090204"/>
                <a:sym typeface="+mn-ea"/>
              </a:rPr>
              <a:t>ordinary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平凡的、普通的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⑧ </a:t>
            </a:r>
            <a:r>
              <a:rPr lang="en-US" altLang="zh-CN" spc="15" dirty="0">
                <a:latin typeface="微软雅黑" panose="020B0503020204020204" charset="-122"/>
                <a:ea typeface="微软雅黑" panose="020B0503020204020204" charset="-122"/>
                <a:cs typeface="Arial" panose="020B0604020202090204"/>
                <a:sym typeface="+mn-ea"/>
              </a:rPr>
              <a:t>draw  v. </a:t>
            </a:r>
            <a:r>
              <a:rPr lang="zh-CN" altLang="en-US" spc="15" dirty="0">
                <a:latin typeface="微软雅黑" panose="020B0503020204020204" charset="-122"/>
                <a:ea typeface="微软雅黑" panose="020B0503020204020204" charset="-122"/>
                <a:cs typeface="Arial" panose="020B0604020202090204"/>
                <a:sym typeface="+mn-ea"/>
              </a:rPr>
              <a:t>吸引</a:t>
            </a:r>
            <a:endParaRPr lang="zh-CN" altLang="en-US" spc="1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90204"/>
                <a:sym typeface="+mn-ea"/>
              </a:rPr>
              <a:t>⑨ </a:t>
            </a:r>
            <a:r>
              <a:rPr spc="5" dirty="0">
                <a:latin typeface="微软雅黑" panose="020B0503020204020204" charset="-122"/>
                <a:ea typeface="微软雅黑" panose="020B0503020204020204" charset="-122"/>
                <a:cs typeface="Arial" panose="020B0604020202090204"/>
                <a:sym typeface="+mn-ea"/>
              </a:rPr>
              <a:t>sequel ['siːkw(ə)l] </a:t>
            </a:r>
            <a:r>
              <a:rPr lang="en-US" spc="5" dirty="0">
                <a:latin typeface="微软雅黑" panose="020B0503020204020204" charset="-122"/>
                <a:ea typeface="微软雅黑" panose="020B0503020204020204" charset="-122"/>
                <a:cs typeface="Arial" panose="020B0604020202090204"/>
                <a:sym typeface="+mn-ea"/>
              </a:rPr>
              <a:t>n.</a:t>
            </a:r>
            <a:r>
              <a:rPr lang="zh-CN" altLang="en-US" spc="5" dirty="0">
                <a:latin typeface="微软雅黑" panose="020B0503020204020204" charset="-122"/>
                <a:ea typeface="微软雅黑" panose="020B0503020204020204" charset="-122"/>
                <a:cs typeface="Arial" panose="020B0604020202090204"/>
                <a:sym typeface="+mn-ea"/>
              </a:rPr>
              <a:t>续集、后果</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303433"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endParaRPr sz="2000" spc="-15"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sz="2000" spc="10" dirty="0">
                <a:solidFill>
                  <a:schemeClr val="tx1"/>
                </a:solidFill>
                <a:latin typeface="微软雅黑" panose="020B0503020204020204" charset="-122"/>
                <a:ea typeface="微软雅黑" panose="020B0503020204020204" charset="-122"/>
                <a:cs typeface="Arial" panose="020B0604020202090204"/>
                <a:sym typeface="+mn-ea"/>
              </a:rPr>
              <a:t>Special </a:t>
            </a:r>
            <a:r>
              <a:rPr sz="2000" spc="15" dirty="0">
                <a:solidFill>
                  <a:schemeClr val="tx1"/>
                </a:solidFill>
                <a:latin typeface="微软雅黑" panose="020B0503020204020204" charset="-122"/>
                <a:ea typeface="微软雅黑" panose="020B0503020204020204" charset="-122"/>
                <a:cs typeface="Arial" panose="020B0604020202090204"/>
                <a:sym typeface="+mn-ea"/>
              </a:rPr>
              <a:t>effects are </a:t>
            </a:r>
            <a:r>
              <a:rPr sz="2000" dirty="0">
                <a:solidFill>
                  <a:schemeClr val="tx1"/>
                </a:solidFill>
                <a:latin typeface="微软雅黑" panose="020B0503020204020204" charset="-122"/>
                <a:ea typeface="微软雅黑" panose="020B0503020204020204" charset="-122"/>
                <a:cs typeface="Arial" panose="020B0604020202090204"/>
                <a:sym typeface="+mn-ea"/>
              </a:rPr>
              <a:t>another </a:t>
            </a:r>
            <a:r>
              <a:rPr sz="2000" spc="5" dirty="0">
                <a:solidFill>
                  <a:schemeClr val="tx1"/>
                </a:solidFill>
                <a:latin typeface="微软雅黑" panose="020B0503020204020204" charset="-122"/>
                <a:ea typeface="微软雅黑" panose="020B0503020204020204" charset="-122"/>
                <a:cs typeface="Arial" panose="020B0604020202090204"/>
                <a:sym typeface="+mn-ea"/>
              </a:rPr>
              <a:t>crowd-puller.</a:t>
            </a:r>
            <a:endParaRPr sz="2000" spc="5" dirty="0">
              <a:solidFill>
                <a:schemeClr val="tx1"/>
              </a:solidFill>
              <a:latin typeface="微软雅黑" panose="020B0503020204020204" charset="-122"/>
              <a:ea typeface="微软雅黑" panose="020B0503020204020204" charset="-122"/>
              <a:cs typeface="Arial" panose="020B0604020202090204"/>
              <a:sym typeface="+mn-ea"/>
            </a:endParaRPr>
          </a:p>
          <a:p>
            <a:pPr>
              <a:lnSpc>
                <a:spcPct val="200000"/>
              </a:lnSpc>
            </a:pPr>
            <a:r>
              <a:rPr lang="zh-CN" sz="2000" spc="5" dirty="0">
                <a:solidFill>
                  <a:schemeClr val="tx1"/>
                </a:solidFill>
                <a:latin typeface="微软雅黑" panose="020B0503020204020204" charset="-122"/>
                <a:ea typeface="微软雅黑" panose="020B0503020204020204" charset="-122"/>
                <a:cs typeface="Arial" panose="020B0604020202090204"/>
                <a:sym typeface="+mn-ea"/>
              </a:rPr>
              <a:t>仿写：</a:t>
            </a:r>
            <a:r>
              <a:rPr sz="2000" spc="5" dirty="0">
                <a:solidFill>
                  <a:schemeClr val="tx1"/>
                </a:solidFill>
                <a:latin typeface="微软雅黑" panose="020B0503020204020204" charset="-122"/>
                <a:ea typeface="微软雅黑" panose="020B0503020204020204" charset="-122"/>
                <a:cs typeface="Arial" panose="020B0604020202090204"/>
                <a:sym typeface="+mn-ea"/>
              </a:rPr>
              <a:t> </a:t>
            </a:r>
            <a:endParaRPr lang="zh-CN" altLang="en-US" sz="2000" b="1" spc="5" dirty="0">
              <a:solidFill>
                <a:schemeClr val="tx1"/>
              </a:solidFill>
              <a:latin typeface="微软雅黑" panose="020B0503020204020204" charset="-122"/>
              <a:ea typeface="微软雅黑" panose="020B0503020204020204" charset="-122"/>
              <a:cs typeface="Arial" panose="020B060402020209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485900" y="36254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381375" cy="368300"/>
          </a:xfrm>
          <a:prstGeom prst="rect">
            <a:avLst/>
          </a:prstGeom>
          <a:noFill/>
        </p:spPr>
        <p:txBody>
          <a:bodyPr wrap="none" rtlCol="0">
            <a:spAutoFit/>
          </a:bodyPr>
          <a:p>
            <a:pPr algn="l"/>
            <a:r>
              <a:rPr lang="zh-CN" altLang="en-US">
                <a:solidFill>
                  <a:schemeClr val="accent4">
                    <a:lumMod val="20000"/>
                    <a:lumOff val="80000"/>
                  </a:schemeClr>
                </a:solidFill>
              </a:rPr>
              <a:t>1.3.3.3逻辑顺序(Logical Order)</a:t>
            </a:r>
            <a:endParaRPr lang="zh-CN" altLang="en-US">
              <a:solidFill>
                <a:schemeClr val="accent4">
                  <a:lumMod val="20000"/>
                  <a:lumOff val="80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endParaRPr sz="2000" spc="-15"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sz="2000" spc="10" dirty="0">
                <a:solidFill>
                  <a:schemeClr val="tx1"/>
                </a:solidFill>
                <a:latin typeface="微软雅黑" panose="020B0503020204020204" charset="-122"/>
                <a:ea typeface="微软雅黑" panose="020B0503020204020204" charset="-122"/>
                <a:cs typeface="Arial" panose="020B0604020202090204"/>
                <a:sym typeface="+mn-ea"/>
              </a:rPr>
              <a:t>Special </a:t>
            </a:r>
            <a:r>
              <a:rPr sz="2000" spc="15" dirty="0">
                <a:solidFill>
                  <a:schemeClr val="tx1"/>
                </a:solidFill>
                <a:latin typeface="微软雅黑" panose="020B0503020204020204" charset="-122"/>
                <a:ea typeface="微软雅黑" panose="020B0503020204020204" charset="-122"/>
                <a:cs typeface="Arial" panose="020B0604020202090204"/>
                <a:sym typeface="+mn-ea"/>
              </a:rPr>
              <a:t>effects are </a:t>
            </a:r>
            <a:r>
              <a:rPr sz="2000" dirty="0">
                <a:solidFill>
                  <a:schemeClr val="tx1"/>
                </a:solidFill>
                <a:latin typeface="微软雅黑" panose="020B0503020204020204" charset="-122"/>
                <a:ea typeface="微软雅黑" panose="020B0503020204020204" charset="-122"/>
                <a:cs typeface="Arial" panose="020B0604020202090204"/>
                <a:sym typeface="+mn-ea"/>
              </a:rPr>
              <a:t>another </a:t>
            </a:r>
            <a:r>
              <a:rPr sz="2000" spc="5" dirty="0">
                <a:solidFill>
                  <a:schemeClr val="tx1"/>
                </a:solidFill>
                <a:latin typeface="微软雅黑" panose="020B0503020204020204" charset="-122"/>
                <a:ea typeface="微软雅黑" panose="020B0503020204020204" charset="-122"/>
                <a:cs typeface="Arial" panose="020B0604020202090204"/>
                <a:sym typeface="+mn-ea"/>
              </a:rPr>
              <a:t>crowd-puller. </a:t>
            </a:r>
            <a:endParaRPr sz="2000" spc="5" dirty="0">
              <a:solidFill>
                <a:schemeClr val="tx1"/>
              </a:solidFill>
              <a:latin typeface="微软雅黑" panose="020B0503020204020204" charset="-122"/>
              <a:ea typeface="微软雅黑" panose="020B0503020204020204" charset="-122"/>
              <a:cs typeface="Arial" panose="020B0604020202090204"/>
              <a:sym typeface="+mn-ea"/>
            </a:endParaRP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90204"/>
                <a:sym typeface="+mn-ea"/>
              </a:rPr>
              <a:t>仿写：</a:t>
            </a:r>
            <a:r>
              <a:rPr lang="en-US" altLang="zh-CN" sz="2000" spc="5" dirty="0">
                <a:solidFill>
                  <a:schemeClr val="tx1"/>
                </a:solidFill>
                <a:latin typeface="微软雅黑" panose="020B0503020204020204" charset="-122"/>
                <a:ea typeface="微软雅黑" panose="020B0503020204020204" charset="-122"/>
                <a:cs typeface="Arial" panose="020B0604020202090204"/>
                <a:sym typeface="+mn-ea"/>
              </a:rPr>
              <a:t>Movie stars are also a crowd-puller.</a:t>
            </a:r>
            <a:endParaRPr lang="en-US" altLang="zh-CN" sz="2000" spc="5" dirty="0">
              <a:solidFill>
                <a:schemeClr val="tx1"/>
              </a:solidFill>
              <a:latin typeface="微软雅黑" panose="020B0503020204020204" charset="-122"/>
              <a:ea typeface="微软雅黑" panose="020B0503020204020204" charset="-122"/>
              <a:cs typeface="Arial" panose="020B060402020209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485900" y="458373"/>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562350" cy="368300"/>
          </a:xfrm>
          <a:prstGeom prst="rect">
            <a:avLst/>
          </a:prstGeom>
          <a:noFill/>
        </p:spPr>
        <p:txBody>
          <a:bodyPr wrap="none" rtlCol="0">
            <a:spAutoFit/>
          </a:bodyPr>
          <a:p>
            <a:pPr algn="l"/>
            <a:r>
              <a:rPr lang="zh-CN" altLang="en-US">
                <a:solidFill>
                  <a:schemeClr val="accent4">
                    <a:lumMod val="20000"/>
                    <a:lumOff val="80000"/>
                  </a:schemeClr>
                </a:solidFill>
              </a:rPr>
              <a:t>1.3.3.4举例说明(Examplification)</a:t>
            </a:r>
            <a:endParaRPr lang="zh-CN" altLang="en-US">
              <a:solidFill>
                <a:schemeClr val="accent4">
                  <a:lumMod val="20000"/>
                  <a:lumOff val="8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3448685"/>
          </a:xfrm>
          <a:prstGeom prst="rect">
            <a:avLst/>
          </a:prstGeom>
        </p:spPr>
        <p:txBody>
          <a:bodyPr wrap="square">
            <a:spAutoFit/>
          </a:bodyPr>
          <a:lstStyle/>
          <a:p>
            <a:pPr marL="12700" marR="5080" indent="182880" algn="just">
              <a:lnSpc>
                <a:spcPct val="156000"/>
              </a:lnSpc>
              <a:spcBef>
                <a:spcPts val="9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①</a:t>
            </a:r>
            <a:r>
              <a:rPr sz="2000" spc="25" dirty="0">
                <a:latin typeface="微软雅黑" panose="020B0503020204020204" charset="-122"/>
                <a:ea typeface="微软雅黑" panose="020B0503020204020204" charset="-122"/>
                <a:cs typeface="Arial" panose="020B0604020202090204"/>
                <a:sym typeface="+mn-ea"/>
              </a:rPr>
              <a:t>Many </a:t>
            </a:r>
            <a:r>
              <a:rPr sz="2000" dirty="0">
                <a:latin typeface="微软雅黑" panose="020B0503020204020204" charset="-122"/>
                <a:ea typeface="微软雅黑" panose="020B0503020204020204" charset="-122"/>
                <a:cs typeface="Arial" panose="020B0604020202090204"/>
                <a:sym typeface="+mn-ea"/>
              </a:rPr>
              <a:t>people </a:t>
            </a:r>
            <a:r>
              <a:rPr sz="2000" spc="10" dirty="0">
                <a:latin typeface="微软雅黑" panose="020B0503020204020204" charset="-122"/>
                <a:ea typeface="微软雅黑" panose="020B0503020204020204" charset="-122"/>
                <a:cs typeface="Arial" panose="020B0604020202090204"/>
                <a:sym typeface="+mn-ea"/>
              </a:rPr>
              <a:t>would </a:t>
            </a:r>
            <a:r>
              <a:rPr sz="2000" spc="25" dirty="0">
                <a:latin typeface="微软雅黑" panose="020B0503020204020204" charset="-122"/>
                <a:ea typeface="微软雅黑" panose="020B0503020204020204" charset="-122"/>
                <a:cs typeface="Arial" panose="020B0604020202090204"/>
                <a:sym typeface="+mn-ea"/>
              </a:rPr>
              <a:t>say </a:t>
            </a:r>
            <a:r>
              <a:rPr sz="2000" spc="15" dirty="0">
                <a:latin typeface="微软雅黑" panose="020B0503020204020204" charset="-122"/>
                <a:ea typeface="微软雅黑" panose="020B0503020204020204" charset="-122"/>
                <a:cs typeface="Arial" panose="020B0604020202090204"/>
                <a:sym typeface="+mn-ea"/>
              </a:rPr>
              <a:t>that </a:t>
            </a:r>
            <a:r>
              <a:rPr sz="2000" spc="5" dirty="0">
                <a:latin typeface="微软雅黑" panose="020B0503020204020204" charset="-122"/>
                <a:ea typeface="微软雅黑" panose="020B0503020204020204" charset="-122"/>
                <a:cs typeface="Arial" panose="020B0604020202090204"/>
                <a:sym typeface="+mn-ea"/>
              </a:rPr>
              <a:t>movies, </a:t>
            </a:r>
            <a:r>
              <a:rPr sz="2000" dirty="0">
                <a:latin typeface="微软雅黑" panose="020B0503020204020204" charset="-122"/>
                <a:ea typeface="微软雅黑" panose="020B0503020204020204" charset="-122"/>
                <a:cs typeface="Arial" panose="020B0604020202090204"/>
                <a:sym typeface="+mn-ea"/>
              </a:rPr>
              <a:t>whether </a:t>
            </a:r>
            <a:r>
              <a:rPr sz="2000" spc="15" dirty="0">
                <a:latin typeface="微软雅黑" panose="020B0503020204020204" charset="-122"/>
                <a:ea typeface="微软雅黑" panose="020B0503020204020204" charset="-122"/>
                <a:cs typeface="Arial" panose="020B0604020202090204"/>
                <a:sym typeface="+mn-ea"/>
              </a:rPr>
              <a:t>seen </a:t>
            </a:r>
            <a:r>
              <a:rPr sz="2000" spc="30"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25" dirty="0">
                <a:latin typeface="微软雅黑" panose="020B0503020204020204" charset="-122"/>
                <a:ea typeface="微软雅黑" panose="020B0503020204020204" charset="-122"/>
                <a:cs typeface="Arial" panose="020B0604020202090204"/>
                <a:sym typeface="+mn-ea"/>
              </a:rPr>
              <a:t>cinema, </a:t>
            </a:r>
            <a:r>
              <a:rPr sz="2000" spc="15" dirty="0">
                <a:latin typeface="微软雅黑" panose="020B0503020204020204" charset="-122"/>
                <a:ea typeface="微软雅黑" panose="020B0503020204020204" charset="-122"/>
                <a:cs typeface="Arial" panose="020B0604020202090204"/>
                <a:sym typeface="+mn-ea"/>
              </a:rPr>
              <a:t>on </a:t>
            </a:r>
            <a:r>
              <a:rPr sz="2000" dirty="0">
                <a:latin typeface="微软雅黑" panose="020B0503020204020204" charset="-122"/>
                <a:ea typeface="微软雅黑" panose="020B0503020204020204" charset="-122"/>
                <a:cs typeface="Arial" panose="020B0604020202090204"/>
                <a:sym typeface="+mn-ea"/>
              </a:rPr>
              <a:t>the  Internet, </a:t>
            </a:r>
            <a:r>
              <a:rPr sz="2000" spc="10" dirty="0">
                <a:latin typeface="微软雅黑" panose="020B0503020204020204" charset="-122"/>
                <a:ea typeface="微软雅黑" panose="020B0503020204020204" charset="-122"/>
                <a:cs typeface="Arial" panose="020B0604020202090204"/>
                <a:sym typeface="+mn-ea"/>
              </a:rPr>
              <a:t>or </a:t>
            </a:r>
            <a:r>
              <a:rPr sz="2000" spc="50" dirty="0">
                <a:latin typeface="微软雅黑" panose="020B0503020204020204" charset="-122"/>
                <a:ea typeface="微软雅黑" panose="020B0503020204020204" charset="-122"/>
                <a:cs typeface="Arial" panose="020B0604020202090204"/>
                <a:sym typeface="+mn-ea"/>
              </a:rPr>
              <a:t>on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spc="35" dirty="0">
                <a:latin typeface="微软雅黑" panose="020B0503020204020204" charset="-122"/>
                <a:ea typeface="微软雅黑" panose="020B0503020204020204" charset="-122"/>
                <a:cs typeface="Arial" panose="020B0604020202090204"/>
                <a:sym typeface="+mn-ea"/>
              </a:rPr>
              <a:t>DVD </a:t>
            </a:r>
            <a:r>
              <a:rPr sz="2000" dirty="0">
                <a:latin typeface="微软雅黑" panose="020B0503020204020204" charset="-122"/>
                <a:ea typeface="微软雅黑" panose="020B0503020204020204" charset="-122"/>
                <a:cs typeface="Arial" panose="020B0604020202090204"/>
                <a:sym typeface="+mn-ea"/>
              </a:rPr>
              <a:t>player,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one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a:t>
            </a:r>
            <a:r>
              <a:rPr sz="2000" spc="38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most</a:t>
            </a:r>
            <a:r>
              <a:rPr sz="2000" spc="380" dirty="0">
                <a:latin typeface="微软雅黑" panose="020B0503020204020204" charset="-122"/>
                <a:ea typeface="微软雅黑" panose="020B0503020204020204" charset="-122"/>
                <a:cs typeface="Arial" panose="020B0604020202090204"/>
                <a:sym typeface="+mn-ea"/>
              </a:rPr>
              <a:t> </a:t>
            </a:r>
            <a:r>
              <a:rPr sz="2000" dirty="0">
                <a:latin typeface="微软雅黑" panose="020B0503020204020204" charset="-122"/>
                <a:ea typeface="微软雅黑" panose="020B0503020204020204" charset="-122"/>
                <a:cs typeface="Arial" panose="020B0604020202090204"/>
                <a:sym typeface="+mn-ea"/>
              </a:rPr>
              <a:t>popular</a:t>
            </a:r>
            <a:r>
              <a:rPr sz="2000" spc="38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forms </a:t>
            </a:r>
            <a:r>
              <a:rPr sz="2000" spc="10" dirty="0">
                <a:latin typeface="微软雅黑" panose="020B0503020204020204" charset="-122"/>
                <a:ea typeface="微软雅黑" panose="020B0503020204020204" charset="-122"/>
                <a:cs typeface="Arial" panose="020B0604020202090204"/>
                <a:sym typeface="+mn-ea"/>
              </a:rPr>
              <a:t>of  entertainment. Judging </a:t>
            </a:r>
            <a:r>
              <a:rPr sz="2000" spc="35" dirty="0">
                <a:latin typeface="微软雅黑" panose="020B0503020204020204" charset="-122"/>
                <a:ea typeface="微软雅黑" panose="020B0503020204020204" charset="-122"/>
                <a:cs typeface="Arial" panose="020B0604020202090204"/>
                <a:sym typeface="+mn-ea"/>
              </a:rPr>
              <a:t>from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amount of </a:t>
            </a:r>
            <a:r>
              <a:rPr sz="2000" dirty="0">
                <a:latin typeface="微软雅黑" panose="020B0503020204020204" charset="-122"/>
                <a:ea typeface="微软雅黑" panose="020B0503020204020204" charset="-122"/>
                <a:cs typeface="Arial" panose="020B0604020202090204"/>
                <a:sym typeface="+mn-ea"/>
              </a:rPr>
              <a:t>time people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willing to </a:t>
            </a:r>
            <a:r>
              <a:rPr sz="2000" spc="25" dirty="0">
                <a:latin typeface="微软雅黑" panose="020B0503020204020204" charset="-122"/>
                <a:ea typeface="微软雅黑" panose="020B0503020204020204" charset="-122"/>
                <a:cs typeface="Arial" panose="020B0604020202090204"/>
                <a:sym typeface="+mn-ea"/>
              </a:rPr>
              <a:t>spend </a:t>
            </a:r>
            <a:r>
              <a:rPr sz="2000" spc="75" dirty="0">
                <a:latin typeface="微软雅黑" panose="020B0503020204020204" charset="-122"/>
                <a:ea typeface="微软雅黑" panose="020B0503020204020204" charset="-122"/>
                <a:cs typeface="Arial" panose="020B0604020202090204"/>
                <a:sym typeface="+mn-ea"/>
              </a:rPr>
              <a:t>on </a:t>
            </a:r>
            <a:r>
              <a:rPr sz="2000" spc="10" dirty="0">
                <a:latin typeface="微软雅黑" panose="020B0503020204020204" charset="-122"/>
                <a:ea typeface="微软雅黑" panose="020B0503020204020204" charset="-122"/>
                <a:cs typeface="Arial" panose="020B0604020202090204"/>
                <a:sym typeface="+mn-ea"/>
              </a:rPr>
              <a:t>watching </a:t>
            </a:r>
            <a:r>
              <a:rPr sz="2000" spc="15" dirty="0">
                <a:latin typeface="微软雅黑" panose="020B0503020204020204" charset="-122"/>
                <a:ea typeface="微软雅黑" panose="020B0503020204020204" charset="-122"/>
                <a:cs typeface="Arial" panose="020B0604020202090204"/>
                <a:sym typeface="+mn-ea"/>
              </a:rPr>
              <a:t>them, </a:t>
            </a:r>
            <a:r>
              <a:rPr sz="2000" dirty="0">
                <a:latin typeface="微软雅黑" panose="020B0503020204020204" charset="-122"/>
                <a:ea typeface="微软雅黑" panose="020B0503020204020204" charset="-122"/>
                <a:cs typeface="Arial" panose="020B0604020202090204"/>
                <a:sym typeface="+mn-ea"/>
              </a:rPr>
              <a:t>I </a:t>
            </a:r>
            <a:r>
              <a:rPr sz="2000" spc="10" dirty="0">
                <a:latin typeface="微软雅黑" panose="020B0503020204020204" charset="-122"/>
                <a:ea typeface="微软雅黑" panose="020B0503020204020204" charset="-122"/>
                <a:cs typeface="Arial" panose="020B0604020202090204"/>
                <a:sym typeface="+mn-ea"/>
              </a:rPr>
              <a:t>rea</a:t>
            </a:r>
            <a:r>
              <a:rPr lang="en-US" sz="2000" spc="10" dirty="0">
                <a:latin typeface="微软雅黑" panose="020B0503020204020204" charset="-122"/>
                <a:ea typeface="微软雅黑" panose="020B0503020204020204" charset="-122"/>
                <a:cs typeface="Arial" panose="020B0604020202090204"/>
                <a:sym typeface="+mn-ea"/>
              </a:rPr>
              <a:t>ll</a:t>
            </a:r>
            <a:r>
              <a:rPr sz="2000" spc="10" dirty="0">
                <a:latin typeface="微软雅黑" panose="020B0503020204020204" charset="-122"/>
                <a:ea typeface="微软雅黑" panose="020B0503020204020204" charset="-122"/>
                <a:cs typeface="Arial" panose="020B0604020202090204"/>
                <a:sym typeface="+mn-ea"/>
              </a:rPr>
              <a:t>y </a:t>
            </a:r>
            <a:r>
              <a:rPr sz="2000" spc="15" dirty="0">
                <a:latin typeface="微软雅黑" panose="020B0503020204020204" charset="-122"/>
                <a:ea typeface="微软雅黑" panose="020B0503020204020204" charset="-122"/>
                <a:cs typeface="Arial" panose="020B0604020202090204"/>
                <a:sym typeface="+mn-ea"/>
              </a:rPr>
              <a:t>agree with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statement. </a:t>
            </a:r>
            <a:r>
              <a:rPr sz="2000" u="sng" spc="50" dirty="0">
                <a:solidFill>
                  <a:schemeClr val="bg2">
                    <a:lumMod val="50000"/>
                  </a:schemeClr>
                </a:solidFill>
                <a:latin typeface="微软雅黑" panose="020B0503020204020204" charset="-122"/>
                <a:ea typeface="微软雅黑" panose="020B0503020204020204" charset="-122"/>
                <a:cs typeface="Arial" panose="020B0604020202090204"/>
                <a:sym typeface="+mn-ea"/>
              </a:rPr>
              <a:t>We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have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dozens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of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reasons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for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our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love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of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movies.</a:t>
            </a:r>
            <a:r>
              <a:rPr sz="2000" spc="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But </a:t>
            </a:r>
            <a:r>
              <a:rPr sz="2000" spc="-10" dirty="0">
                <a:latin typeface="微软雅黑" panose="020B0503020204020204" charset="-122"/>
                <a:ea typeface="微软雅黑" panose="020B0503020204020204" charset="-122"/>
                <a:cs typeface="Arial" panose="020B0604020202090204"/>
                <a:sym typeface="+mn-ea"/>
              </a:rPr>
              <a:t>the </a:t>
            </a:r>
            <a:r>
              <a:rPr sz="2000" dirty="0">
                <a:latin typeface="微软雅黑" panose="020B0503020204020204" charset="-122"/>
                <a:ea typeface="微软雅黑" panose="020B0503020204020204" charset="-122"/>
                <a:cs typeface="Arial" panose="020B0604020202090204"/>
                <a:sym typeface="+mn-ea"/>
              </a:rPr>
              <a:t>most </a:t>
            </a:r>
            <a:r>
              <a:rPr sz="2000" spc="15" dirty="0">
                <a:latin typeface="微软雅黑" panose="020B0503020204020204" charset="-122"/>
                <a:ea typeface="微软雅黑" panose="020B0503020204020204" charset="-122"/>
                <a:cs typeface="Arial" panose="020B0604020202090204"/>
                <a:sym typeface="+mn-ea"/>
              </a:rPr>
              <a:t>obvious </a:t>
            </a:r>
            <a:r>
              <a:rPr sz="2000" dirty="0">
                <a:latin typeface="微软雅黑" panose="020B0503020204020204" charset="-122"/>
                <a:ea typeface="微软雅黑" panose="020B0503020204020204" charset="-122"/>
                <a:cs typeface="Arial" panose="020B0604020202090204"/>
                <a:sym typeface="+mn-ea"/>
              </a:rPr>
              <a:t>ones </a:t>
            </a:r>
            <a:r>
              <a:rPr sz="2000" spc="10" dirty="0">
                <a:latin typeface="微软雅黑" panose="020B0503020204020204" charset="-122"/>
                <a:ea typeface="微软雅黑" panose="020B0503020204020204" charset="-122"/>
                <a:cs typeface="Arial" panose="020B0604020202090204"/>
                <a:sym typeface="+mn-ea"/>
              </a:rPr>
              <a:t>are </a:t>
            </a:r>
            <a:r>
              <a:rPr sz="2000" dirty="0">
                <a:latin typeface="微软雅黑" panose="020B0503020204020204" charset="-122"/>
                <a:ea typeface="微软雅黑" panose="020B0503020204020204" charset="-122"/>
                <a:cs typeface="Arial" panose="020B0604020202090204"/>
                <a:sym typeface="+mn-ea"/>
              </a:rPr>
              <a:t>the story, the </a:t>
            </a:r>
            <a:r>
              <a:rPr sz="2000" spc="25" dirty="0">
                <a:latin typeface="微软雅黑" panose="020B0503020204020204" charset="-122"/>
                <a:ea typeface="微软雅黑" panose="020B0503020204020204" charset="-122"/>
                <a:cs typeface="Arial" panose="020B0604020202090204"/>
                <a:sym typeface="+mn-ea"/>
              </a:rPr>
              <a:t>special </a:t>
            </a:r>
            <a:r>
              <a:rPr sz="2000" spc="15" dirty="0">
                <a:latin typeface="微软雅黑" panose="020B0503020204020204" charset="-122"/>
                <a:ea typeface="微软雅黑" panose="020B0503020204020204" charset="-122"/>
                <a:cs typeface="Arial" panose="020B0604020202090204"/>
                <a:sym typeface="+mn-ea"/>
              </a:rPr>
              <a:t>effects </a:t>
            </a:r>
            <a:r>
              <a:rPr sz="2000"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the</a:t>
            </a:r>
            <a:r>
              <a:rPr sz="2000" spc="10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stars.</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06195" y="2229167"/>
            <a:ext cx="4114800" cy="239966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entertainment</a:t>
            </a:r>
            <a:r>
              <a:rPr spc="-30" dirty="0">
                <a:latin typeface="微软雅黑" panose="020B0503020204020204" charset="-122"/>
                <a:ea typeface="微软雅黑" panose="020B0503020204020204" charset="-122"/>
                <a:cs typeface="Arial" panose="020B0604020202090204"/>
                <a:sym typeface="+mn-ea"/>
              </a:rPr>
              <a:t> </a:t>
            </a:r>
            <a:r>
              <a:rPr spc="25" dirty="0">
                <a:latin typeface="微软雅黑" panose="020B0503020204020204" charset="-122"/>
                <a:ea typeface="微软雅黑" panose="020B0503020204020204" charset="-122"/>
                <a:cs typeface="微软雅黑" panose="020B0503020204020204" charset="-122"/>
                <a:sym typeface="+mn-ea"/>
              </a:rPr>
              <a:t>娱乐</a:t>
            </a:r>
            <a:endParaRPr spc="25"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judge  v. </a:t>
            </a:r>
            <a:r>
              <a:rPr lang="zh-CN" altLang="en-US" dirty="0">
                <a:latin typeface="微软雅黑" panose="020B0503020204020204" charset="-122"/>
                <a:ea typeface="微软雅黑" panose="020B0503020204020204" charset="-122"/>
                <a:cs typeface="微软雅黑" panose="020B0503020204020204" charset="-122"/>
                <a:sym typeface="+mn-ea"/>
              </a:rPr>
              <a:t>判断</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statement   n. </a:t>
            </a:r>
            <a:r>
              <a:rPr lang="zh-CN" altLang="en-US" dirty="0">
                <a:latin typeface="微软雅黑" panose="020B0503020204020204" charset="-122"/>
                <a:ea typeface="微软雅黑" panose="020B0503020204020204" charset="-122"/>
                <a:cs typeface="微软雅黑" panose="020B0503020204020204" charset="-122"/>
                <a:sym typeface="+mn-ea"/>
              </a:rPr>
              <a:t>声明、陈述</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dozen  12</a:t>
            </a:r>
            <a:r>
              <a:rPr lang="zh-CN" altLang="en-US" dirty="0">
                <a:latin typeface="微软雅黑" panose="020B0503020204020204" charset="-122"/>
                <a:ea typeface="微软雅黑" panose="020B0503020204020204" charset="-122"/>
                <a:cs typeface="微软雅黑" panose="020B0503020204020204" charset="-122"/>
                <a:sym typeface="+mn-ea"/>
              </a:rPr>
              <a:t>个，一打</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en-US" altLang="zh-CN" dirty="0">
                <a:latin typeface="微软雅黑" panose="020B0503020204020204" charset="-122"/>
                <a:ea typeface="微软雅黑" panose="020B0503020204020204" charset="-122"/>
                <a:cs typeface="微软雅黑" panose="020B0503020204020204" charset="-122"/>
                <a:sym typeface="+mn-ea"/>
              </a:rPr>
              <a:t>    dozens of </a:t>
            </a:r>
            <a:r>
              <a:rPr lang="zh-CN" altLang="en-US" dirty="0">
                <a:latin typeface="微软雅黑" panose="020B0503020204020204" charset="-122"/>
                <a:ea typeface="微软雅黑" panose="020B0503020204020204" charset="-122"/>
                <a:cs typeface="微软雅黑" panose="020B0503020204020204" charset="-122"/>
                <a:sym typeface="+mn-ea"/>
              </a:rPr>
              <a:t>许多、好多</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31629" y="7561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 </a:t>
            </a:r>
            <a:r>
              <a:rPr lang="zh-CN" altLang="en-US" sz="2800" b="1" dirty="0">
                <a:solidFill>
                  <a:schemeClr val="accent1">
                    <a:lumMod val="90000"/>
                  </a:schemeClr>
                </a:solidFill>
                <a:latin typeface="微软雅黑" panose="020B0503020204020204" charset="-122"/>
                <a:ea typeface="微软雅黑" panose="020B0503020204020204" charset="-122"/>
              </a:rPr>
              <a:t>主体段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78504" y="2589042"/>
            <a:ext cx="11459845" cy="235218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703060505090304" pitchFamily="18" charset="0"/>
              </a:rPr>
              <a:t>记叙文</a:t>
            </a:r>
            <a:endParaRPr lang="en-US" altLang="zh-CN" sz="2000" kern="100" dirty="0">
              <a:solidFill>
                <a:schemeClr val="tx1"/>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703060505090304" pitchFamily="18" charset="0"/>
              </a:rPr>
              <a:t>议论文</a:t>
            </a:r>
            <a:endParaRPr lang="en-US" altLang="zh-CN" sz="2000" kern="100" dirty="0">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说明文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描写文</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endParaRPr lang="zh-CN" altLang="zh-CN" kern="100" dirty="0">
              <a:solidFill>
                <a:schemeClr val="tx1">
                  <a:lumMod val="75000"/>
                  <a:lumOff val="25000"/>
                </a:schemeClr>
              </a:solidFill>
              <a:latin typeface="等线" panose="02010600030101010101" pitchFamily="2" charset="-122"/>
              <a:ea typeface="等线" panose="02010600030101010101" pitchFamily="2" charset="-122"/>
              <a:cs typeface="Times New Roman" panose="02020703060505090304" pitchFamily="18" charset="0"/>
            </a:endParaRPr>
          </a:p>
        </p:txBody>
      </p:sp>
      <p:sp>
        <p:nvSpPr>
          <p:cNvPr id="4" name="文本框 3"/>
          <p:cNvSpPr txBox="1"/>
          <p:nvPr/>
        </p:nvSpPr>
        <p:spPr>
          <a:xfrm>
            <a:off x="978309" y="2065754"/>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文体分类</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5" name="图示 4"/>
          <p:cNvGraphicFramePr/>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978309" y="4680239"/>
            <a:ext cx="8269386" cy="52322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主体段是考试最常考的补充段落题</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sp>
        <p:nvSpPr>
          <p:cNvPr id="8" name="文本框 7"/>
          <p:cNvSpPr txBox="1"/>
          <p:nvPr/>
        </p:nvSpPr>
        <p:spPr>
          <a:xfrm>
            <a:off x="301625" y="77470"/>
            <a:ext cx="3913505" cy="368300"/>
          </a:xfrm>
          <a:prstGeom prst="rect">
            <a:avLst/>
          </a:prstGeom>
          <a:noFill/>
        </p:spPr>
        <p:txBody>
          <a:bodyPr wrap="none" rtlCol="0">
            <a:spAutoFit/>
          </a:bodyPr>
          <a:p>
            <a:pPr algn="l"/>
            <a:r>
              <a:rPr lang="zh-CN" altLang="en-US">
                <a:solidFill>
                  <a:schemeClr val="accent4">
                    <a:lumMod val="20000"/>
                    <a:lumOff val="80000"/>
                  </a:schemeClr>
                </a:solidFill>
              </a:rPr>
              <a:t>1.2.3三、说明文(Expository Writing)</a:t>
            </a:r>
            <a:endParaRPr lang="zh-CN" altLang="en-US">
              <a:solidFill>
                <a:schemeClr val="accent4">
                  <a:lumMod val="20000"/>
                  <a:lumOff val="8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endParaRPr sz="2000" spc="-15"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sz="2000" spc="50" dirty="0">
              <a:latin typeface="微软雅黑" panose="020B0503020204020204" charset="-122"/>
              <a:ea typeface="微软雅黑" panose="020B0503020204020204" charset="-122"/>
              <a:cs typeface="Arial" panose="020B0604020202090204"/>
              <a:sym typeface="+mn-ea"/>
            </a:endParaRPr>
          </a:p>
          <a:p>
            <a:pPr>
              <a:lnSpc>
                <a:spcPct val="200000"/>
              </a:lnSpc>
            </a:pPr>
            <a:r>
              <a:rPr sz="2000" spc="5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dozens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reasons  </a:t>
            </a:r>
            <a:r>
              <a:rPr sz="2000" spc="15"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love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movies. </a:t>
            </a:r>
            <a:endParaRPr sz="2000" spc="5" dirty="0">
              <a:latin typeface="微软雅黑" panose="020B0503020204020204" charset="-122"/>
              <a:ea typeface="微软雅黑" panose="020B0503020204020204" charset="-122"/>
              <a:cs typeface="Arial" panose="020B0604020202090204"/>
              <a:sym typeface="+mn-ea"/>
            </a:endParaRP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90204"/>
                <a:sym typeface="+mn-ea"/>
              </a:rPr>
              <a:t>仿写：</a:t>
            </a:r>
            <a:endParaRPr lang="en-US" altLang="zh-CN" sz="2000" spc="5" dirty="0">
              <a:solidFill>
                <a:schemeClr val="tx1"/>
              </a:solidFill>
              <a:latin typeface="微软雅黑" panose="020B0503020204020204" charset="-122"/>
              <a:ea typeface="微软雅黑" panose="020B0503020204020204" charset="-122"/>
              <a:cs typeface="Arial" panose="020B060402020209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485900" y="4715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4027170" cy="368300"/>
          </a:xfrm>
          <a:prstGeom prst="rect">
            <a:avLst/>
          </a:prstGeom>
          <a:noFill/>
        </p:spPr>
        <p:txBody>
          <a:bodyPr wrap="none" rtlCol="0">
            <a:spAutoFit/>
          </a:bodyPr>
          <a:p>
            <a:pPr algn="l"/>
            <a:r>
              <a:rPr lang="zh-CN" altLang="en-US">
                <a:solidFill>
                  <a:schemeClr val="accent4">
                    <a:lumMod val="20000"/>
                    <a:lumOff val="80000"/>
                  </a:schemeClr>
                </a:solidFill>
              </a:rPr>
              <a:t>1.3.4.1时间顺序(Chronological Order)</a:t>
            </a:r>
            <a:endParaRPr lang="zh-CN" altLang="en-US">
              <a:solidFill>
                <a:schemeClr val="accent4">
                  <a:lumMod val="20000"/>
                  <a:lumOff val="8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endParaRPr sz="2000" spc="-15"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sz="2000" spc="50" dirty="0">
              <a:latin typeface="微软雅黑" panose="020B0503020204020204" charset="-122"/>
              <a:ea typeface="微软雅黑" panose="020B0503020204020204" charset="-122"/>
              <a:cs typeface="Arial" panose="020B0604020202090204"/>
              <a:sym typeface="+mn-ea"/>
            </a:endParaRPr>
          </a:p>
          <a:p>
            <a:pPr>
              <a:lnSpc>
                <a:spcPct val="200000"/>
              </a:lnSpc>
            </a:pPr>
            <a:r>
              <a:rPr sz="2000" spc="5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dozens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reasons </a:t>
            </a:r>
            <a:r>
              <a:rPr sz="2000" spc="15"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love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movies. </a:t>
            </a:r>
            <a:endParaRPr sz="2000" spc="5" dirty="0">
              <a:latin typeface="微软雅黑" panose="020B0503020204020204" charset="-122"/>
              <a:ea typeface="微软雅黑" panose="020B0503020204020204" charset="-122"/>
              <a:cs typeface="Arial" panose="020B0604020202090204"/>
              <a:sym typeface="+mn-ea"/>
            </a:endParaRP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90204"/>
                <a:sym typeface="+mn-ea"/>
              </a:rPr>
              <a:t>仿写：①</a:t>
            </a:r>
            <a:r>
              <a:rPr lang="en-US" altLang="zh-CN" sz="2000" spc="5" dirty="0">
                <a:solidFill>
                  <a:schemeClr val="tx1"/>
                </a:solidFill>
                <a:latin typeface="微软雅黑" panose="020B0503020204020204" charset="-122"/>
                <a:ea typeface="微软雅黑" panose="020B0503020204020204" charset="-122"/>
                <a:cs typeface="Arial" panose="020B0604020202090204"/>
                <a:sym typeface="+mn-ea"/>
              </a:rPr>
              <a:t>The attraction of movie stars is one reason for our love of movies. </a:t>
            </a:r>
            <a:endParaRPr lang="en-US" altLang="zh-CN" sz="2000" spc="5" dirty="0">
              <a:solidFill>
                <a:schemeClr val="tx1"/>
              </a:solidFill>
              <a:latin typeface="微软雅黑" panose="020B0503020204020204" charset="-122"/>
              <a:ea typeface="微软雅黑" panose="020B0503020204020204" charset="-122"/>
              <a:cs typeface="Arial" panose="020B060402020209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485900" y="42612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340100" cy="368300"/>
          </a:xfrm>
          <a:prstGeom prst="rect">
            <a:avLst/>
          </a:prstGeom>
          <a:noFill/>
        </p:spPr>
        <p:txBody>
          <a:bodyPr wrap="none" rtlCol="0">
            <a:spAutoFit/>
          </a:bodyPr>
          <a:p>
            <a:pPr algn="l"/>
            <a:r>
              <a:rPr lang="zh-CN" altLang="en-US">
                <a:solidFill>
                  <a:schemeClr val="accent4">
                    <a:lumMod val="20000"/>
                    <a:lumOff val="80000"/>
                  </a:schemeClr>
                </a:solidFill>
              </a:rPr>
              <a:t>1.3.4.2空间顺序(Spatial Order)</a:t>
            </a:r>
            <a:endParaRPr lang="zh-CN" altLang="en-US">
              <a:solidFill>
                <a:schemeClr val="accent4">
                  <a:lumMod val="20000"/>
                  <a:lumOff val="80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520680" cy="5015865"/>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movies</a:t>
            </a:r>
            <a:r>
              <a:rPr lang="en-US" sz="2000" spc="-1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0" dirty="0">
                <a:solidFill>
                  <a:srgbClr val="FF0000"/>
                </a:solidFill>
                <a:latin typeface="微软雅黑" panose="020B0503020204020204" charset="-122"/>
                <a:ea typeface="微软雅黑" panose="020B0503020204020204" charset="-122"/>
                <a:cs typeface="微软雅黑" panose="020B0503020204020204" charset="-122"/>
                <a:sym typeface="+mn-ea"/>
              </a:rPr>
              <a:t>popularity</a:t>
            </a:r>
            <a:r>
              <a:rPr sz="2000" spc="6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and</a:t>
            </a:r>
            <a:r>
              <a:rPr sz="2000" spc="50"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movie</a:t>
            </a:r>
            <a:r>
              <a:rPr sz="2000" spc="55" dirty="0">
                <a:solidFill>
                  <a:srgbClr val="FF0000"/>
                </a:solidFill>
                <a:latin typeface="微软雅黑" panose="020B0503020204020204" charset="-122"/>
                <a:ea typeface="微软雅黑" panose="020B0503020204020204" charset="-122"/>
                <a:cs typeface="微软雅黑" panose="020B0503020204020204" charset="-122"/>
                <a:sym typeface="+mn-ea"/>
              </a:rPr>
              <a:t> </a:t>
            </a:r>
            <a:r>
              <a:rPr sz="2000" spc="-15" dirty="0">
                <a:solidFill>
                  <a:srgbClr val="FF0000"/>
                </a:solidFill>
                <a:latin typeface="微软雅黑" panose="020B0503020204020204" charset="-122"/>
                <a:ea typeface="微软雅黑" panose="020B0503020204020204" charset="-122"/>
                <a:cs typeface="微软雅黑" panose="020B0503020204020204" charset="-122"/>
                <a:sym typeface="+mn-ea"/>
              </a:rPr>
              <a:t>stars</a:t>
            </a:r>
            <a:endParaRPr sz="2000" spc="-15" dirty="0">
              <a:solidFill>
                <a:srgbClr val="FF0000"/>
              </a:solidFill>
              <a:latin typeface="微软雅黑" panose="020B0503020204020204" charset="-122"/>
              <a:ea typeface="微软雅黑" panose="020B0503020204020204" charset="-122"/>
              <a:cs typeface="微软雅黑" panose="020B0503020204020204" charset="-122"/>
              <a:sym typeface="+mn-ea"/>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sz="2000" spc="50" dirty="0">
              <a:latin typeface="微软雅黑" panose="020B0503020204020204" charset="-122"/>
              <a:ea typeface="微软雅黑" panose="020B0503020204020204" charset="-122"/>
              <a:cs typeface="Arial" panose="020B0604020202090204"/>
              <a:sym typeface="+mn-ea"/>
            </a:endParaRPr>
          </a:p>
          <a:p>
            <a:pPr>
              <a:lnSpc>
                <a:spcPct val="200000"/>
              </a:lnSpc>
            </a:pPr>
            <a:r>
              <a:rPr sz="2000" spc="5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have </a:t>
            </a:r>
            <a:r>
              <a:rPr sz="2000" dirty="0">
                <a:latin typeface="微软雅黑" panose="020B0503020204020204" charset="-122"/>
                <a:ea typeface="微软雅黑" panose="020B0503020204020204" charset="-122"/>
                <a:cs typeface="Arial" panose="020B0604020202090204"/>
                <a:sym typeface="+mn-ea"/>
              </a:rPr>
              <a:t>dozens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reasons </a:t>
            </a:r>
            <a:r>
              <a:rPr sz="2000" spc="15" dirty="0">
                <a:latin typeface="微软雅黑" panose="020B0503020204020204" charset="-122"/>
                <a:ea typeface="微软雅黑" panose="020B0503020204020204" charset="-122"/>
                <a:cs typeface="Arial" panose="020B0604020202090204"/>
                <a:sym typeface="+mn-ea"/>
              </a:rPr>
              <a:t>for </a:t>
            </a:r>
            <a:r>
              <a:rPr sz="2000" spc="-5" dirty="0">
                <a:latin typeface="微软雅黑" panose="020B0503020204020204" charset="-122"/>
                <a:ea typeface="微软雅黑" panose="020B0503020204020204" charset="-122"/>
                <a:cs typeface="Arial" panose="020B0604020202090204"/>
                <a:sym typeface="+mn-ea"/>
              </a:rPr>
              <a:t>our </a:t>
            </a:r>
            <a:r>
              <a:rPr sz="2000" dirty="0">
                <a:latin typeface="微软雅黑" panose="020B0503020204020204" charset="-122"/>
                <a:ea typeface="微软雅黑" panose="020B0503020204020204" charset="-122"/>
                <a:cs typeface="Arial" panose="020B0604020202090204"/>
                <a:sym typeface="+mn-ea"/>
              </a:rPr>
              <a:t>love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movies. </a:t>
            </a:r>
            <a:endParaRPr sz="2000" spc="5" dirty="0">
              <a:latin typeface="微软雅黑" panose="020B0503020204020204" charset="-122"/>
              <a:ea typeface="微软雅黑" panose="020B0503020204020204" charset="-122"/>
              <a:cs typeface="Arial" panose="020B0604020202090204"/>
              <a:sym typeface="+mn-ea"/>
            </a:endParaRPr>
          </a:p>
          <a:p>
            <a:pPr>
              <a:lnSpc>
                <a:spcPct val="200000"/>
              </a:lnSpc>
            </a:pPr>
            <a:r>
              <a:rPr lang="zh-CN" altLang="en-US" sz="2000" spc="5" dirty="0">
                <a:solidFill>
                  <a:schemeClr val="tx1"/>
                </a:solidFill>
                <a:latin typeface="微软雅黑" panose="020B0503020204020204" charset="-122"/>
                <a:ea typeface="微软雅黑" panose="020B0503020204020204" charset="-122"/>
                <a:cs typeface="Arial" panose="020B0604020202090204"/>
                <a:sym typeface="+mn-ea"/>
              </a:rPr>
              <a:t>仿写：①</a:t>
            </a:r>
            <a:r>
              <a:rPr lang="en-US" altLang="zh-CN" sz="2000" spc="5" dirty="0">
                <a:solidFill>
                  <a:schemeClr val="tx1"/>
                </a:solidFill>
                <a:latin typeface="微软雅黑" panose="020B0503020204020204" charset="-122"/>
                <a:ea typeface="微软雅黑" panose="020B0503020204020204" charset="-122"/>
                <a:cs typeface="Arial" panose="020B0604020202090204"/>
                <a:sym typeface="+mn-ea"/>
              </a:rPr>
              <a:t>The attraction of movie stars is one reason for our love of movies.</a:t>
            </a:r>
            <a:endParaRPr lang="en-US" altLang="zh-CN" sz="2000" spc="5" dirty="0">
              <a:solidFill>
                <a:schemeClr val="tx1"/>
              </a:solidFill>
              <a:latin typeface="微软雅黑" panose="020B0503020204020204" charset="-122"/>
              <a:ea typeface="微软雅黑" panose="020B0503020204020204" charset="-122"/>
              <a:cs typeface="Arial" panose="020B0604020202090204"/>
              <a:sym typeface="+mn-ea"/>
            </a:endParaRPr>
          </a:p>
          <a:p>
            <a:pPr>
              <a:lnSpc>
                <a:spcPct val="200000"/>
              </a:lnSpc>
            </a:pPr>
            <a:r>
              <a:rPr lang="zh-CN" sz="2000" dirty="0">
                <a:latin typeface="微软雅黑" panose="020B0503020204020204" charset="-122"/>
                <a:ea typeface="微软雅黑" panose="020B0503020204020204" charset="-122"/>
                <a:cs typeface="微软雅黑" panose="020B0503020204020204" charset="-122"/>
                <a:sym typeface="+mn-ea"/>
              </a:rPr>
              <a:t>②</a:t>
            </a:r>
            <a:r>
              <a:rPr sz="2000" dirty="0">
                <a:latin typeface="微软雅黑" panose="020B0503020204020204" charset="-122"/>
                <a:ea typeface="微软雅黑" panose="020B0503020204020204" charset="-122"/>
                <a:cs typeface="微软雅黑" panose="020B0503020204020204" charset="-122"/>
                <a:sym typeface="+mn-ea"/>
              </a:rPr>
              <a:t>The </a:t>
            </a:r>
            <a:r>
              <a:rPr sz="2000" spc="-5" dirty="0">
                <a:latin typeface="微软雅黑" panose="020B0503020204020204" charset="-122"/>
                <a:ea typeface="微软雅黑" panose="020B0503020204020204" charset="-122"/>
                <a:cs typeface="微软雅黑" panose="020B0503020204020204" charset="-122"/>
                <a:sym typeface="+mn-ea"/>
              </a:rPr>
              <a:t>charm</a:t>
            </a:r>
            <a:r>
              <a:rPr sz="2000"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微软雅黑" panose="020B0503020204020204" charset="-122"/>
                <a:sym typeface="+mn-ea"/>
              </a:rPr>
              <a:t>of</a:t>
            </a:r>
            <a:r>
              <a:rPr sz="2000" spc="25" dirty="0">
                <a:latin typeface="微软雅黑" panose="020B0503020204020204" charset="-122"/>
                <a:ea typeface="微软雅黑" panose="020B0503020204020204" charset="-122"/>
                <a:cs typeface="微软雅黑" panose="020B0503020204020204" charset="-122"/>
                <a:sym typeface="+mn-ea"/>
              </a:rPr>
              <a:t> </a:t>
            </a:r>
            <a:r>
              <a:rPr sz="2000" spc="-5" dirty="0">
                <a:latin typeface="微软雅黑" panose="020B0503020204020204" charset="-122"/>
                <a:ea typeface="微软雅黑" panose="020B0503020204020204" charset="-122"/>
                <a:cs typeface="微软雅黑" panose="020B0503020204020204" charset="-122"/>
                <a:sym typeface="+mn-ea"/>
              </a:rPr>
              <a:t>movie</a:t>
            </a:r>
            <a:r>
              <a:rPr sz="2000" spc="1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stars</a:t>
            </a:r>
            <a:r>
              <a:rPr sz="2000" spc="75"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微软雅黑" panose="020B0503020204020204" charset="-122"/>
                <a:sym typeface="+mn-ea"/>
              </a:rPr>
              <a:t>is</a:t>
            </a:r>
            <a:r>
              <a:rPr sz="2000" spc="1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another</a:t>
            </a:r>
            <a:r>
              <a:rPr sz="2000" spc="55" dirty="0">
                <a:latin typeface="微软雅黑" panose="020B0503020204020204" charset="-122"/>
                <a:ea typeface="微软雅黑" panose="020B0503020204020204" charset="-122"/>
                <a:cs typeface="微软雅黑" panose="020B0503020204020204" charset="-122"/>
                <a:sym typeface="+mn-ea"/>
              </a:rPr>
              <a:t> </a:t>
            </a:r>
            <a:r>
              <a:rPr sz="2000" spc="-5" dirty="0">
                <a:latin typeface="微软雅黑" panose="020B0503020204020204" charset="-122"/>
                <a:ea typeface="微软雅黑" panose="020B0503020204020204" charset="-122"/>
                <a:cs typeface="微软雅黑" panose="020B0503020204020204" charset="-122"/>
                <a:sym typeface="+mn-ea"/>
              </a:rPr>
              <a:t>reason</a:t>
            </a:r>
            <a:r>
              <a:rPr sz="2000" spc="25" dirty="0">
                <a:latin typeface="微软雅黑" panose="020B0503020204020204" charset="-122"/>
                <a:ea typeface="微软雅黑" panose="020B0503020204020204" charset="-122"/>
                <a:cs typeface="微软雅黑" panose="020B0503020204020204" charset="-122"/>
                <a:sym typeface="+mn-ea"/>
              </a:rPr>
              <a:t> </a:t>
            </a:r>
            <a:r>
              <a:rPr sz="2000" spc="-15" dirty="0">
                <a:latin typeface="微软雅黑" panose="020B0503020204020204" charset="-122"/>
                <a:ea typeface="微软雅黑" panose="020B0503020204020204" charset="-122"/>
                <a:cs typeface="微软雅黑" panose="020B0503020204020204" charset="-122"/>
                <a:sym typeface="+mn-ea"/>
              </a:rPr>
              <a:t>for</a:t>
            </a:r>
            <a:r>
              <a:rPr sz="2000" spc="55" dirty="0">
                <a:latin typeface="微软雅黑" panose="020B0503020204020204" charset="-122"/>
                <a:ea typeface="微软雅黑" panose="020B0503020204020204" charset="-122"/>
                <a:cs typeface="微软雅黑" panose="020B0503020204020204" charset="-122"/>
                <a:sym typeface="+mn-ea"/>
              </a:rPr>
              <a:t> </a:t>
            </a:r>
            <a:r>
              <a:rPr sz="2000" dirty="0">
                <a:latin typeface="微软雅黑" panose="020B0503020204020204" charset="-122"/>
                <a:ea typeface="微软雅黑" panose="020B0503020204020204" charset="-122"/>
                <a:cs typeface="微软雅黑" panose="020B0503020204020204" charset="-122"/>
                <a:sym typeface="+mn-ea"/>
              </a:rPr>
              <a:t>people </a:t>
            </a:r>
            <a:r>
              <a:rPr sz="2000" spc="-10" dirty="0">
                <a:latin typeface="微软雅黑" panose="020B0503020204020204" charset="-122"/>
                <a:ea typeface="微软雅黑" panose="020B0503020204020204" charset="-122"/>
                <a:cs typeface="微软雅黑" panose="020B0503020204020204" charset="-122"/>
                <a:sym typeface="+mn-ea"/>
              </a:rPr>
              <a:t>who </a:t>
            </a:r>
            <a:r>
              <a:rPr sz="2000" spc="-25" dirty="0">
                <a:latin typeface="微软雅黑" panose="020B0503020204020204" charset="-122"/>
                <a:ea typeface="微软雅黑" panose="020B0503020204020204" charset="-122"/>
                <a:cs typeface="微软雅黑" panose="020B0503020204020204" charset="-122"/>
                <a:sym typeface="+mn-ea"/>
              </a:rPr>
              <a:t>love </a:t>
            </a:r>
            <a:r>
              <a:rPr sz="2000" spc="-20" dirty="0">
                <a:latin typeface="微软雅黑" panose="020B0503020204020204" charset="-122"/>
                <a:ea typeface="微软雅黑" panose="020B0503020204020204" charset="-122"/>
                <a:cs typeface="微软雅黑" panose="020B0503020204020204" charset="-122"/>
                <a:sym typeface="+mn-ea"/>
              </a:rPr>
              <a:t>watching </a:t>
            </a:r>
            <a:r>
              <a:rPr sz="2000" spc="-10" dirty="0">
                <a:latin typeface="微软雅黑" panose="020B0503020204020204" charset="-122"/>
                <a:ea typeface="微软雅黑" panose="020B0503020204020204" charset="-122"/>
                <a:cs typeface="微软雅黑" panose="020B0503020204020204" charset="-122"/>
                <a:sym typeface="+mn-ea"/>
              </a:rPr>
              <a:t>movies.</a:t>
            </a:r>
            <a:endParaRPr lang="en-US" altLang="zh-CN" sz="2000" spc="5" dirty="0">
              <a:solidFill>
                <a:schemeClr val="tx1"/>
              </a:solidFill>
              <a:latin typeface="微软雅黑" panose="020B0503020204020204" charset="-122"/>
              <a:ea typeface="微软雅黑" panose="020B0503020204020204" charset="-122"/>
              <a:cs typeface="Arial" panose="020B0604020202090204"/>
              <a:sym typeface="+mn-ea"/>
            </a:endParaRPr>
          </a:p>
          <a:p>
            <a:pPr>
              <a:lnSpc>
                <a:spcPct val="200000"/>
              </a:lnSpc>
            </a:pPr>
            <a:endParaRPr lang="en-US" altLang="zh-CN" sz="2000" spc="5" dirty="0">
              <a:solidFill>
                <a:schemeClr val="tx1"/>
              </a:solidFill>
              <a:latin typeface="微软雅黑" panose="020B0503020204020204" charset="-122"/>
              <a:ea typeface="微软雅黑" panose="020B0503020204020204" charset="-122"/>
              <a:cs typeface="Arial" panose="020B0604020202090204"/>
              <a:sym typeface="+mn-ea"/>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348578" y="46091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381375" cy="368300"/>
          </a:xfrm>
          <a:prstGeom prst="rect">
            <a:avLst/>
          </a:prstGeom>
          <a:noFill/>
        </p:spPr>
        <p:txBody>
          <a:bodyPr wrap="none" rtlCol="0">
            <a:spAutoFit/>
          </a:bodyPr>
          <a:p>
            <a:pPr algn="l"/>
            <a:r>
              <a:rPr lang="zh-CN" altLang="en-US">
                <a:solidFill>
                  <a:schemeClr val="accent4">
                    <a:lumMod val="20000"/>
                    <a:lumOff val="80000"/>
                  </a:schemeClr>
                </a:solidFill>
              </a:rPr>
              <a:t>1.3.4.3逻辑顺序(Logical Order)</a:t>
            </a:r>
            <a:endParaRPr lang="zh-CN" altLang="en-US">
              <a:solidFill>
                <a:schemeClr val="accent4">
                  <a:lumMod val="20000"/>
                  <a:lumOff val="8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：可以参照文章段落的展开方式</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endParaRPr lang="zh-CN" altLang="en-US" sz="2400" dirty="0">
              <a:latin typeface="微软雅黑" panose="020B0503020204020204" charset="-122"/>
              <a:ea typeface="微软雅黑" panose="020B0503020204020204" charset="-122"/>
            </a:endParaRPr>
          </a:p>
        </p:txBody>
      </p:sp>
      <p:graphicFrame>
        <p:nvGraphicFramePr>
          <p:cNvPr id="8" name="图示 7"/>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1348578" y="437367"/>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301625" y="77470"/>
            <a:ext cx="3562350" cy="368300"/>
          </a:xfrm>
          <a:prstGeom prst="rect">
            <a:avLst/>
          </a:prstGeom>
          <a:noFill/>
        </p:spPr>
        <p:txBody>
          <a:bodyPr wrap="none" rtlCol="0">
            <a:spAutoFit/>
          </a:bodyPr>
          <a:p>
            <a:pPr algn="l"/>
            <a:r>
              <a:rPr lang="zh-CN" altLang="en-US">
                <a:solidFill>
                  <a:schemeClr val="accent4">
                    <a:lumMod val="20000"/>
                    <a:lumOff val="80000"/>
                  </a:schemeClr>
                </a:solidFill>
              </a:rPr>
              <a:t>1.3.4.4举例说明(Examplification)</a:t>
            </a:r>
            <a:endParaRPr lang="zh-CN" altLang="en-US">
              <a:solidFill>
                <a:schemeClr val="accent4">
                  <a:lumMod val="20000"/>
                  <a:lumOff val="80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664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9210" y="802640"/>
            <a:ext cx="8162290" cy="5862320"/>
          </a:xfrm>
          <a:prstGeom prst="rect">
            <a:avLst/>
          </a:prstGeom>
        </p:spPr>
        <p:txBody>
          <a:bodyPr wrap="square">
            <a:spAutoFit/>
          </a:bodyPr>
          <a:lstStyle/>
          <a:p>
            <a:pPr marL="12700" marR="5080" algn="just" fontAlgn="auto">
              <a:lnSpc>
                <a:spcPts val="3000"/>
              </a:lnSpc>
              <a:spcBef>
                <a:spcPts val="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25" dirty="0">
                <a:latin typeface="微软雅黑" panose="020B0503020204020204" charset="-122"/>
                <a:ea typeface="微软雅黑" panose="020B0503020204020204" charset="-122"/>
                <a:cs typeface="微软雅黑" panose="020B0503020204020204" charset="-122"/>
                <a:sym typeface="+mn-ea"/>
              </a:rPr>
              <a:t>② </a:t>
            </a:r>
            <a:r>
              <a:rPr sz="2000" spc="15"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“movie” </a:t>
            </a:r>
            <a:r>
              <a:rPr sz="2000" spc="10" dirty="0">
                <a:latin typeface="微软雅黑" panose="020B0503020204020204" charset="-122"/>
                <a:ea typeface="微软雅黑" panose="020B0503020204020204" charset="-122"/>
                <a:cs typeface="Arial" panose="020B0604020202090204"/>
                <a:sym typeface="+mn-ea"/>
              </a:rPr>
              <a:t>is, </a:t>
            </a:r>
            <a:r>
              <a:rPr sz="2000" spc="5" dirty="0">
                <a:latin typeface="微软雅黑" panose="020B0503020204020204" charset="-122"/>
                <a:ea typeface="微软雅黑" panose="020B0503020204020204" charset="-122"/>
                <a:cs typeface="Arial" panose="020B0604020202090204"/>
                <a:sym typeface="+mn-ea"/>
              </a:rPr>
              <a:t>basically</a:t>
            </a:r>
            <a:r>
              <a:rPr lang="en-US" sz="2000" spc="5" dirty="0">
                <a:latin typeface="微软雅黑" panose="020B0503020204020204" charset="-122"/>
                <a:ea typeface="微软雅黑" panose="020B0503020204020204" charset="-122"/>
                <a:cs typeface="Arial" panose="020B0604020202090204"/>
                <a:sym typeface="+mn-ea"/>
              </a:rPr>
              <a:t>, </a:t>
            </a:r>
            <a:r>
              <a:rPr sz="2000" spc="5" dirty="0">
                <a:latin typeface="微软雅黑" panose="020B0503020204020204" charset="-122"/>
                <a:ea typeface="微软雅黑" panose="020B0503020204020204" charset="-122"/>
                <a:cs typeface="Arial" panose="020B0604020202090204"/>
                <a:sym typeface="+mn-ea"/>
              </a:rPr>
              <a:t>technology’s </a:t>
            </a:r>
            <a:r>
              <a:rPr sz="2000" spc="25" dirty="0">
                <a:latin typeface="微软雅黑" panose="020B0503020204020204" charset="-122"/>
                <a:ea typeface="微软雅黑" panose="020B0503020204020204" charset="-122"/>
                <a:cs typeface="Arial" panose="020B0604020202090204"/>
                <a:sym typeface="+mn-ea"/>
              </a:rPr>
              <a:t>answer </a:t>
            </a:r>
            <a:r>
              <a:rPr sz="2000" dirty="0">
                <a:latin typeface="微软雅黑" panose="020B0503020204020204" charset="-122"/>
                <a:ea typeface="微软雅黑" panose="020B0503020204020204" charset="-122"/>
                <a:cs typeface="Arial" panose="020B0604020202090204"/>
                <a:sym typeface="+mn-ea"/>
              </a:rPr>
              <a:t>to the </a:t>
            </a:r>
            <a:r>
              <a:rPr sz="2000" spc="10" dirty="0">
                <a:latin typeface="微软雅黑" panose="020B0503020204020204" charset="-122"/>
                <a:ea typeface="微软雅黑" panose="020B0503020204020204" charset="-122"/>
                <a:cs typeface="Arial" panose="020B0604020202090204"/>
                <a:sym typeface="+mn-ea"/>
              </a:rPr>
              <a:t>traditional </a:t>
            </a:r>
            <a:r>
              <a:rPr sz="2000" spc="15" dirty="0">
                <a:latin typeface="微软雅黑" panose="020B0503020204020204" charset="-122"/>
                <a:ea typeface="微软雅黑" panose="020B0503020204020204" charset="-122"/>
                <a:cs typeface="Arial" panose="020B0604020202090204"/>
                <a:sym typeface="+mn-ea"/>
              </a:rPr>
              <a:t>storybook. </a:t>
            </a:r>
            <a:r>
              <a:rPr sz="2000" spc="90" dirty="0">
                <a:latin typeface="微软雅黑" panose="020B0503020204020204" charset="-122"/>
                <a:ea typeface="微软雅黑" panose="020B0503020204020204" charset="-122"/>
                <a:cs typeface="Arial" panose="020B0604020202090204"/>
                <a:sym typeface="+mn-ea"/>
              </a:rPr>
              <a:t>We </a:t>
            </a:r>
            <a:r>
              <a:rPr sz="2000" dirty="0">
                <a:latin typeface="微软雅黑" panose="020B0503020204020204" charset="-122"/>
                <a:ea typeface="微软雅黑" panose="020B0503020204020204" charset="-122"/>
                <a:cs typeface="Arial" panose="020B0604020202090204"/>
                <a:sym typeface="+mn-ea"/>
              </a:rPr>
              <a:t>all hunger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life </a:t>
            </a:r>
            <a:r>
              <a:rPr sz="2000" spc="10" dirty="0">
                <a:latin typeface="微软雅黑" panose="020B0503020204020204" charset="-122"/>
                <a:ea typeface="微软雅黑" panose="020B0503020204020204" charset="-122"/>
                <a:cs typeface="Arial" panose="020B0604020202090204"/>
                <a:sym typeface="+mn-ea"/>
              </a:rPr>
              <a:t>full of passion, </a:t>
            </a:r>
            <a:r>
              <a:rPr sz="2000" spc="15" dirty="0">
                <a:latin typeface="微软雅黑" panose="020B0503020204020204" charset="-122"/>
                <a:ea typeface="微软雅黑" panose="020B0503020204020204" charset="-122"/>
                <a:cs typeface="Arial" panose="020B0604020202090204"/>
                <a:sym typeface="+mn-ea"/>
              </a:rPr>
              <a:t>excitement </a:t>
            </a:r>
            <a:r>
              <a:rPr sz="2000" spc="30" dirty="0">
                <a:latin typeface="微软雅黑" panose="020B0503020204020204" charset="-122"/>
                <a:ea typeface="微软雅黑" panose="020B0503020204020204" charset="-122"/>
                <a:cs typeface="Arial" panose="020B0604020202090204"/>
                <a:sym typeface="+mn-ea"/>
              </a:rPr>
              <a:t>and </a:t>
            </a:r>
            <a:r>
              <a:rPr sz="2000" dirty="0">
                <a:latin typeface="微软雅黑" panose="020B0503020204020204" charset="-122"/>
                <a:ea typeface="微软雅黑" panose="020B0503020204020204" charset="-122"/>
                <a:cs typeface="Arial" panose="020B0604020202090204"/>
                <a:sym typeface="+mn-ea"/>
              </a:rPr>
              <a:t>love. </a:t>
            </a:r>
            <a:r>
              <a:rPr sz="2000" spc="-5" dirty="0">
                <a:latin typeface="微软雅黑" panose="020B0503020204020204" charset="-122"/>
                <a:ea typeface="微软雅黑" panose="020B0503020204020204" charset="-122"/>
                <a:cs typeface="Arial" panose="020B0604020202090204"/>
                <a:sym typeface="+mn-ea"/>
              </a:rPr>
              <a:t>If </a:t>
            </a:r>
            <a:r>
              <a:rPr sz="2000" dirty="0">
                <a:latin typeface="微软雅黑" panose="020B0503020204020204" charset="-122"/>
                <a:ea typeface="微软雅黑" panose="020B0503020204020204" charset="-122"/>
                <a:cs typeface="Arial" panose="020B0604020202090204"/>
                <a:sym typeface="+mn-ea"/>
              </a:rPr>
              <a:t>we </a:t>
            </a:r>
            <a:r>
              <a:rPr sz="2000" spc="5" dirty="0">
                <a:latin typeface="微软雅黑" panose="020B0503020204020204" charset="-122"/>
                <a:ea typeface="微软雅黑" panose="020B0503020204020204" charset="-122"/>
                <a:cs typeface="Arial" panose="020B0604020202090204"/>
                <a:sym typeface="+mn-ea"/>
              </a:rPr>
              <a:t>don't </a:t>
            </a:r>
            <a:r>
              <a:rPr sz="2000" spc="15" dirty="0">
                <a:latin typeface="微软雅黑" panose="020B0503020204020204" charset="-122"/>
                <a:ea typeface="微软雅黑" panose="020B0503020204020204" charset="-122"/>
                <a:cs typeface="Arial" panose="020B0604020202090204"/>
                <a:sym typeface="+mn-ea"/>
              </a:rPr>
              <a:t>find </a:t>
            </a:r>
            <a:r>
              <a:rPr sz="2000" spc="25" dirty="0">
                <a:latin typeface="微软雅黑" panose="020B0503020204020204" charset="-122"/>
                <a:ea typeface="微软雅黑" panose="020B0503020204020204" charset="-122"/>
                <a:cs typeface="Arial" panose="020B0604020202090204"/>
                <a:sym typeface="+mn-ea"/>
              </a:rPr>
              <a:t>them </a:t>
            </a:r>
            <a:r>
              <a:rPr sz="2000" spc="55"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our </a:t>
            </a:r>
            <a:r>
              <a:rPr sz="2000" spc="25" dirty="0">
                <a:latin typeface="微软雅黑" panose="020B0503020204020204" charset="-122"/>
                <a:ea typeface="微软雅黑" panose="020B0503020204020204" charset="-122"/>
                <a:cs typeface="Arial" panose="020B0604020202090204"/>
                <a:sym typeface="+mn-ea"/>
              </a:rPr>
              <a:t>own </a:t>
            </a:r>
            <a:r>
              <a:rPr sz="2000" spc="5" dirty="0">
                <a:latin typeface="微软雅黑" panose="020B0503020204020204" charset="-122"/>
                <a:ea typeface="微软雅黑" panose="020B0503020204020204" charset="-122"/>
                <a:cs typeface="Arial" panose="020B0604020202090204"/>
                <a:sym typeface="+mn-ea"/>
              </a:rPr>
              <a:t>life, </a:t>
            </a:r>
            <a:r>
              <a:rPr sz="2000" dirty="0">
                <a:latin typeface="微软雅黑" panose="020B0503020204020204" charset="-122"/>
                <a:ea typeface="微软雅黑" panose="020B0503020204020204" charset="-122"/>
                <a:cs typeface="Arial" panose="020B0604020202090204"/>
                <a:sym typeface="+mn-ea"/>
              </a:rPr>
              <a:t>we try to </a:t>
            </a:r>
            <a:r>
              <a:rPr sz="2000" spc="15" dirty="0">
                <a:latin typeface="微软雅黑" panose="020B0503020204020204" charset="-122"/>
                <a:ea typeface="微软雅黑" panose="020B0503020204020204" charset="-122"/>
                <a:cs typeface="Arial" panose="020B0604020202090204"/>
                <a:sym typeface="+mn-ea"/>
              </a:rPr>
              <a:t>experience </a:t>
            </a:r>
            <a:r>
              <a:rPr sz="2000" spc="25" dirty="0">
                <a:latin typeface="微软雅黑" panose="020B0503020204020204" charset="-122"/>
                <a:ea typeface="微软雅黑" panose="020B0503020204020204" charset="-122"/>
                <a:cs typeface="Arial" panose="020B0604020202090204"/>
                <a:sym typeface="+mn-ea"/>
              </a:rPr>
              <a:t>them </a:t>
            </a:r>
            <a:r>
              <a:rPr sz="2000" spc="30" dirty="0">
                <a:latin typeface="微软雅黑" panose="020B0503020204020204" charset="-122"/>
                <a:ea typeface="微软雅黑" panose="020B0503020204020204" charset="-122"/>
                <a:cs typeface="Arial" panose="020B0604020202090204"/>
                <a:sym typeface="+mn-ea"/>
              </a:rPr>
              <a:t>in </a:t>
            </a:r>
            <a:r>
              <a:rPr sz="2000" spc="5" dirty="0">
                <a:latin typeface="微软雅黑" panose="020B0503020204020204" charset="-122"/>
                <a:ea typeface="微软雅黑" panose="020B0503020204020204" charset="-122"/>
                <a:cs typeface="Arial" panose="020B0604020202090204"/>
                <a:sym typeface="+mn-ea"/>
              </a:rPr>
              <a:t>fictional </a:t>
            </a:r>
            <a:r>
              <a:rPr sz="2000" spc="10" dirty="0">
                <a:latin typeface="微软雅黑" panose="020B0503020204020204" charset="-122"/>
                <a:ea typeface="微软雅黑" panose="020B0503020204020204" charset="-122"/>
                <a:cs typeface="Arial" panose="020B0604020202090204"/>
                <a:sym typeface="+mn-ea"/>
              </a:rPr>
              <a:t>stories. </a:t>
            </a:r>
            <a:r>
              <a:rPr sz="2000" spc="15" dirty="0">
                <a:latin typeface="微软雅黑" panose="020B0503020204020204" charset="-122"/>
                <a:ea typeface="微软雅黑" panose="020B0503020204020204" charset="-122"/>
                <a:cs typeface="Arial" panose="020B0604020202090204"/>
                <a:sym typeface="+mn-ea"/>
              </a:rPr>
              <a:t>A </a:t>
            </a:r>
            <a:r>
              <a:rPr sz="2000" spc="10" dirty="0">
                <a:latin typeface="微软雅黑" panose="020B0503020204020204" charset="-122"/>
                <a:ea typeface="微软雅黑" panose="020B0503020204020204" charset="-122"/>
                <a:cs typeface="Arial" panose="020B0604020202090204"/>
                <a:sym typeface="+mn-ea"/>
              </a:rPr>
              <a:t>movie </a:t>
            </a:r>
            <a:r>
              <a:rPr sz="2000" dirty="0">
                <a:latin typeface="微软雅黑" panose="020B0503020204020204" charset="-122"/>
                <a:ea typeface="微软雅黑" panose="020B0503020204020204" charset="-122"/>
                <a:cs typeface="Arial" panose="020B0604020202090204"/>
                <a:sym typeface="+mn-ea"/>
              </a:rPr>
              <a:t>tells </a:t>
            </a:r>
            <a:r>
              <a:rPr sz="2000" spc="10" dirty="0">
                <a:latin typeface="微软雅黑" panose="020B0503020204020204" charset="-122"/>
                <a:ea typeface="微软雅黑" panose="020B0503020204020204" charset="-122"/>
                <a:cs typeface="Arial" panose="020B0604020202090204"/>
                <a:sym typeface="+mn-ea"/>
              </a:rPr>
              <a:t>a </a:t>
            </a:r>
            <a:r>
              <a:rPr sz="2000" spc="25" dirty="0">
                <a:latin typeface="微软雅黑" panose="020B0503020204020204" charset="-122"/>
                <a:ea typeface="微软雅黑" panose="020B0503020204020204" charset="-122"/>
                <a:cs typeface="Arial" panose="020B0604020202090204"/>
                <a:sym typeface="+mn-ea"/>
              </a:rPr>
              <a:t>story </a:t>
            </a:r>
            <a:r>
              <a:rPr sz="2000" dirty="0">
                <a:latin typeface="微软雅黑" panose="020B0503020204020204" charset="-122"/>
                <a:ea typeface="微软雅黑" panose="020B0503020204020204" charset="-122"/>
                <a:cs typeface="Arial" panose="020B0604020202090204"/>
                <a:sym typeface="+mn-ea"/>
              </a:rPr>
              <a:t>more </a:t>
            </a:r>
            <a:r>
              <a:rPr sz="2000" spc="10" dirty="0">
                <a:latin typeface="微软雅黑" panose="020B0503020204020204" charset="-122"/>
                <a:ea typeface="微软雅黑" panose="020B0503020204020204" charset="-122"/>
                <a:cs typeface="Arial" panose="020B0604020202090204"/>
                <a:sym typeface="+mn-ea"/>
              </a:rPr>
              <a:t>effectively </a:t>
            </a:r>
            <a:r>
              <a:rPr sz="2000" spc="30" dirty="0">
                <a:latin typeface="微软雅黑" panose="020B0503020204020204" charset="-122"/>
                <a:ea typeface="微软雅黑" panose="020B0503020204020204" charset="-122"/>
                <a:cs typeface="Arial" panose="020B0604020202090204"/>
                <a:sym typeface="+mn-ea"/>
              </a:rPr>
              <a:t>and </a:t>
            </a:r>
            <a:r>
              <a:rPr sz="2000" spc="10" dirty="0">
                <a:latin typeface="微软雅黑" panose="020B0503020204020204" charset="-122"/>
                <a:ea typeface="微软雅黑" panose="020B0503020204020204" charset="-122"/>
                <a:cs typeface="Arial" panose="020B0604020202090204"/>
                <a:sym typeface="+mn-ea"/>
              </a:rPr>
              <a:t>vividly </a:t>
            </a:r>
            <a:r>
              <a:rPr sz="2000" spc="25" dirty="0">
                <a:latin typeface="微软雅黑" panose="020B0503020204020204" charset="-122"/>
                <a:ea typeface="微软雅黑" panose="020B0503020204020204" charset="-122"/>
                <a:cs typeface="Arial" panose="020B0604020202090204"/>
                <a:sym typeface="+mn-ea"/>
              </a:rPr>
              <a:t>than </a:t>
            </a:r>
            <a:r>
              <a:rPr sz="2000" spc="10" dirty="0">
                <a:latin typeface="微软雅黑" panose="020B0503020204020204" charset="-122"/>
                <a:ea typeface="微软雅黑" panose="020B0503020204020204" charset="-122"/>
                <a:cs typeface="Arial" panose="020B0604020202090204"/>
                <a:sym typeface="+mn-ea"/>
              </a:rPr>
              <a:t>a </a:t>
            </a:r>
            <a:r>
              <a:rPr sz="2000" spc="5" dirty="0">
                <a:latin typeface="微软雅黑" panose="020B0503020204020204" charset="-122"/>
                <a:ea typeface="微软雅黑" panose="020B0503020204020204" charset="-122"/>
                <a:cs typeface="Arial" panose="020B0604020202090204"/>
                <a:sym typeface="+mn-ea"/>
              </a:rPr>
              <a:t>book.</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u="sng" spc="-25" dirty="0">
                <a:solidFill>
                  <a:schemeClr val="bg2">
                    <a:lumMod val="50000"/>
                  </a:schemeClr>
                </a:solidFill>
                <a:latin typeface="微软雅黑" panose="020B0503020204020204" charset="-122"/>
                <a:ea typeface="微软雅黑" panose="020B0503020204020204" charset="-122"/>
                <a:cs typeface="Arial" panose="020B0604020202090204"/>
                <a:sym typeface="+mn-ea"/>
              </a:rPr>
              <a:t>Take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the movie </a:t>
            </a:r>
            <a:r>
              <a:rPr sz="2000" u="sng" spc="25" dirty="0">
                <a:solidFill>
                  <a:schemeClr val="bg2">
                    <a:lumMod val="50000"/>
                  </a:schemeClr>
                </a:solidFill>
                <a:latin typeface="微软雅黑" panose="020B0503020204020204" charset="-122"/>
                <a:ea typeface="微软雅黑" panose="020B0503020204020204" charset="-122"/>
                <a:cs typeface="Arial" panose="020B0604020202090204"/>
                <a:sym typeface="+mn-ea"/>
              </a:rPr>
              <a:t>“Saving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Private </a:t>
            </a:r>
            <a:r>
              <a:rPr sz="2000" u="sng" spc="10" dirty="0">
                <a:solidFill>
                  <a:schemeClr val="bg2">
                    <a:lumMod val="50000"/>
                  </a:schemeClr>
                </a:solidFill>
                <a:latin typeface="微软雅黑" panose="020B0503020204020204" charset="-122"/>
                <a:ea typeface="微软雅黑" panose="020B0503020204020204" charset="-122"/>
                <a:cs typeface="Arial" panose="020B0604020202090204"/>
                <a:sym typeface="+mn-ea"/>
              </a:rPr>
              <a:t>Ryan”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for </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example.</a:t>
            </a:r>
            <a:r>
              <a:rPr sz="2000" spc="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first </a:t>
            </a:r>
            <a:r>
              <a:rPr sz="2000" dirty="0">
                <a:latin typeface="微软雅黑" panose="020B0503020204020204" charset="-122"/>
                <a:ea typeface="微软雅黑" panose="020B0503020204020204" charset="-122"/>
                <a:cs typeface="Arial" panose="020B0604020202090204"/>
                <a:sym typeface="+mn-ea"/>
              </a:rPr>
              <a:t>battle </a:t>
            </a:r>
            <a:r>
              <a:rPr sz="2000" spc="10" dirty="0">
                <a:latin typeface="微软雅黑" panose="020B0503020204020204" charset="-122"/>
                <a:ea typeface="微软雅黑" panose="020B0503020204020204" charset="-122"/>
                <a:cs typeface="Arial" panose="020B0604020202090204"/>
                <a:sym typeface="+mn-ea"/>
              </a:rPr>
              <a:t>scene </a:t>
            </a:r>
            <a:r>
              <a:rPr sz="2000" spc="5" dirty="0">
                <a:latin typeface="微软雅黑" panose="020B0503020204020204" charset="-122"/>
                <a:ea typeface="微软雅黑" panose="020B0503020204020204" charset="-122"/>
                <a:cs typeface="Arial" panose="020B0604020202090204"/>
                <a:sym typeface="+mn-ea"/>
              </a:rPr>
              <a:t>when </a:t>
            </a:r>
            <a:r>
              <a:rPr sz="2000" spc="-1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soldiers are </a:t>
            </a:r>
            <a:r>
              <a:rPr sz="2000" spc="-5" dirty="0">
                <a:latin typeface="微软雅黑" panose="020B0503020204020204" charset="-122"/>
                <a:ea typeface="微软雅黑" panose="020B0503020204020204" charset="-122"/>
                <a:cs typeface="Arial" panose="020B0604020202090204"/>
                <a:sym typeface="+mn-ea"/>
              </a:rPr>
              <a:t>under </a:t>
            </a:r>
            <a:r>
              <a:rPr sz="2000" spc="15" dirty="0">
                <a:latin typeface="微软雅黑" panose="020B0503020204020204" charset="-122"/>
                <a:ea typeface="微软雅黑" panose="020B0503020204020204" charset="-122"/>
                <a:cs typeface="Arial" panose="020B0604020202090204"/>
                <a:sym typeface="+mn-ea"/>
              </a:rPr>
              <a:t>fierce </a:t>
            </a:r>
            <a:r>
              <a:rPr sz="2000" dirty="0">
                <a:latin typeface="微软雅黑" panose="020B0503020204020204" charset="-122"/>
                <a:ea typeface="微软雅黑" panose="020B0503020204020204" charset="-122"/>
                <a:cs typeface="Arial" panose="020B0604020202090204"/>
                <a:sym typeface="+mn-ea"/>
              </a:rPr>
              <a:t>gunfire </a:t>
            </a:r>
            <a:r>
              <a:rPr sz="2000" spc="25" dirty="0">
                <a:latin typeface="微软雅黑" panose="020B0503020204020204" charset="-122"/>
                <a:ea typeface="微软雅黑" panose="020B0503020204020204" charset="-122"/>
                <a:cs typeface="Arial" panose="020B0604020202090204"/>
                <a:sym typeface="+mn-ea"/>
              </a:rPr>
              <a:t>from </a:t>
            </a:r>
            <a:r>
              <a:rPr sz="2000" spc="-1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Germans, </a:t>
            </a:r>
            <a:r>
              <a:rPr sz="2000" spc="25"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feel </a:t>
            </a:r>
            <a:r>
              <a:rPr sz="2000" spc="25" dirty="0">
                <a:latin typeface="微软雅黑" panose="020B0503020204020204" charset="-122"/>
                <a:ea typeface="微软雅黑" panose="020B0503020204020204" charset="-122"/>
                <a:cs typeface="Arial" panose="020B0604020202090204"/>
                <a:sym typeface="+mn-ea"/>
              </a:rPr>
              <a:t>you </a:t>
            </a:r>
            <a:r>
              <a:rPr sz="2000" spc="15" dirty="0">
                <a:latin typeface="微软雅黑" panose="020B0503020204020204" charset="-122"/>
                <a:ea typeface="微软雅黑" panose="020B0503020204020204" charset="-122"/>
                <a:cs typeface="Arial" panose="020B0604020202090204"/>
                <a:sym typeface="+mn-ea"/>
              </a:rPr>
              <a:t>are </a:t>
            </a:r>
            <a:r>
              <a:rPr sz="2000" spc="25" dirty="0">
                <a:latin typeface="微软雅黑" panose="020B0503020204020204" charset="-122"/>
                <a:ea typeface="微软雅黑" panose="020B0503020204020204" charset="-122"/>
                <a:cs typeface="Arial" panose="020B0604020202090204"/>
                <a:sym typeface="+mn-ea"/>
              </a:rPr>
              <a:t>running </a:t>
            </a:r>
            <a:r>
              <a:rPr sz="2000" dirty="0">
                <a:latin typeface="微软雅黑" panose="020B0503020204020204" charset="-122"/>
                <a:ea typeface="微软雅黑" panose="020B0503020204020204" charset="-122"/>
                <a:cs typeface="Arial" panose="020B0604020202090204"/>
                <a:sym typeface="+mn-ea"/>
              </a:rPr>
              <a:t>with the </a:t>
            </a:r>
            <a:r>
              <a:rPr sz="2000" spc="10" dirty="0">
                <a:latin typeface="微软雅黑" panose="020B0503020204020204" charset="-122"/>
                <a:ea typeface="微软雅黑" panose="020B0503020204020204" charset="-122"/>
                <a:cs typeface="Arial" panose="020B0604020202090204"/>
                <a:sym typeface="+mn-ea"/>
              </a:rPr>
              <a:t>soldiers and witnessing </a:t>
            </a:r>
            <a:r>
              <a:rPr sz="2000" spc="5" dirty="0">
                <a:latin typeface="微软雅黑" panose="020B0503020204020204" charset="-122"/>
                <a:ea typeface="微软雅黑" panose="020B0503020204020204" charset="-122"/>
                <a:cs typeface="Arial" panose="020B0604020202090204"/>
                <a:sym typeface="+mn-ea"/>
              </a:rPr>
              <a:t>everything </a:t>
            </a:r>
            <a:r>
              <a:rPr sz="2000" spc="10" dirty="0">
                <a:latin typeface="微软雅黑" panose="020B0503020204020204" charset="-122"/>
                <a:ea typeface="微软雅黑" panose="020B0503020204020204" charset="-122"/>
                <a:cs typeface="Arial" panose="020B0604020202090204"/>
                <a:sym typeface="+mn-ea"/>
              </a:rPr>
              <a:t>firsthand. </a:t>
            </a:r>
            <a:r>
              <a:rPr sz="2000" spc="-10" dirty="0">
                <a:latin typeface="微软雅黑" panose="020B0503020204020204" charset="-122"/>
                <a:ea typeface="微软雅黑" panose="020B0503020204020204" charset="-122"/>
                <a:cs typeface="Arial" panose="020B0604020202090204"/>
                <a:sym typeface="+mn-ea"/>
              </a:rPr>
              <a:t>You </a:t>
            </a:r>
            <a:r>
              <a:rPr sz="2000" dirty="0">
                <a:latin typeface="微软雅黑" panose="020B0503020204020204" charset="-122"/>
                <a:ea typeface="微软雅黑" panose="020B0503020204020204" charset="-122"/>
                <a:cs typeface="Arial" panose="020B0604020202090204"/>
                <a:sym typeface="+mn-ea"/>
              </a:rPr>
              <a:t>hear the </a:t>
            </a:r>
            <a:r>
              <a:rPr sz="2000" spc="15" dirty="0">
                <a:latin typeface="微软雅黑" panose="020B0503020204020204" charset="-122"/>
                <a:ea typeface="微软雅黑" panose="020B0503020204020204" charset="-122"/>
                <a:cs typeface="Arial" panose="020B0604020202090204"/>
                <a:sym typeface="+mn-ea"/>
              </a:rPr>
              <a:t>echoes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bullets </a:t>
            </a:r>
            <a:r>
              <a:rPr sz="2000" spc="10" dirty="0">
                <a:latin typeface="微软雅黑" panose="020B0503020204020204" charset="-122"/>
                <a:ea typeface="微软雅黑" panose="020B0503020204020204" charset="-122"/>
                <a:cs typeface="Arial" panose="020B0604020202090204"/>
                <a:sym typeface="+mn-ea"/>
              </a:rPr>
              <a:t>flying overhead. </a:t>
            </a:r>
            <a:r>
              <a:rPr sz="2000" spc="5" dirty="0">
                <a:latin typeface="微软雅黑" panose="020B0503020204020204" charset="-122"/>
                <a:ea typeface="微软雅黑" panose="020B0503020204020204" charset="-122"/>
                <a:cs typeface="Arial" panose="020B0604020202090204"/>
                <a:sym typeface="+mn-ea"/>
              </a:rPr>
              <a:t>For </a:t>
            </a:r>
            <a:r>
              <a:rPr sz="2000" spc="15" dirty="0">
                <a:latin typeface="微软雅黑" panose="020B0503020204020204" charset="-122"/>
                <a:ea typeface="微软雅黑" panose="020B0503020204020204" charset="-122"/>
                <a:cs typeface="Arial" panose="020B0604020202090204"/>
                <a:sym typeface="+mn-ea"/>
              </a:rPr>
              <a:t>fifteen </a:t>
            </a:r>
            <a:r>
              <a:rPr sz="2000" spc="5" dirty="0">
                <a:latin typeface="微软雅黑" panose="020B0503020204020204" charset="-122"/>
                <a:ea typeface="微软雅黑" panose="020B0503020204020204" charset="-122"/>
                <a:cs typeface="Arial" panose="020B0604020202090204"/>
                <a:sym typeface="+mn-ea"/>
              </a:rPr>
              <a:t>frightening minutes, </a:t>
            </a:r>
            <a:r>
              <a:rPr sz="2000" spc="25" dirty="0">
                <a:latin typeface="微软雅黑" panose="020B0503020204020204" charset="-122"/>
                <a:ea typeface="微软雅黑" panose="020B0503020204020204" charset="-122"/>
                <a:cs typeface="Arial" panose="020B0604020202090204"/>
                <a:sym typeface="+mn-ea"/>
              </a:rPr>
              <a:t>you </a:t>
            </a:r>
            <a:r>
              <a:rPr sz="2000" spc="30" dirty="0">
                <a:latin typeface="微软雅黑" panose="020B0503020204020204" charset="-122"/>
                <a:ea typeface="微软雅黑" panose="020B0503020204020204" charset="-122"/>
                <a:cs typeface="Arial" panose="020B0604020202090204"/>
                <a:sym typeface="+mn-ea"/>
              </a:rPr>
              <a:t>feel </a:t>
            </a:r>
            <a:r>
              <a:rPr sz="2000" spc="15" dirty="0">
                <a:latin typeface="微软雅黑" panose="020B0503020204020204" charset="-122"/>
                <a:ea typeface="微软雅黑" panose="020B0503020204020204" charset="-122"/>
                <a:cs typeface="Arial" panose="020B0604020202090204"/>
                <a:sym typeface="+mn-ea"/>
              </a:rPr>
              <a:t>as </a:t>
            </a:r>
            <a:r>
              <a:rPr sz="2000" dirty="0">
                <a:latin typeface="微软雅黑" panose="020B0503020204020204" charset="-122"/>
                <a:ea typeface="微软雅黑" panose="020B0503020204020204" charset="-122"/>
                <a:cs typeface="Arial" panose="020B0604020202090204"/>
                <a:sym typeface="+mn-ea"/>
              </a:rPr>
              <a:t>if </a:t>
            </a:r>
            <a:r>
              <a:rPr sz="2000" spc="25" dirty="0">
                <a:latin typeface="微软雅黑" panose="020B0503020204020204" charset="-122"/>
                <a:ea typeface="微软雅黑" panose="020B0503020204020204" charset="-122"/>
                <a:cs typeface="Arial" panose="020B0604020202090204"/>
                <a:sym typeface="+mn-ea"/>
              </a:rPr>
              <a:t>you </a:t>
            </a:r>
            <a:r>
              <a:rPr sz="2000" spc="5" dirty="0">
                <a:latin typeface="微软雅黑" panose="020B0503020204020204" charset="-122"/>
                <a:ea typeface="微软雅黑" panose="020B0503020204020204" charset="-122"/>
                <a:cs typeface="Arial" panose="020B0604020202090204"/>
                <a:sym typeface="+mn-ea"/>
              </a:rPr>
              <a:t>were </a:t>
            </a:r>
            <a:r>
              <a:rPr sz="2000" spc="30" dirty="0">
                <a:latin typeface="微软雅黑" panose="020B0503020204020204" charset="-122"/>
                <a:ea typeface="微软雅黑" panose="020B0503020204020204" charset="-122"/>
                <a:cs typeface="Arial" panose="020B0604020202090204"/>
                <a:sym typeface="+mn-ea"/>
              </a:rPr>
              <a:t>in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middle </a:t>
            </a:r>
            <a:r>
              <a:rPr sz="2000" spc="10" dirty="0">
                <a:latin typeface="微软雅黑" panose="020B0503020204020204" charset="-122"/>
                <a:ea typeface="微软雅黑" panose="020B0503020204020204" charset="-122"/>
                <a:cs typeface="Arial" panose="020B0604020202090204"/>
                <a:sym typeface="+mn-ea"/>
              </a:rPr>
              <a:t>of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battl</a:t>
            </a:r>
            <a:r>
              <a:rPr lang="en-US" sz="2000" spc="10" dirty="0">
                <a:latin typeface="微软雅黑" panose="020B0503020204020204" charset="-122"/>
                <a:ea typeface="微软雅黑" panose="020B0503020204020204" charset="-122"/>
                <a:cs typeface="Arial" panose="020B0604020202090204"/>
                <a:sym typeface="+mn-ea"/>
              </a:rPr>
              <a:t>e</a:t>
            </a:r>
            <a:r>
              <a:rPr sz="2000" spc="10" dirty="0">
                <a:latin typeface="微软雅黑" panose="020B0503020204020204" charset="-122"/>
                <a:ea typeface="微软雅黑" panose="020B0503020204020204" charset="-122"/>
                <a:cs typeface="Arial" panose="020B0604020202090204"/>
                <a:sym typeface="+mn-ea"/>
              </a:rPr>
              <a:t>field. </a:t>
            </a:r>
            <a:r>
              <a:rPr sz="2000" spc="35" dirty="0">
                <a:latin typeface="微软雅黑" panose="020B0503020204020204" charset="-122"/>
                <a:ea typeface="微软雅黑" panose="020B0503020204020204" charset="-122"/>
                <a:cs typeface="Arial" panose="020B0604020202090204"/>
                <a:sym typeface="+mn-ea"/>
              </a:rPr>
              <a:t>No </a:t>
            </a:r>
            <a:r>
              <a:rPr sz="2000" dirty="0">
                <a:latin typeface="微软雅黑" panose="020B0503020204020204" charset="-122"/>
                <a:ea typeface="微软雅黑" panose="020B0503020204020204" charset="-122"/>
                <a:cs typeface="Arial" panose="020B0604020202090204"/>
                <a:sym typeface="+mn-ea"/>
              </a:rPr>
              <a:t>storybook </a:t>
            </a:r>
            <a:r>
              <a:rPr sz="2000" spc="25" dirty="0">
                <a:latin typeface="微软雅黑" panose="020B0503020204020204" charset="-122"/>
                <a:ea typeface="微软雅黑" panose="020B0503020204020204" charset="-122"/>
                <a:cs typeface="Arial" panose="020B0604020202090204"/>
                <a:sym typeface="+mn-ea"/>
              </a:rPr>
              <a:t>can </a:t>
            </a:r>
            <a:r>
              <a:rPr sz="2000" spc="10" dirty="0">
                <a:latin typeface="微软雅黑" panose="020B0503020204020204" charset="-122"/>
                <a:ea typeface="微软雅黑" panose="020B0503020204020204" charset="-122"/>
                <a:cs typeface="Arial" panose="020B0604020202090204"/>
                <a:sym typeface="+mn-ea"/>
              </a:rPr>
              <a:t>create such a </a:t>
            </a:r>
            <a:r>
              <a:rPr sz="2000" spc="-10" dirty="0">
                <a:latin typeface="微软雅黑" panose="020B0503020204020204" charset="-122"/>
                <a:ea typeface="微软雅黑" panose="020B0503020204020204" charset="-122"/>
                <a:cs typeface="Arial" panose="020B0604020202090204"/>
                <a:sym typeface="+mn-ea"/>
              </a:rPr>
              <a:t>vivid</a:t>
            </a:r>
            <a:r>
              <a:rPr sz="2000" spc="175"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effect.</a:t>
            </a:r>
            <a:endParaRPr sz="2000" spc="15" dirty="0">
              <a:latin typeface="微软雅黑" panose="020B0503020204020204" charset="-122"/>
              <a:ea typeface="微软雅黑" panose="020B0503020204020204" charset="-122"/>
              <a:cs typeface="Arial" panose="020B0604020202090204"/>
              <a:sym typeface="+mn-ea"/>
            </a:endParaRP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marL="12700" marR="5080" algn="just" fontAlgn="auto">
              <a:lnSpc>
                <a:spcPts val="3000"/>
              </a:lnSpc>
              <a:spcBef>
                <a:spcPts val="0"/>
              </a:spcBef>
            </a:pPr>
            <a:r>
              <a:rPr lang="zh-CN" sz="2000">
                <a:latin typeface="微软雅黑" panose="020B0503020204020204" charset="-122"/>
                <a:ea typeface="微软雅黑" panose="020B0503020204020204" charset="-122"/>
                <a:cs typeface="Arial" panose="020B0604020202090204"/>
                <a:sym typeface="+mn-ea"/>
              </a:rPr>
              <a:t>段意：相对于书来讲，电影可以把故事情节更有效、更生动地呈现出来</a:t>
            </a:r>
            <a:endParaRPr lang="zh-CN" sz="2000">
              <a:latin typeface="微软雅黑" panose="020B0503020204020204" charset="-122"/>
              <a:ea typeface="微软雅黑" panose="020B0503020204020204" charset="-122"/>
              <a:cs typeface="Arial" panose="020B0604020202090204"/>
            </a:endParaRPr>
          </a:p>
          <a:p>
            <a:pPr marL="12700" marR="5080" algn="just" fontAlgn="auto">
              <a:lnSpc>
                <a:spcPts val="3000"/>
              </a:lnSpc>
              <a:spcBef>
                <a:spcPts val="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266430" y="1969818"/>
            <a:ext cx="4114800" cy="4085542"/>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basically   </a:t>
            </a:r>
            <a:r>
              <a:rPr lang="en-US" spc="5" dirty="0">
                <a:latin typeface="微软雅黑" panose="020B0503020204020204" charset="-122"/>
                <a:ea typeface="微软雅黑" panose="020B0503020204020204" charset="-122"/>
                <a:cs typeface="Arial" panose="020B0604020202090204"/>
                <a:sym typeface="+mn-ea"/>
              </a:rPr>
              <a:t>adv. </a:t>
            </a:r>
            <a:r>
              <a:rPr lang="zh-CN" altLang="en-US" spc="5" dirty="0">
                <a:latin typeface="微软雅黑" panose="020B0503020204020204" charset="-122"/>
                <a:ea typeface="微软雅黑" panose="020B0503020204020204" charset="-122"/>
                <a:cs typeface="Arial" panose="020B0604020202090204"/>
                <a:sym typeface="+mn-ea"/>
              </a:rPr>
              <a:t>基本上、主要地</a:t>
            </a:r>
            <a:endParaRPr lang="zh-CN" altLang="en-US" spc="5" dirty="0">
              <a:latin typeface="Arial" panose="020B0604020202090204"/>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lang="en-US" altLang="zh-CN" dirty="0">
                <a:latin typeface="微软雅黑" panose="020B0503020204020204" charset="-122"/>
                <a:ea typeface="微软雅黑" panose="020B0503020204020204" charset="-122"/>
                <a:cs typeface="微软雅黑" panose="020B0503020204020204" charset="-122"/>
                <a:sym typeface="+mn-ea"/>
              </a:rPr>
              <a:t>sb's/</a:t>
            </a:r>
            <a:r>
              <a:rPr lang="en-US" altLang="zh-CN" dirty="0" err="1">
                <a:latin typeface="微软雅黑" panose="020B0503020204020204" charset="-122"/>
                <a:ea typeface="微软雅黑" panose="020B0503020204020204" charset="-122"/>
                <a:cs typeface="微软雅黑" panose="020B0503020204020204" charset="-122"/>
                <a:sym typeface="+mn-ea"/>
              </a:rPr>
              <a:t>sth's</a:t>
            </a:r>
            <a:r>
              <a:rPr lang="en-US" altLang="zh-CN" dirty="0">
                <a:latin typeface="微软雅黑" panose="020B0503020204020204" charset="-122"/>
                <a:ea typeface="微软雅黑" panose="020B0503020204020204" charset="-122"/>
                <a:cs typeface="微软雅黑" panose="020B0503020204020204" charset="-122"/>
                <a:sym typeface="+mn-ea"/>
              </a:rPr>
              <a:t> answer to </a:t>
            </a:r>
            <a:r>
              <a:rPr lang="zh-CN" altLang="en-US" dirty="0">
                <a:latin typeface="微软雅黑" panose="020B0503020204020204" charset="-122"/>
                <a:ea typeface="微软雅黑" panose="020B0503020204020204" charset="-122"/>
                <a:cs typeface="微软雅黑" panose="020B0503020204020204" charset="-122"/>
                <a:sym typeface="+mn-ea"/>
              </a:rPr>
              <a:t>不相上下</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lang="en-US" altLang="zh-CN" dirty="0">
                <a:latin typeface="微软雅黑" panose="020B0503020204020204" charset="-122"/>
                <a:ea typeface="微软雅黑" panose="020B0503020204020204" charset="-122"/>
                <a:cs typeface="微软雅黑" panose="020B0503020204020204" charset="-122"/>
                <a:sym typeface="+mn-ea"/>
              </a:rPr>
              <a:t>answer  n. </a:t>
            </a:r>
            <a:r>
              <a:rPr lang="zh-CN" altLang="en-US" dirty="0">
                <a:latin typeface="微软雅黑" panose="020B0503020204020204" charset="-122"/>
                <a:ea typeface="微软雅黑" panose="020B0503020204020204" charset="-122"/>
                <a:cs typeface="微软雅黑" panose="020B0503020204020204" charset="-122"/>
                <a:sym typeface="+mn-ea"/>
              </a:rPr>
              <a:t>解决办法（</a:t>
            </a:r>
            <a:r>
              <a:rPr lang="en-US" altLang="zh-CN" dirty="0">
                <a:latin typeface="微软雅黑" panose="020B0503020204020204" charset="-122"/>
                <a:ea typeface="微软雅黑" panose="020B0503020204020204" charset="-122"/>
                <a:cs typeface="微软雅黑" panose="020B0503020204020204" charset="-122"/>
                <a:sym typeface="+mn-ea"/>
              </a:rPr>
              <a:t>to</a:t>
            </a:r>
            <a:r>
              <a:rPr lang="zh-CN" altLang="en-US" dirty="0">
                <a:latin typeface="微软雅黑" panose="020B0503020204020204" charset="-122"/>
                <a:ea typeface="微软雅黑" panose="020B0503020204020204" charset="-122"/>
                <a:cs typeface="微软雅黑" panose="020B0503020204020204" charset="-122"/>
                <a:sym typeface="+mn-ea"/>
              </a:rPr>
              <a:t>）</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lang="en-US" altLang="zh-CN" dirty="0">
                <a:latin typeface="微软雅黑" panose="020B0503020204020204" charset="-122"/>
                <a:ea typeface="微软雅黑" panose="020B0503020204020204" charset="-122"/>
                <a:cs typeface="微软雅黑" panose="020B0503020204020204" charset="-122"/>
                <a:sym typeface="+mn-ea"/>
              </a:rPr>
              <a:t>hunger   v. </a:t>
            </a:r>
            <a:r>
              <a:rPr lang="zh-CN" altLang="en-US" dirty="0">
                <a:latin typeface="微软雅黑" panose="020B0503020204020204" charset="-122"/>
                <a:ea typeface="微软雅黑" panose="020B0503020204020204" charset="-122"/>
                <a:cs typeface="微软雅黑" panose="020B0503020204020204" charset="-122"/>
                <a:sym typeface="+mn-ea"/>
              </a:rPr>
              <a:t>渴求、渴望</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lang="en-US" altLang="zh-CN" dirty="0">
                <a:latin typeface="微软雅黑" panose="020B0503020204020204" charset="-122"/>
                <a:ea typeface="微软雅黑" panose="020B0503020204020204" charset="-122"/>
                <a:cs typeface="微软雅黑" panose="020B0503020204020204" charset="-122"/>
                <a:sym typeface="+mn-ea"/>
              </a:rPr>
              <a:t>fictional  adj. </a:t>
            </a:r>
            <a:r>
              <a:rPr lang="zh-CN" altLang="en-US" dirty="0">
                <a:latin typeface="微软雅黑" panose="020B0503020204020204" charset="-122"/>
                <a:ea typeface="微软雅黑" panose="020B0503020204020204" charset="-122"/>
                <a:cs typeface="微软雅黑" panose="020B0503020204020204" charset="-122"/>
                <a:sym typeface="+mn-ea"/>
              </a:rPr>
              <a:t>虚构的、编造的</a:t>
            </a:r>
            <a:endParaRPr lang="zh-CN" altLang="en-US" dirty="0">
              <a:latin typeface="微软雅黑" panose="020B0503020204020204" charset="-122"/>
              <a:ea typeface="微软雅黑" panose="020B0503020204020204" charset="-122"/>
              <a:cs typeface="微软雅黑" panose="020B0503020204020204" charset="-122"/>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5" dirty="0">
                <a:latin typeface="Arial" panose="020B0604020202090204"/>
                <a:cs typeface="Arial" panose="020B0604020202090204"/>
                <a:sym typeface="+mn-ea"/>
              </a:rPr>
              <a:t>fierce [fɪrs]  adj. </a:t>
            </a:r>
            <a:r>
              <a:rPr spc="15" dirty="0">
                <a:latin typeface="微软雅黑" panose="020B0503020204020204" charset="-122"/>
                <a:ea typeface="微软雅黑" panose="020B0503020204020204" charset="-122"/>
                <a:cs typeface="Arial" panose="020B0604020202090204"/>
                <a:sym typeface="+mn-ea"/>
              </a:rPr>
              <a:t>凶猛的</a:t>
            </a:r>
            <a:r>
              <a:rPr lang="zh-CN" spc="15" dirty="0">
                <a:latin typeface="微软雅黑" panose="020B0503020204020204" charset="-122"/>
                <a:ea typeface="微软雅黑" panose="020B0503020204020204" charset="-122"/>
                <a:cs typeface="Arial" panose="020B0604020202090204"/>
                <a:sym typeface="+mn-ea"/>
              </a:rPr>
              <a:t>、</a:t>
            </a:r>
            <a:r>
              <a:rPr spc="15" dirty="0">
                <a:latin typeface="微软雅黑" panose="020B0503020204020204" charset="-122"/>
                <a:ea typeface="微软雅黑" panose="020B0503020204020204" charset="-122"/>
                <a:cs typeface="Arial" panose="020B0604020202090204"/>
                <a:sym typeface="+mn-ea"/>
              </a:rPr>
              <a:t>猛烈的</a:t>
            </a:r>
            <a:endParaRPr spc="1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90204"/>
                <a:sym typeface="+mn-ea"/>
              </a:rPr>
              <a:t>⑦ </a:t>
            </a:r>
            <a:r>
              <a:rPr dirty="0">
                <a:latin typeface="微软雅黑" panose="020B0503020204020204" charset="-122"/>
                <a:ea typeface="微软雅黑" panose="020B0503020204020204" charset="-122"/>
                <a:cs typeface="Arial" panose="020B0604020202090204"/>
                <a:sym typeface="+mn-ea"/>
              </a:rPr>
              <a:t>Private</a:t>
            </a:r>
            <a:r>
              <a:rPr spc="-85" dirty="0">
                <a:latin typeface="微软雅黑" panose="020B0503020204020204" charset="-122"/>
                <a:ea typeface="微软雅黑" panose="020B0503020204020204" charset="-122"/>
                <a:cs typeface="Arial" panose="020B0604020202090204"/>
                <a:sym typeface="+mn-ea"/>
              </a:rPr>
              <a:t> </a:t>
            </a:r>
            <a:r>
              <a:rPr dirty="0">
                <a:latin typeface="微软雅黑" panose="020B0503020204020204" charset="-122"/>
                <a:ea typeface="微软雅黑" panose="020B0503020204020204" charset="-122"/>
                <a:cs typeface="Arial" panose="020B0604020202090204"/>
                <a:sym typeface="+mn-ea"/>
              </a:rPr>
              <a:t>Ryan</a:t>
            </a:r>
            <a:r>
              <a:rPr spc="25" dirty="0">
                <a:latin typeface="微软雅黑" panose="020B0503020204020204" charset="-122"/>
                <a:ea typeface="微软雅黑" panose="020B0503020204020204" charset="-122"/>
                <a:cs typeface="微软雅黑" panose="020B0503020204020204" charset="-122"/>
                <a:sym typeface="+mn-ea"/>
              </a:rPr>
              <a:t>《拯救大兵瑞</a:t>
            </a:r>
            <a:r>
              <a:rPr spc="-30" dirty="0">
                <a:latin typeface="微软雅黑" panose="020B0503020204020204" charset="-122"/>
                <a:ea typeface="微软雅黑" panose="020B0503020204020204" charset="-122"/>
                <a:cs typeface="微软雅黑" panose="020B0503020204020204" charset="-122"/>
                <a:sym typeface="+mn-ea"/>
              </a:rPr>
              <a:t>恩</a:t>
            </a:r>
            <a:r>
              <a:rPr spc="25" dirty="0">
                <a:latin typeface="微软雅黑" panose="020B0503020204020204" charset="-122"/>
                <a:ea typeface="微软雅黑" panose="020B0503020204020204" charset="-122"/>
                <a:cs typeface="微软雅黑" panose="020B0503020204020204" charset="-122"/>
                <a:sym typeface="+mn-ea"/>
              </a:rPr>
              <a:t>》</a:t>
            </a:r>
            <a:endParaRPr spc="25" dirty="0">
              <a:latin typeface="微软雅黑" panose="020B0503020204020204" charset="-122"/>
              <a:ea typeface="微软雅黑" panose="020B0503020204020204" charset="-122"/>
              <a:cs typeface="微软雅黑" panose="020B0503020204020204" charset="-122"/>
              <a:sym typeface="+mn-ea"/>
            </a:endParaRPr>
          </a:p>
          <a:p>
            <a:pPr marL="12700" marR="5080">
              <a:lnSpc>
                <a:spcPct val="150000"/>
              </a:lnSpc>
              <a:spcBef>
                <a:spcPts val="120"/>
              </a:spcBef>
            </a:pPr>
            <a:r>
              <a:rPr lang="zh-CN" spc="15" dirty="0">
                <a:latin typeface="微软雅黑" panose="020B0503020204020204" charset="-122"/>
                <a:ea typeface="微软雅黑" panose="020B0503020204020204" charset="-122"/>
                <a:cs typeface="Arial" panose="020B0604020202090204"/>
                <a:sym typeface="+mn-ea"/>
              </a:rPr>
              <a:t>⑧ </a:t>
            </a:r>
            <a:r>
              <a:rPr spc="10" dirty="0">
                <a:latin typeface="Arial" panose="020B0604020202090204"/>
                <a:cs typeface="Arial" panose="020B0604020202090204"/>
                <a:sym typeface="+mn-ea"/>
              </a:rPr>
              <a:t>firsthand </a:t>
            </a:r>
            <a:r>
              <a:rPr lang="en-US" spc="10" dirty="0">
                <a:latin typeface="Arial" panose="020B0604020202090204"/>
                <a:cs typeface="Arial" panose="020B0604020202090204"/>
                <a:sym typeface="+mn-ea"/>
              </a:rPr>
              <a:t>adj. </a:t>
            </a:r>
            <a:r>
              <a:rPr lang="zh-CN" altLang="en-US" spc="10" dirty="0">
                <a:latin typeface="微软雅黑" panose="020B0503020204020204" charset="-122"/>
                <a:ea typeface="微软雅黑" panose="020B0503020204020204" charset="-122"/>
                <a:cs typeface="Arial" panose="020B0604020202090204"/>
                <a:sym typeface="+mn-ea"/>
              </a:rPr>
              <a:t>直接的、亲身体验的</a:t>
            </a:r>
            <a:endParaRPr lang="zh-CN" altLang="en-US" spc="10"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104140"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28167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039100" cy="6490335"/>
          </a:xfrm>
          <a:prstGeom prst="rect">
            <a:avLst/>
          </a:prstGeom>
        </p:spPr>
        <p:txBody>
          <a:bodyPr wrap="square">
            <a:spAutoFit/>
          </a:bodyPr>
          <a:lstStyle/>
          <a:p>
            <a:pPr marL="12700" marR="5080" indent="213360" algn="just" fontAlgn="auto">
              <a:lnSpc>
                <a:spcPts val="3300"/>
              </a:lnSpc>
              <a:spcBef>
                <a:spcPts val="100"/>
              </a:spcBef>
            </a:pPr>
            <a:r>
              <a:rPr lang="en-US" sz="2000" spc="25" dirty="0">
                <a:latin typeface="微软雅黑" panose="020B0503020204020204" charset="-122"/>
                <a:ea typeface="微软雅黑" panose="020B0503020204020204" charset="-122"/>
                <a:cs typeface="微软雅黑" panose="020B0503020204020204" charset="-122"/>
                <a:sym typeface="+mn-ea"/>
              </a:rPr>
              <a:t>  </a:t>
            </a:r>
            <a:r>
              <a:rPr sz="2000" spc="10" dirty="0">
                <a:latin typeface="微软雅黑" panose="020B0503020204020204" charset="-122"/>
                <a:ea typeface="微软雅黑" panose="020B0503020204020204" charset="-122"/>
                <a:cs typeface="微软雅黑" panose="020B0503020204020204" charset="-122"/>
                <a:sym typeface="+mn-ea"/>
              </a:rPr>
              <a:t>③</a:t>
            </a:r>
            <a:r>
              <a:rPr sz="2000" spc="10" dirty="0">
                <a:latin typeface="微软雅黑" panose="020B0503020204020204" charset="-122"/>
                <a:ea typeface="微软雅黑" panose="020B0503020204020204" charset="-122"/>
                <a:cs typeface="Arial" panose="020B0604020202090204"/>
                <a:sym typeface="+mn-ea"/>
              </a:rPr>
              <a:t>Special </a:t>
            </a:r>
            <a:r>
              <a:rPr sz="2000" spc="15" dirty="0">
                <a:latin typeface="微软雅黑" panose="020B0503020204020204" charset="-122"/>
                <a:ea typeface="微软雅黑" panose="020B0503020204020204" charset="-122"/>
                <a:cs typeface="Arial" panose="020B0604020202090204"/>
                <a:sym typeface="+mn-ea"/>
              </a:rPr>
              <a:t>effects are </a:t>
            </a:r>
            <a:r>
              <a:rPr sz="2000" dirty="0">
                <a:latin typeface="微软雅黑" panose="020B0503020204020204" charset="-122"/>
                <a:ea typeface="微软雅黑" panose="020B0503020204020204" charset="-122"/>
                <a:cs typeface="Arial" panose="020B0604020202090204"/>
                <a:sym typeface="+mn-ea"/>
              </a:rPr>
              <a:t>another </a:t>
            </a:r>
            <a:r>
              <a:rPr sz="2000" spc="5" dirty="0">
                <a:latin typeface="微软雅黑" panose="020B0503020204020204" charset="-122"/>
                <a:ea typeface="微软雅黑" panose="020B0503020204020204" charset="-122"/>
                <a:cs typeface="Arial" panose="020B0604020202090204"/>
                <a:sym typeface="+mn-ea"/>
              </a:rPr>
              <a:t>crowd-puller.</a:t>
            </a:r>
            <a:r>
              <a:rPr sz="2000" u="sng" spc="5" dirty="0">
                <a:solidFill>
                  <a:schemeClr val="bg2">
                    <a:lumMod val="50000"/>
                  </a:schemeClr>
                </a:solidFill>
                <a:latin typeface="微软雅黑" panose="020B0503020204020204" charset="-122"/>
                <a:ea typeface="微软雅黑" panose="020B0503020204020204" charset="-122"/>
                <a:cs typeface="Arial" panose="020B0604020202090204"/>
                <a:sym typeface="+mn-ea"/>
              </a:rPr>
              <a:t> </a:t>
            </a:r>
            <a:r>
              <a:rPr sz="2000" u="sng" spc="-40" dirty="0">
                <a:solidFill>
                  <a:schemeClr val="bg2">
                    <a:lumMod val="50000"/>
                  </a:schemeClr>
                </a:solidFill>
                <a:latin typeface="微软雅黑" panose="020B0503020204020204" charset="-122"/>
                <a:ea typeface="微软雅黑" panose="020B0503020204020204" charset="-122"/>
                <a:cs typeface="Arial" panose="020B0604020202090204"/>
                <a:sym typeface="+mn-ea"/>
              </a:rPr>
              <a:t>Take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the movie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“Jurassic  </a:t>
            </a:r>
            <a:r>
              <a:rPr sz="2000" u="sng" dirty="0">
                <a:solidFill>
                  <a:schemeClr val="bg2">
                    <a:lumMod val="50000"/>
                  </a:schemeClr>
                </a:solidFill>
                <a:latin typeface="微软雅黑" panose="020B0503020204020204" charset="-122"/>
                <a:ea typeface="微软雅黑" panose="020B0503020204020204" charset="-122"/>
                <a:cs typeface="Arial" panose="020B0604020202090204"/>
                <a:sym typeface="+mn-ea"/>
              </a:rPr>
              <a:t>Park” </a:t>
            </a:r>
            <a:r>
              <a:rPr sz="2000" u="sng" spc="15" dirty="0">
                <a:solidFill>
                  <a:schemeClr val="bg2">
                    <a:lumMod val="50000"/>
                  </a:schemeClr>
                </a:solidFill>
                <a:latin typeface="微软雅黑" panose="020B0503020204020204" charset="-122"/>
                <a:ea typeface="微软雅黑" panose="020B0503020204020204" charset="-122"/>
                <a:cs typeface="Arial" panose="020B0604020202090204"/>
                <a:sym typeface="+mn-ea"/>
              </a:rPr>
              <a:t>for instance.</a:t>
            </a:r>
            <a:r>
              <a:rPr sz="2000" spc="15"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The dinosaurs</a:t>
            </a:r>
            <a:r>
              <a:rPr lang="en-US" sz="2000" spc="1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images are </a:t>
            </a:r>
            <a:r>
              <a:rPr sz="2000" spc="25" dirty="0">
                <a:latin typeface="微软雅黑" panose="020B0503020204020204" charset="-122"/>
                <a:ea typeface="微软雅黑" panose="020B0503020204020204" charset="-122"/>
                <a:cs typeface="Arial" panose="020B0604020202090204"/>
                <a:sym typeface="+mn-ea"/>
              </a:rPr>
              <a:t>created </a:t>
            </a:r>
            <a:r>
              <a:rPr sz="2000" spc="10" dirty="0">
                <a:latin typeface="微软雅黑" panose="020B0503020204020204" charset="-122"/>
                <a:ea typeface="微软雅黑" panose="020B0503020204020204" charset="-122"/>
                <a:cs typeface="Arial" panose="020B0604020202090204"/>
                <a:sym typeface="+mn-ea"/>
              </a:rPr>
              <a:t>by a computer, </a:t>
            </a:r>
            <a:r>
              <a:rPr sz="2000" spc="15" dirty="0">
                <a:latin typeface="微软雅黑" panose="020B0503020204020204" charset="-122"/>
                <a:ea typeface="微软雅黑" panose="020B0503020204020204" charset="-122"/>
                <a:cs typeface="Arial" panose="020B0604020202090204"/>
                <a:sym typeface="+mn-ea"/>
              </a:rPr>
              <a:t>yet  </a:t>
            </a:r>
            <a:r>
              <a:rPr sz="2000" dirty="0">
                <a:latin typeface="微软雅黑" panose="020B0503020204020204" charset="-122"/>
                <a:ea typeface="微软雅黑" panose="020B0503020204020204" charset="-122"/>
                <a:cs typeface="Arial" panose="020B0604020202090204"/>
                <a:sym typeface="+mn-ea"/>
              </a:rPr>
              <a:t>in the movie, they </a:t>
            </a:r>
            <a:r>
              <a:rPr sz="2000" spc="5" dirty="0">
                <a:latin typeface="微软雅黑" panose="020B0503020204020204" charset="-122"/>
                <a:ea typeface="微软雅黑" panose="020B0503020204020204" charset="-122"/>
                <a:cs typeface="Arial" panose="020B0604020202090204"/>
                <a:sym typeface="+mn-ea"/>
              </a:rPr>
              <a:t>look </a:t>
            </a:r>
            <a:r>
              <a:rPr sz="2000" spc="10" dirty="0">
                <a:latin typeface="微软雅黑" panose="020B0503020204020204" charset="-122"/>
                <a:ea typeface="微软雅黑" panose="020B0503020204020204" charset="-122"/>
                <a:cs typeface="Arial" panose="020B0604020202090204"/>
                <a:sym typeface="+mn-ea"/>
              </a:rPr>
              <a:t>as </a:t>
            </a:r>
            <a:r>
              <a:rPr sz="2000" spc="25" dirty="0">
                <a:latin typeface="微软雅黑" panose="020B0503020204020204" charset="-122"/>
                <a:ea typeface="微软雅黑" panose="020B0503020204020204" charset="-122"/>
                <a:cs typeface="Arial" panose="020B0604020202090204"/>
                <a:sym typeface="+mn-ea"/>
              </a:rPr>
              <a:t>real </a:t>
            </a:r>
            <a:r>
              <a:rPr sz="2000" spc="10" dirty="0">
                <a:latin typeface="微软雅黑" panose="020B0503020204020204" charset="-122"/>
                <a:ea typeface="微软雅黑" panose="020B0503020204020204" charset="-122"/>
                <a:cs typeface="Arial" panose="020B0604020202090204"/>
                <a:sym typeface="+mn-ea"/>
              </a:rPr>
              <a:t>as </a:t>
            </a:r>
            <a:r>
              <a:rPr sz="2000" dirty="0">
                <a:latin typeface="微软雅黑" panose="020B0503020204020204" charset="-122"/>
                <a:ea typeface="微软雅黑" panose="020B0503020204020204" charset="-122"/>
                <a:cs typeface="Arial" panose="020B0604020202090204"/>
                <a:sym typeface="+mn-ea"/>
              </a:rPr>
              <a:t>the </a:t>
            </a:r>
            <a:r>
              <a:rPr sz="2000" spc="10" dirty="0">
                <a:latin typeface="微软雅黑" panose="020B0503020204020204" charset="-122"/>
                <a:ea typeface="微软雅黑" panose="020B0503020204020204" charset="-122"/>
                <a:cs typeface="Arial" panose="020B0604020202090204"/>
                <a:sym typeface="+mn-ea"/>
              </a:rPr>
              <a:t>actors. </a:t>
            </a:r>
            <a:r>
              <a:rPr sz="2000" spc="-10" dirty="0">
                <a:latin typeface="微软雅黑" panose="020B0503020204020204" charset="-122"/>
                <a:ea typeface="微软雅黑" panose="020B0503020204020204" charset="-122"/>
                <a:cs typeface="Arial" panose="020B0604020202090204"/>
                <a:sym typeface="+mn-ea"/>
              </a:rPr>
              <a:t>You </a:t>
            </a:r>
            <a:r>
              <a:rPr sz="2000" spc="40" dirty="0">
                <a:latin typeface="微软雅黑" panose="020B0503020204020204" charset="-122"/>
                <a:ea typeface="微软雅黑" panose="020B0503020204020204" charset="-122"/>
                <a:cs typeface="Arial" panose="020B0604020202090204"/>
                <a:sym typeface="+mn-ea"/>
              </a:rPr>
              <a:t>can </a:t>
            </a:r>
            <a:r>
              <a:rPr sz="2000" spc="25" dirty="0">
                <a:latin typeface="微软雅黑" panose="020B0503020204020204" charset="-122"/>
                <a:ea typeface="微软雅黑" panose="020B0503020204020204" charset="-122"/>
                <a:cs typeface="Arial" panose="020B0604020202090204"/>
                <a:sym typeface="+mn-ea"/>
              </a:rPr>
              <a:t>see </a:t>
            </a:r>
            <a:r>
              <a:rPr sz="2000" dirty="0">
                <a:latin typeface="微软雅黑" panose="020B0503020204020204" charset="-122"/>
                <a:ea typeface="微软雅黑" panose="020B0503020204020204" charset="-122"/>
                <a:cs typeface="Arial" panose="020B0604020202090204"/>
                <a:sym typeface="+mn-ea"/>
              </a:rPr>
              <a:t>their </a:t>
            </a:r>
            <a:r>
              <a:rPr sz="2000" spc="15" dirty="0">
                <a:latin typeface="微软雅黑" panose="020B0503020204020204" charset="-122"/>
                <a:ea typeface="微软雅黑" panose="020B0503020204020204" charset="-122"/>
                <a:cs typeface="Arial" panose="020B0604020202090204"/>
                <a:sym typeface="+mn-ea"/>
              </a:rPr>
              <a:t>shadows and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vapor </a:t>
            </a:r>
            <a:r>
              <a:rPr sz="2000" spc="25" dirty="0">
                <a:latin typeface="微软雅黑" panose="020B0503020204020204" charset="-122"/>
                <a:ea typeface="微软雅黑" panose="020B0503020204020204" charset="-122"/>
                <a:cs typeface="Arial" panose="020B0604020202090204"/>
                <a:sym typeface="+mn-ea"/>
              </a:rPr>
              <a:t>from </a:t>
            </a:r>
            <a:r>
              <a:rPr sz="2000" dirty="0">
                <a:latin typeface="微软雅黑" panose="020B0503020204020204" charset="-122"/>
                <a:ea typeface="微软雅黑" panose="020B0503020204020204" charset="-122"/>
                <a:cs typeface="Arial" panose="020B0604020202090204"/>
                <a:sym typeface="+mn-ea"/>
              </a:rPr>
              <a:t>their </a:t>
            </a:r>
            <a:r>
              <a:rPr sz="2000" spc="10" dirty="0">
                <a:latin typeface="微软雅黑" panose="020B0503020204020204" charset="-122"/>
                <a:ea typeface="微软雅黑" panose="020B0503020204020204" charset="-122"/>
                <a:cs typeface="Arial" panose="020B0604020202090204"/>
                <a:sym typeface="+mn-ea"/>
              </a:rPr>
              <a:t>breath. </a:t>
            </a:r>
            <a:r>
              <a:rPr sz="2000" spc="5" dirty="0">
                <a:latin typeface="微软雅黑" panose="020B0503020204020204" charset="-122"/>
                <a:ea typeface="微软雅黑" panose="020B0503020204020204" charset="-122"/>
                <a:cs typeface="Arial" panose="020B0604020202090204"/>
                <a:sym typeface="+mn-ea"/>
              </a:rPr>
              <a:t>This </a:t>
            </a:r>
            <a:r>
              <a:rPr sz="2000" spc="10" dirty="0">
                <a:latin typeface="微软雅黑" panose="020B0503020204020204" charset="-122"/>
                <a:ea typeface="微软雅黑" panose="020B0503020204020204" charset="-122"/>
                <a:cs typeface="Arial" panose="020B0604020202090204"/>
                <a:sym typeface="+mn-ea"/>
              </a:rPr>
              <a:t>type of </a:t>
            </a:r>
            <a:r>
              <a:rPr sz="2000" dirty="0">
                <a:latin typeface="微软雅黑" panose="020B0503020204020204" charset="-122"/>
                <a:ea typeface="微软雅黑" panose="020B0503020204020204" charset="-122"/>
                <a:cs typeface="Arial" panose="020B0604020202090204"/>
                <a:sym typeface="+mn-ea"/>
              </a:rPr>
              <a:t>movie magic </a:t>
            </a:r>
            <a:r>
              <a:rPr sz="2000" spc="15" dirty="0">
                <a:latin typeface="微软雅黑" panose="020B0503020204020204" charset="-122"/>
                <a:ea typeface="微软雅黑" panose="020B0503020204020204" charset="-122"/>
                <a:cs typeface="Arial" panose="020B0604020202090204"/>
                <a:sym typeface="+mn-ea"/>
              </a:rPr>
              <a:t>amazes </a:t>
            </a:r>
            <a:r>
              <a:rPr sz="200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audience </a:t>
            </a:r>
            <a:r>
              <a:rPr sz="2000" spc="30" dirty="0">
                <a:latin typeface="微软雅黑" panose="020B0503020204020204" charset="-122"/>
                <a:ea typeface="微软雅黑" panose="020B0503020204020204" charset="-122"/>
                <a:cs typeface="Arial" panose="020B0604020202090204"/>
                <a:sym typeface="+mn-ea"/>
              </a:rPr>
              <a:t>and </a:t>
            </a:r>
            <a:r>
              <a:rPr sz="2000" spc="5" dirty="0">
                <a:latin typeface="微软雅黑" panose="020B0503020204020204" charset="-122"/>
                <a:ea typeface="微软雅黑" panose="020B0503020204020204" charset="-122"/>
                <a:cs typeface="Arial" panose="020B0604020202090204"/>
                <a:sym typeface="+mn-ea"/>
              </a:rPr>
              <a:t>keeps </a:t>
            </a:r>
            <a:r>
              <a:rPr sz="2000" spc="25" dirty="0">
                <a:latin typeface="微软雅黑" panose="020B0503020204020204" charset="-122"/>
                <a:ea typeface="微软雅黑" panose="020B0503020204020204" charset="-122"/>
                <a:cs typeface="Arial" panose="020B0604020202090204"/>
                <a:sym typeface="+mn-ea"/>
              </a:rPr>
              <a:t>them coming </a:t>
            </a:r>
            <a:r>
              <a:rPr sz="2000" spc="15" dirty="0">
                <a:latin typeface="微软雅黑" panose="020B0503020204020204" charset="-122"/>
                <a:ea typeface="微软雅黑" panose="020B0503020204020204" charset="-122"/>
                <a:cs typeface="Arial" panose="020B0604020202090204"/>
                <a:sym typeface="+mn-ea"/>
              </a:rPr>
              <a:t>back for </a:t>
            </a:r>
            <a:r>
              <a:rPr sz="2000" dirty="0">
                <a:latin typeface="微软雅黑" panose="020B0503020204020204" charset="-122"/>
                <a:ea typeface="微软雅黑" panose="020B0503020204020204" charset="-122"/>
                <a:cs typeface="Arial" panose="020B0604020202090204"/>
                <a:sym typeface="+mn-ea"/>
              </a:rPr>
              <a:t>more. </a:t>
            </a:r>
            <a:r>
              <a:rPr sz="2000" spc="25" dirty="0">
                <a:latin typeface="微软雅黑" panose="020B0503020204020204" charset="-122"/>
                <a:ea typeface="微软雅黑" panose="020B0503020204020204" charset="-122"/>
                <a:cs typeface="Arial" panose="020B0604020202090204"/>
                <a:sym typeface="+mn-ea"/>
              </a:rPr>
              <a:t>Then </a:t>
            </a:r>
            <a:r>
              <a:rPr sz="2000" spc="5" dirty="0">
                <a:latin typeface="微软雅黑" panose="020B0503020204020204" charset="-122"/>
                <a:ea typeface="微软雅黑" panose="020B0503020204020204" charset="-122"/>
                <a:cs typeface="Arial" panose="020B0604020202090204"/>
                <a:sym typeface="+mn-ea"/>
              </a:rPr>
              <a:t>there </a:t>
            </a:r>
            <a:r>
              <a:rPr sz="2000" dirty="0">
                <a:latin typeface="微软雅黑" panose="020B0503020204020204" charset="-122"/>
                <a:ea typeface="微软雅黑" panose="020B0503020204020204" charset="-122"/>
                <a:cs typeface="Arial" panose="020B0604020202090204"/>
                <a:sym typeface="+mn-ea"/>
              </a:rPr>
              <a:t>is </a:t>
            </a:r>
            <a:r>
              <a:rPr sz="2000" spc="10" dirty="0">
                <a:latin typeface="微软雅黑" panose="020B0503020204020204" charset="-122"/>
                <a:ea typeface="微软雅黑" panose="020B0503020204020204" charset="-122"/>
                <a:cs typeface="Arial" panose="020B0604020202090204"/>
                <a:sym typeface="+mn-ea"/>
              </a:rPr>
              <a:t>“The </a:t>
            </a:r>
            <a:r>
              <a:rPr sz="2000" spc="5" dirty="0">
                <a:latin typeface="微软雅黑" panose="020B0503020204020204" charset="-122"/>
                <a:ea typeface="微软雅黑" panose="020B0503020204020204" charset="-122"/>
                <a:cs typeface="Arial" panose="020B0604020202090204"/>
                <a:sym typeface="+mn-ea"/>
              </a:rPr>
              <a:t>Matrix”  </a:t>
            </a:r>
            <a:r>
              <a:rPr sz="2000" spc="15" dirty="0">
                <a:latin typeface="微软雅黑" panose="020B0503020204020204" charset="-122"/>
                <a:ea typeface="微软雅黑" panose="020B0503020204020204" charset="-122"/>
                <a:cs typeface="Arial" panose="020B0604020202090204"/>
                <a:sym typeface="+mn-ea"/>
              </a:rPr>
              <a:t>for </a:t>
            </a:r>
            <a:r>
              <a:rPr sz="2000" spc="-10" dirty="0">
                <a:latin typeface="微软雅黑" panose="020B0503020204020204" charset="-122"/>
                <a:ea typeface="微软雅黑" panose="020B0503020204020204" charset="-122"/>
                <a:cs typeface="Arial" panose="020B0604020202090204"/>
                <a:sym typeface="+mn-ea"/>
              </a:rPr>
              <a:t>two </a:t>
            </a:r>
            <a:r>
              <a:rPr sz="2000" spc="5" dirty="0">
                <a:latin typeface="微软雅黑" panose="020B0503020204020204" charset="-122"/>
                <a:ea typeface="微软雅黑" panose="020B0503020204020204" charset="-122"/>
                <a:cs typeface="Arial" panose="020B0604020202090204"/>
                <a:sym typeface="+mn-ea"/>
              </a:rPr>
              <a:t>hours, </a:t>
            </a:r>
            <a:r>
              <a:rPr sz="2000" dirty="0">
                <a:latin typeface="微软雅黑" panose="020B0503020204020204" charset="-122"/>
                <a:ea typeface="微软雅黑" panose="020B0503020204020204" charset="-122"/>
                <a:cs typeface="Arial" panose="020B0604020202090204"/>
                <a:sym typeface="+mn-ea"/>
              </a:rPr>
              <a:t>the </a:t>
            </a:r>
            <a:r>
              <a:rPr sz="2000" spc="15" dirty="0">
                <a:latin typeface="微软雅黑" panose="020B0503020204020204" charset="-122"/>
                <a:ea typeface="微软雅黑" panose="020B0503020204020204" charset="-122"/>
                <a:cs typeface="Arial" panose="020B0604020202090204"/>
                <a:sym typeface="+mn-ea"/>
              </a:rPr>
              <a:t>special effects </a:t>
            </a:r>
            <a:r>
              <a:rPr sz="2000" spc="10" dirty="0">
                <a:latin typeface="微软雅黑" panose="020B0503020204020204" charset="-122"/>
                <a:ea typeface="微软雅黑" panose="020B0503020204020204" charset="-122"/>
                <a:cs typeface="Arial" panose="020B0604020202090204"/>
                <a:sym typeface="+mn-ea"/>
              </a:rPr>
              <a:t>of </a:t>
            </a:r>
            <a:r>
              <a:rPr sz="2000" spc="-10" dirty="0">
                <a:latin typeface="微软雅黑" panose="020B0503020204020204" charset="-122"/>
                <a:ea typeface="微软雅黑" panose="020B0503020204020204" charset="-122"/>
                <a:cs typeface="Arial" panose="020B0604020202090204"/>
                <a:sym typeface="+mn-ea"/>
              </a:rPr>
              <a:t>this movie make us </a:t>
            </a:r>
            <a:r>
              <a:rPr sz="2000" dirty="0">
                <a:latin typeface="微软雅黑" panose="020B0503020204020204" charset="-122"/>
                <a:ea typeface="微软雅黑" panose="020B0503020204020204" charset="-122"/>
                <a:cs typeface="Arial" panose="020B0604020202090204"/>
                <a:sym typeface="+mn-ea"/>
              </a:rPr>
              <a:t>believe </a:t>
            </a:r>
            <a:r>
              <a:rPr sz="2000" spc="15" dirty="0">
                <a:latin typeface="微软雅黑" panose="020B0503020204020204" charset="-122"/>
                <a:ea typeface="微软雅黑" panose="020B0503020204020204" charset="-122"/>
                <a:cs typeface="Arial" panose="020B0604020202090204"/>
                <a:sym typeface="+mn-ea"/>
              </a:rPr>
              <a:t>that </a:t>
            </a:r>
            <a:r>
              <a:rPr sz="2000" spc="5" dirty="0">
                <a:latin typeface="微软雅黑" panose="020B0503020204020204" charset="-122"/>
                <a:ea typeface="微软雅黑" panose="020B0503020204020204" charset="-122"/>
                <a:cs typeface="Arial" panose="020B0604020202090204"/>
                <a:sym typeface="+mn-ea"/>
              </a:rPr>
              <a:t>ordinary </a:t>
            </a:r>
            <a:r>
              <a:rPr sz="2000" dirty="0">
                <a:latin typeface="微软雅黑" panose="020B0503020204020204" charset="-122"/>
                <a:ea typeface="微软雅黑" panose="020B0503020204020204" charset="-122"/>
                <a:cs typeface="Arial" panose="020B0604020202090204"/>
                <a:sym typeface="+mn-ea"/>
              </a:rPr>
              <a:t>humans</a:t>
            </a:r>
            <a:r>
              <a:rPr sz="2000" spc="380"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Arial" panose="020B0604020202090204"/>
                <a:sym typeface="+mn-ea"/>
              </a:rPr>
              <a:t>can </a:t>
            </a:r>
            <a:r>
              <a:rPr sz="2000" spc="10" dirty="0">
                <a:latin typeface="微软雅黑" panose="020B0503020204020204" charset="-122"/>
                <a:ea typeface="微软雅黑" panose="020B0503020204020204" charset="-122"/>
                <a:cs typeface="Arial" panose="020B0604020202090204"/>
                <a:sym typeface="+mn-ea"/>
              </a:rPr>
              <a:t>walk around inside a computer </a:t>
            </a:r>
            <a:r>
              <a:rPr sz="2000" spc="5" dirty="0">
                <a:latin typeface="微软雅黑" panose="020B0503020204020204" charset="-122"/>
                <a:ea typeface="微软雅黑" panose="020B0503020204020204" charset="-122"/>
                <a:cs typeface="Arial" panose="020B0604020202090204"/>
                <a:sym typeface="+mn-ea"/>
              </a:rPr>
              <a:t>program. </a:t>
            </a:r>
            <a:r>
              <a:rPr sz="2000" spc="30" dirty="0">
                <a:latin typeface="微软雅黑" panose="020B0503020204020204" charset="-122"/>
                <a:ea typeface="微软雅黑" panose="020B0503020204020204" charset="-122"/>
                <a:cs typeface="Arial" panose="020B0604020202090204"/>
                <a:sym typeface="+mn-ea"/>
              </a:rPr>
              <a:t>Both  </a:t>
            </a:r>
            <a:r>
              <a:rPr sz="2000" dirty="0">
                <a:latin typeface="微软雅黑" panose="020B0503020204020204" charset="-122"/>
                <a:ea typeface="微软雅黑" panose="020B0503020204020204" charset="-122"/>
                <a:cs typeface="Arial" panose="020B0604020202090204"/>
                <a:sym typeface="+mn-ea"/>
              </a:rPr>
              <a:t>movies </a:t>
            </a:r>
            <a:r>
              <a:rPr sz="2000" spc="15" dirty="0">
                <a:latin typeface="微软雅黑" panose="020B0503020204020204" charset="-122"/>
                <a:ea typeface="微软雅黑" panose="020B0503020204020204" charset="-122"/>
                <a:cs typeface="Arial" panose="020B0604020202090204"/>
                <a:sym typeface="+mn-ea"/>
              </a:rPr>
              <a:t>draw </a:t>
            </a:r>
            <a:r>
              <a:rPr sz="2000" spc="10" dirty="0">
                <a:latin typeface="微软雅黑" panose="020B0503020204020204" charset="-122"/>
                <a:ea typeface="微软雅黑" panose="020B0503020204020204" charset="-122"/>
                <a:cs typeface="Arial" panose="020B0604020202090204"/>
                <a:sym typeface="+mn-ea"/>
              </a:rPr>
              <a:t>a </a:t>
            </a:r>
            <a:r>
              <a:rPr sz="2000" dirty="0">
                <a:latin typeface="微软雅黑" panose="020B0503020204020204" charset="-122"/>
                <a:ea typeface="微软雅黑" panose="020B0503020204020204" charset="-122"/>
                <a:cs typeface="Arial" panose="020B0604020202090204"/>
                <a:sym typeface="+mn-ea"/>
              </a:rPr>
              <a:t>large number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viewers </a:t>
            </a:r>
            <a:r>
              <a:rPr sz="2000" dirty="0">
                <a:latin typeface="微软雅黑" panose="020B0503020204020204" charset="-122"/>
                <a:ea typeface="微软雅黑" panose="020B0503020204020204" charset="-122"/>
                <a:cs typeface="Arial" panose="020B0604020202090204"/>
                <a:sym typeface="+mn-ea"/>
              </a:rPr>
              <a:t>to their </a:t>
            </a:r>
            <a:r>
              <a:rPr sz="2000" spc="5" dirty="0">
                <a:latin typeface="微软雅黑" panose="020B0503020204020204" charset="-122"/>
                <a:ea typeface="微软雅黑" panose="020B0503020204020204" charset="-122"/>
                <a:cs typeface="Arial" panose="020B0604020202090204"/>
                <a:sym typeface="+mn-ea"/>
              </a:rPr>
              <a:t>sequels </a:t>
            </a:r>
            <a:r>
              <a:rPr sz="2000" spc="15" dirty="0">
                <a:latin typeface="微软雅黑" panose="020B0503020204020204" charset="-122"/>
                <a:ea typeface="微软雅黑" panose="020B0503020204020204" charset="-122"/>
                <a:cs typeface="Arial" panose="020B0604020202090204"/>
                <a:sym typeface="+mn-ea"/>
              </a:rPr>
              <a:t>( </a:t>
            </a:r>
            <a:r>
              <a:rPr sz="2000" spc="25" dirty="0">
                <a:latin typeface="微软雅黑" panose="020B0503020204020204" charset="-122"/>
                <a:ea typeface="微软雅黑" panose="020B0503020204020204" charset="-122"/>
                <a:cs typeface="微软雅黑" panose="020B0503020204020204" charset="-122"/>
                <a:sym typeface="+mn-ea"/>
              </a:rPr>
              <a:t>续集 </a:t>
            </a:r>
            <a:r>
              <a:rPr sz="2000" spc="40" dirty="0">
                <a:latin typeface="微软雅黑" panose="020B0503020204020204" charset="-122"/>
                <a:ea typeface="微软雅黑" panose="020B0503020204020204" charset="-122"/>
                <a:cs typeface="微软雅黑" panose="020B0503020204020204" charset="-122"/>
                <a:sym typeface="+mn-ea"/>
              </a:rPr>
              <a:t>）</a:t>
            </a:r>
            <a:r>
              <a:rPr sz="2000" spc="40" dirty="0">
                <a:latin typeface="微软雅黑" panose="020B0503020204020204" charset="-122"/>
                <a:ea typeface="微软雅黑" panose="020B0503020204020204" charset="-122"/>
                <a:cs typeface="Arial" panose="020B0604020202090204"/>
                <a:sym typeface="+mn-ea"/>
              </a:rPr>
              <a:t>, </a:t>
            </a:r>
            <a:r>
              <a:rPr sz="2000" spc="10" dirty="0">
                <a:latin typeface="微软雅黑" panose="020B0503020204020204" charset="-122"/>
                <a:ea typeface="微软雅黑" panose="020B0503020204020204" charset="-122"/>
                <a:cs typeface="Arial" panose="020B0604020202090204"/>
                <a:sym typeface="+mn-ea"/>
              </a:rPr>
              <a:t>mostly  </a:t>
            </a:r>
            <a:r>
              <a:rPr sz="2000" spc="5" dirty="0">
                <a:latin typeface="微软雅黑" panose="020B0503020204020204" charset="-122"/>
                <a:ea typeface="微软雅黑" panose="020B0503020204020204" charset="-122"/>
                <a:cs typeface="Arial" panose="020B0604020202090204"/>
                <a:sym typeface="+mn-ea"/>
              </a:rPr>
              <a:t>because </a:t>
            </a:r>
            <a:r>
              <a:rPr sz="2000" spc="10" dirty="0">
                <a:latin typeface="微软雅黑" panose="020B0503020204020204" charset="-122"/>
                <a:ea typeface="微软雅黑" panose="020B0503020204020204" charset="-122"/>
                <a:cs typeface="Arial" panose="020B0604020202090204"/>
                <a:sym typeface="+mn-ea"/>
              </a:rPr>
              <a:t>of </a:t>
            </a:r>
            <a:r>
              <a:rPr sz="2000" spc="-5" dirty="0">
                <a:latin typeface="微软雅黑" panose="020B0503020204020204" charset="-122"/>
                <a:ea typeface="微软雅黑" panose="020B0503020204020204" charset="-122"/>
                <a:cs typeface="Arial" panose="020B0604020202090204"/>
                <a:sym typeface="+mn-ea"/>
              </a:rPr>
              <a:t>their </a:t>
            </a:r>
            <a:r>
              <a:rPr sz="2000" spc="5" dirty="0">
                <a:latin typeface="微软雅黑" panose="020B0503020204020204" charset="-122"/>
                <a:ea typeface="微软雅黑" panose="020B0503020204020204" charset="-122"/>
                <a:cs typeface="Arial" panose="020B0604020202090204"/>
                <a:sym typeface="+mn-ea"/>
              </a:rPr>
              <a:t>special</a:t>
            </a:r>
            <a:r>
              <a:rPr sz="2000" spc="-150" dirty="0">
                <a:latin typeface="微软雅黑" panose="020B0503020204020204" charset="-122"/>
                <a:ea typeface="微软雅黑" panose="020B0503020204020204" charset="-122"/>
                <a:cs typeface="Arial" panose="020B0604020202090204"/>
                <a:sym typeface="+mn-ea"/>
              </a:rPr>
              <a:t> </a:t>
            </a:r>
            <a:r>
              <a:rPr sz="2000" spc="15" dirty="0">
                <a:latin typeface="微软雅黑" panose="020B0503020204020204" charset="-122"/>
                <a:ea typeface="微软雅黑" panose="020B0503020204020204" charset="-122"/>
                <a:cs typeface="Arial" panose="020B0604020202090204"/>
                <a:sym typeface="+mn-ea"/>
              </a:rPr>
              <a:t>effects.</a:t>
            </a:r>
            <a:endParaRPr sz="2000" spc="15" dirty="0">
              <a:latin typeface="微软雅黑" panose="020B0503020204020204" charset="-122"/>
              <a:ea typeface="微软雅黑" panose="020B0503020204020204" charset="-122"/>
              <a:cs typeface="Arial" panose="020B0604020202090204"/>
              <a:sym typeface="+mn-ea"/>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marL="12700" marR="5080" indent="213360" algn="just" fontAlgn="auto">
              <a:lnSpc>
                <a:spcPts val="3300"/>
              </a:lnSpc>
              <a:spcBef>
                <a:spcPts val="100"/>
              </a:spcBef>
            </a:pPr>
            <a:r>
              <a:rPr lang="zh-CN" sz="2000">
                <a:latin typeface="微软雅黑" panose="020B0503020204020204" charset="-122"/>
                <a:ea typeface="微软雅黑" panose="020B0503020204020204" charset="-122"/>
                <a:cs typeface="Arial" panose="020B0604020202090204"/>
                <a:sym typeface="+mn-ea"/>
              </a:rPr>
              <a:t>段意：特效是电影引人关注的另一个原因，很多电影拍了续集就是因为电影特效好</a:t>
            </a:r>
            <a:endParaRPr lang="zh-CN" sz="2000">
              <a:latin typeface="微软雅黑" panose="020B0503020204020204" charset="-122"/>
              <a:ea typeface="微软雅黑" panose="020B0503020204020204" charset="-122"/>
              <a:cs typeface="Arial" panose="020B0604020202090204"/>
              <a:sym typeface="+mn-ea"/>
            </a:endParaRPr>
          </a:p>
          <a:p>
            <a:pPr marL="12700" marR="5080" indent="213360" algn="just" fontAlgn="auto">
              <a:lnSpc>
                <a:spcPts val="3300"/>
              </a:lnSpc>
              <a:spcBef>
                <a:spcPts val="100"/>
              </a:spcBef>
            </a:pPr>
            <a:endParaRPr lang="zh-CN" sz="2000">
              <a:latin typeface="微软雅黑" panose="020B0503020204020204" charset="-122"/>
              <a:ea typeface="微软雅黑" panose="020B0503020204020204" charset="-122"/>
              <a:cs typeface="Arial" panose="020B0604020202090204"/>
            </a:endParaRPr>
          </a:p>
          <a:p>
            <a:pPr marL="12700" marR="5080" indent="213360" algn="just" fontAlgn="auto">
              <a:lnSpc>
                <a:spcPts val="3300"/>
              </a:lnSpc>
              <a:spcBef>
                <a:spcPts val="100"/>
              </a:spcBef>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347121" y="2016020"/>
            <a:ext cx="4114800" cy="4653915"/>
          </a:xfrm>
          <a:prstGeom prst="rect">
            <a:avLst/>
          </a:prstGeom>
          <a:noFill/>
        </p:spPr>
        <p:txBody>
          <a:bodyPr wrap="square"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sym typeface="+mn-ea"/>
              </a:rPr>
              <a:t>① </a:t>
            </a:r>
            <a:r>
              <a:rPr spc="5" dirty="0">
                <a:latin typeface="微软雅黑" panose="020B0503020204020204" charset="-122"/>
                <a:ea typeface="微软雅黑" panose="020B0503020204020204" charset="-122"/>
                <a:cs typeface="Arial" panose="020B0604020202090204"/>
                <a:sym typeface="+mn-ea"/>
              </a:rPr>
              <a:t>crowd-puller</a:t>
            </a:r>
            <a:r>
              <a:rPr lang="zh-CN" spc="5" dirty="0">
                <a:latin typeface="微软雅黑" panose="020B0503020204020204" charset="-122"/>
                <a:ea typeface="微软雅黑" panose="020B0503020204020204" charset="-122"/>
                <a:cs typeface="Arial" panose="020B0604020202090204"/>
                <a:sym typeface="+mn-ea"/>
              </a:rPr>
              <a:t>引起注意的人或事</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sym typeface="+mn-ea"/>
              </a:rPr>
              <a:t>② </a:t>
            </a:r>
            <a:r>
              <a:rPr spc="15" dirty="0">
                <a:latin typeface="微软雅黑" panose="020B0503020204020204" charset="-122"/>
                <a:ea typeface="微软雅黑" panose="020B0503020204020204" charset="-122"/>
                <a:cs typeface="Arial" panose="020B0604020202090204"/>
                <a:sym typeface="+mn-ea"/>
              </a:rPr>
              <a:t>Jurassic </a:t>
            </a:r>
            <a:r>
              <a:rPr dirty="0">
                <a:latin typeface="微软雅黑" panose="020B0503020204020204" charset="-122"/>
                <a:ea typeface="微软雅黑" panose="020B0503020204020204" charset="-122"/>
                <a:cs typeface="Arial" panose="020B0604020202090204"/>
                <a:sym typeface="+mn-ea"/>
              </a:rPr>
              <a:t>Park</a:t>
            </a:r>
            <a:r>
              <a:rPr lang="zh-CN" dirty="0">
                <a:latin typeface="微软雅黑" panose="020B0503020204020204" charset="-122"/>
                <a:ea typeface="微软雅黑" panose="020B0503020204020204" charset="-122"/>
                <a:cs typeface="Arial" panose="020B0604020202090204"/>
                <a:sym typeface="+mn-ea"/>
              </a:rPr>
              <a:t>《侏罗纪公园》</a:t>
            </a:r>
            <a:endParaRPr lang="zh-CN"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③ </a:t>
            </a:r>
            <a:r>
              <a:rPr spc="10" dirty="0">
                <a:latin typeface="微软雅黑" panose="020B0503020204020204" charset="-122"/>
                <a:ea typeface="微软雅黑" panose="020B0503020204020204" charset="-122"/>
                <a:cs typeface="Arial" panose="020B0604020202090204"/>
                <a:sym typeface="+mn-ea"/>
              </a:rPr>
              <a:t>dinosaur  </a:t>
            </a:r>
            <a:r>
              <a:rPr lang="en-US" spc="10" dirty="0">
                <a:latin typeface="微软雅黑" panose="020B0503020204020204" charset="-122"/>
                <a:ea typeface="微软雅黑" panose="020B0503020204020204" charset="-122"/>
                <a:cs typeface="Arial" panose="020B0604020202090204"/>
                <a:sym typeface="+mn-ea"/>
              </a:rPr>
              <a:t>n. </a:t>
            </a:r>
            <a:r>
              <a:rPr lang="zh-CN" altLang="en-US" spc="10" dirty="0">
                <a:latin typeface="微软雅黑" panose="020B0503020204020204" charset="-122"/>
                <a:ea typeface="微软雅黑" panose="020B0503020204020204" charset="-122"/>
                <a:cs typeface="Arial" panose="020B0604020202090204"/>
                <a:sym typeface="+mn-ea"/>
              </a:rPr>
              <a:t>恐龙</a:t>
            </a:r>
            <a:endParaRPr lang="zh-CN" altLang="en-US" spc="10"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④ </a:t>
            </a:r>
            <a:r>
              <a:rPr spc="15" dirty="0">
                <a:latin typeface="微软雅黑" panose="020B0503020204020204" charset="-122"/>
                <a:ea typeface="微软雅黑" panose="020B0503020204020204" charset="-122"/>
                <a:cs typeface="Arial" panose="020B0604020202090204"/>
                <a:sym typeface="+mn-ea"/>
              </a:rPr>
              <a:t>shadow  </a:t>
            </a:r>
            <a:r>
              <a:rPr lang="en-US" spc="15" dirty="0">
                <a:latin typeface="微软雅黑" panose="020B0503020204020204" charset="-122"/>
                <a:ea typeface="微软雅黑" panose="020B0503020204020204" charset="-122"/>
                <a:cs typeface="Arial" panose="020B0604020202090204"/>
                <a:sym typeface="+mn-ea"/>
              </a:rPr>
              <a:t>n. </a:t>
            </a:r>
            <a:r>
              <a:rPr lang="zh-CN" altLang="en-US" spc="15" dirty="0">
                <a:latin typeface="微软雅黑" panose="020B0503020204020204" charset="-122"/>
                <a:ea typeface="微软雅黑" panose="020B0503020204020204" charset="-122"/>
                <a:cs typeface="Arial" panose="020B0604020202090204"/>
                <a:sym typeface="+mn-ea"/>
              </a:rPr>
              <a:t>阴影、影子</a:t>
            </a:r>
            <a:endParaRPr lang="zh-CN" altLang="en-US" spc="1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⑤ </a:t>
            </a:r>
            <a:r>
              <a:rPr spc="-5" dirty="0">
                <a:latin typeface="微软雅黑" panose="020B0503020204020204" charset="-122"/>
                <a:ea typeface="微软雅黑" panose="020B0503020204020204" charset="-122"/>
                <a:cs typeface="Arial" panose="020B0604020202090204"/>
                <a:sym typeface="+mn-ea"/>
              </a:rPr>
              <a:t>vapor [ˈveɪpər] </a:t>
            </a:r>
            <a:r>
              <a:rPr lang="en-US" spc="-5" dirty="0">
                <a:latin typeface="微软雅黑" panose="020B0503020204020204" charset="-122"/>
                <a:ea typeface="微软雅黑" panose="020B0503020204020204" charset="-122"/>
                <a:cs typeface="Arial" panose="020B0604020202090204"/>
                <a:sym typeface="+mn-ea"/>
              </a:rPr>
              <a:t>n. </a:t>
            </a:r>
            <a:r>
              <a:rPr lang="zh-CN" altLang="en-US" spc="-5" dirty="0">
                <a:latin typeface="微软雅黑" panose="020B0503020204020204" charset="-122"/>
                <a:ea typeface="微软雅黑" panose="020B0503020204020204" charset="-122"/>
                <a:cs typeface="Arial" panose="020B0604020202090204"/>
                <a:sym typeface="+mn-ea"/>
              </a:rPr>
              <a:t>蒸汽、烟雾</a:t>
            </a:r>
            <a:r>
              <a:rPr lang="en-US" spc="-5" dirty="0">
                <a:latin typeface="微软雅黑" panose="020B0503020204020204" charset="-122"/>
                <a:ea typeface="微软雅黑" panose="020B0503020204020204" charset="-122"/>
                <a:cs typeface="Arial" panose="020B0604020202090204"/>
                <a:sym typeface="+mn-ea"/>
              </a:rPr>
              <a:t> </a:t>
            </a:r>
            <a:endParaRPr 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altLang="en-US" dirty="0">
                <a:latin typeface="微软雅黑" panose="020B0503020204020204" charset="-122"/>
                <a:ea typeface="微软雅黑" panose="020B0503020204020204" charset="-122"/>
                <a:cs typeface="微软雅黑" panose="020B0503020204020204" charset="-122"/>
                <a:sym typeface="+mn-ea"/>
              </a:rPr>
              <a:t>⑥ </a:t>
            </a:r>
            <a:r>
              <a:rPr spc="10" dirty="0">
                <a:latin typeface="微软雅黑" panose="020B0503020204020204" charset="-122"/>
                <a:ea typeface="微软雅黑" panose="020B0503020204020204" charset="-122"/>
                <a:cs typeface="Arial" panose="020B0604020202090204"/>
                <a:sym typeface="+mn-ea"/>
              </a:rPr>
              <a:t>The </a:t>
            </a:r>
            <a:r>
              <a:rPr spc="5" dirty="0">
                <a:latin typeface="微软雅黑" panose="020B0503020204020204" charset="-122"/>
                <a:ea typeface="微软雅黑" panose="020B0503020204020204" charset="-122"/>
                <a:cs typeface="Arial" panose="020B0604020202090204"/>
                <a:sym typeface="+mn-ea"/>
              </a:rPr>
              <a:t>Matrix </a:t>
            </a:r>
            <a:r>
              <a:rPr lang="zh-CN" spc="5" dirty="0">
                <a:latin typeface="微软雅黑" panose="020B0503020204020204" charset="-122"/>
                <a:ea typeface="微软雅黑" panose="020B0503020204020204" charset="-122"/>
                <a:cs typeface="Arial" panose="020B0604020202090204"/>
                <a:sym typeface="+mn-ea"/>
              </a:rPr>
              <a:t>《黑客帝国》</a:t>
            </a:r>
            <a:endParaRPr lang="zh-CN"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⑦ </a:t>
            </a:r>
            <a:r>
              <a:rPr spc="5" dirty="0">
                <a:latin typeface="微软雅黑" panose="020B0503020204020204" charset="-122"/>
                <a:ea typeface="微软雅黑" panose="020B0503020204020204" charset="-122"/>
                <a:cs typeface="Arial" panose="020B0604020202090204"/>
                <a:sym typeface="+mn-ea"/>
              </a:rPr>
              <a:t>ordinary  </a:t>
            </a:r>
            <a:r>
              <a:rPr lang="en-US" spc="5" dirty="0">
                <a:latin typeface="微软雅黑" panose="020B0503020204020204" charset="-122"/>
                <a:ea typeface="微软雅黑" panose="020B0503020204020204" charset="-122"/>
                <a:cs typeface="Arial" panose="020B0604020202090204"/>
                <a:sym typeface="+mn-ea"/>
              </a:rPr>
              <a:t>adj. </a:t>
            </a:r>
            <a:r>
              <a:rPr lang="zh-CN" altLang="en-US" spc="5" dirty="0">
                <a:latin typeface="微软雅黑" panose="020B0503020204020204" charset="-122"/>
                <a:ea typeface="微软雅黑" panose="020B0503020204020204" charset="-122"/>
                <a:cs typeface="Arial" panose="020B0604020202090204"/>
                <a:sym typeface="+mn-ea"/>
              </a:rPr>
              <a:t>平凡的、普通的</a:t>
            </a:r>
            <a:endParaRPr lang="zh-CN" altLang="en-US" spc="5" dirty="0">
              <a:latin typeface="微软雅黑" panose="020B0503020204020204" charset="-122"/>
              <a:ea typeface="微软雅黑" panose="020B0503020204020204" charset="-122"/>
              <a:cs typeface="Arial" panose="020B0604020202090204"/>
              <a:sym typeface="+mn-ea"/>
            </a:endParaRPr>
          </a:p>
          <a:p>
            <a:pPr marL="12700" fontAlgn="auto">
              <a:lnSpc>
                <a:spcPts val="3520"/>
              </a:lnSpc>
              <a:spcBef>
                <a:spcPts val="100"/>
              </a:spcBef>
            </a:pPr>
            <a:r>
              <a:rPr lang="zh-CN" spc="15" dirty="0">
                <a:latin typeface="微软雅黑" panose="020B0503020204020204" charset="-122"/>
                <a:ea typeface="微软雅黑" panose="020B0503020204020204" charset="-122"/>
                <a:cs typeface="Arial" panose="020B0604020202090204"/>
                <a:sym typeface="+mn-ea"/>
              </a:rPr>
              <a:t>⑧ </a:t>
            </a:r>
            <a:r>
              <a:rPr lang="en-US" altLang="zh-CN" spc="15" dirty="0">
                <a:latin typeface="微软雅黑" panose="020B0503020204020204" charset="-122"/>
                <a:ea typeface="微软雅黑" panose="020B0503020204020204" charset="-122"/>
                <a:cs typeface="Arial" panose="020B0604020202090204"/>
                <a:sym typeface="+mn-ea"/>
              </a:rPr>
              <a:t>draw  v. </a:t>
            </a:r>
            <a:r>
              <a:rPr lang="zh-CN" altLang="en-US" spc="15" dirty="0">
                <a:latin typeface="微软雅黑" panose="020B0503020204020204" charset="-122"/>
                <a:ea typeface="微软雅黑" panose="020B0503020204020204" charset="-122"/>
                <a:cs typeface="Arial" panose="020B0604020202090204"/>
                <a:sym typeface="+mn-ea"/>
              </a:rPr>
              <a:t>吸引</a:t>
            </a:r>
            <a:endParaRPr lang="zh-CN" altLang="en-US" spc="1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r>
              <a:rPr lang="zh-CN" altLang="en-US" spc="10" dirty="0">
                <a:latin typeface="微软雅黑" panose="020B0503020204020204" charset="-122"/>
                <a:ea typeface="微软雅黑" panose="020B0503020204020204" charset="-122"/>
                <a:cs typeface="Arial" panose="020B0604020202090204"/>
                <a:sym typeface="+mn-ea"/>
              </a:rPr>
              <a:t>⑨ </a:t>
            </a:r>
            <a:r>
              <a:rPr spc="5" dirty="0">
                <a:latin typeface="微软雅黑" panose="020B0503020204020204" charset="-122"/>
                <a:ea typeface="微软雅黑" panose="020B0503020204020204" charset="-122"/>
                <a:cs typeface="Arial" panose="020B0604020202090204"/>
                <a:sym typeface="+mn-ea"/>
              </a:rPr>
              <a:t>sequel ['siːkw(ə)l] </a:t>
            </a:r>
            <a:r>
              <a:rPr lang="en-US" spc="5" dirty="0">
                <a:latin typeface="微软雅黑" panose="020B0503020204020204" charset="-122"/>
                <a:ea typeface="微软雅黑" panose="020B0503020204020204" charset="-122"/>
                <a:cs typeface="Arial" panose="020B0604020202090204"/>
                <a:sym typeface="+mn-ea"/>
              </a:rPr>
              <a:t>n.</a:t>
            </a:r>
            <a:r>
              <a:rPr lang="zh-CN" altLang="en-US" spc="5" dirty="0">
                <a:latin typeface="微软雅黑" panose="020B0503020204020204" charset="-122"/>
                <a:ea typeface="微软雅黑" panose="020B0503020204020204" charset="-122"/>
                <a:cs typeface="Arial" panose="020B0604020202090204"/>
                <a:sym typeface="+mn-ea"/>
              </a:rPr>
              <a:t>续集、后果</a:t>
            </a:r>
            <a:endParaRPr lang="zh-CN" altLang="en-US" spc="5" dirty="0">
              <a:latin typeface="微软雅黑" panose="020B0503020204020204" charset="-122"/>
              <a:ea typeface="微软雅黑" panose="020B0503020204020204" charset="-122"/>
              <a:cs typeface="Arial" panose="020B0604020202090204"/>
              <a:sym typeface="+mn-ea"/>
            </a:endParaRPr>
          </a:p>
          <a:p>
            <a:pPr marL="12700" marR="5080">
              <a:lnSpc>
                <a:spcPct val="150000"/>
              </a:lnSpc>
              <a:spcBef>
                <a:spcPts val="120"/>
              </a:spcBef>
            </a:pP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文本框 7"/>
          <p:cNvSpPr txBox="1"/>
          <p:nvPr/>
        </p:nvSpPr>
        <p:spPr>
          <a:xfrm>
            <a:off x="231629" y="10199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：可以参照文章段落的展开方式</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endParaRPr lang="zh-CN" altLang="en-US" sz="24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331595" y="2955925"/>
            <a:ext cx="3481070" cy="3481070"/>
          </a:xfrm>
          <a:prstGeom prst="rect">
            <a:avLst/>
          </a:prstGeom>
        </p:spPr>
      </p:pic>
      <p:sp>
        <p:nvSpPr>
          <p:cNvPr id="19" name="燕尾形箭头 18"/>
          <p:cNvSpPr/>
          <p:nvPr/>
        </p:nvSpPr>
        <p:spPr>
          <a:xfrm>
            <a:off x="5239385" y="3983990"/>
            <a:ext cx="2609850" cy="1027430"/>
          </a:xfrm>
          <a:prstGeom prst="notch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17" name="文本框 16"/>
          <p:cNvSpPr txBox="1"/>
          <p:nvPr/>
        </p:nvSpPr>
        <p:spPr>
          <a:xfrm>
            <a:off x="8275320" y="3093085"/>
            <a:ext cx="1106170" cy="3206750"/>
          </a:xfrm>
          <a:prstGeom prst="rect">
            <a:avLst/>
          </a:prstGeom>
          <a:noFill/>
        </p:spPr>
        <p:txBody>
          <a:bodyPr vert="eaVert" wrap="square" rtlCol="0">
            <a:spAutoFit/>
          </a:bodyPr>
          <a:lstStyle/>
          <a:p>
            <a:r>
              <a:rPr lang="zh-CN" altLang="en-US" sz="6000">
                <a:latin typeface="方正姚体" panose="02010601030101010101" charset="-122"/>
                <a:ea typeface="方正姚体" panose="02010601030101010101" charset="-122"/>
              </a:rPr>
              <a:t>举  例  法</a:t>
            </a:r>
            <a:endParaRPr lang="zh-CN" altLang="en-US" sz="6000">
              <a:latin typeface="方正姚体" panose="02010601030101010101" charset="-122"/>
              <a:ea typeface="方正姚体" panose="02010601030101010101" charset="-122"/>
            </a:endParaRPr>
          </a:p>
        </p:txBody>
      </p:sp>
      <p:graphicFrame>
        <p:nvGraphicFramePr>
          <p:cNvPr id="9" name="图示 8"/>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文本框 9"/>
          <p:cNvSpPr txBox="1"/>
          <p:nvPr/>
        </p:nvSpPr>
        <p:spPr>
          <a:xfrm>
            <a:off x="1419128" y="428144"/>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23410" y="319405"/>
            <a:ext cx="3345180" cy="1014730"/>
          </a:xfrm>
          <a:prstGeom prst="rect">
            <a:avLst/>
          </a:prstGeom>
          <a:noFill/>
        </p:spPr>
        <p:txBody>
          <a:bodyPr wrap="square" rtlCol="0">
            <a:spAutoFit/>
          </a:bodyPr>
          <a:lstStyle/>
          <a:p>
            <a:r>
              <a:rPr lang="zh-CN" altLang="en-US" sz="6000">
                <a:latin typeface="方正姚体" panose="02010601030101010101" charset="-122"/>
                <a:ea typeface="方正姚体" panose="02010601030101010101" charset="-122"/>
              </a:rPr>
              <a:t>举  例  法</a:t>
            </a:r>
            <a:endParaRPr lang="zh-CN" altLang="en-US" sz="6000">
              <a:latin typeface="方正姚体" panose="02010601030101010101" charset="-122"/>
              <a:ea typeface="方正姚体" panose="02010601030101010101" charset="-122"/>
            </a:endParaRPr>
          </a:p>
        </p:txBody>
      </p:sp>
      <p:sp>
        <p:nvSpPr>
          <p:cNvPr id="2" name="文本框 1"/>
          <p:cNvSpPr txBox="1"/>
          <p:nvPr/>
        </p:nvSpPr>
        <p:spPr>
          <a:xfrm>
            <a:off x="1662430" y="2355850"/>
            <a:ext cx="8867140" cy="2081530"/>
          </a:xfrm>
          <a:prstGeom prst="rect">
            <a:avLst/>
          </a:prstGeom>
          <a:noFill/>
        </p:spPr>
        <p:txBody>
          <a:bodyPr wrap="square" rtlCol="0" anchor="t">
            <a:spAutoFit/>
          </a:bodyPr>
          <a:lstStyle/>
          <a:p>
            <a:pPr marL="99695" marR="138430" fontAlgn="auto">
              <a:lnSpc>
                <a:spcPts val="5040"/>
              </a:lnSpc>
              <a:spcBef>
                <a:spcPts val="200"/>
              </a:spcBef>
            </a:pPr>
            <a:r>
              <a:rPr sz="2400" spc="25" dirty="0">
                <a:latin typeface="微软雅黑" panose="020B0503020204020204" charset="-122"/>
                <a:ea typeface="微软雅黑" panose="020B0503020204020204" charset="-122"/>
                <a:cs typeface="微软雅黑" panose="020B0503020204020204" charset="-122"/>
                <a:sym typeface="+mn-ea"/>
              </a:rPr>
              <a:t>信号词</a:t>
            </a:r>
            <a:r>
              <a:rPr sz="2400" spc="10" dirty="0">
                <a:latin typeface="微软雅黑" panose="020B0503020204020204" charset="-122"/>
                <a:ea typeface="微软雅黑" panose="020B0503020204020204" charset="-122"/>
                <a:cs typeface="微软雅黑" panose="020B0503020204020204" charset="-122"/>
                <a:sym typeface="+mn-ea"/>
              </a:rPr>
              <a:t>：</a:t>
            </a:r>
            <a:r>
              <a:rPr sz="2400" spc="10" dirty="0">
                <a:latin typeface="微软雅黑" panose="020B0503020204020204" charset="-122"/>
                <a:ea typeface="微软雅黑" panose="020B0503020204020204" charset="-122"/>
                <a:cs typeface="Arial" panose="020B0604020202090204"/>
                <a:sym typeface="+mn-ea"/>
              </a:rPr>
              <a:t>For</a:t>
            </a:r>
            <a:r>
              <a:rPr sz="2400" spc="-120" dirty="0">
                <a:latin typeface="微软雅黑" panose="020B0503020204020204" charset="-122"/>
                <a:ea typeface="微软雅黑" panose="020B0503020204020204" charset="-122"/>
                <a:cs typeface="Arial" panose="020B0604020202090204"/>
                <a:sym typeface="+mn-ea"/>
              </a:rPr>
              <a:t> </a:t>
            </a:r>
            <a:r>
              <a:rPr sz="2400" spc="5" dirty="0">
                <a:latin typeface="微软雅黑" panose="020B0503020204020204" charset="-122"/>
                <a:ea typeface="微软雅黑" panose="020B0503020204020204" charset="-122"/>
                <a:cs typeface="Arial" panose="020B0604020202090204"/>
                <a:sym typeface="+mn-ea"/>
              </a:rPr>
              <a:t>instance/</a:t>
            </a:r>
            <a:r>
              <a:rPr sz="2400" spc="-155" dirty="0">
                <a:latin typeface="微软雅黑" panose="020B0503020204020204" charset="-122"/>
                <a:ea typeface="微软雅黑" panose="020B0503020204020204" charset="-122"/>
                <a:cs typeface="Arial" panose="020B0604020202090204"/>
                <a:sym typeface="+mn-ea"/>
              </a:rPr>
              <a:t> </a:t>
            </a:r>
            <a:r>
              <a:rPr sz="2400" spc="5" dirty="0">
                <a:latin typeface="微软雅黑" panose="020B0503020204020204" charset="-122"/>
                <a:ea typeface="微软雅黑" panose="020B0503020204020204" charset="-122"/>
                <a:cs typeface="Arial" panose="020B0604020202090204"/>
                <a:sym typeface="+mn-ea"/>
              </a:rPr>
              <a:t>For</a:t>
            </a:r>
            <a:r>
              <a:rPr sz="2400" spc="-55" dirty="0">
                <a:latin typeface="微软雅黑" panose="020B0503020204020204" charset="-122"/>
                <a:ea typeface="微软雅黑" panose="020B0503020204020204" charset="-122"/>
                <a:cs typeface="Arial" panose="020B0604020202090204"/>
                <a:sym typeface="+mn-ea"/>
              </a:rPr>
              <a:t> </a:t>
            </a:r>
            <a:r>
              <a:rPr sz="2400" dirty="0">
                <a:latin typeface="微软雅黑" panose="020B0503020204020204" charset="-122"/>
                <a:ea typeface="微软雅黑" panose="020B0503020204020204" charset="-122"/>
                <a:cs typeface="Arial" panose="020B0604020202090204"/>
                <a:sym typeface="+mn-ea"/>
              </a:rPr>
              <a:t>example/</a:t>
            </a:r>
            <a:r>
              <a:rPr sz="2400" spc="-85" dirty="0">
                <a:latin typeface="微软雅黑" panose="020B0503020204020204" charset="-122"/>
                <a:ea typeface="微软雅黑" panose="020B0503020204020204" charset="-122"/>
                <a:cs typeface="Arial" panose="020B0604020202090204"/>
                <a:sym typeface="+mn-ea"/>
              </a:rPr>
              <a:t> </a:t>
            </a:r>
            <a:r>
              <a:rPr sz="2400" spc="-15" dirty="0">
                <a:latin typeface="微软雅黑" panose="020B0503020204020204" charset="-122"/>
                <a:ea typeface="微软雅黑" panose="020B0503020204020204" charset="-122"/>
                <a:cs typeface="Arial" panose="020B0604020202090204"/>
                <a:sym typeface="+mn-ea"/>
              </a:rPr>
              <a:t>To</a:t>
            </a:r>
            <a:r>
              <a:rPr sz="2400" spc="-60" dirty="0">
                <a:latin typeface="微软雅黑" panose="020B0503020204020204" charset="-122"/>
                <a:ea typeface="微软雅黑" panose="020B0503020204020204" charset="-122"/>
                <a:cs typeface="Arial" panose="020B0604020202090204"/>
                <a:sym typeface="+mn-ea"/>
              </a:rPr>
              <a:t> </a:t>
            </a:r>
            <a:r>
              <a:rPr sz="2400" spc="10" dirty="0">
                <a:latin typeface="微软雅黑" panose="020B0503020204020204" charset="-122"/>
                <a:ea typeface="微软雅黑" panose="020B0503020204020204" charset="-122"/>
                <a:cs typeface="Arial" panose="020B0604020202090204"/>
                <a:sym typeface="+mn-ea"/>
              </a:rPr>
              <a:t>illustrate  ['ɪləstreɪt] </a:t>
            </a:r>
            <a:endParaRPr sz="2400" spc="10" dirty="0">
              <a:latin typeface="微软雅黑" panose="020B0503020204020204" charset="-122"/>
              <a:ea typeface="微软雅黑" panose="020B0503020204020204" charset="-122"/>
              <a:cs typeface="Arial" panose="020B0604020202090204"/>
            </a:endParaRPr>
          </a:p>
          <a:p>
            <a:pPr marL="99695" marR="138430" fontAlgn="auto">
              <a:lnSpc>
                <a:spcPts val="5040"/>
              </a:lnSpc>
              <a:spcBef>
                <a:spcPts val="200"/>
              </a:spcBef>
            </a:pPr>
            <a:r>
              <a:rPr sz="2400" spc="15" dirty="0">
                <a:latin typeface="微软雅黑" panose="020B0503020204020204" charset="-122"/>
                <a:ea typeface="微软雅黑" panose="020B0503020204020204" charset="-122"/>
                <a:cs typeface="Arial" panose="020B0604020202090204"/>
                <a:sym typeface="+mn-ea"/>
              </a:rPr>
              <a:t>A</a:t>
            </a:r>
            <a:r>
              <a:rPr sz="2400" spc="-50" dirty="0">
                <a:latin typeface="微软雅黑" panose="020B0503020204020204" charset="-122"/>
                <a:ea typeface="微软雅黑" panose="020B0503020204020204" charset="-122"/>
                <a:cs typeface="Arial" panose="020B0604020202090204"/>
                <a:sym typeface="+mn-ea"/>
              </a:rPr>
              <a:t> </a:t>
            </a:r>
            <a:r>
              <a:rPr sz="2400" spc="15" dirty="0">
                <a:latin typeface="微软雅黑" panose="020B0503020204020204" charset="-122"/>
                <a:ea typeface="微软雅黑" panose="020B0503020204020204" charset="-122"/>
                <a:cs typeface="Arial" panose="020B0604020202090204"/>
                <a:sym typeface="+mn-ea"/>
              </a:rPr>
              <a:t>case</a:t>
            </a:r>
            <a:r>
              <a:rPr sz="2400" spc="-125" dirty="0">
                <a:latin typeface="微软雅黑" panose="020B0503020204020204" charset="-122"/>
                <a:ea typeface="微软雅黑" panose="020B0503020204020204" charset="-122"/>
                <a:cs typeface="Arial" panose="020B0604020202090204"/>
                <a:sym typeface="+mn-ea"/>
              </a:rPr>
              <a:t> </a:t>
            </a:r>
            <a:r>
              <a:rPr sz="2400" spc="25" dirty="0">
                <a:latin typeface="微软雅黑" panose="020B0503020204020204" charset="-122"/>
                <a:ea typeface="微软雅黑" panose="020B0503020204020204" charset="-122"/>
                <a:cs typeface="Arial" panose="020B0604020202090204"/>
                <a:sym typeface="+mn-ea"/>
              </a:rPr>
              <a:t>in</a:t>
            </a:r>
            <a:r>
              <a:rPr sz="2400" spc="-80" dirty="0">
                <a:latin typeface="微软雅黑" panose="020B0503020204020204" charset="-122"/>
                <a:ea typeface="微软雅黑" panose="020B0503020204020204" charset="-122"/>
                <a:cs typeface="Arial" panose="020B0604020202090204"/>
                <a:sym typeface="+mn-ea"/>
              </a:rPr>
              <a:t> </a:t>
            </a:r>
            <a:r>
              <a:rPr sz="2400" spc="25" dirty="0">
                <a:latin typeface="微软雅黑" panose="020B0503020204020204" charset="-122"/>
                <a:ea typeface="微软雅黑" panose="020B0503020204020204" charset="-122"/>
                <a:cs typeface="Arial" panose="020B0604020202090204"/>
                <a:sym typeface="+mn-ea"/>
              </a:rPr>
              <a:t>point</a:t>
            </a:r>
            <a:r>
              <a:rPr sz="2400" spc="-114" dirty="0">
                <a:latin typeface="微软雅黑" panose="020B0503020204020204" charset="-122"/>
                <a:ea typeface="微软雅黑" panose="020B0503020204020204" charset="-122"/>
                <a:cs typeface="Arial" panose="020B0604020202090204"/>
                <a:sym typeface="+mn-ea"/>
              </a:rPr>
              <a:t> </a:t>
            </a:r>
            <a:r>
              <a:rPr sz="2400" spc="25" dirty="0">
                <a:latin typeface="微软雅黑" panose="020B0503020204020204" charset="-122"/>
                <a:ea typeface="微软雅黑" panose="020B0503020204020204" charset="-122"/>
                <a:cs typeface="Arial" panose="020B0604020202090204"/>
                <a:sym typeface="+mn-ea"/>
              </a:rPr>
              <a:t>is</a:t>
            </a:r>
            <a:r>
              <a:rPr sz="2400" spc="-125" dirty="0">
                <a:latin typeface="微软雅黑" panose="020B0503020204020204" charset="-122"/>
                <a:ea typeface="微软雅黑" panose="020B0503020204020204" charset="-122"/>
                <a:cs typeface="Arial" panose="020B0604020202090204"/>
                <a:sym typeface="+mn-ea"/>
              </a:rPr>
              <a:t> </a:t>
            </a:r>
            <a:r>
              <a:rPr sz="2400" spc="25" dirty="0">
                <a:latin typeface="微软雅黑" panose="020B0503020204020204" charset="-122"/>
                <a:ea typeface="微软雅黑" panose="020B0503020204020204" charset="-122"/>
                <a:cs typeface="Arial" panose="020B0604020202090204"/>
                <a:sym typeface="+mn-ea"/>
              </a:rPr>
              <a:t>that</a:t>
            </a:r>
            <a:r>
              <a:rPr sz="2400" spc="-114" dirty="0">
                <a:latin typeface="微软雅黑" panose="020B0503020204020204" charset="-122"/>
                <a:ea typeface="微软雅黑" panose="020B0503020204020204" charset="-122"/>
                <a:cs typeface="Arial" panose="020B0604020202090204"/>
                <a:sym typeface="+mn-ea"/>
              </a:rPr>
              <a:t> </a:t>
            </a:r>
            <a:r>
              <a:rPr sz="2400" spc="25" dirty="0">
                <a:latin typeface="微软雅黑" panose="020B0503020204020204" charset="-122"/>
                <a:ea typeface="微软雅黑" panose="020B0503020204020204" charset="-122"/>
                <a:cs typeface="Arial" panose="020B0604020202090204"/>
                <a:sym typeface="+mn-ea"/>
              </a:rPr>
              <a:t>…</a:t>
            </a:r>
            <a:r>
              <a:rPr sz="2400" spc="-45" dirty="0">
                <a:latin typeface="微软雅黑" panose="020B0503020204020204" charset="-122"/>
                <a:ea typeface="微软雅黑" panose="020B0503020204020204" charset="-122"/>
                <a:cs typeface="Arial" panose="020B0604020202090204"/>
                <a:sym typeface="+mn-ea"/>
              </a:rPr>
              <a:t> </a:t>
            </a:r>
            <a:r>
              <a:rPr sz="2400" spc="25" dirty="0">
                <a:latin typeface="微软雅黑" panose="020B0503020204020204" charset="-122"/>
                <a:ea typeface="微软雅黑" panose="020B0503020204020204" charset="-122"/>
                <a:cs typeface="微软雅黑" panose="020B0503020204020204" charset="-122"/>
                <a:sym typeface="+mn-ea"/>
              </a:rPr>
              <a:t>一</a:t>
            </a:r>
            <a:r>
              <a:rPr sz="2400" spc="15" dirty="0">
                <a:latin typeface="微软雅黑" panose="020B0503020204020204" charset="-122"/>
                <a:ea typeface="微软雅黑" panose="020B0503020204020204" charset="-122"/>
                <a:cs typeface="微软雅黑" panose="020B0503020204020204" charset="-122"/>
                <a:sym typeface="+mn-ea"/>
              </a:rPr>
              <a:t>个</a:t>
            </a:r>
            <a:r>
              <a:rPr sz="2400" spc="25" dirty="0">
                <a:latin typeface="微软雅黑" panose="020B0503020204020204" charset="-122"/>
                <a:ea typeface="微软雅黑" panose="020B0503020204020204" charset="-122"/>
                <a:cs typeface="微软雅黑" panose="020B0503020204020204" charset="-122"/>
                <a:sym typeface="+mn-ea"/>
              </a:rPr>
              <a:t>典</a:t>
            </a:r>
            <a:r>
              <a:rPr sz="2400" spc="15" dirty="0">
                <a:latin typeface="微软雅黑" panose="020B0503020204020204" charset="-122"/>
                <a:ea typeface="微软雅黑" panose="020B0503020204020204" charset="-122"/>
                <a:cs typeface="微软雅黑" panose="020B0503020204020204" charset="-122"/>
                <a:sym typeface="+mn-ea"/>
              </a:rPr>
              <a:t>型</a:t>
            </a:r>
            <a:r>
              <a:rPr sz="2400" spc="25" dirty="0">
                <a:latin typeface="微软雅黑" panose="020B0503020204020204" charset="-122"/>
                <a:ea typeface="微软雅黑" panose="020B0503020204020204" charset="-122"/>
                <a:cs typeface="微软雅黑" panose="020B0503020204020204" charset="-122"/>
                <a:sym typeface="+mn-ea"/>
              </a:rPr>
              <a:t>的</a:t>
            </a:r>
            <a:r>
              <a:rPr sz="2400" spc="15" dirty="0">
                <a:latin typeface="微软雅黑" panose="020B0503020204020204" charset="-122"/>
                <a:ea typeface="微软雅黑" panose="020B0503020204020204" charset="-122"/>
                <a:cs typeface="微软雅黑" panose="020B0503020204020204" charset="-122"/>
                <a:sym typeface="+mn-ea"/>
              </a:rPr>
              <a:t>例</a:t>
            </a:r>
            <a:r>
              <a:rPr sz="2400" spc="-35" dirty="0">
                <a:latin typeface="微软雅黑" panose="020B0503020204020204" charset="-122"/>
                <a:ea typeface="微软雅黑" panose="020B0503020204020204" charset="-122"/>
                <a:cs typeface="微软雅黑" panose="020B0503020204020204" charset="-122"/>
                <a:sym typeface="+mn-ea"/>
              </a:rPr>
              <a:t>子</a:t>
            </a:r>
            <a:r>
              <a:rPr sz="2400" spc="25" dirty="0">
                <a:latin typeface="微软雅黑" panose="020B0503020204020204" charset="-122"/>
                <a:ea typeface="微软雅黑" panose="020B0503020204020204" charset="-122"/>
                <a:cs typeface="微软雅黑" panose="020B0503020204020204" charset="-122"/>
                <a:sym typeface="+mn-ea"/>
              </a:rPr>
              <a:t>是</a:t>
            </a:r>
            <a:r>
              <a:rPr sz="2400" spc="-30" dirty="0">
                <a:latin typeface="微软雅黑" panose="020B0503020204020204" charset="-122"/>
                <a:ea typeface="微软雅黑" panose="020B0503020204020204" charset="-122"/>
                <a:cs typeface="Arial" panose="020B0604020202090204"/>
                <a:sym typeface="+mn-ea"/>
              </a:rPr>
              <a:t>……</a:t>
            </a:r>
            <a:endParaRPr sz="2400" spc="-30" dirty="0">
              <a:latin typeface="微软雅黑" panose="020B0503020204020204" charset="-122"/>
              <a:ea typeface="微软雅黑" panose="020B0503020204020204" charset="-122"/>
              <a:cs typeface="Arial" panose="020B0604020202090204"/>
              <a:sym typeface="+mn-ea"/>
            </a:endParaRPr>
          </a:p>
          <a:p>
            <a:pPr marL="99695" marR="138430" fontAlgn="auto">
              <a:lnSpc>
                <a:spcPts val="5040"/>
              </a:lnSpc>
              <a:spcBef>
                <a:spcPts val="200"/>
              </a:spcBef>
            </a:pPr>
            <a:r>
              <a:rPr lang="en-US" altLang="zh-CN" sz="2400">
                <a:latin typeface="微软雅黑" panose="020B0503020204020204" charset="-122"/>
                <a:ea typeface="微软雅黑" panose="020B0503020204020204" charset="-122"/>
              </a:rPr>
              <a:t>Take ..... for example / for instance</a:t>
            </a:r>
            <a:endParaRPr lang="en-US" altLang="zh-CN" sz="2400">
              <a:latin typeface="微软雅黑" panose="020B0503020204020204" charset="-122"/>
              <a:ea typeface="微软雅黑" panose="020B0503020204020204" charset="-122"/>
            </a:endParaRPr>
          </a:p>
        </p:txBody>
      </p:sp>
      <p:sp>
        <p:nvSpPr>
          <p:cNvPr id="4" name="文本框 3"/>
          <p:cNvSpPr txBox="1"/>
          <p:nvPr/>
        </p:nvSpPr>
        <p:spPr>
          <a:xfrm>
            <a:off x="301625" y="77470"/>
            <a:ext cx="3715385" cy="368300"/>
          </a:xfrm>
          <a:prstGeom prst="rect">
            <a:avLst/>
          </a:prstGeom>
          <a:noFill/>
        </p:spPr>
        <p:txBody>
          <a:bodyPr wrap="none" rtlCol="0">
            <a:spAutoFit/>
          </a:bodyPr>
          <a:p>
            <a:pPr algn="l"/>
            <a:r>
              <a:rPr lang="zh-CN" altLang="en-US">
                <a:solidFill>
                  <a:schemeClr val="accent4">
                    <a:lumMod val="20000"/>
                    <a:lumOff val="80000"/>
                  </a:schemeClr>
                </a:solidFill>
              </a:rPr>
              <a:t>1.2.1一、记叙文(Narrative Writing)</a:t>
            </a:r>
            <a:endParaRPr lang="zh-CN" altLang="en-US">
              <a:solidFill>
                <a:schemeClr val="accent4">
                  <a:lumMod val="20000"/>
                  <a:lumOff val="80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endParaRPr lang="zh-CN" altLang="en-US" sz="24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606425" y="2192020"/>
            <a:ext cx="3442335" cy="4018915"/>
          </a:xfrm>
          <a:prstGeom prst="rect">
            <a:avLst/>
          </a:prstGeom>
        </p:spPr>
      </p:pic>
      <p:pic>
        <p:nvPicPr>
          <p:cNvPr id="5" name="图片 4"/>
          <p:cNvPicPr>
            <a:picLocks noChangeAspect="1"/>
          </p:cNvPicPr>
          <p:nvPr/>
        </p:nvPicPr>
        <p:blipFill>
          <a:blip r:embed="rId2"/>
          <a:stretch>
            <a:fillRect/>
          </a:stretch>
        </p:blipFill>
        <p:spPr>
          <a:xfrm>
            <a:off x="4519930" y="2192655"/>
            <a:ext cx="2816860" cy="4018915"/>
          </a:xfrm>
          <a:prstGeom prst="rect">
            <a:avLst/>
          </a:prstGeom>
        </p:spPr>
      </p:pic>
      <p:pic>
        <p:nvPicPr>
          <p:cNvPr id="8" name="图片 7"/>
          <p:cNvPicPr>
            <a:picLocks noChangeAspect="1"/>
          </p:cNvPicPr>
          <p:nvPr/>
        </p:nvPicPr>
        <p:blipFill>
          <a:blip r:embed="rId3"/>
          <a:stretch>
            <a:fillRect/>
          </a:stretch>
        </p:blipFill>
        <p:spPr>
          <a:xfrm>
            <a:off x="7734300" y="2192020"/>
            <a:ext cx="3213100" cy="4019550"/>
          </a:xfrm>
          <a:prstGeom prst="rect">
            <a:avLst/>
          </a:prstGeom>
        </p:spPr>
      </p:pic>
      <p:graphicFrame>
        <p:nvGraphicFramePr>
          <p:cNvPr id="9" name="图示 8"/>
          <p:cNvGraphicFramePr/>
          <p:nvPr/>
        </p:nvGraphicFramePr>
        <p:xfrm>
          <a:off x="8851769" y="89583"/>
          <a:ext cx="4069226" cy="17246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文本框 10"/>
          <p:cNvSpPr txBox="1"/>
          <p:nvPr/>
        </p:nvSpPr>
        <p:spPr>
          <a:xfrm>
            <a:off x="1485900" y="4715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6" name="文本框 5"/>
          <p:cNvSpPr txBox="1"/>
          <p:nvPr/>
        </p:nvSpPr>
        <p:spPr>
          <a:xfrm>
            <a:off x="301625" y="77470"/>
            <a:ext cx="4331335" cy="368300"/>
          </a:xfrm>
          <a:prstGeom prst="rect">
            <a:avLst/>
          </a:prstGeom>
          <a:noFill/>
        </p:spPr>
        <p:txBody>
          <a:bodyPr wrap="none" rtlCol="0">
            <a:spAutoFit/>
          </a:bodyPr>
          <a:p>
            <a:pPr algn="l"/>
            <a:r>
              <a:rPr lang="zh-CN" altLang="en-US">
                <a:solidFill>
                  <a:schemeClr val="accent4">
                    <a:lumMod val="20000"/>
                    <a:lumOff val="80000"/>
                  </a:schemeClr>
                </a:solidFill>
              </a:rPr>
              <a:t>1.2.2二、议论文(Argumentative Writing)</a:t>
            </a:r>
            <a:endParaRPr lang="zh-CN" altLang="en-US">
              <a:solidFill>
                <a:schemeClr val="accent4">
                  <a:lumMod val="20000"/>
                  <a:lumOff val="80000"/>
                </a:scheme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object 2"/>
          <p:cNvSpPr txBox="1"/>
          <p:nvPr/>
        </p:nvSpPr>
        <p:spPr>
          <a:xfrm>
            <a:off x="152400" y="850265"/>
            <a:ext cx="8933815" cy="4819015"/>
          </a:xfrm>
          <a:prstGeom prst="rect">
            <a:avLst/>
          </a:prstGeom>
        </p:spPr>
        <p:txBody>
          <a:bodyPr vert="horz" wrap="square" lIns="0" tIns="11430" rIns="0" bIns="0" rtlCol="0">
            <a:spAutoFit/>
          </a:bodyPr>
          <a:lstStyle/>
          <a:p>
            <a:pPr marL="12700" marR="5080" algn="just">
              <a:lnSpc>
                <a:spcPct val="156000"/>
              </a:lnSpc>
              <a:spcBef>
                <a:spcPts val="90"/>
              </a:spcBef>
            </a:pPr>
            <a:r>
              <a:rPr sz="2000" spc="25" dirty="0">
                <a:latin typeface="微软雅黑" panose="020B0503020204020204" charset="-122"/>
                <a:ea typeface="微软雅黑" panose="020B0503020204020204" charset="-122"/>
                <a:cs typeface="微软雅黑" panose="020B0503020204020204" charset="-122"/>
                <a:sym typeface="+mn-ea"/>
              </a:rPr>
              <a:t>范 文 </a:t>
            </a:r>
            <a:r>
              <a:rPr sz="2000" spc="10" dirty="0">
                <a:latin typeface="微软雅黑" panose="020B0503020204020204" charset="-122"/>
                <a:ea typeface="微软雅黑" panose="020B0503020204020204" charset="-122"/>
                <a:cs typeface="微软雅黑" panose="020B0503020204020204" charset="-122"/>
                <a:sym typeface="+mn-ea"/>
              </a:rPr>
              <a:t>：</a:t>
            </a:r>
            <a:endParaRPr sz="2000" spc="10" dirty="0">
              <a:latin typeface="微软雅黑" panose="020B0503020204020204" charset="-122"/>
              <a:ea typeface="微软雅黑" panose="020B0503020204020204" charset="-122"/>
              <a:cs typeface="微软雅黑" panose="020B0503020204020204" charset="-122"/>
              <a:sym typeface="+mn-ea"/>
            </a:endParaRPr>
          </a:p>
          <a:p>
            <a:pPr marL="12700" marR="5080" algn="just">
              <a:lnSpc>
                <a:spcPct val="156000"/>
              </a:lnSpc>
              <a:spcBef>
                <a:spcPts val="90"/>
              </a:spcBef>
            </a:pPr>
            <a:r>
              <a:rPr sz="2000" spc="10" dirty="0">
                <a:latin typeface="微软雅黑" panose="020B0503020204020204" charset="-122"/>
                <a:ea typeface="微软雅黑" panose="020B0503020204020204" charset="-122"/>
                <a:cs typeface="微软雅黑" panose="020B0503020204020204" charset="-122"/>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In </a:t>
            </a:r>
            <a:r>
              <a:rPr sz="2000" dirty="0">
                <a:uFill>
                  <a:solidFill>
                    <a:srgbClr val="000000"/>
                  </a:solidFill>
                </a:uFill>
                <a:latin typeface="微软雅黑" panose="020B0503020204020204" charset="-122"/>
                <a:ea typeface="微软雅黑" panose="020B0503020204020204" charset="-122"/>
                <a:cs typeface="Times New Roman" panose="02020703060505090304"/>
                <a:sym typeface="+mn-ea"/>
              </a:rPr>
              <a:t>addition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to the </a:t>
            </a:r>
            <a:r>
              <a:rPr sz="2000" spc="-5" dirty="0">
                <a:uFill>
                  <a:solidFill>
                    <a:srgbClr val="000000"/>
                  </a:solidFill>
                </a:uFill>
                <a:latin typeface="微软雅黑" panose="020B0503020204020204" charset="-122"/>
                <a:ea typeface="微软雅黑" panose="020B0503020204020204" charset="-122"/>
                <a:cs typeface="Times New Roman" panose="02020703060505090304"/>
                <a:sym typeface="+mn-ea"/>
              </a:rPr>
              <a:t>exciting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story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and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special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effect, </a:t>
            </a:r>
            <a:r>
              <a:rPr sz="2000" dirty="0">
                <a:uFill>
                  <a:solidFill>
                    <a:srgbClr val="000000"/>
                  </a:solidFill>
                </a:uFill>
                <a:latin typeface="微软雅黑" panose="020B0503020204020204" charset="-122"/>
                <a:ea typeface="微软雅黑" panose="020B0503020204020204" charset="-122"/>
                <a:cs typeface="Times New Roman" panose="02020703060505090304"/>
                <a:sym typeface="+mn-ea"/>
              </a:rPr>
              <a:t>viewers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drawn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by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the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charm of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stars. </a:t>
            </a:r>
            <a:r>
              <a:rPr sz="2000" spc="10" dirty="0">
                <a:latin typeface="微软雅黑" panose="020B0503020204020204" charset="-122"/>
                <a:ea typeface="微软雅黑" panose="020B0503020204020204" charset="-122"/>
                <a:cs typeface="Times New Roman" panose="02020703060505090304"/>
                <a:sym typeface="+mn-ea"/>
              </a:rPr>
              <a:t>People find </a:t>
            </a:r>
            <a:r>
              <a:rPr sz="2000" spc="15" dirty="0">
                <a:latin typeface="微软雅黑" panose="020B0503020204020204" charset="-122"/>
                <a:ea typeface="微软雅黑" panose="020B0503020204020204" charset="-122"/>
                <a:cs typeface="Times New Roman" panose="02020703060505090304"/>
                <a:sym typeface="+mn-ea"/>
              </a:rPr>
              <a:t>movie </a:t>
            </a:r>
            <a:r>
              <a:rPr sz="2000" spc="10" dirty="0">
                <a:latin typeface="微软雅黑" panose="020B0503020204020204" charset="-122"/>
                <a:ea typeface="微软雅黑" panose="020B0503020204020204" charset="-122"/>
                <a:cs typeface="Times New Roman" panose="02020703060505090304"/>
                <a:sym typeface="+mn-ea"/>
              </a:rPr>
              <a:t>stars </a:t>
            </a:r>
            <a:r>
              <a:rPr sz="2000" spc="5" dirty="0">
                <a:latin typeface="微软雅黑" panose="020B0503020204020204" charset="-122"/>
                <a:ea typeface="微软雅黑" panose="020B0503020204020204" charset="-122"/>
                <a:cs typeface="Times New Roman" panose="02020703060505090304"/>
                <a:sym typeface="+mn-ea"/>
              </a:rPr>
              <a:t>attractive. </a:t>
            </a:r>
            <a:r>
              <a:rPr sz="2000" spc="25" dirty="0">
                <a:latin typeface="微软雅黑" panose="020B0503020204020204" charset="-122"/>
                <a:ea typeface="微软雅黑" panose="020B0503020204020204" charset="-122"/>
                <a:cs typeface="Times New Roman" panose="02020703060505090304"/>
                <a:sym typeface="+mn-ea"/>
              </a:rPr>
              <a:t>Many </a:t>
            </a:r>
            <a:r>
              <a:rPr sz="2000" spc="15" dirty="0">
                <a:latin typeface="微软雅黑" panose="020B0503020204020204" charset="-122"/>
                <a:ea typeface="微软雅黑" panose="020B0503020204020204" charset="-122"/>
                <a:cs typeface="Times New Roman" panose="02020703060505090304"/>
                <a:sym typeface="+mn-ea"/>
              </a:rPr>
              <a:t>have </a:t>
            </a:r>
            <a:r>
              <a:rPr sz="2000" spc="5" dirty="0">
                <a:latin typeface="微软雅黑" panose="020B0503020204020204" charset="-122"/>
                <a:ea typeface="微软雅黑" panose="020B0503020204020204" charset="-122"/>
                <a:cs typeface="Times New Roman" panose="02020703060505090304"/>
                <a:sym typeface="+mn-ea"/>
              </a:rPr>
              <a:t>a  favorite </a:t>
            </a:r>
            <a:r>
              <a:rPr sz="2000" spc="10" dirty="0">
                <a:latin typeface="微软雅黑" panose="020B0503020204020204" charset="-122"/>
                <a:ea typeface="微软雅黑" panose="020B0503020204020204" charset="-122"/>
                <a:cs typeface="Times New Roman" panose="02020703060505090304"/>
                <a:sym typeface="+mn-ea"/>
              </a:rPr>
              <a:t>actor </a:t>
            </a:r>
            <a:r>
              <a:rPr sz="2000" spc="25" dirty="0">
                <a:latin typeface="微软雅黑" panose="020B0503020204020204" charset="-122"/>
                <a:ea typeface="微软雅黑" panose="020B0503020204020204" charset="-122"/>
                <a:cs typeface="Times New Roman" panose="02020703060505090304"/>
                <a:sym typeface="+mn-ea"/>
              </a:rPr>
              <a:t>or </a:t>
            </a:r>
            <a:r>
              <a:rPr sz="2000" spc="5" dirty="0">
                <a:latin typeface="微软雅黑" panose="020B0503020204020204" charset="-122"/>
                <a:ea typeface="微软雅黑" panose="020B0503020204020204" charset="-122"/>
                <a:cs typeface="Times New Roman" panose="02020703060505090304"/>
                <a:sym typeface="+mn-ea"/>
              </a:rPr>
              <a:t>actress </a:t>
            </a:r>
            <a:r>
              <a:rPr sz="2000" spc="30" dirty="0">
                <a:latin typeface="微软雅黑" panose="020B0503020204020204" charset="-122"/>
                <a:ea typeface="微软雅黑" panose="020B0503020204020204" charset="-122"/>
                <a:cs typeface="Times New Roman" panose="02020703060505090304"/>
                <a:sym typeface="+mn-ea"/>
              </a:rPr>
              <a:t>whom </a:t>
            </a:r>
            <a:r>
              <a:rPr sz="2000" spc="5" dirty="0">
                <a:latin typeface="微软雅黑" panose="020B0503020204020204" charset="-122"/>
                <a:ea typeface="微软雅黑" panose="020B0503020204020204" charset="-122"/>
                <a:cs typeface="Times New Roman" panose="02020703060505090304"/>
                <a:sym typeface="+mn-ea"/>
              </a:rPr>
              <a:t>they idolize</a:t>
            </a:r>
            <a:r>
              <a:rPr lang="zh-CN" sz="2000" spc="5" dirty="0">
                <a:latin typeface="微软雅黑" panose="020B0503020204020204" charset="-122"/>
                <a:ea typeface="微软雅黑" panose="020B0503020204020204" charset="-122"/>
                <a:cs typeface="Times New Roman" panose="02020703060505090304"/>
                <a:sym typeface="+mn-ea"/>
              </a:rPr>
              <a:t>（崇拜）</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would love </a:t>
            </a:r>
            <a:r>
              <a:rPr sz="2000" dirty="0">
                <a:latin typeface="微软雅黑" panose="020B0503020204020204" charset="-122"/>
                <a:ea typeface="微软雅黑" panose="020B0503020204020204" charset="-122"/>
                <a:cs typeface="Times New Roman" panose="02020703060505090304"/>
                <a:sym typeface="+mn-ea"/>
              </a:rPr>
              <a:t>to see </a:t>
            </a:r>
            <a:r>
              <a:rPr sz="2000" spc="-15" dirty="0">
                <a:latin typeface="微软雅黑" panose="020B0503020204020204" charset="-122"/>
                <a:ea typeface="微软雅黑" panose="020B0503020204020204" charset="-122"/>
                <a:cs typeface="Times New Roman" panose="02020703060505090304"/>
                <a:sym typeface="+mn-ea"/>
              </a:rPr>
              <a:t>in  </a:t>
            </a:r>
            <a:r>
              <a:rPr sz="2000" spc="25" dirty="0">
                <a:latin typeface="微软雅黑" panose="020B0503020204020204" charset="-122"/>
                <a:ea typeface="微软雅黑" panose="020B0503020204020204" charset="-122"/>
                <a:cs typeface="Times New Roman" panose="02020703060505090304"/>
                <a:sym typeface="+mn-ea"/>
              </a:rPr>
              <a:t>more </a:t>
            </a:r>
            <a:r>
              <a:rPr sz="2000" spc="10" dirty="0">
                <a:latin typeface="微软雅黑" panose="020B0503020204020204" charset="-122"/>
                <a:ea typeface="微软雅黑" panose="020B0503020204020204" charset="-122"/>
                <a:cs typeface="Times New Roman" panose="02020703060505090304"/>
                <a:sym typeface="+mn-ea"/>
              </a:rPr>
              <a:t>movies. </a:t>
            </a:r>
            <a:r>
              <a:rPr sz="2000" dirty="0">
                <a:latin typeface="微软雅黑" panose="020B0503020204020204" charset="-122"/>
                <a:ea typeface="微软雅黑" panose="020B0503020204020204" charset="-122"/>
                <a:cs typeface="Times New Roman" panose="02020703060505090304"/>
                <a:sym typeface="+mn-ea"/>
              </a:rPr>
              <a:t>Jackie </a:t>
            </a:r>
            <a:r>
              <a:rPr sz="2000" spc="5" dirty="0">
                <a:latin typeface="微软雅黑" panose="020B0503020204020204" charset="-122"/>
                <a:ea typeface="微软雅黑" panose="020B0503020204020204" charset="-122"/>
                <a:cs typeface="Times New Roman" panose="02020703060505090304"/>
                <a:sym typeface="+mn-ea"/>
              </a:rPr>
              <a:t>Chan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Lianjie </a:t>
            </a:r>
            <a:r>
              <a:rPr sz="2000" spc="-20" dirty="0">
                <a:latin typeface="微软雅黑" panose="020B0503020204020204" charset="-122"/>
                <a:ea typeface="微软雅黑" panose="020B0503020204020204" charset="-122"/>
                <a:cs typeface="Times New Roman" panose="02020703060505090304"/>
                <a:sym typeface="+mn-ea"/>
              </a:rPr>
              <a:t>Li, </a:t>
            </a:r>
            <a:r>
              <a:rPr sz="2000" spc="5" dirty="0">
                <a:latin typeface="微软雅黑" panose="020B0503020204020204" charset="-122"/>
                <a:ea typeface="微软雅黑" panose="020B0503020204020204" charset="-122"/>
                <a:cs typeface="Times New Roman" panose="02020703060505090304"/>
                <a:sym typeface="+mn-ea"/>
              </a:rPr>
              <a:t>two </a:t>
            </a:r>
            <a:r>
              <a:rPr sz="2000" spc="15" dirty="0">
                <a:latin typeface="微软雅黑" panose="020B0503020204020204" charset="-122"/>
                <a:ea typeface="微软雅黑" panose="020B0503020204020204" charset="-122"/>
                <a:cs typeface="Times New Roman" panose="02020703060505090304"/>
                <a:sym typeface="+mn-ea"/>
              </a:rPr>
              <a:t>popular </a:t>
            </a:r>
            <a:r>
              <a:rPr sz="2000" spc="5" dirty="0">
                <a:latin typeface="微软雅黑" panose="020B0503020204020204" charset="-122"/>
                <a:ea typeface="微软雅黑" panose="020B0503020204020204" charset="-122"/>
                <a:cs typeface="Times New Roman" panose="02020703060505090304"/>
                <a:sym typeface="+mn-ea"/>
              </a:rPr>
              <a:t>Chinese </a:t>
            </a:r>
            <a:r>
              <a:rPr sz="2000" dirty="0">
                <a:latin typeface="微软雅黑" panose="020B0503020204020204" charset="-122"/>
                <a:ea typeface="微软雅黑" panose="020B0503020204020204" charset="-122"/>
                <a:cs typeface="Times New Roman" panose="02020703060505090304"/>
                <a:sym typeface="+mn-ea"/>
              </a:rPr>
              <a:t>stars, </a:t>
            </a:r>
            <a:r>
              <a:rPr sz="2000" spc="5" dirty="0">
                <a:latin typeface="微软雅黑" panose="020B0503020204020204" charset="-122"/>
                <a:ea typeface="微软雅黑" panose="020B0503020204020204" charset="-122"/>
                <a:cs typeface="Times New Roman" panose="02020703060505090304"/>
                <a:sym typeface="+mn-ea"/>
              </a:rPr>
              <a:t>delight  </a:t>
            </a:r>
            <a:r>
              <a:rPr sz="2000" spc="25" dirty="0">
                <a:latin typeface="微软雅黑" panose="020B0503020204020204" charset="-122"/>
                <a:ea typeface="微软雅黑" panose="020B0503020204020204" charset="-122"/>
                <a:cs typeface="Times New Roman" panose="02020703060505090304"/>
                <a:sym typeface="+mn-ea"/>
              </a:rPr>
              <a:t>numerous </a:t>
            </a:r>
            <a:r>
              <a:rPr sz="2000" spc="10" dirty="0">
                <a:latin typeface="微软雅黑" panose="020B0503020204020204" charset="-122"/>
                <a:ea typeface="微软雅黑" panose="020B0503020204020204" charset="-122"/>
                <a:cs typeface="Times New Roman" panose="02020703060505090304"/>
                <a:sym typeface="+mn-ea"/>
              </a:rPr>
              <a:t>fans </a:t>
            </a:r>
            <a:r>
              <a:rPr sz="2000" dirty="0">
                <a:latin typeface="微软雅黑" panose="020B0503020204020204" charset="-122"/>
                <a:ea typeface="微软雅黑" panose="020B0503020204020204" charset="-122"/>
                <a:cs typeface="Times New Roman" panose="02020703060505090304"/>
                <a:sym typeface="+mn-ea"/>
              </a:rPr>
              <a:t>with their </a:t>
            </a:r>
            <a:r>
              <a:rPr sz="2000" spc="5" dirty="0">
                <a:latin typeface="微软雅黑" panose="020B0503020204020204" charset="-122"/>
                <a:ea typeface="微软雅黑" panose="020B0503020204020204" charset="-122"/>
                <a:cs typeface="Times New Roman" panose="02020703060505090304"/>
                <a:sym typeface="+mn-ea"/>
              </a:rPr>
              <a:t>skillful </a:t>
            </a:r>
            <a:r>
              <a:rPr sz="2000" spc="15" dirty="0">
                <a:latin typeface="微软雅黑" panose="020B0503020204020204" charset="-122"/>
                <a:ea typeface="微软雅黑" panose="020B0503020204020204" charset="-122"/>
                <a:cs typeface="Times New Roman" panose="02020703060505090304"/>
                <a:sym typeface="+mn-ea"/>
              </a:rPr>
              <a:t>acting </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comic </a:t>
            </a:r>
            <a:r>
              <a:rPr sz="2000" spc="10" dirty="0">
                <a:latin typeface="微软雅黑" panose="020B0503020204020204" charset="-122"/>
                <a:ea typeface="微软雅黑" panose="020B0503020204020204" charset="-122"/>
                <a:cs typeface="Times New Roman" panose="02020703060505090304"/>
                <a:sym typeface="+mn-ea"/>
              </a:rPr>
              <a:t>expressions. </a:t>
            </a:r>
            <a:r>
              <a:rPr sz="2000" spc="5" dirty="0">
                <a:latin typeface="微软雅黑" panose="020B0503020204020204" charset="-122"/>
                <a:ea typeface="微软雅黑" panose="020B0503020204020204" charset="-122"/>
                <a:cs typeface="Times New Roman" panose="02020703060505090304"/>
                <a:sym typeface="+mn-ea"/>
              </a:rPr>
              <a:t>their </a:t>
            </a:r>
            <a:r>
              <a:rPr sz="2000" spc="10" dirty="0">
                <a:latin typeface="微软雅黑" panose="020B0503020204020204" charset="-122"/>
                <a:ea typeface="微软雅黑" panose="020B0503020204020204" charset="-122"/>
                <a:cs typeface="Times New Roman" panose="02020703060505090304"/>
                <a:sym typeface="+mn-ea"/>
              </a:rPr>
              <a:t>movies  </a:t>
            </a:r>
            <a:r>
              <a:rPr sz="2000" spc="5" dirty="0">
                <a:latin typeface="微软雅黑" panose="020B0503020204020204" charset="-122"/>
                <a:ea typeface="微软雅黑" panose="020B0503020204020204" charset="-122"/>
                <a:cs typeface="Times New Roman" panose="02020703060505090304"/>
                <a:sym typeface="+mn-ea"/>
              </a:rPr>
              <a:t>are always a </a:t>
            </a:r>
            <a:r>
              <a:rPr sz="2000" spc="10" dirty="0">
                <a:latin typeface="微软雅黑" panose="020B0503020204020204" charset="-122"/>
                <a:ea typeface="微软雅黑" panose="020B0503020204020204" charset="-122"/>
                <a:cs typeface="Times New Roman" panose="02020703060505090304"/>
                <a:sym typeface="+mn-ea"/>
              </a:rPr>
              <a:t>hit. </a:t>
            </a:r>
            <a:r>
              <a:rPr sz="2000" dirty="0">
                <a:latin typeface="微软雅黑" panose="020B0503020204020204" charset="-122"/>
                <a:ea typeface="微软雅黑" panose="020B0503020204020204" charset="-122"/>
                <a:cs typeface="Times New Roman" panose="02020703060505090304"/>
                <a:sym typeface="+mn-ea"/>
              </a:rPr>
              <a:t>Movies </a:t>
            </a:r>
            <a:r>
              <a:rPr sz="2000" spc="10" dirty="0">
                <a:latin typeface="微软雅黑" panose="020B0503020204020204" charset="-122"/>
                <a:ea typeface="微软雅黑" panose="020B0503020204020204" charset="-122"/>
                <a:cs typeface="Times New Roman" panose="02020703060505090304"/>
                <a:sym typeface="+mn-ea"/>
              </a:rPr>
              <a:t>starring Julia </a:t>
            </a:r>
            <a:r>
              <a:rPr sz="2000" spc="5" dirty="0">
                <a:latin typeface="微软雅黑" panose="020B0503020204020204" charset="-122"/>
                <a:ea typeface="微软雅黑" panose="020B0503020204020204" charset="-122"/>
                <a:cs typeface="Times New Roman" panose="02020703060505090304"/>
                <a:sym typeface="+mn-ea"/>
              </a:rPr>
              <a:t>Roberts, the </a:t>
            </a:r>
            <a:r>
              <a:rPr sz="2000" spc="10" dirty="0">
                <a:latin typeface="微软雅黑" panose="020B0503020204020204" charset="-122"/>
                <a:ea typeface="微软雅黑" panose="020B0503020204020204" charset="-122"/>
                <a:cs typeface="Times New Roman" panose="02020703060505090304"/>
                <a:sym typeface="+mn-ea"/>
              </a:rPr>
              <a:t>slim American </a:t>
            </a:r>
            <a:r>
              <a:rPr sz="2000" spc="15" dirty="0">
                <a:latin typeface="微软雅黑" panose="020B0503020204020204" charset="-122"/>
                <a:ea typeface="微软雅黑" panose="020B0503020204020204" charset="-122"/>
                <a:cs typeface="Times New Roman" panose="02020703060505090304"/>
                <a:sym typeface="+mn-ea"/>
              </a:rPr>
              <a:t>beauty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a </a:t>
            </a:r>
            <a:r>
              <a:rPr sz="2000" spc="15" dirty="0">
                <a:latin typeface="微软雅黑" panose="020B0503020204020204" charset="-122"/>
                <a:ea typeface="微软雅黑" panose="020B0503020204020204" charset="-122"/>
                <a:cs typeface="Times New Roman" panose="02020703060505090304"/>
                <a:sym typeface="+mn-ea"/>
              </a:rPr>
              <a:t>broad </a:t>
            </a:r>
            <a:r>
              <a:rPr sz="2000" dirty="0">
                <a:latin typeface="微软雅黑" panose="020B0503020204020204" charset="-122"/>
                <a:ea typeface="微软雅黑" panose="020B0503020204020204" charset="-122"/>
                <a:cs typeface="Times New Roman" panose="02020703060505090304"/>
                <a:sym typeface="+mn-ea"/>
              </a:rPr>
              <a:t>smile, </a:t>
            </a:r>
            <a:r>
              <a:rPr sz="2000" spc="10" dirty="0">
                <a:latin typeface="微软雅黑" panose="020B0503020204020204" charset="-122"/>
                <a:ea typeface="微软雅黑" panose="020B0503020204020204" charset="-122"/>
                <a:cs typeface="Times New Roman" panose="02020703060505090304"/>
                <a:sym typeface="+mn-ea"/>
              </a:rPr>
              <a:t>seldom fail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capture the </a:t>
            </a:r>
            <a:r>
              <a:rPr sz="2000" spc="10" dirty="0">
                <a:latin typeface="微软雅黑" panose="020B0503020204020204" charset="-122"/>
                <a:ea typeface="微软雅黑" panose="020B0503020204020204" charset="-122"/>
                <a:cs typeface="Times New Roman" panose="02020703060505090304"/>
                <a:sym typeface="+mn-ea"/>
              </a:rPr>
              <a:t>hearts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millions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viewers </a:t>
            </a:r>
            <a:r>
              <a:rPr sz="2000" spc="25" dirty="0">
                <a:latin typeface="微软雅黑" panose="020B0503020204020204" charset="-122"/>
                <a:ea typeface="微软雅黑" panose="020B0503020204020204" charset="-122"/>
                <a:cs typeface="Times New Roman" panose="02020703060505090304"/>
                <a:sym typeface="+mn-ea"/>
              </a:rPr>
              <a:t>around  </a:t>
            </a:r>
            <a:r>
              <a:rPr sz="2000" spc="5" dirty="0">
                <a:latin typeface="微软雅黑" panose="020B0503020204020204" charset="-122"/>
                <a:ea typeface="微软雅黑" panose="020B0503020204020204" charset="-122"/>
                <a:cs typeface="Times New Roman" panose="02020703060505090304"/>
                <a:sym typeface="+mn-ea"/>
              </a:rPr>
              <a:t>the </a:t>
            </a:r>
            <a:r>
              <a:rPr sz="2000" spc="15" dirty="0">
                <a:latin typeface="微软雅黑" panose="020B0503020204020204" charset="-122"/>
                <a:ea typeface="微软雅黑" panose="020B0503020204020204" charset="-122"/>
                <a:cs typeface="Times New Roman" panose="02020703060505090304"/>
                <a:sym typeface="+mn-ea"/>
              </a:rPr>
              <a:t>world. </a:t>
            </a:r>
            <a:r>
              <a:rPr sz="2000" spc="10" dirty="0">
                <a:latin typeface="微软雅黑" panose="020B0503020204020204" charset="-122"/>
                <a:ea typeface="微软雅黑" panose="020B0503020204020204" charset="-122"/>
                <a:cs typeface="Times New Roman" panose="02020703060505090304"/>
                <a:sym typeface="+mn-ea"/>
              </a:rPr>
              <a:t>It </a:t>
            </a:r>
            <a:r>
              <a:rPr sz="2000" spc="-5" dirty="0">
                <a:latin typeface="微软雅黑" panose="020B0503020204020204" charset="-122"/>
                <a:ea typeface="微软雅黑" panose="020B0503020204020204" charset="-122"/>
                <a:cs typeface="Times New Roman" panose="02020703060505090304"/>
                <a:sym typeface="+mn-ea"/>
              </a:rPr>
              <a:t>is </a:t>
            </a:r>
            <a:r>
              <a:rPr sz="2000" spc="5" dirty="0">
                <a:latin typeface="微软雅黑" panose="020B0503020204020204" charset="-122"/>
                <a:ea typeface="微软雅黑" panose="020B0503020204020204" charset="-122"/>
                <a:cs typeface="Times New Roman" panose="02020703060505090304"/>
                <a:sym typeface="+mn-ea"/>
              </a:rPr>
              <a:t>safe </a:t>
            </a:r>
            <a:r>
              <a:rPr sz="2000" dirty="0">
                <a:latin typeface="微软雅黑" panose="020B0503020204020204" charset="-122"/>
                <a:ea typeface="微软雅黑" panose="020B0503020204020204" charset="-122"/>
                <a:cs typeface="Times New Roman" panose="02020703060505090304"/>
                <a:sym typeface="+mn-ea"/>
              </a:rPr>
              <a:t>to say that </a:t>
            </a:r>
            <a:r>
              <a:rPr sz="2000" spc="5" dirty="0">
                <a:latin typeface="微软雅黑" panose="020B0503020204020204" charset="-122"/>
                <a:ea typeface="微软雅黑" panose="020B0503020204020204" charset="-122"/>
                <a:cs typeface="Times New Roman" panose="02020703060505090304"/>
                <a:sym typeface="+mn-ea"/>
              </a:rPr>
              <a:t>these </a:t>
            </a:r>
            <a:r>
              <a:rPr sz="2000" dirty="0">
                <a:latin typeface="微软雅黑" panose="020B0503020204020204" charset="-122"/>
                <a:ea typeface="微软雅黑" panose="020B0503020204020204" charset="-122"/>
                <a:cs typeface="Times New Roman" panose="02020703060505090304"/>
                <a:sym typeface="+mn-ea"/>
              </a:rPr>
              <a:t>stars </a:t>
            </a:r>
            <a:r>
              <a:rPr sz="2000" spc="15" dirty="0">
                <a:latin typeface="微软雅黑" panose="020B0503020204020204" charset="-122"/>
                <a:ea typeface="微软雅黑" panose="020B0503020204020204" charset="-122"/>
                <a:cs typeface="Times New Roman" panose="02020703060505090304"/>
                <a:sym typeface="+mn-ea"/>
              </a:rPr>
              <a:t>draw</a:t>
            </a:r>
            <a:r>
              <a:rPr sz="2000" spc="17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many </a:t>
            </a:r>
            <a:r>
              <a:rPr sz="2000" spc="5" dirty="0">
                <a:latin typeface="微软雅黑" panose="020B0503020204020204" charset="-122"/>
                <a:ea typeface="微软雅黑" panose="020B0503020204020204" charset="-122"/>
                <a:cs typeface="Times New Roman" panose="02020703060505090304"/>
                <a:sym typeface="+mn-ea"/>
              </a:rPr>
              <a:t>viewers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the </a:t>
            </a:r>
            <a:r>
              <a:rPr sz="2000" dirty="0">
                <a:latin typeface="微软雅黑" panose="020B0503020204020204" charset="-122"/>
                <a:ea typeface="微软雅黑" panose="020B0503020204020204" charset="-122"/>
                <a:cs typeface="Times New Roman" panose="02020703060505090304"/>
                <a:sym typeface="+mn-ea"/>
              </a:rPr>
              <a:t>cinema.</a:t>
            </a:r>
            <a:endParaRPr lang="en-US" altLang="zh-CN" sz="2000">
              <a:latin typeface="微软雅黑" panose="020B0503020204020204" charset="-122"/>
              <a:ea typeface="微软雅黑" panose="020B0503020204020204" charset="-122"/>
              <a:cs typeface="Arial" panose="020B0604020202090204"/>
            </a:endParaRPr>
          </a:p>
        </p:txBody>
      </p:sp>
      <p:sp>
        <p:nvSpPr>
          <p:cNvPr id="10" name="object 3"/>
          <p:cNvSpPr/>
          <p:nvPr/>
        </p:nvSpPr>
        <p:spPr>
          <a:xfrm>
            <a:off x="9334500" y="2206199"/>
            <a:ext cx="2705100" cy="4875530"/>
          </a:xfrm>
          <a:prstGeom prst="rect">
            <a:avLst/>
          </a:prstGeom>
          <a:blipFill>
            <a:blip r:embed="rId1" cstate="print"/>
            <a:stretch>
              <a:fillRect/>
            </a:stretch>
          </a:blipFill>
        </p:spPr>
        <p:txBody>
          <a:bodyPr wrap="square" lIns="0" tIns="0" rIns="0" bIns="0" rtlCol="0"/>
          <a:lstStyle/>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152400" y="122946"/>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 </a:t>
            </a:r>
            <a:r>
              <a:rPr lang="zh-CN" altLang="en-US" sz="2800" b="1" dirty="0">
                <a:solidFill>
                  <a:schemeClr val="accent1">
                    <a:lumMod val="90000"/>
                  </a:schemeClr>
                </a:solidFill>
                <a:latin typeface="微软雅黑" panose="020B0503020204020204" charset="-122"/>
                <a:ea typeface="微软雅黑" panose="020B0503020204020204" charset="-122"/>
              </a:rPr>
              <a:t>主体段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4" name="文本框 3"/>
          <p:cNvSpPr txBox="1"/>
          <p:nvPr/>
        </p:nvSpPr>
        <p:spPr>
          <a:xfrm>
            <a:off x="365565" y="1104217"/>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历年真题</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nvGraphicFramePr>
        <p:xfrm>
          <a:off x="1508125" y="1946910"/>
          <a:ext cx="9175750" cy="4442462"/>
        </p:xfrm>
        <a:graphic>
          <a:graphicData uri="http://schemas.openxmlformats.org/drawingml/2006/table">
            <a:tbl>
              <a:tblPr firstRow="1" bandRow="1">
                <a:tableStyleId>{93296810-A885-4BE3-A3E7-6D5BEEA58F35}</a:tableStyleId>
              </a:tblPr>
              <a:tblGrid>
                <a:gridCol w="1626870"/>
                <a:gridCol w="6129020"/>
                <a:gridCol w="1419860"/>
              </a:tblGrid>
              <a:tr h="365760">
                <a:tc>
                  <a:txBody>
                    <a:bodyPr/>
                    <a:lstStyle/>
                    <a:p>
                      <a:pPr algn="ctr"/>
                      <a:r>
                        <a:rPr lang="zh-CN" altLang="en-US" sz="1800" dirty="0">
                          <a:latin typeface="微软雅黑" panose="020B0503020204020204" charset="-122"/>
                          <a:ea typeface="微软雅黑" panose="020B0503020204020204" charset="-122"/>
                        </a:rPr>
                        <a:t>年份</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文章题目</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c>
                  <a:txBody>
                    <a:bodyPr/>
                    <a:lstStyle/>
                    <a:p>
                      <a:pPr algn="ctr"/>
                      <a:r>
                        <a:rPr lang="zh-CN" altLang="en-US" sz="1800" dirty="0">
                          <a:latin typeface="微软雅黑" panose="020B0503020204020204" charset="-122"/>
                          <a:ea typeface="微软雅黑" panose="020B0503020204020204" charset="-122"/>
                        </a:rPr>
                        <a:t>文章类型</a:t>
                      </a:r>
                      <a:endParaRPr lang="zh-CN" altLang="en-US" sz="1800" dirty="0">
                        <a:latin typeface="微软雅黑" panose="020B0503020204020204" charset="-122"/>
                        <a:ea typeface="微软雅黑" panose="020B0503020204020204" charset="-122"/>
                      </a:endParaRPr>
                    </a:p>
                  </a:txBody>
                  <a:tcPr marT="45721" marB="45721">
                    <a:solidFill>
                      <a:srgbClr val="34845E"/>
                    </a:solidFill>
                  </a:tcPr>
                </a:tc>
              </a:tr>
              <a:tr h="407670">
                <a:tc>
                  <a:txBody>
                    <a:bodyPr/>
                    <a:lstStyle/>
                    <a:p>
                      <a:r>
                        <a:rPr lang="en-US" altLang="zh-CN" sz="1800" dirty="0">
                          <a:latin typeface="微软雅黑" panose="020B0503020204020204" charset="-122"/>
                          <a:ea typeface="微软雅黑" panose="020B0503020204020204" charset="-122"/>
                        </a:rPr>
                        <a:t>2016 -04</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Why</a:t>
                      </a:r>
                      <a:r>
                        <a:rPr lang="en-US" altLang="zh-CN" sz="1800" baseline="0" dirty="0">
                          <a:latin typeface="微软雅黑" panose="020B0503020204020204" charset="-122"/>
                          <a:ea typeface="微软雅黑" panose="020B0503020204020204" charset="-122"/>
                        </a:rPr>
                        <a:t> Movies Are Popular?</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2015 -10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Enjoying Your</a:t>
                      </a:r>
                      <a:r>
                        <a:rPr lang="en-US" altLang="zh-CN" sz="1800" baseline="0" dirty="0">
                          <a:latin typeface="微软雅黑" panose="020B0503020204020204" charset="-122"/>
                          <a:ea typeface="微软雅黑" panose="020B0503020204020204" charset="-122"/>
                        </a:rPr>
                        <a:t> Camping Trip </a:t>
                      </a:r>
                      <a:r>
                        <a:rPr lang="zh-CN" altLang="en-US" sz="1800" baseline="0" dirty="0">
                          <a:latin typeface="微软雅黑" panose="020B0503020204020204" charset="-122"/>
                          <a:ea typeface="微软雅黑" panose="020B0503020204020204" charset="-122"/>
                        </a:rPr>
                        <a:t>享受你的露营旅行</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2015 -04</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The Doubts That</a:t>
                      </a:r>
                      <a:r>
                        <a:rPr lang="en-US" altLang="zh-CN" sz="1800" baseline="0" dirty="0">
                          <a:latin typeface="微软雅黑" panose="020B0503020204020204" charset="-122"/>
                          <a:ea typeface="微软雅黑" panose="020B0503020204020204" charset="-122"/>
                        </a:rPr>
                        <a:t> Haunts  </a:t>
                      </a:r>
                      <a:r>
                        <a:rPr lang="zh-CN" altLang="en-US" sz="1800" baseline="0" dirty="0">
                          <a:latin typeface="微软雅黑" panose="020B0503020204020204" charset="-122"/>
                          <a:ea typeface="微软雅黑" panose="020B0503020204020204" charset="-122"/>
                        </a:rPr>
                        <a:t>挥之不去的自我怀疑</a:t>
                      </a:r>
                      <a:endParaRPr lang="zh-CN" altLang="en-US" sz="1800" dirty="0">
                        <a:latin typeface="微软雅黑" panose="020B0503020204020204" charset="-122"/>
                        <a:ea typeface="微软雅黑" panose="020B0503020204020204" charset="-122"/>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2014 -10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dirty="0">
                          <a:latin typeface="微软雅黑" panose="020B0503020204020204" charset="-122"/>
                          <a:ea typeface="微软雅黑" panose="020B0503020204020204" charset="-122"/>
                        </a:rPr>
                        <a:t>The Job I Would Like to Do</a:t>
                      </a:r>
                      <a:r>
                        <a:rPr lang="en-US" altLang="zh-CN" sz="1800" baseline="0" dirty="0">
                          <a:latin typeface="微软雅黑" panose="020B0503020204020204" charset="-122"/>
                          <a:ea typeface="微软雅黑" panose="020B0503020204020204" charset="-122"/>
                        </a:rPr>
                        <a:t> after Graduation</a:t>
                      </a:r>
                      <a:endParaRPr lang="zh-CN" altLang="en-US"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2014 -04</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The Positive Effects of Owning a Dog on Children</a:t>
                      </a:r>
                      <a:endParaRPr lang="en-US"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2013 -10</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Say No to Blind Optimism </a:t>
                      </a:r>
                      <a:r>
                        <a:rPr lang="zh-CN" altLang="en-US" sz="1800" b="0" kern="1200" dirty="0">
                          <a:solidFill>
                            <a:schemeClr val="dk1"/>
                          </a:solidFill>
                          <a:effectLst/>
                          <a:latin typeface="微软雅黑" panose="020B0503020204020204" charset="-122"/>
                          <a:ea typeface="微软雅黑" panose="020B0503020204020204" charset="-122"/>
                          <a:cs typeface="+mn-cs"/>
                        </a:rPr>
                        <a:t>对盲目乐观说不</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2013 -01</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Parents Are Not Always the Best Teachers</a:t>
                      </a:r>
                      <a:endParaRPr lang="en-US"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2012 -10</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effectLst/>
                          <a:latin typeface="微软雅黑" panose="020B0503020204020204" charset="-122"/>
                          <a:ea typeface="微软雅黑" panose="020B0503020204020204" charset="-122"/>
                          <a:cs typeface="+mn-cs"/>
                        </a:rPr>
                        <a:t>The Magic of Music</a:t>
                      </a:r>
                      <a:endParaRPr lang="en-US" altLang="zh-CN" sz="180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2012 -01</a:t>
                      </a:r>
                      <a:endParaRPr lang="en-US" altLang="zh-CN" sz="1800" dirty="0">
                        <a:latin typeface="微软雅黑" panose="020B0503020204020204" charset="-122"/>
                        <a:ea typeface="微软雅黑" panose="020B0503020204020204" charset="-122"/>
                      </a:endParaRPr>
                    </a:p>
                  </a:txBody>
                  <a:tcPr marT="45721" marB="45721"/>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kern="1200" dirty="0">
                          <a:solidFill>
                            <a:schemeClr val="dk1"/>
                          </a:solidFill>
                          <a:effectLst/>
                          <a:latin typeface="微软雅黑" panose="020B0503020204020204" charset="-122"/>
                          <a:ea typeface="微软雅黑" panose="020B0503020204020204" charset="-122"/>
                          <a:cs typeface="+mn-cs"/>
                        </a:rPr>
                        <a:t>Dating in Cyberspace  </a:t>
                      </a:r>
                      <a:r>
                        <a:rPr lang="zh-CN" altLang="en-US" sz="1800" b="0" kern="1200" dirty="0">
                          <a:solidFill>
                            <a:schemeClr val="dk1"/>
                          </a:solidFill>
                          <a:effectLst/>
                          <a:latin typeface="微软雅黑" panose="020B0503020204020204" charset="-122"/>
                          <a:ea typeface="微软雅黑" panose="020B0503020204020204" charset="-122"/>
                          <a:cs typeface="+mn-cs"/>
                        </a:rPr>
                        <a:t>网络约会</a:t>
                      </a:r>
                      <a:endParaRPr lang="zh-CN" altLang="zh-CN" sz="1800" b="0" kern="1200" dirty="0">
                        <a:solidFill>
                          <a:schemeClr val="dk1"/>
                        </a:solidFill>
                        <a:effectLst/>
                        <a:latin typeface="微软雅黑" panose="020B0503020204020204" charset="-122"/>
                        <a:ea typeface="微软雅黑" panose="020B0503020204020204" charset="-122"/>
                        <a:cs typeface="+mn-cs"/>
                      </a:endParaRPr>
                    </a:p>
                  </a:txBody>
                  <a:tcPr marT="45721" marB="45721"/>
                </a:tc>
                <a:tc>
                  <a:txBody>
                    <a:bodyPr/>
                    <a:lstStyle/>
                    <a:p>
                      <a:r>
                        <a:rPr lang="zh-CN" altLang="en-US" sz="1800" dirty="0">
                          <a:latin typeface="微软雅黑" panose="020B0503020204020204" charset="-122"/>
                          <a:ea typeface="微软雅黑" panose="020B0503020204020204" charset="-122"/>
                        </a:rPr>
                        <a:t>议论文</a:t>
                      </a:r>
                      <a:endParaRPr lang="zh-CN" altLang="en-US" sz="1800" dirty="0">
                        <a:latin typeface="微软雅黑" panose="020B0503020204020204" charset="-122"/>
                        <a:ea typeface="微软雅黑" panose="020B0503020204020204" charset="-122"/>
                      </a:endParaRPr>
                    </a:p>
                  </a:txBody>
                  <a:tcPr marT="45721" marB="45721"/>
                </a:tc>
              </a:tr>
              <a:tr h="407670">
                <a:tc>
                  <a:txBody>
                    <a:bodyPr/>
                    <a:lstStyle/>
                    <a:p>
                      <a:r>
                        <a:rPr lang="en-US" altLang="zh-CN" sz="1800" dirty="0">
                          <a:latin typeface="微软雅黑" panose="020B0503020204020204" charset="-122"/>
                          <a:ea typeface="微软雅黑" panose="020B0503020204020204" charset="-122"/>
                        </a:rPr>
                        <a:t>2011 -10</a:t>
                      </a:r>
                      <a:endParaRPr lang="en-US" altLang="zh-CN" sz="1800" dirty="0">
                        <a:latin typeface="微软雅黑" panose="020B0503020204020204" charset="-122"/>
                        <a:ea typeface="微软雅黑" panose="020B0503020204020204" charset="-122"/>
                      </a:endParaRPr>
                    </a:p>
                  </a:txBody>
                  <a:tcPr marT="45721" marB="45721"/>
                </a:tc>
                <a:tc>
                  <a:txBody>
                    <a:bodyPr/>
                    <a:lstStyle/>
                    <a:p>
                      <a:r>
                        <a:rPr lang="en-US" altLang="zh-CN" sz="1800" b="0" kern="1200" dirty="0">
                          <a:solidFill>
                            <a:schemeClr val="dk1"/>
                          </a:solidFill>
                          <a:effectLst/>
                          <a:latin typeface="微软雅黑" panose="020B0503020204020204" charset="-122"/>
                          <a:ea typeface="微软雅黑" panose="020B0503020204020204" charset="-122"/>
                          <a:cs typeface="+mn-cs"/>
                        </a:rPr>
                        <a:t>Life Expectancy   </a:t>
                      </a:r>
                      <a:r>
                        <a:rPr lang="zh-CN" altLang="en-US" sz="1800" b="0" kern="1200" dirty="0">
                          <a:solidFill>
                            <a:schemeClr val="dk1"/>
                          </a:solidFill>
                          <a:effectLst/>
                          <a:latin typeface="微软雅黑" panose="020B0503020204020204" charset="-122"/>
                          <a:ea typeface="微软雅黑" panose="020B0503020204020204" charset="-122"/>
                          <a:cs typeface="+mn-cs"/>
                        </a:rPr>
                        <a:t>寿命</a:t>
                      </a:r>
                      <a:endParaRPr lang="zh-CN" altLang="en-US" sz="1800" b="0" dirty="0">
                        <a:latin typeface="微软雅黑" panose="020B0503020204020204" charset="-122"/>
                        <a:ea typeface="微软雅黑" panose="020B0503020204020204" charset="-122"/>
                      </a:endParaRPr>
                    </a:p>
                  </a:txBody>
                  <a:tcPr marT="45721" marB="45721"/>
                </a:tc>
                <a:tc>
                  <a:txBody>
                    <a:bodyPr/>
                    <a:lstStyle/>
                    <a:p>
                      <a:r>
                        <a:rPr lang="zh-CN" altLang="en-US" sz="1800" dirty="0">
                          <a:solidFill>
                            <a:srgbClr val="C00000"/>
                          </a:solidFill>
                          <a:latin typeface="微软雅黑" panose="020B0503020204020204" charset="-122"/>
                          <a:ea typeface="微软雅黑" panose="020B0503020204020204" charset="-122"/>
                        </a:rPr>
                        <a:t>说明文</a:t>
                      </a:r>
                      <a:endParaRPr lang="zh-CN" altLang="en-US" sz="1800" dirty="0">
                        <a:solidFill>
                          <a:srgbClr val="C00000"/>
                        </a:solidFill>
                        <a:latin typeface="微软雅黑" panose="020B0503020204020204" charset="-122"/>
                        <a:ea typeface="微软雅黑" panose="020B0503020204020204" charset="-122"/>
                      </a:endParaRPr>
                    </a:p>
                  </a:txBody>
                  <a:tcPr marT="45721" marB="45721"/>
                </a:tc>
              </a:tr>
            </a:tbl>
          </a:graphicData>
        </a:graphic>
      </p:graphicFrame>
      <p:graphicFrame>
        <p:nvGraphicFramePr>
          <p:cNvPr id="7" name="图示 6"/>
          <p:cNvGraphicFramePr/>
          <p:nvPr/>
        </p:nvGraphicFramePr>
        <p:xfrm>
          <a:off x="9521070" y="237550"/>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文本框 1"/>
          <p:cNvSpPr txBox="1"/>
          <p:nvPr/>
        </p:nvSpPr>
        <p:spPr>
          <a:xfrm>
            <a:off x="162560" y="55245"/>
            <a:ext cx="3979545" cy="368300"/>
          </a:xfrm>
          <a:prstGeom prst="rect">
            <a:avLst/>
          </a:prstGeom>
          <a:noFill/>
        </p:spPr>
        <p:txBody>
          <a:bodyPr wrap="none" rtlCol="0">
            <a:spAutoFit/>
          </a:bodyPr>
          <a:p>
            <a:pPr algn="l"/>
            <a:r>
              <a:rPr lang="zh-CN" altLang="en-US">
                <a:solidFill>
                  <a:schemeClr val="accent4">
                    <a:lumMod val="20000"/>
                    <a:lumOff val="80000"/>
                  </a:schemeClr>
                </a:solidFill>
              </a:rPr>
              <a:t>1.2.4四、描写文(Descriptive Writing)</a:t>
            </a:r>
            <a:endParaRPr lang="zh-CN" altLang="en-US">
              <a:solidFill>
                <a:schemeClr val="accent4">
                  <a:lumMod val="20000"/>
                  <a:lumOff val="8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object 2"/>
          <p:cNvSpPr txBox="1"/>
          <p:nvPr/>
        </p:nvSpPr>
        <p:spPr>
          <a:xfrm>
            <a:off x="152400" y="780415"/>
            <a:ext cx="8462010" cy="5298440"/>
          </a:xfrm>
          <a:prstGeom prst="rect">
            <a:avLst/>
          </a:prstGeom>
        </p:spPr>
        <p:txBody>
          <a:bodyPr vert="horz" wrap="square" lIns="0" tIns="11430" rIns="0" bIns="0" rtlCol="0">
            <a:spAutoFit/>
          </a:bodyPr>
          <a:lstStyle/>
          <a:p>
            <a:pPr marL="12700" marR="5080" algn="just">
              <a:lnSpc>
                <a:spcPct val="156000"/>
              </a:lnSpc>
              <a:spcBef>
                <a:spcPts val="90"/>
              </a:spcBef>
            </a:pPr>
            <a:r>
              <a:rPr sz="2000" spc="25" dirty="0">
                <a:latin typeface="微软雅黑" panose="020B0503020204020204" charset="-122"/>
                <a:ea typeface="微软雅黑" panose="020B0503020204020204" charset="-122"/>
                <a:cs typeface="微软雅黑" panose="020B0503020204020204" charset="-122"/>
                <a:sym typeface="+mn-ea"/>
              </a:rPr>
              <a:t>范 文 </a:t>
            </a:r>
            <a:r>
              <a:rPr sz="2000" spc="10" dirty="0">
                <a:latin typeface="微软雅黑" panose="020B0503020204020204" charset="-122"/>
                <a:ea typeface="微软雅黑" panose="020B0503020204020204" charset="-122"/>
                <a:cs typeface="微软雅黑" panose="020B0503020204020204" charset="-122"/>
                <a:sym typeface="+mn-ea"/>
              </a:rPr>
              <a:t>：</a:t>
            </a:r>
            <a:endParaRPr sz="2000" spc="10" dirty="0">
              <a:latin typeface="微软雅黑" panose="020B0503020204020204" charset="-122"/>
              <a:ea typeface="微软雅黑" panose="020B0503020204020204" charset="-122"/>
              <a:cs typeface="微软雅黑" panose="020B0503020204020204" charset="-122"/>
              <a:sym typeface="+mn-ea"/>
            </a:endParaRPr>
          </a:p>
          <a:p>
            <a:pPr marL="12700" marR="5080" algn="just">
              <a:lnSpc>
                <a:spcPct val="156000"/>
              </a:lnSpc>
              <a:spcBef>
                <a:spcPts val="90"/>
              </a:spcBef>
            </a:pPr>
            <a:r>
              <a:rPr sz="2000" spc="10" dirty="0">
                <a:latin typeface="微软雅黑" panose="020B0503020204020204" charset="-122"/>
                <a:ea typeface="微软雅黑" panose="020B0503020204020204" charset="-122"/>
                <a:cs typeface="微软雅黑" panose="020B0503020204020204" charset="-122"/>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In </a:t>
            </a:r>
            <a:r>
              <a:rPr sz="2000" dirty="0">
                <a:uFill>
                  <a:solidFill>
                    <a:srgbClr val="000000"/>
                  </a:solidFill>
                </a:uFill>
                <a:latin typeface="微软雅黑" panose="020B0503020204020204" charset="-122"/>
                <a:ea typeface="微软雅黑" panose="020B0503020204020204" charset="-122"/>
                <a:cs typeface="Times New Roman" panose="02020703060505090304"/>
                <a:sym typeface="+mn-ea"/>
              </a:rPr>
              <a:t>addition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to the </a:t>
            </a:r>
            <a:r>
              <a:rPr sz="2000" spc="-5" dirty="0">
                <a:uFill>
                  <a:solidFill>
                    <a:srgbClr val="000000"/>
                  </a:solidFill>
                </a:uFill>
                <a:latin typeface="微软雅黑" panose="020B0503020204020204" charset="-122"/>
                <a:ea typeface="微软雅黑" panose="020B0503020204020204" charset="-122"/>
                <a:cs typeface="Times New Roman" panose="02020703060505090304"/>
                <a:sym typeface="+mn-ea"/>
              </a:rPr>
              <a:t>exciting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story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and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special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effect, </a:t>
            </a:r>
            <a:r>
              <a:rPr sz="2000" dirty="0">
                <a:uFill>
                  <a:solidFill>
                    <a:srgbClr val="000000"/>
                  </a:solidFill>
                </a:uFill>
                <a:latin typeface="微软雅黑" panose="020B0503020204020204" charset="-122"/>
                <a:ea typeface="微软雅黑" panose="020B0503020204020204" charset="-122"/>
                <a:cs typeface="Times New Roman" panose="02020703060505090304"/>
                <a:sym typeface="+mn-ea"/>
              </a:rPr>
              <a:t>viewers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drawn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by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the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charm of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stars. </a:t>
            </a:r>
            <a:r>
              <a:rPr sz="2000" spc="10" dirty="0">
                <a:latin typeface="微软雅黑" panose="020B0503020204020204" charset="-122"/>
                <a:ea typeface="微软雅黑" panose="020B0503020204020204" charset="-122"/>
                <a:cs typeface="Times New Roman" panose="02020703060505090304"/>
                <a:sym typeface="+mn-ea"/>
              </a:rPr>
              <a:t>People find </a:t>
            </a:r>
            <a:r>
              <a:rPr sz="2000" spc="15" dirty="0">
                <a:latin typeface="微软雅黑" panose="020B0503020204020204" charset="-122"/>
                <a:ea typeface="微软雅黑" panose="020B0503020204020204" charset="-122"/>
                <a:cs typeface="Times New Roman" panose="02020703060505090304"/>
                <a:sym typeface="+mn-ea"/>
              </a:rPr>
              <a:t>movie </a:t>
            </a:r>
            <a:r>
              <a:rPr sz="2000" spc="10" dirty="0">
                <a:latin typeface="微软雅黑" panose="020B0503020204020204" charset="-122"/>
                <a:ea typeface="微软雅黑" panose="020B0503020204020204" charset="-122"/>
                <a:cs typeface="Times New Roman" panose="02020703060505090304"/>
                <a:sym typeface="+mn-ea"/>
              </a:rPr>
              <a:t>stars </a:t>
            </a:r>
            <a:r>
              <a:rPr sz="2000" spc="5" dirty="0">
                <a:latin typeface="微软雅黑" panose="020B0503020204020204" charset="-122"/>
                <a:ea typeface="微软雅黑" panose="020B0503020204020204" charset="-122"/>
                <a:cs typeface="Times New Roman" panose="02020703060505090304"/>
                <a:sym typeface="+mn-ea"/>
              </a:rPr>
              <a:t>attractive. </a:t>
            </a:r>
            <a:r>
              <a:rPr sz="2000" spc="25" dirty="0">
                <a:latin typeface="微软雅黑" panose="020B0503020204020204" charset="-122"/>
                <a:ea typeface="微软雅黑" panose="020B0503020204020204" charset="-122"/>
                <a:cs typeface="Times New Roman" panose="02020703060505090304"/>
                <a:sym typeface="+mn-ea"/>
              </a:rPr>
              <a:t>Many </a:t>
            </a:r>
            <a:r>
              <a:rPr sz="2000" spc="15" dirty="0">
                <a:latin typeface="微软雅黑" panose="020B0503020204020204" charset="-122"/>
                <a:ea typeface="微软雅黑" panose="020B0503020204020204" charset="-122"/>
                <a:cs typeface="Times New Roman" panose="02020703060505090304"/>
                <a:sym typeface="+mn-ea"/>
              </a:rPr>
              <a:t>have </a:t>
            </a:r>
            <a:r>
              <a:rPr sz="2000" spc="5" dirty="0">
                <a:latin typeface="微软雅黑" panose="020B0503020204020204" charset="-122"/>
                <a:ea typeface="微软雅黑" panose="020B0503020204020204" charset="-122"/>
                <a:cs typeface="Times New Roman" panose="02020703060505090304"/>
                <a:sym typeface="+mn-ea"/>
              </a:rPr>
              <a:t>a  favorite </a:t>
            </a:r>
            <a:r>
              <a:rPr sz="2000" spc="10" dirty="0">
                <a:latin typeface="微软雅黑" panose="020B0503020204020204" charset="-122"/>
                <a:ea typeface="微软雅黑" panose="020B0503020204020204" charset="-122"/>
                <a:cs typeface="Times New Roman" panose="02020703060505090304"/>
                <a:sym typeface="+mn-ea"/>
              </a:rPr>
              <a:t>actor </a:t>
            </a:r>
            <a:r>
              <a:rPr sz="2000" spc="25" dirty="0">
                <a:latin typeface="微软雅黑" panose="020B0503020204020204" charset="-122"/>
                <a:ea typeface="微软雅黑" panose="020B0503020204020204" charset="-122"/>
                <a:cs typeface="Times New Roman" panose="02020703060505090304"/>
                <a:sym typeface="+mn-ea"/>
              </a:rPr>
              <a:t>or </a:t>
            </a:r>
            <a:r>
              <a:rPr sz="2000" spc="5" dirty="0">
                <a:latin typeface="微软雅黑" panose="020B0503020204020204" charset="-122"/>
                <a:ea typeface="微软雅黑" panose="020B0503020204020204" charset="-122"/>
                <a:cs typeface="Times New Roman" panose="02020703060505090304"/>
                <a:sym typeface="+mn-ea"/>
              </a:rPr>
              <a:t>actress </a:t>
            </a:r>
            <a:r>
              <a:rPr sz="2000" spc="30" dirty="0">
                <a:latin typeface="微软雅黑" panose="020B0503020204020204" charset="-122"/>
                <a:ea typeface="微软雅黑" panose="020B0503020204020204" charset="-122"/>
                <a:cs typeface="Times New Roman" panose="02020703060505090304"/>
                <a:sym typeface="+mn-ea"/>
              </a:rPr>
              <a:t>whom </a:t>
            </a:r>
            <a:r>
              <a:rPr sz="2000" spc="5" dirty="0">
                <a:latin typeface="微软雅黑" panose="020B0503020204020204" charset="-122"/>
                <a:ea typeface="微软雅黑" panose="020B0503020204020204" charset="-122"/>
                <a:cs typeface="Times New Roman" panose="02020703060505090304"/>
                <a:sym typeface="+mn-ea"/>
              </a:rPr>
              <a:t>they idolize</a:t>
            </a:r>
            <a:r>
              <a:rPr lang="zh-CN" sz="2000" spc="5" dirty="0">
                <a:latin typeface="微软雅黑" panose="020B0503020204020204" charset="-122"/>
                <a:ea typeface="微软雅黑" panose="020B0503020204020204" charset="-122"/>
                <a:cs typeface="Times New Roman" panose="02020703060505090304"/>
                <a:sym typeface="+mn-ea"/>
              </a:rPr>
              <a:t>（崇拜）</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would love </a:t>
            </a:r>
            <a:r>
              <a:rPr sz="2000" dirty="0">
                <a:latin typeface="微软雅黑" panose="020B0503020204020204" charset="-122"/>
                <a:ea typeface="微软雅黑" panose="020B0503020204020204" charset="-122"/>
                <a:cs typeface="Times New Roman" panose="02020703060505090304"/>
                <a:sym typeface="+mn-ea"/>
              </a:rPr>
              <a:t>to see </a:t>
            </a:r>
            <a:r>
              <a:rPr sz="2000" spc="-15" dirty="0">
                <a:latin typeface="微软雅黑" panose="020B0503020204020204" charset="-122"/>
                <a:ea typeface="微软雅黑" panose="020B0503020204020204" charset="-122"/>
                <a:cs typeface="Times New Roman" panose="02020703060505090304"/>
                <a:sym typeface="+mn-ea"/>
              </a:rPr>
              <a:t>in  </a:t>
            </a:r>
            <a:r>
              <a:rPr sz="2000" spc="25" dirty="0">
                <a:latin typeface="微软雅黑" panose="020B0503020204020204" charset="-122"/>
                <a:ea typeface="微软雅黑" panose="020B0503020204020204" charset="-122"/>
                <a:cs typeface="Times New Roman" panose="02020703060505090304"/>
                <a:sym typeface="+mn-ea"/>
              </a:rPr>
              <a:t>more </a:t>
            </a:r>
            <a:r>
              <a:rPr sz="2000" spc="10" dirty="0">
                <a:latin typeface="微软雅黑" panose="020B0503020204020204" charset="-122"/>
                <a:ea typeface="微软雅黑" panose="020B0503020204020204" charset="-122"/>
                <a:cs typeface="Times New Roman" panose="02020703060505090304"/>
                <a:sym typeface="+mn-ea"/>
              </a:rPr>
              <a:t>movies. </a:t>
            </a:r>
            <a:r>
              <a:rPr sz="2000" dirty="0">
                <a:latin typeface="微软雅黑" panose="020B0503020204020204" charset="-122"/>
                <a:ea typeface="微软雅黑" panose="020B0503020204020204" charset="-122"/>
                <a:cs typeface="Times New Roman" panose="02020703060505090304"/>
                <a:sym typeface="+mn-ea"/>
              </a:rPr>
              <a:t>Jackie </a:t>
            </a:r>
            <a:r>
              <a:rPr sz="2000" spc="5" dirty="0">
                <a:latin typeface="微软雅黑" panose="020B0503020204020204" charset="-122"/>
                <a:ea typeface="微软雅黑" panose="020B0503020204020204" charset="-122"/>
                <a:cs typeface="Times New Roman" panose="02020703060505090304"/>
                <a:sym typeface="+mn-ea"/>
              </a:rPr>
              <a:t>Chan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Lianjie </a:t>
            </a:r>
            <a:r>
              <a:rPr sz="2000" spc="-20" dirty="0">
                <a:latin typeface="微软雅黑" panose="020B0503020204020204" charset="-122"/>
                <a:ea typeface="微软雅黑" panose="020B0503020204020204" charset="-122"/>
                <a:cs typeface="Times New Roman" panose="02020703060505090304"/>
                <a:sym typeface="+mn-ea"/>
              </a:rPr>
              <a:t>Li, </a:t>
            </a:r>
            <a:r>
              <a:rPr sz="2000" spc="5" dirty="0">
                <a:latin typeface="微软雅黑" panose="020B0503020204020204" charset="-122"/>
                <a:ea typeface="微软雅黑" panose="020B0503020204020204" charset="-122"/>
                <a:cs typeface="Times New Roman" panose="02020703060505090304"/>
                <a:sym typeface="+mn-ea"/>
              </a:rPr>
              <a:t>two </a:t>
            </a:r>
            <a:r>
              <a:rPr sz="2000" spc="15" dirty="0">
                <a:latin typeface="微软雅黑" panose="020B0503020204020204" charset="-122"/>
                <a:ea typeface="微软雅黑" panose="020B0503020204020204" charset="-122"/>
                <a:cs typeface="Times New Roman" panose="02020703060505090304"/>
                <a:sym typeface="+mn-ea"/>
              </a:rPr>
              <a:t>popular </a:t>
            </a:r>
            <a:r>
              <a:rPr sz="2000" spc="5" dirty="0">
                <a:latin typeface="微软雅黑" panose="020B0503020204020204" charset="-122"/>
                <a:ea typeface="微软雅黑" panose="020B0503020204020204" charset="-122"/>
                <a:cs typeface="Times New Roman" panose="02020703060505090304"/>
                <a:sym typeface="+mn-ea"/>
              </a:rPr>
              <a:t>Chinese </a:t>
            </a:r>
            <a:r>
              <a:rPr sz="2000" dirty="0">
                <a:latin typeface="微软雅黑" panose="020B0503020204020204" charset="-122"/>
                <a:ea typeface="微软雅黑" panose="020B0503020204020204" charset="-122"/>
                <a:cs typeface="Times New Roman" panose="02020703060505090304"/>
                <a:sym typeface="+mn-ea"/>
              </a:rPr>
              <a:t>stars, </a:t>
            </a:r>
            <a:r>
              <a:rPr sz="2000" spc="5" dirty="0">
                <a:latin typeface="微软雅黑" panose="020B0503020204020204" charset="-122"/>
                <a:ea typeface="微软雅黑" panose="020B0503020204020204" charset="-122"/>
                <a:cs typeface="Times New Roman" panose="02020703060505090304"/>
                <a:sym typeface="+mn-ea"/>
              </a:rPr>
              <a:t>delight  </a:t>
            </a:r>
            <a:r>
              <a:rPr sz="2000" spc="25" dirty="0">
                <a:latin typeface="微软雅黑" panose="020B0503020204020204" charset="-122"/>
                <a:ea typeface="微软雅黑" panose="020B0503020204020204" charset="-122"/>
                <a:cs typeface="Times New Roman" panose="02020703060505090304"/>
                <a:sym typeface="+mn-ea"/>
              </a:rPr>
              <a:t>numerous </a:t>
            </a:r>
            <a:r>
              <a:rPr sz="2000" spc="10" dirty="0">
                <a:latin typeface="微软雅黑" panose="020B0503020204020204" charset="-122"/>
                <a:ea typeface="微软雅黑" panose="020B0503020204020204" charset="-122"/>
                <a:cs typeface="Times New Roman" panose="02020703060505090304"/>
                <a:sym typeface="+mn-ea"/>
              </a:rPr>
              <a:t>fans </a:t>
            </a:r>
            <a:r>
              <a:rPr sz="2000" dirty="0">
                <a:latin typeface="微软雅黑" panose="020B0503020204020204" charset="-122"/>
                <a:ea typeface="微软雅黑" panose="020B0503020204020204" charset="-122"/>
                <a:cs typeface="Times New Roman" panose="02020703060505090304"/>
                <a:sym typeface="+mn-ea"/>
              </a:rPr>
              <a:t>with their </a:t>
            </a:r>
            <a:r>
              <a:rPr sz="2000" spc="5" dirty="0">
                <a:latin typeface="微软雅黑" panose="020B0503020204020204" charset="-122"/>
                <a:ea typeface="微软雅黑" panose="020B0503020204020204" charset="-122"/>
                <a:cs typeface="Times New Roman" panose="02020703060505090304"/>
                <a:sym typeface="+mn-ea"/>
              </a:rPr>
              <a:t>skillful </a:t>
            </a:r>
            <a:r>
              <a:rPr sz="2000" spc="15" dirty="0">
                <a:latin typeface="微软雅黑" panose="020B0503020204020204" charset="-122"/>
                <a:ea typeface="微软雅黑" panose="020B0503020204020204" charset="-122"/>
                <a:cs typeface="Times New Roman" panose="02020703060505090304"/>
                <a:sym typeface="+mn-ea"/>
              </a:rPr>
              <a:t>acting </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comic </a:t>
            </a:r>
            <a:r>
              <a:rPr sz="2000" spc="10" dirty="0">
                <a:latin typeface="微软雅黑" panose="020B0503020204020204" charset="-122"/>
                <a:ea typeface="微软雅黑" panose="020B0503020204020204" charset="-122"/>
                <a:cs typeface="Times New Roman" panose="02020703060505090304"/>
                <a:sym typeface="+mn-ea"/>
              </a:rPr>
              <a:t>expressions. </a:t>
            </a:r>
            <a:r>
              <a:rPr lang="en-US" sz="2000" spc="10" dirty="0">
                <a:latin typeface="微软雅黑" panose="020B0503020204020204" charset="-122"/>
                <a:ea typeface="微软雅黑" panose="020B0503020204020204" charset="-122"/>
                <a:cs typeface="Times New Roman" panose="02020703060505090304"/>
                <a:sym typeface="+mn-ea"/>
              </a:rPr>
              <a:t>T</a:t>
            </a:r>
            <a:r>
              <a:rPr sz="2000" spc="5" dirty="0">
                <a:latin typeface="微软雅黑" panose="020B0503020204020204" charset="-122"/>
                <a:ea typeface="微软雅黑" panose="020B0503020204020204" charset="-122"/>
                <a:cs typeface="Times New Roman" panose="02020703060505090304"/>
                <a:sym typeface="+mn-ea"/>
              </a:rPr>
              <a:t>heir </a:t>
            </a:r>
            <a:r>
              <a:rPr sz="2000" spc="10" dirty="0">
                <a:latin typeface="微软雅黑" panose="020B0503020204020204" charset="-122"/>
                <a:ea typeface="微软雅黑" panose="020B0503020204020204" charset="-122"/>
                <a:cs typeface="Times New Roman" panose="02020703060505090304"/>
                <a:sym typeface="+mn-ea"/>
              </a:rPr>
              <a:t>movies </a:t>
            </a:r>
            <a:r>
              <a:rPr sz="2000" spc="5" dirty="0">
                <a:latin typeface="微软雅黑" panose="020B0503020204020204" charset="-122"/>
                <a:ea typeface="微软雅黑" panose="020B0503020204020204" charset="-122"/>
                <a:cs typeface="Times New Roman" panose="02020703060505090304"/>
                <a:sym typeface="+mn-ea"/>
              </a:rPr>
              <a:t>are always a </a:t>
            </a:r>
            <a:r>
              <a:rPr sz="2000" spc="10" dirty="0">
                <a:latin typeface="微软雅黑" panose="020B0503020204020204" charset="-122"/>
                <a:ea typeface="微软雅黑" panose="020B0503020204020204" charset="-122"/>
                <a:cs typeface="Times New Roman" panose="02020703060505090304"/>
                <a:sym typeface="+mn-ea"/>
              </a:rPr>
              <a:t>hit. </a:t>
            </a:r>
            <a:r>
              <a:rPr sz="2000" dirty="0">
                <a:latin typeface="微软雅黑" panose="020B0503020204020204" charset="-122"/>
                <a:ea typeface="微软雅黑" panose="020B0503020204020204" charset="-122"/>
                <a:cs typeface="Times New Roman" panose="02020703060505090304"/>
                <a:sym typeface="+mn-ea"/>
              </a:rPr>
              <a:t>Movies </a:t>
            </a:r>
            <a:r>
              <a:rPr sz="2000" spc="10" dirty="0">
                <a:latin typeface="微软雅黑" panose="020B0503020204020204" charset="-122"/>
                <a:ea typeface="微软雅黑" panose="020B0503020204020204" charset="-122"/>
                <a:cs typeface="Times New Roman" panose="02020703060505090304"/>
                <a:sym typeface="+mn-ea"/>
              </a:rPr>
              <a:t>starring Julia </a:t>
            </a:r>
            <a:r>
              <a:rPr sz="2000" spc="5" dirty="0">
                <a:latin typeface="微软雅黑" panose="020B0503020204020204" charset="-122"/>
                <a:ea typeface="微软雅黑" panose="020B0503020204020204" charset="-122"/>
                <a:cs typeface="Times New Roman" panose="02020703060505090304"/>
                <a:sym typeface="+mn-ea"/>
              </a:rPr>
              <a:t>Roberts, the </a:t>
            </a:r>
            <a:r>
              <a:rPr sz="2000" spc="10" dirty="0">
                <a:latin typeface="微软雅黑" panose="020B0503020204020204" charset="-122"/>
                <a:ea typeface="微软雅黑" panose="020B0503020204020204" charset="-122"/>
                <a:cs typeface="Times New Roman" panose="02020703060505090304"/>
                <a:sym typeface="+mn-ea"/>
              </a:rPr>
              <a:t>slim American </a:t>
            </a:r>
            <a:r>
              <a:rPr sz="2000" spc="15" dirty="0">
                <a:latin typeface="微软雅黑" panose="020B0503020204020204" charset="-122"/>
                <a:ea typeface="微软雅黑" panose="020B0503020204020204" charset="-122"/>
                <a:cs typeface="Times New Roman" panose="02020703060505090304"/>
                <a:sym typeface="+mn-ea"/>
              </a:rPr>
              <a:t>beauty </a:t>
            </a:r>
            <a:r>
              <a:rPr sz="2000" dirty="0">
                <a:latin typeface="微软雅黑" panose="020B0503020204020204" charset="-122"/>
                <a:ea typeface="微软雅黑" panose="020B0503020204020204" charset="-122"/>
                <a:cs typeface="Times New Roman" panose="02020703060505090304"/>
                <a:sym typeface="+mn-ea"/>
              </a:rPr>
              <a:t>with  </a:t>
            </a:r>
            <a:r>
              <a:rPr sz="2000" spc="5" dirty="0">
                <a:latin typeface="微软雅黑" panose="020B0503020204020204" charset="-122"/>
                <a:ea typeface="微软雅黑" panose="020B0503020204020204" charset="-122"/>
                <a:cs typeface="Times New Roman" panose="02020703060505090304"/>
                <a:sym typeface="+mn-ea"/>
              </a:rPr>
              <a:t>a </a:t>
            </a:r>
            <a:r>
              <a:rPr sz="2000" spc="15" dirty="0">
                <a:latin typeface="微软雅黑" panose="020B0503020204020204" charset="-122"/>
                <a:ea typeface="微软雅黑" panose="020B0503020204020204" charset="-122"/>
                <a:cs typeface="Times New Roman" panose="02020703060505090304"/>
                <a:sym typeface="+mn-ea"/>
              </a:rPr>
              <a:t>broad </a:t>
            </a:r>
            <a:r>
              <a:rPr sz="2000" dirty="0">
                <a:latin typeface="微软雅黑" panose="020B0503020204020204" charset="-122"/>
                <a:ea typeface="微软雅黑" panose="020B0503020204020204" charset="-122"/>
                <a:cs typeface="Times New Roman" panose="02020703060505090304"/>
                <a:sym typeface="+mn-ea"/>
              </a:rPr>
              <a:t>smile, </a:t>
            </a:r>
            <a:r>
              <a:rPr sz="2000" spc="10" dirty="0">
                <a:latin typeface="微软雅黑" panose="020B0503020204020204" charset="-122"/>
                <a:ea typeface="微软雅黑" panose="020B0503020204020204" charset="-122"/>
                <a:cs typeface="Times New Roman" panose="02020703060505090304"/>
                <a:sym typeface="+mn-ea"/>
              </a:rPr>
              <a:t>seldom fail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capture the </a:t>
            </a:r>
            <a:r>
              <a:rPr sz="2000" spc="10" dirty="0">
                <a:latin typeface="微软雅黑" panose="020B0503020204020204" charset="-122"/>
                <a:ea typeface="微软雅黑" panose="020B0503020204020204" charset="-122"/>
                <a:cs typeface="Times New Roman" panose="02020703060505090304"/>
                <a:sym typeface="+mn-ea"/>
              </a:rPr>
              <a:t>hearts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millions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viewers </a:t>
            </a:r>
            <a:r>
              <a:rPr sz="2000" spc="25" dirty="0">
                <a:latin typeface="微软雅黑" panose="020B0503020204020204" charset="-122"/>
                <a:ea typeface="微软雅黑" panose="020B0503020204020204" charset="-122"/>
                <a:cs typeface="Times New Roman" panose="02020703060505090304"/>
                <a:sym typeface="+mn-ea"/>
              </a:rPr>
              <a:t>around  </a:t>
            </a:r>
            <a:r>
              <a:rPr sz="2000" spc="5" dirty="0">
                <a:latin typeface="微软雅黑" panose="020B0503020204020204" charset="-122"/>
                <a:ea typeface="微软雅黑" panose="020B0503020204020204" charset="-122"/>
                <a:cs typeface="Times New Roman" panose="02020703060505090304"/>
                <a:sym typeface="+mn-ea"/>
              </a:rPr>
              <a:t>the </a:t>
            </a:r>
            <a:r>
              <a:rPr sz="2000" spc="15" dirty="0">
                <a:latin typeface="微软雅黑" panose="020B0503020204020204" charset="-122"/>
                <a:ea typeface="微软雅黑" panose="020B0503020204020204" charset="-122"/>
                <a:cs typeface="Times New Roman" panose="02020703060505090304"/>
                <a:sym typeface="+mn-ea"/>
              </a:rPr>
              <a:t>world. </a:t>
            </a:r>
            <a:r>
              <a:rPr sz="2000" spc="10" dirty="0">
                <a:latin typeface="微软雅黑" panose="020B0503020204020204" charset="-122"/>
                <a:ea typeface="微软雅黑" panose="020B0503020204020204" charset="-122"/>
                <a:cs typeface="Times New Roman" panose="02020703060505090304"/>
                <a:sym typeface="+mn-ea"/>
              </a:rPr>
              <a:t>It </a:t>
            </a:r>
            <a:r>
              <a:rPr sz="2000" spc="-5" dirty="0">
                <a:latin typeface="微软雅黑" panose="020B0503020204020204" charset="-122"/>
                <a:ea typeface="微软雅黑" panose="020B0503020204020204" charset="-122"/>
                <a:cs typeface="Times New Roman" panose="02020703060505090304"/>
                <a:sym typeface="+mn-ea"/>
              </a:rPr>
              <a:t>is </a:t>
            </a:r>
            <a:r>
              <a:rPr sz="2000" spc="5" dirty="0">
                <a:latin typeface="微软雅黑" panose="020B0503020204020204" charset="-122"/>
                <a:ea typeface="微软雅黑" panose="020B0503020204020204" charset="-122"/>
                <a:cs typeface="Times New Roman" panose="02020703060505090304"/>
                <a:sym typeface="+mn-ea"/>
              </a:rPr>
              <a:t>safe </a:t>
            </a:r>
            <a:r>
              <a:rPr sz="2000" dirty="0">
                <a:latin typeface="微软雅黑" panose="020B0503020204020204" charset="-122"/>
                <a:ea typeface="微软雅黑" panose="020B0503020204020204" charset="-122"/>
                <a:cs typeface="Times New Roman" panose="02020703060505090304"/>
                <a:sym typeface="+mn-ea"/>
              </a:rPr>
              <a:t>to say that </a:t>
            </a:r>
            <a:r>
              <a:rPr sz="2000" spc="5" dirty="0">
                <a:latin typeface="微软雅黑" panose="020B0503020204020204" charset="-122"/>
                <a:ea typeface="微软雅黑" panose="020B0503020204020204" charset="-122"/>
                <a:cs typeface="Times New Roman" panose="02020703060505090304"/>
                <a:sym typeface="+mn-ea"/>
              </a:rPr>
              <a:t>these </a:t>
            </a:r>
            <a:r>
              <a:rPr sz="2000" dirty="0">
                <a:latin typeface="微软雅黑" panose="020B0503020204020204" charset="-122"/>
                <a:ea typeface="微软雅黑" panose="020B0503020204020204" charset="-122"/>
                <a:cs typeface="Times New Roman" panose="02020703060505090304"/>
                <a:sym typeface="+mn-ea"/>
              </a:rPr>
              <a:t>stars </a:t>
            </a:r>
            <a:r>
              <a:rPr sz="2000" spc="15" dirty="0">
                <a:latin typeface="微软雅黑" panose="020B0503020204020204" charset="-122"/>
                <a:ea typeface="微软雅黑" panose="020B0503020204020204" charset="-122"/>
                <a:cs typeface="Times New Roman" panose="02020703060505090304"/>
                <a:sym typeface="+mn-ea"/>
              </a:rPr>
              <a:t>draw</a:t>
            </a:r>
            <a:r>
              <a:rPr sz="2000" spc="17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many </a:t>
            </a:r>
            <a:r>
              <a:rPr sz="2000" spc="5" dirty="0">
                <a:latin typeface="微软雅黑" panose="020B0503020204020204" charset="-122"/>
                <a:ea typeface="微软雅黑" panose="020B0503020204020204" charset="-122"/>
                <a:cs typeface="Times New Roman" panose="02020703060505090304"/>
                <a:sym typeface="+mn-ea"/>
              </a:rPr>
              <a:t>viewers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the </a:t>
            </a:r>
            <a:r>
              <a:rPr sz="2000" dirty="0">
                <a:latin typeface="微软雅黑" panose="020B0503020204020204" charset="-122"/>
                <a:ea typeface="微软雅黑" panose="020B0503020204020204" charset="-122"/>
                <a:cs typeface="Times New Roman" panose="02020703060505090304"/>
                <a:sym typeface="+mn-ea"/>
              </a:rPr>
              <a:t>cinema.</a:t>
            </a:r>
            <a:endParaRPr lang="en-US" altLang="zh-CN" sz="2000">
              <a:latin typeface="微软雅黑" panose="020B0503020204020204" charset="-122"/>
              <a:ea typeface="微软雅黑" panose="020B0503020204020204" charset="-122"/>
              <a:cs typeface="Arial" panose="020B0604020202090204"/>
            </a:endParaRPr>
          </a:p>
        </p:txBody>
      </p:sp>
      <p:cxnSp>
        <p:nvCxnSpPr>
          <p:cNvPr id="2" name="直接连接符 1"/>
          <p:cNvCxnSpPr/>
          <p:nvPr/>
        </p:nvCxnSpPr>
        <p:spPr>
          <a:xfrm>
            <a:off x="8827135" y="153035"/>
            <a:ext cx="0" cy="655256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object 4"/>
          <p:cNvSpPr txBox="1"/>
          <p:nvPr/>
        </p:nvSpPr>
        <p:spPr>
          <a:xfrm>
            <a:off x="8851769" y="1201804"/>
            <a:ext cx="3665220" cy="5574030"/>
          </a:xfrm>
          <a:prstGeom prst="rect">
            <a:avLst/>
          </a:prstGeom>
        </p:spPr>
        <p:txBody>
          <a:bodyPr vert="horz" wrap="square" lIns="0" tIns="16510" rIns="0" bIns="0" rtlCol="0">
            <a:spAutoFit/>
          </a:bodyPr>
          <a:lstStyle/>
          <a:p>
            <a:pPr marL="12700" fontAlgn="auto">
              <a:lnSpc>
                <a:spcPts val="3520"/>
              </a:lnSpc>
              <a:spcBef>
                <a:spcPts val="100"/>
              </a:spcBef>
            </a:pPr>
            <a:r>
              <a:rPr lang="zh-CN" spc="-5" dirty="0">
                <a:latin typeface="微软雅黑" panose="020B0503020204020204" charset="-122"/>
                <a:ea typeface="微软雅黑" panose="020B0503020204020204" charset="-122"/>
                <a:cs typeface="Arial" panose="020B0604020202090204"/>
              </a:rPr>
              <a:t>① </a:t>
            </a:r>
            <a:r>
              <a:rPr spc="10" dirty="0">
                <a:uFill>
                  <a:solidFill>
                    <a:srgbClr val="000000"/>
                  </a:solidFill>
                </a:uFill>
                <a:latin typeface="微软雅黑" panose="020B0503020204020204" charset="-122"/>
                <a:ea typeface="微软雅黑" panose="020B0503020204020204" charset="-122"/>
                <a:cs typeface="Times New Roman" panose="02020703060505090304"/>
                <a:sym typeface="+mn-ea"/>
              </a:rPr>
              <a:t>In </a:t>
            </a:r>
            <a:r>
              <a:rPr dirty="0">
                <a:uFill>
                  <a:solidFill>
                    <a:srgbClr val="000000"/>
                  </a:solidFill>
                </a:uFill>
                <a:latin typeface="微软雅黑" panose="020B0503020204020204" charset="-122"/>
                <a:ea typeface="微软雅黑" panose="020B0503020204020204" charset="-122"/>
                <a:cs typeface="Times New Roman" panose="02020703060505090304"/>
                <a:sym typeface="+mn-ea"/>
              </a:rPr>
              <a:t>addition </a:t>
            </a:r>
            <a:r>
              <a:rPr spc="10" dirty="0">
                <a:uFill>
                  <a:solidFill>
                    <a:srgbClr val="000000"/>
                  </a:solidFill>
                </a:uFill>
                <a:latin typeface="微软雅黑" panose="020B0503020204020204" charset="-122"/>
                <a:ea typeface="微软雅黑" panose="020B0503020204020204" charset="-122"/>
                <a:cs typeface="Times New Roman" panose="02020703060505090304"/>
                <a:sym typeface="+mn-ea"/>
              </a:rPr>
              <a:t>to </a:t>
            </a:r>
            <a:endParaRPr spc="10"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spc="10" dirty="0">
                <a:uFill>
                  <a:solidFill>
                    <a:srgbClr val="000000"/>
                  </a:solidFill>
                </a:uFill>
                <a:latin typeface="微软雅黑" panose="020B0503020204020204" charset="-122"/>
                <a:ea typeface="微软雅黑" panose="020B0503020204020204" charset="-122"/>
                <a:cs typeface="Times New Roman" panose="02020703060505090304"/>
                <a:sym typeface="+mn-ea"/>
              </a:rPr>
              <a:t>     </a:t>
            </a:r>
            <a:r>
              <a:rPr lang="zh-CN" spc="10" dirty="0">
                <a:uFill>
                  <a:solidFill>
                    <a:srgbClr val="000000"/>
                  </a:solidFill>
                </a:uFill>
                <a:latin typeface="微软雅黑" panose="020B0503020204020204" charset="-122"/>
                <a:ea typeface="微软雅黑" panose="020B0503020204020204" charset="-122"/>
                <a:cs typeface="Times New Roman" panose="02020703060505090304"/>
                <a:sym typeface="+mn-ea"/>
              </a:rPr>
              <a:t>除此之外</a:t>
            </a:r>
            <a:endParaRPr lang="zh-CN" spc="10"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dirty="0">
                <a:latin typeface="微软雅黑" panose="020B0503020204020204" charset="-122"/>
                <a:ea typeface="微软雅黑" panose="020B0503020204020204" charset="-122"/>
                <a:cs typeface="微软雅黑" panose="020B0503020204020204" charset="-122"/>
              </a:rPr>
              <a:t>② </a:t>
            </a:r>
            <a:r>
              <a:rPr spc="25" dirty="0">
                <a:uFill>
                  <a:solidFill>
                    <a:srgbClr val="000000"/>
                  </a:solidFill>
                </a:uFill>
                <a:latin typeface="微软雅黑" panose="020B0503020204020204" charset="-122"/>
                <a:ea typeface="微软雅黑" panose="020B0503020204020204" charset="-122"/>
                <a:cs typeface="Times New Roman" panose="02020703060505090304"/>
                <a:sym typeface="+mn-ea"/>
              </a:rPr>
              <a:t>charm  </a:t>
            </a:r>
            <a:r>
              <a:rPr 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n. </a:t>
            </a: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魅力</a:t>
            </a:r>
            <a:endPar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③ </a:t>
            </a:r>
            <a:r>
              <a:rPr spc="5" dirty="0">
                <a:latin typeface="微软雅黑" panose="020B0503020204020204" charset="-122"/>
                <a:ea typeface="微软雅黑" panose="020B0503020204020204" charset="-122"/>
                <a:cs typeface="Times New Roman" panose="02020703060505090304"/>
                <a:sym typeface="+mn-ea"/>
              </a:rPr>
              <a:t>idolize</a:t>
            </a: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 ['aɪdəl-aɪz] 崇拜</a:t>
            </a:r>
            <a:endPar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④ </a:t>
            </a:r>
            <a:r>
              <a:rPr lang="en-US" altLang="zh-CN" spc="25" dirty="0">
                <a:uFill>
                  <a:solidFill>
                    <a:srgbClr val="000000"/>
                  </a:solidFill>
                </a:uFill>
                <a:latin typeface="微软雅黑" panose="020B0503020204020204" charset="-122"/>
                <a:ea typeface="微软雅黑" panose="020B0503020204020204" charset="-122"/>
                <a:cs typeface="Times New Roman" panose="02020703060505090304"/>
                <a:sym typeface="+mn-ea"/>
              </a:rPr>
              <a:t>delight  </a:t>
            </a:r>
            <a:endParaRPr lang="en-US" altLang="zh-CN" spc="2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en-US" altLang="zh-CN" spc="25" dirty="0">
                <a:uFill>
                  <a:solidFill>
                    <a:srgbClr val="000000"/>
                  </a:solidFill>
                </a:uFill>
                <a:latin typeface="微软雅黑" panose="020B0503020204020204" charset="-122"/>
                <a:ea typeface="微软雅黑" panose="020B0503020204020204" charset="-122"/>
                <a:cs typeface="Times New Roman" panose="02020703060505090304"/>
                <a:sym typeface="+mn-ea"/>
              </a:rPr>
              <a:t>    v. </a:t>
            </a: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使愉快、使高兴</a:t>
            </a:r>
            <a:endPar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⑤ </a:t>
            </a:r>
            <a:r>
              <a:rPr spc="25" dirty="0">
                <a:latin typeface="微软雅黑" panose="020B0503020204020204" charset="-122"/>
                <a:ea typeface="微软雅黑" panose="020B0503020204020204" charset="-122"/>
                <a:cs typeface="Times New Roman" panose="02020703060505090304"/>
                <a:sym typeface="+mn-ea"/>
              </a:rPr>
              <a:t>numerous  </a:t>
            </a:r>
            <a:r>
              <a:rPr lang="en-US" spc="25" dirty="0">
                <a:latin typeface="微软雅黑" panose="020B0503020204020204" charset="-122"/>
                <a:ea typeface="微软雅黑" panose="020B0503020204020204" charset="-122"/>
                <a:cs typeface="Times New Roman" panose="02020703060505090304"/>
                <a:sym typeface="+mn-ea"/>
              </a:rPr>
              <a:t>adj. </a:t>
            </a:r>
            <a:r>
              <a:rPr lang="zh-CN" altLang="en-US" spc="25" dirty="0">
                <a:latin typeface="微软雅黑" panose="020B0503020204020204" charset="-122"/>
                <a:ea typeface="微软雅黑" panose="020B0503020204020204" charset="-122"/>
                <a:cs typeface="Times New Roman" panose="02020703060505090304"/>
                <a:sym typeface="+mn-ea"/>
              </a:rPr>
              <a:t>许多的</a:t>
            </a:r>
            <a:endParaRPr lang="zh-CN" altLang="en-US" spc="25" dirty="0">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⑥ </a:t>
            </a:r>
            <a:r>
              <a:rPr lang="en-US" altLang="zh-CN" spc="25" dirty="0">
                <a:uFill>
                  <a:solidFill>
                    <a:srgbClr val="000000"/>
                  </a:solidFill>
                </a:uFill>
                <a:latin typeface="微软雅黑" panose="020B0503020204020204" charset="-122"/>
                <a:ea typeface="微软雅黑" panose="020B0503020204020204" charset="-122"/>
                <a:cs typeface="Times New Roman" panose="02020703060505090304"/>
                <a:sym typeface="+mn-ea"/>
              </a:rPr>
              <a:t>comic  adj. </a:t>
            </a: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滑稽的、好笑的</a:t>
            </a:r>
            <a:endPar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en-US" altLang="zh-CN" spc="25" dirty="0">
                <a:uFill>
                  <a:solidFill>
                    <a:srgbClr val="000000"/>
                  </a:solidFill>
                </a:uFill>
                <a:latin typeface="微软雅黑" panose="020B0503020204020204" charset="-122"/>
                <a:ea typeface="微软雅黑" panose="020B0503020204020204" charset="-122"/>
                <a:cs typeface="Times New Roman" panose="02020703060505090304"/>
                <a:sym typeface="+mn-ea"/>
              </a:rPr>
              <a:t>n. </a:t>
            </a: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连环漫画、喜剧演员</a:t>
            </a:r>
            <a:endPar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⑦ </a:t>
            </a:r>
            <a:r>
              <a:rPr lang="en-US" altLang="zh-CN" spc="25" dirty="0">
                <a:uFill>
                  <a:solidFill>
                    <a:srgbClr val="000000"/>
                  </a:solidFill>
                </a:uFill>
                <a:latin typeface="微软雅黑" panose="020B0503020204020204" charset="-122"/>
                <a:ea typeface="微软雅黑" panose="020B0503020204020204" charset="-122"/>
                <a:cs typeface="Times New Roman" panose="02020703060505090304"/>
                <a:sym typeface="+mn-ea"/>
              </a:rPr>
              <a:t>slim  adj. </a:t>
            </a: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苗条的</a:t>
            </a:r>
            <a:endPar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altLang="en-US" spc="25" dirty="0">
                <a:uFill>
                  <a:solidFill>
                    <a:srgbClr val="000000"/>
                  </a:solidFill>
                </a:uFill>
                <a:latin typeface="微软雅黑" panose="020B0503020204020204" charset="-122"/>
                <a:ea typeface="微软雅黑" panose="020B0503020204020204" charset="-122"/>
                <a:cs typeface="Times New Roman" panose="02020703060505090304"/>
                <a:sym typeface="+mn-ea"/>
              </a:rPr>
              <a:t>⑧ </a:t>
            </a:r>
            <a:r>
              <a:rPr spc="5" dirty="0">
                <a:latin typeface="微软雅黑" panose="020B0503020204020204" charset="-122"/>
                <a:ea typeface="微软雅黑" panose="020B0503020204020204" charset="-122"/>
                <a:cs typeface="Times New Roman" panose="02020703060505090304"/>
                <a:sym typeface="+mn-ea"/>
              </a:rPr>
              <a:t>capture  </a:t>
            </a:r>
            <a:r>
              <a:rPr lang="en-US" spc="5" dirty="0">
                <a:latin typeface="微软雅黑" panose="020B0503020204020204" charset="-122"/>
                <a:ea typeface="微软雅黑" panose="020B0503020204020204" charset="-122"/>
                <a:cs typeface="Times New Roman" panose="02020703060505090304"/>
                <a:sym typeface="+mn-ea"/>
              </a:rPr>
              <a:t>v. </a:t>
            </a:r>
            <a:r>
              <a:rPr lang="zh-CN" altLang="en-US" spc="5" dirty="0">
                <a:latin typeface="微软雅黑" panose="020B0503020204020204" charset="-122"/>
                <a:ea typeface="微软雅黑" panose="020B0503020204020204" charset="-122"/>
                <a:cs typeface="Times New Roman" panose="02020703060505090304"/>
                <a:sym typeface="+mn-ea"/>
              </a:rPr>
              <a:t>捕捉、捕获</a:t>
            </a:r>
            <a:endParaRPr lang="zh-CN" altLang="en-US" spc="5" dirty="0">
              <a:latin typeface="微软雅黑" panose="020B0503020204020204" charset="-122"/>
              <a:ea typeface="微软雅黑" panose="020B0503020204020204" charset="-122"/>
              <a:cs typeface="Times New Roman" panose="02020703060505090304"/>
              <a:sym typeface="+mn-ea"/>
            </a:endParaRPr>
          </a:p>
          <a:p>
            <a:pPr marL="12700" fontAlgn="auto">
              <a:lnSpc>
                <a:spcPts val="3520"/>
              </a:lnSpc>
              <a:spcBef>
                <a:spcPts val="100"/>
              </a:spcBef>
            </a:pPr>
            <a:r>
              <a:rPr lang="zh-CN" altLang="en-US" spc="5" dirty="0">
                <a:uFill>
                  <a:solidFill>
                    <a:srgbClr val="000000"/>
                  </a:solidFill>
                </a:uFill>
                <a:latin typeface="微软雅黑" panose="020B0503020204020204" charset="-122"/>
                <a:ea typeface="微软雅黑" panose="020B0503020204020204" charset="-122"/>
                <a:cs typeface="Times New Roman" panose="02020703060505090304"/>
                <a:sym typeface="+mn-ea"/>
              </a:rPr>
              <a:t>⑨ </a:t>
            </a:r>
            <a:r>
              <a:rPr lang="en-US" altLang="zh-CN" spc="5" dirty="0">
                <a:uFill>
                  <a:solidFill>
                    <a:srgbClr val="000000"/>
                  </a:solidFill>
                </a:uFill>
                <a:latin typeface="微软雅黑" panose="020B0503020204020204" charset="-122"/>
                <a:ea typeface="微软雅黑" panose="020B0503020204020204" charset="-122"/>
                <a:cs typeface="Times New Roman" panose="02020703060505090304"/>
                <a:sym typeface="+mn-ea"/>
              </a:rPr>
              <a:t>starring  n. </a:t>
            </a:r>
            <a:r>
              <a:rPr lang="zh-CN" altLang="en-US" spc="5" dirty="0">
                <a:uFill>
                  <a:solidFill>
                    <a:srgbClr val="000000"/>
                  </a:solidFill>
                </a:uFill>
                <a:latin typeface="微软雅黑" panose="020B0503020204020204" charset="-122"/>
                <a:ea typeface="微软雅黑" panose="020B0503020204020204" charset="-122"/>
                <a:cs typeface="Times New Roman" panose="02020703060505090304"/>
                <a:sym typeface="+mn-ea"/>
              </a:rPr>
              <a:t>明星、领衔主演</a:t>
            </a:r>
            <a:endParaRPr lang="zh-CN" altLang="en-US" spc="5" dirty="0">
              <a:uFill>
                <a:solidFill>
                  <a:srgbClr val="000000"/>
                </a:solidFill>
              </a:uFill>
              <a:latin typeface="微软雅黑" panose="020B0503020204020204" charset="-122"/>
              <a:ea typeface="微软雅黑" panose="020B0503020204020204" charset="-122"/>
              <a:cs typeface="Times New Roman" panose="02020703060505090304"/>
              <a:sym typeface="+mn-ea"/>
            </a:endParaRPr>
          </a:p>
        </p:txBody>
      </p:sp>
      <p:graphicFrame>
        <p:nvGraphicFramePr>
          <p:cNvPr id="8" name="图示 7"/>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文本框 9"/>
          <p:cNvSpPr txBox="1"/>
          <p:nvPr/>
        </p:nvSpPr>
        <p:spPr>
          <a:xfrm>
            <a:off x="127767" y="9657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0" name="object 3"/>
          <p:cNvSpPr/>
          <p:nvPr/>
        </p:nvSpPr>
        <p:spPr>
          <a:xfrm>
            <a:off x="9321263" y="2130785"/>
            <a:ext cx="2705100" cy="4875530"/>
          </a:xfrm>
          <a:prstGeom prst="rect">
            <a:avLst/>
          </a:prstGeom>
          <a:blipFill>
            <a:blip r:embed="rId1" cstate="print"/>
            <a:stretch>
              <a:fillRect/>
            </a:stretch>
          </a:blipFill>
        </p:spPr>
        <p:txBody>
          <a:bodyPr wrap="square" lIns="0" tIns="0" rIns="0" bIns="0" rtlCol="0"/>
          <a:lstStyle/>
          <a:p/>
        </p:txBody>
      </p:sp>
      <p:sp>
        <p:nvSpPr>
          <p:cNvPr id="4" name="object 2"/>
          <p:cNvSpPr txBox="1"/>
          <p:nvPr/>
        </p:nvSpPr>
        <p:spPr>
          <a:xfrm>
            <a:off x="55880" y="894715"/>
            <a:ext cx="9100185" cy="4819015"/>
          </a:xfrm>
          <a:prstGeom prst="rect">
            <a:avLst/>
          </a:prstGeom>
        </p:spPr>
        <p:txBody>
          <a:bodyPr vert="horz" wrap="square" lIns="0" tIns="11430" rIns="0" bIns="0" rtlCol="0">
            <a:spAutoFit/>
          </a:bodyPr>
          <a:lstStyle/>
          <a:p>
            <a:pPr marL="12700" marR="5080" algn="just">
              <a:lnSpc>
                <a:spcPct val="156000"/>
              </a:lnSpc>
              <a:spcBef>
                <a:spcPts val="90"/>
              </a:spcBef>
            </a:pPr>
            <a:r>
              <a:rPr sz="2000" spc="25" dirty="0">
                <a:latin typeface="微软雅黑" panose="020B0503020204020204" charset="-122"/>
                <a:ea typeface="微软雅黑" panose="020B0503020204020204" charset="-122"/>
                <a:cs typeface="微软雅黑" panose="020B0503020204020204" charset="-122"/>
                <a:sym typeface="+mn-ea"/>
              </a:rPr>
              <a:t>范 文 </a:t>
            </a:r>
            <a:r>
              <a:rPr sz="2000" spc="10" dirty="0">
                <a:latin typeface="微软雅黑" panose="020B0503020204020204" charset="-122"/>
                <a:ea typeface="微软雅黑" panose="020B0503020204020204" charset="-122"/>
                <a:cs typeface="微软雅黑" panose="020B0503020204020204" charset="-122"/>
                <a:sym typeface="+mn-ea"/>
              </a:rPr>
              <a:t>：</a:t>
            </a:r>
            <a:endParaRPr sz="2000" spc="10" dirty="0">
              <a:latin typeface="微软雅黑" panose="020B0503020204020204" charset="-122"/>
              <a:ea typeface="微软雅黑" panose="020B0503020204020204" charset="-122"/>
              <a:cs typeface="微软雅黑" panose="020B0503020204020204" charset="-122"/>
              <a:sym typeface="+mn-ea"/>
            </a:endParaRPr>
          </a:p>
          <a:p>
            <a:pPr marL="12700" marR="5080" algn="just">
              <a:lnSpc>
                <a:spcPct val="156000"/>
              </a:lnSpc>
              <a:spcBef>
                <a:spcPts val="90"/>
              </a:spcBef>
            </a:pPr>
            <a:r>
              <a:rPr sz="2000" spc="10" dirty="0">
                <a:solidFill>
                  <a:srgbClr val="7030A0"/>
                </a:solidFill>
                <a:latin typeface="微软雅黑" panose="020B0503020204020204" charset="-122"/>
                <a:ea typeface="微软雅黑" panose="020B0503020204020204" charset="-122"/>
                <a:cs typeface="微软雅黑" panose="020B0503020204020204" charset="-122"/>
                <a:sym typeface="+mn-ea"/>
              </a:rPr>
              <a:t>    </a:t>
            </a:r>
            <a:r>
              <a:rPr sz="2000" u="sng" spc="10" dirty="0">
                <a:solidFill>
                  <a:srgbClr val="7030A0"/>
                </a:solidFill>
                <a:uFill>
                  <a:solidFill>
                    <a:srgbClr val="000000"/>
                  </a:solidFill>
                </a:uFill>
                <a:latin typeface="微软雅黑" panose="020B0503020204020204" charset="-122"/>
                <a:ea typeface="微软雅黑" panose="020B0503020204020204" charset="-122"/>
                <a:cs typeface="Times New Roman" panose="02020703060505090304"/>
                <a:sym typeface="+mn-ea"/>
              </a:rPr>
              <a:t>In </a:t>
            </a:r>
            <a:r>
              <a:rPr sz="2000" u="sng" dirty="0">
                <a:solidFill>
                  <a:srgbClr val="7030A0"/>
                </a:solidFill>
                <a:uFill>
                  <a:solidFill>
                    <a:srgbClr val="000000"/>
                  </a:solidFill>
                </a:uFill>
                <a:latin typeface="微软雅黑" panose="020B0503020204020204" charset="-122"/>
                <a:ea typeface="微软雅黑" panose="020B0503020204020204" charset="-122"/>
                <a:cs typeface="Times New Roman" panose="02020703060505090304"/>
                <a:sym typeface="+mn-ea"/>
              </a:rPr>
              <a:t>addition </a:t>
            </a:r>
            <a:r>
              <a:rPr sz="2000" u="sng" spc="10" dirty="0">
                <a:solidFill>
                  <a:srgbClr val="7030A0"/>
                </a:solidFill>
                <a:uFill>
                  <a:solidFill>
                    <a:srgbClr val="000000"/>
                  </a:solidFill>
                </a:uFill>
                <a:latin typeface="微软雅黑" panose="020B0503020204020204" charset="-122"/>
                <a:ea typeface="微软雅黑" panose="020B0503020204020204" charset="-122"/>
                <a:cs typeface="Times New Roman" panose="02020703060505090304"/>
                <a:sym typeface="+mn-ea"/>
              </a:rPr>
              <a:t>to</a:t>
            </a:r>
            <a:r>
              <a:rPr sz="2000" spc="10" dirty="0">
                <a:solidFill>
                  <a:srgbClr val="FF0000"/>
                </a:solidFill>
                <a:uFill>
                  <a:solidFill>
                    <a:srgbClr val="000000"/>
                  </a:solidFill>
                </a:uFill>
                <a:latin typeface="微软雅黑" panose="020B0503020204020204" charset="-122"/>
                <a:ea typeface="微软雅黑" panose="020B0503020204020204" charset="-122"/>
                <a:cs typeface="Times New Roman" panose="02020703060505090304"/>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the </a:t>
            </a:r>
            <a:r>
              <a:rPr sz="2000" spc="-5" dirty="0">
                <a:uFill>
                  <a:solidFill>
                    <a:srgbClr val="000000"/>
                  </a:solidFill>
                </a:uFill>
                <a:latin typeface="微软雅黑" panose="020B0503020204020204" charset="-122"/>
                <a:ea typeface="微软雅黑" panose="020B0503020204020204" charset="-122"/>
                <a:cs typeface="Times New Roman" panose="02020703060505090304"/>
                <a:sym typeface="+mn-ea"/>
              </a:rPr>
              <a:t>exciting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story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and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special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effect, </a:t>
            </a:r>
            <a:r>
              <a:rPr sz="2000" dirty="0">
                <a:uFill>
                  <a:solidFill>
                    <a:srgbClr val="000000"/>
                  </a:solidFill>
                </a:uFill>
                <a:latin typeface="微软雅黑" panose="020B0503020204020204" charset="-122"/>
                <a:ea typeface="微软雅黑" panose="020B0503020204020204" charset="-122"/>
                <a:cs typeface="Times New Roman" panose="02020703060505090304"/>
                <a:sym typeface="+mn-ea"/>
              </a:rPr>
              <a:t>viewers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are </a:t>
            </a:r>
            <a:r>
              <a:rPr sz="2000" spc="10" dirty="0">
                <a:latin typeface="微软雅黑" panose="020B0503020204020204" charset="-122"/>
                <a:ea typeface="微软雅黑" panose="020B0503020204020204" charset="-122"/>
                <a:cs typeface="Times New Roman" panose="02020703060505090304"/>
                <a:sym typeface="+mn-ea"/>
              </a:rPr>
              <a:t> </a:t>
            </a:r>
            <a:r>
              <a:rPr sz="2000" u="sng" spc="15" dirty="0">
                <a:solidFill>
                  <a:srgbClr val="7030A0"/>
                </a:solidFill>
                <a:uFill>
                  <a:solidFill>
                    <a:srgbClr val="000000"/>
                  </a:solidFill>
                </a:uFill>
                <a:latin typeface="微软雅黑" panose="020B0503020204020204" charset="-122"/>
                <a:ea typeface="微软雅黑" panose="020B0503020204020204" charset="-122"/>
                <a:cs typeface="Times New Roman" panose="02020703060505090304"/>
                <a:sym typeface="+mn-ea"/>
              </a:rPr>
              <a:t>draw</a:t>
            </a:r>
            <a:r>
              <a:rPr sz="2000" spc="15" dirty="0">
                <a:solidFill>
                  <a:srgbClr val="7030A0"/>
                </a:solidFill>
                <a:uFill>
                  <a:solidFill>
                    <a:srgbClr val="000000"/>
                  </a:solidFill>
                </a:uFill>
                <a:latin typeface="微软雅黑" panose="020B0503020204020204" charset="-122"/>
                <a:ea typeface="微软雅黑" panose="020B0503020204020204" charset="-122"/>
                <a:cs typeface="Times New Roman" panose="02020703060505090304"/>
                <a:sym typeface="+mn-ea"/>
              </a:rPr>
              <a:t>n</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by </a:t>
            </a:r>
            <a:r>
              <a:rPr sz="2000" spc="15" dirty="0">
                <a:uFill>
                  <a:solidFill>
                    <a:srgbClr val="000000"/>
                  </a:solidFill>
                </a:uFill>
                <a:latin typeface="微软雅黑" panose="020B0503020204020204" charset="-122"/>
                <a:ea typeface="微软雅黑" panose="020B0503020204020204" charset="-122"/>
                <a:cs typeface="Times New Roman" panose="02020703060505090304"/>
                <a:sym typeface="+mn-ea"/>
              </a:rPr>
              <a:t>the </a:t>
            </a:r>
            <a:r>
              <a:rPr sz="2000" u="sng" spc="25" dirty="0">
                <a:solidFill>
                  <a:srgbClr val="7030A0"/>
                </a:solidFill>
                <a:uFill>
                  <a:solidFill>
                    <a:srgbClr val="000000"/>
                  </a:solidFill>
                </a:uFill>
                <a:latin typeface="微软雅黑" panose="020B0503020204020204" charset="-122"/>
                <a:ea typeface="微软雅黑" panose="020B0503020204020204" charset="-122"/>
                <a:cs typeface="Times New Roman" panose="02020703060505090304"/>
                <a:sym typeface="+mn-ea"/>
              </a:rPr>
              <a:t>charm</a:t>
            </a:r>
            <a:r>
              <a:rPr sz="2000" spc="25" dirty="0">
                <a:solidFill>
                  <a:srgbClr val="7030A0"/>
                </a:solidFill>
                <a:uFill>
                  <a:solidFill>
                    <a:srgbClr val="000000"/>
                  </a:solidFill>
                </a:uFill>
                <a:latin typeface="微软雅黑" panose="020B0503020204020204" charset="-122"/>
                <a:ea typeface="微软雅黑" panose="020B0503020204020204" charset="-122"/>
                <a:cs typeface="Times New Roman" panose="02020703060505090304"/>
                <a:sym typeface="+mn-ea"/>
              </a:rPr>
              <a:t> </a:t>
            </a:r>
            <a:r>
              <a:rPr sz="2000" spc="25" dirty="0">
                <a:uFill>
                  <a:solidFill>
                    <a:srgbClr val="000000"/>
                  </a:solidFill>
                </a:uFill>
                <a:latin typeface="微软雅黑" panose="020B0503020204020204" charset="-122"/>
                <a:ea typeface="微软雅黑" panose="020B0503020204020204" charset="-122"/>
                <a:cs typeface="Times New Roman" panose="02020703060505090304"/>
                <a:sym typeface="+mn-ea"/>
              </a:rPr>
              <a:t>of </a:t>
            </a:r>
            <a:r>
              <a:rPr sz="2000" spc="10" dirty="0">
                <a:uFill>
                  <a:solidFill>
                    <a:srgbClr val="000000"/>
                  </a:solidFill>
                </a:uFill>
                <a:latin typeface="微软雅黑" panose="020B0503020204020204" charset="-122"/>
                <a:ea typeface="微软雅黑" panose="020B0503020204020204" charset="-122"/>
                <a:cs typeface="Times New Roman" panose="02020703060505090304"/>
                <a:sym typeface="+mn-ea"/>
              </a:rPr>
              <a:t>stars. </a:t>
            </a:r>
            <a:r>
              <a:rPr sz="2000" spc="10" dirty="0">
                <a:latin typeface="微软雅黑" panose="020B0503020204020204" charset="-122"/>
                <a:ea typeface="微软雅黑" panose="020B0503020204020204" charset="-122"/>
                <a:cs typeface="Times New Roman" panose="02020703060505090304"/>
                <a:sym typeface="+mn-ea"/>
              </a:rPr>
              <a:t>People find </a:t>
            </a:r>
            <a:r>
              <a:rPr sz="2000" spc="15" dirty="0">
                <a:latin typeface="微软雅黑" panose="020B0503020204020204" charset="-122"/>
                <a:ea typeface="微软雅黑" panose="020B0503020204020204" charset="-122"/>
                <a:cs typeface="Times New Roman" panose="02020703060505090304"/>
                <a:sym typeface="+mn-ea"/>
              </a:rPr>
              <a:t>movie </a:t>
            </a:r>
            <a:r>
              <a:rPr sz="2000" spc="10" dirty="0">
                <a:latin typeface="微软雅黑" panose="020B0503020204020204" charset="-122"/>
                <a:ea typeface="微软雅黑" panose="020B0503020204020204" charset="-122"/>
                <a:cs typeface="Times New Roman" panose="02020703060505090304"/>
                <a:sym typeface="+mn-ea"/>
              </a:rPr>
              <a:t>stars </a:t>
            </a:r>
            <a:r>
              <a:rPr sz="2000" spc="5" dirty="0">
                <a:latin typeface="微软雅黑" panose="020B0503020204020204" charset="-122"/>
                <a:ea typeface="微软雅黑" panose="020B0503020204020204" charset="-122"/>
                <a:cs typeface="Times New Roman" panose="02020703060505090304"/>
                <a:sym typeface="+mn-ea"/>
              </a:rPr>
              <a:t>attractive. </a:t>
            </a:r>
            <a:r>
              <a:rPr sz="2000" spc="25" dirty="0">
                <a:latin typeface="微软雅黑" panose="020B0503020204020204" charset="-122"/>
                <a:ea typeface="微软雅黑" panose="020B0503020204020204" charset="-122"/>
                <a:cs typeface="Times New Roman" panose="02020703060505090304"/>
                <a:sym typeface="+mn-ea"/>
              </a:rPr>
              <a:t>Many </a:t>
            </a:r>
            <a:r>
              <a:rPr sz="2000" spc="15" dirty="0">
                <a:latin typeface="微软雅黑" panose="020B0503020204020204" charset="-122"/>
                <a:ea typeface="微软雅黑" panose="020B0503020204020204" charset="-122"/>
                <a:cs typeface="Times New Roman" panose="02020703060505090304"/>
                <a:sym typeface="+mn-ea"/>
              </a:rPr>
              <a:t>have </a:t>
            </a:r>
            <a:r>
              <a:rPr sz="2000" spc="5" dirty="0">
                <a:latin typeface="微软雅黑" panose="020B0503020204020204" charset="-122"/>
                <a:ea typeface="微软雅黑" panose="020B0503020204020204" charset="-122"/>
                <a:cs typeface="Times New Roman" panose="02020703060505090304"/>
                <a:sym typeface="+mn-ea"/>
              </a:rPr>
              <a:t>a  favorite </a:t>
            </a:r>
            <a:r>
              <a:rPr sz="2000" spc="10" dirty="0">
                <a:latin typeface="微软雅黑" panose="020B0503020204020204" charset="-122"/>
                <a:ea typeface="微软雅黑" panose="020B0503020204020204" charset="-122"/>
                <a:cs typeface="Times New Roman" panose="02020703060505090304"/>
                <a:sym typeface="+mn-ea"/>
              </a:rPr>
              <a:t>actor </a:t>
            </a:r>
            <a:r>
              <a:rPr sz="2000" spc="25" dirty="0">
                <a:latin typeface="微软雅黑" panose="020B0503020204020204" charset="-122"/>
                <a:ea typeface="微软雅黑" panose="020B0503020204020204" charset="-122"/>
                <a:cs typeface="Times New Roman" panose="02020703060505090304"/>
                <a:sym typeface="+mn-ea"/>
              </a:rPr>
              <a:t>or </a:t>
            </a:r>
            <a:r>
              <a:rPr sz="2000" spc="5" dirty="0">
                <a:latin typeface="微软雅黑" panose="020B0503020204020204" charset="-122"/>
                <a:ea typeface="微软雅黑" panose="020B0503020204020204" charset="-122"/>
                <a:cs typeface="Times New Roman" panose="02020703060505090304"/>
                <a:sym typeface="+mn-ea"/>
              </a:rPr>
              <a:t>actress </a:t>
            </a:r>
            <a:r>
              <a:rPr sz="2000" spc="30" dirty="0">
                <a:latin typeface="微软雅黑" panose="020B0503020204020204" charset="-122"/>
                <a:ea typeface="微软雅黑" panose="020B0503020204020204" charset="-122"/>
                <a:cs typeface="Times New Roman" panose="02020703060505090304"/>
                <a:sym typeface="+mn-ea"/>
              </a:rPr>
              <a:t>whom </a:t>
            </a:r>
            <a:r>
              <a:rPr sz="2000" spc="5" dirty="0">
                <a:latin typeface="微软雅黑" panose="020B0503020204020204" charset="-122"/>
                <a:ea typeface="微软雅黑" panose="020B0503020204020204" charset="-122"/>
                <a:cs typeface="Times New Roman" panose="02020703060505090304"/>
                <a:sym typeface="+mn-ea"/>
              </a:rPr>
              <a:t>they idolize</a:t>
            </a:r>
            <a:r>
              <a:rPr lang="zh-CN" sz="2000" spc="5" dirty="0">
                <a:latin typeface="微软雅黑" panose="020B0503020204020204" charset="-122"/>
                <a:ea typeface="微软雅黑" panose="020B0503020204020204" charset="-122"/>
                <a:cs typeface="Times New Roman" panose="02020703060505090304"/>
                <a:sym typeface="宋体" panose="02010600030101010101" pitchFamily="2" charset="-122"/>
              </a:rPr>
              <a:t>（崇拜）</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would love </a:t>
            </a:r>
            <a:r>
              <a:rPr sz="2000" dirty="0">
                <a:latin typeface="微软雅黑" panose="020B0503020204020204" charset="-122"/>
                <a:ea typeface="微软雅黑" panose="020B0503020204020204" charset="-122"/>
                <a:cs typeface="Times New Roman" panose="02020703060505090304"/>
                <a:sym typeface="+mn-ea"/>
              </a:rPr>
              <a:t>to see </a:t>
            </a:r>
            <a:r>
              <a:rPr sz="2000" spc="-15" dirty="0">
                <a:latin typeface="微软雅黑" panose="020B0503020204020204" charset="-122"/>
                <a:ea typeface="微软雅黑" panose="020B0503020204020204" charset="-122"/>
                <a:cs typeface="Times New Roman" panose="02020703060505090304"/>
                <a:sym typeface="+mn-ea"/>
              </a:rPr>
              <a:t>in  </a:t>
            </a:r>
            <a:r>
              <a:rPr sz="2000" spc="25" dirty="0">
                <a:latin typeface="微软雅黑" panose="020B0503020204020204" charset="-122"/>
                <a:ea typeface="微软雅黑" panose="020B0503020204020204" charset="-122"/>
                <a:cs typeface="Times New Roman" panose="02020703060505090304"/>
                <a:sym typeface="+mn-ea"/>
              </a:rPr>
              <a:t>more </a:t>
            </a:r>
            <a:r>
              <a:rPr sz="2000" spc="10" dirty="0">
                <a:latin typeface="微软雅黑" panose="020B0503020204020204" charset="-122"/>
                <a:ea typeface="微软雅黑" panose="020B0503020204020204" charset="-122"/>
                <a:cs typeface="Times New Roman" panose="02020703060505090304"/>
                <a:sym typeface="+mn-ea"/>
              </a:rPr>
              <a:t>movies. </a:t>
            </a:r>
            <a:r>
              <a:rPr sz="2000" dirty="0">
                <a:latin typeface="微软雅黑" panose="020B0503020204020204" charset="-122"/>
                <a:ea typeface="微软雅黑" panose="020B0503020204020204" charset="-122"/>
                <a:cs typeface="Times New Roman" panose="02020703060505090304"/>
                <a:sym typeface="+mn-ea"/>
              </a:rPr>
              <a:t>Jackie </a:t>
            </a:r>
            <a:r>
              <a:rPr sz="2000" spc="5" dirty="0">
                <a:latin typeface="微软雅黑" panose="020B0503020204020204" charset="-122"/>
                <a:ea typeface="微软雅黑" panose="020B0503020204020204" charset="-122"/>
                <a:cs typeface="Times New Roman" panose="02020703060505090304"/>
                <a:sym typeface="+mn-ea"/>
              </a:rPr>
              <a:t>Chan </a:t>
            </a:r>
            <a:r>
              <a:rPr sz="2000" spc="10" dirty="0">
                <a:latin typeface="微软雅黑" panose="020B0503020204020204" charset="-122"/>
                <a:ea typeface="微软雅黑" panose="020B0503020204020204" charset="-122"/>
                <a:cs typeface="Times New Roman" panose="02020703060505090304"/>
                <a:sym typeface="+mn-ea"/>
              </a:rPr>
              <a:t>and </a:t>
            </a:r>
            <a:r>
              <a:rPr sz="2000" dirty="0">
                <a:latin typeface="微软雅黑" panose="020B0503020204020204" charset="-122"/>
                <a:ea typeface="微软雅黑" panose="020B0503020204020204" charset="-122"/>
                <a:cs typeface="Times New Roman" panose="02020703060505090304"/>
                <a:sym typeface="+mn-ea"/>
              </a:rPr>
              <a:t>Lianjie </a:t>
            </a:r>
            <a:r>
              <a:rPr sz="2000" spc="-20" dirty="0">
                <a:latin typeface="微软雅黑" panose="020B0503020204020204" charset="-122"/>
                <a:ea typeface="微软雅黑" panose="020B0503020204020204" charset="-122"/>
                <a:cs typeface="Times New Roman" panose="02020703060505090304"/>
                <a:sym typeface="+mn-ea"/>
              </a:rPr>
              <a:t>Li, </a:t>
            </a:r>
            <a:r>
              <a:rPr sz="2000" spc="5" dirty="0">
                <a:latin typeface="微软雅黑" panose="020B0503020204020204" charset="-122"/>
                <a:ea typeface="微软雅黑" panose="020B0503020204020204" charset="-122"/>
                <a:cs typeface="Times New Roman" panose="02020703060505090304"/>
                <a:sym typeface="+mn-ea"/>
              </a:rPr>
              <a:t>two </a:t>
            </a:r>
            <a:r>
              <a:rPr sz="2000" spc="15" dirty="0">
                <a:latin typeface="微软雅黑" panose="020B0503020204020204" charset="-122"/>
                <a:ea typeface="微软雅黑" panose="020B0503020204020204" charset="-122"/>
                <a:cs typeface="Times New Roman" panose="02020703060505090304"/>
                <a:sym typeface="+mn-ea"/>
              </a:rPr>
              <a:t>popular </a:t>
            </a:r>
            <a:r>
              <a:rPr sz="2000" spc="5" dirty="0">
                <a:latin typeface="微软雅黑" panose="020B0503020204020204" charset="-122"/>
                <a:ea typeface="微软雅黑" panose="020B0503020204020204" charset="-122"/>
                <a:cs typeface="Times New Roman" panose="02020703060505090304"/>
                <a:sym typeface="+mn-ea"/>
              </a:rPr>
              <a:t>Chinese </a:t>
            </a:r>
            <a:r>
              <a:rPr sz="2000" dirty="0">
                <a:latin typeface="微软雅黑" panose="020B0503020204020204" charset="-122"/>
                <a:ea typeface="微软雅黑" panose="020B0503020204020204" charset="-122"/>
                <a:cs typeface="Times New Roman" panose="02020703060505090304"/>
                <a:sym typeface="+mn-ea"/>
              </a:rPr>
              <a:t>stars,</a:t>
            </a:r>
            <a:r>
              <a:rPr sz="2000" u="sng" dirty="0">
                <a:solidFill>
                  <a:srgbClr val="7030A0"/>
                </a:solidFill>
                <a:latin typeface="微软雅黑" panose="020B0503020204020204" charset="-122"/>
                <a:ea typeface="微软雅黑" panose="020B0503020204020204" charset="-122"/>
                <a:cs typeface="Times New Roman" panose="02020703060505090304"/>
                <a:sym typeface="+mn-ea"/>
              </a:rPr>
              <a:t> </a:t>
            </a:r>
            <a:r>
              <a:rPr sz="2000" u="sng" spc="5" dirty="0">
                <a:solidFill>
                  <a:srgbClr val="7030A0"/>
                </a:solidFill>
                <a:latin typeface="微软雅黑" panose="020B0503020204020204" charset="-122"/>
                <a:ea typeface="微软雅黑" panose="020B0503020204020204" charset="-122"/>
                <a:cs typeface="Times New Roman" panose="02020703060505090304"/>
                <a:sym typeface="+mn-ea"/>
              </a:rPr>
              <a:t>delight</a:t>
            </a:r>
            <a:r>
              <a:rPr sz="2000" spc="5" dirty="0">
                <a:latin typeface="微软雅黑" panose="020B0503020204020204" charset="-122"/>
                <a:ea typeface="微软雅黑" panose="020B0503020204020204" charset="-122"/>
                <a:cs typeface="Times New Roman" panose="02020703060505090304"/>
                <a:sym typeface="+mn-ea"/>
              </a:rPr>
              <a:t>  </a:t>
            </a:r>
            <a:r>
              <a:rPr sz="2000" spc="25" dirty="0">
                <a:latin typeface="微软雅黑" panose="020B0503020204020204" charset="-122"/>
                <a:ea typeface="微软雅黑" panose="020B0503020204020204" charset="-122"/>
                <a:cs typeface="Times New Roman" panose="02020703060505090304"/>
                <a:sym typeface="+mn-ea"/>
              </a:rPr>
              <a:t>numerous </a:t>
            </a:r>
            <a:r>
              <a:rPr sz="2000" spc="10" dirty="0">
                <a:latin typeface="微软雅黑" panose="020B0503020204020204" charset="-122"/>
                <a:ea typeface="微软雅黑" panose="020B0503020204020204" charset="-122"/>
                <a:cs typeface="Times New Roman" panose="02020703060505090304"/>
                <a:sym typeface="+mn-ea"/>
              </a:rPr>
              <a:t>fans </a:t>
            </a:r>
            <a:r>
              <a:rPr sz="2000" u="sng" dirty="0">
                <a:solidFill>
                  <a:srgbClr val="7030A0"/>
                </a:solidFill>
                <a:latin typeface="微软雅黑" panose="020B0503020204020204" charset="-122"/>
                <a:ea typeface="微软雅黑" panose="020B0503020204020204" charset="-122"/>
                <a:cs typeface="Times New Roman" panose="02020703060505090304"/>
                <a:sym typeface="+mn-ea"/>
              </a:rPr>
              <a:t>with</a:t>
            </a:r>
            <a:r>
              <a:rPr sz="2000" dirty="0">
                <a:latin typeface="微软雅黑" panose="020B0503020204020204" charset="-122"/>
                <a:ea typeface="微软雅黑" panose="020B0503020204020204" charset="-122"/>
                <a:cs typeface="Times New Roman" panose="02020703060505090304"/>
                <a:sym typeface="+mn-ea"/>
              </a:rPr>
              <a:t> their </a:t>
            </a:r>
            <a:r>
              <a:rPr sz="2000" spc="5" dirty="0">
                <a:latin typeface="微软雅黑" panose="020B0503020204020204" charset="-122"/>
                <a:ea typeface="微软雅黑" panose="020B0503020204020204" charset="-122"/>
                <a:cs typeface="Times New Roman" panose="02020703060505090304"/>
                <a:sym typeface="+mn-ea"/>
              </a:rPr>
              <a:t>skillful </a:t>
            </a:r>
            <a:r>
              <a:rPr sz="2000" spc="15" dirty="0">
                <a:latin typeface="微软雅黑" panose="020B0503020204020204" charset="-122"/>
                <a:ea typeface="微软雅黑" panose="020B0503020204020204" charset="-122"/>
                <a:cs typeface="Times New Roman" panose="02020703060505090304"/>
                <a:sym typeface="+mn-ea"/>
              </a:rPr>
              <a:t>acting </a:t>
            </a:r>
            <a:r>
              <a:rPr sz="2000" spc="10" dirty="0">
                <a:latin typeface="微软雅黑" panose="020B0503020204020204" charset="-122"/>
                <a:ea typeface="微软雅黑" panose="020B0503020204020204" charset="-122"/>
                <a:cs typeface="Times New Roman" panose="02020703060505090304"/>
                <a:sym typeface="+mn-ea"/>
              </a:rPr>
              <a:t>and </a:t>
            </a:r>
            <a:r>
              <a:rPr sz="2000" spc="15" dirty="0">
                <a:latin typeface="微软雅黑" panose="020B0503020204020204" charset="-122"/>
                <a:ea typeface="微软雅黑" panose="020B0503020204020204" charset="-122"/>
                <a:cs typeface="Times New Roman" panose="02020703060505090304"/>
                <a:sym typeface="+mn-ea"/>
              </a:rPr>
              <a:t>comic </a:t>
            </a:r>
            <a:r>
              <a:rPr sz="2000" spc="10" dirty="0">
                <a:latin typeface="微软雅黑" panose="020B0503020204020204" charset="-122"/>
                <a:ea typeface="微软雅黑" panose="020B0503020204020204" charset="-122"/>
                <a:cs typeface="Times New Roman" panose="02020703060505090304"/>
                <a:sym typeface="+mn-ea"/>
              </a:rPr>
              <a:t>expressions. </a:t>
            </a:r>
            <a:r>
              <a:rPr sz="2000" spc="5" dirty="0">
                <a:latin typeface="微软雅黑" panose="020B0503020204020204" charset="-122"/>
                <a:ea typeface="微软雅黑" panose="020B0503020204020204" charset="-122"/>
                <a:cs typeface="Times New Roman" panose="02020703060505090304"/>
                <a:sym typeface="+mn-ea"/>
              </a:rPr>
              <a:t>their </a:t>
            </a:r>
            <a:r>
              <a:rPr sz="2000" spc="10" dirty="0">
                <a:latin typeface="微软雅黑" panose="020B0503020204020204" charset="-122"/>
                <a:ea typeface="微软雅黑" panose="020B0503020204020204" charset="-122"/>
                <a:cs typeface="Times New Roman" panose="02020703060505090304"/>
                <a:sym typeface="+mn-ea"/>
              </a:rPr>
              <a:t>movies  </a:t>
            </a:r>
            <a:r>
              <a:rPr sz="2000" spc="5" dirty="0">
                <a:latin typeface="微软雅黑" panose="020B0503020204020204" charset="-122"/>
                <a:ea typeface="微软雅黑" panose="020B0503020204020204" charset="-122"/>
                <a:cs typeface="Times New Roman" panose="02020703060505090304"/>
                <a:sym typeface="+mn-ea"/>
              </a:rPr>
              <a:t>are always a </a:t>
            </a:r>
            <a:r>
              <a:rPr sz="2000" spc="10" dirty="0">
                <a:latin typeface="微软雅黑" panose="020B0503020204020204" charset="-122"/>
                <a:ea typeface="微软雅黑" panose="020B0503020204020204" charset="-122"/>
                <a:cs typeface="Times New Roman" panose="02020703060505090304"/>
                <a:sym typeface="+mn-ea"/>
              </a:rPr>
              <a:t>hit. </a:t>
            </a:r>
            <a:r>
              <a:rPr sz="2000" dirty="0">
                <a:latin typeface="微软雅黑" panose="020B0503020204020204" charset="-122"/>
                <a:ea typeface="微软雅黑" panose="020B0503020204020204" charset="-122"/>
                <a:cs typeface="Times New Roman" panose="02020703060505090304"/>
                <a:sym typeface="+mn-ea"/>
              </a:rPr>
              <a:t>Movies </a:t>
            </a:r>
            <a:r>
              <a:rPr sz="2000" spc="10" dirty="0">
                <a:latin typeface="微软雅黑" panose="020B0503020204020204" charset="-122"/>
                <a:ea typeface="微软雅黑" panose="020B0503020204020204" charset="-122"/>
                <a:cs typeface="Times New Roman" panose="02020703060505090304"/>
                <a:sym typeface="+mn-ea"/>
              </a:rPr>
              <a:t>starring Julia </a:t>
            </a:r>
            <a:r>
              <a:rPr sz="2000" spc="5" dirty="0">
                <a:latin typeface="微软雅黑" panose="020B0503020204020204" charset="-122"/>
                <a:ea typeface="微软雅黑" panose="020B0503020204020204" charset="-122"/>
                <a:cs typeface="Times New Roman" panose="02020703060505090304"/>
                <a:sym typeface="+mn-ea"/>
              </a:rPr>
              <a:t>Roberts, the </a:t>
            </a:r>
            <a:r>
              <a:rPr sz="2000" spc="10" dirty="0">
                <a:latin typeface="微软雅黑" panose="020B0503020204020204" charset="-122"/>
                <a:ea typeface="微软雅黑" panose="020B0503020204020204" charset="-122"/>
                <a:cs typeface="Times New Roman" panose="02020703060505090304"/>
                <a:sym typeface="+mn-ea"/>
              </a:rPr>
              <a:t>slim American </a:t>
            </a:r>
            <a:r>
              <a:rPr sz="2000" spc="15" dirty="0">
                <a:latin typeface="微软雅黑" panose="020B0503020204020204" charset="-122"/>
                <a:ea typeface="微软雅黑" panose="020B0503020204020204" charset="-122"/>
                <a:cs typeface="Times New Roman" panose="02020703060505090304"/>
                <a:sym typeface="+mn-ea"/>
              </a:rPr>
              <a:t>beauty </a:t>
            </a:r>
            <a:r>
              <a:rPr sz="2000" dirty="0">
                <a:latin typeface="微软雅黑" panose="020B0503020204020204" charset="-122"/>
                <a:ea typeface="微软雅黑" panose="020B0503020204020204" charset="-122"/>
                <a:cs typeface="Times New Roman" panose="02020703060505090304"/>
                <a:sym typeface="+mn-ea"/>
              </a:rPr>
              <a:t>with </a:t>
            </a:r>
            <a:r>
              <a:rPr sz="2000" u="sng" dirty="0">
                <a:solidFill>
                  <a:srgbClr val="7030A0"/>
                </a:solidFill>
                <a:latin typeface="微软雅黑" panose="020B0503020204020204" charset="-122"/>
                <a:ea typeface="微软雅黑" panose="020B0503020204020204" charset="-122"/>
                <a:cs typeface="Times New Roman" panose="02020703060505090304"/>
                <a:sym typeface="+mn-ea"/>
              </a:rPr>
              <a:t> </a:t>
            </a:r>
            <a:r>
              <a:rPr sz="2000" u="sng" spc="5" dirty="0">
                <a:solidFill>
                  <a:srgbClr val="7030A0"/>
                </a:solidFill>
                <a:latin typeface="微软雅黑" panose="020B0503020204020204" charset="-122"/>
                <a:ea typeface="微软雅黑" panose="020B0503020204020204" charset="-122"/>
                <a:cs typeface="Times New Roman" panose="02020703060505090304"/>
                <a:sym typeface="+mn-ea"/>
              </a:rPr>
              <a:t>a </a:t>
            </a:r>
            <a:r>
              <a:rPr sz="2000" u="sng" spc="15" dirty="0">
                <a:solidFill>
                  <a:srgbClr val="7030A0"/>
                </a:solidFill>
                <a:latin typeface="微软雅黑" panose="020B0503020204020204" charset="-122"/>
                <a:ea typeface="微软雅黑" panose="020B0503020204020204" charset="-122"/>
                <a:cs typeface="Times New Roman" panose="02020703060505090304"/>
                <a:sym typeface="+mn-ea"/>
              </a:rPr>
              <a:t>broad </a:t>
            </a:r>
            <a:r>
              <a:rPr sz="2000" u="sng" dirty="0">
                <a:solidFill>
                  <a:srgbClr val="7030A0"/>
                </a:solidFill>
                <a:latin typeface="微软雅黑" panose="020B0503020204020204" charset="-122"/>
                <a:ea typeface="微软雅黑" panose="020B0503020204020204" charset="-122"/>
                <a:cs typeface="Times New Roman" panose="02020703060505090304"/>
                <a:sym typeface="+mn-ea"/>
              </a:rPr>
              <a:t>smile</a:t>
            </a:r>
            <a:r>
              <a:rPr sz="2000" dirty="0">
                <a:latin typeface="微软雅黑" panose="020B0503020204020204" charset="-122"/>
                <a:ea typeface="微软雅黑" panose="020B0503020204020204" charset="-122"/>
                <a:cs typeface="Times New Roman" panose="02020703060505090304"/>
                <a:sym typeface="+mn-ea"/>
              </a:rPr>
              <a:t>, </a:t>
            </a:r>
            <a:r>
              <a:rPr sz="2000" u="sng" spc="10" dirty="0">
                <a:solidFill>
                  <a:srgbClr val="7030A0"/>
                </a:solidFill>
                <a:latin typeface="微软雅黑" panose="020B0503020204020204" charset="-122"/>
                <a:ea typeface="微软雅黑" panose="020B0503020204020204" charset="-122"/>
                <a:cs typeface="Times New Roman" panose="02020703060505090304"/>
                <a:sym typeface="+mn-ea"/>
              </a:rPr>
              <a:t>seldom fail </a:t>
            </a:r>
            <a:r>
              <a:rPr sz="2000" u="sng" dirty="0">
                <a:solidFill>
                  <a:srgbClr val="7030A0"/>
                </a:solidFill>
                <a:latin typeface="微软雅黑" panose="020B0503020204020204" charset="-122"/>
                <a:ea typeface="微软雅黑" panose="020B0503020204020204" charset="-122"/>
                <a:cs typeface="Times New Roman" panose="02020703060505090304"/>
                <a:sym typeface="+mn-ea"/>
              </a:rPr>
              <a:t>to</a:t>
            </a:r>
            <a:r>
              <a:rPr sz="2000"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capture the </a:t>
            </a:r>
            <a:r>
              <a:rPr sz="2000" spc="10" dirty="0">
                <a:latin typeface="微软雅黑" panose="020B0503020204020204" charset="-122"/>
                <a:ea typeface="微软雅黑" panose="020B0503020204020204" charset="-122"/>
                <a:cs typeface="Times New Roman" panose="02020703060505090304"/>
                <a:sym typeface="+mn-ea"/>
              </a:rPr>
              <a:t>hearts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millions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viewers </a:t>
            </a:r>
            <a:r>
              <a:rPr sz="2000" spc="25" dirty="0">
                <a:latin typeface="微软雅黑" panose="020B0503020204020204" charset="-122"/>
                <a:ea typeface="微软雅黑" panose="020B0503020204020204" charset="-122"/>
                <a:cs typeface="Times New Roman" panose="02020703060505090304"/>
                <a:sym typeface="+mn-ea"/>
              </a:rPr>
              <a:t>around  </a:t>
            </a:r>
            <a:r>
              <a:rPr sz="2000" spc="5" dirty="0">
                <a:latin typeface="微软雅黑" panose="020B0503020204020204" charset="-122"/>
                <a:ea typeface="微软雅黑" panose="020B0503020204020204" charset="-122"/>
                <a:cs typeface="Times New Roman" panose="02020703060505090304"/>
                <a:sym typeface="+mn-ea"/>
              </a:rPr>
              <a:t>the </a:t>
            </a:r>
            <a:r>
              <a:rPr sz="2000" spc="15" dirty="0">
                <a:latin typeface="微软雅黑" panose="020B0503020204020204" charset="-122"/>
                <a:ea typeface="微软雅黑" panose="020B0503020204020204" charset="-122"/>
                <a:cs typeface="Times New Roman" panose="02020703060505090304"/>
                <a:sym typeface="+mn-ea"/>
              </a:rPr>
              <a:t>world. </a:t>
            </a:r>
            <a:r>
              <a:rPr sz="2000" u="sng" spc="10" dirty="0">
                <a:solidFill>
                  <a:srgbClr val="7030A0"/>
                </a:solidFill>
                <a:latin typeface="微软雅黑" panose="020B0503020204020204" charset="-122"/>
                <a:ea typeface="微软雅黑" panose="020B0503020204020204" charset="-122"/>
                <a:cs typeface="Times New Roman" panose="02020703060505090304"/>
                <a:sym typeface="+mn-ea"/>
              </a:rPr>
              <a:t>It </a:t>
            </a:r>
            <a:r>
              <a:rPr sz="2000" u="sng" spc="-5" dirty="0">
                <a:solidFill>
                  <a:srgbClr val="7030A0"/>
                </a:solidFill>
                <a:latin typeface="微软雅黑" panose="020B0503020204020204" charset="-122"/>
                <a:ea typeface="微软雅黑" panose="020B0503020204020204" charset="-122"/>
                <a:cs typeface="Times New Roman" panose="02020703060505090304"/>
                <a:sym typeface="+mn-ea"/>
              </a:rPr>
              <a:t>is </a:t>
            </a:r>
            <a:r>
              <a:rPr sz="2000" u="sng" spc="5" dirty="0">
                <a:solidFill>
                  <a:srgbClr val="7030A0"/>
                </a:solidFill>
                <a:latin typeface="微软雅黑" panose="020B0503020204020204" charset="-122"/>
                <a:ea typeface="微软雅黑" panose="020B0503020204020204" charset="-122"/>
                <a:cs typeface="Times New Roman" panose="02020703060505090304"/>
                <a:sym typeface="+mn-ea"/>
              </a:rPr>
              <a:t>safe </a:t>
            </a:r>
            <a:r>
              <a:rPr sz="2000" u="sng" dirty="0">
                <a:solidFill>
                  <a:srgbClr val="7030A0"/>
                </a:solidFill>
                <a:latin typeface="微软雅黑" panose="020B0503020204020204" charset="-122"/>
                <a:ea typeface="微软雅黑" panose="020B0503020204020204" charset="-122"/>
                <a:cs typeface="Times New Roman" panose="02020703060505090304"/>
                <a:sym typeface="+mn-ea"/>
              </a:rPr>
              <a:t>to say that</a:t>
            </a:r>
            <a:r>
              <a:rPr sz="2000" dirty="0">
                <a:latin typeface="微软雅黑" panose="020B0503020204020204" charset="-122"/>
                <a:ea typeface="微软雅黑" panose="020B0503020204020204" charset="-122"/>
                <a:cs typeface="Times New Roman" panose="02020703060505090304"/>
                <a:sym typeface="+mn-ea"/>
              </a:rPr>
              <a:t> </a:t>
            </a:r>
            <a:r>
              <a:rPr sz="2000" spc="5" dirty="0">
                <a:latin typeface="微软雅黑" panose="020B0503020204020204" charset="-122"/>
                <a:ea typeface="微软雅黑" panose="020B0503020204020204" charset="-122"/>
                <a:cs typeface="Times New Roman" panose="02020703060505090304"/>
                <a:sym typeface="+mn-ea"/>
              </a:rPr>
              <a:t>these </a:t>
            </a:r>
            <a:r>
              <a:rPr sz="2000" dirty="0">
                <a:latin typeface="微软雅黑" panose="020B0503020204020204" charset="-122"/>
                <a:ea typeface="微软雅黑" panose="020B0503020204020204" charset="-122"/>
                <a:cs typeface="Times New Roman" panose="02020703060505090304"/>
                <a:sym typeface="+mn-ea"/>
              </a:rPr>
              <a:t>stars </a:t>
            </a:r>
            <a:r>
              <a:rPr sz="2000" spc="15" dirty="0">
                <a:latin typeface="微软雅黑" panose="020B0503020204020204" charset="-122"/>
                <a:ea typeface="微软雅黑" panose="020B0503020204020204" charset="-122"/>
                <a:cs typeface="Times New Roman" panose="02020703060505090304"/>
                <a:sym typeface="+mn-ea"/>
              </a:rPr>
              <a:t>draw</a:t>
            </a:r>
            <a:r>
              <a:rPr sz="2000" spc="17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many </a:t>
            </a:r>
            <a:r>
              <a:rPr sz="2000" spc="5" dirty="0">
                <a:latin typeface="微软雅黑" panose="020B0503020204020204" charset="-122"/>
                <a:ea typeface="微软雅黑" panose="020B0503020204020204" charset="-122"/>
                <a:cs typeface="Times New Roman" panose="02020703060505090304"/>
                <a:sym typeface="+mn-ea"/>
              </a:rPr>
              <a:t>viewers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the </a:t>
            </a:r>
            <a:r>
              <a:rPr sz="2000" dirty="0">
                <a:latin typeface="微软雅黑" panose="020B0503020204020204" charset="-122"/>
                <a:ea typeface="微软雅黑" panose="020B0503020204020204" charset="-122"/>
                <a:cs typeface="Times New Roman" panose="02020703060505090304"/>
                <a:sym typeface="+mn-ea"/>
              </a:rPr>
              <a:t>cinema.</a:t>
            </a:r>
            <a:endParaRPr lang="en-US" altLang="zh-CN" sz="2000">
              <a:latin typeface="微软雅黑" panose="020B0503020204020204" charset="-122"/>
              <a:ea typeface="微软雅黑" panose="020B0503020204020204" charset="-122"/>
              <a:cs typeface="Arial" panose="020B0604020202090204"/>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55880" y="109758"/>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9550" y="853440"/>
            <a:ext cx="11772900" cy="6146800"/>
          </a:xfrm>
          <a:prstGeom prst="rect">
            <a:avLst/>
          </a:prstGeom>
          <a:noFill/>
        </p:spPr>
        <p:txBody>
          <a:bodyPr wrap="square" rtlCol="0">
            <a:spAutoFit/>
          </a:bodyPr>
          <a:lstStyle/>
          <a:p>
            <a:pPr fontAlgn="auto">
              <a:lnSpc>
                <a:spcPts val="4500"/>
              </a:lnSpc>
            </a:pPr>
            <a:r>
              <a:rPr lang="zh-CN" altLang="en-US" sz="2000">
                <a:latin typeface="微软雅黑" panose="020B0503020204020204" charset="-122"/>
                <a:ea typeface="微软雅黑" panose="020B0503020204020204" charset="-122"/>
              </a:rPr>
              <a:t>单词整理：</a:t>
            </a:r>
            <a:endParaRPr lang="zh-CN" altLang="en-US" sz="2000">
              <a:latin typeface="微软雅黑" panose="020B0503020204020204" charset="-122"/>
              <a:ea typeface="微软雅黑" panose="020B0503020204020204" charset="-122"/>
            </a:endParaRPr>
          </a:p>
          <a:p>
            <a:pPr fontAlgn="auto">
              <a:lnSpc>
                <a:spcPts val="4500"/>
              </a:lnSpc>
            </a:pPr>
            <a:r>
              <a:rPr lang="zh-CN" altLang="en-US" sz="2000">
                <a:latin typeface="微软雅黑" panose="020B0503020204020204" charset="-122"/>
                <a:ea typeface="微软雅黑" panose="020B0503020204020204" charset="-122"/>
              </a:rPr>
              <a:t>① </a:t>
            </a:r>
            <a:r>
              <a:rPr lang="en-US" altLang="zh-CN" sz="2000">
                <a:latin typeface="微软雅黑" panose="020B0503020204020204" charset="-122"/>
                <a:ea typeface="微软雅黑" panose="020B0503020204020204" charset="-122"/>
              </a:rPr>
              <a:t>in addition to </a:t>
            </a:r>
            <a:r>
              <a:rPr lang="zh-CN" altLang="en-US" sz="2000">
                <a:latin typeface="微软雅黑" panose="020B0503020204020204" charset="-122"/>
                <a:ea typeface="微软雅黑" panose="020B0503020204020204" charset="-122"/>
              </a:rPr>
              <a:t>除此之外</a:t>
            </a:r>
            <a:r>
              <a:rPr lang="en-US" altLang="zh-CN" sz="2000">
                <a:latin typeface="微软雅黑" panose="020B0503020204020204" charset="-122"/>
                <a:ea typeface="微软雅黑" panose="020B0503020204020204" charset="-122"/>
              </a:rPr>
              <a:t>	</a:t>
            </a:r>
            <a:r>
              <a:rPr lang="zh-CN" altLang="en-US" sz="2000">
                <a:latin typeface="微软雅黑" panose="020B0503020204020204" charset="-122"/>
                <a:ea typeface="微软雅黑" panose="020B0503020204020204" charset="-122"/>
              </a:rPr>
              <a:t>② 吸引：</a:t>
            </a:r>
            <a:r>
              <a:rPr lang="en-US" altLang="zh-CN" sz="2000">
                <a:latin typeface="微软雅黑" panose="020B0503020204020204" charset="-122"/>
                <a:ea typeface="微软雅黑" panose="020B0503020204020204" charset="-122"/>
              </a:rPr>
              <a:t>draw, capture,attract		</a:t>
            </a:r>
            <a:r>
              <a:rPr lang="zh-CN" altLang="en-US" sz="2000">
                <a:latin typeface="微软雅黑" panose="020B0503020204020204" charset="-122"/>
                <a:ea typeface="微软雅黑" panose="020B0503020204020204" charset="-122"/>
              </a:rPr>
              <a:t>③魅力：</a:t>
            </a:r>
            <a:r>
              <a:rPr lang="en-US" altLang="zh-CN" sz="2000">
                <a:latin typeface="微软雅黑" panose="020B0503020204020204" charset="-122"/>
                <a:ea typeface="微软雅黑" panose="020B0503020204020204" charset="-122"/>
              </a:rPr>
              <a:t>charm</a:t>
            </a:r>
            <a:endParaRPr lang="en-US" altLang="zh-CN" sz="2000">
              <a:latin typeface="微软雅黑" panose="020B0503020204020204" charset="-122"/>
              <a:ea typeface="微软雅黑" panose="020B0503020204020204" charset="-122"/>
            </a:endParaRPr>
          </a:p>
          <a:p>
            <a:pPr fontAlgn="auto">
              <a:lnSpc>
                <a:spcPts val="4500"/>
              </a:lnSpc>
            </a:pPr>
            <a:endParaRPr lang="zh-CN" altLang="en-US" sz="2000">
              <a:latin typeface="微软雅黑" panose="020B0503020204020204" charset="-122"/>
              <a:ea typeface="微软雅黑" panose="020B0503020204020204" charset="-122"/>
            </a:endParaRPr>
          </a:p>
          <a:p>
            <a:pPr fontAlgn="auto">
              <a:lnSpc>
                <a:spcPts val="4500"/>
              </a:lnSpc>
            </a:pPr>
            <a:r>
              <a:rPr lang="zh-CN" altLang="en-US" sz="2000">
                <a:latin typeface="微软雅黑" panose="020B0503020204020204" charset="-122"/>
                <a:ea typeface="微软雅黑" panose="020B0503020204020204" charset="-122"/>
              </a:rPr>
              <a:t>句式整理：</a:t>
            </a:r>
            <a:endParaRPr lang="zh-CN" altLang="en-US" sz="2000">
              <a:latin typeface="微软雅黑" panose="020B0503020204020204" charset="-122"/>
              <a:ea typeface="微软雅黑" panose="020B0503020204020204" charset="-122"/>
            </a:endParaRPr>
          </a:p>
          <a:p>
            <a:pPr fontAlgn="auto">
              <a:lnSpc>
                <a:spcPts val="4500"/>
              </a:lnSpc>
            </a:pPr>
            <a:r>
              <a:rPr lang="zh-CN" altLang="en-US" sz="2000">
                <a:latin typeface="微软雅黑" panose="020B0503020204020204" charset="-122"/>
                <a:ea typeface="微软雅黑" panose="020B0503020204020204" charset="-122"/>
              </a:rPr>
              <a:t>① </a:t>
            </a:r>
            <a:r>
              <a:rPr lang="en-US" altLang="zh-CN" sz="2000">
                <a:latin typeface="微软雅黑" panose="020B0503020204020204" charset="-122"/>
                <a:ea typeface="微软雅黑" panose="020B0503020204020204" charset="-122"/>
              </a:rPr>
              <a:t>seldom fail to do sth=can do/be able to do</a:t>
            </a:r>
            <a:endParaRPr lang="en-US" altLang="zh-CN" sz="2000">
              <a:latin typeface="微软雅黑" panose="020B0503020204020204" charset="-122"/>
              <a:ea typeface="微软雅黑" panose="020B0503020204020204" charset="-122"/>
            </a:endParaRPr>
          </a:p>
          <a:p>
            <a:pPr fontAlgn="auto">
              <a:lnSpc>
                <a:spcPts val="4500"/>
              </a:lnSpc>
            </a:pPr>
            <a:r>
              <a:rPr sz="2000" dirty="0">
                <a:latin typeface="微软雅黑" panose="020B0503020204020204" charset="-122"/>
                <a:ea typeface="微软雅黑" panose="020B0503020204020204" charset="-122"/>
                <a:cs typeface="Times New Roman" panose="02020703060505090304"/>
                <a:sym typeface="+mn-ea"/>
              </a:rPr>
              <a:t>Movies </a:t>
            </a:r>
            <a:r>
              <a:rPr sz="2000" spc="10" dirty="0">
                <a:latin typeface="微软雅黑" panose="020B0503020204020204" charset="-122"/>
                <a:ea typeface="微软雅黑" panose="020B0503020204020204" charset="-122"/>
                <a:cs typeface="Times New Roman" panose="02020703060505090304"/>
                <a:sym typeface="+mn-ea"/>
              </a:rPr>
              <a:t>starring Julia </a:t>
            </a:r>
            <a:r>
              <a:rPr sz="2000" spc="5" dirty="0">
                <a:latin typeface="微软雅黑" panose="020B0503020204020204" charset="-122"/>
                <a:ea typeface="微软雅黑" panose="020B0503020204020204" charset="-122"/>
                <a:cs typeface="Times New Roman" panose="02020703060505090304"/>
                <a:sym typeface="+mn-ea"/>
              </a:rPr>
              <a:t>Roberts </a:t>
            </a:r>
            <a:r>
              <a:rPr sz="2000" spc="10" dirty="0">
                <a:solidFill>
                  <a:schemeClr val="tx1"/>
                </a:solidFill>
                <a:latin typeface="微软雅黑" panose="020B0503020204020204" charset="-122"/>
                <a:ea typeface="微软雅黑" panose="020B0503020204020204" charset="-122"/>
                <a:cs typeface="Times New Roman" panose="02020703060505090304"/>
                <a:sym typeface="+mn-ea"/>
              </a:rPr>
              <a:t>seldom fail </a:t>
            </a:r>
            <a:r>
              <a:rPr sz="2000" dirty="0">
                <a:solidFill>
                  <a:schemeClr val="tx1"/>
                </a:solidFill>
                <a:latin typeface="微软雅黑" panose="020B0503020204020204" charset="-122"/>
                <a:ea typeface="微软雅黑" panose="020B0503020204020204" charset="-122"/>
                <a:cs typeface="Times New Roman" panose="02020703060505090304"/>
                <a:sym typeface="+mn-ea"/>
              </a:rPr>
              <a:t>to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c</a:t>
            </a:r>
            <a:r>
              <a:rPr sz="2000" spc="5" dirty="0">
                <a:latin typeface="微软雅黑" panose="020B0503020204020204" charset="-122"/>
                <a:ea typeface="微软雅黑" panose="020B0503020204020204" charset="-122"/>
                <a:cs typeface="Times New Roman" panose="02020703060505090304"/>
                <a:sym typeface="+mn-ea"/>
              </a:rPr>
              <a:t>apture the </a:t>
            </a:r>
            <a:r>
              <a:rPr sz="2000" spc="10" dirty="0">
                <a:latin typeface="微软雅黑" panose="020B0503020204020204" charset="-122"/>
                <a:ea typeface="微软雅黑" panose="020B0503020204020204" charset="-122"/>
                <a:cs typeface="Times New Roman" panose="02020703060505090304"/>
                <a:sym typeface="+mn-ea"/>
              </a:rPr>
              <a:t>hearts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millions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viewers </a:t>
            </a:r>
            <a:r>
              <a:rPr sz="2000" spc="25" dirty="0">
                <a:latin typeface="微软雅黑" panose="020B0503020204020204" charset="-122"/>
                <a:ea typeface="微软雅黑" panose="020B0503020204020204" charset="-122"/>
                <a:cs typeface="Times New Roman" panose="02020703060505090304"/>
                <a:sym typeface="+mn-ea"/>
              </a:rPr>
              <a:t>around </a:t>
            </a:r>
            <a:r>
              <a:rPr sz="2000" spc="5" dirty="0">
                <a:latin typeface="微软雅黑" panose="020B0503020204020204" charset="-122"/>
                <a:ea typeface="微软雅黑" panose="020B0503020204020204" charset="-122"/>
                <a:cs typeface="Times New Roman" panose="02020703060505090304"/>
                <a:sym typeface="+mn-ea"/>
              </a:rPr>
              <a:t>the </a:t>
            </a:r>
            <a:r>
              <a:rPr sz="2000" spc="15" dirty="0">
                <a:latin typeface="微软雅黑" panose="020B0503020204020204" charset="-122"/>
                <a:ea typeface="微软雅黑" panose="020B0503020204020204" charset="-122"/>
                <a:cs typeface="Times New Roman" panose="02020703060505090304"/>
                <a:sym typeface="+mn-ea"/>
              </a:rPr>
              <a:t>world.</a:t>
            </a:r>
            <a:endParaRPr sz="2000" spc="15" dirty="0">
              <a:latin typeface="微软雅黑" panose="020B0503020204020204" charset="-122"/>
              <a:ea typeface="微软雅黑" panose="020B0503020204020204" charset="-122"/>
              <a:cs typeface="Times New Roman" panose="02020703060505090304"/>
              <a:sym typeface="+mn-ea"/>
            </a:endParaRPr>
          </a:p>
          <a:p>
            <a:pPr fontAlgn="auto">
              <a:lnSpc>
                <a:spcPts val="4500"/>
              </a:lnSpc>
            </a:pPr>
            <a:r>
              <a:rPr lang="zh-CN" altLang="en-US" sz="2000">
                <a:latin typeface="微软雅黑" panose="020B0503020204020204" charset="-122"/>
                <a:ea typeface="微软雅黑" panose="020B0503020204020204" charset="-122"/>
              </a:rPr>
              <a:t>② </a:t>
            </a:r>
            <a:r>
              <a:rPr lang="en-US" altLang="zh-CN" sz="2000">
                <a:latin typeface="微软雅黑" panose="020B0503020204020204" charset="-122"/>
                <a:ea typeface="微软雅黑" panose="020B0503020204020204" charset="-122"/>
              </a:rPr>
              <a:t>It is safe to say that  </a:t>
            </a:r>
            <a:r>
              <a:rPr lang="zh-CN" altLang="en-US" sz="2000">
                <a:latin typeface="微软雅黑" panose="020B0503020204020204" charset="-122"/>
                <a:ea typeface="微软雅黑" panose="020B0503020204020204" charset="-122"/>
              </a:rPr>
              <a:t>可以肯定地说，可以毫不夸张地说</a:t>
            </a:r>
            <a:endParaRPr lang="zh-CN" altLang="en-US" sz="2000">
              <a:latin typeface="微软雅黑" panose="020B0503020204020204" charset="-122"/>
              <a:ea typeface="微软雅黑" panose="020B0503020204020204" charset="-122"/>
            </a:endParaRPr>
          </a:p>
          <a:p>
            <a:pPr fontAlgn="auto">
              <a:lnSpc>
                <a:spcPts val="4500"/>
              </a:lnSpc>
            </a:pPr>
            <a:r>
              <a:rPr sz="2000" spc="10" dirty="0">
                <a:solidFill>
                  <a:schemeClr val="tx1"/>
                </a:solidFill>
                <a:latin typeface="微软雅黑" panose="020B0503020204020204" charset="-122"/>
                <a:ea typeface="微软雅黑" panose="020B0503020204020204" charset="-122"/>
                <a:cs typeface="Times New Roman" panose="02020703060505090304"/>
                <a:sym typeface="+mn-ea"/>
              </a:rPr>
              <a:t>It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is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safe </a:t>
            </a:r>
            <a:r>
              <a:rPr sz="2000" dirty="0">
                <a:solidFill>
                  <a:schemeClr val="tx1"/>
                </a:solidFill>
                <a:latin typeface="微软雅黑" panose="020B0503020204020204" charset="-122"/>
                <a:ea typeface="微软雅黑" panose="020B0503020204020204" charset="-122"/>
                <a:cs typeface="Times New Roman" panose="02020703060505090304"/>
                <a:sym typeface="+mn-ea"/>
              </a:rPr>
              <a:t>to say that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t</a:t>
            </a:r>
            <a:r>
              <a:rPr sz="2000" spc="5" dirty="0">
                <a:latin typeface="微软雅黑" panose="020B0503020204020204" charset="-122"/>
                <a:ea typeface="微软雅黑" panose="020B0503020204020204" charset="-122"/>
                <a:cs typeface="Times New Roman" panose="02020703060505090304"/>
                <a:sym typeface="+mn-ea"/>
              </a:rPr>
              <a:t>hese </a:t>
            </a:r>
            <a:r>
              <a:rPr sz="2000" dirty="0">
                <a:latin typeface="微软雅黑" panose="020B0503020204020204" charset="-122"/>
                <a:ea typeface="微软雅黑" panose="020B0503020204020204" charset="-122"/>
                <a:cs typeface="Times New Roman" panose="02020703060505090304"/>
                <a:sym typeface="+mn-ea"/>
              </a:rPr>
              <a:t>stars </a:t>
            </a:r>
            <a:r>
              <a:rPr sz="2000" spc="15" dirty="0">
                <a:latin typeface="微软雅黑" panose="020B0503020204020204" charset="-122"/>
                <a:ea typeface="微软雅黑" panose="020B0503020204020204" charset="-122"/>
                <a:cs typeface="Times New Roman" panose="02020703060505090304"/>
                <a:sym typeface="+mn-ea"/>
              </a:rPr>
              <a:t>draw</a:t>
            </a:r>
            <a:r>
              <a:rPr sz="2000" spc="17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many </a:t>
            </a:r>
            <a:r>
              <a:rPr sz="2000" spc="5" dirty="0">
                <a:latin typeface="微软雅黑" panose="020B0503020204020204" charset="-122"/>
                <a:ea typeface="微软雅黑" panose="020B0503020204020204" charset="-122"/>
                <a:cs typeface="Times New Roman" panose="02020703060505090304"/>
                <a:sym typeface="+mn-ea"/>
              </a:rPr>
              <a:t>viewers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the </a:t>
            </a:r>
            <a:r>
              <a:rPr sz="2000" dirty="0">
                <a:latin typeface="微软雅黑" panose="020B0503020204020204" charset="-122"/>
                <a:ea typeface="微软雅黑" panose="020B0503020204020204" charset="-122"/>
                <a:cs typeface="Times New Roman" panose="02020703060505090304"/>
                <a:sym typeface="+mn-ea"/>
              </a:rPr>
              <a:t>cinema.</a:t>
            </a:r>
            <a:endParaRPr lang="en-US" altLang="zh-CN" sz="2000">
              <a:latin typeface="微软雅黑" panose="020B0503020204020204" charset="-122"/>
              <a:ea typeface="微软雅黑" panose="020B0503020204020204" charset="-122"/>
              <a:cs typeface="Arial" panose="020B0604020202090204"/>
            </a:endParaRPr>
          </a:p>
          <a:p>
            <a:endParaRPr lang="zh-CN" altLang="en-US" sz="2000">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graphicFrame>
        <p:nvGraphicFramePr>
          <p:cNvPr id="5" name="图示 4"/>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文本框 6"/>
          <p:cNvSpPr txBox="1"/>
          <p:nvPr/>
        </p:nvSpPr>
        <p:spPr>
          <a:xfrm>
            <a:off x="209550" y="96570"/>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1.2.2.3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 </a:t>
            </a:r>
            <a:r>
              <a:rPr lang="zh-CN" altLang="en-US" sz="2800" b="1" dirty="0">
                <a:solidFill>
                  <a:schemeClr val="accent1">
                    <a:lumMod val="90000"/>
                  </a:schemeClr>
                </a:solidFill>
                <a:latin typeface="微软雅黑" panose="020B0503020204020204" charset="-122"/>
                <a:ea typeface="微软雅黑" panose="020B0503020204020204" charset="-122"/>
              </a:rPr>
              <a:t>说明文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913505" cy="368300"/>
          </a:xfrm>
          <a:prstGeom prst="rect">
            <a:avLst/>
          </a:prstGeom>
          <a:noFill/>
        </p:spPr>
        <p:txBody>
          <a:bodyPr wrap="none" rtlCol="0">
            <a:spAutoFit/>
          </a:bodyPr>
          <a:p>
            <a:pPr algn="l"/>
            <a:r>
              <a:rPr lang="zh-CN" altLang="en-US">
                <a:solidFill>
                  <a:schemeClr val="accent4">
                    <a:lumMod val="20000"/>
                    <a:lumOff val="80000"/>
                  </a:schemeClr>
                </a:solidFill>
              </a:rPr>
              <a:t>1.2.3三、说明文(Expository Writing)</a:t>
            </a:r>
            <a:endParaRPr lang="zh-CN" altLang="en-US">
              <a:solidFill>
                <a:schemeClr val="accent4">
                  <a:lumMod val="20000"/>
                  <a:lumOff val="80000"/>
                </a:schemeClr>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979545" cy="368300"/>
          </a:xfrm>
          <a:prstGeom prst="rect">
            <a:avLst/>
          </a:prstGeom>
          <a:noFill/>
        </p:spPr>
        <p:txBody>
          <a:bodyPr wrap="none" rtlCol="0">
            <a:spAutoFit/>
          </a:bodyPr>
          <a:p>
            <a:pPr algn="l"/>
            <a:r>
              <a:rPr lang="zh-CN" altLang="en-US">
                <a:solidFill>
                  <a:schemeClr val="accent4">
                    <a:lumMod val="20000"/>
                    <a:lumOff val="80000"/>
                  </a:schemeClr>
                </a:solidFill>
              </a:rPr>
              <a:t>1.2.4四、描写文(Descriptive Writing)</a:t>
            </a:r>
            <a:endParaRPr lang="zh-CN" altLang="en-US">
              <a:solidFill>
                <a:schemeClr val="accent4">
                  <a:lumMod val="20000"/>
                  <a:lumOff val="8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4331335" cy="368300"/>
          </a:xfrm>
          <a:prstGeom prst="rect">
            <a:avLst/>
          </a:prstGeom>
          <a:noFill/>
        </p:spPr>
        <p:txBody>
          <a:bodyPr wrap="none" rtlCol="0">
            <a:spAutoFit/>
          </a:bodyPr>
          <a:p>
            <a:pPr algn="l"/>
            <a:r>
              <a:rPr lang="zh-CN" altLang="en-US">
                <a:solidFill>
                  <a:schemeClr val="accent4">
                    <a:lumMod val="20000"/>
                    <a:lumOff val="80000"/>
                  </a:schemeClr>
                </a:solidFill>
              </a:rPr>
              <a:t>1.3.2二、议论文(Argumentative Writing)</a:t>
            </a:r>
            <a:endParaRPr lang="zh-CN" altLang="en-US">
              <a:solidFill>
                <a:schemeClr val="accent4">
                  <a:lumMod val="20000"/>
                  <a:lumOff val="80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6077" y="2598466"/>
            <a:ext cx="11459845" cy="22594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逻辑顺序是说明文常用的文章写作顺序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715385" cy="368300"/>
          </a:xfrm>
          <a:prstGeom prst="rect">
            <a:avLst/>
          </a:prstGeom>
          <a:noFill/>
        </p:spPr>
        <p:txBody>
          <a:bodyPr wrap="none" rtlCol="0">
            <a:spAutoFit/>
          </a:bodyPr>
          <a:p>
            <a:pPr algn="l"/>
            <a:r>
              <a:rPr lang="zh-CN" altLang="en-US">
                <a:solidFill>
                  <a:schemeClr val="accent4">
                    <a:lumMod val="20000"/>
                    <a:lumOff val="80000"/>
                  </a:schemeClr>
                </a:solidFill>
              </a:rPr>
              <a:t>1.3.1一、记叙文(Narrative Writing)</a:t>
            </a:r>
            <a:endParaRPr lang="zh-CN" altLang="en-US">
              <a:solidFill>
                <a:schemeClr val="accent4">
                  <a:lumMod val="20000"/>
                  <a:lumOff val="80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59649" y="2230049"/>
            <a:ext cx="11459845" cy="2397901"/>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做题步骤：</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确定段落主题（段落核心词）</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写主题句（由段落核心词扩充成完整句）</a:t>
            </a:r>
            <a:endParaRPr lang="en-US" altLang="zh-CN" dirty="0">
              <a:latin typeface="微软雅黑" panose="020B0503020204020204" charset="-122"/>
              <a:ea typeface="微软雅黑" panose="020B0503020204020204" charset="-122"/>
            </a:endParaRPr>
          </a:p>
          <a:p>
            <a:pPr marL="1257300" lvl="2" indent="-342900" algn="just">
              <a:lnSpc>
                <a:spcPct val="150000"/>
              </a:lnSpc>
              <a:buAutoNum type="arabicPeriod"/>
            </a:pPr>
            <a:r>
              <a:rPr lang="zh-CN" altLang="en-US" dirty="0">
                <a:latin typeface="微软雅黑" panose="020B0503020204020204" charset="-122"/>
                <a:ea typeface="微软雅黑" panose="020B0503020204020204" charset="-122"/>
              </a:rPr>
              <a:t>填充细节（呼应主题句）</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913505" cy="368300"/>
          </a:xfrm>
          <a:prstGeom prst="rect">
            <a:avLst/>
          </a:prstGeom>
          <a:noFill/>
        </p:spPr>
        <p:txBody>
          <a:bodyPr wrap="none" rtlCol="0">
            <a:spAutoFit/>
          </a:bodyPr>
          <a:p>
            <a:pPr algn="l"/>
            <a:r>
              <a:rPr lang="zh-CN" altLang="en-US">
                <a:solidFill>
                  <a:schemeClr val="accent4">
                    <a:lumMod val="20000"/>
                    <a:lumOff val="80000"/>
                  </a:schemeClr>
                </a:solidFill>
              </a:rPr>
              <a:t>1.3.3三、说明文(Expository Writing)</a:t>
            </a:r>
            <a:endParaRPr lang="zh-CN" altLang="en-US">
              <a:solidFill>
                <a:schemeClr val="accent4">
                  <a:lumMod val="20000"/>
                  <a:lumOff val="80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9159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行文结构可以这样。。。</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开头段：主要说明的事物</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①要点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point1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to begin/start with</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②要点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point2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furthermore, in addition, besides, moreover</a:t>
            </a:r>
            <a:endPar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结尾段：结论</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conclusion		</a:t>
            </a:r>
            <a:r>
              <a:rPr lang="en-US" altLang="zh-CN" sz="1600" kern="100" dirty="0">
                <a:solidFill>
                  <a:srgbClr val="009FB8">
                    <a:lumMod val="75000"/>
                  </a:srgbClr>
                </a:solidFill>
                <a:latin typeface="微软雅黑" panose="020B0503020204020204" charset="-122"/>
                <a:ea typeface="微软雅黑" panose="020B0503020204020204" charset="-122"/>
                <a:cs typeface="Times New Roman" panose="02020703060505090304" pitchFamily="18" charset="0"/>
              </a:rPr>
              <a:t> finally, last but not least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3979545" cy="368300"/>
          </a:xfrm>
          <a:prstGeom prst="rect">
            <a:avLst/>
          </a:prstGeom>
          <a:noFill/>
        </p:spPr>
        <p:txBody>
          <a:bodyPr wrap="none" rtlCol="0">
            <a:spAutoFit/>
          </a:bodyPr>
          <a:p>
            <a:pPr algn="l"/>
            <a:r>
              <a:rPr lang="zh-CN" altLang="en-US">
                <a:solidFill>
                  <a:schemeClr val="accent4">
                    <a:lumMod val="20000"/>
                    <a:lumOff val="80000"/>
                  </a:schemeClr>
                </a:solidFill>
              </a:rPr>
              <a:t>1.3.4四、描写文(Descriptive Writing)</a:t>
            </a:r>
            <a:endParaRPr lang="zh-CN" altLang="en-US">
              <a:solidFill>
                <a:schemeClr val="accent4">
                  <a:lumMod val="20000"/>
                  <a:lumOff val="80000"/>
                </a:scheme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2854115"/>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主体段往往是对要说明事物的详细，所以要细致落地。</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题目要求</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100</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字左右，所以最好第一句话点名要点</a:t>
            </a: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1</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；第二句话详细说明事物；第三句话开始通过举例子、对比等方法细致说明。</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821962"/>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298722"/>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 </a:t>
            </a:r>
            <a:r>
              <a:rPr lang="zh-CN" altLang="en-US" sz="2800" b="1" dirty="0">
                <a:solidFill>
                  <a:schemeClr val="accent1">
                    <a:lumMod val="90000"/>
                  </a:schemeClr>
                </a:solidFill>
                <a:latin typeface="微软雅黑" panose="020B0503020204020204" charset="-122"/>
                <a:ea typeface="微软雅黑" panose="020B0503020204020204" charset="-122"/>
              </a:rPr>
              <a:t>主体段</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978504" y="2589042"/>
            <a:ext cx="11459845" cy="961802"/>
          </a:xfrm>
          <a:prstGeom prst="rect">
            <a:avLst/>
          </a:prstGeom>
        </p:spPr>
        <p:txBody>
          <a:bodyPr wrap="square">
            <a:spAutoFit/>
          </a:bodyPr>
          <a:lstStyle/>
          <a:p>
            <a:pPr algn="just">
              <a:lnSpc>
                <a:spcPct val="150000"/>
              </a:lnSpc>
              <a:spcAft>
                <a:spcPts val="0"/>
              </a:spcAft>
            </a:pPr>
            <a:r>
              <a:rPr lang="zh-CN" altLang="en-US" sz="2000" kern="100" dirty="0">
                <a:solidFill>
                  <a:schemeClr val="tx1"/>
                </a:solidFill>
                <a:latin typeface="微软雅黑" panose="020B0503020204020204" charset="-122"/>
                <a:ea typeface="微软雅黑" panose="020B0503020204020204" charset="-122"/>
                <a:cs typeface="Times New Roman" panose="02020703060505090304" pitchFamily="18" charset="0"/>
              </a:rPr>
              <a:t>在历年考试中</a:t>
            </a:r>
            <a:r>
              <a:rPr lang="zh-CN" altLang="en-US" sz="2000" kern="100" dirty="0">
                <a:latin typeface="微软雅黑" panose="020B0503020204020204" charset="-122"/>
                <a:ea typeface="微软雅黑" panose="020B0503020204020204" charset="-122"/>
                <a:cs typeface="Times New Roman" panose="02020703060505090304" pitchFamily="18" charset="0"/>
              </a:rPr>
              <a:t>，补充段落题型考察议论文最多，说明文次之，记叙文和描写文几乎没有考过。</a:t>
            </a:r>
            <a:endParaRPr lang="en-US" altLang="zh-CN" sz="2000" kern="100" dirty="0">
              <a:latin typeface="微软雅黑" panose="020B0503020204020204" charset="-122"/>
              <a:ea typeface="微软雅黑" panose="020B0503020204020204" charset="-122"/>
              <a:cs typeface="Times New Roman" panose="02020703060505090304" pitchFamily="18" charset="0"/>
            </a:endParaRPr>
          </a:p>
          <a:p>
            <a:pPr algn="just">
              <a:lnSpc>
                <a:spcPct val="150000"/>
              </a:lnSpc>
              <a:spcAft>
                <a:spcPts val="0"/>
              </a:spcAft>
            </a:pPr>
            <a:r>
              <a:rPr lang="zh-CN" altLang="en-US" sz="2000" kern="100" dirty="0">
                <a:latin typeface="微软雅黑" panose="020B0503020204020204" charset="-122"/>
                <a:ea typeface="微软雅黑" panose="020B0503020204020204" charset="-122"/>
                <a:cs typeface="Times New Roman" panose="02020703060505090304" pitchFamily="18" charset="0"/>
              </a:rPr>
              <a:t>同样，在历年考试中，补充段落题型考察最多的是主体段。</a:t>
            </a:r>
            <a:endParaRPr lang="zh-CN" altLang="zh-CN" sz="2000" kern="100" dirty="0">
              <a:latin typeface="微软雅黑" panose="020B0503020204020204" charset="-122"/>
              <a:ea typeface="微软雅黑" panose="020B0503020204020204" charset="-122"/>
              <a:cs typeface="Times New Roman" panose="02020703060505090304" pitchFamily="18" charset="0"/>
            </a:endParaRPr>
          </a:p>
        </p:txBody>
      </p:sp>
      <p:graphicFrame>
        <p:nvGraphicFramePr>
          <p:cNvPr id="5" name="图示 4"/>
          <p:cNvGraphicFramePr/>
          <p:nvPr/>
        </p:nvGraphicFramePr>
        <p:xfrm>
          <a:off x="9511644" y="115001"/>
          <a:ext cx="3061615" cy="18800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301625" y="77470"/>
            <a:ext cx="3381375" cy="922020"/>
          </a:xfrm>
          <a:prstGeom prst="rect">
            <a:avLst/>
          </a:prstGeom>
          <a:noFill/>
        </p:spPr>
        <p:txBody>
          <a:bodyPr wrap="none" rtlCol="0">
            <a:spAutoFit/>
          </a:bodyPr>
          <a:p>
            <a:pPr algn="l"/>
            <a:endParaRPr lang="zh-CN" altLang="en-US">
              <a:solidFill>
                <a:schemeClr val="accent4">
                  <a:lumMod val="20000"/>
                  <a:lumOff val="80000"/>
                </a:schemeClr>
              </a:solidFill>
            </a:endParaRPr>
          </a:p>
          <a:p>
            <a:pPr algn="l"/>
            <a:r>
              <a:rPr lang="zh-CN" altLang="en-US">
                <a:solidFill>
                  <a:schemeClr val="accent4">
                    <a:lumMod val="20000"/>
                    <a:lumOff val="80000"/>
                  </a:schemeClr>
                </a:solidFill>
              </a:rPr>
              <a:t>1.2.2.3逻辑顺序(Logical Order)</a:t>
            </a:r>
            <a:endParaRPr lang="zh-CN" altLang="en-US">
              <a:solidFill>
                <a:schemeClr val="accent4">
                  <a:lumMod val="20000"/>
                  <a:lumOff val="80000"/>
                </a:schemeClr>
              </a:solidFill>
            </a:endParaRPr>
          </a:p>
          <a:p>
            <a:pPr algn="l"/>
            <a:endParaRPr lang="zh-CN" altLang="en-US">
              <a:solidFill>
                <a:schemeClr val="accent4">
                  <a:lumMod val="20000"/>
                  <a:lumOff val="80000"/>
                </a:scheme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1520301"/>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997061"/>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273003" y="1820002"/>
            <a:ext cx="11459845" cy="377744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主体段怎么补充？</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做题时通过读下文来确定段落主题（段落核心词）</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然后写出主题句（由段落核心词扩充成完整句）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marL="1257300" lvl="2" indent="-342900" algn="just">
              <a:lnSpc>
                <a:spcPct val="150000"/>
              </a:lnSpc>
              <a:buFont typeface="Arial" panose="020B0604020202090204" pitchFamily="34" charset="0"/>
              <a:buChar char="•"/>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最后填充细节（呼应主题句）</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596670" y="862173"/>
            <a:ext cx="9995535" cy="5716437"/>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Different Types of Parents</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Ⅰ In terms of how they treat their children, parents fall into three basic types: autocratic, democratic, and permissive.</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Ⅱ The autocratic parent’s word is the law. He always sets rules, expecting complete obedience from his children.</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Ⅲ The democratic parent is not so strict. He is willing to discuss rules with his children and listen to their side of an argument.</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Ⅳ _____________________________________________________________________________</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Ⅴ Conclusion</a:t>
            </a: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596670" y="862173"/>
            <a:ext cx="9995535" cy="5716437"/>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Different Types of Parents</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Ⅰ In terms of how they treat their children, parents fall into three basic types: autocratic, democratic, and permissive.</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Ⅱ The autocratic parent’s word is the law. He always sets rules, expecting complete obedience from his children.</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Ⅲ The democratic parent is not so strict. He is willing to discuss rules with his children and listen to their side of an argument.</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Ⅳ </a:t>
            </a:r>
            <a:r>
              <a:rPr lang="en-US" altLang="zh-CN" dirty="0">
                <a:solidFill>
                  <a:schemeClr val="accent4">
                    <a:lumMod val="75000"/>
                  </a:schemeClr>
                </a:solidFill>
                <a:latin typeface="微软雅黑" panose="020B0503020204020204" charset="-122"/>
                <a:ea typeface="微软雅黑" panose="020B0503020204020204" charset="-122"/>
              </a:rPr>
              <a:t>The permissive parent has no rules for his children and offers little guidance.</a:t>
            </a:r>
            <a:endParaRPr lang="en-US" altLang="zh-CN" dirty="0">
              <a:solidFill>
                <a:schemeClr val="accent4">
                  <a:lumMod val="75000"/>
                </a:schemeClr>
              </a:solidFill>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Ⅴ Conclusion</a:t>
            </a:r>
            <a:endParaRPr lang="en-US" altLang="zh-CN"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596670" y="862173"/>
            <a:ext cx="9995535" cy="280794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Different Types of Parents</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Ⅳ </a:t>
            </a:r>
            <a:r>
              <a:rPr lang="en-US" altLang="zh-CN" dirty="0">
                <a:solidFill>
                  <a:schemeClr val="accent4">
                    <a:lumMod val="75000"/>
                  </a:schemeClr>
                </a:solidFill>
                <a:latin typeface="微软雅黑" panose="020B0503020204020204" charset="-122"/>
                <a:ea typeface="微软雅黑" panose="020B0503020204020204" charset="-122"/>
              </a:rPr>
              <a:t>The permissive parent has no rules for his children and offers little guidance.</a:t>
            </a:r>
            <a:endParaRPr lang="en-US" altLang="zh-CN" dirty="0">
              <a:solidFill>
                <a:schemeClr val="accent4">
                  <a:lumMod val="75000"/>
                </a:schemeClr>
              </a:solidFill>
              <a:latin typeface="微软雅黑" panose="020B0503020204020204" charset="-122"/>
              <a:ea typeface="微软雅黑" panose="020B0503020204020204" charset="-122"/>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60589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8265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1.2.3.3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719218" y="767905"/>
            <a:ext cx="10376130" cy="5300938"/>
          </a:xfrm>
          <a:prstGeom prst="rect">
            <a:avLst/>
          </a:prstGeom>
        </p:spPr>
        <p:txBody>
          <a:bodyPr wrap="square">
            <a:spAutoFit/>
          </a:bodyPr>
          <a:lstStyle/>
          <a:p>
            <a:pPr indent="800100" algn="just">
              <a:lnSpc>
                <a:spcPct val="150000"/>
              </a:lnSpc>
              <a:spcAft>
                <a:spcPts val="0"/>
              </a:spcAft>
            </a:pPr>
            <a:r>
              <a:rPr lang="en-US" altLang="zh-CN" sz="2400" b="1" kern="100" dirty="0" err="1">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Eg.</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ctr">
              <a:lnSpc>
                <a:spcPct val="150000"/>
              </a:lnSpc>
              <a:spcAft>
                <a:spcPts val="0"/>
              </a:spcAft>
            </a:pPr>
            <a:r>
              <a:rPr lang="en-US" altLang="zh-CN" dirty="0">
                <a:latin typeface="微软雅黑" panose="020B0503020204020204" charset="-122"/>
                <a:ea typeface="微软雅黑" panose="020B0503020204020204" charset="-122"/>
              </a:rPr>
              <a:t>Different Types of Parents</a:t>
            </a:r>
            <a:endParaRPr lang="en-US" altLang="zh-CN" dirty="0">
              <a:latin typeface="微软雅黑" panose="020B0503020204020204" charset="-122"/>
              <a:ea typeface="微软雅黑" panose="020B0503020204020204" charset="-122"/>
            </a:endParaRPr>
          </a:p>
          <a:p>
            <a:pPr>
              <a:lnSpc>
                <a:spcPct val="150000"/>
              </a:lnSpc>
            </a:pPr>
            <a:r>
              <a:rPr lang="en-US" altLang="zh-CN" dirty="0">
                <a:latin typeface="微软雅黑" panose="020B0503020204020204" charset="-122"/>
                <a:ea typeface="微软雅黑" panose="020B0503020204020204" charset="-122"/>
              </a:rPr>
              <a:t>Ⅰ. </a:t>
            </a:r>
            <a:r>
              <a:rPr lang="en-US" altLang="zh-CN" sz="2000" dirty="0">
                <a:solidFill>
                  <a:schemeClr val="accent4">
                    <a:lumMod val="75000"/>
                  </a:schemeClr>
                </a:solidFill>
                <a:latin typeface="微软雅黑" panose="020B0503020204020204" charset="-122"/>
                <a:ea typeface="微软雅黑" panose="020B0503020204020204" charset="-122"/>
              </a:rPr>
              <a:t>Exercise  helps a person get organized and keep healthy, physically and mentally</a:t>
            </a:r>
            <a:r>
              <a:rPr lang="en-US" altLang="zh-CN"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rPr>
              <a:t>The permissive parent has no rules for his children and offers little guidance. Frequently, this parent is too busy to take time with his children and leaves them to TV, school and chance. He allows his children to come and go as they please. He doesn't care what they do or he thinks they must learn to set their own rules. This parent doesn't understand that all young people need guidance because when they grow up, they will have to abide by rules of society. Not learning to respect order early may cause the children to resent the rules everyone must obey.</a:t>
            </a:r>
            <a:endParaRPr lang="en-US" altLang="zh-CN" kern="100" dirty="0">
              <a:solidFill>
                <a:schemeClr val="accent4">
                  <a:lumMod val="7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 </a:t>
            </a:r>
            <a:r>
              <a:rPr lang="zh-CN" altLang="en-US" sz="2800" b="1" dirty="0">
                <a:solidFill>
                  <a:schemeClr val="accent1">
                    <a:lumMod val="90000"/>
                  </a:schemeClr>
                </a:solidFill>
                <a:latin typeface="微软雅黑" panose="020B0503020204020204" charset="-122"/>
                <a:ea typeface="微软雅黑" panose="020B0503020204020204" charset="-122"/>
              </a:rPr>
              <a:t>描写文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空间顺序是描写文中最常用的文章发展顺序。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1.2.4.3</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逻辑顺序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705403"/>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首先（</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to begin/start with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然后（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then, next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此外（</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furthermore, in addition, besides, moreover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最后（</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finally, last but not least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5176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860425"/>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337185"/>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补全段落</a:t>
            </a:r>
            <a:r>
              <a:rPr lang="en-US" altLang="zh-CN" sz="2800" b="1" dirty="0">
                <a:solidFill>
                  <a:schemeClr val="accent1">
                    <a:lumMod val="90000"/>
                  </a:schemeClr>
                </a:solidFill>
                <a:latin typeface="微软雅黑" panose="020B0503020204020204" charset="-122"/>
                <a:ea typeface="微软雅黑" panose="020B0503020204020204" charset="-122"/>
              </a:rPr>
              <a:t>--</a:t>
            </a:r>
            <a:r>
              <a:rPr lang="zh-CN" altLang="en-US" sz="2800" b="1" dirty="0">
                <a:solidFill>
                  <a:schemeClr val="accent1">
                    <a:lumMod val="90000"/>
                  </a:schemeClr>
                </a:solidFill>
                <a:latin typeface="微软雅黑" panose="020B0503020204020204" charset="-122"/>
                <a:ea typeface="微软雅黑" panose="020B0503020204020204" charset="-122"/>
              </a:rPr>
              <a:t>解题思路</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graphicFrame>
        <p:nvGraphicFramePr>
          <p:cNvPr id="14" name="object 14"/>
          <p:cNvGraphicFramePr>
            <a:graphicFrameLocks noGrp="1"/>
          </p:cNvGraphicFramePr>
          <p:nvPr/>
        </p:nvGraphicFramePr>
        <p:xfrm>
          <a:off x="916059" y="2148586"/>
          <a:ext cx="10359390" cy="3401695"/>
        </p:xfrm>
        <a:graphic>
          <a:graphicData uri="http://schemas.openxmlformats.org/drawingml/2006/table">
            <a:tbl>
              <a:tblPr firstRow="1" bandRow="1">
                <a:tableStyleId>{2D5ABB26-0587-4C30-8999-92F81FD0307C}</a:tableStyleId>
              </a:tblPr>
              <a:tblGrid>
                <a:gridCol w="2428875"/>
                <a:gridCol w="3291840"/>
                <a:gridCol w="4638675"/>
              </a:tblGrid>
              <a:tr h="674370">
                <a:tc>
                  <a:txBody>
                    <a:bodyPr/>
                    <a:lstStyle/>
                    <a:p>
                      <a:pPr marL="19050" algn="ctr">
                        <a:lnSpc>
                          <a:spcPct val="150000"/>
                        </a:lnSpc>
                        <a:spcBef>
                          <a:spcPts val="340"/>
                        </a:spcBef>
                      </a:pPr>
                      <a:r>
                        <a:rPr sz="2000" b="1" spc="15" dirty="0">
                          <a:solidFill>
                            <a:srgbClr val="FFFFFF"/>
                          </a:solidFill>
                          <a:latin typeface="微软雅黑" panose="020B0503020204020204" charset="-122"/>
                          <a:ea typeface="微软雅黑" panose="020B0503020204020204" charset="-122"/>
                          <a:cs typeface="微软雅黑" panose="020B0503020204020204" charset="-122"/>
                        </a:rPr>
                        <a:t>补</a:t>
                      </a:r>
                      <a:r>
                        <a:rPr sz="2000" b="1" spc="10" dirty="0">
                          <a:solidFill>
                            <a:srgbClr val="FFFFFF"/>
                          </a:solidFill>
                          <a:latin typeface="微软雅黑" panose="020B0503020204020204" charset="-122"/>
                          <a:ea typeface="微软雅黑" panose="020B0503020204020204" charset="-122"/>
                          <a:cs typeface="微软雅黑" panose="020B0503020204020204" charset="-122"/>
                        </a:rPr>
                        <a:t>全</a:t>
                      </a:r>
                      <a:r>
                        <a:rPr sz="2000" b="1" spc="15" dirty="0">
                          <a:solidFill>
                            <a:srgbClr val="FFFFFF"/>
                          </a:solidFill>
                          <a:latin typeface="微软雅黑" panose="020B0503020204020204" charset="-122"/>
                          <a:ea typeface="微软雅黑" panose="020B0503020204020204" charset="-122"/>
                          <a:cs typeface="微软雅黑" panose="020B0503020204020204" charset="-122"/>
                        </a:rPr>
                        <a:t>段</a:t>
                      </a:r>
                      <a:r>
                        <a:rPr sz="2000" b="1" spc="10" dirty="0">
                          <a:solidFill>
                            <a:srgbClr val="FFFFFF"/>
                          </a:solidFill>
                          <a:latin typeface="微软雅黑" panose="020B0503020204020204" charset="-122"/>
                          <a:ea typeface="微软雅黑" panose="020B0503020204020204" charset="-122"/>
                          <a:cs typeface="微软雅黑" panose="020B0503020204020204" charset="-122"/>
                        </a:rPr>
                        <a:t>落</a:t>
                      </a:r>
                      <a:r>
                        <a:rPr sz="2000" b="1" spc="15" dirty="0">
                          <a:solidFill>
                            <a:srgbClr val="FFFFFF"/>
                          </a:solidFill>
                          <a:latin typeface="微软雅黑" panose="020B0503020204020204" charset="-122"/>
                          <a:ea typeface="微软雅黑" panose="020B0503020204020204" charset="-122"/>
                          <a:cs typeface="微软雅黑" panose="020B0503020204020204" charset="-122"/>
                        </a:rPr>
                        <a:t>答</a:t>
                      </a:r>
                      <a:r>
                        <a:rPr sz="2000" b="1" spc="10" dirty="0">
                          <a:solidFill>
                            <a:srgbClr val="FFFFFF"/>
                          </a:solidFill>
                          <a:latin typeface="微软雅黑" panose="020B0503020204020204" charset="-122"/>
                          <a:ea typeface="微软雅黑" panose="020B0503020204020204" charset="-122"/>
                          <a:cs typeface="微软雅黑" panose="020B0503020204020204" charset="-122"/>
                        </a:rPr>
                        <a:t>题</a:t>
                      </a:r>
                      <a:r>
                        <a:rPr sz="2000" b="1" spc="-45" dirty="0">
                          <a:solidFill>
                            <a:srgbClr val="FFFFFF"/>
                          </a:solidFill>
                          <a:latin typeface="微软雅黑" panose="020B0503020204020204" charset="-122"/>
                          <a:ea typeface="微软雅黑" panose="020B0503020204020204" charset="-122"/>
                          <a:cs typeface="微软雅黑" panose="020B0503020204020204" charset="-122"/>
                        </a:rPr>
                        <a:t>步</a:t>
                      </a:r>
                      <a:r>
                        <a:rPr sz="2000" b="1" spc="15" dirty="0">
                          <a:solidFill>
                            <a:srgbClr val="FFFFFF"/>
                          </a:solidFill>
                          <a:latin typeface="微软雅黑" panose="020B0503020204020204" charset="-122"/>
                          <a:ea typeface="微软雅黑" panose="020B0503020204020204" charset="-122"/>
                          <a:cs typeface="微软雅黑" panose="020B0503020204020204" charset="-122"/>
                        </a:rPr>
                        <a:t>骤</a:t>
                      </a:r>
                      <a:endParaRPr sz="2000" b="1"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2603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内容</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c>
                  <a:txBody>
                    <a:bodyPr/>
                    <a:lstStyle/>
                    <a:p>
                      <a:pPr marL="19685" algn="ctr">
                        <a:lnSpc>
                          <a:spcPct val="150000"/>
                        </a:lnSpc>
                        <a:spcBef>
                          <a:spcPts val="340"/>
                        </a:spcBef>
                      </a:pPr>
                      <a:r>
                        <a:rPr sz="2000" b="1" spc="10" dirty="0">
                          <a:solidFill>
                            <a:srgbClr val="FFFFFF"/>
                          </a:solidFill>
                          <a:latin typeface="微软雅黑" panose="020B0503020204020204" charset="-122"/>
                          <a:ea typeface="微软雅黑" panose="020B0503020204020204" charset="-122"/>
                          <a:cs typeface="微软雅黑" panose="020B0503020204020204" charset="-122"/>
                        </a:rPr>
                        <a:t>技巧</a:t>
                      </a:r>
                      <a:endParaRPr sz="2000" b="1" spc="10" dirty="0">
                        <a:solidFill>
                          <a:srgbClr val="FFFFFF"/>
                        </a:solidFill>
                        <a:latin typeface="微软雅黑" panose="020B0503020204020204" charset="-122"/>
                        <a:ea typeface="微软雅黑" panose="020B0503020204020204" charset="-122"/>
                        <a:cs typeface="微软雅黑" panose="020B0503020204020204" charset="-122"/>
                      </a:endParaRPr>
                    </a:p>
                  </a:txBody>
                  <a:tcPr marL="0" marR="0" marT="57573"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34845E"/>
                    </a:solidFill>
                  </a:tcPr>
                </a:tc>
              </a:tr>
              <a:tr h="801370">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第一步</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25"/>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确定段落主题</a:t>
                      </a:r>
                      <a:endParaRPr sz="2000">
                        <a:latin typeface="微软雅黑" panose="020B0503020204020204" charset="-122"/>
                        <a:ea typeface="微软雅黑" panose="020B0503020204020204" charset="-122"/>
                        <a:cs typeface="微软雅黑" panose="020B0503020204020204" charset="-122"/>
                      </a:endParaRPr>
                    </a:p>
                  </a:txBody>
                  <a:tcPr marL="0" marR="0" marT="423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c>
                  <a:txBody>
                    <a:bodyPr/>
                    <a:lstStyle/>
                    <a:p>
                      <a:pPr marL="101600" marR="189230">
                        <a:lnSpc>
                          <a:spcPts val="2530"/>
                        </a:lnSpc>
                        <a:spcBef>
                          <a:spcPts val="220"/>
                        </a:spcBef>
                      </a:pPr>
                      <a:r>
                        <a:rPr sz="2000" spc="-5" dirty="0">
                          <a:latin typeface="微软雅黑" panose="020B0503020204020204" charset="-122"/>
                          <a:ea typeface="微软雅黑" panose="020B0503020204020204" charset="-122"/>
                          <a:cs typeface="微软雅黑" panose="020B0503020204020204" charset="-122"/>
                        </a:rPr>
                        <a:t>通</a:t>
                      </a:r>
                      <a:r>
                        <a:rPr sz="2000" dirty="0">
                          <a:latin typeface="微软雅黑" panose="020B0503020204020204" charset="-122"/>
                          <a:ea typeface="微软雅黑" panose="020B0503020204020204" charset="-122"/>
                          <a:cs typeface="微软雅黑" panose="020B0503020204020204" charset="-122"/>
                        </a:rPr>
                        <a:t>过</a:t>
                      </a:r>
                      <a:r>
                        <a:rPr sz="2000" spc="-5" dirty="0">
                          <a:solidFill>
                            <a:srgbClr val="FF0000"/>
                          </a:solidFill>
                          <a:latin typeface="微软雅黑" panose="020B0503020204020204" charset="-122"/>
                          <a:ea typeface="微软雅黑" panose="020B0503020204020204" charset="-122"/>
                          <a:cs typeface="微软雅黑" panose="020B0503020204020204" charset="-122"/>
                        </a:rPr>
                        <a:t>文章主题</a:t>
                      </a:r>
                      <a:r>
                        <a:rPr sz="2000"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和</a:t>
                      </a:r>
                      <a:r>
                        <a:rPr sz="2000" dirty="0">
                          <a:solidFill>
                            <a:srgbClr val="FF0000"/>
                          </a:solidFill>
                          <a:latin typeface="微软雅黑" panose="020B0503020204020204" charset="-122"/>
                          <a:ea typeface="微软雅黑" panose="020B0503020204020204" charset="-122"/>
                          <a:cs typeface="微软雅黑" panose="020B0503020204020204" charset="-122"/>
                        </a:rPr>
                        <a:t>各段主题</a:t>
                      </a:r>
                      <a:r>
                        <a:rPr sz="2000" spc="-5" dirty="0">
                          <a:solidFill>
                            <a:srgbClr val="FF0000"/>
                          </a:solidFill>
                          <a:latin typeface="微软雅黑" panose="020B0503020204020204" charset="-122"/>
                          <a:ea typeface="微软雅黑" panose="020B0503020204020204" charset="-122"/>
                          <a:cs typeface="微软雅黑" panose="020B0503020204020204" charset="-122"/>
                        </a:rPr>
                        <a:t>句</a:t>
                      </a:r>
                      <a:r>
                        <a:rPr sz="2000" spc="-5" dirty="0">
                          <a:latin typeface="微软雅黑" panose="020B0503020204020204" charset="-122"/>
                          <a:ea typeface="微软雅黑" panose="020B0503020204020204" charset="-122"/>
                          <a:cs typeface="微软雅黑" panose="020B0503020204020204" charset="-122"/>
                        </a:rPr>
                        <a:t>确定</a:t>
                      </a:r>
                      <a:r>
                        <a:rPr sz="2000" spc="25" dirty="0">
                          <a:latin typeface="微软雅黑" panose="020B0503020204020204" charset="-122"/>
                          <a:ea typeface="微软雅黑" panose="020B0503020204020204" charset="-122"/>
                          <a:cs typeface="微软雅黑" panose="020B0503020204020204" charset="-122"/>
                        </a:rPr>
                        <a:t>空缺段落主题</a:t>
                      </a:r>
                      <a:endParaRPr sz="2000" dirty="0">
                        <a:latin typeface="微软雅黑" panose="020B0503020204020204" charset="-122"/>
                        <a:ea typeface="微软雅黑" panose="020B0503020204020204" charset="-122"/>
                        <a:cs typeface="微软雅黑" panose="020B0503020204020204" charset="-122"/>
                      </a:endParaRPr>
                    </a:p>
                  </a:txBody>
                  <a:tcPr marL="0" marR="0" marT="37253"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DD0D4"/>
                    </a:solidFill>
                  </a:tcPr>
                </a:tc>
              </a:tr>
              <a:tr h="958850">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pPr>
                      <a:r>
                        <a:rPr sz="2000" spc="15" dirty="0">
                          <a:latin typeface="微软雅黑" panose="020B0503020204020204" charset="-122"/>
                          <a:ea typeface="微软雅黑" panose="020B0503020204020204" charset="-122"/>
                          <a:cs typeface="微软雅黑" panose="020B0503020204020204" charset="-122"/>
                        </a:rPr>
                        <a:t>第二步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5400" algn="ctr">
                        <a:lnSpc>
                          <a:spcPct val="100000"/>
                        </a:lnSpc>
                      </a:pPr>
                      <a:r>
                        <a:rPr sz="2000" spc="10" dirty="0">
                          <a:latin typeface="微软雅黑" panose="020B0503020204020204" charset="-122"/>
                          <a:ea typeface="微软雅黑" panose="020B0503020204020204" charset="-122"/>
                          <a:cs typeface="微软雅黑" panose="020B0503020204020204" charset="-122"/>
                        </a:rPr>
                        <a:t>写段落中心句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c>
                  <a:txBody>
                    <a:bodyPr/>
                    <a:lstStyle/>
                    <a:p>
                      <a:pPr>
                        <a:lnSpc>
                          <a:spcPct val="100000"/>
                        </a:lnSpc>
                        <a:spcBef>
                          <a:spcPts val="30"/>
                        </a:spcBef>
                      </a:pPr>
                      <a:endParaRPr sz="2000">
                        <a:latin typeface="微软雅黑" panose="020B0503020204020204" charset="-122"/>
                        <a:ea typeface="微软雅黑" panose="020B0503020204020204" charset="-122"/>
                        <a:cs typeface="Times New Roman" panose="02020703060505090304"/>
                      </a:endParaRPr>
                    </a:p>
                    <a:p>
                      <a:pPr marL="60960" algn="ctr">
                        <a:lnSpc>
                          <a:spcPct val="100000"/>
                        </a:lnSpc>
                      </a:pPr>
                      <a:r>
                        <a:rPr sz="2000" spc="25" dirty="0">
                          <a:latin typeface="微软雅黑" panose="020B0503020204020204" charset="-122"/>
                          <a:ea typeface="微软雅黑" panose="020B0503020204020204" charset="-122"/>
                          <a:cs typeface="微软雅黑" panose="020B0503020204020204" charset="-122"/>
                        </a:rPr>
                        <a:t>根据</a:t>
                      </a:r>
                      <a:r>
                        <a:rPr sz="2000" spc="75" dirty="0">
                          <a:solidFill>
                            <a:srgbClr val="FF0000"/>
                          </a:solidFill>
                          <a:latin typeface="微软雅黑" panose="020B0503020204020204" charset="-122"/>
                          <a:ea typeface="微软雅黑" panose="020B0503020204020204" charset="-122"/>
                          <a:cs typeface="微软雅黑" panose="020B0503020204020204" charset="-122"/>
                        </a:rPr>
                        <a:t>空</a:t>
                      </a:r>
                      <a:r>
                        <a:rPr sz="2000" spc="25" dirty="0">
                          <a:solidFill>
                            <a:srgbClr val="FF0000"/>
                          </a:solidFill>
                          <a:latin typeface="微软雅黑" panose="020B0503020204020204" charset="-122"/>
                          <a:ea typeface="微软雅黑" panose="020B0503020204020204" charset="-122"/>
                          <a:cs typeface="微软雅黑" panose="020B0503020204020204" charset="-122"/>
                        </a:rPr>
                        <a:t>缺段</a:t>
                      </a:r>
                      <a:r>
                        <a:rPr sz="2000" spc="75" dirty="0">
                          <a:solidFill>
                            <a:srgbClr val="FF0000"/>
                          </a:solidFill>
                          <a:latin typeface="微软雅黑" panose="020B0503020204020204" charset="-122"/>
                          <a:ea typeface="微软雅黑" panose="020B0503020204020204" charset="-122"/>
                          <a:cs typeface="微软雅黑" panose="020B0503020204020204" charset="-122"/>
                        </a:rPr>
                        <a:t>落</a:t>
                      </a:r>
                      <a:r>
                        <a:rPr sz="2000" spc="25" dirty="0">
                          <a:solidFill>
                            <a:srgbClr val="FF0000"/>
                          </a:solidFill>
                          <a:latin typeface="微软雅黑" panose="020B0503020204020204" charset="-122"/>
                          <a:ea typeface="微软雅黑" panose="020B0503020204020204" charset="-122"/>
                          <a:cs typeface="微软雅黑" panose="020B0503020204020204" charset="-122"/>
                        </a:rPr>
                        <a:t>主题</a:t>
                      </a:r>
                      <a:r>
                        <a:rPr sz="2000" spc="75" dirty="0">
                          <a:latin typeface="微软雅黑" panose="020B0503020204020204" charset="-122"/>
                          <a:ea typeface="微软雅黑" panose="020B0503020204020204" charset="-122"/>
                          <a:cs typeface="微软雅黑" panose="020B0503020204020204" charset="-122"/>
                        </a:rPr>
                        <a:t>扩</a:t>
                      </a:r>
                      <a:r>
                        <a:rPr sz="2000" spc="25" dirty="0">
                          <a:latin typeface="微软雅黑" panose="020B0503020204020204" charset="-122"/>
                          <a:ea typeface="微软雅黑" panose="020B0503020204020204" charset="-122"/>
                          <a:cs typeface="微软雅黑" panose="020B0503020204020204" charset="-122"/>
                        </a:rPr>
                        <a:t>充</a:t>
                      </a:r>
                      <a:r>
                        <a:rPr sz="2000" spc="15" dirty="0">
                          <a:latin typeface="微软雅黑" panose="020B0503020204020204" charset="-122"/>
                          <a:ea typeface="微软雅黑" panose="020B0503020204020204" charset="-122"/>
                          <a:cs typeface="微软雅黑" panose="020B0503020204020204" charset="-122"/>
                        </a:rPr>
                        <a:t>成</a:t>
                      </a:r>
                      <a:r>
                        <a:rPr sz="2000" spc="75" dirty="0">
                          <a:latin typeface="微软雅黑" panose="020B0503020204020204" charset="-122"/>
                          <a:ea typeface="微软雅黑" panose="020B0503020204020204" charset="-122"/>
                          <a:cs typeface="微软雅黑" panose="020B0503020204020204" charset="-122"/>
                        </a:rPr>
                        <a:t>一</a:t>
                      </a:r>
                      <a:r>
                        <a:rPr sz="2000" spc="25" dirty="0">
                          <a:latin typeface="微软雅黑" panose="020B0503020204020204" charset="-122"/>
                          <a:ea typeface="微软雅黑" panose="020B0503020204020204" charset="-122"/>
                          <a:cs typeface="微软雅黑" panose="020B0503020204020204" charset="-122"/>
                        </a:rPr>
                        <a:t>个</a:t>
                      </a:r>
                      <a:r>
                        <a:rPr sz="2000" spc="15" dirty="0">
                          <a:latin typeface="微软雅黑" panose="020B0503020204020204" charset="-122"/>
                          <a:ea typeface="微软雅黑" panose="020B0503020204020204" charset="-122"/>
                          <a:cs typeface="微软雅黑" panose="020B0503020204020204" charset="-122"/>
                        </a:rPr>
                        <a:t>句</a:t>
                      </a:r>
                      <a:r>
                        <a:rPr sz="2000" spc="75" dirty="0">
                          <a:latin typeface="微软雅黑" panose="020B0503020204020204" charset="-122"/>
                          <a:ea typeface="微软雅黑" panose="020B0503020204020204" charset="-122"/>
                          <a:cs typeface="微软雅黑" panose="020B0503020204020204" charset="-122"/>
                        </a:rPr>
                        <a:t>子</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E9EB"/>
                    </a:solidFill>
                  </a:tcPr>
                </a:tc>
              </a:tr>
              <a:tr h="967105">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508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第三步</a:t>
                      </a:r>
                      <a:endParaRPr sz="200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a:lnSpc>
                          <a:spcPct val="100000"/>
                        </a:lnSpc>
                        <a:spcBef>
                          <a:spcPts val="40"/>
                        </a:spcBef>
                      </a:pPr>
                      <a:endParaRPr sz="2000">
                        <a:latin typeface="微软雅黑" panose="020B0503020204020204" charset="-122"/>
                        <a:ea typeface="微软雅黑" panose="020B0503020204020204" charset="-122"/>
                        <a:cs typeface="Times New Roman" panose="02020703060505090304"/>
                      </a:endParaRPr>
                    </a:p>
                    <a:p>
                      <a:pPr marL="26670" algn="ctr">
                        <a:lnSpc>
                          <a:spcPct val="100000"/>
                        </a:lnSpc>
                        <a:spcBef>
                          <a:spcPts val="5"/>
                        </a:spcBef>
                      </a:pPr>
                      <a:r>
                        <a:rPr sz="2000" spc="15" dirty="0">
                          <a:latin typeface="微软雅黑" panose="020B0503020204020204" charset="-122"/>
                          <a:ea typeface="微软雅黑" panose="020B0503020204020204" charset="-122"/>
                          <a:cs typeface="微软雅黑" panose="020B0503020204020204" charset="-122"/>
                        </a:rPr>
                        <a:t>填充细节</a:t>
                      </a:r>
                      <a:endParaRPr lang="zh-CN" sz="2000" spc="15" dirty="0">
                        <a:latin typeface="微软雅黑" panose="020B0503020204020204" charset="-122"/>
                        <a:ea typeface="微软雅黑" panose="020B0503020204020204" charset="-122"/>
                        <a:cs typeface="微软雅黑" panose="020B0503020204020204" charset="-122"/>
                      </a:endParaRPr>
                    </a:p>
                  </a:txBody>
                  <a:tcPr marL="0" marR="0" marT="677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c>
                  <a:txBody>
                    <a:bodyPr/>
                    <a:lstStyle/>
                    <a:p>
                      <a:pPr marL="101600">
                        <a:lnSpc>
                          <a:spcPct val="100000"/>
                        </a:lnSpc>
                        <a:spcBef>
                          <a:spcPts val="430"/>
                        </a:spcBef>
                      </a:pPr>
                      <a:r>
                        <a:rPr sz="2000" spc="25" dirty="0">
                          <a:latin typeface="微软雅黑" panose="020B0503020204020204" charset="-122"/>
                          <a:ea typeface="微软雅黑" panose="020B0503020204020204" charset="-122"/>
                          <a:cs typeface="微软雅黑" panose="020B0503020204020204" charset="-122"/>
                        </a:rPr>
                        <a:t>围绕</a:t>
                      </a:r>
                      <a:r>
                        <a:rPr lang="zh-CN" sz="2000" spc="25" dirty="0">
                          <a:latin typeface="微软雅黑" panose="020B0503020204020204" charset="-122"/>
                          <a:ea typeface="微软雅黑" panose="020B0503020204020204" charset="-122"/>
                          <a:cs typeface="微软雅黑" panose="020B0503020204020204" charset="-122"/>
                        </a:rPr>
                        <a:t>中心句</a:t>
                      </a:r>
                      <a:endParaRPr lang="zh-CN" sz="2000" spc="25" dirty="0">
                        <a:latin typeface="微软雅黑" panose="020B0503020204020204" charset="-122"/>
                        <a:ea typeface="微软雅黑" panose="020B0503020204020204" charset="-122"/>
                        <a:cs typeface="微软雅黑" panose="020B0503020204020204" charset="-122"/>
                      </a:endParaRPr>
                    </a:p>
                    <a:p>
                      <a:pPr marL="101600" marR="1043305">
                        <a:lnSpc>
                          <a:spcPct val="104000"/>
                        </a:lnSpc>
                      </a:pPr>
                      <a:r>
                        <a:rPr sz="2000" spc="-5" dirty="0">
                          <a:latin typeface="微软雅黑" panose="020B0503020204020204" charset="-122"/>
                          <a:ea typeface="微软雅黑" panose="020B0503020204020204" charset="-122"/>
                          <a:cs typeface="微软雅黑" panose="020B0503020204020204" charset="-122"/>
                        </a:rPr>
                        <a:t>从</a:t>
                      </a:r>
                      <a:r>
                        <a:rPr sz="2000" spc="5" dirty="0">
                          <a:solidFill>
                            <a:srgbClr val="FF0000"/>
                          </a:solidFill>
                          <a:latin typeface="微软雅黑" panose="020B0503020204020204" charset="-122"/>
                          <a:ea typeface="微软雅黑" panose="020B0503020204020204" charset="-122"/>
                          <a:cs typeface="Arial" panose="020B0604020202090204"/>
                        </a:rPr>
                        <a:t>2</a:t>
                      </a:r>
                      <a:r>
                        <a:rPr sz="2000" dirty="0">
                          <a:solidFill>
                            <a:srgbClr val="FF0000"/>
                          </a:solidFill>
                          <a:latin typeface="微软雅黑" panose="020B0503020204020204" charset="-122"/>
                          <a:ea typeface="微软雅黑" panose="020B0503020204020204" charset="-122"/>
                          <a:cs typeface="微软雅黑" panose="020B0503020204020204" charset="-122"/>
                        </a:rPr>
                        <a:t>到</a:t>
                      </a:r>
                      <a:r>
                        <a:rPr sz="2000" spc="5" dirty="0">
                          <a:solidFill>
                            <a:srgbClr val="FF0000"/>
                          </a:solidFill>
                          <a:latin typeface="微软雅黑" panose="020B0503020204020204" charset="-122"/>
                          <a:ea typeface="微软雅黑" panose="020B0503020204020204" charset="-122"/>
                          <a:cs typeface="Arial" panose="020B0604020202090204"/>
                        </a:rPr>
                        <a:t>3</a:t>
                      </a:r>
                      <a:r>
                        <a:rPr sz="2000" dirty="0">
                          <a:solidFill>
                            <a:srgbClr val="FF0000"/>
                          </a:solidFill>
                          <a:latin typeface="微软雅黑" panose="020B0503020204020204" charset="-122"/>
                          <a:ea typeface="微软雅黑" panose="020B0503020204020204" charset="-122"/>
                          <a:cs typeface="微软雅黑" panose="020B0503020204020204" charset="-122"/>
                        </a:rPr>
                        <a:t>个方</a:t>
                      </a:r>
                      <a:r>
                        <a:rPr sz="2000" spc="-5" dirty="0">
                          <a:solidFill>
                            <a:srgbClr val="FF0000"/>
                          </a:solidFill>
                          <a:latin typeface="微软雅黑" panose="020B0503020204020204" charset="-122"/>
                          <a:ea typeface="微软雅黑" panose="020B0503020204020204" charset="-122"/>
                          <a:cs typeface="微软雅黑" panose="020B0503020204020204" charset="-122"/>
                        </a:rPr>
                        <a:t>面</a:t>
                      </a:r>
                      <a:r>
                        <a:rPr lang="zh-CN" sz="2000" spc="-5" dirty="0">
                          <a:solidFill>
                            <a:schemeClr val="tx1"/>
                          </a:solidFill>
                          <a:latin typeface="微软雅黑" panose="020B0503020204020204" charset="-122"/>
                          <a:ea typeface="微软雅黑" panose="020B0503020204020204" charset="-122"/>
                          <a:cs typeface="微软雅黑" panose="020B0503020204020204" charset="-122"/>
                        </a:rPr>
                        <a:t>进行</a:t>
                      </a:r>
                      <a:r>
                        <a:rPr sz="2000" spc="-5" dirty="0">
                          <a:latin typeface="微软雅黑" panose="020B0503020204020204" charset="-122"/>
                          <a:ea typeface="微软雅黑" panose="020B0503020204020204" charset="-122"/>
                          <a:cs typeface="微软雅黑" panose="020B0503020204020204" charset="-122"/>
                        </a:rPr>
                        <a:t>论证</a:t>
                      </a:r>
                      <a:r>
                        <a:rPr sz="2000" spc="25" dirty="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txBody>
                  <a:tcPr marL="0" marR="0" marT="72813"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DD0D4"/>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 </a:t>
            </a:r>
            <a:r>
              <a:rPr lang="zh-CN" altLang="en-US" sz="2800" b="1" dirty="0">
                <a:solidFill>
                  <a:schemeClr val="accent1">
                    <a:lumMod val="90000"/>
                  </a:schemeClr>
                </a:solidFill>
                <a:latin typeface="微软雅黑" panose="020B0503020204020204" charset="-122"/>
                <a:ea typeface="微软雅黑" panose="020B0503020204020204" charset="-122"/>
              </a:rPr>
              <a:t>记叙文</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890261"/>
          </a:xfrm>
          <a:prstGeom prst="rect">
            <a:avLst/>
          </a:prstGeom>
        </p:spPr>
        <p:txBody>
          <a:bodyPr wrap="square">
            <a:spAutoFit/>
          </a:bodyPr>
          <a:lstStyle/>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空间顺序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逻辑顺序</a:t>
            </a:r>
            <a:endPar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en-US" altLang="zh-CN" sz="2000"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sp>
        <p:nvSpPr>
          <p:cNvPr id="4" name="文本框 3"/>
          <p:cNvSpPr txBox="1"/>
          <p:nvPr/>
        </p:nvSpPr>
        <p:spPr>
          <a:xfrm>
            <a:off x="365565" y="2301421"/>
            <a:ext cx="4756638" cy="521970"/>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panose="020B0503020204020204" charset="-122"/>
                <a:ea typeface="微软雅黑" panose="020B0503020204020204" charset="-122"/>
              </a:rPr>
              <a:t>文章情节发展顺序</a:t>
            </a:r>
            <a:endParaRPr lang="zh-CN" altLang="en-US" sz="2800" b="1" dirty="0">
              <a:solidFill>
                <a:schemeClr val="tx1">
                  <a:lumMod val="75000"/>
                  <a:lumOff val="25000"/>
                </a:schemeClr>
              </a:solidFill>
              <a:latin typeface="微软雅黑" panose="020B0503020204020204" charset="-122"/>
              <a:ea typeface="微软雅黑" panose="020B0503020204020204" charset="-122"/>
            </a:endParaRPr>
          </a:p>
        </p:txBody>
      </p:sp>
      <p:graphicFrame>
        <p:nvGraphicFramePr>
          <p:cNvPr id="7" name="图示 6"/>
          <p:cNvGraphicFramePr/>
          <p:nvPr/>
        </p:nvGraphicFramePr>
        <p:xfrm>
          <a:off x="8766927"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文本框 4"/>
          <p:cNvSpPr txBox="1"/>
          <p:nvPr/>
        </p:nvSpPr>
        <p:spPr>
          <a:xfrm>
            <a:off x="301625" y="77470"/>
            <a:ext cx="4027170" cy="368300"/>
          </a:xfrm>
          <a:prstGeom prst="rect">
            <a:avLst/>
          </a:prstGeom>
          <a:noFill/>
        </p:spPr>
        <p:txBody>
          <a:bodyPr wrap="none" rtlCol="0">
            <a:spAutoFit/>
          </a:bodyPr>
          <a:p>
            <a:pPr algn="l"/>
            <a:r>
              <a:rPr lang="zh-CN" altLang="en-US">
                <a:solidFill>
                  <a:schemeClr val="accent4">
                    <a:lumMod val="20000"/>
                    <a:lumOff val="80000"/>
                  </a:schemeClr>
                </a:solidFill>
              </a:rPr>
              <a:t>1.2.2.1时间顺序(Chronological Order)</a:t>
            </a:r>
            <a:endParaRPr lang="zh-CN" altLang="en-US">
              <a:solidFill>
                <a:schemeClr val="accent4">
                  <a:lumMod val="20000"/>
                  <a:lumOff val="80000"/>
                </a:schemeClr>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52400" y="618540"/>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52353" y="9652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单词整理</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文本框 1"/>
          <p:cNvSpPr txBox="1"/>
          <p:nvPr/>
        </p:nvSpPr>
        <p:spPr>
          <a:xfrm>
            <a:off x="209550" y="853440"/>
            <a:ext cx="11772900" cy="5570756"/>
          </a:xfrm>
          <a:prstGeom prst="rect">
            <a:avLst/>
          </a:prstGeom>
          <a:noFill/>
        </p:spPr>
        <p:txBody>
          <a:bodyPr wrap="square" rtlCol="0">
            <a:spAutoFit/>
          </a:bodyPr>
          <a:lstStyle/>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in addition to </a:t>
            </a:r>
            <a:r>
              <a:rPr lang="zh-CN" altLang="en-US" sz="2000" dirty="0">
                <a:latin typeface="微软雅黑" panose="020B0503020204020204" charset="-122"/>
                <a:ea typeface="微软雅黑" panose="020B0503020204020204" charset="-122"/>
              </a:rPr>
              <a:t>除此之外</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② 吸引：</a:t>
            </a:r>
            <a:r>
              <a:rPr lang="en-US" altLang="zh-CN" sz="2000" dirty="0">
                <a:latin typeface="微软雅黑" panose="020B0503020204020204" charset="-122"/>
                <a:ea typeface="微软雅黑" panose="020B0503020204020204" charset="-122"/>
              </a:rPr>
              <a:t>draw, </a:t>
            </a:r>
            <a:r>
              <a:rPr lang="en-US" altLang="zh-CN" sz="2000" dirty="0" err="1">
                <a:latin typeface="微软雅黑" panose="020B0503020204020204" charset="-122"/>
                <a:ea typeface="微软雅黑" panose="020B0503020204020204" charset="-122"/>
              </a:rPr>
              <a:t>capture,attract</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③魅力：</a:t>
            </a:r>
            <a:r>
              <a:rPr lang="en-US" altLang="zh-CN" sz="2000" dirty="0">
                <a:latin typeface="微软雅黑" panose="020B0503020204020204" charset="-122"/>
                <a:ea typeface="微软雅黑" panose="020B0503020204020204" charset="-122"/>
              </a:rPr>
              <a:t>charm</a:t>
            </a:r>
            <a:endParaRPr lang="en-US" altLang="zh-CN" sz="2000" dirty="0">
              <a:latin typeface="微软雅黑" panose="020B0503020204020204" charset="-122"/>
              <a:ea typeface="微软雅黑" panose="020B0503020204020204" charset="-122"/>
            </a:endParaRPr>
          </a:p>
          <a:p>
            <a:pPr fontAlgn="auto">
              <a:lnSpc>
                <a:spcPts val="4500"/>
              </a:lnSpc>
            </a:pPr>
            <a:endParaRPr lang="zh-CN" altLang="en-US" sz="2000" dirty="0">
              <a:latin typeface="微软雅黑" panose="020B0503020204020204" charset="-122"/>
              <a:ea typeface="微软雅黑" panose="020B0503020204020204" charset="-122"/>
            </a:endParaRPr>
          </a:p>
          <a:p>
            <a:pPr fontAlgn="auto">
              <a:lnSpc>
                <a:spcPts val="4500"/>
              </a:lnSpc>
            </a:pPr>
            <a:r>
              <a:rPr lang="zh-CN" altLang="en-US" sz="2000" dirty="0">
                <a:latin typeface="微软雅黑" panose="020B0503020204020204" charset="-122"/>
                <a:ea typeface="微软雅黑" panose="020B0503020204020204" charset="-122"/>
              </a:rPr>
              <a:t>句式整理：</a:t>
            </a:r>
            <a:endParaRPr lang="zh-CN" altLang="en-US" sz="2000" dirty="0">
              <a:latin typeface="微软雅黑" panose="020B0503020204020204" charset="-122"/>
              <a:ea typeface="微软雅黑" panose="020B0503020204020204" charset="-122"/>
            </a:endParaRPr>
          </a:p>
          <a:p>
            <a:pPr fontAlgn="auto">
              <a:lnSpc>
                <a:spcPts val="4500"/>
              </a:lnSpc>
            </a:pPr>
            <a:r>
              <a:rPr lang="zh-CN" altLang="en-US" sz="2000" dirty="0">
                <a:latin typeface="微软雅黑" panose="020B0503020204020204" charset="-122"/>
                <a:ea typeface="微软雅黑" panose="020B0503020204020204" charset="-122"/>
              </a:rPr>
              <a:t>① </a:t>
            </a:r>
            <a:r>
              <a:rPr lang="en-US" altLang="zh-CN" sz="2000" dirty="0">
                <a:latin typeface="微软雅黑" panose="020B0503020204020204" charset="-122"/>
                <a:ea typeface="微软雅黑" panose="020B0503020204020204" charset="-122"/>
              </a:rPr>
              <a:t>seldom fail to do </a:t>
            </a:r>
            <a:r>
              <a:rPr lang="en-US" altLang="zh-CN" sz="2000" dirty="0" err="1">
                <a:latin typeface="微软雅黑" panose="020B0503020204020204" charset="-122"/>
                <a:ea typeface="微软雅黑" panose="020B0503020204020204" charset="-122"/>
              </a:rPr>
              <a:t>sth</a:t>
            </a:r>
            <a:r>
              <a:rPr lang="en-US" altLang="zh-CN" sz="2000" dirty="0">
                <a:latin typeface="微软雅黑" panose="020B0503020204020204" charset="-122"/>
                <a:ea typeface="微软雅黑" panose="020B0503020204020204" charset="-122"/>
              </a:rPr>
              <a:t>=can do/be able to do</a:t>
            </a:r>
            <a:endParaRPr lang="en-US" altLang="zh-CN" sz="2000" dirty="0">
              <a:latin typeface="微软雅黑" panose="020B0503020204020204" charset="-122"/>
              <a:ea typeface="微软雅黑" panose="020B0503020204020204" charset="-122"/>
            </a:endParaRPr>
          </a:p>
          <a:p>
            <a:pPr fontAlgn="auto">
              <a:lnSpc>
                <a:spcPts val="4500"/>
              </a:lnSpc>
            </a:pPr>
            <a:r>
              <a:rPr sz="2000" dirty="0">
                <a:latin typeface="微软雅黑" panose="020B0503020204020204" charset="-122"/>
                <a:ea typeface="微软雅黑" panose="020B0503020204020204" charset="-122"/>
                <a:cs typeface="Times New Roman" panose="02020703060505090304"/>
                <a:sym typeface="+mn-ea"/>
              </a:rPr>
              <a:t>Movies </a:t>
            </a:r>
            <a:r>
              <a:rPr sz="2000" spc="10" dirty="0">
                <a:latin typeface="微软雅黑" panose="020B0503020204020204" charset="-122"/>
                <a:ea typeface="微软雅黑" panose="020B0503020204020204" charset="-122"/>
                <a:cs typeface="Times New Roman" panose="02020703060505090304"/>
                <a:sym typeface="+mn-ea"/>
              </a:rPr>
              <a:t>starring Julia </a:t>
            </a:r>
            <a:r>
              <a:rPr sz="2000" spc="5" dirty="0">
                <a:latin typeface="微软雅黑" panose="020B0503020204020204" charset="-122"/>
                <a:ea typeface="微软雅黑" panose="020B0503020204020204" charset="-122"/>
                <a:cs typeface="Times New Roman" panose="02020703060505090304"/>
                <a:sym typeface="+mn-ea"/>
              </a:rPr>
              <a:t>Roberts </a:t>
            </a:r>
            <a:r>
              <a:rPr sz="2000" spc="10" dirty="0">
                <a:solidFill>
                  <a:schemeClr val="tx1"/>
                </a:solidFill>
                <a:latin typeface="微软雅黑" panose="020B0503020204020204" charset="-122"/>
                <a:ea typeface="微软雅黑" panose="020B0503020204020204" charset="-122"/>
                <a:cs typeface="Times New Roman" panose="02020703060505090304"/>
                <a:sym typeface="+mn-ea"/>
              </a:rPr>
              <a:t>seldom fail </a:t>
            </a:r>
            <a:r>
              <a:rPr sz="2000" dirty="0">
                <a:solidFill>
                  <a:schemeClr val="tx1"/>
                </a:solidFill>
                <a:latin typeface="微软雅黑" panose="020B0503020204020204" charset="-122"/>
                <a:ea typeface="微软雅黑" panose="020B0503020204020204" charset="-122"/>
                <a:cs typeface="Times New Roman" panose="02020703060505090304"/>
                <a:sym typeface="+mn-ea"/>
              </a:rPr>
              <a:t>to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c</a:t>
            </a:r>
            <a:r>
              <a:rPr sz="2000" spc="5" dirty="0">
                <a:latin typeface="微软雅黑" panose="020B0503020204020204" charset="-122"/>
                <a:ea typeface="微软雅黑" panose="020B0503020204020204" charset="-122"/>
                <a:cs typeface="Times New Roman" panose="02020703060505090304"/>
                <a:sym typeface="+mn-ea"/>
              </a:rPr>
              <a:t>apture the </a:t>
            </a:r>
            <a:r>
              <a:rPr sz="2000" spc="10" dirty="0">
                <a:latin typeface="微软雅黑" panose="020B0503020204020204" charset="-122"/>
                <a:ea typeface="微软雅黑" panose="020B0503020204020204" charset="-122"/>
                <a:cs typeface="Times New Roman" panose="02020703060505090304"/>
                <a:sym typeface="+mn-ea"/>
              </a:rPr>
              <a:t>hearts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millions </a:t>
            </a:r>
            <a:r>
              <a:rPr sz="2000" spc="25" dirty="0">
                <a:latin typeface="微软雅黑" panose="020B0503020204020204" charset="-122"/>
                <a:ea typeface="微软雅黑" panose="020B0503020204020204" charset="-122"/>
                <a:cs typeface="Times New Roman" panose="02020703060505090304"/>
                <a:sym typeface="+mn-ea"/>
              </a:rPr>
              <a:t>of </a:t>
            </a:r>
            <a:r>
              <a:rPr sz="2000" spc="5" dirty="0">
                <a:latin typeface="微软雅黑" panose="020B0503020204020204" charset="-122"/>
                <a:ea typeface="微软雅黑" panose="020B0503020204020204" charset="-122"/>
                <a:cs typeface="Times New Roman" panose="02020703060505090304"/>
                <a:sym typeface="+mn-ea"/>
              </a:rPr>
              <a:t>viewers </a:t>
            </a:r>
            <a:r>
              <a:rPr sz="2000" spc="25" dirty="0">
                <a:latin typeface="微软雅黑" panose="020B0503020204020204" charset="-122"/>
                <a:ea typeface="微软雅黑" panose="020B0503020204020204" charset="-122"/>
                <a:cs typeface="Times New Roman" panose="02020703060505090304"/>
                <a:sym typeface="+mn-ea"/>
              </a:rPr>
              <a:t>around </a:t>
            </a:r>
            <a:r>
              <a:rPr sz="2000" spc="5" dirty="0">
                <a:latin typeface="微软雅黑" panose="020B0503020204020204" charset="-122"/>
                <a:ea typeface="微软雅黑" panose="020B0503020204020204" charset="-122"/>
                <a:cs typeface="Times New Roman" panose="02020703060505090304"/>
                <a:sym typeface="+mn-ea"/>
              </a:rPr>
              <a:t>the </a:t>
            </a:r>
            <a:r>
              <a:rPr sz="2000" spc="15" dirty="0">
                <a:latin typeface="微软雅黑" panose="020B0503020204020204" charset="-122"/>
                <a:ea typeface="微软雅黑" panose="020B0503020204020204" charset="-122"/>
                <a:cs typeface="Times New Roman" panose="02020703060505090304"/>
                <a:sym typeface="+mn-ea"/>
              </a:rPr>
              <a:t>world.</a:t>
            </a:r>
            <a:endParaRPr sz="2000" spc="15" dirty="0">
              <a:latin typeface="微软雅黑" panose="020B0503020204020204" charset="-122"/>
              <a:ea typeface="微软雅黑" panose="020B0503020204020204" charset="-122"/>
              <a:cs typeface="Times New Roman" panose="02020703060505090304"/>
              <a:sym typeface="+mn-ea"/>
            </a:endParaRPr>
          </a:p>
          <a:p>
            <a:pPr fontAlgn="auto">
              <a:lnSpc>
                <a:spcPts val="4500"/>
              </a:lnSpc>
            </a:pPr>
            <a:r>
              <a:rPr lang="zh-CN" altLang="en-US" sz="2000" dirty="0">
                <a:latin typeface="微软雅黑" panose="020B0503020204020204" charset="-122"/>
                <a:ea typeface="微软雅黑" panose="020B0503020204020204" charset="-122"/>
              </a:rPr>
              <a:t>② </a:t>
            </a:r>
            <a:r>
              <a:rPr lang="en-US" altLang="zh-CN" sz="2000" dirty="0">
                <a:latin typeface="微软雅黑" panose="020B0503020204020204" charset="-122"/>
                <a:ea typeface="微软雅黑" panose="020B0503020204020204" charset="-122"/>
              </a:rPr>
              <a:t>It is safe to say that  </a:t>
            </a:r>
            <a:r>
              <a:rPr lang="zh-CN" altLang="en-US" sz="2000" dirty="0">
                <a:latin typeface="微软雅黑" panose="020B0503020204020204" charset="-122"/>
                <a:ea typeface="微软雅黑" panose="020B0503020204020204" charset="-122"/>
              </a:rPr>
              <a:t>可以肯定地说，可以毫不夸张地说</a:t>
            </a:r>
            <a:endParaRPr lang="zh-CN" altLang="en-US" sz="2000" dirty="0">
              <a:latin typeface="微软雅黑" panose="020B0503020204020204" charset="-122"/>
              <a:ea typeface="微软雅黑" panose="020B0503020204020204" charset="-122"/>
            </a:endParaRPr>
          </a:p>
          <a:p>
            <a:pPr fontAlgn="auto">
              <a:lnSpc>
                <a:spcPts val="4500"/>
              </a:lnSpc>
            </a:pPr>
            <a:r>
              <a:rPr sz="2000" spc="10" dirty="0">
                <a:solidFill>
                  <a:schemeClr val="tx1"/>
                </a:solidFill>
                <a:latin typeface="微软雅黑" panose="020B0503020204020204" charset="-122"/>
                <a:ea typeface="微软雅黑" panose="020B0503020204020204" charset="-122"/>
                <a:cs typeface="Times New Roman" panose="02020703060505090304"/>
                <a:sym typeface="+mn-ea"/>
              </a:rPr>
              <a:t>It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is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safe </a:t>
            </a:r>
            <a:r>
              <a:rPr sz="2000" dirty="0">
                <a:solidFill>
                  <a:schemeClr val="tx1"/>
                </a:solidFill>
                <a:latin typeface="微软雅黑" panose="020B0503020204020204" charset="-122"/>
                <a:ea typeface="微软雅黑" panose="020B0503020204020204" charset="-122"/>
                <a:cs typeface="Times New Roman" panose="02020703060505090304"/>
                <a:sym typeface="+mn-ea"/>
              </a:rPr>
              <a:t>to say that </a:t>
            </a:r>
            <a:r>
              <a:rPr sz="2000" spc="5" dirty="0">
                <a:solidFill>
                  <a:schemeClr val="tx1"/>
                </a:solidFill>
                <a:latin typeface="微软雅黑" panose="020B0503020204020204" charset="-122"/>
                <a:ea typeface="微软雅黑" panose="020B0503020204020204" charset="-122"/>
                <a:cs typeface="Times New Roman" panose="02020703060505090304"/>
                <a:sym typeface="+mn-ea"/>
              </a:rPr>
              <a:t>t</a:t>
            </a:r>
            <a:r>
              <a:rPr sz="2000" spc="5" dirty="0">
                <a:latin typeface="微软雅黑" panose="020B0503020204020204" charset="-122"/>
                <a:ea typeface="微软雅黑" panose="020B0503020204020204" charset="-122"/>
                <a:cs typeface="Times New Roman" panose="02020703060505090304"/>
                <a:sym typeface="+mn-ea"/>
              </a:rPr>
              <a:t>hese </a:t>
            </a:r>
            <a:r>
              <a:rPr sz="2000" dirty="0">
                <a:latin typeface="微软雅黑" panose="020B0503020204020204" charset="-122"/>
                <a:ea typeface="微软雅黑" panose="020B0503020204020204" charset="-122"/>
                <a:cs typeface="Times New Roman" panose="02020703060505090304"/>
                <a:sym typeface="+mn-ea"/>
              </a:rPr>
              <a:t>stars </a:t>
            </a:r>
            <a:r>
              <a:rPr sz="2000" spc="15" dirty="0">
                <a:latin typeface="微软雅黑" panose="020B0503020204020204" charset="-122"/>
                <a:ea typeface="微软雅黑" panose="020B0503020204020204" charset="-122"/>
                <a:cs typeface="Times New Roman" panose="02020703060505090304"/>
                <a:sym typeface="+mn-ea"/>
              </a:rPr>
              <a:t>draw</a:t>
            </a:r>
            <a:r>
              <a:rPr sz="2000" spc="175" dirty="0">
                <a:latin typeface="微软雅黑" panose="020B0503020204020204" charset="-122"/>
                <a:ea typeface="微软雅黑" panose="020B0503020204020204" charset="-122"/>
                <a:cs typeface="Times New Roman" panose="02020703060505090304"/>
                <a:sym typeface="+mn-ea"/>
              </a:rPr>
              <a:t> </a:t>
            </a:r>
            <a:r>
              <a:rPr sz="2000" spc="15" dirty="0">
                <a:latin typeface="微软雅黑" panose="020B0503020204020204" charset="-122"/>
                <a:ea typeface="微软雅黑" panose="020B0503020204020204" charset="-122"/>
                <a:cs typeface="Times New Roman" panose="02020703060505090304"/>
                <a:sym typeface="+mn-ea"/>
              </a:rPr>
              <a:t>many </a:t>
            </a:r>
            <a:r>
              <a:rPr sz="2000" spc="5" dirty="0">
                <a:latin typeface="微软雅黑" panose="020B0503020204020204" charset="-122"/>
                <a:ea typeface="微软雅黑" panose="020B0503020204020204" charset="-122"/>
                <a:cs typeface="Times New Roman" panose="02020703060505090304"/>
                <a:sym typeface="+mn-ea"/>
              </a:rPr>
              <a:t>viewers </a:t>
            </a:r>
            <a:r>
              <a:rPr sz="2000" dirty="0">
                <a:latin typeface="微软雅黑" panose="020B0503020204020204" charset="-122"/>
                <a:ea typeface="微软雅黑" panose="020B0503020204020204" charset="-122"/>
                <a:cs typeface="Times New Roman" panose="02020703060505090304"/>
                <a:sym typeface="+mn-ea"/>
              </a:rPr>
              <a:t>to </a:t>
            </a:r>
            <a:r>
              <a:rPr sz="2000" spc="5" dirty="0">
                <a:latin typeface="微软雅黑" panose="020B0503020204020204" charset="-122"/>
                <a:ea typeface="微软雅黑" panose="020B0503020204020204" charset="-122"/>
                <a:cs typeface="Times New Roman" panose="02020703060505090304"/>
                <a:sym typeface="+mn-ea"/>
              </a:rPr>
              <a:t>the </a:t>
            </a:r>
            <a:r>
              <a:rPr sz="2000" dirty="0">
                <a:latin typeface="微软雅黑" panose="020B0503020204020204" charset="-122"/>
                <a:ea typeface="微软雅黑" panose="020B0503020204020204" charset="-122"/>
                <a:cs typeface="Times New Roman" panose="02020703060505090304"/>
                <a:sym typeface="+mn-ea"/>
              </a:rPr>
              <a:t>cinema.</a:t>
            </a:r>
            <a:endParaRPr lang="en-US" altLang="zh-CN" sz="2000" dirty="0">
              <a:latin typeface="微软雅黑" panose="020B0503020204020204" charset="-122"/>
              <a:ea typeface="微软雅黑" panose="020B0503020204020204" charset="-122"/>
              <a:cs typeface="Arial" panose="020B0604020202090204"/>
            </a:endParaRPr>
          </a:p>
          <a:p>
            <a:endParaRPr lang="zh-CN" altLang="en-US" sz="2000"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433148" y="457200"/>
            <a:ext cx="7640514" cy="521970"/>
          </a:xfrm>
          <a:prstGeom prst="rect">
            <a:avLst/>
          </a:prstGeom>
          <a:noFill/>
        </p:spPr>
        <p:txBody>
          <a:bodyPr wrap="square" rtlCol="0">
            <a:spAutoFit/>
          </a:bodyPr>
          <a:lstStyle/>
          <a:p>
            <a:r>
              <a:rPr lang="zh-CN" altLang="en-US" sz="2800" b="1" dirty="0">
                <a:solidFill>
                  <a:schemeClr val="accent1">
                    <a:lumMod val="90000"/>
                  </a:schemeClr>
                </a:solidFill>
                <a:latin typeface="微软雅黑" panose="020B0503020204020204" charset="-122"/>
                <a:ea typeface="微软雅黑" panose="020B0503020204020204" charset="-122"/>
              </a:rPr>
              <a:t>真题演练</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7" name="文本框 6"/>
          <p:cNvSpPr txBox="1"/>
          <p:nvPr/>
        </p:nvSpPr>
        <p:spPr>
          <a:xfrm>
            <a:off x="3464511" y="2491258"/>
            <a:ext cx="5262979" cy="1107996"/>
          </a:xfrm>
          <a:prstGeom prst="rect">
            <a:avLst/>
          </a:prstGeom>
          <a:solidFill>
            <a:schemeClr val="accent4"/>
          </a:solidFill>
        </p:spPr>
        <p:txBody>
          <a:bodyPr wrap="none" rtlCol="0">
            <a:spAutoFit/>
          </a:bodyPr>
          <a:lstStyle/>
          <a:p>
            <a:pPr algn="ctr"/>
            <a:r>
              <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rPr>
              <a:t>补全段落练习</a:t>
            </a:r>
            <a:endParaRPr kumimoji="1" lang="zh-CN" altLang="en-US" sz="6600" b="1"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44369" y="1371572"/>
            <a:ext cx="9208770" cy="737235"/>
          </a:xfrm>
          <a:prstGeom prst="rect">
            <a:avLst/>
          </a:prstGeom>
        </p:spPr>
        <p:txBody>
          <a:bodyPr wrap="none">
            <a:spAutoFit/>
          </a:bodyPr>
          <a:lstStyle/>
          <a:p>
            <a:pPr algn="just">
              <a:lnSpc>
                <a:spcPct val="150000"/>
              </a:lnSpc>
            </a:pPr>
            <a:r>
              <a:rPr lang="en-US" altLang="zh-CN" sz="2800" kern="100" dirty="0">
                <a:solidFill>
                  <a:schemeClr val="tx2">
                    <a:lumMod val="75000"/>
                    <a:lumOff val="25000"/>
                  </a:schemeClr>
                </a:solidFill>
                <a:latin typeface="Arial" panose="020B0604020202090204" pitchFamily="34" charset="0"/>
                <a:ea typeface="微软雅黑" panose="020B0503020204020204" charset="-122"/>
                <a:cs typeface="Arial" panose="020B0604020202090204" pitchFamily="34" charset="0"/>
                <a:sym typeface="+mn-ea"/>
              </a:rPr>
              <a:t> </a:t>
            </a:r>
            <a:r>
              <a:rPr lang="en-US" altLang="zh-CN" sz="2800" b="1" kern="100" dirty="0">
                <a:solidFill>
                  <a:schemeClr val="tx1"/>
                </a:solidFill>
                <a:latin typeface="Georgia" panose="02040802050405020203" pitchFamily="18" charset="0"/>
                <a:ea typeface="微软雅黑" panose="020B0503020204020204" charset="-122"/>
                <a:cs typeface="Arial" panose="020B0604020202090204" pitchFamily="34" charset="0"/>
                <a:sym typeface="+mn-ea"/>
              </a:rPr>
              <a:t>The Positive Effects of Owning a Dog on Children</a:t>
            </a:r>
            <a:endParaRPr lang="en-US" altLang="zh-CN" sz="2800" b="1" kern="100" dirty="0">
              <a:solidFill>
                <a:schemeClr val="tx1"/>
              </a:solidFill>
              <a:effectLst/>
              <a:latin typeface="Georgia" panose="02040802050405020203" pitchFamily="18" charset="0"/>
              <a:ea typeface="微软雅黑" panose="020B0503020204020204" charset="-122"/>
              <a:cs typeface="Arial" panose="020B0604020202090204" pitchFamily="34" charset="0"/>
              <a:sym typeface="+mn-ea"/>
            </a:endParaRPr>
          </a:p>
        </p:txBody>
      </p:sp>
      <p:pic>
        <p:nvPicPr>
          <p:cNvPr id="11266" name="Picture 2" descr="https://timgsa.baidu.com/timg?image&amp;quality=80&amp;size=b9999_10000&amp;sec=1488796241392&amp;di=a53e435626ebdd44d113dfb0f39679a8&amp;imgtype=0&amp;src=http%3A%2F%2Fimg7.ph.126.net%2FOa-4fdqTJCQaoyCb1-VlpA%3D%3D%2F281306091726340848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42958" y="2684780"/>
            <a:ext cx="5506085" cy="365696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79997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3895" y="802509"/>
            <a:ext cx="7740162" cy="4143375"/>
          </a:xfrm>
          <a:prstGeom prst="rect">
            <a:avLst/>
          </a:prstGeom>
        </p:spPr>
        <p:txBody>
          <a:bodyPr wrap="square">
            <a:spAutoFit/>
          </a:bodyPr>
          <a:lstStyle/>
          <a:p>
            <a:pPr algn="just" fontAlgn="auto">
              <a:lnSpc>
                <a:spcPts val="4000"/>
              </a:lnSpc>
            </a:pP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①</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Dogs are the best friend of children. The dog and the child teach each other things and they look after each other. Owning a dog can have positive effects on a child's development. Having a dog develops a child's sense of responsibility, broadens his capacity for empathy, and teaches him the nature of friendship.</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4000"/>
              </a:lnSpc>
            </a:pP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indent="152400" algn="just">
              <a:lnSpc>
                <a:spcPct val="150000"/>
              </a:lnSpc>
              <a:spcAft>
                <a:spcPts val="0"/>
              </a:spcAft>
            </a:pPr>
            <a:endParaRPr lang="zh-CN" altLang="en-US"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115300" y="1012825"/>
            <a:ext cx="4114800" cy="2784475"/>
          </a:xfrm>
          <a:prstGeom prst="rect">
            <a:avLst/>
          </a:prstGeom>
          <a:noFill/>
        </p:spPr>
        <p:txBody>
          <a:bodyPr wrap="square" rtlCol="0">
            <a:spAutoFit/>
          </a:bodyPr>
          <a:lstStyle/>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positive adj. </a:t>
            </a:r>
            <a:r>
              <a:rPr lang="zh-CN" altLang="en-US" sz="2000" dirty="0">
                <a:latin typeface="微软雅黑" panose="020B0503020204020204" charset="-122"/>
                <a:ea typeface="微软雅黑" panose="020B0503020204020204" charset="-122"/>
                <a:cs typeface="Arial" panose="020B0604020202090204" pitchFamily="34" charset="0"/>
                <a:sym typeface="+mn-ea"/>
              </a:rPr>
              <a:t>积极的</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broaden v. </a:t>
            </a:r>
            <a:r>
              <a:rPr lang="zh-CN" altLang="en-US" sz="2000" dirty="0">
                <a:latin typeface="微软雅黑" panose="020B0503020204020204" charset="-122"/>
                <a:ea typeface="微软雅黑" panose="020B0503020204020204" charset="-122"/>
                <a:cs typeface="Arial" panose="020B0604020202090204" pitchFamily="34" charset="0"/>
                <a:sym typeface="+mn-ea"/>
              </a:rPr>
              <a:t>开阔</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capacity  [kə'pæsəti] n. </a:t>
            </a:r>
            <a:r>
              <a:rPr lang="zh-CN" altLang="en-US" sz="2000" dirty="0">
                <a:latin typeface="微软雅黑" panose="020B0503020204020204" charset="-122"/>
                <a:ea typeface="微软雅黑" panose="020B0503020204020204" charset="-122"/>
                <a:cs typeface="Arial" panose="020B0604020202090204" pitchFamily="34" charset="0"/>
                <a:sym typeface="+mn-ea"/>
              </a:rPr>
              <a:t>能力</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empathy  ['ɛmpəθi] n. </a:t>
            </a:r>
            <a:r>
              <a:rPr lang="zh-CN" altLang="en-US" sz="2000" dirty="0">
                <a:latin typeface="微软雅黑" panose="020B0503020204020204" charset="-122"/>
                <a:ea typeface="微软雅黑" panose="020B0503020204020204" charset="-122"/>
                <a:cs typeface="Arial" panose="020B0604020202090204" pitchFamily="34" charset="0"/>
                <a:sym typeface="+mn-ea"/>
              </a:rPr>
              <a:t>共鸣</a:t>
            </a:r>
            <a:r>
              <a:rPr lang="en-US" altLang="zh-CN" sz="2000" dirty="0">
                <a:latin typeface="微软雅黑" panose="020B0503020204020204" charset="-122"/>
                <a:ea typeface="微软雅黑" panose="020B0503020204020204" charset="-122"/>
                <a:cs typeface="Arial" panose="020B0604020202090204" pitchFamily="34" charset="0"/>
                <a:sym typeface="+mn-ea"/>
              </a:rPr>
              <a:t>, </a:t>
            </a:r>
            <a:r>
              <a:rPr lang="zh-CN" altLang="en-US" sz="2000" dirty="0">
                <a:latin typeface="微软雅黑" panose="020B0503020204020204" charset="-122"/>
                <a:ea typeface="微软雅黑" panose="020B0503020204020204" charset="-122"/>
                <a:cs typeface="Arial" panose="020B0604020202090204" pitchFamily="34" charset="0"/>
                <a:sym typeface="+mn-ea"/>
              </a:rPr>
              <a:t>同感</a:t>
            </a:r>
            <a:endParaRPr lang="en-US" altLang="zh-CN" sz="2000" dirty="0">
              <a:latin typeface="微软雅黑" panose="020B0503020204020204" charset="-122"/>
              <a:ea typeface="微软雅黑" panose="020B0503020204020204" charset="-122"/>
              <a:cs typeface="Arial" panose="020B060402020209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79997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3895" y="802509"/>
            <a:ext cx="7740162" cy="4143375"/>
          </a:xfrm>
          <a:prstGeom prst="rect">
            <a:avLst/>
          </a:prstGeom>
        </p:spPr>
        <p:txBody>
          <a:bodyPr wrap="square">
            <a:spAutoFit/>
          </a:bodyPr>
          <a:lstStyle/>
          <a:p>
            <a:pPr algn="just" fontAlgn="auto">
              <a:lnSpc>
                <a:spcPts val="4000"/>
              </a:lnSpc>
            </a:pP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①</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Dogs/ are the best friend/ of children. The dog/ and the child/ teach each other things/ and they look after each other. Owning a dog/ can have positive effects/ on a child's development. Having a dog/ develops a child's sense of responsibility,/ broadens his capacity/ for empathy,/ and teaches him the nature of friendship.</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4000"/>
              </a:lnSpc>
            </a:pP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indent="152400" algn="just">
              <a:lnSpc>
                <a:spcPct val="150000"/>
              </a:lnSpc>
              <a:spcAft>
                <a:spcPts val="0"/>
              </a:spcAft>
            </a:pPr>
            <a:endParaRPr lang="zh-CN" altLang="en-US"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115300" y="1012825"/>
            <a:ext cx="4114800" cy="2784475"/>
          </a:xfrm>
          <a:prstGeom prst="rect">
            <a:avLst/>
          </a:prstGeom>
          <a:noFill/>
        </p:spPr>
        <p:txBody>
          <a:bodyPr wrap="square" rtlCol="0">
            <a:spAutoFit/>
          </a:bodyPr>
          <a:lstStyle/>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positive adj. </a:t>
            </a:r>
            <a:r>
              <a:rPr lang="zh-CN" altLang="en-US" sz="2000" dirty="0">
                <a:latin typeface="微软雅黑" panose="020B0503020204020204" charset="-122"/>
                <a:ea typeface="微软雅黑" panose="020B0503020204020204" charset="-122"/>
                <a:cs typeface="Arial" panose="020B0604020202090204" pitchFamily="34" charset="0"/>
                <a:sym typeface="+mn-ea"/>
              </a:rPr>
              <a:t>积极的</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broaden v. </a:t>
            </a:r>
            <a:r>
              <a:rPr lang="zh-CN" altLang="en-US" sz="2000" dirty="0">
                <a:latin typeface="微软雅黑" panose="020B0503020204020204" charset="-122"/>
                <a:ea typeface="微软雅黑" panose="020B0503020204020204" charset="-122"/>
                <a:cs typeface="Arial" panose="020B0604020202090204" pitchFamily="34" charset="0"/>
                <a:sym typeface="+mn-ea"/>
              </a:rPr>
              <a:t>开阔</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capacity  [kə'pæsəti] n. </a:t>
            </a:r>
            <a:r>
              <a:rPr lang="zh-CN" altLang="en-US" sz="2000" dirty="0">
                <a:latin typeface="微软雅黑" panose="020B0503020204020204" charset="-122"/>
                <a:ea typeface="微软雅黑" panose="020B0503020204020204" charset="-122"/>
                <a:cs typeface="Arial" panose="020B0604020202090204" pitchFamily="34" charset="0"/>
                <a:sym typeface="+mn-ea"/>
              </a:rPr>
              <a:t>能力</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empathy  ['ɛmpəθi] n. </a:t>
            </a:r>
            <a:r>
              <a:rPr lang="zh-CN" altLang="en-US" sz="2000" dirty="0">
                <a:latin typeface="微软雅黑" panose="020B0503020204020204" charset="-122"/>
                <a:ea typeface="微软雅黑" panose="020B0503020204020204" charset="-122"/>
                <a:cs typeface="Arial" panose="020B0604020202090204" pitchFamily="34" charset="0"/>
                <a:sym typeface="+mn-ea"/>
              </a:rPr>
              <a:t>共鸣</a:t>
            </a:r>
            <a:r>
              <a:rPr lang="en-US" altLang="zh-CN" sz="2000" dirty="0">
                <a:latin typeface="微软雅黑" panose="020B0503020204020204" charset="-122"/>
                <a:ea typeface="微软雅黑" panose="020B0503020204020204" charset="-122"/>
                <a:cs typeface="Arial" panose="020B0604020202090204" pitchFamily="34" charset="0"/>
                <a:sym typeface="+mn-ea"/>
              </a:rPr>
              <a:t>, </a:t>
            </a:r>
            <a:r>
              <a:rPr lang="zh-CN" altLang="en-US" sz="2000" dirty="0">
                <a:latin typeface="微软雅黑" panose="020B0503020204020204" charset="-122"/>
                <a:ea typeface="微软雅黑" panose="020B0503020204020204" charset="-122"/>
                <a:cs typeface="Arial" panose="020B0604020202090204" pitchFamily="34" charset="0"/>
                <a:sym typeface="+mn-ea"/>
              </a:rPr>
              <a:t>同感</a:t>
            </a:r>
            <a:endParaRPr lang="en-US" altLang="zh-CN" sz="2000" dirty="0">
              <a:latin typeface="微软雅黑" panose="020B0503020204020204" charset="-122"/>
              <a:ea typeface="微软雅黑" panose="020B0503020204020204" charset="-122"/>
              <a:cs typeface="Arial" panose="020B060402020209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7999730"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3895" y="802509"/>
            <a:ext cx="7740162" cy="5990590"/>
          </a:xfrm>
          <a:prstGeom prst="rect">
            <a:avLst/>
          </a:prstGeom>
        </p:spPr>
        <p:txBody>
          <a:bodyPr wrap="square">
            <a:spAutoFit/>
          </a:bodyPr>
          <a:lstStyle/>
          <a:p>
            <a:pPr algn="just" fontAlgn="auto">
              <a:lnSpc>
                <a:spcPts val="4000"/>
              </a:lnSpc>
            </a:pP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①</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Dogs are the best friend of children. The dog and the child teach each other things and they look after each other. Owning a dog can have positive effects on a child's development. </a:t>
            </a:r>
            <a:r>
              <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rPr>
              <a:t>Having a dog develops a child's sense of responsibility, broadens his capacity for empathy, and teaches him the nature of friendship.</a:t>
            </a:r>
            <a:endPar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4000"/>
              </a:lnSpc>
            </a:pPr>
            <a:endPar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全文主题句：</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养狗的三个好处 ① 提升孩子的责任感 ② 提升他们产生共鸣的能力 ③ 教会他们友谊的真谛</a:t>
            </a:r>
            <a:endPar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endParaRPr>
          </a:p>
          <a:p>
            <a:pPr algn="just">
              <a:lnSpc>
                <a:spcPct val="200000"/>
              </a:lnSpc>
            </a:pP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indent="152400" algn="just">
              <a:lnSpc>
                <a:spcPct val="150000"/>
              </a:lnSpc>
              <a:spcAft>
                <a:spcPts val="0"/>
              </a:spcAft>
            </a:pPr>
            <a:endParaRPr lang="zh-CN" altLang="en-US"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115300" y="1012825"/>
            <a:ext cx="4114800" cy="2784475"/>
          </a:xfrm>
          <a:prstGeom prst="rect">
            <a:avLst/>
          </a:prstGeom>
          <a:noFill/>
        </p:spPr>
        <p:txBody>
          <a:bodyPr wrap="square" rtlCol="0">
            <a:spAutoFit/>
          </a:bodyPr>
          <a:lstStyle/>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positive adj. </a:t>
            </a:r>
            <a:r>
              <a:rPr lang="zh-CN" altLang="en-US" sz="2000" dirty="0">
                <a:latin typeface="微软雅黑" panose="020B0503020204020204" charset="-122"/>
                <a:ea typeface="微软雅黑" panose="020B0503020204020204" charset="-122"/>
                <a:cs typeface="Arial" panose="020B0604020202090204" pitchFamily="34" charset="0"/>
                <a:sym typeface="+mn-ea"/>
              </a:rPr>
              <a:t>积极的</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broaden v. </a:t>
            </a:r>
            <a:r>
              <a:rPr lang="zh-CN" altLang="en-US" sz="2000" dirty="0">
                <a:latin typeface="微软雅黑" panose="020B0503020204020204" charset="-122"/>
                <a:ea typeface="微软雅黑" panose="020B0503020204020204" charset="-122"/>
                <a:cs typeface="Arial" panose="020B0604020202090204" pitchFamily="34" charset="0"/>
                <a:sym typeface="+mn-ea"/>
              </a:rPr>
              <a:t>开阔</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capacity  [kə'pæsəti] n. </a:t>
            </a:r>
            <a:r>
              <a:rPr lang="zh-CN" altLang="en-US" sz="2000" dirty="0">
                <a:latin typeface="微软雅黑" panose="020B0503020204020204" charset="-122"/>
                <a:ea typeface="微软雅黑" panose="020B0503020204020204" charset="-122"/>
                <a:cs typeface="Arial" panose="020B0604020202090204" pitchFamily="34" charset="0"/>
                <a:sym typeface="+mn-ea"/>
              </a:rPr>
              <a:t>能力</a:t>
            </a: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endParaRPr lang="en-US" altLang="zh-CN" sz="2000" dirty="0">
              <a:latin typeface="微软雅黑" panose="020B0503020204020204" charset="-122"/>
              <a:ea typeface="微软雅黑" panose="020B0503020204020204" charset="-122"/>
              <a:cs typeface="Arial" panose="020B0604020202090204" pitchFamily="34" charset="0"/>
            </a:endParaRPr>
          </a:p>
          <a:p>
            <a:pPr fontAlgn="auto">
              <a:lnSpc>
                <a:spcPts val="3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empathy  ['ɛmpəθi] n. </a:t>
            </a:r>
            <a:r>
              <a:rPr lang="zh-CN" altLang="en-US" sz="2000" dirty="0">
                <a:latin typeface="微软雅黑" panose="020B0503020204020204" charset="-122"/>
                <a:ea typeface="微软雅黑" panose="020B0503020204020204" charset="-122"/>
                <a:cs typeface="Arial" panose="020B0604020202090204" pitchFamily="34" charset="0"/>
                <a:sym typeface="+mn-ea"/>
              </a:rPr>
              <a:t>共鸣</a:t>
            </a:r>
            <a:r>
              <a:rPr lang="en-US" altLang="zh-CN" sz="2000" dirty="0">
                <a:latin typeface="微软雅黑" panose="020B0503020204020204" charset="-122"/>
                <a:ea typeface="微软雅黑" panose="020B0503020204020204" charset="-122"/>
                <a:cs typeface="Arial" panose="020B0604020202090204" pitchFamily="34" charset="0"/>
                <a:sym typeface="+mn-ea"/>
              </a:rPr>
              <a:t>, </a:t>
            </a:r>
            <a:r>
              <a:rPr lang="zh-CN" altLang="en-US" sz="2000" dirty="0">
                <a:latin typeface="微软雅黑" panose="020B0503020204020204" charset="-122"/>
                <a:ea typeface="微软雅黑" panose="020B0503020204020204" charset="-122"/>
                <a:cs typeface="Arial" panose="020B0604020202090204" pitchFamily="34" charset="0"/>
                <a:sym typeface="+mn-ea"/>
              </a:rPr>
              <a:t>同感</a:t>
            </a:r>
            <a:endParaRPr lang="en-US" altLang="zh-CN" sz="2000" dirty="0">
              <a:latin typeface="微软雅黑" panose="020B0503020204020204" charset="-122"/>
              <a:ea typeface="微软雅黑" panose="020B0503020204020204" charset="-122"/>
              <a:cs typeface="Arial" panose="020B060402020209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309370" y="1927225"/>
            <a:ext cx="9573260" cy="2553335"/>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②</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缺失段落：第二段</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段落主题：？</a:t>
            </a:r>
            <a:endParaRPr lang="zh-CN" altLang="en-US"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4246245"/>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③</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 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产生共鸣的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说话，言语</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empathize with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有同感，产生共鸣</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体贴的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关心他人的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aggressive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挑衅的、有攻击性的、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有上进心的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4246245"/>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③</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 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产生共鸣的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说话，言语</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empathize with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有同感，产生共鸣</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体贴的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关心他人的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aggressive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挑衅的、有攻击性的、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有上进心的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5631180"/>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③</a:t>
            </a:r>
            <a:r>
              <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 </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主题句：</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孩子们通过养狗学习到的另一课就是如何产生共鸣</a:t>
            </a:r>
            <a:endParaRPr lang="zh-CN" altLang="en-US" sz="2000" kern="100" dirty="0">
              <a:solidFill>
                <a:srgbClr val="FF0000"/>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产生共鸣的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说话，言语</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empathize with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有同感，产生共鸣</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体贴的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关心他人的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aggressive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挑衅的、有攻击性的、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有上进心的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1.2.1.1</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时间顺序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1428404"/>
          </a:xfrm>
          <a:prstGeom prst="rect">
            <a:avLst/>
          </a:prstGeom>
        </p:spPr>
        <p:txBody>
          <a:bodyPr wrap="square">
            <a:spAutoFit/>
          </a:bodyPr>
          <a:lstStyle/>
          <a:p>
            <a:pPr indent="800100" algn="just">
              <a:lnSpc>
                <a:spcPct val="150000"/>
              </a:lnSpc>
              <a:spcAft>
                <a:spcPts val="0"/>
              </a:spcAft>
            </a:pPr>
            <a:r>
              <a:rPr lang="zh-CN" altLang="en-US"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时间顺序是记叙文最常用的写作发展顺序。</a:t>
            </a:r>
            <a:endParaRPr lang="en-US" altLang="zh-CN" sz="2400" b="1"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年份（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year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），岁数（</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age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），季节（</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season</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），月份（</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month</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），时分（</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hour/minute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a:p>
            <a:pPr indent="800100" algn="just">
              <a:lnSpc>
                <a:spcPct val="150000"/>
              </a:lnSpc>
              <a:spcAft>
                <a:spcPts val="0"/>
              </a:spcAft>
            </a:pPr>
            <a:endPar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04634"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301625" y="77470"/>
            <a:ext cx="3562350" cy="368300"/>
          </a:xfrm>
          <a:prstGeom prst="rect">
            <a:avLst/>
          </a:prstGeom>
          <a:noFill/>
        </p:spPr>
        <p:txBody>
          <a:bodyPr wrap="none" rtlCol="0">
            <a:spAutoFit/>
          </a:bodyPr>
          <a:p>
            <a:pPr algn="l"/>
            <a:r>
              <a:rPr lang="zh-CN" altLang="en-US">
                <a:solidFill>
                  <a:schemeClr val="accent4">
                    <a:lumMod val="20000"/>
                    <a:lumOff val="80000"/>
                  </a:schemeClr>
                </a:solidFill>
              </a:rPr>
              <a:t>1.2.2.4举例说明(Examplification)</a:t>
            </a:r>
            <a:endParaRPr lang="zh-CN" altLang="en-US">
              <a:solidFill>
                <a:schemeClr val="accent4">
                  <a:lumMod val="20000"/>
                  <a:lumOff val="80000"/>
                </a:schemeClr>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4194810"/>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Being considerate and caring are important characteristics in a good friend. One of the most significant benefits of owning a dog is the example of true friendship that a dog provides. 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 A child who has learned to be as good a friend to others as his dog is to him will have learned one of the most valuable lessons in life.</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特征、特色</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无条件的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冷漠</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忽视</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轻拍</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接受</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消极的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appreciation  [ə,priʃɪ'eʃən]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感激</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珍贵的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4605020"/>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Being considerate/ and caring/ are important characteristics/ in a good friend. One of the most significant benefits/ of owning a dog/ is the example/ of true friendship/ that a dog provides. 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 A child/ who has learned to be/ as good a friend to others/ as his dog is to him/ will have learned/ one of the most valuable lessons/ in life.</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特征、特色</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无条件的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冷漠</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忽视</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轻拍</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接受</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消极的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appreciation  [ə,priʃɪ'eʃən]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感激</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珍贵的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5015865"/>
          </a:xfrm>
          <a:prstGeom prst="rect">
            <a:avLst/>
          </a:prstGeom>
        </p:spPr>
        <p:txBody>
          <a:bodyPr wrap="square">
            <a:spAutoFit/>
          </a:bodyPr>
          <a:lstStyle/>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④</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Being considerate and caring are important characteristics in a good friend. </a:t>
            </a:r>
            <a:r>
              <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rPr>
              <a:t>One of the most significant benefits of owning a dog is the example of true friendship that a dog provides. </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 dog gives unconditional love to its owner. A dog will not stop loving its owner because of a little anger, indifference, or neglect. A dog will wait patiently for its owner to pat its head and say a few kind words. This acceptance of the negative qualities and appreciation for the positive qualities of its owner provide a wonderful model of how to be a good friend. A child who has learned to be as good a friend to others as his dog is to him will have learned one of the most valuable lessons in life.</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32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32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主题句：</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9030335" y="802640"/>
            <a:ext cx="4114800" cy="4579620"/>
          </a:xfrm>
          <a:prstGeom prst="rect">
            <a:avLst/>
          </a:prstGeom>
          <a:noFill/>
        </p:spPr>
        <p:txBody>
          <a:bodyPr wrap="square" rtlCol="0">
            <a:spAutoFit/>
          </a:bodyPr>
          <a:lstStyle/>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characteristic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特征、特色</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unconditional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无条件的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indifference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冷漠</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neglect   [nɪ'glɛkt]   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忽视</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pat  v.</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轻拍</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acceptance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接受</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negative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消极的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appreciation  [ə,priʃɪ'eʃən]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感激</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fontAlgn="auto">
              <a:lnSpc>
                <a:spcPts val="35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valuable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珍贵的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3169285"/>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⑤</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These are some of the most important lessons a child will ever learn. The benefits of owning a dog will last in the child's entire lifetime. The understanding and appreciation of responsibility, empathy, and friendship that a child develops from the experience of having a dog will help him or her grow into a reliable, caring, and mature adult.</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9030335" y="802640"/>
            <a:ext cx="4114800" cy="4523105"/>
          </a:xfrm>
          <a:prstGeom prst="rect">
            <a:avLst/>
          </a:prstGeom>
          <a:noFill/>
        </p:spPr>
        <p:txBody>
          <a:bodyPr wrap="square" rtlCol="0">
            <a:spAutoFit/>
          </a:bodyPr>
          <a:lstStyle/>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benefit   n. </a:t>
            </a:r>
            <a:r>
              <a:rPr lang="zh-CN" altLang="en-US" dirty="0">
                <a:latin typeface="微软雅黑" panose="020B0503020204020204" charset="-122"/>
                <a:ea typeface="微软雅黑" panose="020B0503020204020204" charset="-122"/>
                <a:cs typeface="Arial" panose="020B0604020202090204" pitchFamily="34" charset="0"/>
                <a:sym typeface="+mn-ea"/>
              </a:rPr>
              <a:t>利益，好处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last    v.</a:t>
            </a:r>
            <a:r>
              <a:rPr lang="zh-CN" altLang="en-US" dirty="0">
                <a:latin typeface="微软雅黑" panose="020B0503020204020204" charset="-122"/>
                <a:ea typeface="微软雅黑" panose="020B0503020204020204" charset="-122"/>
                <a:cs typeface="Arial" panose="020B0604020202090204" pitchFamily="34" charset="0"/>
                <a:sym typeface="+mn-ea"/>
              </a:rPr>
              <a:t>持续</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lifetime  n.</a:t>
            </a:r>
            <a:r>
              <a:rPr lang="zh-CN" altLang="en-US" dirty="0">
                <a:latin typeface="微软雅黑" panose="020B0503020204020204" charset="-122"/>
                <a:ea typeface="微软雅黑" panose="020B0503020204020204" charset="-122"/>
                <a:cs typeface="Arial" panose="020B0604020202090204" pitchFamily="34" charset="0"/>
                <a:sym typeface="+mn-ea"/>
              </a:rPr>
              <a:t>一生、寿命</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entire    adj. </a:t>
            </a:r>
            <a:r>
              <a:rPr lang="zh-CN" altLang="en-US" dirty="0">
                <a:latin typeface="微软雅黑" panose="020B0503020204020204" charset="-122"/>
                <a:ea typeface="微软雅黑" panose="020B0503020204020204" charset="-122"/>
                <a:cs typeface="Arial" panose="020B0604020202090204" pitchFamily="34" charset="0"/>
                <a:sym typeface="+mn-ea"/>
              </a:rPr>
              <a:t>完整的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reliable   adj. </a:t>
            </a:r>
            <a:r>
              <a:rPr lang="zh-CN" altLang="en-US" dirty="0">
                <a:latin typeface="微软雅黑" panose="020B0503020204020204" charset="-122"/>
                <a:ea typeface="微软雅黑" panose="020B0503020204020204" charset="-122"/>
                <a:cs typeface="Arial" panose="020B0604020202090204" pitchFamily="34" charset="0"/>
                <a:sym typeface="+mn-ea"/>
              </a:rPr>
              <a:t>可靠的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mature   adj. </a:t>
            </a:r>
            <a:r>
              <a:rPr lang="zh-CN" altLang="en-US" dirty="0">
                <a:latin typeface="微软雅黑" panose="020B0503020204020204" charset="-122"/>
                <a:ea typeface="微软雅黑" panose="020B0503020204020204" charset="-122"/>
                <a:cs typeface="Arial" panose="020B0604020202090204" pitchFamily="34" charset="0"/>
                <a:sym typeface="+mn-ea"/>
              </a:rPr>
              <a:t>成熟的</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appreciation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感激、欣赏、理解、明白</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3784600"/>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⑤</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These are/ some of the most important lessons/ a child will ever learn. The benefits/ of owning a dog/ will last/ in the child's entire lifetime. The understanding/ and appreciation/ of responsibility, empathy, and friendship/ that a child/ develops from the experience /of having a dog/ will help him/ or her grow into a reliable, caring, /and mature adult.</a:t>
            </a: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9030335" y="802640"/>
            <a:ext cx="4114800" cy="4523105"/>
          </a:xfrm>
          <a:prstGeom prst="rect">
            <a:avLst/>
          </a:prstGeom>
          <a:noFill/>
        </p:spPr>
        <p:txBody>
          <a:bodyPr wrap="square" rtlCol="0">
            <a:spAutoFit/>
          </a:bodyPr>
          <a:lstStyle/>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benefit   n. </a:t>
            </a:r>
            <a:r>
              <a:rPr lang="zh-CN" altLang="en-US" dirty="0">
                <a:latin typeface="微软雅黑" panose="020B0503020204020204" charset="-122"/>
                <a:ea typeface="微软雅黑" panose="020B0503020204020204" charset="-122"/>
                <a:cs typeface="Arial" panose="020B0604020202090204" pitchFamily="34" charset="0"/>
                <a:sym typeface="+mn-ea"/>
              </a:rPr>
              <a:t>利益，好处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last    v.</a:t>
            </a:r>
            <a:r>
              <a:rPr lang="zh-CN" altLang="en-US" dirty="0">
                <a:latin typeface="微软雅黑" panose="020B0503020204020204" charset="-122"/>
                <a:ea typeface="微软雅黑" panose="020B0503020204020204" charset="-122"/>
                <a:cs typeface="Arial" panose="020B0604020202090204" pitchFamily="34" charset="0"/>
                <a:sym typeface="+mn-ea"/>
              </a:rPr>
              <a:t>持续</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lifetime  n.</a:t>
            </a:r>
            <a:r>
              <a:rPr lang="zh-CN" altLang="en-US" dirty="0">
                <a:latin typeface="微软雅黑" panose="020B0503020204020204" charset="-122"/>
                <a:ea typeface="微软雅黑" panose="020B0503020204020204" charset="-122"/>
                <a:cs typeface="Arial" panose="020B0604020202090204" pitchFamily="34" charset="0"/>
                <a:sym typeface="+mn-ea"/>
              </a:rPr>
              <a:t>一生、寿命</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entire    adj. </a:t>
            </a:r>
            <a:r>
              <a:rPr lang="zh-CN" altLang="en-US" dirty="0">
                <a:latin typeface="微软雅黑" panose="020B0503020204020204" charset="-122"/>
                <a:ea typeface="微软雅黑" panose="020B0503020204020204" charset="-122"/>
                <a:cs typeface="Arial" panose="020B0604020202090204" pitchFamily="34" charset="0"/>
                <a:sym typeface="+mn-ea"/>
              </a:rPr>
              <a:t>完整的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reliable   adj. </a:t>
            </a:r>
            <a:r>
              <a:rPr lang="zh-CN" altLang="en-US" dirty="0">
                <a:latin typeface="微软雅黑" panose="020B0503020204020204" charset="-122"/>
                <a:ea typeface="微软雅黑" panose="020B0503020204020204" charset="-122"/>
                <a:cs typeface="Arial" panose="020B0604020202090204" pitchFamily="34" charset="0"/>
                <a:sym typeface="+mn-ea"/>
              </a:rPr>
              <a:t>可靠的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mature   adj. </a:t>
            </a:r>
            <a:r>
              <a:rPr lang="zh-CN" altLang="en-US" dirty="0">
                <a:latin typeface="微软雅黑" panose="020B0503020204020204" charset="-122"/>
                <a:ea typeface="微软雅黑" panose="020B0503020204020204" charset="-122"/>
                <a:cs typeface="Arial" panose="020B0604020202090204" pitchFamily="34" charset="0"/>
                <a:sym typeface="+mn-ea"/>
              </a:rPr>
              <a:t>成熟的</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appreciation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n.</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感激、欣赏、理解、明白</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93000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699500" cy="4810760"/>
          </a:xfrm>
          <a:prstGeom prst="rect">
            <a:avLst/>
          </a:prstGeom>
        </p:spPr>
        <p:txBody>
          <a:bodyPr wrap="square">
            <a:spAutoFit/>
          </a:bodyPr>
          <a:lstStyle/>
          <a:p>
            <a:pPr algn="just">
              <a:lnSpc>
                <a:spcPct val="20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⑤</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These are some of the most important lessons a child will ever learn. The benefits of owning a dog will last in the child's entire lifetime. </a:t>
            </a:r>
            <a:r>
              <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rPr>
              <a:t>The understanding and appreciation of responsibility, empathy, and friendship that a child develops from the experience of having a dog will help him or her grow into a reliable, caring, and mature adult.</a:t>
            </a:r>
            <a:endPar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200000"/>
              </a:lnSpc>
            </a:pPr>
            <a:endParaRPr lang="en-US" altLang="zh-CN" sz="2000" u="sng"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4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主题句：</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孩子从养狗的经历中领悟到了什么是责任感，共鸣和友谊，这一点会帮助他成为一个可靠的，关心他人的，成熟的成年人。</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9030335" y="802640"/>
            <a:ext cx="4114800" cy="3415030"/>
          </a:xfrm>
          <a:prstGeom prst="rect">
            <a:avLst/>
          </a:prstGeom>
          <a:noFill/>
        </p:spPr>
        <p:txBody>
          <a:bodyPr wrap="square" rtlCol="0">
            <a:spAutoFit/>
          </a:bodyPr>
          <a:lstStyle/>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benefit   n. </a:t>
            </a:r>
            <a:r>
              <a:rPr lang="zh-CN" altLang="en-US" dirty="0">
                <a:latin typeface="微软雅黑" panose="020B0503020204020204" charset="-122"/>
                <a:ea typeface="微软雅黑" panose="020B0503020204020204" charset="-122"/>
                <a:cs typeface="Arial" panose="020B0604020202090204" pitchFamily="34" charset="0"/>
                <a:sym typeface="+mn-ea"/>
              </a:rPr>
              <a:t>利益，好处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last    v.</a:t>
            </a:r>
            <a:r>
              <a:rPr lang="zh-CN" altLang="en-US" dirty="0">
                <a:latin typeface="微软雅黑" panose="020B0503020204020204" charset="-122"/>
                <a:ea typeface="微软雅黑" panose="020B0503020204020204" charset="-122"/>
                <a:cs typeface="Arial" panose="020B0604020202090204" pitchFamily="34" charset="0"/>
                <a:sym typeface="+mn-ea"/>
              </a:rPr>
              <a:t>持续</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lifetime  n.</a:t>
            </a:r>
            <a:r>
              <a:rPr lang="zh-CN" altLang="en-US" dirty="0">
                <a:latin typeface="微软雅黑" panose="020B0503020204020204" charset="-122"/>
                <a:ea typeface="微软雅黑" panose="020B0503020204020204" charset="-122"/>
                <a:cs typeface="Arial" panose="020B0604020202090204" pitchFamily="34" charset="0"/>
                <a:sym typeface="+mn-ea"/>
              </a:rPr>
              <a:t>一生、寿命</a:t>
            </a:r>
            <a:endParaRPr lang="zh-CN" altLang="en-US" dirty="0">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entire    adj. </a:t>
            </a:r>
            <a:r>
              <a:rPr lang="zh-CN" altLang="en-US" dirty="0">
                <a:latin typeface="微软雅黑" panose="020B0503020204020204" charset="-122"/>
                <a:ea typeface="微软雅黑" panose="020B0503020204020204" charset="-122"/>
                <a:cs typeface="Arial" panose="020B0604020202090204" pitchFamily="34" charset="0"/>
                <a:sym typeface="+mn-ea"/>
              </a:rPr>
              <a:t>完整的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reliable   adj. </a:t>
            </a:r>
            <a:r>
              <a:rPr lang="zh-CN" altLang="en-US" dirty="0">
                <a:latin typeface="微软雅黑" panose="020B0503020204020204" charset="-122"/>
                <a:ea typeface="微软雅黑" panose="020B0503020204020204" charset="-122"/>
                <a:cs typeface="Arial" panose="020B0604020202090204" pitchFamily="34" charset="0"/>
                <a:sym typeface="+mn-ea"/>
              </a:rPr>
              <a:t>可靠的</a:t>
            </a:r>
            <a:endParaRPr lang="en-US" altLang="zh-CN" dirty="0">
              <a:latin typeface="微软雅黑" panose="020B0503020204020204" charset="-122"/>
              <a:ea typeface="微软雅黑" panose="020B0503020204020204" charset="-122"/>
              <a:cs typeface="Arial" panose="020B0604020202090204" pitchFamily="34" charset="0"/>
            </a:endParaRPr>
          </a:p>
          <a:p>
            <a:pPr>
              <a:lnSpc>
                <a:spcPct val="200000"/>
              </a:lnSpc>
            </a:pPr>
            <a:r>
              <a:rPr lang="en-US" altLang="zh-CN" dirty="0">
                <a:latin typeface="微软雅黑" panose="020B0503020204020204" charset="-122"/>
                <a:ea typeface="微软雅黑" panose="020B0503020204020204" charset="-122"/>
                <a:cs typeface="Arial" panose="020B0604020202090204" pitchFamily="34" charset="0"/>
                <a:sym typeface="+mn-ea"/>
              </a:rPr>
              <a:t>mature   adj. </a:t>
            </a:r>
            <a:r>
              <a:rPr lang="zh-CN" altLang="en-US" dirty="0">
                <a:latin typeface="微软雅黑" panose="020B0503020204020204" charset="-122"/>
                <a:ea typeface="微软雅黑" panose="020B0503020204020204" charset="-122"/>
                <a:cs typeface="Arial" panose="020B0604020202090204" pitchFamily="34" charset="0"/>
                <a:sym typeface="+mn-ea"/>
              </a:rPr>
              <a:t>成熟的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第一段主题：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养狗的三个好处 ① 提升孩子的责任感 ② 提升他们产生共鸣的能力 ③ 教会他们友谊的真谛</a:t>
            </a:r>
            <a:endPar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第二段主题：</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第三段主题：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孩子们通过养狗学习到的另一课就是如何产生共鸣</a:t>
            </a:r>
            <a:endPar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第四段主题：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第五段主题：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孩子从养狗的经历中领悟到了什么是责任感，共鸣和友谊，这一点会帮助他成为一个可靠的，关心他人的，成熟的成年人</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p:txBody>
      </p:sp>
      <p:sp>
        <p:nvSpPr>
          <p:cNvPr id="7" name="矩形 6"/>
          <p:cNvSpPr/>
          <p:nvPr/>
        </p:nvSpPr>
        <p:spPr>
          <a:xfrm>
            <a:off x="1838960" y="259773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94310" y="1146810"/>
            <a:ext cx="12006580" cy="475424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第一段主题：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养狗的三个好处</a:t>
            </a:r>
            <a:r>
              <a:rPr lang="zh-CN" altLang="en-US" sz="2000" b="1" u="sng" dirty="0">
                <a:solidFill>
                  <a:srgbClr val="00B050"/>
                </a:solidFill>
                <a:latin typeface="微软雅黑" panose="020B0503020204020204" charset="-122"/>
                <a:ea typeface="微软雅黑" panose="020B0503020204020204" charset="-122"/>
                <a:cs typeface="Arial" panose="020B0604020202090204" pitchFamily="34" charset="0"/>
                <a:sym typeface="+mn-ea"/>
              </a:rPr>
              <a:t> ① 提升孩子的责任感 </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② 提升他们产生共鸣的能力 ③ 教会他们友谊的真谛</a:t>
            </a:r>
            <a:endPar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第二段主题：</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第三段主题：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孩子们通过养狗学习到的另一课就是如何产生共鸣</a:t>
            </a:r>
            <a:endPar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第四段主题：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养狗最有意义的一点就是狗能够给人们树立挚友的榜样</a:t>
            </a:r>
            <a:endParaRPr lang="zh-CN" altLang="en-US"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第五段主题：</a:t>
            </a:r>
            <a:r>
              <a:rPr lang="zh-CN" altLang="en-US"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孩子从养狗的经历中领悟到了什么是责任感，共鸣和友谊，这一点会帮助他成为一个可靠的，关心他人的，成熟的成年人</a:t>
            </a:r>
            <a:endParaRPr lang="zh-CN" altLang="en-US" sz="2000" b="1"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p:txBody>
      </p:sp>
      <p:sp>
        <p:nvSpPr>
          <p:cNvPr id="7" name="矩形 6"/>
          <p:cNvSpPr/>
          <p:nvPr/>
        </p:nvSpPr>
        <p:spPr>
          <a:xfrm>
            <a:off x="1838960" y="259773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530" y="895350"/>
            <a:ext cx="9394825" cy="635698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第一段主题：养狗的好处</a:t>
            </a:r>
            <a:r>
              <a:rPr lang="zh-CN" altLang="en-US" sz="20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rPr>
              <a:t>①</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broadens his capacity for empathy, and </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teaches him the nature of friendship.</a:t>
            </a:r>
            <a:endParaRPr lang="en-US" altLang="zh-CN" sz="2000" dirty="0">
              <a:solidFill>
                <a:srgbClr val="FF0000"/>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第二段主题：</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第三段主题：</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 A child can learn from having a dog how to be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rPr>
              <a:t>empathetic</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 </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第四段主题：</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A dog can provides the child with</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rPr>
              <a:t>true friendship</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90204" pitchFamily="34" charset="0"/>
              </a:rPr>
              <a:t>.</a:t>
            </a:r>
            <a:endPar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第五段主题：总结段。养狗的三点好处①</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understanding and appreciation of responsibility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empathy,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and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friendship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帮助他成为一个可靠的，关心他人的，成熟的成年人。</a:t>
            </a:r>
            <a:endParaRPr lang="zh-CN" altLang="en-US"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000"/>
              </a:lnSpc>
            </a:pPr>
            <a:endParaRPr lang="zh-CN" altLang="en-US" sz="2000" b="1" dirty="0">
              <a:solidFill>
                <a:schemeClr val="tx1"/>
              </a:solidFill>
              <a:latin typeface="微软雅黑" panose="020B0503020204020204" charset="-122"/>
              <a:ea typeface="微软雅黑" panose="020B0503020204020204" charset="-122"/>
              <a:cs typeface="Arial" panose="020B0604020202090204" pitchFamily="34" charset="0"/>
            </a:endParaRPr>
          </a:p>
        </p:txBody>
      </p:sp>
      <p:sp>
        <p:nvSpPr>
          <p:cNvPr id="5" name="矩形 4"/>
          <p:cNvSpPr/>
          <p:nvPr/>
        </p:nvSpPr>
        <p:spPr>
          <a:xfrm>
            <a:off x="1662430" y="321749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699625" y="1917700"/>
            <a:ext cx="2525395" cy="2030095"/>
          </a:xfrm>
          <a:prstGeom prst="rect">
            <a:avLst/>
          </a:prstGeom>
          <a:noFill/>
        </p:spPr>
        <p:txBody>
          <a:bodyPr wrap="square" rtlCol="0">
            <a:spAutoFit/>
          </a:bodyPr>
          <a:lstStyle/>
          <a:p>
            <a:r>
              <a:rPr lang="en-US" altLang="zh-CN" dirty="0">
                <a:latin typeface="微软雅黑" panose="020B0503020204020204" charset="-122"/>
                <a:ea typeface="微软雅黑" panose="020B0503020204020204" charset="-122"/>
                <a:cs typeface="Arial" panose="020B0604020202090204" pitchFamily="34" charset="0"/>
              </a:rPr>
              <a:t>positive a. </a:t>
            </a:r>
            <a:r>
              <a:rPr lang="zh-CN" altLang="en-US" dirty="0">
                <a:latin typeface="微软雅黑" panose="020B0503020204020204" charset="-122"/>
                <a:ea typeface="微软雅黑" panose="020B0503020204020204" charset="-122"/>
                <a:cs typeface="Arial" panose="020B0604020202090204" pitchFamily="34" charset="0"/>
              </a:rPr>
              <a:t>积极的</a:t>
            </a:r>
            <a:endParaRPr lang="en-US" altLang="zh-CN" dirty="0">
              <a:latin typeface="微软雅黑" panose="020B0503020204020204" charset="-122"/>
              <a:ea typeface="微软雅黑" panose="020B0503020204020204" charset="-122"/>
              <a:cs typeface="Arial" panose="020B0604020202090204" pitchFamily="34" charset="0"/>
            </a:endParaRPr>
          </a:p>
          <a:p>
            <a:endParaRPr lang="en-US" altLang="zh-CN" dirty="0">
              <a:latin typeface="微软雅黑" panose="020B0503020204020204" charset="-122"/>
              <a:ea typeface="微软雅黑" panose="020B0503020204020204" charset="-122"/>
              <a:cs typeface="Arial" panose="020B0604020202090204" pitchFamily="34" charset="0"/>
            </a:endParaRPr>
          </a:p>
          <a:p>
            <a:r>
              <a:rPr lang="en-US" altLang="zh-CN" dirty="0">
                <a:latin typeface="微软雅黑" panose="020B0503020204020204" charset="-122"/>
                <a:ea typeface="微软雅黑" panose="020B0503020204020204" charset="-122"/>
                <a:cs typeface="Arial" panose="020B0604020202090204" pitchFamily="34" charset="0"/>
              </a:rPr>
              <a:t>broaden v. </a:t>
            </a:r>
            <a:r>
              <a:rPr lang="zh-CN" altLang="en-US" dirty="0">
                <a:latin typeface="微软雅黑" panose="020B0503020204020204" charset="-122"/>
                <a:ea typeface="微软雅黑" panose="020B0503020204020204" charset="-122"/>
                <a:cs typeface="Arial" panose="020B0604020202090204" pitchFamily="34" charset="0"/>
              </a:rPr>
              <a:t>开阔</a:t>
            </a:r>
            <a:endParaRPr lang="en-US" altLang="zh-CN" dirty="0">
              <a:latin typeface="微软雅黑" panose="020B0503020204020204" charset="-122"/>
              <a:ea typeface="微软雅黑" panose="020B0503020204020204" charset="-122"/>
              <a:cs typeface="Arial" panose="020B0604020202090204" pitchFamily="34" charset="0"/>
            </a:endParaRPr>
          </a:p>
          <a:p>
            <a:endParaRPr lang="en-US" altLang="zh-CN" dirty="0">
              <a:latin typeface="微软雅黑" panose="020B0503020204020204" charset="-122"/>
              <a:ea typeface="微软雅黑" panose="020B0503020204020204" charset="-122"/>
              <a:cs typeface="Arial" panose="020B0604020202090204" pitchFamily="34" charset="0"/>
            </a:endParaRPr>
          </a:p>
          <a:p>
            <a:r>
              <a:rPr lang="en-US" altLang="zh-CN" dirty="0">
                <a:latin typeface="微软雅黑" panose="020B0503020204020204" charset="-122"/>
                <a:ea typeface="微软雅黑" panose="020B0503020204020204" charset="-122"/>
                <a:cs typeface="Arial" panose="020B0604020202090204" pitchFamily="34" charset="0"/>
              </a:rPr>
              <a:t>capacity n. </a:t>
            </a:r>
            <a:r>
              <a:rPr lang="zh-CN" altLang="en-US" dirty="0">
                <a:latin typeface="微软雅黑" panose="020B0503020204020204" charset="-122"/>
                <a:ea typeface="微软雅黑" panose="020B0503020204020204" charset="-122"/>
                <a:cs typeface="Arial" panose="020B0604020202090204" pitchFamily="34" charset="0"/>
              </a:rPr>
              <a:t>能力</a:t>
            </a:r>
            <a:endParaRPr lang="en-US" altLang="zh-CN" dirty="0">
              <a:latin typeface="微软雅黑" panose="020B0503020204020204" charset="-122"/>
              <a:ea typeface="微软雅黑" panose="020B0503020204020204" charset="-122"/>
              <a:cs typeface="Arial" panose="020B0604020202090204" pitchFamily="34" charset="0"/>
            </a:endParaRPr>
          </a:p>
          <a:p>
            <a:endParaRPr lang="en-US" altLang="zh-CN" dirty="0">
              <a:latin typeface="微软雅黑" panose="020B0503020204020204" charset="-122"/>
              <a:ea typeface="微软雅黑" panose="020B0503020204020204" charset="-122"/>
              <a:cs typeface="Arial" panose="020B0604020202090204" pitchFamily="34" charset="0"/>
            </a:endParaRPr>
          </a:p>
          <a:p>
            <a:r>
              <a:rPr lang="en-US" altLang="zh-CN" dirty="0">
                <a:latin typeface="微软雅黑" panose="020B0503020204020204" charset="-122"/>
                <a:ea typeface="微软雅黑" panose="020B0503020204020204" charset="-122"/>
                <a:cs typeface="Arial" panose="020B0604020202090204" pitchFamily="34" charset="0"/>
              </a:rPr>
              <a:t>empathy n. </a:t>
            </a:r>
            <a:r>
              <a:rPr lang="zh-CN" altLang="en-US" dirty="0">
                <a:latin typeface="微软雅黑" panose="020B0503020204020204" charset="-122"/>
                <a:ea typeface="微软雅黑" panose="020B0503020204020204" charset="-122"/>
                <a:cs typeface="Arial" panose="020B0604020202090204" pitchFamily="34" charset="0"/>
              </a:rPr>
              <a:t>共鸣</a:t>
            </a:r>
            <a:r>
              <a:rPr lang="en-US" altLang="zh-CN" dirty="0">
                <a:latin typeface="微软雅黑" panose="020B0503020204020204" charset="-122"/>
                <a:ea typeface="微软雅黑" panose="020B0503020204020204" charset="-122"/>
                <a:cs typeface="Arial" panose="020B0604020202090204" pitchFamily="34" charset="0"/>
              </a:rPr>
              <a:t>, </a:t>
            </a:r>
            <a:r>
              <a:rPr lang="zh-CN" altLang="en-US" dirty="0">
                <a:latin typeface="微软雅黑" panose="020B0503020204020204" charset="-122"/>
                <a:ea typeface="微软雅黑" panose="020B0503020204020204" charset="-122"/>
                <a:cs typeface="Arial" panose="020B0604020202090204" pitchFamily="34" charset="0"/>
              </a:rPr>
              <a:t>同感</a:t>
            </a:r>
            <a:endParaRPr lang="zh-CN" altLang="en-US" dirty="0">
              <a:latin typeface="微软雅黑" panose="020B0503020204020204" charset="-122"/>
              <a:ea typeface="微软雅黑" panose="020B0503020204020204" charset="-122"/>
              <a:cs typeface="Arial" panose="020B0604020202090204" pitchFamily="34" charset="0"/>
            </a:endParaRPr>
          </a:p>
        </p:txBody>
      </p:sp>
      <p:cxnSp>
        <p:nvCxnSpPr>
          <p:cNvPr id="8" name="直接连接符 7"/>
          <p:cNvCxnSpPr/>
          <p:nvPr/>
        </p:nvCxnSpPr>
        <p:spPr>
          <a:xfrm>
            <a:off x="9695180" y="1162050"/>
            <a:ext cx="0" cy="5460365"/>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49530" y="1147445"/>
            <a:ext cx="939546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530" y="895350"/>
            <a:ext cx="9394825" cy="635698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第一段主题：养狗的好处</a:t>
            </a:r>
            <a:r>
              <a:rPr lang="zh-CN" altLang="en-US" sz="20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zh-CN" altLang="en-US" sz="2000" b="1" u="sng" dirty="0">
                <a:solidFill>
                  <a:srgbClr val="00B050"/>
                </a:solidFill>
                <a:latin typeface="微软雅黑" panose="020B0503020204020204" charset="-122"/>
                <a:ea typeface="微软雅黑" panose="020B0503020204020204" charset="-122"/>
                <a:cs typeface="Arial" panose="020B0604020202090204" pitchFamily="34" charset="0"/>
              </a:rPr>
              <a:t>①</a:t>
            </a:r>
            <a:r>
              <a:rPr lang="en-US" altLang="zh-CN" sz="2000" b="1" u="sng" dirty="0">
                <a:solidFill>
                  <a:srgbClr val="00B050"/>
                </a:solidFill>
                <a:latin typeface="微软雅黑" panose="020B0503020204020204" charset="-122"/>
                <a:ea typeface="微软雅黑" panose="020B0503020204020204" charset="-122"/>
                <a:cs typeface="Arial" panose="020B0604020202090204" pitchFamily="34" charset="0"/>
              </a:rPr>
              <a:t>develops a child's sense of responsibility,</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 </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broadens his capacity for empathy, and </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teaches him the nature of friendship.</a:t>
            </a:r>
            <a:endParaRPr lang="en-US" altLang="zh-CN" sz="2000" dirty="0">
              <a:solidFill>
                <a:srgbClr val="FF0000"/>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第二段主题：</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第三段主题：</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 A child can learn from having a dog how to be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rPr>
              <a:t>empathetic</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 </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第四段主题：</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A dog can provides the child with</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en-US" altLang="zh-CN" sz="2000" dirty="0">
                <a:solidFill>
                  <a:schemeClr val="bg2">
                    <a:lumMod val="50000"/>
                  </a:schemeClr>
                </a:solidFill>
                <a:latin typeface="微软雅黑" panose="020B0503020204020204" charset="-122"/>
                <a:ea typeface="微软雅黑" panose="020B0503020204020204" charset="-122"/>
                <a:cs typeface="Arial" panose="020B0604020202090204" pitchFamily="34" charset="0"/>
              </a:rPr>
              <a:t>true friendship</a:t>
            </a:r>
            <a:r>
              <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90204" pitchFamily="34" charset="0"/>
              </a:rPr>
              <a:t>.</a:t>
            </a:r>
            <a:endParaRPr lang="en-US" altLang="zh-CN" sz="2000" dirty="0">
              <a:solidFill>
                <a:schemeClr val="tx2">
                  <a:lumMod val="75000"/>
                  <a:lumOff val="25000"/>
                </a:schemeClr>
              </a:solidFill>
              <a:latin typeface="微软雅黑" panose="020B0503020204020204" charset="-122"/>
              <a:ea typeface="微软雅黑" panose="020B0503020204020204" charset="-122"/>
              <a:cs typeface="Arial" panose="020B0604020202090204" pitchFamily="34" charset="0"/>
            </a:endParaRPr>
          </a:p>
          <a:p>
            <a:pPr algn="just" fontAlgn="auto">
              <a:lnSpc>
                <a:spcPts val="45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第五段主题：总结段。养狗的三点好处①</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understanding and appreciation of responsibility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②</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empathy,</a:t>
            </a:r>
            <a:r>
              <a:rPr lang="en-US" altLang="zh-CN" sz="20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rPr>
              <a:t> </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and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③</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friendship </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帮助他成为一个可靠的，关心他人的，成熟的成年人。</a:t>
            </a:r>
            <a:endParaRPr lang="zh-CN" altLang="en-US"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fontAlgn="auto">
              <a:lnSpc>
                <a:spcPts val="5000"/>
              </a:lnSpc>
            </a:pPr>
            <a:endParaRPr lang="zh-CN" altLang="en-US" sz="2000" b="1" dirty="0">
              <a:solidFill>
                <a:schemeClr val="tx1"/>
              </a:solidFill>
              <a:latin typeface="微软雅黑" panose="020B0503020204020204" charset="-122"/>
              <a:ea typeface="微软雅黑" panose="020B0503020204020204" charset="-122"/>
              <a:cs typeface="Arial" panose="020B0604020202090204" pitchFamily="34" charset="0"/>
            </a:endParaRPr>
          </a:p>
        </p:txBody>
      </p:sp>
      <p:sp>
        <p:nvSpPr>
          <p:cNvPr id="5" name="矩形 4"/>
          <p:cNvSpPr/>
          <p:nvPr/>
        </p:nvSpPr>
        <p:spPr>
          <a:xfrm>
            <a:off x="1662430" y="3217496"/>
            <a:ext cx="5495192" cy="4220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699625" y="1917700"/>
            <a:ext cx="2525395" cy="2030095"/>
          </a:xfrm>
          <a:prstGeom prst="rect">
            <a:avLst/>
          </a:prstGeom>
          <a:noFill/>
        </p:spPr>
        <p:txBody>
          <a:bodyPr wrap="square" rtlCol="0">
            <a:spAutoFit/>
          </a:bodyPr>
          <a:lstStyle/>
          <a:p>
            <a:r>
              <a:rPr lang="en-US" altLang="zh-CN" dirty="0">
                <a:latin typeface="微软雅黑" panose="020B0503020204020204" charset="-122"/>
                <a:ea typeface="微软雅黑" panose="020B0503020204020204" charset="-122"/>
                <a:cs typeface="Arial" panose="020B0604020202090204" pitchFamily="34" charset="0"/>
              </a:rPr>
              <a:t>positive a. </a:t>
            </a:r>
            <a:r>
              <a:rPr lang="zh-CN" altLang="en-US" dirty="0">
                <a:latin typeface="微软雅黑" panose="020B0503020204020204" charset="-122"/>
                <a:ea typeface="微软雅黑" panose="020B0503020204020204" charset="-122"/>
                <a:cs typeface="Arial" panose="020B0604020202090204" pitchFamily="34" charset="0"/>
              </a:rPr>
              <a:t>积极的</a:t>
            </a:r>
            <a:endParaRPr lang="en-US" altLang="zh-CN" dirty="0">
              <a:latin typeface="微软雅黑" panose="020B0503020204020204" charset="-122"/>
              <a:ea typeface="微软雅黑" panose="020B0503020204020204" charset="-122"/>
              <a:cs typeface="Arial" panose="020B0604020202090204" pitchFamily="34" charset="0"/>
            </a:endParaRPr>
          </a:p>
          <a:p>
            <a:endParaRPr lang="en-US" altLang="zh-CN" dirty="0">
              <a:latin typeface="微软雅黑" panose="020B0503020204020204" charset="-122"/>
              <a:ea typeface="微软雅黑" panose="020B0503020204020204" charset="-122"/>
              <a:cs typeface="Arial" panose="020B0604020202090204" pitchFamily="34" charset="0"/>
            </a:endParaRPr>
          </a:p>
          <a:p>
            <a:r>
              <a:rPr lang="en-US" altLang="zh-CN" dirty="0">
                <a:latin typeface="微软雅黑" panose="020B0503020204020204" charset="-122"/>
                <a:ea typeface="微软雅黑" panose="020B0503020204020204" charset="-122"/>
                <a:cs typeface="Arial" panose="020B0604020202090204" pitchFamily="34" charset="0"/>
              </a:rPr>
              <a:t>broaden v. </a:t>
            </a:r>
            <a:r>
              <a:rPr lang="zh-CN" altLang="en-US" dirty="0">
                <a:latin typeface="微软雅黑" panose="020B0503020204020204" charset="-122"/>
                <a:ea typeface="微软雅黑" panose="020B0503020204020204" charset="-122"/>
                <a:cs typeface="Arial" panose="020B0604020202090204" pitchFamily="34" charset="0"/>
              </a:rPr>
              <a:t>开阔</a:t>
            </a:r>
            <a:endParaRPr lang="en-US" altLang="zh-CN" dirty="0">
              <a:latin typeface="微软雅黑" panose="020B0503020204020204" charset="-122"/>
              <a:ea typeface="微软雅黑" panose="020B0503020204020204" charset="-122"/>
              <a:cs typeface="Arial" panose="020B0604020202090204" pitchFamily="34" charset="0"/>
            </a:endParaRPr>
          </a:p>
          <a:p>
            <a:endParaRPr lang="en-US" altLang="zh-CN" dirty="0">
              <a:latin typeface="微软雅黑" panose="020B0503020204020204" charset="-122"/>
              <a:ea typeface="微软雅黑" panose="020B0503020204020204" charset="-122"/>
              <a:cs typeface="Arial" panose="020B0604020202090204" pitchFamily="34" charset="0"/>
            </a:endParaRPr>
          </a:p>
          <a:p>
            <a:r>
              <a:rPr lang="en-US" altLang="zh-CN" dirty="0">
                <a:latin typeface="微软雅黑" panose="020B0503020204020204" charset="-122"/>
                <a:ea typeface="微软雅黑" panose="020B0503020204020204" charset="-122"/>
                <a:cs typeface="Arial" panose="020B0604020202090204" pitchFamily="34" charset="0"/>
              </a:rPr>
              <a:t>capacity n. </a:t>
            </a:r>
            <a:r>
              <a:rPr lang="zh-CN" altLang="en-US" dirty="0">
                <a:latin typeface="微软雅黑" panose="020B0503020204020204" charset="-122"/>
                <a:ea typeface="微软雅黑" panose="020B0503020204020204" charset="-122"/>
                <a:cs typeface="Arial" panose="020B0604020202090204" pitchFamily="34" charset="0"/>
              </a:rPr>
              <a:t>能力</a:t>
            </a:r>
            <a:endParaRPr lang="en-US" altLang="zh-CN" dirty="0">
              <a:latin typeface="微软雅黑" panose="020B0503020204020204" charset="-122"/>
              <a:ea typeface="微软雅黑" panose="020B0503020204020204" charset="-122"/>
              <a:cs typeface="Arial" panose="020B0604020202090204" pitchFamily="34" charset="0"/>
            </a:endParaRPr>
          </a:p>
          <a:p>
            <a:endParaRPr lang="en-US" altLang="zh-CN" dirty="0">
              <a:latin typeface="微软雅黑" panose="020B0503020204020204" charset="-122"/>
              <a:ea typeface="微软雅黑" panose="020B0503020204020204" charset="-122"/>
              <a:cs typeface="Arial" panose="020B0604020202090204" pitchFamily="34" charset="0"/>
            </a:endParaRPr>
          </a:p>
          <a:p>
            <a:r>
              <a:rPr lang="en-US" altLang="zh-CN" dirty="0">
                <a:latin typeface="微软雅黑" panose="020B0503020204020204" charset="-122"/>
                <a:ea typeface="微软雅黑" panose="020B0503020204020204" charset="-122"/>
                <a:cs typeface="Arial" panose="020B0604020202090204" pitchFamily="34" charset="0"/>
              </a:rPr>
              <a:t>empathy n. </a:t>
            </a:r>
            <a:r>
              <a:rPr lang="zh-CN" altLang="en-US" dirty="0">
                <a:latin typeface="微软雅黑" panose="020B0503020204020204" charset="-122"/>
                <a:ea typeface="微软雅黑" panose="020B0503020204020204" charset="-122"/>
                <a:cs typeface="Arial" panose="020B0604020202090204" pitchFamily="34" charset="0"/>
              </a:rPr>
              <a:t>共鸣</a:t>
            </a:r>
            <a:r>
              <a:rPr lang="en-US" altLang="zh-CN" dirty="0">
                <a:latin typeface="微软雅黑" panose="020B0503020204020204" charset="-122"/>
                <a:ea typeface="微软雅黑" panose="020B0503020204020204" charset="-122"/>
                <a:cs typeface="Arial" panose="020B0604020202090204" pitchFamily="34" charset="0"/>
              </a:rPr>
              <a:t>, </a:t>
            </a:r>
            <a:r>
              <a:rPr lang="zh-CN" altLang="en-US" dirty="0">
                <a:latin typeface="微软雅黑" panose="020B0503020204020204" charset="-122"/>
                <a:ea typeface="微软雅黑" panose="020B0503020204020204" charset="-122"/>
                <a:cs typeface="Arial" panose="020B0604020202090204" pitchFamily="34" charset="0"/>
              </a:rPr>
              <a:t>同感</a:t>
            </a:r>
            <a:endParaRPr lang="zh-CN" altLang="en-US" dirty="0">
              <a:latin typeface="微软雅黑" panose="020B0503020204020204" charset="-122"/>
              <a:ea typeface="微软雅黑" panose="020B0503020204020204" charset="-122"/>
              <a:cs typeface="Arial" panose="020B0604020202090204" pitchFamily="34" charset="0"/>
            </a:endParaRPr>
          </a:p>
        </p:txBody>
      </p:sp>
      <p:cxnSp>
        <p:nvCxnSpPr>
          <p:cNvPr id="8" name="直接连接符 7"/>
          <p:cNvCxnSpPr/>
          <p:nvPr/>
        </p:nvCxnSpPr>
        <p:spPr>
          <a:xfrm>
            <a:off x="9695180" y="1162050"/>
            <a:ext cx="0" cy="5460365"/>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273050" y="2057629"/>
            <a:ext cx="9995535" cy="1333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73003" y="1534389"/>
            <a:ext cx="7640514" cy="521970"/>
          </a:xfrm>
          <a:prstGeom prst="rect">
            <a:avLst/>
          </a:prstGeom>
          <a:noFill/>
        </p:spPr>
        <p:txBody>
          <a:bodyPr wrap="square" rtlCol="0">
            <a:spAutoFit/>
          </a:bodyPr>
          <a:lstStyle/>
          <a:p>
            <a:r>
              <a:rPr lang="en-US" altLang="zh-CN" sz="2800" b="1" dirty="0">
                <a:solidFill>
                  <a:schemeClr val="accent1">
                    <a:lumMod val="90000"/>
                  </a:schemeClr>
                </a:solidFill>
                <a:latin typeface="微软雅黑" panose="020B0503020204020204" charset="-122"/>
                <a:ea typeface="微软雅黑" panose="020B0503020204020204" charset="-122"/>
              </a:rPr>
              <a:t>1.2.1.2</a:t>
            </a:r>
            <a:r>
              <a:rPr lang="zh-CN" altLang="en-US" sz="2800" b="1" dirty="0">
                <a:solidFill>
                  <a:schemeClr val="accent1">
                    <a:lumMod val="90000"/>
                  </a:schemeClr>
                </a:solidFill>
                <a:latin typeface="微软雅黑" panose="020B0503020204020204" charset="-122"/>
                <a:ea typeface="微软雅黑" panose="020B0503020204020204" charset="-122"/>
              </a:rPr>
              <a:t> </a:t>
            </a:r>
            <a:r>
              <a:rPr lang="en-US" altLang="zh-CN" sz="2800" b="1" dirty="0">
                <a:solidFill>
                  <a:schemeClr val="accent1">
                    <a:lumMod val="90000"/>
                  </a:schemeClr>
                </a:solidFill>
                <a:latin typeface="微软雅黑" panose="020B0503020204020204" charset="-122"/>
                <a:ea typeface="微软雅黑" panose="020B0503020204020204" charset="-122"/>
              </a:rPr>
              <a:t> </a:t>
            </a:r>
            <a:r>
              <a:rPr lang="zh-CN" altLang="en-US" sz="2800" b="1" dirty="0">
                <a:solidFill>
                  <a:schemeClr val="accent1">
                    <a:lumMod val="90000"/>
                  </a:schemeClr>
                </a:solidFill>
                <a:latin typeface="微软雅黑" panose="020B0503020204020204" charset="-122"/>
                <a:ea typeface="微软雅黑" panose="020B0503020204020204" charset="-122"/>
              </a:rPr>
              <a:t>空间顺序</a:t>
            </a:r>
            <a:r>
              <a:rPr lang="en-US" altLang="zh-CN" sz="2800" b="1" dirty="0">
                <a:solidFill>
                  <a:schemeClr val="accent1">
                    <a:lumMod val="90000"/>
                  </a:schemeClr>
                </a:solidFill>
                <a:latin typeface="微软雅黑" panose="020B0503020204020204" charset="-122"/>
                <a:ea typeface="微软雅黑" panose="020B0503020204020204" charset="-122"/>
              </a:rPr>
              <a:t> </a:t>
            </a:r>
            <a:endParaRPr lang="zh-CN" altLang="en-US" sz="2800" b="1" dirty="0">
              <a:solidFill>
                <a:schemeClr val="accent1">
                  <a:lumMod val="90000"/>
                </a:schemeClr>
              </a:solidFill>
              <a:latin typeface="微软雅黑" panose="020B0503020204020204" charset="-122"/>
              <a:ea typeface="微软雅黑" panose="020B0503020204020204" charset="-122"/>
            </a:endParaRPr>
          </a:p>
        </p:txBody>
      </p:sp>
      <p:sp>
        <p:nvSpPr>
          <p:cNvPr id="2" name="矩形 1"/>
          <p:cNvSpPr/>
          <p:nvPr/>
        </p:nvSpPr>
        <p:spPr>
          <a:xfrm>
            <a:off x="365760" y="2824709"/>
            <a:ext cx="11459845" cy="874407"/>
          </a:xfrm>
          <a:prstGeom prst="rect">
            <a:avLst/>
          </a:prstGeom>
        </p:spPr>
        <p:txBody>
          <a:bodyPr wrap="square">
            <a:spAutoFit/>
          </a:bodyPr>
          <a:lstStyle/>
          <a:p>
            <a:pPr indent="800100" algn="just">
              <a:lnSpc>
                <a:spcPct val="150000"/>
              </a:lnSpc>
              <a:spcAft>
                <a:spcPts val="0"/>
              </a:spcAft>
            </a:pP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靠近（</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near</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），挨着（</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next to</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远离（</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far from</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在前面（</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in (the) front of</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在左边（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the left</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在一边（</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on one side</a:t>
            </a:r>
            <a:r>
              <a:rPr lang="zh-CN" altLang="en-US"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a:t>
            </a:r>
            <a:r>
              <a:rPr lang="en-US"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rPr>
              <a:t>	</a:t>
            </a:r>
            <a:endParaRPr lang="zh-CN" altLang="zh-CN" kern="100" dirty="0">
              <a:solidFill>
                <a:schemeClr val="tx1">
                  <a:lumMod val="75000"/>
                  <a:lumOff val="25000"/>
                </a:schemeClr>
              </a:solidFill>
              <a:latin typeface="微软雅黑" panose="020B0503020204020204" charset="-122"/>
              <a:ea typeface="微软雅黑" panose="020B0503020204020204" charset="-122"/>
              <a:cs typeface="Times New Roman" panose="02020703060505090304" pitchFamily="18" charset="0"/>
            </a:endParaRPr>
          </a:p>
        </p:txBody>
      </p:sp>
      <p:graphicFrame>
        <p:nvGraphicFramePr>
          <p:cNvPr id="7" name="图示 6"/>
          <p:cNvGraphicFramePr/>
          <p:nvPr/>
        </p:nvGraphicFramePr>
        <p:xfrm>
          <a:off x="8823489" y="70729"/>
          <a:ext cx="4069226" cy="172464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301625" y="77470"/>
            <a:ext cx="4027170" cy="368300"/>
          </a:xfrm>
          <a:prstGeom prst="rect">
            <a:avLst/>
          </a:prstGeom>
          <a:noFill/>
        </p:spPr>
        <p:txBody>
          <a:bodyPr wrap="none" rtlCol="0">
            <a:spAutoFit/>
          </a:bodyPr>
          <a:p>
            <a:pPr algn="l"/>
            <a:r>
              <a:rPr lang="zh-CN" altLang="en-US">
                <a:solidFill>
                  <a:schemeClr val="accent4">
                    <a:lumMod val="20000"/>
                    <a:lumOff val="80000"/>
                  </a:schemeClr>
                </a:solidFill>
              </a:rPr>
              <a:t>1.2.3.1时间顺序(Chronological Order)</a:t>
            </a:r>
            <a:endParaRPr lang="zh-CN" altLang="en-US">
              <a:solidFill>
                <a:schemeClr val="accent4">
                  <a:lumMod val="20000"/>
                  <a:lumOff val="80000"/>
                </a:schemeClr>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41503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3784600"/>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l">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sym typeface="+mn-ea"/>
              </a:rPr>
              <a:t>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a:lnSpc>
                <a:spcPct val="200000"/>
              </a:lnSpc>
            </a:pPr>
            <a:r>
              <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Having a dog helps a child develop his sense of responsibility.</a:t>
            </a: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828" y="1305739"/>
            <a:ext cx="9653954" cy="5262245"/>
          </a:xfrm>
          <a:prstGeom prst="rect">
            <a:avLst/>
          </a:prstGeom>
          <a:noFill/>
        </p:spPr>
        <p:txBody>
          <a:bodyPr wrap="square" rtlCol="0">
            <a:spAutoFit/>
          </a:bodyPr>
          <a:lstStyle/>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l">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sym typeface="+mn-ea"/>
              </a:rPr>
              <a:t>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a:lnSpc>
                <a:spcPct val="200000"/>
              </a:lnSpc>
            </a:pPr>
            <a:r>
              <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Having a dog helps a child develop his sense of responsibility.</a:t>
            </a:r>
            <a:endPar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endParaRPr>
          </a:p>
          <a:p>
            <a:pPr algn="l">
              <a:lnSpc>
                <a:spcPct val="200000"/>
              </a:lnSpc>
            </a:pPr>
            <a:r>
              <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sym typeface="+mn-ea"/>
              </a:rPr>
              <a:t>Having a dog helps a child learn how to act responsibly. </a:t>
            </a:r>
            <a:endParaRPr lang="zh-CN" altLang="en-US" sz="2800" b="1" dirty="0">
              <a:solidFill>
                <a:schemeClr val="bg2">
                  <a:lumMod val="50000"/>
                </a:schemeClr>
              </a:solidFill>
              <a:latin typeface="微软雅黑" panose="020B0503020204020204" charset="-122"/>
              <a:ea typeface="微软雅黑" panose="020B0503020204020204" charset="-122"/>
            </a:endParaRPr>
          </a:p>
          <a:p>
            <a:pPr algn="l">
              <a:lnSpc>
                <a:spcPct val="200000"/>
              </a:lnSpc>
            </a:pPr>
            <a:endParaRPr lang="zh-CN" altLang="en-US" sz="2800" b="1" dirty="0">
              <a:solidFill>
                <a:schemeClr val="bg2">
                  <a:lumMod val="50000"/>
                </a:schemeClr>
              </a:solidFill>
              <a:latin typeface="微软雅黑" panose="020B0503020204020204" charset="-122"/>
              <a:ea typeface="微软雅黑" panose="020B0503020204020204" charset="-122"/>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8" name="矩形 7"/>
          <p:cNvSpPr/>
          <p:nvPr/>
        </p:nvSpPr>
        <p:spPr>
          <a:xfrm>
            <a:off x="1339215" y="312991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6092825"/>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③</a:t>
            </a:r>
            <a:r>
              <a:rPr lang="en-US" altLang="zh-CN" sz="2000" u="sng" dirty="0">
                <a:solidFill>
                  <a:schemeClr val="tx1"/>
                </a:solidFill>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 </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 dog cannot express itself with speech, so its owner must learn to understand what the dog's behavior means. Is the dog frightened, aggressive, or sick? The child needs to understand what is going on in the dog's mind. The result of learning to read a dog's behavior is that the child develops empathy. By learning how to empathize with a dog, the child also learns how to empathize with other people. This leads to the child becoming a more considerate and caring person.</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r>
              <a:rPr lang="zh-CN" altLang="en-US" sz="2000" dirty="0">
                <a:solidFill>
                  <a:schemeClr val="tx1">
                    <a:lumMod val="75000"/>
                    <a:lumOff val="25000"/>
                  </a:schemeClr>
                </a:solidFill>
                <a:latin typeface="微软雅黑" panose="020B0503020204020204" charset="-122"/>
                <a:ea typeface="微软雅黑" panose="020B0503020204020204" charset="-122"/>
                <a:cs typeface="Arial" panose="020B0604020202090204" pitchFamily="34" charset="0"/>
                <a:sym typeface="+mn-ea"/>
              </a:rPr>
              <a:t>主题句：</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 </a:t>
            </a:r>
            <a:endParaRPr lang="en-US" altLang="zh-CN" sz="2000" dirty="0">
              <a:solidFill>
                <a:srgbClr val="FF0000"/>
              </a:solidFill>
              <a:latin typeface="微软雅黑" panose="020B0503020204020204" charset="-122"/>
              <a:ea typeface="微软雅黑" panose="020B0503020204020204" charset="-122"/>
              <a:cs typeface="Arial" panose="020B0604020202090204" pitchFamily="34" charset="0"/>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产生共鸣的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说话，言语</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empathize with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有同感，产生共鸣</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体贴的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关心他人的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aggressive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挑衅的、有攻击性的、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有上进心的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638790" cy="3989705"/>
          </a:xfrm>
          <a:prstGeom prst="rect">
            <a:avLst/>
          </a:prstGeom>
          <a:noFill/>
        </p:spPr>
        <p:txBody>
          <a:bodyPr wrap="square" rtlCol="0">
            <a:spAutoFit/>
          </a:bodyPr>
          <a:lstStyle/>
          <a:p>
            <a:pPr>
              <a:lnSpc>
                <a:spcPct val="200000"/>
              </a:lnSpc>
            </a:pP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ts val="4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endPar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a:t>
            </a:r>
            <a:endParaRPr lang="en-US" altLang="zh-CN" sz="2000" dirty="0">
              <a:latin typeface="微软雅黑" panose="020B0503020204020204" charset="-122"/>
              <a:ea typeface="微软雅黑" panose="020B0503020204020204" charset="-122"/>
              <a:cs typeface="Arial" panose="020B0604020202090204" pitchFamily="34" charset="0"/>
              <a:sym typeface="+mn-ea"/>
            </a:endParaRPr>
          </a:p>
          <a:p>
            <a:pPr algn="l" fontAlgn="auto">
              <a:lnSpc>
                <a:spcPts val="4000"/>
              </a:lnSpc>
            </a:pP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endParaRPr lang="en-US" altLang="zh-CN" sz="2000" b="1" kern="100" dirty="0">
              <a:solidFill>
                <a:srgbClr val="FF0000"/>
              </a:solidFill>
              <a:latin typeface="微软雅黑" panose="020B0503020204020204" charset="-122"/>
              <a:ea typeface="微软雅黑" panose="020B0503020204020204" charset="-122"/>
              <a:cs typeface="Arial" panose="020B0604020202090204" pitchFamily="34" charset="0"/>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2" name="矩形 1"/>
          <p:cNvSpPr/>
          <p:nvPr/>
        </p:nvSpPr>
        <p:spPr>
          <a:xfrm>
            <a:off x="1339215" y="262953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638790" cy="5015865"/>
          </a:xfrm>
          <a:prstGeom prst="rect">
            <a:avLst/>
          </a:prstGeom>
          <a:noFill/>
        </p:spPr>
        <p:txBody>
          <a:bodyPr wrap="square" rtlCol="0">
            <a:spAutoFit/>
          </a:bodyPr>
          <a:lstStyle/>
          <a:p>
            <a:pPr>
              <a:lnSpc>
                <a:spcPct val="200000"/>
              </a:lnSpc>
            </a:pP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ts val="4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endPar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a:t>
            </a:r>
            <a:endParaRPr lang="en-US" altLang="zh-CN" sz="2000" dirty="0">
              <a:latin typeface="微软雅黑" panose="020B0503020204020204" charset="-122"/>
              <a:ea typeface="微软雅黑" panose="020B0503020204020204" charset="-122"/>
              <a:cs typeface="Arial" panose="020B0604020202090204" pitchFamily="34" charset="0"/>
              <a:sym typeface="+mn-ea"/>
            </a:endParaRPr>
          </a:p>
          <a:p>
            <a:pPr algn="l" fontAlgn="auto">
              <a:lnSpc>
                <a:spcPts val="4000"/>
              </a:lnSpc>
            </a:pP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仿写：①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sym typeface="+mn-ea"/>
              </a:rPr>
              <a:t>One lesson that a child can learn from having a dog is how to develop his sense of responsibility.</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endParaRPr lang="en-US" altLang="zh-CN" sz="2000" b="1" kern="100" dirty="0">
              <a:solidFill>
                <a:srgbClr val="FF0000"/>
              </a:solidFill>
              <a:latin typeface="微软雅黑" panose="020B0503020204020204" charset="-122"/>
              <a:ea typeface="微软雅黑" panose="020B0503020204020204" charset="-122"/>
              <a:cs typeface="Arial" panose="020B0604020202090204" pitchFamily="34" charset="0"/>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2" name="矩形 1"/>
          <p:cNvSpPr/>
          <p:nvPr/>
        </p:nvSpPr>
        <p:spPr>
          <a:xfrm>
            <a:off x="1339215" y="262953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68730" y="1305560"/>
            <a:ext cx="10638790" cy="6041390"/>
          </a:xfrm>
          <a:prstGeom prst="rect">
            <a:avLst/>
          </a:prstGeom>
          <a:noFill/>
        </p:spPr>
        <p:txBody>
          <a:bodyPr wrap="square" rtlCol="0">
            <a:spAutoFit/>
          </a:bodyPr>
          <a:lstStyle/>
          <a:p>
            <a:pPr>
              <a:lnSpc>
                <a:spcPct val="200000"/>
              </a:lnSpc>
            </a:pPr>
            <a:endParaRPr lang="zh-CN" altLang="en-US" sz="20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rPr>
              <a:t>develops a child's sense of responsibility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fontAlgn="auto">
              <a:lnSpc>
                <a:spcPts val="4000"/>
              </a:lnSpc>
            </a:pPr>
            <a:r>
              <a:rPr lang="zh-CN" altLang="en-US" sz="2000" b="1" dirty="0">
                <a:solidFill>
                  <a:schemeClr val="tx1">
                    <a:lumMod val="75000"/>
                    <a:lumOff val="25000"/>
                  </a:schemeClr>
                </a:solidFill>
                <a:latin typeface="微软雅黑" panose="020B0503020204020204" charset="-122"/>
                <a:ea typeface="微软雅黑" panose="020B0503020204020204" charset="-122"/>
              </a:rPr>
              <a:t>第二段主题句：</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endParaRPr lang="en-US" altLang="zh-CN" sz="2000" kern="100" dirty="0">
              <a:solidFill>
                <a:schemeClr val="bg2">
                  <a:lumMod val="50000"/>
                </a:schemeClr>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r>
              <a:rPr lang="en-US" altLang="zh-CN" sz="2000" dirty="0">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a:t>
            </a:r>
            <a:endParaRPr lang="en-US" altLang="zh-CN" sz="2000" dirty="0">
              <a:latin typeface="微软雅黑" panose="020B0503020204020204" charset="-122"/>
              <a:ea typeface="微软雅黑" panose="020B0503020204020204" charset="-122"/>
              <a:cs typeface="Arial" panose="020B0604020202090204" pitchFamily="34" charset="0"/>
              <a:sym typeface="+mn-ea"/>
            </a:endParaRPr>
          </a:p>
          <a:p>
            <a:pPr algn="l" fontAlgn="auto">
              <a:lnSpc>
                <a:spcPts val="4000"/>
              </a:lnSpc>
            </a:pP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仿写：①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sym typeface="+mn-ea"/>
              </a:rPr>
              <a:t>One lesson that a child can learn from having a dog is how to develop his sense of responsibility.</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rPr>
              <a:t>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②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sym typeface="+mn-ea"/>
              </a:rPr>
              <a:t>One advantage that a child can gain from owning a dog is how to develop his sense of responsibility.</a:t>
            </a:r>
            <a:r>
              <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sym typeface="+mn-ea"/>
              </a:rPr>
              <a:t> </a:t>
            </a: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endParaRPr lang="en-US" altLang="zh-CN" sz="2000" kern="100" dirty="0">
              <a:solidFill>
                <a:srgbClr val="FF0000"/>
              </a:solidFill>
              <a:latin typeface="微软雅黑" panose="020B0503020204020204" charset="-122"/>
              <a:ea typeface="微软雅黑" panose="020B0503020204020204" charset="-122"/>
              <a:cs typeface="Arial" panose="020B0604020202090204" pitchFamily="34" charset="0"/>
            </a:endParaRPr>
          </a:p>
          <a:p>
            <a:pPr algn="l" fontAlgn="auto">
              <a:lnSpc>
                <a:spcPts val="4000"/>
              </a:lnSpc>
            </a:pPr>
            <a:endParaRPr lang="en-US" altLang="zh-CN" sz="2000" b="1" kern="100" dirty="0">
              <a:solidFill>
                <a:srgbClr val="FF0000"/>
              </a:solidFill>
              <a:latin typeface="微软雅黑" panose="020B0503020204020204" charset="-122"/>
              <a:ea typeface="微软雅黑" panose="020B0503020204020204" charset="-122"/>
              <a:cs typeface="Arial" panose="020B0604020202090204" pitchFamily="34" charset="0"/>
            </a:endParaRPr>
          </a:p>
        </p:txBody>
      </p:sp>
      <p:sp>
        <p:nvSpPr>
          <p:cNvPr id="5" name="矩形 4"/>
          <p:cNvSpPr/>
          <p:nvPr/>
        </p:nvSpPr>
        <p:spPr>
          <a:xfrm>
            <a:off x="1339509" y="1305414"/>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第一步：确定段落主题（段落核心词）</a:t>
            </a:r>
            <a:endParaRPr lang="zh-CN" altLang="en-US" sz="2400" dirty="0">
              <a:latin typeface="微软雅黑" panose="020B0503020204020204" charset="-122"/>
              <a:ea typeface="微软雅黑" panose="020B0503020204020204" charset="-122"/>
            </a:endParaRPr>
          </a:p>
        </p:txBody>
      </p:sp>
      <p:sp>
        <p:nvSpPr>
          <p:cNvPr id="2" name="矩形 1"/>
          <p:cNvSpPr/>
          <p:nvPr/>
        </p:nvSpPr>
        <p:spPr>
          <a:xfrm>
            <a:off x="1339215" y="2629535"/>
            <a:ext cx="6976110" cy="59817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第二步：写主题句（由段落核心词扩充成完整句）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485900" y="96715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43965" y="967105"/>
            <a:ext cx="9703435" cy="1753235"/>
          </a:xfrm>
          <a:prstGeom prst="rect">
            <a:avLst/>
          </a:prstGeom>
          <a:noFill/>
        </p:spPr>
        <p:txBody>
          <a:bodyPr wrap="square" rtlCol="0">
            <a:spAutoFit/>
          </a:bodyPr>
          <a:lstStyle/>
          <a:p>
            <a:endParaRPr lang="en-US" altLang="zh-CN" sz="2800" b="1" dirty="0">
              <a:solidFill>
                <a:schemeClr val="tx1">
                  <a:lumMod val="75000"/>
                  <a:lumOff val="25000"/>
                </a:schemeClr>
              </a:solidFill>
              <a:latin typeface="微软雅黑" panose="020B0503020204020204" charset="-122"/>
              <a:ea typeface="微软雅黑" panose="020B0503020204020204" charset="-122"/>
            </a:endParaRPr>
          </a:p>
          <a:p>
            <a:pPr>
              <a:lnSpc>
                <a:spcPct val="200000"/>
              </a:lnSpc>
            </a:pPr>
            <a:endParaRPr lang="en-US" altLang="zh-CN" sz="2000" b="1" dirty="0">
              <a:solidFill>
                <a:schemeClr val="tx1">
                  <a:lumMod val="75000"/>
                  <a:lumOff val="25000"/>
                </a:schemeClr>
              </a:solidFill>
              <a:latin typeface="微软雅黑" panose="020B0503020204020204" charset="-122"/>
              <a:ea typeface="微软雅黑" panose="020B0503020204020204" charset="-122"/>
            </a:endParaRPr>
          </a:p>
          <a:p>
            <a:pPr algn="just">
              <a:lnSpc>
                <a:spcPct val="200000"/>
              </a:lnSpc>
            </a:pP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rPr>
              <a:t>Tips</a:t>
            </a: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rPr>
              <a:t>：可以参照文章段落的展开方式</a:t>
            </a:r>
            <a:endParaRPr lang="zh-CN" altLang="en-US" sz="2000" dirty="0">
              <a:solidFill>
                <a:schemeClr val="tx1"/>
              </a:solidFill>
              <a:latin typeface="微软雅黑" panose="020B0503020204020204" charset="-122"/>
              <a:ea typeface="微软雅黑" panose="020B0503020204020204" charset="-122"/>
              <a:cs typeface="Arial" panose="020B0604020202090204" pitchFamily="34" charset="0"/>
            </a:endParaRPr>
          </a:p>
        </p:txBody>
      </p:sp>
      <p:sp>
        <p:nvSpPr>
          <p:cNvPr id="7" name="矩形 6"/>
          <p:cNvSpPr/>
          <p:nvPr/>
        </p:nvSpPr>
        <p:spPr>
          <a:xfrm>
            <a:off x="1331642" y="1279915"/>
            <a:ext cx="6005146" cy="5978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latin typeface="微软雅黑" panose="020B0503020204020204" charset="-122"/>
                <a:ea typeface="微软雅黑" panose="020B0503020204020204" charset="-122"/>
              </a:rPr>
              <a:t>第三步：填充细节（呼应主题句）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04140" y="597585"/>
            <a:ext cx="7895492" cy="263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8693785" y="802640"/>
            <a:ext cx="8890" cy="59366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4140" y="802640"/>
            <a:ext cx="8450580" cy="5631180"/>
          </a:xfrm>
          <a:prstGeom prst="rect">
            <a:avLst/>
          </a:prstGeom>
        </p:spPr>
        <p:txBody>
          <a:bodyPr wrap="square">
            <a:spAutoFit/>
          </a:body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Arial" panose="020B0604020202090204" pitchFamily="34" charset="0"/>
                <a:sym typeface="+mn-ea"/>
              </a:rPr>
              <a:t>③</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Another lesson that a child can learn from having a dog is how to be empathetic.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sym typeface="+mn-ea"/>
              </a:rPr>
              <a:t>A dog cannot express itself with speech, so its owner must learn to understand what the dog's behavior means. Is the dog frightened, aggressive, or sick?</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 </a:t>
            </a:r>
            <a:r>
              <a:rPr lang="en-US" altLang="zh-CN" sz="2000" dirty="0">
                <a:solidFill>
                  <a:srgbClr val="FF0000"/>
                </a:solidFill>
                <a:latin typeface="微软雅黑" panose="020B0503020204020204" charset="-122"/>
                <a:ea typeface="微软雅黑" panose="020B0503020204020204" charset="-122"/>
                <a:cs typeface="Arial" panose="020B0604020202090204" pitchFamily="34" charset="0"/>
                <a:sym typeface="+mn-ea"/>
              </a:rPr>
              <a:t>The child needs to understand what is going on in the dog's mind. </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（举例）</a:t>
            </a:r>
            <a:r>
              <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rPr>
              <a:t>The result of learning to read a dog's behavior is that the child develops empathy. By learning how to empathize with a dog, the child also learns how to empathize with other people. This leads to the child becoming a more considerate and caring person.</a:t>
            </a:r>
            <a:endParaRPr lang="en-US" altLang="zh-CN" sz="20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r>
              <a:rPr lang="zh-CN" altLang="en-US" sz="2000" dirty="0">
                <a:latin typeface="微软雅黑" panose="020B0503020204020204" charset="-122"/>
                <a:ea typeface="微软雅黑" panose="020B0503020204020204" charset="-122"/>
                <a:cs typeface="Arial" panose="020B0604020202090204" pitchFamily="34" charset="0"/>
                <a:sym typeface="+mn-ea"/>
              </a:rPr>
              <a:t>主题句：</a:t>
            </a:r>
            <a:r>
              <a:rPr lang="zh-CN" altLang="en-US" sz="2000" dirty="0">
                <a:solidFill>
                  <a:srgbClr val="FF0000"/>
                </a:solidFill>
                <a:latin typeface="微软雅黑" panose="020B0503020204020204" charset="-122"/>
                <a:ea typeface="微软雅黑" panose="020B0503020204020204" charset="-122"/>
                <a:cs typeface="Arial" panose="020B0604020202090204" pitchFamily="34" charset="0"/>
                <a:sym typeface="+mn-ea"/>
              </a:rPr>
              <a:t>孩子们通过养狗学习到的另一课就是如何产生共鸣</a:t>
            </a:r>
            <a:endParaRPr lang="zh-CN" altLang="en-US" sz="2000" kern="100" dirty="0">
              <a:solidFill>
                <a:srgbClr val="FF0000"/>
              </a:solidFill>
              <a:latin typeface="微软雅黑" panose="020B0503020204020204" charset="-122"/>
              <a:ea typeface="微软雅黑" panose="020B0503020204020204" charset="-122"/>
              <a:cs typeface="Arial" panose="020B0604020202090204" pitchFamily="34" charset="0"/>
              <a:sym typeface="+mn-ea"/>
            </a:endParaRPr>
          </a:p>
          <a:p>
            <a:pPr algn="just">
              <a:lnSpc>
                <a:spcPct val="150000"/>
              </a:lnSpc>
            </a:pPr>
            <a:endParaRPr lang="en-US" altLang="zh-CN" sz="2000" kern="100"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
        <p:nvSpPr>
          <p:cNvPr id="14" name="文本框 13"/>
          <p:cNvSpPr txBox="1"/>
          <p:nvPr/>
        </p:nvSpPr>
        <p:spPr>
          <a:xfrm>
            <a:off x="8836660" y="998855"/>
            <a:ext cx="4114800" cy="5077460"/>
          </a:xfrm>
          <a:prstGeom prst="rect">
            <a:avLst/>
          </a:prstGeom>
          <a:noFill/>
        </p:spPr>
        <p:txBody>
          <a:bodyPr wrap="square" rtlCol="0">
            <a:spAutoFit/>
          </a:bodyPr>
          <a:lstStyle/>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empathetic adj.</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产生共鸣的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speech n.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说话，言语</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empathize with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有同感，产生共鸣</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considerate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体贴的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caring 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关心他人的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aggressive  </a:t>
            </a:r>
            <a:endPar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en-US" altLang="zh-CN" dirty="0">
                <a:solidFill>
                  <a:schemeClr val="tx1"/>
                </a:solidFill>
                <a:latin typeface="微软雅黑" panose="020B0503020204020204" charset="-122"/>
                <a:ea typeface="微软雅黑" panose="020B0503020204020204" charset="-122"/>
                <a:cs typeface="Arial" panose="020B0604020202090204" pitchFamily="34" charset="0"/>
                <a:sym typeface="+mn-ea"/>
              </a:rPr>
              <a:t>adj. </a:t>
            </a: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挑衅的、有攻击性的、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a:p>
            <a:pPr>
              <a:lnSpc>
                <a:spcPct val="200000"/>
              </a:lnSpc>
            </a:pPr>
            <a:r>
              <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rPr>
              <a:t>有上进心的</a:t>
            </a:r>
            <a:endParaRPr lang="zh-CN" altLang="en-US" dirty="0">
              <a:solidFill>
                <a:schemeClr val="tx1"/>
              </a:solidFill>
              <a:latin typeface="微软雅黑" panose="020B0503020204020204" charset="-122"/>
              <a:ea typeface="微软雅黑" panose="020B0503020204020204" charset="-122"/>
              <a:cs typeface="Arial" panose="020B0604020202090204" pitchFamily="34" charset="0"/>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41374</Words>
  <Application>WPS 文字</Application>
  <PresentationFormat>宽屏</PresentationFormat>
  <Paragraphs>1672</Paragraphs>
  <Slides>146</Slides>
  <Notes>7</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146</vt:i4>
      </vt:variant>
    </vt:vector>
  </HeadingPairs>
  <TitlesOfParts>
    <vt:vector size="168" baseType="lpstr">
      <vt:lpstr>Arial</vt:lpstr>
      <vt:lpstr>方正书宋_GBK</vt:lpstr>
      <vt:lpstr>Wingdings</vt:lpstr>
      <vt:lpstr>微软雅黑</vt:lpstr>
      <vt:lpstr>Calibri</vt:lpstr>
      <vt:lpstr>Times New Roman</vt:lpstr>
      <vt:lpstr>Arial</vt:lpstr>
      <vt:lpstr>Times New Roman</vt:lpstr>
      <vt:lpstr>等线</vt:lpstr>
      <vt:lpstr>Georgia</vt:lpstr>
      <vt:lpstr>方正姚体</vt:lpstr>
      <vt:lpstr>宋体</vt:lpstr>
      <vt:lpstr>Helvetica Neue For Number</vt:lpstr>
      <vt:lpstr>Century Gothic</vt:lpstr>
      <vt:lpstr>苹方-简</vt:lpstr>
      <vt:lpstr>Arial Unicode MS</vt:lpstr>
      <vt:lpstr>汉仪中等线KW</vt:lpstr>
      <vt:lpstr>华文宋体</vt:lpstr>
      <vt:lpstr>Thonburi</vt:lpstr>
      <vt:lpstr>汉仪书宋二KW</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zhangguangshen</cp:lastModifiedBy>
  <cp:revision>34</cp:revision>
  <dcterms:created xsi:type="dcterms:W3CDTF">2019-08-06T03:04:23Z</dcterms:created>
  <dcterms:modified xsi:type="dcterms:W3CDTF">2019-08-06T03:04:23Z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2052-1.2.1.1575</vt:lpwstr>
  </property>
</Properties>
</file>