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60" r:id="rId8"/>
    <p:sldId id="493" r:id="rId9"/>
    <p:sldId id="299" r:id="rId10"/>
    <p:sldId id="382" r:id="rId11"/>
    <p:sldId id="383" r:id="rId12"/>
    <p:sldId id="486" r:id="rId13"/>
    <p:sldId id="264" r:id="rId14"/>
    <p:sldId id="306" r:id="rId15"/>
    <p:sldId id="494" r:id="rId16"/>
    <p:sldId id="263" r:id="rId17"/>
    <p:sldId id="495" r:id="rId18"/>
    <p:sldId id="496" r:id="rId19"/>
    <p:sldId id="497" r:id="rId20"/>
    <p:sldId id="498" r:id="rId21"/>
    <p:sldId id="499" r:id="rId22"/>
    <p:sldId id="500" r:id="rId23"/>
    <p:sldId id="501" r:id="rId24"/>
    <p:sldId id="510" r:id="rId25"/>
    <p:sldId id="511" r:id="rId26"/>
    <p:sldId id="512" r:id="rId27"/>
    <p:sldId id="514" r:id="rId28"/>
    <p:sldId id="513" r:id="rId29"/>
    <p:sldId id="516" r:id="rId30"/>
    <p:sldId id="515" r:id="rId31"/>
    <p:sldId id="502" r:id="rId32"/>
    <p:sldId id="503" r:id="rId33"/>
    <p:sldId id="504" r:id="rId34"/>
    <p:sldId id="505" r:id="rId35"/>
    <p:sldId id="517" r:id="rId36"/>
    <p:sldId id="518" r:id="rId37"/>
    <p:sldId id="519" r:id="rId38"/>
    <p:sldId id="520" r:id="rId39"/>
    <p:sldId id="521" r:id="rId40"/>
    <p:sldId id="526" r:id="rId41"/>
    <p:sldId id="524" r:id="rId42"/>
    <p:sldId id="525" r:id="rId43"/>
    <p:sldId id="506" r:id="rId44"/>
    <p:sldId id="507" r:id="rId45"/>
    <p:sldId id="508" r:id="rId46"/>
    <p:sldId id="509" r:id="rId47"/>
    <p:sldId id="308" r:id="rId48"/>
    <p:sldId id="351" r:id="rId49"/>
    <p:sldId id="352" r:id="rId50"/>
    <p:sldId id="527" r:id="rId51"/>
    <p:sldId id="528" r:id="rId52"/>
    <p:sldId id="532" r:id="rId53"/>
    <p:sldId id="529" r:id="rId54"/>
    <p:sldId id="533" r:id="rId55"/>
    <p:sldId id="534"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1" d="100"/>
          <a:sy n="81"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commentAuthors" Target="commentAuthors.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913D56-E250-482A-AA3F-D370F5F9E984}" type="doc">
      <dgm:prSet loTypeId="urn:microsoft.com/office/officeart/2005/8/layout/pyramid2#1" loCatId="list" qsTypeId="urn:microsoft.com/office/officeart/2005/8/quickstyle/3d4#1" qsCatId="3D" csTypeId="urn:microsoft.com/office/officeart/2005/8/colors/accent1_2#1" csCatId="accent1" phldr="1"/>
      <dgm:spPr/>
    </dgm:pt>
    <dgm:pt modelId="{487D88D9-4513-46DB-B987-408940799325}">
      <dgm:prSet phldrT="[文本]" custT="1"/>
      <dgm:spPr>
        <a:ln>
          <a:noFill/>
        </a:ln>
      </dgm:spPr>
      <dgm:t>
        <a:bodyPr/>
        <a:lstStyle/>
        <a:p>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补全段落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3BA3D755-6D38-4455-9C0B-299B3B00FB0E}" cxnId="{62D15383-C7B2-4F68-A03C-3817A14CE799}" type="parTrans">
      <dgm:prSet/>
      <dgm:spPr/>
      <dgm:t>
        <a:bodyPr/>
        <a:lstStyle/>
        <a:p>
          <a:endParaRPr lang="zh-CN" altLang="en-US"/>
        </a:p>
      </dgm:t>
    </dgm:pt>
    <dgm:pt modelId="{201D4A1A-3D98-4439-9728-90426FD1E32F}" cxnId="{62D15383-C7B2-4F68-A03C-3817A14CE799}" type="sibTrans">
      <dgm:prSet/>
      <dgm:spPr/>
      <dgm:t>
        <a:bodyPr/>
        <a:lstStyle/>
        <a:p>
          <a:endParaRPr lang="zh-CN" altLang="en-US"/>
        </a:p>
      </dgm:t>
    </dgm:pt>
    <dgm:pt modelId="{683CF0E8-34E5-4AA3-8DC2-0FD29A1AE003}">
      <dgm:prSet phldrT="[文本]" custT="1"/>
      <dgm:spPr>
        <a:ln>
          <a:noFill/>
        </a:ln>
      </dgm:spPr>
      <dgm:t>
        <a:bodyPr/>
        <a:lstStyle/>
        <a:p>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列提纲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76BCF0A8-9E32-44DA-9F9A-1F53326B9F88}" cxnId="{C3F710A3-8F15-4F82-9832-88C1650FE199}" type="parTrans">
      <dgm:prSet/>
      <dgm:spPr/>
      <dgm:t>
        <a:bodyPr/>
        <a:lstStyle/>
        <a:p>
          <a:endParaRPr lang="zh-CN" altLang="en-US"/>
        </a:p>
      </dgm:t>
    </dgm:pt>
    <dgm:pt modelId="{DAE66902-9F04-4C4A-B707-4CE44E55843C}" cxnId="{C3F710A3-8F15-4F82-9832-88C1650FE199}" type="sibTrans">
      <dgm:prSet/>
      <dgm:spPr/>
      <dgm:t>
        <a:bodyPr/>
        <a:lstStyle/>
        <a:p>
          <a:endParaRPr lang="zh-CN" altLang="en-US"/>
        </a:p>
      </dgm:t>
    </dgm:pt>
    <dgm:pt modelId="{646E85A2-05DC-43B7-A457-0E50577AD6C9}">
      <dgm:prSet phldrT="[文本]" custT="1"/>
      <dgm:spPr>
        <a:ln>
          <a:noFill/>
        </a:ln>
      </dgm:spPr>
      <dgm:t>
        <a:bodyPr/>
        <a:lstStyle/>
        <a:p>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300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字作文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60=60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451A7BA7-AA3C-4BE5-8A66-1C48AF803D50}" cxnId="{19F960A7-8297-4B0A-AC8B-5D4D4BF92FC3}" type="parTrans">
      <dgm:prSet/>
      <dgm:spPr/>
      <dgm:t>
        <a:bodyPr/>
        <a:lstStyle/>
        <a:p>
          <a:endParaRPr lang="zh-CN" altLang="en-US"/>
        </a:p>
      </dgm:t>
    </dgm:pt>
    <dgm:pt modelId="{2EC53D17-4D27-428E-8558-23F5929215F1}" cxnId="{19F960A7-8297-4B0A-AC8B-5D4D4BF92FC3}" type="sibTrans">
      <dgm:prSet/>
      <dgm:spPr/>
      <dgm:t>
        <a:bodyPr/>
        <a:lstStyle/>
        <a:p>
          <a:endParaRPr lang="zh-CN" altLang="en-US"/>
        </a:p>
      </dgm:t>
    </dgm:pt>
    <dgm:pt modelId="{1303A2D5-61E9-4E7F-8980-586AE3A57ED1}" type="pres">
      <dgm:prSet presAssocID="{E8913D56-E250-482A-AA3F-D370F5F9E984}" presName="compositeShape" presStyleCnt="0">
        <dgm:presLayoutVars>
          <dgm:dir/>
          <dgm:resizeHandles/>
        </dgm:presLayoutVars>
      </dgm:prSet>
      <dgm:spPr/>
    </dgm:pt>
    <dgm:pt modelId="{D29D24F6-33C6-432B-9B27-2C8D16E5D8F0}" type="pres">
      <dgm:prSet presAssocID="{E8913D56-E250-482A-AA3F-D370F5F9E984}" presName="pyramid" presStyleLbl="node1" presStyleIdx="0" presStyleCnt="1" custLinFactNeighborX="-1275" custLinFactNeighborY="431"/>
      <dgm:spPr>
        <a:solidFill>
          <a:schemeClr val="accent3">
            <a:lumMod val="75000"/>
          </a:schemeClr>
        </a:solidFill>
      </dgm:spPr>
    </dgm:pt>
    <dgm:pt modelId="{99FF7C7C-6EAE-4F6D-9A10-F80412CF6F35}" type="pres">
      <dgm:prSet presAssocID="{E8913D56-E250-482A-AA3F-D370F5F9E984}" presName="theList" presStyleCnt="0"/>
      <dgm:spPr/>
    </dgm:pt>
    <dgm:pt modelId="{4F36F40F-266B-4074-97D6-D76E9F2CCCA1}" type="pres">
      <dgm:prSet presAssocID="{487D88D9-4513-46DB-B987-408940799325}" presName="aNode" presStyleLbl="fgAcc1" presStyleIdx="0" presStyleCnt="3" custScaleX="113875">
        <dgm:presLayoutVars>
          <dgm:bulletEnabled val="1"/>
        </dgm:presLayoutVars>
      </dgm:prSet>
      <dgm:spPr/>
    </dgm:pt>
    <dgm:pt modelId="{2CE1AD27-D3C8-42CE-8E57-69D1539E2C80}" type="pres">
      <dgm:prSet presAssocID="{487D88D9-4513-46DB-B987-408940799325}" presName="aSpace" presStyleCnt="0"/>
      <dgm:spPr/>
    </dgm:pt>
    <dgm:pt modelId="{1F9C4A79-5842-45EC-B85B-EE094236521D}" type="pres">
      <dgm:prSet presAssocID="{683CF0E8-34E5-4AA3-8DC2-0FD29A1AE003}" presName="aNode" presStyleLbl="fgAcc1" presStyleIdx="1" presStyleCnt="3" custScaleX="113875">
        <dgm:presLayoutVars>
          <dgm:bulletEnabled val="1"/>
        </dgm:presLayoutVars>
      </dgm:prSet>
      <dgm:spPr/>
    </dgm:pt>
    <dgm:pt modelId="{0443AB56-6273-495D-A36E-5F4C6B3EB9D7}" type="pres">
      <dgm:prSet presAssocID="{683CF0E8-34E5-4AA3-8DC2-0FD29A1AE003}" presName="aSpace" presStyleCnt="0"/>
      <dgm:spPr/>
    </dgm:pt>
    <dgm:pt modelId="{240C3968-CC43-418E-AC48-677A7EB0E077}" type="pres">
      <dgm:prSet presAssocID="{646E85A2-05DC-43B7-A457-0E50577AD6C9}" presName="aNode" presStyleLbl="fgAcc1" presStyleIdx="2" presStyleCnt="3" custScaleX="113875">
        <dgm:presLayoutVars>
          <dgm:bulletEnabled val="1"/>
        </dgm:presLayoutVars>
      </dgm:prSet>
      <dgm:spPr/>
    </dgm:pt>
    <dgm:pt modelId="{56E458EB-79D1-476F-88A7-364BC277621B}" type="pres">
      <dgm:prSet presAssocID="{646E85A2-05DC-43B7-A457-0E50577AD6C9}" presName="aSpace" presStyleCnt="0"/>
      <dgm:spPr/>
    </dgm:pt>
  </dgm:ptLst>
  <dgm:cxnLst>
    <dgm:cxn modelId="{4E0F1F56-8AE3-4723-BD3B-B56CE59B9890}" type="presOf" srcId="{487D88D9-4513-46DB-B987-408940799325}" destId="{4F36F40F-266B-4074-97D6-D76E9F2CCCA1}" srcOrd="0" destOrd="0" presId="urn:microsoft.com/office/officeart/2005/8/layout/pyramid2#1"/>
    <dgm:cxn modelId="{62D15383-C7B2-4F68-A03C-3817A14CE799}" srcId="{E8913D56-E250-482A-AA3F-D370F5F9E984}" destId="{487D88D9-4513-46DB-B987-408940799325}" srcOrd="0" destOrd="0" parTransId="{3BA3D755-6D38-4455-9C0B-299B3B00FB0E}" sibTransId="{201D4A1A-3D98-4439-9728-90426FD1E32F}"/>
    <dgm:cxn modelId="{69E46D8C-1B00-4155-96E2-F745774EC6FA}" type="presOf" srcId="{683CF0E8-34E5-4AA3-8DC2-0FD29A1AE003}" destId="{1F9C4A79-5842-45EC-B85B-EE094236521D}" srcOrd="0" destOrd="0" presId="urn:microsoft.com/office/officeart/2005/8/layout/pyramid2#1"/>
    <dgm:cxn modelId="{C3F710A3-8F15-4F82-9832-88C1650FE199}" srcId="{E8913D56-E250-482A-AA3F-D370F5F9E984}" destId="{683CF0E8-34E5-4AA3-8DC2-0FD29A1AE003}" srcOrd="1" destOrd="0" parTransId="{76BCF0A8-9E32-44DA-9F9A-1F53326B9F88}" sibTransId="{DAE66902-9F04-4C4A-B707-4CE44E55843C}"/>
    <dgm:cxn modelId="{19F960A7-8297-4B0A-AC8B-5D4D4BF92FC3}" srcId="{E8913D56-E250-482A-AA3F-D370F5F9E984}" destId="{646E85A2-05DC-43B7-A457-0E50577AD6C9}" srcOrd="2" destOrd="0" parTransId="{451A7BA7-AA3C-4BE5-8A66-1C48AF803D50}" sibTransId="{2EC53D17-4D27-428E-8558-23F5929215F1}"/>
    <dgm:cxn modelId="{3E9144C1-F5C4-41DC-85D8-38B06E4F3E0B}" type="presOf" srcId="{E8913D56-E250-482A-AA3F-D370F5F9E984}" destId="{1303A2D5-61E9-4E7F-8980-586AE3A57ED1}" srcOrd="0" destOrd="0" presId="urn:microsoft.com/office/officeart/2005/8/layout/pyramid2#1"/>
    <dgm:cxn modelId="{C1C71BD5-EA3F-421A-896A-E8A91FA50789}" type="presOf" srcId="{646E85A2-05DC-43B7-A457-0E50577AD6C9}" destId="{240C3968-CC43-418E-AC48-677A7EB0E077}" srcOrd="0" destOrd="0" presId="urn:microsoft.com/office/officeart/2005/8/layout/pyramid2#1"/>
    <dgm:cxn modelId="{80C338B5-2C91-4A9E-BE94-7CBAFDCBEABB}" type="presParOf" srcId="{1303A2D5-61E9-4E7F-8980-586AE3A57ED1}" destId="{D29D24F6-33C6-432B-9B27-2C8D16E5D8F0}" srcOrd="0" destOrd="0" presId="urn:microsoft.com/office/officeart/2005/8/layout/pyramid2#1"/>
    <dgm:cxn modelId="{15F9D5BC-206E-4ED8-ABBF-94D5CDC58DAA}" type="presParOf" srcId="{1303A2D5-61E9-4E7F-8980-586AE3A57ED1}" destId="{99FF7C7C-6EAE-4F6D-9A10-F80412CF6F35}" srcOrd="1" destOrd="0" presId="urn:microsoft.com/office/officeart/2005/8/layout/pyramid2#1"/>
    <dgm:cxn modelId="{5D78146E-01C9-429D-8468-DC945E76CB4F}" type="presParOf" srcId="{99FF7C7C-6EAE-4F6D-9A10-F80412CF6F35}" destId="{4F36F40F-266B-4074-97D6-D76E9F2CCCA1}" srcOrd="0" destOrd="0" presId="urn:microsoft.com/office/officeart/2005/8/layout/pyramid2#1"/>
    <dgm:cxn modelId="{955C50FB-05C1-4280-8350-D7ACE942858E}" type="presParOf" srcId="{99FF7C7C-6EAE-4F6D-9A10-F80412CF6F35}" destId="{2CE1AD27-D3C8-42CE-8E57-69D1539E2C80}" srcOrd="1" destOrd="0" presId="urn:microsoft.com/office/officeart/2005/8/layout/pyramid2#1"/>
    <dgm:cxn modelId="{89E7FE1E-6155-4575-A6F2-AB9221BB26EE}" type="presParOf" srcId="{99FF7C7C-6EAE-4F6D-9A10-F80412CF6F35}" destId="{1F9C4A79-5842-45EC-B85B-EE094236521D}" srcOrd="2" destOrd="0" presId="urn:microsoft.com/office/officeart/2005/8/layout/pyramid2#1"/>
    <dgm:cxn modelId="{8D42F1DC-2E0B-4689-873A-0086D5DAB685}" type="presParOf" srcId="{99FF7C7C-6EAE-4F6D-9A10-F80412CF6F35}" destId="{0443AB56-6273-495D-A36E-5F4C6B3EB9D7}" srcOrd="3" destOrd="0" presId="urn:microsoft.com/office/officeart/2005/8/layout/pyramid2#1"/>
    <dgm:cxn modelId="{090C1CE8-CDCC-4EFD-998C-A1494D76A5DC}" type="presParOf" srcId="{99FF7C7C-6EAE-4F6D-9A10-F80412CF6F35}" destId="{240C3968-CC43-418E-AC48-677A7EB0E077}" srcOrd="4" destOrd="0" presId="urn:microsoft.com/office/officeart/2005/8/layout/pyramid2#1"/>
    <dgm:cxn modelId="{F90226B9-CCD8-480B-B9CC-48DACC3DAEF7}" type="presParOf" srcId="{99FF7C7C-6EAE-4F6D-9A10-F80412CF6F35}" destId="{56E458EB-79D1-476F-88A7-364BC277621B}" srcOrd="5" destOrd="0" presId="urn:microsoft.com/office/officeart/2005/8/layout/pyramid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AEB75-BEED-4FA2-B912-2C36F11166B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93AC835-E527-4756-98E3-C1066CD317DC}">
      <dgm:prSet phldrT="[文本]" custT="1"/>
      <dgm:spPr/>
      <dgm:t>
        <a:bodyPr/>
        <a:lstStyle/>
        <a:p>
          <a:r>
            <a:rPr lang="zh-CN" altLang="en-US" sz="2800" b="1" dirty="0"/>
            <a:t>补全段落</a:t>
          </a:r>
        </a:p>
      </dgm:t>
    </dgm:pt>
    <dgm:pt modelId="{92B401D1-A17C-41E9-A79E-F697A61390C0}" cxnId="{5A28E7E9-960A-4BB3-8358-8A414C5EC5E1}" type="parTrans">
      <dgm:prSet/>
      <dgm:spPr/>
      <dgm:t>
        <a:bodyPr/>
        <a:lstStyle/>
        <a:p>
          <a:endParaRPr lang="zh-CN" altLang="en-US"/>
        </a:p>
      </dgm:t>
    </dgm:pt>
    <dgm:pt modelId="{A7DB4F1C-7C56-4CE0-BACC-B9F0D7C8349B}" cxnId="{5A28E7E9-960A-4BB3-8358-8A414C5EC5E1}" type="sibTrans">
      <dgm:prSet/>
      <dgm:spPr/>
      <dgm:t>
        <a:bodyPr/>
        <a:lstStyle/>
        <a:p>
          <a:endParaRPr lang="zh-CN" altLang="en-US"/>
        </a:p>
      </dgm:t>
    </dgm:pt>
    <dgm:pt modelId="{33C22203-C775-4697-ADFB-404A93909B65}">
      <dgm:prSet phldrT="[文本]" custT="1"/>
      <dgm:spPr/>
      <dgm:t>
        <a:bodyPr/>
        <a:lstStyle/>
        <a:p>
          <a:r>
            <a:rPr lang="zh-CN" altLang="en-US" sz="1800" b="0" dirty="0"/>
            <a:t>记叙文</a:t>
          </a:r>
        </a:p>
      </dgm:t>
    </dgm:pt>
    <dgm:pt modelId="{9EE4B677-649A-4C74-AE21-94E070D88192}" cxnId="{68E58D41-7A9D-4C97-A5E5-C8BB3BFD5CCC}" type="parTrans">
      <dgm:prSet custT="1"/>
      <dgm:spPr/>
      <dgm:t>
        <a:bodyPr/>
        <a:lstStyle/>
        <a:p>
          <a:endParaRPr lang="zh-CN" altLang="en-US" sz="1800"/>
        </a:p>
      </dgm:t>
    </dgm:pt>
    <dgm:pt modelId="{7F7FB359-DFBB-4996-8F8F-7080737F8D30}" cxnId="{68E58D41-7A9D-4C97-A5E5-C8BB3BFD5CCC}" type="sibTrans">
      <dgm:prSet/>
      <dgm:spPr/>
      <dgm:t>
        <a:bodyPr/>
        <a:lstStyle/>
        <a:p>
          <a:endParaRPr lang="zh-CN" altLang="en-US"/>
        </a:p>
      </dgm:t>
    </dgm:pt>
    <dgm:pt modelId="{B17054FE-1A6B-4593-A5B8-9EC595DAEFAC}">
      <dgm:prSet phldrT="[文本]" custT="1"/>
      <dgm:spPr/>
      <dgm:t>
        <a:bodyPr/>
        <a:lstStyle/>
        <a:p>
          <a:r>
            <a:rPr lang="zh-CN" altLang="en-US" sz="1800" b="0" dirty="0"/>
            <a:t>说明文</a:t>
          </a:r>
        </a:p>
      </dgm:t>
    </dgm:pt>
    <dgm:pt modelId="{48FE7288-ED95-431A-ACA8-722E3ADEBC50}" cxnId="{5B2E15FE-07FB-4D46-986E-C12E088ACD1D}" type="parTrans">
      <dgm:prSet custT="1"/>
      <dgm:spPr/>
      <dgm:t>
        <a:bodyPr/>
        <a:lstStyle/>
        <a:p>
          <a:endParaRPr lang="zh-CN" altLang="en-US" sz="1800"/>
        </a:p>
      </dgm:t>
    </dgm:pt>
    <dgm:pt modelId="{4C7C0748-70C6-44FD-9660-A9B95EF5B4A1}" cxnId="{5B2E15FE-07FB-4D46-986E-C12E088ACD1D}" type="sibTrans">
      <dgm:prSet/>
      <dgm:spPr/>
      <dgm:t>
        <a:bodyPr/>
        <a:lstStyle/>
        <a:p>
          <a:endParaRPr lang="zh-CN" altLang="en-US"/>
        </a:p>
      </dgm:t>
    </dgm:pt>
    <dgm:pt modelId="{6FA4C030-A1D2-4C6A-AED2-E76C582134D4}">
      <dgm:prSet phldrT="[文本]" custT="1"/>
      <dgm:spPr/>
      <dgm:t>
        <a:bodyPr/>
        <a:lstStyle/>
        <a:p>
          <a:r>
            <a:rPr lang="zh-CN" altLang="en-US" sz="1800" b="0" dirty="0"/>
            <a:t>描写文</a:t>
          </a:r>
        </a:p>
      </dgm:t>
    </dgm:pt>
    <dgm:pt modelId="{3D1A1EEE-9AE0-44CB-BD47-2013E50FDA5A}" cxnId="{A6685D08-D96D-469E-B2F9-9616620D4108}" type="parTrans">
      <dgm:prSet custT="1"/>
      <dgm:spPr/>
      <dgm:t>
        <a:bodyPr/>
        <a:lstStyle/>
        <a:p>
          <a:endParaRPr lang="zh-CN" altLang="en-US" sz="1800"/>
        </a:p>
      </dgm:t>
    </dgm:pt>
    <dgm:pt modelId="{DD87A936-D0E8-4A82-A22A-20E1C977ADFF}" cxnId="{A6685D08-D96D-469E-B2F9-9616620D4108}" type="sibTrans">
      <dgm:prSet/>
      <dgm:spPr/>
      <dgm:t>
        <a:bodyPr/>
        <a:lstStyle/>
        <a:p>
          <a:endParaRPr lang="zh-CN" altLang="en-US"/>
        </a:p>
      </dgm:t>
    </dgm:pt>
    <dgm:pt modelId="{10D34DFB-09D9-4622-8F01-3E5AB3916930}">
      <dgm:prSet phldrT="[文本]" custT="1"/>
      <dgm:spPr/>
      <dgm:t>
        <a:bodyPr/>
        <a:lstStyle/>
        <a:p>
          <a:r>
            <a:rPr lang="zh-CN" altLang="en-US" sz="2000" b="1" dirty="0"/>
            <a:t>主体段</a:t>
          </a:r>
        </a:p>
      </dgm:t>
    </dgm:pt>
    <dgm:pt modelId="{13ED67BE-C503-422F-8A9D-E75D1D36146E}" cxnId="{8F5D3E07-BAD5-41E1-B283-7C4D72B20814}" type="parTrans">
      <dgm:prSet custT="1"/>
      <dgm:spPr/>
      <dgm:t>
        <a:bodyPr/>
        <a:lstStyle/>
        <a:p>
          <a:endParaRPr lang="zh-CN" altLang="en-US" sz="1800"/>
        </a:p>
      </dgm:t>
    </dgm:pt>
    <dgm:pt modelId="{0A83C253-66B9-450A-A227-6E24F5746C28}" cxnId="{8F5D3E07-BAD5-41E1-B283-7C4D72B20814}" type="sibTrans">
      <dgm:prSet/>
      <dgm:spPr/>
      <dgm:t>
        <a:bodyPr/>
        <a:lstStyle/>
        <a:p>
          <a:endParaRPr lang="zh-CN" altLang="en-US"/>
        </a:p>
      </dgm:t>
    </dgm:pt>
    <dgm:pt modelId="{E868945C-088B-4B34-BAF5-B21A93D4B8FB}">
      <dgm:prSet phldrT="[文本]" custT="1"/>
      <dgm:spPr/>
      <dgm:t>
        <a:bodyPr/>
        <a:lstStyle/>
        <a:p>
          <a:r>
            <a:rPr lang="zh-CN" altLang="en-US" sz="2000" b="1" dirty="0"/>
            <a:t>结尾段</a:t>
          </a:r>
        </a:p>
      </dgm:t>
    </dgm:pt>
    <dgm:pt modelId="{EF7FA4F3-01F0-4972-A0A1-728972386219}" cxnId="{838CC8A6-80BD-4ABB-9ED8-5EACDEDF59D8}" type="parTrans">
      <dgm:prSet custT="1"/>
      <dgm:spPr/>
      <dgm:t>
        <a:bodyPr/>
        <a:lstStyle/>
        <a:p>
          <a:endParaRPr lang="zh-CN" altLang="en-US" sz="1800"/>
        </a:p>
      </dgm:t>
    </dgm:pt>
    <dgm:pt modelId="{160FED85-9A0F-4643-A8F0-41A407823204}" cxnId="{838CC8A6-80BD-4ABB-9ED8-5EACDEDF59D8}" type="sibTrans">
      <dgm:prSet/>
      <dgm:spPr/>
      <dgm:t>
        <a:bodyPr/>
        <a:lstStyle/>
        <a:p>
          <a:endParaRPr lang="zh-CN" altLang="en-US"/>
        </a:p>
      </dgm:t>
    </dgm:pt>
    <dgm:pt modelId="{241EA10B-CAAC-4BA8-BA19-9B5A1B9316D5}">
      <dgm:prSet phldrT="[文本]" custT="1"/>
      <dgm:spPr/>
      <dgm:t>
        <a:bodyPr/>
        <a:lstStyle/>
        <a:p>
          <a:r>
            <a:rPr lang="zh-CN" altLang="en-US" sz="1800" b="0" dirty="0"/>
            <a:t>议论文</a:t>
          </a:r>
        </a:p>
      </dgm:t>
    </dgm:pt>
    <dgm:pt modelId="{14EEDEF5-2EB2-498C-9F9C-4D51E336477C}" cxnId="{D31F9967-0F80-45B9-8A79-447CB4198D2B}" type="parTrans">
      <dgm:prSet custT="1"/>
      <dgm:spPr/>
      <dgm:t>
        <a:bodyPr/>
        <a:lstStyle/>
        <a:p>
          <a:endParaRPr lang="zh-CN" altLang="en-US" sz="1800"/>
        </a:p>
      </dgm:t>
    </dgm:pt>
    <dgm:pt modelId="{FFAD3A9E-7EB1-49F9-BB72-F80F0CC8D2F3}" cxnId="{D31F9967-0F80-45B9-8A79-447CB4198D2B}" type="sibTrans">
      <dgm:prSet/>
      <dgm:spPr/>
      <dgm:t>
        <a:bodyPr/>
        <a:lstStyle/>
        <a:p>
          <a:endParaRPr lang="zh-CN" altLang="en-US"/>
        </a:p>
      </dgm:t>
    </dgm:pt>
    <dgm:pt modelId="{F9FF22AF-8C95-4B25-828F-2C51B9F36F33}">
      <dgm:prSet phldrT="[文本]" custT="1"/>
      <dgm:spPr/>
      <dgm:t>
        <a:bodyPr/>
        <a:lstStyle/>
        <a:p>
          <a:r>
            <a:rPr lang="zh-CN" altLang="en-US" sz="1800" b="0" dirty="0"/>
            <a:t>记叙文</a:t>
          </a:r>
        </a:p>
      </dgm:t>
    </dgm:pt>
    <dgm:pt modelId="{920EBDC8-EB26-449F-9563-090A989A2FD6}" cxnId="{654A9D44-9FB0-48DE-83B2-5F2A05DB40B1}" type="parTrans">
      <dgm:prSet custT="1"/>
      <dgm:spPr/>
      <dgm:t>
        <a:bodyPr/>
        <a:lstStyle/>
        <a:p>
          <a:endParaRPr lang="zh-CN" altLang="en-US" sz="1800"/>
        </a:p>
      </dgm:t>
    </dgm:pt>
    <dgm:pt modelId="{A2467AED-7958-4CD2-96E8-4F680680399F}" cxnId="{654A9D44-9FB0-48DE-83B2-5F2A05DB40B1}" type="sibTrans">
      <dgm:prSet/>
      <dgm:spPr/>
      <dgm:t>
        <a:bodyPr/>
        <a:lstStyle/>
        <a:p>
          <a:endParaRPr lang="zh-CN" altLang="en-US"/>
        </a:p>
      </dgm:t>
    </dgm:pt>
    <dgm:pt modelId="{71C2E006-0356-43EA-B723-1A7212AC5598}">
      <dgm:prSet phldrT="[文本]" custT="1"/>
      <dgm:spPr/>
      <dgm:t>
        <a:bodyPr/>
        <a:lstStyle/>
        <a:p>
          <a:r>
            <a:rPr lang="zh-CN" altLang="en-US" sz="1800" b="0" dirty="0"/>
            <a:t>议论文</a:t>
          </a:r>
        </a:p>
      </dgm:t>
    </dgm:pt>
    <dgm:pt modelId="{E655F321-3C31-42BD-8F66-E002E5009A7A}" cxnId="{E30D412B-B601-4384-9F38-A5C6F6435FFE}" type="parTrans">
      <dgm:prSet custT="1"/>
      <dgm:spPr/>
      <dgm:t>
        <a:bodyPr/>
        <a:lstStyle/>
        <a:p>
          <a:endParaRPr lang="zh-CN" altLang="en-US" sz="1800"/>
        </a:p>
      </dgm:t>
    </dgm:pt>
    <dgm:pt modelId="{51385C82-62ED-4261-A876-0487A8FD78C3}" cxnId="{E30D412B-B601-4384-9F38-A5C6F6435FFE}" type="sibTrans">
      <dgm:prSet/>
      <dgm:spPr/>
      <dgm:t>
        <a:bodyPr/>
        <a:lstStyle/>
        <a:p>
          <a:endParaRPr lang="zh-CN" altLang="en-US"/>
        </a:p>
      </dgm:t>
    </dgm:pt>
    <dgm:pt modelId="{FCBA8E7D-080A-4C8E-9455-E813302B9BDC}">
      <dgm:prSet phldrT="[文本]" custT="1"/>
      <dgm:spPr/>
      <dgm:t>
        <a:bodyPr/>
        <a:lstStyle/>
        <a:p>
          <a:r>
            <a:rPr lang="zh-CN" altLang="en-US" sz="1800" b="0" dirty="0"/>
            <a:t>说明文</a:t>
          </a:r>
        </a:p>
      </dgm:t>
    </dgm:pt>
    <dgm:pt modelId="{6585FF6B-2A00-4DCB-8531-FD5E65A342D1}" cxnId="{2004A0CB-C814-41E9-97A1-5DC3C9F4834F}" type="parTrans">
      <dgm:prSet custT="1"/>
      <dgm:spPr/>
      <dgm:t>
        <a:bodyPr/>
        <a:lstStyle/>
        <a:p>
          <a:endParaRPr lang="zh-CN" altLang="en-US" sz="1800"/>
        </a:p>
      </dgm:t>
    </dgm:pt>
    <dgm:pt modelId="{E29DFD8C-A3DC-4185-82B8-E3D291FDA39C}" cxnId="{2004A0CB-C814-41E9-97A1-5DC3C9F4834F}" type="sibTrans">
      <dgm:prSet/>
      <dgm:spPr/>
      <dgm:t>
        <a:bodyPr/>
        <a:lstStyle/>
        <a:p>
          <a:endParaRPr lang="zh-CN" altLang="en-US"/>
        </a:p>
      </dgm:t>
    </dgm:pt>
    <dgm:pt modelId="{9625900D-B523-4AA9-B1F8-C8DD66EC2324}">
      <dgm:prSet phldrT="[文本]" custT="1"/>
      <dgm:spPr/>
      <dgm:t>
        <a:bodyPr/>
        <a:lstStyle/>
        <a:p>
          <a:r>
            <a:rPr lang="zh-CN" altLang="en-US" sz="1800" b="0" dirty="0"/>
            <a:t>描写文</a:t>
          </a:r>
        </a:p>
      </dgm:t>
    </dgm:pt>
    <dgm:pt modelId="{8E2CE2BA-F131-410E-B9FA-ED17962C1506}" cxnId="{7D40900B-FE7D-4BFE-A1B1-4E7FE1CBC34E}" type="parTrans">
      <dgm:prSet custT="1"/>
      <dgm:spPr/>
      <dgm:t>
        <a:bodyPr/>
        <a:lstStyle/>
        <a:p>
          <a:endParaRPr lang="zh-CN" altLang="en-US" sz="1800"/>
        </a:p>
      </dgm:t>
    </dgm:pt>
    <dgm:pt modelId="{94DFBDD2-1084-4552-9B3C-069DD4DE125B}" cxnId="{7D40900B-FE7D-4BFE-A1B1-4E7FE1CBC34E}" type="sibTrans">
      <dgm:prSet/>
      <dgm:spPr/>
      <dgm:t>
        <a:bodyPr/>
        <a:lstStyle/>
        <a:p>
          <a:endParaRPr lang="zh-CN" altLang="en-US"/>
        </a:p>
      </dgm:t>
    </dgm:pt>
    <dgm:pt modelId="{CABF64FC-0FC0-499F-ABD8-085F4C3C69F8}">
      <dgm:prSet phldrT="[文本]" custT="1"/>
      <dgm:spPr/>
      <dgm:t>
        <a:bodyPr/>
        <a:lstStyle/>
        <a:p>
          <a:r>
            <a:rPr lang="zh-CN" altLang="en-US" sz="1800" b="0" dirty="0"/>
            <a:t>记叙文</a:t>
          </a:r>
        </a:p>
      </dgm:t>
    </dgm:pt>
    <dgm:pt modelId="{2C16D5FB-DB6B-4750-A5D7-0E36E735BF84}" cxnId="{C73A94B2-B29B-4386-AACD-A1A195997C11}" type="parTrans">
      <dgm:prSet custT="1"/>
      <dgm:spPr/>
      <dgm:t>
        <a:bodyPr/>
        <a:lstStyle/>
        <a:p>
          <a:endParaRPr lang="zh-CN" altLang="en-US" sz="1800"/>
        </a:p>
      </dgm:t>
    </dgm:pt>
    <dgm:pt modelId="{B2AB345E-606A-41C2-8477-B5C3635C6259}" cxnId="{C73A94B2-B29B-4386-AACD-A1A195997C11}" type="sibTrans">
      <dgm:prSet/>
      <dgm:spPr/>
      <dgm:t>
        <a:bodyPr/>
        <a:lstStyle/>
        <a:p>
          <a:endParaRPr lang="zh-CN" altLang="en-US"/>
        </a:p>
      </dgm:t>
    </dgm:pt>
    <dgm:pt modelId="{2864FC56-1162-437F-8AAD-78ADE925AFDF}">
      <dgm:prSet phldrT="[文本]" custT="1"/>
      <dgm:spPr/>
      <dgm:t>
        <a:bodyPr/>
        <a:lstStyle/>
        <a:p>
          <a:r>
            <a:rPr lang="zh-CN" altLang="en-US" sz="1800" b="0" dirty="0"/>
            <a:t>议论文</a:t>
          </a:r>
        </a:p>
      </dgm:t>
    </dgm:pt>
    <dgm:pt modelId="{FFD89A1B-8EBB-43EF-B0A2-879166A02FA8}" cxnId="{40205D06-3871-48D6-8D3C-E1FEFCB426FA}" type="parTrans">
      <dgm:prSet custT="1"/>
      <dgm:spPr/>
      <dgm:t>
        <a:bodyPr/>
        <a:lstStyle/>
        <a:p>
          <a:endParaRPr lang="zh-CN" altLang="en-US" sz="1800"/>
        </a:p>
      </dgm:t>
    </dgm:pt>
    <dgm:pt modelId="{DC7DF387-FF34-4B55-B3CE-5382311475D0}" cxnId="{40205D06-3871-48D6-8D3C-E1FEFCB426FA}" type="sibTrans">
      <dgm:prSet/>
      <dgm:spPr/>
      <dgm:t>
        <a:bodyPr/>
        <a:lstStyle/>
        <a:p>
          <a:endParaRPr lang="zh-CN" altLang="en-US"/>
        </a:p>
      </dgm:t>
    </dgm:pt>
    <dgm:pt modelId="{662FB807-278C-460B-BA10-68D8ACFE5874}">
      <dgm:prSet phldrT="[文本]" custT="1"/>
      <dgm:spPr/>
      <dgm:t>
        <a:bodyPr/>
        <a:lstStyle/>
        <a:p>
          <a:r>
            <a:rPr lang="zh-CN" altLang="en-US" sz="1800" b="0" dirty="0"/>
            <a:t>说明文</a:t>
          </a:r>
        </a:p>
      </dgm:t>
    </dgm:pt>
    <dgm:pt modelId="{C0A5A761-332F-4E50-8EF0-B07044624096}" cxnId="{2D605F14-EA87-4768-A909-AAE50B9685E4}" type="parTrans">
      <dgm:prSet custT="1"/>
      <dgm:spPr/>
      <dgm:t>
        <a:bodyPr/>
        <a:lstStyle/>
        <a:p>
          <a:endParaRPr lang="zh-CN" altLang="en-US" sz="1800"/>
        </a:p>
      </dgm:t>
    </dgm:pt>
    <dgm:pt modelId="{8D039C88-E012-49C3-91C3-1E3AB20B13AD}" cxnId="{2D605F14-EA87-4768-A909-AAE50B9685E4}" type="sibTrans">
      <dgm:prSet/>
      <dgm:spPr/>
      <dgm:t>
        <a:bodyPr/>
        <a:lstStyle/>
        <a:p>
          <a:endParaRPr lang="zh-CN" altLang="en-US"/>
        </a:p>
      </dgm:t>
    </dgm:pt>
    <dgm:pt modelId="{DCD51E7A-0DE2-4684-9898-FACCB9070AF1}">
      <dgm:prSet phldrT="[文本]" custT="1"/>
      <dgm:spPr/>
      <dgm:t>
        <a:bodyPr/>
        <a:lstStyle/>
        <a:p>
          <a:r>
            <a:rPr lang="zh-CN" altLang="en-US" sz="1800" b="0" dirty="0"/>
            <a:t>描写文</a:t>
          </a:r>
        </a:p>
      </dgm:t>
    </dgm:pt>
    <dgm:pt modelId="{1A5BA8CB-CA72-41F8-BC96-023CF9D7821D}" cxnId="{D209A985-EF44-4F58-A7DB-EB6E1D589C01}" type="parTrans">
      <dgm:prSet custT="1"/>
      <dgm:spPr/>
      <dgm:t>
        <a:bodyPr/>
        <a:lstStyle/>
        <a:p>
          <a:endParaRPr lang="zh-CN" altLang="en-US" sz="1800"/>
        </a:p>
      </dgm:t>
    </dgm:pt>
    <dgm:pt modelId="{8027C6EC-2AFB-4B8F-BDAC-F684C337F566}" cxnId="{D209A985-EF44-4F58-A7DB-EB6E1D589C01}" type="sibTrans">
      <dgm:prSet/>
      <dgm:spPr/>
      <dgm:t>
        <a:bodyPr/>
        <a:lstStyle/>
        <a:p>
          <a:endParaRPr lang="zh-CN" altLang="en-US"/>
        </a:p>
      </dgm:t>
    </dgm:pt>
    <dgm:pt modelId="{902B8930-11F5-4D36-ADC8-E96B350EA18B}">
      <dgm:prSet phldrT="[文本]" custT="1"/>
      <dgm:spPr/>
      <dgm:t>
        <a:bodyPr/>
        <a:lstStyle/>
        <a:p>
          <a:r>
            <a:rPr lang="zh-CN" altLang="en-US" sz="2000" b="1" dirty="0"/>
            <a:t>开头段</a:t>
          </a:r>
        </a:p>
      </dgm:t>
    </dgm:pt>
    <dgm:pt modelId="{13BFE864-3FD0-4691-88A1-BFE24C0E3705}" cxnId="{44D573D6-1829-4E7E-AFDB-7E3B62D75368}" type="parTrans">
      <dgm:prSet/>
      <dgm:spPr/>
      <dgm:t>
        <a:bodyPr/>
        <a:lstStyle/>
        <a:p>
          <a:endParaRPr lang="zh-CN" altLang="en-US"/>
        </a:p>
      </dgm:t>
    </dgm:pt>
    <dgm:pt modelId="{505CFA4C-D433-4A2D-B7C4-59BFC2EACB37}" cxnId="{44D573D6-1829-4E7E-AFDB-7E3B62D75368}" type="sibTrans">
      <dgm:prSet/>
      <dgm:spPr/>
      <dgm:t>
        <a:bodyPr/>
        <a:lstStyle/>
        <a:p>
          <a:endParaRPr lang="zh-CN" altLang="en-US"/>
        </a:p>
      </dgm:t>
    </dgm:pt>
    <dgm:pt modelId="{6F5796F9-53F5-4EBB-BE97-DCC024DC4497}" type="pres">
      <dgm:prSet presAssocID="{3CAAEB75-BEED-4FA2-B912-2C36F11166B0}" presName="diagram" presStyleCnt="0">
        <dgm:presLayoutVars>
          <dgm:chPref val="1"/>
          <dgm:dir/>
          <dgm:animOne val="branch"/>
          <dgm:animLvl val="lvl"/>
          <dgm:resizeHandles val="exact"/>
        </dgm:presLayoutVars>
      </dgm:prSet>
      <dgm:spPr/>
    </dgm:pt>
    <dgm:pt modelId="{E693376A-75E6-4CF0-AFCE-CCE0A51D50FE}" type="pres">
      <dgm:prSet presAssocID="{893AC835-E527-4756-98E3-C1066CD317DC}" presName="root1" presStyleCnt="0"/>
      <dgm:spPr/>
    </dgm:pt>
    <dgm:pt modelId="{935CF967-37F4-4076-9C2D-F7FDF9D68BCA}" type="pres">
      <dgm:prSet presAssocID="{893AC835-E527-4756-98E3-C1066CD317DC}" presName="LevelOneTextNode" presStyleLbl="node0" presStyleIdx="0" presStyleCnt="1" custScaleX="338259" custScaleY="147890">
        <dgm:presLayoutVars>
          <dgm:chPref val="3"/>
        </dgm:presLayoutVars>
      </dgm:prSet>
      <dgm:spPr/>
    </dgm:pt>
    <dgm:pt modelId="{6170DC80-BBA8-4262-964E-1152E44A3309}" type="pres">
      <dgm:prSet presAssocID="{893AC835-E527-4756-98E3-C1066CD317DC}" presName="level2hierChild" presStyleCnt="0"/>
      <dgm:spPr/>
    </dgm:pt>
    <dgm:pt modelId="{869D3CDD-6351-473A-8821-BFCF1D0F0CDD}" type="pres">
      <dgm:prSet presAssocID="{13BFE864-3FD0-4691-88A1-BFE24C0E3705}" presName="conn2-1" presStyleLbl="parChTrans1D2" presStyleIdx="0" presStyleCnt="3"/>
      <dgm:spPr/>
    </dgm:pt>
    <dgm:pt modelId="{6C5D581D-1248-461E-84EE-13B640543E18}" type="pres">
      <dgm:prSet presAssocID="{13BFE864-3FD0-4691-88A1-BFE24C0E3705}" presName="connTx" presStyleLbl="parChTrans1D2" presStyleIdx="0" presStyleCnt="3"/>
      <dgm:spPr/>
    </dgm:pt>
    <dgm:pt modelId="{4A139C45-2BD7-4320-928B-A2E6B18A58DD}" type="pres">
      <dgm:prSet presAssocID="{902B8930-11F5-4D36-ADC8-E96B350EA18B}" presName="root2" presStyleCnt="0"/>
      <dgm:spPr/>
    </dgm:pt>
    <dgm:pt modelId="{EF8253C0-D859-4BB2-A064-C8A8AF547338}" type="pres">
      <dgm:prSet presAssocID="{902B8930-11F5-4D36-ADC8-E96B350EA18B}" presName="LevelTwoTextNode" presStyleLbl="node2" presStyleIdx="0" presStyleCnt="3" custScaleX="180025">
        <dgm:presLayoutVars>
          <dgm:chPref val="3"/>
        </dgm:presLayoutVars>
      </dgm:prSet>
      <dgm:spPr/>
    </dgm:pt>
    <dgm:pt modelId="{97043C1A-5278-472B-BCA9-16F103A85D3D}" type="pres">
      <dgm:prSet presAssocID="{902B8930-11F5-4D36-ADC8-E96B350EA18B}" presName="level3hierChild" presStyleCnt="0"/>
      <dgm:spPr/>
    </dgm:pt>
    <dgm:pt modelId="{0FDD2C14-B867-4D98-9024-3BF010B48F58}" type="pres">
      <dgm:prSet presAssocID="{9EE4B677-649A-4C74-AE21-94E070D88192}" presName="conn2-1" presStyleLbl="parChTrans1D3" presStyleIdx="0" presStyleCnt="12" custScaleX="2000000"/>
      <dgm:spPr/>
    </dgm:pt>
    <dgm:pt modelId="{325D4BD1-5100-4948-9D1C-2E5E5B80F77D}" type="pres">
      <dgm:prSet presAssocID="{9EE4B677-649A-4C74-AE21-94E070D88192}" presName="connTx" presStyleLbl="parChTrans1D3" presStyleIdx="0" presStyleCnt="12"/>
      <dgm:spPr/>
    </dgm:pt>
    <dgm:pt modelId="{AB24F562-B820-4799-9A9A-3E249978F660}" type="pres">
      <dgm:prSet presAssocID="{33C22203-C775-4697-ADFB-404A93909B65}" presName="root2" presStyleCnt="0"/>
      <dgm:spPr/>
    </dgm:pt>
    <dgm:pt modelId="{2B1C5F03-90DB-46C6-8E72-D67AF562D2D2}" type="pres">
      <dgm:prSet presAssocID="{33C22203-C775-4697-ADFB-404A93909B65}" presName="LevelTwoTextNode" presStyleLbl="node3" presStyleIdx="0" presStyleCnt="12" custScaleX="186641">
        <dgm:presLayoutVars>
          <dgm:chPref val="3"/>
        </dgm:presLayoutVars>
      </dgm:prSet>
      <dgm:spPr/>
    </dgm:pt>
    <dgm:pt modelId="{AAF4585A-C012-4CDE-8B14-F954807B9E9A}" type="pres">
      <dgm:prSet presAssocID="{33C22203-C775-4697-ADFB-404A93909B65}" presName="level3hierChild" presStyleCnt="0"/>
      <dgm:spPr/>
    </dgm:pt>
    <dgm:pt modelId="{3A9D25B5-E8D0-4DBC-B372-28A8806F9796}" type="pres">
      <dgm:prSet presAssocID="{14EEDEF5-2EB2-498C-9F9C-4D51E336477C}" presName="conn2-1" presStyleLbl="parChTrans1D3" presStyleIdx="1" presStyleCnt="12" custScaleX="2000000"/>
      <dgm:spPr/>
    </dgm:pt>
    <dgm:pt modelId="{9884EF65-9394-4A45-B6ED-EFE294946EC2}" type="pres">
      <dgm:prSet presAssocID="{14EEDEF5-2EB2-498C-9F9C-4D51E336477C}" presName="connTx" presStyleLbl="parChTrans1D3" presStyleIdx="1" presStyleCnt="12"/>
      <dgm:spPr/>
    </dgm:pt>
    <dgm:pt modelId="{52230654-B0B0-41D2-AA07-8A2AED454174}" type="pres">
      <dgm:prSet presAssocID="{241EA10B-CAAC-4BA8-BA19-9B5A1B9316D5}" presName="root2" presStyleCnt="0"/>
      <dgm:spPr/>
    </dgm:pt>
    <dgm:pt modelId="{7016C73C-4869-41CB-93AA-5E093E4AB528}" type="pres">
      <dgm:prSet presAssocID="{241EA10B-CAAC-4BA8-BA19-9B5A1B9316D5}" presName="LevelTwoTextNode" presStyleLbl="node3" presStyleIdx="1" presStyleCnt="12" custScaleX="186641">
        <dgm:presLayoutVars>
          <dgm:chPref val="3"/>
        </dgm:presLayoutVars>
      </dgm:prSet>
      <dgm:spPr/>
    </dgm:pt>
    <dgm:pt modelId="{E24D6C1B-1444-4D4A-9F54-D7E8DFD22B5B}" type="pres">
      <dgm:prSet presAssocID="{241EA10B-CAAC-4BA8-BA19-9B5A1B9316D5}" presName="level3hierChild" presStyleCnt="0"/>
      <dgm:spPr/>
    </dgm:pt>
    <dgm:pt modelId="{639BF97E-E085-47AE-B2C0-9B55E73DFDE4}" type="pres">
      <dgm:prSet presAssocID="{48FE7288-ED95-431A-ACA8-722E3ADEBC50}" presName="conn2-1" presStyleLbl="parChTrans1D3" presStyleIdx="2" presStyleCnt="12" custScaleX="2000000"/>
      <dgm:spPr/>
    </dgm:pt>
    <dgm:pt modelId="{06010850-B56A-4B29-9986-7647A3AC09AF}" type="pres">
      <dgm:prSet presAssocID="{48FE7288-ED95-431A-ACA8-722E3ADEBC50}" presName="connTx" presStyleLbl="parChTrans1D3" presStyleIdx="2" presStyleCnt="12"/>
      <dgm:spPr/>
    </dgm:pt>
    <dgm:pt modelId="{50C7B2DB-C2DA-45ED-813C-5A0507C85A89}" type="pres">
      <dgm:prSet presAssocID="{B17054FE-1A6B-4593-A5B8-9EC595DAEFAC}" presName="root2" presStyleCnt="0"/>
      <dgm:spPr/>
    </dgm:pt>
    <dgm:pt modelId="{67A06F63-CC52-4F60-AB02-6CD8E7BFC957}" type="pres">
      <dgm:prSet presAssocID="{B17054FE-1A6B-4593-A5B8-9EC595DAEFAC}" presName="LevelTwoTextNode" presStyleLbl="node3" presStyleIdx="2" presStyleCnt="12" custScaleX="186641">
        <dgm:presLayoutVars>
          <dgm:chPref val="3"/>
        </dgm:presLayoutVars>
      </dgm:prSet>
      <dgm:spPr/>
    </dgm:pt>
    <dgm:pt modelId="{66F76F83-275E-4FE6-ACE8-161435C5ADDD}" type="pres">
      <dgm:prSet presAssocID="{B17054FE-1A6B-4593-A5B8-9EC595DAEFAC}" presName="level3hierChild" presStyleCnt="0"/>
      <dgm:spPr/>
    </dgm:pt>
    <dgm:pt modelId="{88EEEF9A-E3C5-4FFC-8B1D-9482B66B86A7}" type="pres">
      <dgm:prSet presAssocID="{3D1A1EEE-9AE0-44CB-BD47-2013E50FDA5A}" presName="conn2-1" presStyleLbl="parChTrans1D3" presStyleIdx="3" presStyleCnt="12" custScaleX="2000000"/>
      <dgm:spPr/>
    </dgm:pt>
    <dgm:pt modelId="{D29C0A33-F962-43E8-970F-93D01D8C9ADE}" type="pres">
      <dgm:prSet presAssocID="{3D1A1EEE-9AE0-44CB-BD47-2013E50FDA5A}" presName="connTx" presStyleLbl="parChTrans1D3" presStyleIdx="3" presStyleCnt="12"/>
      <dgm:spPr/>
    </dgm:pt>
    <dgm:pt modelId="{1A5FCAFE-BE0F-4555-84D3-6672BEBC5836}" type="pres">
      <dgm:prSet presAssocID="{6FA4C030-A1D2-4C6A-AED2-E76C582134D4}" presName="root2" presStyleCnt="0"/>
      <dgm:spPr/>
    </dgm:pt>
    <dgm:pt modelId="{F55495F1-821D-472A-9BBF-DB5B4E255BD2}" type="pres">
      <dgm:prSet presAssocID="{6FA4C030-A1D2-4C6A-AED2-E76C582134D4}" presName="LevelTwoTextNode" presStyleLbl="node3" presStyleIdx="3" presStyleCnt="12" custScaleX="186641">
        <dgm:presLayoutVars>
          <dgm:chPref val="3"/>
        </dgm:presLayoutVars>
      </dgm:prSet>
      <dgm:spPr/>
    </dgm:pt>
    <dgm:pt modelId="{4CB02A94-B5C9-49AB-9894-2D9364686C5A}" type="pres">
      <dgm:prSet presAssocID="{6FA4C030-A1D2-4C6A-AED2-E76C582134D4}" presName="level3hierChild" presStyleCnt="0"/>
      <dgm:spPr/>
    </dgm:pt>
    <dgm:pt modelId="{25619C9C-106C-4AF0-AD22-291FDD45F323}" type="pres">
      <dgm:prSet presAssocID="{13ED67BE-C503-422F-8A9D-E75D1D36146E}" presName="conn2-1" presStyleLbl="parChTrans1D2" presStyleIdx="1" presStyleCnt="3" custScaleX="2000000"/>
      <dgm:spPr/>
    </dgm:pt>
    <dgm:pt modelId="{18D7487D-0F6E-477E-8760-AA60A201C6B4}" type="pres">
      <dgm:prSet presAssocID="{13ED67BE-C503-422F-8A9D-E75D1D36146E}" presName="connTx" presStyleLbl="parChTrans1D2" presStyleIdx="1" presStyleCnt="3"/>
      <dgm:spPr/>
    </dgm:pt>
    <dgm:pt modelId="{267147C9-F7A9-46C4-9708-1B07D3F4ED29}" type="pres">
      <dgm:prSet presAssocID="{10D34DFB-09D9-4622-8F01-3E5AB3916930}" presName="root2" presStyleCnt="0"/>
      <dgm:spPr/>
    </dgm:pt>
    <dgm:pt modelId="{92DFC087-D6F7-4EEB-BDAF-3DE2C6F77448}" type="pres">
      <dgm:prSet presAssocID="{10D34DFB-09D9-4622-8F01-3E5AB3916930}" presName="LevelTwoTextNode" presStyleLbl="node2" presStyleIdx="1" presStyleCnt="3" custScaleX="186641">
        <dgm:presLayoutVars>
          <dgm:chPref val="3"/>
        </dgm:presLayoutVars>
      </dgm:prSet>
      <dgm:spPr/>
    </dgm:pt>
    <dgm:pt modelId="{BAF69509-0CBE-431C-969B-E9B73F58CFF9}" type="pres">
      <dgm:prSet presAssocID="{10D34DFB-09D9-4622-8F01-3E5AB3916930}" presName="level3hierChild" presStyleCnt="0"/>
      <dgm:spPr/>
    </dgm:pt>
    <dgm:pt modelId="{C880EB46-797C-4535-AEE7-FD42C2399B7A}" type="pres">
      <dgm:prSet presAssocID="{920EBDC8-EB26-449F-9563-090A989A2FD6}" presName="conn2-1" presStyleLbl="parChTrans1D3" presStyleIdx="4" presStyleCnt="12" custScaleX="2000000"/>
      <dgm:spPr/>
    </dgm:pt>
    <dgm:pt modelId="{7E35A6FB-1D7B-4286-88E9-3C5B741972A0}" type="pres">
      <dgm:prSet presAssocID="{920EBDC8-EB26-449F-9563-090A989A2FD6}" presName="connTx" presStyleLbl="parChTrans1D3" presStyleIdx="4" presStyleCnt="12"/>
      <dgm:spPr/>
    </dgm:pt>
    <dgm:pt modelId="{9AC5DF67-6090-4C03-A1BD-D8E9AD752067}" type="pres">
      <dgm:prSet presAssocID="{F9FF22AF-8C95-4B25-828F-2C51B9F36F33}" presName="root2" presStyleCnt="0"/>
      <dgm:spPr/>
    </dgm:pt>
    <dgm:pt modelId="{05222D5D-75D8-466F-8A44-EBFC89B94CD1}" type="pres">
      <dgm:prSet presAssocID="{F9FF22AF-8C95-4B25-828F-2C51B9F36F33}" presName="LevelTwoTextNode" presStyleLbl="node3" presStyleIdx="4" presStyleCnt="12" custScaleX="186641">
        <dgm:presLayoutVars>
          <dgm:chPref val="3"/>
        </dgm:presLayoutVars>
      </dgm:prSet>
      <dgm:spPr/>
    </dgm:pt>
    <dgm:pt modelId="{21221F40-959F-48B0-95F7-37F0C5242398}" type="pres">
      <dgm:prSet presAssocID="{F9FF22AF-8C95-4B25-828F-2C51B9F36F33}" presName="level3hierChild" presStyleCnt="0"/>
      <dgm:spPr/>
    </dgm:pt>
    <dgm:pt modelId="{930AAC3E-2878-4F50-A94C-3228BBDF7280}" type="pres">
      <dgm:prSet presAssocID="{E655F321-3C31-42BD-8F66-E002E5009A7A}" presName="conn2-1" presStyleLbl="parChTrans1D3" presStyleIdx="5" presStyleCnt="12" custScaleX="2000000"/>
      <dgm:spPr/>
    </dgm:pt>
    <dgm:pt modelId="{8FF2EB9F-B33B-4A44-9306-B308F862EB74}" type="pres">
      <dgm:prSet presAssocID="{E655F321-3C31-42BD-8F66-E002E5009A7A}" presName="connTx" presStyleLbl="parChTrans1D3" presStyleIdx="5" presStyleCnt="12"/>
      <dgm:spPr/>
    </dgm:pt>
    <dgm:pt modelId="{9E4F4502-CC26-4065-BB19-20347A057422}" type="pres">
      <dgm:prSet presAssocID="{71C2E006-0356-43EA-B723-1A7212AC5598}" presName="root2" presStyleCnt="0"/>
      <dgm:spPr/>
    </dgm:pt>
    <dgm:pt modelId="{EDF767CF-5BF6-4EF4-84DF-0ABFD2A4517A}" type="pres">
      <dgm:prSet presAssocID="{71C2E006-0356-43EA-B723-1A7212AC5598}" presName="LevelTwoTextNode" presStyleLbl="node3" presStyleIdx="5" presStyleCnt="12" custScaleX="186641">
        <dgm:presLayoutVars>
          <dgm:chPref val="3"/>
        </dgm:presLayoutVars>
      </dgm:prSet>
      <dgm:spPr/>
    </dgm:pt>
    <dgm:pt modelId="{D434D2C3-113C-49EB-A6A8-AECF6F2CAC22}" type="pres">
      <dgm:prSet presAssocID="{71C2E006-0356-43EA-B723-1A7212AC5598}" presName="level3hierChild" presStyleCnt="0"/>
      <dgm:spPr/>
    </dgm:pt>
    <dgm:pt modelId="{5728C057-69D3-4DFF-B204-267AC964409D}" type="pres">
      <dgm:prSet presAssocID="{6585FF6B-2A00-4DCB-8531-FD5E65A342D1}" presName="conn2-1" presStyleLbl="parChTrans1D3" presStyleIdx="6" presStyleCnt="12" custScaleX="2000000"/>
      <dgm:spPr/>
    </dgm:pt>
    <dgm:pt modelId="{95EC9692-626F-462F-A535-44C71E9953A5}" type="pres">
      <dgm:prSet presAssocID="{6585FF6B-2A00-4DCB-8531-FD5E65A342D1}" presName="connTx" presStyleLbl="parChTrans1D3" presStyleIdx="6" presStyleCnt="12"/>
      <dgm:spPr/>
    </dgm:pt>
    <dgm:pt modelId="{DF340482-66AC-4DE4-A664-9A77F8AEFD96}" type="pres">
      <dgm:prSet presAssocID="{FCBA8E7D-080A-4C8E-9455-E813302B9BDC}" presName="root2" presStyleCnt="0"/>
      <dgm:spPr/>
    </dgm:pt>
    <dgm:pt modelId="{4DBFA146-CEEF-464F-A63A-5B04562F2058}" type="pres">
      <dgm:prSet presAssocID="{FCBA8E7D-080A-4C8E-9455-E813302B9BDC}" presName="LevelTwoTextNode" presStyleLbl="node3" presStyleIdx="6" presStyleCnt="12" custScaleX="186641">
        <dgm:presLayoutVars>
          <dgm:chPref val="3"/>
        </dgm:presLayoutVars>
      </dgm:prSet>
      <dgm:spPr/>
    </dgm:pt>
    <dgm:pt modelId="{FFB23BA8-C0CE-4415-9545-A75BE7DF85E9}" type="pres">
      <dgm:prSet presAssocID="{FCBA8E7D-080A-4C8E-9455-E813302B9BDC}" presName="level3hierChild" presStyleCnt="0"/>
      <dgm:spPr/>
    </dgm:pt>
    <dgm:pt modelId="{7BEC7F36-D109-42F6-BDC6-0BA51D4FD1F1}" type="pres">
      <dgm:prSet presAssocID="{8E2CE2BA-F131-410E-B9FA-ED17962C1506}" presName="conn2-1" presStyleLbl="parChTrans1D3" presStyleIdx="7" presStyleCnt="12" custScaleX="2000000"/>
      <dgm:spPr/>
    </dgm:pt>
    <dgm:pt modelId="{E30EC487-1790-4616-BB7C-1EFDD92B44E3}" type="pres">
      <dgm:prSet presAssocID="{8E2CE2BA-F131-410E-B9FA-ED17962C1506}" presName="connTx" presStyleLbl="parChTrans1D3" presStyleIdx="7" presStyleCnt="12"/>
      <dgm:spPr/>
    </dgm:pt>
    <dgm:pt modelId="{9D09B305-A5BB-4BE4-A236-0805D5EF42B1}" type="pres">
      <dgm:prSet presAssocID="{9625900D-B523-4AA9-B1F8-C8DD66EC2324}" presName="root2" presStyleCnt="0"/>
      <dgm:spPr/>
    </dgm:pt>
    <dgm:pt modelId="{26D39451-D664-4C02-BFD0-5C7D48B84659}" type="pres">
      <dgm:prSet presAssocID="{9625900D-B523-4AA9-B1F8-C8DD66EC2324}" presName="LevelTwoTextNode" presStyleLbl="node3" presStyleIdx="7" presStyleCnt="12" custScaleX="186641">
        <dgm:presLayoutVars>
          <dgm:chPref val="3"/>
        </dgm:presLayoutVars>
      </dgm:prSet>
      <dgm:spPr/>
    </dgm:pt>
    <dgm:pt modelId="{2EB3951A-16E6-4A54-831C-96AF181FC642}" type="pres">
      <dgm:prSet presAssocID="{9625900D-B523-4AA9-B1F8-C8DD66EC2324}" presName="level3hierChild" presStyleCnt="0"/>
      <dgm:spPr/>
    </dgm:pt>
    <dgm:pt modelId="{59263004-E855-4FCA-BFD9-44708D00F848}" type="pres">
      <dgm:prSet presAssocID="{EF7FA4F3-01F0-4972-A0A1-728972386219}" presName="conn2-1" presStyleLbl="parChTrans1D2" presStyleIdx="2" presStyleCnt="3" custScaleX="2000000"/>
      <dgm:spPr/>
    </dgm:pt>
    <dgm:pt modelId="{CE5BA0C6-70A9-4982-9FEF-A2FBC8FD37E5}" type="pres">
      <dgm:prSet presAssocID="{EF7FA4F3-01F0-4972-A0A1-728972386219}" presName="connTx" presStyleLbl="parChTrans1D2" presStyleIdx="2" presStyleCnt="3"/>
      <dgm:spPr/>
    </dgm:pt>
    <dgm:pt modelId="{D78836F9-BFA0-491D-9BD3-F73FC72E8613}" type="pres">
      <dgm:prSet presAssocID="{E868945C-088B-4B34-BAF5-B21A93D4B8FB}" presName="root2" presStyleCnt="0"/>
      <dgm:spPr/>
    </dgm:pt>
    <dgm:pt modelId="{9B2EECF0-154C-4A5C-997E-07606A1AAEB1}" type="pres">
      <dgm:prSet presAssocID="{E868945C-088B-4B34-BAF5-B21A93D4B8FB}" presName="LevelTwoTextNode" presStyleLbl="node2" presStyleIdx="2" presStyleCnt="3" custScaleX="186641">
        <dgm:presLayoutVars>
          <dgm:chPref val="3"/>
        </dgm:presLayoutVars>
      </dgm:prSet>
      <dgm:spPr/>
    </dgm:pt>
    <dgm:pt modelId="{AD648BDF-DE2D-450F-8B20-65372D279C79}" type="pres">
      <dgm:prSet presAssocID="{E868945C-088B-4B34-BAF5-B21A93D4B8FB}" presName="level3hierChild" presStyleCnt="0"/>
      <dgm:spPr/>
    </dgm:pt>
    <dgm:pt modelId="{FEB83BE3-2E30-4B9D-AB5F-B0EC6088B88E}" type="pres">
      <dgm:prSet presAssocID="{2C16D5FB-DB6B-4750-A5D7-0E36E735BF84}" presName="conn2-1" presStyleLbl="parChTrans1D3" presStyleIdx="8" presStyleCnt="12" custScaleX="2000000"/>
      <dgm:spPr/>
    </dgm:pt>
    <dgm:pt modelId="{7A384013-BA49-4114-AC52-CD46532D6FD5}" type="pres">
      <dgm:prSet presAssocID="{2C16D5FB-DB6B-4750-A5D7-0E36E735BF84}" presName="connTx" presStyleLbl="parChTrans1D3" presStyleIdx="8" presStyleCnt="12"/>
      <dgm:spPr/>
    </dgm:pt>
    <dgm:pt modelId="{76059E54-9828-4945-99FE-39AD454C8124}" type="pres">
      <dgm:prSet presAssocID="{CABF64FC-0FC0-499F-ABD8-085F4C3C69F8}" presName="root2" presStyleCnt="0"/>
      <dgm:spPr/>
    </dgm:pt>
    <dgm:pt modelId="{1B052306-8D14-4896-8749-F4DE8A63290E}" type="pres">
      <dgm:prSet presAssocID="{CABF64FC-0FC0-499F-ABD8-085F4C3C69F8}" presName="LevelTwoTextNode" presStyleLbl="node3" presStyleIdx="8" presStyleCnt="12" custScaleX="186641">
        <dgm:presLayoutVars>
          <dgm:chPref val="3"/>
        </dgm:presLayoutVars>
      </dgm:prSet>
      <dgm:spPr/>
    </dgm:pt>
    <dgm:pt modelId="{6370D61D-A87B-408C-A780-D342B67DDD6B}" type="pres">
      <dgm:prSet presAssocID="{CABF64FC-0FC0-499F-ABD8-085F4C3C69F8}" presName="level3hierChild" presStyleCnt="0"/>
      <dgm:spPr/>
    </dgm:pt>
    <dgm:pt modelId="{21E1609F-1E56-4C42-96E4-9B0D8FAC77AE}" type="pres">
      <dgm:prSet presAssocID="{FFD89A1B-8EBB-43EF-B0A2-879166A02FA8}" presName="conn2-1" presStyleLbl="parChTrans1D3" presStyleIdx="9" presStyleCnt="12" custScaleX="2000000"/>
      <dgm:spPr/>
    </dgm:pt>
    <dgm:pt modelId="{960A8114-AD97-4C8C-B51B-FA7D9B4F84F2}" type="pres">
      <dgm:prSet presAssocID="{FFD89A1B-8EBB-43EF-B0A2-879166A02FA8}" presName="connTx" presStyleLbl="parChTrans1D3" presStyleIdx="9" presStyleCnt="12"/>
      <dgm:spPr/>
    </dgm:pt>
    <dgm:pt modelId="{CF6AC177-5F27-41C0-8FF0-AC659B4646EA}" type="pres">
      <dgm:prSet presAssocID="{2864FC56-1162-437F-8AAD-78ADE925AFDF}" presName="root2" presStyleCnt="0"/>
      <dgm:spPr/>
    </dgm:pt>
    <dgm:pt modelId="{F7087247-7C75-436A-8A2F-6B37CAD12A3E}" type="pres">
      <dgm:prSet presAssocID="{2864FC56-1162-437F-8AAD-78ADE925AFDF}" presName="LevelTwoTextNode" presStyleLbl="node3" presStyleIdx="9" presStyleCnt="12" custScaleX="186641">
        <dgm:presLayoutVars>
          <dgm:chPref val="3"/>
        </dgm:presLayoutVars>
      </dgm:prSet>
      <dgm:spPr/>
    </dgm:pt>
    <dgm:pt modelId="{EB355D7C-6202-4D92-8C5C-23D04FAEE8A3}" type="pres">
      <dgm:prSet presAssocID="{2864FC56-1162-437F-8AAD-78ADE925AFDF}" presName="level3hierChild" presStyleCnt="0"/>
      <dgm:spPr/>
    </dgm:pt>
    <dgm:pt modelId="{3EE0141B-B03D-436B-8DD9-3E4B64657308}" type="pres">
      <dgm:prSet presAssocID="{C0A5A761-332F-4E50-8EF0-B07044624096}" presName="conn2-1" presStyleLbl="parChTrans1D3" presStyleIdx="10" presStyleCnt="12" custScaleX="2000000"/>
      <dgm:spPr/>
    </dgm:pt>
    <dgm:pt modelId="{CF337D26-72CE-4305-B807-BC7A838A7406}" type="pres">
      <dgm:prSet presAssocID="{C0A5A761-332F-4E50-8EF0-B07044624096}" presName="connTx" presStyleLbl="parChTrans1D3" presStyleIdx="10" presStyleCnt="12"/>
      <dgm:spPr/>
    </dgm:pt>
    <dgm:pt modelId="{81CD6839-A6EA-49EE-8085-31285867A130}" type="pres">
      <dgm:prSet presAssocID="{662FB807-278C-460B-BA10-68D8ACFE5874}" presName="root2" presStyleCnt="0"/>
      <dgm:spPr/>
    </dgm:pt>
    <dgm:pt modelId="{3ADEDB63-758D-4334-940A-199474D364FA}" type="pres">
      <dgm:prSet presAssocID="{662FB807-278C-460B-BA10-68D8ACFE5874}" presName="LevelTwoTextNode" presStyleLbl="node3" presStyleIdx="10" presStyleCnt="12" custScaleX="186641">
        <dgm:presLayoutVars>
          <dgm:chPref val="3"/>
        </dgm:presLayoutVars>
      </dgm:prSet>
      <dgm:spPr/>
    </dgm:pt>
    <dgm:pt modelId="{AE08EE03-3EBA-4817-8846-861949689389}" type="pres">
      <dgm:prSet presAssocID="{662FB807-278C-460B-BA10-68D8ACFE5874}" presName="level3hierChild" presStyleCnt="0"/>
      <dgm:spPr/>
    </dgm:pt>
    <dgm:pt modelId="{4EABDC50-D432-43D3-98A5-93A55C3C57F1}" type="pres">
      <dgm:prSet presAssocID="{1A5BA8CB-CA72-41F8-BC96-023CF9D7821D}" presName="conn2-1" presStyleLbl="parChTrans1D3" presStyleIdx="11" presStyleCnt="12" custScaleX="2000000"/>
      <dgm:spPr/>
    </dgm:pt>
    <dgm:pt modelId="{E54A6740-63C3-4322-AF6F-95FDB84BCB20}" type="pres">
      <dgm:prSet presAssocID="{1A5BA8CB-CA72-41F8-BC96-023CF9D7821D}" presName="connTx" presStyleLbl="parChTrans1D3" presStyleIdx="11" presStyleCnt="12"/>
      <dgm:spPr/>
    </dgm:pt>
    <dgm:pt modelId="{877FE6D8-0EA0-41FF-883F-DB78FB5D7AC7}" type="pres">
      <dgm:prSet presAssocID="{DCD51E7A-0DE2-4684-9898-FACCB9070AF1}" presName="root2" presStyleCnt="0"/>
      <dgm:spPr/>
    </dgm:pt>
    <dgm:pt modelId="{7352EC00-8A1E-44FE-B1C5-A021FAE143C8}" type="pres">
      <dgm:prSet presAssocID="{DCD51E7A-0DE2-4684-9898-FACCB9070AF1}" presName="LevelTwoTextNode" presStyleLbl="node3" presStyleIdx="11" presStyleCnt="12" custScaleX="186641">
        <dgm:presLayoutVars>
          <dgm:chPref val="3"/>
        </dgm:presLayoutVars>
      </dgm:prSet>
      <dgm:spPr/>
    </dgm:pt>
    <dgm:pt modelId="{026A9A1A-CDF8-4DE7-8945-098CB194A3E6}" type="pres">
      <dgm:prSet presAssocID="{DCD51E7A-0DE2-4684-9898-FACCB9070AF1}" presName="level3hierChild" presStyleCnt="0"/>
      <dgm:spPr/>
    </dgm:pt>
  </dgm:ptLst>
  <dgm:cxnLst>
    <dgm:cxn modelId="{2B5CE705-B1AB-45A7-BD99-E5D3F187EA52}" type="presOf" srcId="{902B8930-11F5-4D36-ADC8-E96B350EA18B}" destId="{EF8253C0-D859-4BB2-A064-C8A8AF547338}" srcOrd="0" destOrd="0" presId="urn:microsoft.com/office/officeart/2005/8/layout/hierarchy2"/>
    <dgm:cxn modelId="{40205D06-3871-48D6-8D3C-E1FEFCB426FA}" srcId="{E868945C-088B-4B34-BAF5-B21A93D4B8FB}" destId="{2864FC56-1162-437F-8AAD-78ADE925AFDF}" srcOrd="1" destOrd="0" parTransId="{FFD89A1B-8EBB-43EF-B0A2-879166A02FA8}" sibTransId="{DC7DF387-FF34-4B55-B3CE-5382311475D0}"/>
    <dgm:cxn modelId="{8F5D3E07-BAD5-41E1-B283-7C4D72B20814}" srcId="{893AC835-E527-4756-98E3-C1066CD317DC}" destId="{10D34DFB-09D9-4622-8F01-3E5AB3916930}" srcOrd="1" destOrd="0" parTransId="{13ED67BE-C503-422F-8A9D-E75D1D36146E}" sibTransId="{0A83C253-66B9-450A-A227-6E24F5746C28}"/>
    <dgm:cxn modelId="{A6685D08-D96D-469E-B2F9-9616620D4108}" srcId="{902B8930-11F5-4D36-ADC8-E96B350EA18B}" destId="{6FA4C030-A1D2-4C6A-AED2-E76C582134D4}" srcOrd="3" destOrd="0" parTransId="{3D1A1EEE-9AE0-44CB-BD47-2013E50FDA5A}" sibTransId="{DD87A936-D0E8-4A82-A22A-20E1C977ADFF}"/>
    <dgm:cxn modelId="{7D40900B-FE7D-4BFE-A1B1-4E7FE1CBC34E}" srcId="{10D34DFB-09D9-4622-8F01-3E5AB3916930}" destId="{9625900D-B523-4AA9-B1F8-C8DD66EC2324}" srcOrd="3" destOrd="0" parTransId="{8E2CE2BA-F131-410E-B9FA-ED17962C1506}" sibTransId="{94DFBDD2-1084-4552-9B3C-069DD4DE125B}"/>
    <dgm:cxn modelId="{2D605F14-EA87-4768-A909-AAE50B9685E4}" srcId="{E868945C-088B-4B34-BAF5-B21A93D4B8FB}" destId="{662FB807-278C-460B-BA10-68D8ACFE5874}" srcOrd="2" destOrd="0" parTransId="{C0A5A761-332F-4E50-8EF0-B07044624096}" sibTransId="{8D039C88-E012-49C3-91C3-1E3AB20B13AD}"/>
    <dgm:cxn modelId="{7173D916-1CA4-40AA-90BD-AAE0898077BF}" type="presOf" srcId="{2C16D5FB-DB6B-4750-A5D7-0E36E735BF84}" destId="{7A384013-BA49-4114-AC52-CD46532D6FD5}" srcOrd="1" destOrd="0" presId="urn:microsoft.com/office/officeart/2005/8/layout/hierarchy2"/>
    <dgm:cxn modelId="{DF00021B-5943-4C15-AD13-14A23798E2D3}" type="presOf" srcId="{2C16D5FB-DB6B-4750-A5D7-0E36E735BF84}" destId="{FEB83BE3-2E30-4B9D-AB5F-B0EC6088B88E}" srcOrd="0" destOrd="0" presId="urn:microsoft.com/office/officeart/2005/8/layout/hierarchy2"/>
    <dgm:cxn modelId="{80DAE71F-FA6C-4C01-9078-B483822B7866}" type="presOf" srcId="{EF7FA4F3-01F0-4972-A0A1-728972386219}" destId="{CE5BA0C6-70A9-4982-9FEF-A2FBC8FD37E5}" srcOrd="1" destOrd="0" presId="urn:microsoft.com/office/officeart/2005/8/layout/hierarchy2"/>
    <dgm:cxn modelId="{793F9B26-5FCA-476B-A565-479237857AB2}" type="presOf" srcId="{9EE4B677-649A-4C74-AE21-94E070D88192}" destId="{0FDD2C14-B867-4D98-9024-3BF010B48F58}" srcOrd="0" destOrd="0" presId="urn:microsoft.com/office/officeart/2005/8/layout/hierarchy2"/>
    <dgm:cxn modelId="{9F89AB2A-B3BD-41F4-910A-75162EECB98E}" type="presOf" srcId="{3D1A1EEE-9AE0-44CB-BD47-2013E50FDA5A}" destId="{88EEEF9A-E3C5-4FFC-8B1D-9482B66B86A7}" srcOrd="0" destOrd="0" presId="urn:microsoft.com/office/officeart/2005/8/layout/hierarchy2"/>
    <dgm:cxn modelId="{E30D412B-B601-4384-9F38-A5C6F6435FFE}" srcId="{10D34DFB-09D9-4622-8F01-3E5AB3916930}" destId="{71C2E006-0356-43EA-B723-1A7212AC5598}" srcOrd="1" destOrd="0" parTransId="{E655F321-3C31-42BD-8F66-E002E5009A7A}" sibTransId="{51385C82-62ED-4261-A876-0487A8FD78C3}"/>
    <dgm:cxn modelId="{938E552C-527A-4688-AAE3-18876404EB30}" type="presOf" srcId="{1A5BA8CB-CA72-41F8-BC96-023CF9D7821D}" destId="{4EABDC50-D432-43D3-98A5-93A55C3C57F1}" srcOrd="0" destOrd="0" presId="urn:microsoft.com/office/officeart/2005/8/layout/hierarchy2"/>
    <dgm:cxn modelId="{33D3B635-9AC1-49D8-A715-EAA23032A35B}" type="presOf" srcId="{2864FC56-1162-437F-8AAD-78ADE925AFDF}" destId="{F7087247-7C75-436A-8A2F-6B37CAD12A3E}" srcOrd="0" destOrd="0" presId="urn:microsoft.com/office/officeart/2005/8/layout/hierarchy2"/>
    <dgm:cxn modelId="{DF4A5238-C143-428C-9722-4DE8CCE16C61}" type="presOf" srcId="{662FB807-278C-460B-BA10-68D8ACFE5874}" destId="{3ADEDB63-758D-4334-940A-199474D364FA}" srcOrd="0" destOrd="0" presId="urn:microsoft.com/office/officeart/2005/8/layout/hierarchy2"/>
    <dgm:cxn modelId="{835E2F60-4057-4427-AAB2-77EFDD85108C}" type="presOf" srcId="{6585FF6B-2A00-4DCB-8531-FD5E65A342D1}" destId="{95EC9692-626F-462F-A535-44C71E9953A5}" srcOrd="1" destOrd="0" presId="urn:microsoft.com/office/officeart/2005/8/layout/hierarchy2"/>
    <dgm:cxn modelId="{68E58D41-7A9D-4C97-A5E5-C8BB3BFD5CCC}" srcId="{902B8930-11F5-4D36-ADC8-E96B350EA18B}" destId="{33C22203-C775-4697-ADFB-404A93909B65}" srcOrd="0" destOrd="0" parTransId="{9EE4B677-649A-4C74-AE21-94E070D88192}" sibTransId="{7F7FB359-DFBB-4996-8F8F-7080737F8D30}"/>
    <dgm:cxn modelId="{654A9D44-9FB0-48DE-83B2-5F2A05DB40B1}" srcId="{10D34DFB-09D9-4622-8F01-3E5AB3916930}" destId="{F9FF22AF-8C95-4B25-828F-2C51B9F36F33}" srcOrd="0" destOrd="0" parTransId="{920EBDC8-EB26-449F-9563-090A989A2FD6}" sibTransId="{A2467AED-7958-4CD2-96E8-4F680680399F}"/>
    <dgm:cxn modelId="{8D1A6A67-7368-4C34-A073-E7E5EA8C8A5D}" type="presOf" srcId="{CABF64FC-0FC0-499F-ABD8-085F4C3C69F8}" destId="{1B052306-8D14-4896-8749-F4DE8A63290E}" srcOrd="0" destOrd="0" presId="urn:microsoft.com/office/officeart/2005/8/layout/hierarchy2"/>
    <dgm:cxn modelId="{D31F9967-0F80-45B9-8A79-447CB4198D2B}" srcId="{902B8930-11F5-4D36-ADC8-E96B350EA18B}" destId="{241EA10B-CAAC-4BA8-BA19-9B5A1B9316D5}" srcOrd="1" destOrd="0" parTransId="{14EEDEF5-2EB2-498C-9F9C-4D51E336477C}" sibTransId="{FFAD3A9E-7EB1-49F9-BB72-F80F0CC8D2F3}"/>
    <dgm:cxn modelId="{F4FD0668-D9E1-4083-B770-DDB5830C4EDD}" type="presOf" srcId="{C0A5A761-332F-4E50-8EF0-B07044624096}" destId="{3EE0141B-B03D-436B-8DD9-3E4B64657308}" srcOrd="0" destOrd="0" presId="urn:microsoft.com/office/officeart/2005/8/layout/hierarchy2"/>
    <dgm:cxn modelId="{4FCA8F4C-3CBB-461E-9965-A2D32F69A369}" type="presOf" srcId="{EF7FA4F3-01F0-4972-A0A1-728972386219}" destId="{59263004-E855-4FCA-BFD9-44708D00F848}" srcOrd="0" destOrd="0" presId="urn:microsoft.com/office/officeart/2005/8/layout/hierarchy2"/>
    <dgm:cxn modelId="{F1BA6D4E-A6E2-4154-B024-7BBA982D0228}" type="presOf" srcId="{6FA4C030-A1D2-4C6A-AED2-E76C582134D4}" destId="{F55495F1-821D-472A-9BBF-DB5B4E255BD2}" srcOrd="0" destOrd="0" presId="urn:microsoft.com/office/officeart/2005/8/layout/hierarchy2"/>
    <dgm:cxn modelId="{AEF3CA57-93B5-493D-B94A-4F4238DE10F2}" type="presOf" srcId="{8E2CE2BA-F131-410E-B9FA-ED17962C1506}" destId="{7BEC7F36-D109-42F6-BDC6-0BA51D4FD1F1}" srcOrd="0" destOrd="0" presId="urn:microsoft.com/office/officeart/2005/8/layout/hierarchy2"/>
    <dgm:cxn modelId="{2528037D-4CE1-49FE-B73E-674A8190A3B2}" type="presOf" srcId="{FFD89A1B-8EBB-43EF-B0A2-879166A02FA8}" destId="{21E1609F-1E56-4C42-96E4-9B0D8FAC77AE}" srcOrd="0" destOrd="0" presId="urn:microsoft.com/office/officeart/2005/8/layout/hierarchy2"/>
    <dgm:cxn modelId="{35CD687E-DAE2-4C91-916A-9685016D04BF}" type="presOf" srcId="{920EBDC8-EB26-449F-9563-090A989A2FD6}" destId="{7E35A6FB-1D7B-4286-88E9-3C5B741972A0}" srcOrd="1" destOrd="0" presId="urn:microsoft.com/office/officeart/2005/8/layout/hierarchy2"/>
    <dgm:cxn modelId="{A6F02582-DC1B-459F-9014-2B46F63A0037}" type="presOf" srcId="{E868945C-088B-4B34-BAF5-B21A93D4B8FB}" destId="{9B2EECF0-154C-4A5C-997E-07606A1AAEB1}" srcOrd="0" destOrd="0" presId="urn:microsoft.com/office/officeart/2005/8/layout/hierarchy2"/>
    <dgm:cxn modelId="{D209A985-EF44-4F58-A7DB-EB6E1D589C01}" srcId="{E868945C-088B-4B34-BAF5-B21A93D4B8FB}" destId="{DCD51E7A-0DE2-4684-9898-FACCB9070AF1}" srcOrd="3" destOrd="0" parTransId="{1A5BA8CB-CA72-41F8-BC96-023CF9D7821D}" sibTransId="{8027C6EC-2AFB-4B8F-BDAC-F684C337F566}"/>
    <dgm:cxn modelId="{EB9B168C-E4A5-44D7-A796-F122EB9AB500}" type="presOf" srcId="{B17054FE-1A6B-4593-A5B8-9EC595DAEFAC}" destId="{67A06F63-CC52-4F60-AB02-6CD8E7BFC957}" srcOrd="0" destOrd="0" presId="urn:microsoft.com/office/officeart/2005/8/layout/hierarchy2"/>
    <dgm:cxn modelId="{6F4C598D-7EDA-4AEE-8367-DB5E2EEF31EF}" type="presOf" srcId="{FCBA8E7D-080A-4C8E-9455-E813302B9BDC}" destId="{4DBFA146-CEEF-464F-A63A-5B04562F2058}" srcOrd="0" destOrd="0" presId="urn:microsoft.com/office/officeart/2005/8/layout/hierarchy2"/>
    <dgm:cxn modelId="{1254C090-F6DF-4F10-B731-BAC5173D87EE}" type="presOf" srcId="{FFD89A1B-8EBB-43EF-B0A2-879166A02FA8}" destId="{960A8114-AD97-4C8C-B51B-FA7D9B4F84F2}" srcOrd="1" destOrd="0" presId="urn:microsoft.com/office/officeart/2005/8/layout/hierarchy2"/>
    <dgm:cxn modelId="{EC867891-03AB-476A-BBF5-4694ABB6CFD6}" type="presOf" srcId="{71C2E006-0356-43EA-B723-1A7212AC5598}" destId="{EDF767CF-5BF6-4EF4-84DF-0ABFD2A4517A}" srcOrd="0" destOrd="0" presId="urn:microsoft.com/office/officeart/2005/8/layout/hierarchy2"/>
    <dgm:cxn modelId="{935CBA96-5C46-4238-8E1C-A6D6EB053BC8}" type="presOf" srcId="{241EA10B-CAAC-4BA8-BA19-9B5A1B9316D5}" destId="{7016C73C-4869-41CB-93AA-5E093E4AB528}" srcOrd="0" destOrd="0" presId="urn:microsoft.com/office/officeart/2005/8/layout/hierarchy2"/>
    <dgm:cxn modelId="{80183D97-71C1-498D-8447-ABD3854BD3AB}" type="presOf" srcId="{E655F321-3C31-42BD-8F66-E002E5009A7A}" destId="{930AAC3E-2878-4F50-A94C-3228BBDF7280}" srcOrd="0" destOrd="0" presId="urn:microsoft.com/office/officeart/2005/8/layout/hierarchy2"/>
    <dgm:cxn modelId="{2A9E5097-150F-4372-ACD0-8098C333B4CE}" type="presOf" srcId="{6585FF6B-2A00-4DCB-8531-FD5E65A342D1}" destId="{5728C057-69D3-4DFF-B204-267AC964409D}" srcOrd="0" destOrd="0" presId="urn:microsoft.com/office/officeart/2005/8/layout/hierarchy2"/>
    <dgm:cxn modelId="{7375249A-C2CD-44E3-AAED-4C2E320D7783}" type="presOf" srcId="{48FE7288-ED95-431A-ACA8-722E3ADEBC50}" destId="{639BF97E-E085-47AE-B2C0-9B55E73DFDE4}" srcOrd="0" destOrd="0" presId="urn:microsoft.com/office/officeart/2005/8/layout/hierarchy2"/>
    <dgm:cxn modelId="{7570709B-6AD8-40CA-B826-D751EF5C7D1D}" type="presOf" srcId="{DCD51E7A-0DE2-4684-9898-FACCB9070AF1}" destId="{7352EC00-8A1E-44FE-B1C5-A021FAE143C8}" srcOrd="0" destOrd="0" presId="urn:microsoft.com/office/officeart/2005/8/layout/hierarchy2"/>
    <dgm:cxn modelId="{838CC8A6-80BD-4ABB-9ED8-5EACDEDF59D8}" srcId="{893AC835-E527-4756-98E3-C1066CD317DC}" destId="{E868945C-088B-4B34-BAF5-B21A93D4B8FB}" srcOrd="2" destOrd="0" parTransId="{EF7FA4F3-01F0-4972-A0A1-728972386219}" sibTransId="{160FED85-9A0F-4643-A8F0-41A407823204}"/>
    <dgm:cxn modelId="{D18987AB-4AAC-4DF5-BBD6-59A4BE7507C8}" type="presOf" srcId="{3D1A1EEE-9AE0-44CB-BD47-2013E50FDA5A}" destId="{D29C0A33-F962-43E8-970F-93D01D8C9ADE}" srcOrd="1" destOrd="0" presId="urn:microsoft.com/office/officeart/2005/8/layout/hierarchy2"/>
    <dgm:cxn modelId="{554E45B1-FD1F-4D96-ABA5-96E3022594F0}" type="presOf" srcId="{3CAAEB75-BEED-4FA2-B912-2C36F11166B0}" destId="{6F5796F9-53F5-4EBB-BE97-DCC024DC4497}" srcOrd="0" destOrd="0" presId="urn:microsoft.com/office/officeart/2005/8/layout/hierarchy2"/>
    <dgm:cxn modelId="{C73A94B2-B29B-4386-AACD-A1A195997C11}" srcId="{E868945C-088B-4B34-BAF5-B21A93D4B8FB}" destId="{CABF64FC-0FC0-499F-ABD8-085F4C3C69F8}" srcOrd="0" destOrd="0" parTransId="{2C16D5FB-DB6B-4750-A5D7-0E36E735BF84}" sibTransId="{B2AB345E-606A-41C2-8477-B5C3635C6259}"/>
    <dgm:cxn modelId="{0D616FB4-D656-4C26-B10D-CF4C82F34CEA}" type="presOf" srcId="{48FE7288-ED95-431A-ACA8-722E3ADEBC50}" destId="{06010850-B56A-4B29-9986-7647A3AC09AF}" srcOrd="1" destOrd="0" presId="urn:microsoft.com/office/officeart/2005/8/layout/hierarchy2"/>
    <dgm:cxn modelId="{F0DD27BC-92AF-46AF-B877-C21B46EE818F}" type="presOf" srcId="{13BFE864-3FD0-4691-88A1-BFE24C0E3705}" destId="{869D3CDD-6351-473A-8821-BFCF1D0F0CDD}" srcOrd="0" destOrd="0" presId="urn:microsoft.com/office/officeart/2005/8/layout/hierarchy2"/>
    <dgm:cxn modelId="{390816BF-1569-401D-A21D-46E2B651FB8F}" type="presOf" srcId="{9625900D-B523-4AA9-B1F8-C8DD66EC2324}" destId="{26D39451-D664-4C02-BFD0-5C7D48B84659}" srcOrd="0" destOrd="0" presId="urn:microsoft.com/office/officeart/2005/8/layout/hierarchy2"/>
    <dgm:cxn modelId="{D487A2BF-1FC9-4E86-B4D4-82B0FC70E129}" type="presOf" srcId="{E655F321-3C31-42BD-8F66-E002E5009A7A}" destId="{8FF2EB9F-B33B-4A44-9306-B308F862EB74}" srcOrd="1" destOrd="0" presId="urn:microsoft.com/office/officeart/2005/8/layout/hierarchy2"/>
    <dgm:cxn modelId="{353D22C9-BDF8-4429-B9B6-F55BC73EA3F9}" type="presOf" srcId="{13ED67BE-C503-422F-8A9D-E75D1D36146E}" destId="{18D7487D-0F6E-477E-8760-AA60A201C6B4}" srcOrd="1" destOrd="0" presId="urn:microsoft.com/office/officeart/2005/8/layout/hierarchy2"/>
    <dgm:cxn modelId="{5F6D5DC9-AA29-48ED-9B0A-C8A6CC2C6CC1}" type="presOf" srcId="{920EBDC8-EB26-449F-9563-090A989A2FD6}" destId="{C880EB46-797C-4535-AEE7-FD42C2399B7A}" srcOrd="0" destOrd="0" presId="urn:microsoft.com/office/officeart/2005/8/layout/hierarchy2"/>
    <dgm:cxn modelId="{8433C5CA-D07A-4605-8CC0-7C6CFE60F3E1}" type="presOf" srcId="{14EEDEF5-2EB2-498C-9F9C-4D51E336477C}" destId="{9884EF65-9394-4A45-B6ED-EFE294946EC2}" srcOrd="1" destOrd="0" presId="urn:microsoft.com/office/officeart/2005/8/layout/hierarchy2"/>
    <dgm:cxn modelId="{2004A0CB-C814-41E9-97A1-5DC3C9F4834F}" srcId="{10D34DFB-09D9-4622-8F01-3E5AB3916930}" destId="{FCBA8E7D-080A-4C8E-9455-E813302B9BDC}" srcOrd="2" destOrd="0" parTransId="{6585FF6B-2A00-4DCB-8531-FD5E65A342D1}" sibTransId="{E29DFD8C-A3DC-4185-82B8-E3D291FDA39C}"/>
    <dgm:cxn modelId="{C005A1CB-2AFA-4521-AF0A-732400BDC220}" type="presOf" srcId="{F9FF22AF-8C95-4B25-828F-2C51B9F36F33}" destId="{05222D5D-75D8-466F-8A44-EBFC89B94CD1}" srcOrd="0" destOrd="0" presId="urn:microsoft.com/office/officeart/2005/8/layout/hierarchy2"/>
    <dgm:cxn modelId="{BE892BCF-BD65-4500-92BE-9604D14D6E98}" type="presOf" srcId="{893AC835-E527-4756-98E3-C1066CD317DC}" destId="{935CF967-37F4-4076-9C2D-F7FDF9D68BCA}" srcOrd="0" destOrd="0" presId="urn:microsoft.com/office/officeart/2005/8/layout/hierarchy2"/>
    <dgm:cxn modelId="{E56C04D0-6E39-4A0F-A5D5-9A96D9BF101E}" type="presOf" srcId="{1A5BA8CB-CA72-41F8-BC96-023CF9D7821D}" destId="{E54A6740-63C3-4322-AF6F-95FDB84BCB20}" srcOrd="1" destOrd="0" presId="urn:microsoft.com/office/officeart/2005/8/layout/hierarchy2"/>
    <dgm:cxn modelId="{56BDC0D5-1018-43E4-AE5F-9E13FE400933}" type="presOf" srcId="{9EE4B677-649A-4C74-AE21-94E070D88192}" destId="{325D4BD1-5100-4948-9D1C-2E5E5B80F77D}" srcOrd="1" destOrd="0" presId="urn:microsoft.com/office/officeart/2005/8/layout/hierarchy2"/>
    <dgm:cxn modelId="{44D573D6-1829-4E7E-AFDB-7E3B62D75368}" srcId="{893AC835-E527-4756-98E3-C1066CD317DC}" destId="{902B8930-11F5-4D36-ADC8-E96B350EA18B}" srcOrd="0" destOrd="0" parTransId="{13BFE864-3FD0-4691-88A1-BFE24C0E3705}" sibTransId="{505CFA4C-D433-4A2D-B7C4-59BFC2EACB37}"/>
    <dgm:cxn modelId="{D86D57E0-9593-4DB4-9F73-4CA0A78B3120}" type="presOf" srcId="{13ED67BE-C503-422F-8A9D-E75D1D36146E}" destId="{25619C9C-106C-4AF0-AD22-291FDD45F323}" srcOrd="0" destOrd="0" presId="urn:microsoft.com/office/officeart/2005/8/layout/hierarchy2"/>
    <dgm:cxn modelId="{26CE27E4-B598-4F83-B125-1EC7A96B19DD}" type="presOf" srcId="{8E2CE2BA-F131-410E-B9FA-ED17962C1506}" destId="{E30EC487-1790-4616-BB7C-1EFDD92B44E3}" srcOrd="1" destOrd="0" presId="urn:microsoft.com/office/officeart/2005/8/layout/hierarchy2"/>
    <dgm:cxn modelId="{5A28E7E9-960A-4BB3-8358-8A414C5EC5E1}" srcId="{3CAAEB75-BEED-4FA2-B912-2C36F11166B0}" destId="{893AC835-E527-4756-98E3-C1066CD317DC}" srcOrd="0" destOrd="0" parTransId="{92B401D1-A17C-41E9-A79E-F697A61390C0}" sibTransId="{A7DB4F1C-7C56-4CE0-BACC-B9F0D7C8349B}"/>
    <dgm:cxn modelId="{F0ECD1EC-D568-4D24-84B2-29175E9EFCA5}" type="presOf" srcId="{14EEDEF5-2EB2-498C-9F9C-4D51E336477C}" destId="{3A9D25B5-E8D0-4DBC-B372-28A8806F9796}" srcOrd="0" destOrd="0" presId="urn:microsoft.com/office/officeart/2005/8/layout/hierarchy2"/>
    <dgm:cxn modelId="{889FB4F0-0615-4C29-9790-8344A8E9B5FF}" type="presOf" srcId="{33C22203-C775-4697-ADFB-404A93909B65}" destId="{2B1C5F03-90DB-46C6-8E72-D67AF562D2D2}" srcOrd="0" destOrd="0" presId="urn:microsoft.com/office/officeart/2005/8/layout/hierarchy2"/>
    <dgm:cxn modelId="{06103FF2-5CFB-44A5-A5E9-FDB35C37CB83}" type="presOf" srcId="{10D34DFB-09D9-4622-8F01-3E5AB3916930}" destId="{92DFC087-D6F7-4EEB-BDAF-3DE2C6F77448}" srcOrd="0" destOrd="0" presId="urn:microsoft.com/office/officeart/2005/8/layout/hierarchy2"/>
    <dgm:cxn modelId="{CE76FAF2-FE9F-402B-B2CD-8FFEAB51C0FD}" type="presOf" srcId="{C0A5A761-332F-4E50-8EF0-B07044624096}" destId="{CF337D26-72CE-4305-B807-BC7A838A7406}" srcOrd="1" destOrd="0" presId="urn:microsoft.com/office/officeart/2005/8/layout/hierarchy2"/>
    <dgm:cxn modelId="{F45CB7F6-B025-449B-AD52-67DFED04F73A}" type="presOf" srcId="{13BFE864-3FD0-4691-88A1-BFE24C0E3705}" destId="{6C5D581D-1248-461E-84EE-13B640543E18}" srcOrd="1" destOrd="0" presId="urn:microsoft.com/office/officeart/2005/8/layout/hierarchy2"/>
    <dgm:cxn modelId="{5B2E15FE-07FB-4D46-986E-C12E088ACD1D}" srcId="{902B8930-11F5-4D36-ADC8-E96B350EA18B}" destId="{B17054FE-1A6B-4593-A5B8-9EC595DAEFAC}" srcOrd="2" destOrd="0" parTransId="{48FE7288-ED95-431A-ACA8-722E3ADEBC50}" sibTransId="{4C7C0748-70C6-44FD-9660-A9B95EF5B4A1}"/>
    <dgm:cxn modelId="{2828FB6D-CA7A-4225-B35C-2FDD526FB32A}" type="presParOf" srcId="{6F5796F9-53F5-4EBB-BE97-DCC024DC4497}" destId="{E693376A-75E6-4CF0-AFCE-CCE0A51D50FE}" srcOrd="0" destOrd="0" presId="urn:microsoft.com/office/officeart/2005/8/layout/hierarchy2"/>
    <dgm:cxn modelId="{8228CCEF-7785-4D92-81CF-DEE7C707EDF7}" type="presParOf" srcId="{E693376A-75E6-4CF0-AFCE-CCE0A51D50FE}" destId="{935CF967-37F4-4076-9C2D-F7FDF9D68BCA}" srcOrd="0" destOrd="0" presId="urn:microsoft.com/office/officeart/2005/8/layout/hierarchy2"/>
    <dgm:cxn modelId="{B3DAABF2-F87A-4EEB-B1F0-5959EA8E74DA}" type="presParOf" srcId="{E693376A-75E6-4CF0-AFCE-CCE0A51D50FE}" destId="{6170DC80-BBA8-4262-964E-1152E44A3309}" srcOrd="1" destOrd="0" presId="urn:microsoft.com/office/officeart/2005/8/layout/hierarchy2"/>
    <dgm:cxn modelId="{DEF43AC5-AB4B-4D61-ADD3-D44B59E2040D}" type="presParOf" srcId="{6170DC80-BBA8-4262-964E-1152E44A3309}" destId="{869D3CDD-6351-473A-8821-BFCF1D0F0CDD}" srcOrd="0" destOrd="0" presId="urn:microsoft.com/office/officeart/2005/8/layout/hierarchy2"/>
    <dgm:cxn modelId="{1471A01F-F367-424B-9B41-BFBD322410EE}" type="presParOf" srcId="{869D3CDD-6351-473A-8821-BFCF1D0F0CDD}" destId="{6C5D581D-1248-461E-84EE-13B640543E18}" srcOrd="0" destOrd="0" presId="urn:microsoft.com/office/officeart/2005/8/layout/hierarchy2"/>
    <dgm:cxn modelId="{AE383166-D181-4D5A-8580-DA1BB8B78C45}" type="presParOf" srcId="{6170DC80-BBA8-4262-964E-1152E44A3309}" destId="{4A139C45-2BD7-4320-928B-A2E6B18A58DD}" srcOrd="1" destOrd="0" presId="urn:microsoft.com/office/officeart/2005/8/layout/hierarchy2"/>
    <dgm:cxn modelId="{457CE185-80CD-4360-82F6-F482E788A4D7}" type="presParOf" srcId="{4A139C45-2BD7-4320-928B-A2E6B18A58DD}" destId="{EF8253C0-D859-4BB2-A064-C8A8AF547338}" srcOrd="0" destOrd="0" presId="urn:microsoft.com/office/officeart/2005/8/layout/hierarchy2"/>
    <dgm:cxn modelId="{3E72D99A-977B-4E14-9AEC-09647D563B3D}" type="presParOf" srcId="{4A139C45-2BD7-4320-928B-A2E6B18A58DD}" destId="{97043C1A-5278-472B-BCA9-16F103A85D3D}" srcOrd="1" destOrd="0" presId="urn:microsoft.com/office/officeart/2005/8/layout/hierarchy2"/>
    <dgm:cxn modelId="{3F7AEC3C-73AA-44BA-9CC2-261914585269}" type="presParOf" srcId="{97043C1A-5278-472B-BCA9-16F103A85D3D}" destId="{0FDD2C14-B867-4D98-9024-3BF010B48F58}" srcOrd="0" destOrd="0" presId="urn:microsoft.com/office/officeart/2005/8/layout/hierarchy2"/>
    <dgm:cxn modelId="{CA2038D0-F6FE-40EC-B560-C3DB1351DEF6}" type="presParOf" srcId="{0FDD2C14-B867-4D98-9024-3BF010B48F58}" destId="{325D4BD1-5100-4948-9D1C-2E5E5B80F77D}" srcOrd="0" destOrd="0" presId="urn:microsoft.com/office/officeart/2005/8/layout/hierarchy2"/>
    <dgm:cxn modelId="{C78F6691-86FF-4426-8E46-078C973548D0}" type="presParOf" srcId="{97043C1A-5278-472B-BCA9-16F103A85D3D}" destId="{AB24F562-B820-4799-9A9A-3E249978F660}" srcOrd="1" destOrd="0" presId="urn:microsoft.com/office/officeart/2005/8/layout/hierarchy2"/>
    <dgm:cxn modelId="{4AD78DEA-B714-4586-B02A-E4DA17899A5C}" type="presParOf" srcId="{AB24F562-B820-4799-9A9A-3E249978F660}" destId="{2B1C5F03-90DB-46C6-8E72-D67AF562D2D2}" srcOrd="0" destOrd="0" presId="urn:microsoft.com/office/officeart/2005/8/layout/hierarchy2"/>
    <dgm:cxn modelId="{1EDAF5F5-051E-42BF-8FF1-B8BC9FA6724E}" type="presParOf" srcId="{AB24F562-B820-4799-9A9A-3E249978F660}" destId="{AAF4585A-C012-4CDE-8B14-F954807B9E9A}" srcOrd="1" destOrd="0" presId="urn:microsoft.com/office/officeart/2005/8/layout/hierarchy2"/>
    <dgm:cxn modelId="{04CA00B6-D516-42E1-B9AE-11D2E3F91420}" type="presParOf" srcId="{97043C1A-5278-472B-BCA9-16F103A85D3D}" destId="{3A9D25B5-E8D0-4DBC-B372-28A8806F9796}" srcOrd="2" destOrd="0" presId="urn:microsoft.com/office/officeart/2005/8/layout/hierarchy2"/>
    <dgm:cxn modelId="{1A76591F-9F46-4313-91A8-6E7C6046ECDD}" type="presParOf" srcId="{3A9D25B5-E8D0-4DBC-B372-28A8806F9796}" destId="{9884EF65-9394-4A45-B6ED-EFE294946EC2}" srcOrd="0" destOrd="0" presId="urn:microsoft.com/office/officeart/2005/8/layout/hierarchy2"/>
    <dgm:cxn modelId="{CA76C93D-D8D7-4475-A3E5-464BCD1BA815}" type="presParOf" srcId="{97043C1A-5278-472B-BCA9-16F103A85D3D}" destId="{52230654-B0B0-41D2-AA07-8A2AED454174}" srcOrd="3" destOrd="0" presId="urn:microsoft.com/office/officeart/2005/8/layout/hierarchy2"/>
    <dgm:cxn modelId="{5417164B-F224-48FF-B4F4-A97B8C19C9D5}" type="presParOf" srcId="{52230654-B0B0-41D2-AA07-8A2AED454174}" destId="{7016C73C-4869-41CB-93AA-5E093E4AB528}" srcOrd="0" destOrd="0" presId="urn:microsoft.com/office/officeart/2005/8/layout/hierarchy2"/>
    <dgm:cxn modelId="{DD39B971-4782-42F1-B876-15704FA748CB}" type="presParOf" srcId="{52230654-B0B0-41D2-AA07-8A2AED454174}" destId="{E24D6C1B-1444-4D4A-9F54-D7E8DFD22B5B}" srcOrd="1" destOrd="0" presId="urn:microsoft.com/office/officeart/2005/8/layout/hierarchy2"/>
    <dgm:cxn modelId="{1949DBEC-D8D4-40AE-B9B8-5C0DA6AB7229}" type="presParOf" srcId="{97043C1A-5278-472B-BCA9-16F103A85D3D}" destId="{639BF97E-E085-47AE-B2C0-9B55E73DFDE4}" srcOrd="4" destOrd="0" presId="urn:microsoft.com/office/officeart/2005/8/layout/hierarchy2"/>
    <dgm:cxn modelId="{A267BCDA-DA09-474E-AFCF-F96F03848B55}" type="presParOf" srcId="{639BF97E-E085-47AE-B2C0-9B55E73DFDE4}" destId="{06010850-B56A-4B29-9986-7647A3AC09AF}" srcOrd="0" destOrd="0" presId="urn:microsoft.com/office/officeart/2005/8/layout/hierarchy2"/>
    <dgm:cxn modelId="{5A88C838-B392-455E-982D-EDD0F223BFB1}" type="presParOf" srcId="{97043C1A-5278-472B-BCA9-16F103A85D3D}" destId="{50C7B2DB-C2DA-45ED-813C-5A0507C85A89}" srcOrd="5" destOrd="0" presId="urn:microsoft.com/office/officeart/2005/8/layout/hierarchy2"/>
    <dgm:cxn modelId="{7E824B69-F676-41AA-86AB-7108E17DD82F}" type="presParOf" srcId="{50C7B2DB-C2DA-45ED-813C-5A0507C85A89}" destId="{67A06F63-CC52-4F60-AB02-6CD8E7BFC957}" srcOrd="0" destOrd="0" presId="urn:microsoft.com/office/officeart/2005/8/layout/hierarchy2"/>
    <dgm:cxn modelId="{69D1DE20-1E69-44B1-B6B4-0A1A5C1E9676}" type="presParOf" srcId="{50C7B2DB-C2DA-45ED-813C-5A0507C85A89}" destId="{66F76F83-275E-4FE6-ACE8-161435C5ADDD}" srcOrd="1" destOrd="0" presId="urn:microsoft.com/office/officeart/2005/8/layout/hierarchy2"/>
    <dgm:cxn modelId="{ADDD968A-A890-4852-A837-84B0FC18A5EB}" type="presParOf" srcId="{97043C1A-5278-472B-BCA9-16F103A85D3D}" destId="{88EEEF9A-E3C5-4FFC-8B1D-9482B66B86A7}" srcOrd="6" destOrd="0" presId="urn:microsoft.com/office/officeart/2005/8/layout/hierarchy2"/>
    <dgm:cxn modelId="{33BDDCD8-E1C6-40AA-852A-B5A812354451}" type="presParOf" srcId="{88EEEF9A-E3C5-4FFC-8B1D-9482B66B86A7}" destId="{D29C0A33-F962-43E8-970F-93D01D8C9ADE}" srcOrd="0" destOrd="0" presId="urn:microsoft.com/office/officeart/2005/8/layout/hierarchy2"/>
    <dgm:cxn modelId="{79B2203E-1004-4BDC-814E-51D280471B92}" type="presParOf" srcId="{97043C1A-5278-472B-BCA9-16F103A85D3D}" destId="{1A5FCAFE-BE0F-4555-84D3-6672BEBC5836}" srcOrd="7" destOrd="0" presId="urn:microsoft.com/office/officeart/2005/8/layout/hierarchy2"/>
    <dgm:cxn modelId="{97230A4D-5255-47ED-8F17-932BF994E5B1}" type="presParOf" srcId="{1A5FCAFE-BE0F-4555-84D3-6672BEBC5836}" destId="{F55495F1-821D-472A-9BBF-DB5B4E255BD2}" srcOrd="0" destOrd="0" presId="urn:microsoft.com/office/officeart/2005/8/layout/hierarchy2"/>
    <dgm:cxn modelId="{F0779FF6-4E21-49C3-A637-092D96FF26B1}" type="presParOf" srcId="{1A5FCAFE-BE0F-4555-84D3-6672BEBC5836}" destId="{4CB02A94-B5C9-49AB-9894-2D9364686C5A}" srcOrd="1" destOrd="0" presId="urn:microsoft.com/office/officeart/2005/8/layout/hierarchy2"/>
    <dgm:cxn modelId="{A05D3F0F-B230-443C-A8DB-00D7C72B48F4}" type="presParOf" srcId="{6170DC80-BBA8-4262-964E-1152E44A3309}" destId="{25619C9C-106C-4AF0-AD22-291FDD45F323}" srcOrd="2" destOrd="0" presId="urn:microsoft.com/office/officeart/2005/8/layout/hierarchy2"/>
    <dgm:cxn modelId="{0F8349F8-0C42-4270-B086-3596BFBCBC2C}" type="presParOf" srcId="{25619C9C-106C-4AF0-AD22-291FDD45F323}" destId="{18D7487D-0F6E-477E-8760-AA60A201C6B4}" srcOrd="0" destOrd="0" presId="urn:microsoft.com/office/officeart/2005/8/layout/hierarchy2"/>
    <dgm:cxn modelId="{749A0D75-5CEA-4C06-BB9F-589602C8F3B2}" type="presParOf" srcId="{6170DC80-BBA8-4262-964E-1152E44A3309}" destId="{267147C9-F7A9-46C4-9708-1B07D3F4ED29}" srcOrd="3" destOrd="0" presId="urn:microsoft.com/office/officeart/2005/8/layout/hierarchy2"/>
    <dgm:cxn modelId="{39F36A22-F4CD-4D8D-BC92-30642596EC0C}" type="presParOf" srcId="{267147C9-F7A9-46C4-9708-1B07D3F4ED29}" destId="{92DFC087-D6F7-4EEB-BDAF-3DE2C6F77448}" srcOrd="0" destOrd="0" presId="urn:microsoft.com/office/officeart/2005/8/layout/hierarchy2"/>
    <dgm:cxn modelId="{08D0D753-E2FC-4E60-91BA-D5461937661C}" type="presParOf" srcId="{267147C9-F7A9-46C4-9708-1B07D3F4ED29}" destId="{BAF69509-0CBE-431C-969B-E9B73F58CFF9}" srcOrd="1" destOrd="0" presId="urn:microsoft.com/office/officeart/2005/8/layout/hierarchy2"/>
    <dgm:cxn modelId="{19FB3A8A-9534-4BD9-95CF-1E9F25CC89E8}" type="presParOf" srcId="{BAF69509-0CBE-431C-969B-E9B73F58CFF9}" destId="{C880EB46-797C-4535-AEE7-FD42C2399B7A}" srcOrd="0" destOrd="0" presId="urn:microsoft.com/office/officeart/2005/8/layout/hierarchy2"/>
    <dgm:cxn modelId="{F201279F-F932-4368-A0C4-A1681498467F}" type="presParOf" srcId="{C880EB46-797C-4535-AEE7-FD42C2399B7A}" destId="{7E35A6FB-1D7B-4286-88E9-3C5B741972A0}" srcOrd="0" destOrd="0" presId="urn:microsoft.com/office/officeart/2005/8/layout/hierarchy2"/>
    <dgm:cxn modelId="{5C31336B-B454-436F-807A-DF52F196D247}" type="presParOf" srcId="{BAF69509-0CBE-431C-969B-E9B73F58CFF9}" destId="{9AC5DF67-6090-4C03-A1BD-D8E9AD752067}" srcOrd="1" destOrd="0" presId="urn:microsoft.com/office/officeart/2005/8/layout/hierarchy2"/>
    <dgm:cxn modelId="{A85159F0-5191-4822-AA53-E9BB32E67D15}" type="presParOf" srcId="{9AC5DF67-6090-4C03-A1BD-D8E9AD752067}" destId="{05222D5D-75D8-466F-8A44-EBFC89B94CD1}" srcOrd="0" destOrd="0" presId="urn:microsoft.com/office/officeart/2005/8/layout/hierarchy2"/>
    <dgm:cxn modelId="{EA7CA81D-70F1-4408-B5F9-1A2964FF542C}" type="presParOf" srcId="{9AC5DF67-6090-4C03-A1BD-D8E9AD752067}" destId="{21221F40-959F-48B0-95F7-37F0C5242398}" srcOrd="1" destOrd="0" presId="urn:microsoft.com/office/officeart/2005/8/layout/hierarchy2"/>
    <dgm:cxn modelId="{004C5140-7CD7-4543-BF35-1B0C024567B0}" type="presParOf" srcId="{BAF69509-0CBE-431C-969B-E9B73F58CFF9}" destId="{930AAC3E-2878-4F50-A94C-3228BBDF7280}" srcOrd="2" destOrd="0" presId="urn:microsoft.com/office/officeart/2005/8/layout/hierarchy2"/>
    <dgm:cxn modelId="{BC0381B5-2B1F-4547-A9BF-3FA2BE26E3C7}" type="presParOf" srcId="{930AAC3E-2878-4F50-A94C-3228BBDF7280}" destId="{8FF2EB9F-B33B-4A44-9306-B308F862EB74}" srcOrd="0" destOrd="0" presId="urn:microsoft.com/office/officeart/2005/8/layout/hierarchy2"/>
    <dgm:cxn modelId="{2B60BA75-D8C2-4BC6-89AE-CD242C0A7F6B}" type="presParOf" srcId="{BAF69509-0CBE-431C-969B-E9B73F58CFF9}" destId="{9E4F4502-CC26-4065-BB19-20347A057422}" srcOrd="3" destOrd="0" presId="urn:microsoft.com/office/officeart/2005/8/layout/hierarchy2"/>
    <dgm:cxn modelId="{DC34E440-841F-446B-AC99-EA6C40E26D47}" type="presParOf" srcId="{9E4F4502-CC26-4065-BB19-20347A057422}" destId="{EDF767CF-5BF6-4EF4-84DF-0ABFD2A4517A}" srcOrd="0" destOrd="0" presId="urn:microsoft.com/office/officeart/2005/8/layout/hierarchy2"/>
    <dgm:cxn modelId="{0ADA7A55-3DD2-45DC-A0FE-1B8910BFB977}" type="presParOf" srcId="{9E4F4502-CC26-4065-BB19-20347A057422}" destId="{D434D2C3-113C-49EB-A6A8-AECF6F2CAC22}" srcOrd="1" destOrd="0" presId="urn:microsoft.com/office/officeart/2005/8/layout/hierarchy2"/>
    <dgm:cxn modelId="{7030CBEC-7D68-4B12-981D-293189C25568}" type="presParOf" srcId="{BAF69509-0CBE-431C-969B-E9B73F58CFF9}" destId="{5728C057-69D3-4DFF-B204-267AC964409D}" srcOrd="4" destOrd="0" presId="urn:microsoft.com/office/officeart/2005/8/layout/hierarchy2"/>
    <dgm:cxn modelId="{C8B6D7A9-CADA-49CA-B6CD-EBECB3E692C6}" type="presParOf" srcId="{5728C057-69D3-4DFF-B204-267AC964409D}" destId="{95EC9692-626F-462F-A535-44C71E9953A5}" srcOrd="0" destOrd="0" presId="urn:microsoft.com/office/officeart/2005/8/layout/hierarchy2"/>
    <dgm:cxn modelId="{0E64B305-CADB-49EE-BDDF-9CD13F59EE56}" type="presParOf" srcId="{BAF69509-0CBE-431C-969B-E9B73F58CFF9}" destId="{DF340482-66AC-4DE4-A664-9A77F8AEFD96}" srcOrd="5" destOrd="0" presId="urn:microsoft.com/office/officeart/2005/8/layout/hierarchy2"/>
    <dgm:cxn modelId="{7D316FB9-5B6E-46FF-9D82-2B2572607CE6}" type="presParOf" srcId="{DF340482-66AC-4DE4-A664-9A77F8AEFD96}" destId="{4DBFA146-CEEF-464F-A63A-5B04562F2058}" srcOrd="0" destOrd="0" presId="urn:microsoft.com/office/officeart/2005/8/layout/hierarchy2"/>
    <dgm:cxn modelId="{C22C89E0-C158-4432-8A30-5BAEEE687782}" type="presParOf" srcId="{DF340482-66AC-4DE4-A664-9A77F8AEFD96}" destId="{FFB23BA8-C0CE-4415-9545-A75BE7DF85E9}" srcOrd="1" destOrd="0" presId="urn:microsoft.com/office/officeart/2005/8/layout/hierarchy2"/>
    <dgm:cxn modelId="{9A30F323-34BF-4EF5-9DB3-6F5D0F609190}" type="presParOf" srcId="{BAF69509-0CBE-431C-969B-E9B73F58CFF9}" destId="{7BEC7F36-D109-42F6-BDC6-0BA51D4FD1F1}" srcOrd="6" destOrd="0" presId="urn:microsoft.com/office/officeart/2005/8/layout/hierarchy2"/>
    <dgm:cxn modelId="{A772D3B3-D05F-4D75-BF54-CC110ACA6E53}" type="presParOf" srcId="{7BEC7F36-D109-42F6-BDC6-0BA51D4FD1F1}" destId="{E30EC487-1790-4616-BB7C-1EFDD92B44E3}" srcOrd="0" destOrd="0" presId="urn:microsoft.com/office/officeart/2005/8/layout/hierarchy2"/>
    <dgm:cxn modelId="{6590369B-BA19-4A68-911B-1AAEF7A5D724}" type="presParOf" srcId="{BAF69509-0CBE-431C-969B-E9B73F58CFF9}" destId="{9D09B305-A5BB-4BE4-A236-0805D5EF42B1}" srcOrd="7" destOrd="0" presId="urn:microsoft.com/office/officeart/2005/8/layout/hierarchy2"/>
    <dgm:cxn modelId="{39A7ACF9-FBCF-408A-AC21-26F71B5F39E0}" type="presParOf" srcId="{9D09B305-A5BB-4BE4-A236-0805D5EF42B1}" destId="{26D39451-D664-4C02-BFD0-5C7D48B84659}" srcOrd="0" destOrd="0" presId="urn:microsoft.com/office/officeart/2005/8/layout/hierarchy2"/>
    <dgm:cxn modelId="{BA3CEF12-0B22-4906-BB46-66BBFA7D0BA2}" type="presParOf" srcId="{9D09B305-A5BB-4BE4-A236-0805D5EF42B1}" destId="{2EB3951A-16E6-4A54-831C-96AF181FC642}" srcOrd="1" destOrd="0" presId="urn:microsoft.com/office/officeart/2005/8/layout/hierarchy2"/>
    <dgm:cxn modelId="{CC60CC37-09BB-40F6-A7A6-7D8A1DA40B6F}" type="presParOf" srcId="{6170DC80-BBA8-4262-964E-1152E44A3309}" destId="{59263004-E855-4FCA-BFD9-44708D00F848}" srcOrd="4" destOrd="0" presId="urn:microsoft.com/office/officeart/2005/8/layout/hierarchy2"/>
    <dgm:cxn modelId="{6D060F49-6419-48DF-8335-32BC74079175}" type="presParOf" srcId="{59263004-E855-4FCA-BFD9-44708D00F848}" destId="{CE5BA0C6-70A9-4982-9FEF-A2FBC8FD37E5}" srcOrd="0" destOrd="0" presId="urn:microsoft.com/office/officeart/2005/8/layout/hierarchy2"/>
    <dgm:cxn modelId="{B58CF239-B205-4EA6-8F94-251967C025F9}" type="presParOf" srcId="{6170DC80-BBA8-4262-964E-1152E44A3309}" destId="{D78836F9-BFA0-491D-9BD3-F73FC72E8613}" srcOrd="5" destOrd="0" presId="urn:microsoft.com/office/officeart/2005/8/layout/hierarchy2"/>
    <dgm:cxn modelId="{42387ABD-5B99-47A4-9643-D1F9C2269BB5}" type="presParOf" srcId="{D78836F9-BFA0-491D-9BD3-F73FC72E8613}" destId="{9B2EECF0-154C-4A5C-997E-07606A1AAEB1}" srcOrd="0" destOrd="0" presId="urn:microsoft.com/office/officeart/2005/8/layout/hierarchy2"/>
    <dgm:cxn modelId="{B811A020-3517-4545-B122-1088D3C8A4AB}" type="presParOf" srcId="{D78836F9-BFA0-491D-9BD3-F73FC72E8613}" destId="{AD648BDF-DE2D-450F-8B20-65372D279C79}" srcOrd="1" destOrd="0" presId="urn:microsoft.com/office/officeart/2005/8/layout/hierarchy2"/>
    <dgm:cxn modelId="{9AF5A0B6-F176-4431-94C1-D24FBE4DCB7C}" type="presParOf" srcId="{AD648BDF-DE2D-450F-8B20-65372D279C79}" destId="{FEB83BE3-2E30-4B9D-AB5F-B0EC6088B88E}" srcOrd="0" destOrd="0" presId="urn:microsoft.com/office/officeart/2005/8/layout/hierarchy2"/>
    <dgm:cxn modelId="{C54C0392-02B8-4912-8C23-12A692703E4C}" type="presParOf" srcId="{FEB83BE3-2E30-4B9D-AB5F-B0EC6088B88E}" destId="{7A384013-BA49-4114-AC52-CD46532D6FD5}" srcOrd="0" destOrd="0" presId="urn:microsoft.com/office/officeart/2005/8/layout/hierarchy2"/>
    <dgm:cxn modelId="{3489F919-197E-4E7B-89F4-F658DF9C70E4}" type="presParOf" srcId="{AD648BDF-DE2D-450F-8B20-65372D279C79}" destId="{76059E54-9828-4945-99FE-39AD454C8124}" srcOrd="1" destOrd="0" presId="urn:microsoft.com/office/officeart/2005/8/layout/hierarchy2"/>
    <dgm:cxn modelId="{D435863A-BC5D-4CCF-96C5-DAE04A3A05EC}" type="presParOf" srcId="{76059E54-9828-4945-99FE-39AD454C8124}" destId="{1B052306-8D14-4896-8749-F4DE8A63290E}" srcOrd="0" destOrd="0" presId="urn:microsoft.com/office/officeart/2005/8/layout/hierarchy2"/>
    <dgm:cxn modelId="{40908F87-F7AF-43D9-B90F-2BA8719466CA}" type="presParOf" srcId="{76059E54-9828-4945-99FE-39AD454C8124}" destId="{6370D61D-A87B-408C-A780-D342B67DDD6B}" srcOrd="1" destOrd="0" presId="urn:microsoft.com/office/officeart/2005/8/layout/hierarchy2"/>
    <dgm:cxn modelId="{E8738836-D338-41CF-A2A6-078A0A571096}" type="presParOf" srcId="{AD648BDF-DE2D-450F-8B20-65372D279C79}" destId="{21E1609F-1E56-4C42-96E4-9B0D8FAC77AE}" srcOrd="2" destOrd="0" presId="urn:microsoft.com/office/officeart/2005/8/layout/hierarchy2"/>
    <dgm:cxn modelId="{F414926D-A1F5-43E9-B160-C09AF6AE28AB}" type="presParOf" srcId="{21E1609F-1E56-4C42-96E4-9B0D8FAC77AE}" destId="{960A8114-AD97-4C8C-B51B-FA7D9B4F84F2}" srcOrd="0" destOrd="0" presId="urn:microsoft.com/office/officeart/2005/8/layout/hierarchy2"/>
    <dgm:cxn modelId="{EF710531-8028-4511-B2F1-98D085247A44}" type="presParOf" srcId="{AD648BDF-DE2D-450F-8B20-65372D279C79}" destId="{CF6AC177-5F27-41C0-8FF0-AC659B4646EA}" srcOrd="3" destOrd="0" presId="urn:microsoft.com/office/officeart/2005/8/layout/hierarchy2"/>
    <dgm:cxn modelId="{0D7E1FB1-79BA-439A-B110-9BD0A1564DB3}" type="presParOf" srcId="{CF6AC177-5F27-41C0-8FF0-AC659B4646EA}" destId="{F7087247-7C75-436A-8A2F-6B37CAD12A3E}" srcOrd="0" destOrd="0" presId="urn:microsoft.com/office/officeart/2005/8/layout/hierarchy2"/>
    <dgm:cxn modelId="{550AB641-1E35-4E1C-A938-6314C0DB8DC6}" type="presParOf" srcId="{CF6AC177-5F27-41C0-8FF0-AC659B4646EA}" destId="{EB355D7C-6202-4D92-8C5C-23D04FAEE8A3}" srcOrd="1" destOrd="0" presId="urn:microsoft.com/office/officeart/2005/8/layout/hierarchy2"/>
    <dgm:cxn modelId="{2BCCB0FA-B822-418B-B20C-8382D5DF86C8}" type="presParOf" srcId="{AD648BDF-DE2D-450F-8B20-65372D279C79}" destId="{3EE0141B-B03D-436B-8DD9-3E4B64657308}" srcOrd="4" destOrd="0" presId="urn:microsoft.com/office/officeart/2005/8/layout/hierarchy2"/>
    <dgm:cxn modelId="{B22116F1-FA00-42E6-B352-E7030C50197E}" type="presParOf" srcId="{3EE0141B-B03D-436B-8DD9-3E4B64657308}" destId="{CF337D26-72CE-4305-B807-BC7A838A7406}" srcOrd="0" destOrd="0" presId="urn:microsoft.com/office/officeart/2005/8/layout/hierarchy2"/>
    <dgm:cxn modelId="{CF79B4CA-44F3-4F4A-82D0-86678B50AAAA}" type="presParOf" srcId="{AD648BDF-DE2D-450F-8B20-65372D279C79}" destId="{81CD6839-A6EA-49EE-8085-31285867A130}" srcOrd="5" destOrd="0" presId="urn:microsoft.com/office/officeart/2005/8/layout/hierarchy2"/>
    <dgm:cxn modelId="{B12ECC62-0C51-4F73-99B6-DACDEF93EEB2}" type="presParOf" srcId="{81CD6839-A6EA-49EE-8085-31285867A130}" destId="{3ADEDB63-758D-4334-940A-199474D364FA}" srcOrd="0" destOrd="0" presId="urn:microsoft.com/office/officeart/2005/8/layout/hierarchy2"/>
    <dgm:cxn modelId="{BBE890C6-D865-4580-ADB7-274247D70B24}" type="presParOf" srcId="{81CD6839-A6EA-49EE-8085-31285867A130}" destId="{AE08EE03-3EBA-4817-8846-861949689389}" srcOrd="1" destOrd="0" presId="urn:microsoft.com/office/officeart/2005/8/layout/hierarchy2"/>
    <dgm:cxn modelId="{0E4CDBEC-C9A3-49A2-BC88-5267987CD266}" type="presParOf" srcId="{AD648BDF-DE2D-450F-8B20-65372D279C79}" destId="{4EABDC50-D432-43D3-98A5-93A55C3C57F1}" srcOrd="6" destOrd="0" presId="urn:microsoft.com/office/officeart/2005/8/layout/hierarchy2"/>
    <dgm:cxn modelId="{1C954239-4293-4EB4-8862-E433C6F9A252}" type="presParOf" srcId="{4EABDC50-D432-43D3-98A5-93A55C3C57F1}" destId="{E54A6740-63C3-4322-AF6F-95FDB84BCB20}" srcOrd="0" destOrd="0" presId="urn:microsoft.com/office/officeart/2005/8/layout/hierarchy2"/>
    <dgm:cxn modelId="{D67F8D47-F2B5-4910-A08B-7F2A0D490389}" type="presParOf" srcId="{AD648BDF-DE2D-450F-8B20-65372D279C79}" destId="{877FE6D8-0EA0-41FF-883F-DB78FB5D7AC7}" srcOrd="7" destOrd="0" presId="urn:microsoft.com/office/officeart/2005/8/layout/hierarchy2"/>
    <dgm:cxn modelId="{C7040332-F804-450D-AF40-2B04D0FF2167}" type="presParOf" srcId="{877FE6D8-0EA0-41FF-883F-DB78FB5D7AC7}" destId="{7352EC00-8A1E-44FE-B1C5-A021FAE143C8}" srcOrd="0" destOrd="0" presId="urn:microsoft.com/office/officeart/2005/8/layout/hierarchy2"/>
    <dgm:cxn modelId="{3730FD00-F7CC-403A-A9A9-1772C1F34ACE}" type="presParOf" srcId="{877FE6D8-0EA0-41FF-883F-DB78FB5D7AC7}" destId="{026A9A1A-CDF8-4DE7-8945-098CB194A3E6}"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开头段</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主体段</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结尾段</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3"/>
      <dgm:spPr/>
    </dgm:pt>
    <dgm:pt modelId="{E088FE90-FF4D-422A-A9C7-A5B9E5694B4D}" type="pres">
      <dgm:prSet presAssocID="{7CAD1BA8-34BA-439D-A421-135D22649A3E}" presName="connTx" presStyleLbl="parChTrans1D2" presStyleIdx="0" presStyleCnt="3"/>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3">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3"/>
      <dgm:spPr/>
    </dgm:pt>
    <dgm:pt modelId="{3038D7FF-5A64-4620-965B-9B12C1A5559C}" type="pres">
      <dgm:prSet presAssocID="{068F6F2C-8A8A-494E-AC78-1E7AEFD3BCD7}" presName="connTx" presStyleLbl="parChTrans1D2" presStyleIdx="1" presStyleCnt="3"/>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3">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3"/>
      <dgm:spPr/>
    </dgm:pt>
    <dgm:pt modelId="{CCB76AA5-E39F-4611-A11C-763A0CC927FF}" type="pres">
      <dgm:prSet presAssocID="{1DA38D76-0EB7-476F-866D-FFAD852206B5}" presName="connTx" presStyleLbl="parChTrans1D2" presStyleIdx="2" presStyleCnt="3"/>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3">
        <dgm:presLayoutVars>
          <dgm:chPref val="3"/>
        </dgm:presLayoutVars>
      </dgm:prSet>
      <dgm:spPr/>
    </dgm:pt>
    <dgm:pt modelId="{FB5F0A50-99D6-4F6F-9B0F-9A9DEE427058}" type="pres">
      <dgm:prSet presAssocID="{2AAB0B43-824F-4909-81B1-C7052C5F6464}"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开头段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开头段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D24F6-33C6-432B-9B27-2C8D16E5D8F0}">
      <dsp:nvSpPr>
        <dsp:cNvPr id="0" name=""/>
        <dsp:cNvSpPr/>
      </dsp:nvSpPr>
      <dsp:spPr>
        <a:xfrm>
          <a:off x="1073540" y="0"/>
          <a:ext cx="4079630" cy="4079630"/>
        </a:xfrm>
        <a:prstGeom prst="triangle">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F36F40F-266B-4074-97D6-D76E9F2CCCA1}">
      <dsp:nvSpPr>
        <dsp:cNvPr id="0" name=""/>
        <dsp:cNvSpPr/>
      </dsp:nvSpPr>
      <dsp:spPr>
        <a:xfrm>
          <a:off x="2981404" y="410154"/>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补全段落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457297"/>
        <a:ext cx="2925405" cy="871438"/>
      </dsp:txXfrm>
    </dsp:sp>
    <dsp:sp modelId="{1F9C4A79-5842-45EC-B85B-EE094236521D}">
      <dsp:nvSpPr>
        <dsp:cNvPr id="0" name=""/>
        <dsp:cNvSpPr/>
      </dsp:nvSpPr>
      <dsp:spPr>
        <a:xfrm>
          <a:off x="2981404" y="1496594"/>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列提纲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1543737"/>
        <a:ext cx="2925405" cy="871438"/>
      </dsp:txXfrm>
    </dsp:sp>
    <dsp:sp modelId="{240C3968-CC43-418E-AC48-677A7EB0E077}">
      <dsp:nvSpPr>
        <dsp:cNvPr id="0" name=""/>
        <dsp:cNvSpPr/>
      </dsp:nvSpPr>
      <dsp:spPr>
        <a:xfrm>
          <a:off x="2981404" y="2583035"/>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300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字作文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60=60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2630178"/>
        <a:ext cx="2925405" cy="8714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F967-37F4-4076-9C2D-F7FDF9D68BCA}">
      <dsp:nvSpPr>
        <dsp:cNvPr id="0" name=""/>
        <dsp:cNvSpPr/>
      </dsp:nvSpPr>
      <dsp:spPr>
        <a:xfrm>
          <a:off x="1757198" y="2416150"/>
          <a:ext cx="2682308" cy="586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补全段落</a:t>
          </a:r>
        </a:p>
      </dsp:txBody>
      <dsp:txXfrm>
        <a:off x="1774372" y="2433324"/>
        <a:ext cx="2647960" cy="552017"/>
      </dsp:txXfrm>
    </dsp:sp>
    <dsp:sp modelId="{869D3CDD-6351-473A-8821-BFCF1D0F0CDD}">
      <dsp:nvSpPr>
        <dsp:cNvPr id="0" name=""/>
        <dsp:cNvSpPr/>
      </dsp:nvSpPr>
      <dsp:spPr>
        <a:xfrm rot="16791948">
          <a:off x="3672492" y="1790827"/>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551821" y="1751131"/>
        <a:ext cx="92560" cy="92560"/>
      </dsp:txXfrm>
    </dsp:sp>
    <dsp:sp modelId="{EF8253C0-D859-4BB2-A064-C8A8AF547338}">
      <dsp:nvSpPr>
        <dsp:cNvPr id="0" name=""/>
        <dsp:cNvSpPr/>
      </dsp:nvSpPr>
      <dsp:spPr>
        <a:xfrm>
          <a:off x="4756697" y="687247"/>
          <a:ext cx="1427553"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开头段</a:t>
          </a:r>
        </a:p>
      </dsp:txBody>
      <dsp:txXfrm>
        <a:off x="4768310" y="698860"/>
        <a:ext cx="1404327" cy="373261"/>
      </dsp:txXfrm>
    </dsp:sp>
    <dsp:sp modelId="{0FDD2C14-B867-4D98-9024-3BF010B48F58}">
      <dsp:nvSpPr>
        <dsp:cNvPr id="0" name=""/>
        <dsp:cNvSpPr/>
      </dsp:nvSpPr>
      <dsp:spPr>
        <a:xfrm rot="17692822">
          <a:off x="5965888" y="536935"/>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524672"/>
        <a:ext cx="753912" cy="37695"/>
      </dsp:txXfrm>
    </dsp:sp>
    <dsp:sp modelId="{2B1C5F03-90DB-46C6-8E72-D67AF562D2D2}">
      <dsp:nvSpPr>
        <dsp:cNvPr id="0" name=""/>
        <dsp:cNvSpPr/>
      </dsp:nvSpPr>
      <dsp:spPr>
        <a:xfrm>
          <a:off x="6501440" y="3306"/>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13053" y="14919"/>
        <a:ext cx="1456790" cy="373261"/>
      </dsp:txXfrm>
    </dsp:sp>
    <dsp:sp modelId="{3A9D25B5-E8D0-4DBC-B372-28A8806F9796}">
      <dsp:nvSpPr>
        <dsp:cNvPr id="0" name=""/>
        <dsp:cNvSpPr/>
      </dsp:nvSpPr>
      <dsp:spPr>
        <a:xfrm rot="19457599">
          <a:off x="6147534" y="76491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761735"/>
        <a:ext cx="390620" cy="19531"/>
      </dsp:txXfrm>
    </dsp:sp>
    <dsp:sp modelId="{7016C73C-4869-41CB-93AA-5E093E4AB528}">
      <dsp:nvSpPr>
        <dsp:cNvPr id="0" name=""/>
        <dsp:cNvSpPr/>
      </dsp:nvSpPr>
      <dsp:spPr>
        <a:xfrm>
          <a:off x="6501440" y="45926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13053" y="470880"/>
        <a:ext cx="1456790" cy="373261"/>
      </dsp:txXfrm>
    </dsp:sp>
    <dsp:sp modelId="{639BF97E-E085-47AE-B2C0-9B55E73DFDE4}">
      <dsp:nvSpPr>
        <dsp:cNvPr id="0" name=""/>
        <dsp:cNvSpPr/>
      </dsp:nvSpPr>
      <dsp:spPr>
        <a:xfrm rot="2142401">
          <a:off x="6147534" y="992896"/>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989715"/>
        <a:ext cx="390620" cy="19531"/>
      </dsp:txXfrm>
    </dsp:sp>
    <dsp:sp modelId="{67A06F63-CC52-4F60-AB02-6CD8E7BFC957}">
      <dsp:nvSpPr>
        <dsp:cNvPr id="0" name=""/>
        <dsp:cNvSpPr/>
      </dsp:nvSpPr>
      <dsp:spPr>
        <a:xfrm>
          <a:off x="6501440" y="91522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13053" y="926840"/>
        <a:ext cx="1456790" cy="373261"/>
      </dsp:txXfrm>
    </dsp:sp>
    <dsp:sp modelId="{88EEEF9A-E3C5-4FFC-8B1D-9482B66B86A7}">
      <dsp:nvSpPr>
        <dsp:cNvPr id="0" name=""/>
        <dsp:cNvSpPr/>
      </dsp:nvSpPr>
      <dsp:spPr>
        <a:xfrm rot="3907178">
          <a:off x="5965888" y="1220876"/>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1208613"/>
        <a:ext cx="753912" cy="37695"/>
      </dsp:txXfrm>
    </dsp:sp>
    <dsp:sp modelId="{F55495F1-821D-472A-9BBF-DB5B4E255BD2}">
      <dsp:nvSpPr>
        <dsp:cNvPr id="0" name=""/>
        <dsp:cNvSpPr/>
      </dsp:nvSpPr>
      <dsp:spPr>
        <a:xfrm>
          <a:off x="6501440" y="137118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13053" y="1382801"/>
        <a:ext cx="1456790" cy="373261"/>
      </dsp:txXfrm>
    </dsp:sp>
    <dsp:sp modelId="{25619C9C-106C-4AF0-AD22-291FDD45F323}">
      <dsp:nvSpPr>
        <dsp:cNvPr id="0" name=""/>
        <dsp:cNvSpPr/>
      </dsp:nvSpPr>
      <dsp:spPr>
        <a:xfrm>
          <a:off x="4439507" y="2702748"/>
          <a:ext cx="317189" cy="13170"/>
        </a:xfrm>
        <a:custGeom>
          <a:avLst/>
          <a:gdLst/>
          <a:ahLst/>
          <a:cxnLst/>
          <a:rect l="0" t="0" r="0" b="0"/>
          <a:pathLst>
            <a:path>
              <a:moveTo>
                <a:pt x="0" y="6585"/>
              </a:moveTo>
              <a:lnTo>
                <a:pt x="317189"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39507" y="2701403"/>
        <a:ext cx="317189" cy="15859"/>
      </dsp:txXfrm>
    </dsp:sp>
    <dsp:sp modelId="{92DFC087-D6F7-4EEB-BDAF-3DE2C6F77448}">
      <dsp:nvSpPr>
        <dsp:cNvPr id="0" name=""/>
        <dsp:cNvSpPr/>
      </dsp:nvSpPr>
      <dsp:spPr>
        <a:xfrm>
          <a:off x="4756697" y="251108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主体段</a:t>
          </a:r>
        </a:p>
      </dsp:txBody>
      <dsp:txXfrm>
        <a:off x="4768310" y="2522702"/>
        <a:ext cx="1456790" cy="373261"/>
      </dsp:txXfrm>
    </dsp:sp>
    <dsp:sp modelId="{C880EB46-797C-4535-AEE7-FD42C2399B7A}">
      <dsp:nvSpPr>
        <dsp:cNvPr id="0" name=""/>
        <dsp:cNvSpPr/>
      </dsp:nvSpPr>
      <dsp:spPr>
        <a:xfrm rot="17692822">
          <a:off x="6018352" y="2360777"/>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2348515"/>
        <a:ext cx="753912" cy="37695"/>
      </dsp:txXfrm>
    </dsp:sp>
    <dsp:sp modelId="{05222D5D-75D8-466F-8A44-EBFC89B94CD1}">
      <dsp:nvSpPr>
        <dsp:cNvPr id="0" name=""/>
        <dsp:cNvSpPr/>
      </dsp:nvSpPr>
      <dsp:spPr>
        <a:xfrm>
          <a:off x="6553903" y="182714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1838761"/>
        <a:ext cx="1456790" cy="373261"/>
      </dsp:txXfrm>
    </dsp:sp>
    <dsp:sp modelId="{930AAC3E-2878-4F50-A94C-3228BBDF7280}">
      <dsp:nvSpPr>
        <dsp:cNvPr id="0" name=""/>
        <dsp:cNvSpPr/>
      </dsp:nvSpPr>
      <dsp:spPr>
        <a:xfrm rot="19457599">
          <a:off x="6199998" y="2588757"/>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585577"/>
        <a:ext cx="390620" cy="19531"/>
      </dsp:txXfrm>
    </dsp:sp>
    <dsp:sp modelId="{EDF767CF-5BF6-4EF4-84DF-0ABFD2A4517A}">
      <dsp:nvSpPr>
        <dsp:cNvPr id="0" name=""/>
        <dsp:cNvSpPr/>
      </dsp:nvSpPr>
      <dsp:spPr>
        <a:xfrm>
          <a:off x="6553903" y="228310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2294722"/>
        <a:ext cx="1456790" cy="373261"/>
      </dsp:txXfrm>
    </dsp:sp>
    <dsp:sp modelId="{5728C057-69D3-4DFF-B204-267AC964409D}">
      <dsp:nvSpPr>
        <dsp:cNvPr id="0" name=""/>
        <dsp:cNvSpPr/>
      </dsp:nvSpPr>
      <dsp:spPr>
        <a:xfrm rot="2142401">
          <a:off x="6199998" y="2816738"/>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813558"/>
        <a:ext cx="390620" cy="19531"/>
      </dsp:txXfrm>
    </dsp:sp>
    <dsp:sp modelId="{4DBFA146-CEEF-464F-A63A-5B04562F2058}">
      <dsp:nvSpPr>
        <dsp:cNvPr id="0" name=""/>
        <dsp:cNvSpPr/>
      </dsp:nvSpPr>
      <dsp:spPr>
        <a:xfrm>
          <a:off x="6553903" y="273907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2750683"/>
        <a:ext cx="1456790" cy="373261"/>
      </dsp:txXfrm>
    </dsp:sp>
    <dsp:sp modelId="{7BEC7F36-D109-42F6-BDC6-0BA51D4FD1F1}">
      <dsp:nvSpPr>
        <dsp:cNvPr id="0" name=""/>
        <dsp:cNvSpPr/>
      </dsp:nvSpPr>
      <dsp:spPr>
        <a:xfrm rot="3907178">
          <a:off x="6018352" y="3044718"/>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3032456"/>
        <a:ext cx="753912" cy="37695"/>
      </dsp:txXfrm>
    </dsp:sp>
    <dsp:sp modelId="{26D39451-D664-4C02-BFD0-5C7D48B84659}">
      <dsp:nvSpPr>
        <dsp:cNvPr id="0" name=""/>
        <dsp:cNvSpPr/>
      </dsp:nvSpPr>
      <dsp:spPr>
        <a:xfrm>
          <a:off x="6553903" y="319503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3206643"/>
        <a:ext cx="1456790" cy="373261"/>
      </dsp:txXfrm>
    </dsp:sp>
    <dsp:sp modelId="{59263004-E855-4FCA-BFD9-44708D00F848}">
      <dsp:nvSpPr>
        <dsp:cNvPr id="0" name=""/>
        <dsp:cNvSpPr/>
      </dsp:nvSpPr>
      <dsp:spPr>
        <a:xfrm rot="4808052">
          <a:off x="3672492" y="3614669"/>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672492" y="3574974"/>
        <a:ext cx="1851218" cy="92560"/>
      </dsp:txXfrm>
    </dsp:sp>
    <dsp:sp modelId="{9B2EECF0-154C-4A5C-997E-07606A1AAEB1}">
      <dsp:nvSpPr>
        <dsp:cNvPr id="0" name=""/>
        <dsp:cNvSpPr/>
      </dsp:nvSpPr>
      <dsp:spPr>
        <a:xfrm>
          <a:off x="4756697" y="433493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结尾段</a:t>
          </a:r>
        </a:p>
      </dsp:txBody>
      <dsp:txXfrm>
        <a:off x="4768310" y="4346545"/>
        <a:ext cx="1456790" cy="373261"/>
      </dsp:txXfrm>
    </dsp:sp>
    <dsp:sp modelId="{FEB83BE3-2E30-4B9D-AB5F-B0EC6088B88E}">
      <dsp:nvSpPr>
        <dsp:cNvPr id="0" name=""/>
        <dsp:cNvSpPr/>
      </dsp:nvSpPr>
      <dsp:spPr>
        <a:xfrm rot="17692822">
          <a:off x="6018352" y="4184619"/>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172357"/>
        <a:ext cx="753912" cy="37695"/>
      </dsp:txXfrm>
    </dsp:sp>
    <dsp:sp modelId="{1B052306-8D14-4896-8749-F4DE8A63290E}">
      <dsp:nvSpPr>
        <dsp:cNvPr id="0" name=""/>
        <dsp:cNvSpPr/>
      </dsp:nvSpPr>
      <dsp:spPr>
        <a:xfrm>
          <a:off x="6553903" y="365099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3662604"/>
        <a:ext cx="1456790" cy="373261"/>
      </dsp:txXfrm>
    </dsp:sp>
    <dsp:sp modelId="{21E1609F-1E56-4C42-96E4-9B0D8FAC77AE}">
      <dsp:nvSpPr>
        <dsp:cNvPr id="0" name=""/>
        <dsp:cNvSpPr/>
      </dsp:nvSpPr>
      <dsp:spPr>
        <a:xfrm rot="19457599">
          <a:off x="6199998" y="441260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409420"/>
        <a:ext cx="390620" cy="19531"/>
      </dsp:txXfrm>
    </dsp:sp>
    <dsp:sp modelId="{F7087247-7C75-436A-8A2F-6B37CAD12A3E}">
      <dsp:nvSpPr>
        <dsp:cNvPr id="0" name=""/>
        <dsp:cNvSpPr/>
      </dsp:nvSpPr>
      <dsp:spPr>
        <a:xfrm>
          <a:off x="6553903" y="410695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4118564"/>
        <a:ext cx="1456790" cy="373261"/>
      </dsp:txXfrm>
    </dsp:sp>
    <dsp:sp modelId="{3EE0141B-B03D-436B-8DD9-3E4B64657308}">
      <dsp:nvSpPr>
        <dsp:cNvPr id="0" name=""/>
        <dsp:cNvSpPr/>
      </dsp:nvSpPr>
      <dsp:spPr>
        <a:xfrm rot="2142401">
          <a:off x="6199998" y="464058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637400"/>
        <a:ext cx="390620" cy="19531"/>
      </dsp:txXfrm>
    </dsp:sp>
    <dsp:sp modelId="{3ADEDB63-758D-4334-940A-199474D364FA}">
      <dsp:nvSpPr>
        <dsp:cNvPr id="0" name=""/>
        <dsp:cNvSpPr/>
      </dsp:nvSpPr>
      <dsp:spPr>
        <a:xfrm>
          <a:off x="6553903" y="456291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4574525"/>
        <a:ext cx="1456790" cy="373261"/>
      </dsp:txXfrm>
    </dsp:sp>
    <dsp:sp modelId="{4EABDC50-D432-43D3-98A5-93A55C3C57F1}">
      <dsp:nvSpPr>
        <dsp:cNvPr id="0" name=""/>
        <dsp:cNvSpPr/>
      </dsp:nvSpPr>
      <dsp:spPr>
        <a:xfrm rot="3907178">
          <a:off x="6018352" y="4868560"/>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856298"/>
        <a:ext cx="753912" cy="37695"/>
      </dsp:txXfrm>
    </dsp:sp>
    <dsp:sp modelId="{7352EC00-8A1E-44FE-B1C5-A021FAE143C8}">
      <dsp:nvSpPr>
        <dsp:cNvPr id="0" name=""/>
        <dsp:cNvSpPr/>
      </dsp:nvSpPr>
      <dsp:spPr>
        <a:xfrm>
          <a:off x="6553903" y="501887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5030485"/>
        <a:ext cx="1456790" cy="3732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164837"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补全段落</a:t>
          </a:r>
        </a:p>
      </dsp:txBody>
      <dsp:txXfrm>
        <a:off x="181507" y="672115"/>
        <a:ext cx="1104968" cy="535814"/>
      </dsp:txXfrm>
    </dsp:sp>
    <dsp:sp modelId="{B6FDE785-2223-4CE1-BE5E-3463F1D7C398}">
      <dsp:nvSpPr>
        <dsp:cNvPr id="0" name=""/>
        <dsp:cNvSpPr/>
      </dsp:nvSpPr>
      <dsp:spPr>
        <a:xfrm rot="18289469">
          <a:off x="1132145" y="585512"/>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592825"/>
        <a:ext cx="39866" cy="39866"/>
      </dsp:txXfrm>
    </dsp:sp>
    <dsp:sp modelId="{C7F90281-DED7-46A8-80C4-0EB7EB7B2EBA}">
      <dsp:nvSpPr>
        <dsp:cNvPr id="0" name=""/>
        <dsp:cNvSpPr/>
      </dsp:nvSpPr>
      <dsp:spPr>
        <a:xfrm>
          <a:off x="1758469" y="917"/>
          <a:ext cx="1138308" cy="569154"/>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开头段</a:t>
          </a:r>
        </a:p>
      </dsp:txBody>
      <dsp:txXfrm>
        <a:off x="1775139" y="17587"/>
        <a:ext cx="1104968" cy="535814"/>
      </dsp:txXfrm>
    </dsp:sp>
    <dsp:sp modelId="{1C4FE3F9-AE11-40CE-9AEB-ECF77D9C54E7}">
      <dsp:nvSpPr>
        <dsp:cNvPr id="0" name=""/>
        <dsp:cNvSpPr/>
      </dsp:nvSpPr>
      <dsp:spPr>
        <a:xfrm>
          <a:off x="1303145" y="912776"/>
          <a:ext cx="455323" cy="54492"/>
        </a:xfrm>
        <a:custGeom>
          <a:avLst/>
          <a:gdLst/>
          <a:ahLst/>
          <a:cxnLst/>
          <a:rect l="0" t="0" r="0" b="0"/>
          <a:pathLst>
            <a:path>
              <a:moveTo>
                <a:pt x="0" y="27246"/>
              </a:moveTo>
              <a:lnTo>
                <a:pt x="455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9424" y="928639"/>
        <a:ext cx="22766" cy="22766"/>
      </dsp:txXfrm>
    </dsp:sp>
    <dsp:sp modelId="{14E75D7B-87B7-4E21-AA9B-65C212CF6B1F}">
      <dsp:nvSpPr>
        <dsp:cNvPr id="0" name=""/>
        <dsp:cNvSpPr/>
      </dsp:nvSpPr>
      <dsp:spPr>
        <a:xfrm>
          <a:off x="1758469"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主体段</a:t>
          </a:r>
        </a:p>
      </dsp:txBody>
      <dsp:txXfrm>
        <a:off x="1775139" y="672115"/>
        <a:ext cx="1104968" cy="535814"/>
      </dsp:txXfrm>
    </dsp:sp>
    <dsp:sp modelId="{54D2CBEC-19FF-47CF-A391-DB52EC29B18D}">
      <dsp:nvSpPr>
        <dsp:cNvPr id="0" name=""/>
        <dsp:cNvSpPr/>
      </dsp:nvSpPr>
      <dsp:spPr>
        <a:xfrm rot="3310531">
          <a:off x="1132145" y="1240040"/>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1247353"/>
        <a:ext cx="39866" cy="39866"/>
      </dsp:txXfrm>
    </dsp:sp>
    <dsp:sp modelId="{ABB48A6B-0990-4D1F-AD19-7AD5C6DC93FC}">
      <dsp:nvSpPr>
        <dsp:cNvPr id="0" name=""/>
        <dsp:cNvSpPr/>
      </dsp:nvSpPr>
      <dsp:spPr>
        <a:xfrm>
          <a:off x="1758469" y="1309972"/>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结尾段</a:t>
          </a:r>
        </a:p>
      </dsp:txBody>
      <dsp:txXfrm>
        <a:off x="1775139" y="1326642"/>
        <a:ext cx="1104968" cy="53581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开头段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开头段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删</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091539"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 Type="http://schemas.openxmlformats.org/officeDocument/2006/relationships/diagramData" Target="../diagrams/data31.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 Type="http://schemas.openxmlformats.org/officeDocument/2006/relationships/diagramData" Target="../diagrams/data34.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5.xml"/><Relationship Id="rId4" Type="http://schemas.openxmlformats.org/officeDocument/2006/relationships/diagramColors" Target="../diagrams/colors35.xml"/><Relationship Id="rId3" Type="http://schemas.openxmlformats.org/officeDocument/2006/relationships/diagramQuickStyle" Target="../diagrams/quickStyle35.xml"/><Relationship Id="rId2" Type="http://schemas.openxmlformats.org/officeDocument/2006/relationships/diagramLayout" Target="../diagrams/layout35.xml"/><Relationship Id="rId1" Type="http://schemas.openxmlformats.org/officeDocument/2006/relationships/diagramData" Target="../diagrams/data35.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1</a:t>
            </a:r>
            <a:endPar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08990" y="114300"/>
            <a:ext cx="6073140" cy="368300"/>
          </a:xfrm>
          <a:prstGeom prst="rect">
            <a:avLst/>
          </a:prstGeom>
          <a:noFill/>
        </p:spPr>
        <p:txBody>
          <a:bodyPr wrap="square" rtlCol="0">
            <a:spAutoFit/>
          </a:bodyPr>
          <a:p>
            <a:pPr algn="l"/>
            <a:r>
              <a:rPr lang="zh-CN" altLang="en-US">
                <a:solidFill>
                  <a:schemeClr val="accent4">
                    <a:lumMod val="20000"/>
                    <a:lumOff val="80000"/>
                  </a:schemeClr>
                </a:solidFill>
              </a:rPr>
              <a:t>第一章 补全段落(Supply the Missing Paragraph)</a:t>
            </a:r>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703060505090304" pitchFamily="18" charset="0"/>
              </a:rPr>
              <a:t>议论文</a:t>
            </a:r>
            <a:endParaRPr lang="en-US" altLang="zh-CN" sz="2000" kern="100" dirty="0">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70306050509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30385"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gridCol w="6129020"/>
                <a:gridCol w="1419860"/>
              </a:tblGrid>
              <a:tr h="365760">
                <a:tc>
                  <a:txBody>
                    <a:bodyPr/>
                    <a:lstStyle/>
                    <a:p>
                      <a:pPr algn="ctr"/>
                      <a:r>
                        <a:rPr lang="zh-CN" altLang="en-US" sz="1800" dirty="0">
                          <a:latin typeface="微软雅黑" panose="020B0503020204020204" charset="-122"/>
                          <a:ea typeface="微软雅黑" panose="020B0503020204020204" charset="-122"/>
                        </a:rPr>
                        <a:t>年份</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r>
              <a:tr h="407670">
                <a:tc>
                  <a:txBody>
                    <a:bodyPr/>
                    <a:lstStyle/>
                    <a:p>
                      <a:r>
                        <a:rPr lang="en-US" altLang="zh-CN" sz="1800" dirty="0">
                          <a:latin typeface="微软雅黑" panose="020B0503020204020204" charset="-122"/>
                          <a:ea typeface="微软雅黑" panose="020B0503020204020204" charset="-122"/>
                        </a:rPr>
                        <a:t>2016 -04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2014 -04</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endParaRPr lang="en-US" altLang="zh-CN" sz="180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2011 -10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bl>
          </a:graphicData>
        </a:graphic>
      </p:graphicFrame>
      <p:graphicFrame>
        <p:nvGraphicFramePr>
          <p:cNvPr id="7" name="图示 6"/>
          <p:cNvGraphicFramePr/>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505523"/>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在历年考试中</a:t>
            </a:r>
            <a:r>
              <a:rPr lang="zh-CN" altLang="en-US" sz="2000" kern="100" dirty="0">
                <a:latin typeface="微软雅黑" panose="020B0503020204020204" charset="-122"/>
                <a:ea typeface="微软雅黑" panose="020B0503020204020204" charset="-122"/>
                <a:cs typeface="Times New Roman" panose="02020703060505090304" pitchFamily="18" charset="0"/>
              </a:rPr>
              <a:t>，补充段落题型考察议论文最多，说明文次之，记叙文和描写文几乎没有考过。</a:t>
            </a: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703060505090304" pitchFamily="18" charset="0"/>
            </a:endParaRPr>
          </a:p>
        </p:txBody>
      </p:sp>
      <p:graphicFrame>
        <p:nvGraphicFramePr>
          <p:cNvPr id="5" name="图示 4"/>
          <p:cNvGraphicFramePr/>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开头段：主题（中心论点）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2</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结尾段：结论（重申中心论点）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文本框 5"/>
          <p:cNvSpPr txBox="1"/>
          <p:nvPr/>
        </p:nvSpPr>
        <p:spPr>
          <a:xfrm>
            <a:off x="1416050" y="1252538"/>
            <a:ext cx="6192838" cy="307725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stStyle>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课程代码：</a:t>
            </a:r>
            <a:r>
              <a:rPr lang="en-US" altLang="zh-CN" sz="2000" dirty="0">
                <a:latin typeface="微软雅黑" panose="020B0503020204020204" charset="-122"/>
                <a:ea typeface="微软雅黑" panose="020B0503020204020204" charset="-122"/>
              </a:rPr>
              <a:t>00603</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课程性质：自考英语本科必修课</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考试类型：闭卷</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考试时长：</a:t>
            </a:r>
            <a:r>
              <a:rPr lang="en-US" altLang="zh-CN" sz="2000" dirty="0">
                <a:latin typeface="微软雅黑" panose="020B0503020204020204" charset="-122"/>
                <a:ea typeface="微软雅黑" panose="020B0503020204020204" charset="-122"/>
              </a:rPr>
              <a:t>2.5</a:t>
            </a:r>
            <a:r>
              <a:rPr lang="zh-CN" altLang="en-US" sz="2000" dirty="0">
                <a:latin typeface="微软雅黑" panose="020B0503020204020204" charset="-122"/>
                <a:ea typeface="微软雅黑" panose="020B0503020204020204" charset="-122"/>
              </a:rPr>
              <a:t>小时</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教材版本：辽宁大学出版（</a:t>
            </a:r>
            <a:r>
              <a:rPr lang="en-US" altLang="zh-CN" sz="2000" dirty="0">
                <a:latin typeface="微软雅黑" panose="020B0503020204020204" charset="-122"/>
                <a:ea typeface="微软雅黑" panose="020B0503020204020204" charset="-122"/>
              </a:rPr>
              <a:t>1999</a:t>
            </a:r>
            <a:r>
              <a:rPr lang="zh-CN" altLang="en-US" sz="2000" dirty="0">
                <a:latin typeface="微软雅黑" panose="020B0503020204020204" charset="-122"/>
                <a:ea typeface="微软雅黑" panose="020B0503020204020204" charset="-122"/>
              </a:rPr>
              <a:t>）主编：杨峻峰</a:t>
            </a:r>
            <a:endParaRPr lang="en-US" altLang="zh-CN" sz="2000" dirty="0">
              <a:latin typeface="微软雅黑" panose="020B0503020204020204" charset="-122"/>
              <a:ea typeface="微软雅黑" panose="020B0503020204020204" charset="-122"/>
            </a:endParaRPr>
          </a:p>
        </p:txBody>
      </p:sp>
      <p:sp>
        <p:nvSpPr>
          <p:cNvPr id="5" name="文本框 4"/>
          <p:cNvSpPr txBox="1"/>
          <p:nvPr/>
        </p:nvSpPr>
        <p:spPr>
          <a:xfrm>
            <a:off x="8174038" y="2466975"/>
            <a:ext cx="3024188" cy="1353185"/>
          </a:xfrm>
          <a:prstGeom prst="rect">
            <a:avLst/>
          </a:prstGeom>
          <a:noFill/>
        </p:spPr>
        <p:txBody>
          <a:bodyPr>
            <a:spAutoFit/>
          </a:bodyPr>
          <a:lstStyle/>
          <a:p>
            <a:pPr marR="0" defTabSz="457200">
              <a:buClrTx/>
              <a:buSzTx/>
              <a:buFontTx/>
              <a:buNone/>
              <a:defRPr/>
            </a:pPr>
            <a:r>
              <a:rPr kumimoji="0" lang="zh-CN" altLang="en-US" sz="5400" b="1" kern="1200" cap="none" spc="0" normalizeH="0" baseline="0" noProof="0" dirty="0">
                <a:solidFill>
                  <a:schemeClr val="accent1">
                    <a:lumMod val="90000"/>
                  </a:schemeClr>
                </a:solidFill>
                <a:latin typeface="微软雅黑" panose="020B0503020204020204" charset="-122"/>
                <a:ea typeface="微软雅黑" panose="020B0503020204020204" charset="-122"/>
                <a:cs typeface="+mn-cs"/>
              </a:rPr>
              <a:t>课程介绍</a:t>
            </a:r>
            <a:endParaRPr kumimoji="0" lang="zh-CN" altLang="en-US" sz="5400" b="1" kern="1200" cap="none" spc="0" normalizeH="0" baseline="0" noProof="0" dirty="0">
              <a:solidFill>
                <a:schemeClr val="accent1">
                  <a:lumMod val="90000"/>
                </a:schemeClr>
              </a:solidFill>
              <a:latin typeface="微软雅黑" panose="020B0503020204020204" charset="-122"/>
              <a:ea typeface="微软雅黑" panose="020B0503020204020204" charset="-122"/>
              <a:cs typeface="+mn-cs"/>
            </a:endParaRPr>
          </a:p>
          <a:p>
            <a:pPr marR="0" defTabSz="457200">
              <a:buClrTx/>
              <a:buSzTx/>
              <a:buFontTx/>
              <a:buNone/>
              <a:defRPr/>
            </a:pPr>
            <a:r>
              <a:rPr kumimoji="0" lang="en-US" altLang="zh-CN" sz="2800" b="1" kern="1200" cap="none" spc="0" normalizeH="0" baseline="0" noProof="0" dirty="0">
                <a:solidFill>
                  <a:schemeClr val="accent1">
                    <a:lumMod val="90000"/>
                  </a:schemeClr>
                </a:solidFill>
                <a:latin typeface="Arial Rounded MT Bold" panose="020F0704030504030204" pitchFamily="34" charset="0"/>
                <a:ea typeface="+mn-ea"/>
                <a:cs typeface="+mn-cs"/>
              </a:rPr>
              <a:t>INTRODUCTION</a:t>
            </a:r>
            <a:endParaRPr kumimoji="0" lang="en-US" altLang="zh-CN" sz="2800" b="1" kern="1200" cap="none" spc="0" normalizeH="0" baseline="0" noProof="0" dirty="0">
              <a:solidFill>
                <a:schemeClr val="accent1">
                  <a:lumMod val="90000"/>
                </a:schemeClr>
              </a:solidFill>
              <a:latin typeface="Arial Rounded MT Bold" panose="020F0704030504030204" pitchFamily="34" charset="0"/>
              <a:ea typeface="+mn-ea"/>
              <a:cs typeface="+mn-cs"/>
            </a:endParaRPr>
          </a:p>
        </p:txBody>
      </p:sp>
      <p:sp>
        <p:nvSpPr>
          <p:cNvPr id="3" name="文本框 2"/>
          <p:cNvSpPr txBox="1"/>
          <p:nvPr/>
        </p:nvSpPr>
        <p:spPr>
          <a:xfrm>
            <a:off x="808990" y="114300"/>
            <a:ext cx="6073140" cy="368300"/>
          </a:xfrm>
          <a:prstGeom prst="rect">
            <a:avLst/>
          </a:prstGeom>
          <a:noFill/>
        </p:spPr>
        <p:txBody>
          <a:bodyPr wrap="square" rtlCol="0">
            <a:spAutoFit/>
          </a:bodyPr>
          <a:p>
            <a:pPr algn="l"/>
            <a:r>
              <a:rPr lang="zh-CN" altLang="en-US">
                <a:solidFill>
                  <a:schemeClr val="accent4">
                    <a:lumMod val="20000"/>
                    <a:lumOff val="80000"/>
                  </a:schemeClr>
                </a:solidFill>
              </a:rPr>
              <a:t>1.1.1一、记叙文(Narrative Writing)</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topic</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开头段往往是对主题的描述，所以要简洁有效。</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字左右，所以最好第一句话引入主题；第二句话说明自己的观点；第三句话简单说明理由；最后一句话引出下文详细的分论点。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9" name="圆角矩形 1"/>
          <p:cNvSpPr/>
          <p:nvPr/>
        </p:nvSpPr>
        <p:spPr>
          <a:xfrm>
            <a:off x="3337086" y="1290549"/>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sp>
        <p:nvSpPr>
          <p:cNvPr id="10" name="文本框 9"/>
          <p:cNvSpPr txBox="1"/>
          <p:nvPr/>
        </p:nvSpPr>
        <p:spPr>
          <a:xfrm>
            <a:off x="3975760" y="943899"/>
            <a:ext cx="3715564" cy="369332"/>
          </a:xfrm>
          <a:prstGeom prst="rect">
            <a:avLst/>
          </a:prstGeom>
          <a:noFill/>
        </p:spPr>
        <p:txBody>
          <a:bodyPr wrap="square" rtlCol="0">
            <a:spAutoFit/>
          </a:bodyPr>
          <a:lstStyle/>
          <a:p>
            <a:r>
              <a:rPr lang="zh-CN" altLang="en-US" u="sng">
                <a:latin typeface="微软雅黑" panose="020B0503020204020204" charset="-122"/>
                <a:ea typeface="微软雅黑" panose="020B0503020204020204" charset="-122"/>
              </a:rPr>
              <a:t>文章内容：介绍年轻人的娱乐方式</a:t>
            </a:r>
            <a:endParaRPr lang="zh-CN" altLang="en-US" u="sng">
              <a:latin typeface="微软雅黑" panose="020B0503020204020204" charset="-122"/>
              <a:ea typeface="微软雅黑" panose="020B0503020204020204" charset="-122"/>
            </a:endParaRPr>
          </a:p>
        </p:txBody>
      </p:sp>
      <p:sp>
        <p:nvSpPr>
          <p:cNvPr id="11" name="文本框 10"/>
          <p:cNvSpPr txBox="1"/>
          <p:nvPr/>
        </p:nvSpPr>
        <p:spPr>
          <a:xfrm>
            <a:off x="3430615" y="1225106"/>
            <a:ext cx="5034656"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第一段：？？？？？？？？？？？？？？？？</a:t>
            </a:r>
            <a:endParaRPr lang="zh-CN" altLang="en-US" dirty="0">
              <a:latin typeface="微软雅黑" panose="020B0503020204020204" charset="-122"/>
              <a:ea typeface="微软雅黑" panose="020B0503020204020204" charset="-122"/>
            </a:endParaRPr>
          </a:p>
        </p:txBody>
      </p:sp>
      <p:sp>
        <p:nvSpPr>
          <p:cNvPr id="12" name="左大括号 11"/>
          <p:cNvSpPr/>
          <p:nvPr/>
        </p:nvSpPr>
        <p:spPr>
          <a:xfrm rot="5400000">
            <a:off x="5745744" y="-997638"/>
            <a:ext cx="307391" cy="590465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pic>
        <p:nvPicPr>
          <p:cNvPr id="13" name="图片 12"/>
          <p:cNvPicPr>
            <a:picLocks noChangeAspect="1"/>
          </p:cNvPicPr>
          <p:nvPr/>
        </p:nvPicPr>
        <p:blipFill>
          <a:blip r:embed="rId6"/>
          <a:srcRect l="67174"/>
          <a:stretch>
            <a:fillRect/>
          </a:stretch>
        </p:blipFill>
        <p:spPr>
          <a:xfrm>
            <a:off x="2327217" y="2241777"/>
            <a:ext cx="1259337" cy="2343725"/>
          </a:xfrm>
          <a:prstGeom prst="rect">
            <a:avLst/>
          </a:prstGeom>
        </p:spPr>
      </p:pic>
      <p:sp>
        <p:nvSpPr>
          <p:cNvPr id="14" name="文本框 13"/>
          <p:cNvSpPr txBox="1"/>
          <p:nvPr/>
        </p:nvSpPr>
        <p:spPr>
          <a:xfrm>
            <a:off x="2184019" y="4803190"/>
            <a:ext cx="1657805"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第二段：抖友</a:t>
            </a:r>
            <a:endParaRPr lang="zh-CN" altLang="en-US">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7"/>
          <a:srcRect l="21809" r="22107"/>
          <a:stretch>
            <a:fillRect/>
          </a:stretch>
        </p:blipFill>
        <p:spPr>
          <a:xfrm>
            <a:off x="4793905" y="2241637"/>
            <a:ext cx="2166297" cy="2343229"/>
          </a:xfrm>
          <a:prstGeom prst="rect">
            <a:avLst/>
          </a:prstGeom>
        </p:spPr>
      </p:pic>
      <p:sp>
        <p:nvSpPr>
          <p:cNvPr id="16" name="文本框 15"/>
          <p:cNvSpPr txBox="1"/>
          <p:nvPr/>
        </p:nvSpPr>
        <p:spPr>
          <a:xfrm>
            <a:off x="4449789" y="4803190"/>
            <a:ext cx="3412748"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第三段：大吉大利，晚上吃鸡</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8199369" y="4804460"/>
            <a:ext cx="1863481"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第四段：尚德</a:t>
            </a:r>
            <a:endParaRPr lang="zh-CN" altLang="en-US">
              <a:latin typeface="微软雅黑" panose="020B0503020204020204" charset="-122"/>
              <a:ea typeface="微软雅黑" panose="020B0503020204020204" charset="-122"/>
            </a:endParaRPr>
          </a:p>
        </p:txBody>
      </p:sp>
      <p:sp>
        <p:nvSpPr>
          <p:cNvPr id="18" name="圆角矩形 14"/>
          <p:cNvSpPr/>
          <p:nvPr/>
        </p:nvSpPr>
        <p:spPr>
          <a:xfrm>
            <a:off x="3489632" y="5703298"/>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dirty="0"/>
          </a:p>
        </p:txBody>
      </p:sp>
      <p:sp>
        <p:nvSpPr>
          <p:cNvPr id="19" name="文本框 18"/>
          <p:cNvSpPr txBox="1"/>
          <p:nvPr/>
        </p:nvSpPr>
        <p:spPr>
          <a:xfrm>
            <a:off x="3668800" y="5646778"/>
            <a:ext cx="5221713"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结尾段：年轻人的娱乐方式：抖音，吃鸡，尚德</a:t>
            </a:r>
            <a:endParaRPr lang="zh-CN" altLang="en-US" dirty="0">
              <a:latin typeface="微软雅黑" panose="020B0503020204020204" charset="-122"/>
              <a:ea typeface="微软雅黑" panose="020B0503020204020204" charset="-122"/>
            </a:endParaRPr>
          </a:p>
        </p:txBody>
      </p:sp>
      <p:sp>
        <p:nvSpPr>
          <p:cNvPr id="20" name="下箭头 16"/>
          <p:cNvSpPr/>
          <p:nvPr/>
        </p:nvSpPr>
        <p:spPr>
          <a:xfrm>
            <a:off x="5425065" y="5237089"/>
            <a:ext cx="791484" cy="21900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pic>
        <p:nvPicPr>
          <p:cNvPr id="21" name="图片 20"/>
          <p:cNvPicPr>
            <a:picLocks noChangeAspect="1"/>
          </p:cNvPicPr>
          <p:nvPr/>
        </p:nvPicPr>
        <p:blipFill>
          <a:blip r:embed="rId8"/>
          <a:srcRect l="16150" t="5076" r="14782" b="8333"/>
          <a:stretch>
            <a:fillRect/>
          </a:stretch>
        </p:blipFill>
        <p:spPr>
          <a:xfrm>
            <a:off x="7755696" y="2241637"/>
            <a:ext cx="2825950" cy="234322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9" name="圆角矩形 1"/>
          <p:cNvSpPr/>
          <p:nvPr/>
        </p:nvSpPr>
        <p:spPr>
          <a:xfrm>
            <a:off x="2658354" y="1290549"/>
            <a:ext cx="6837970" cy="52182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sp>
        <p:nvSpPr>
          <p:cNvPr id="10" name="文本框 9"/>
          <p:cNvSpPr txBox="1"/>
          <p:nvPr/>
        </p:nvSpPr>
        <p:spPr>
          <a:xfrm>
            <a:off x="3975760" y="943899"/>
            <a:ext cx="3715564" cy="369332"/>
          </a:xfrm>
          <a:prstGeom prst="rect">
            <a:avLst/>
          </a:prstGeom>
          <a:noFill/>
        </p:spPr>
        <p:txBody>
          <a:bodyPr wrap="square" rtlCol="0">
            <a:spAutoFit/>
          </a:bodyPr>
          <a:lstStyle/>
          <a:p>
            <a:r>
              <a:rPr lang="zh-CN" altLang="en-US" u="sng">
                <a:latin typeface="微软雅黑" panose="020B0503020204020204" charset="-122"/>
                <a:ea typeface="微软雅黑" panose="020B0503020204020204" charset="-122"/>
              </a:rPr>
              <a:t>文章内容：介绍年轻人的娱乐方式</a:t>
            </a:r>
            <a:endParaRPr lang="zh-CN" altLang="en-US" u="sng">
              <a:latin typeface="微软雅黑" panose="020B0503020204020204" charset="-122"/>
              <a:ea typeface="微软雅黑" panose="020B0503020204020204" charset="-122"/>
            </a:endParaRPr>
          </a:p>
        </p:txBody>
      </p:sp>
      <p:sp>
        <p:nvSpPr>
          <p:cNvPr id="11" name="文本框 10"/>
          <p:cNvSpPr txBox="1"/>
          <p:nvPr/>
        </p:nvSpPr>
        <p:spPr>
          <a:xfrm>
            <a:off x="2751883" y="1225106"/>
            <a:ext cx="6837970" cy="52322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第一段：</a:t>
            </a:r>
            <a:r>
              <a:rPr lang="zh-CN" altLang="en-US" sz="2800" dirty="0">
                <a:solidFill>
                  <a:schemeClr val="accent4">
                    <a:lumMod val="75000"/>
                  </a:schemeClr>
                </a:solidFill>
                <a:latin typeface="微软雅黑" panose="020B0503020204020204" charset="-122"/>
                <a:ea typeface="微软雅黑" panose="020B0503020204020204" charset="-122"/>
              </a:rPr>
              <a:t>年轻人的娱乐方式：抖音吃鸡，尚德</a:t>
            </a:r>
            <a:endParaRPr lang="zh-CN" altLang="en-US" dirty="0">
              <a:solidFill>
                <a:schemeClr val="accent4">
                  <a:lumMod val="75000"/>
                </a:schemeClr>
              </a:solidFill>
              <a:latin typeface="微软雅黑" panose="020B0503020204020204" charset="-122"/>
              <a:ea typeface="微软雅黑" panose="020B0503020204020204" charset="-122"/>
            </a:endParaRPr>
          </a:p>
        </p:txBody>
      </p:sp>
      <p:sp>
        <p:nvSpPr>
          <p:cNvPr id="12" name="左大括号 11"/>
          <p:cNvSpPr/>
          <p:nvPr/>
        </p:nvSpPr>
        <p:spPr>
          <a:xfrm rot="5400000">
            <a:off x="5745744" y="-997638"/>
            <a:ext cx="307391" cy="590465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pic>
        <p:nvPicPr>
          <p:cNvPr id="13" name="图片 12"/>
          <p:cNvPicPr>
            <a:picLocks noChangeAspect="1"/>
          </p:cNvPicPr>
          <p:nvPr/>
        </p:nvPicPr>
        <p:blipFill>
          <a:blip r:embed="rId6"/>
          <a:srcRect l="67174"/>
          <a:stretch>
            <a:fillRect/>
          </a:stretch>
        </p:blipFill>
        <p:spPr>
          <a:xfrm>
            <a:off x="2327217" y="2241777"/>
            <a:ext cx="1259337" cy="2343725"/>
          </a:xfrm>
          <a:prstGeom prst="rect">
            <a:avLst/>
          </a:prstGeom>
        </p:spPr>
      </p:pic>
      <p:sp>
        <p:nvSpPr>
          <p:cNvPr id="14" name="文本框 13"/>
          <p:cNvSpPr txBox="1"/>
          <p:nvPr/>
        </p:nvSpPr>
        <p:spPr>
          <a:xfrm>
            <a:off x="2184019" y="4803190"/>
            <a:ext cx="1657805"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第二段：抖友</a:t>
            </a:r>
            <a:endParaRPr lang="zh-CN" altLang="en-US">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7"/>
          <a:srcRect l="21809" r="22107"/>
          <a:stretch>
            <a:fillRect/>
          </a:stretch>
        </p:blipFill>
        <p:spPr>
          <a:xfrm>
            <a:off x="4793905" y="2241637"/>
            <a:ext cx="2166297" cy="2343229"/>
          </a:xfrm>
          <a:prstGeom prst="rect">
            <a:avLst/>
          </a:prstGeom>
        </p:spPr>
      </p:pic>
      <p:sp>
        <p:nvSpPr>
          <p:cNvPr id="16" name="文本框 15"/>
          <p:cNvSpPr txBox="1"/>
          <p:nvPr/>
        </p:nvSpPr>
        <p:spPr>
          <a:xfrm>
            <a:off x="4449789" y="4803190"/>
            <a:ext cx="3412748"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第三段：大吉大利，晚上吃鸡</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8199369" y="4804460"/>
            <a:ext cx="1863481"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第四段：尚德</a:t>
            </a:r>
            <a:endParaRPr lang="zh-CN" altLang="en-US">
              <a:latin typeface="微软雅黑" panose="020B0503020204020204" charset="-122"/>
              <a:ea typeface="微软雅黑" panose="020B0503020204020204" charset="-122"/>
            </a:endParaRPr>
          </a:p>
        </p:txBody>
      </p:sp>
      <p:sp>
        <p:nvSpPr>
          <p:cNvPr id="18" name="圆角矩形 14"/>
          <p:cNvSpPr/>
          <p:nvPr/>
        </p:nvSpPr>
        <p:spPr>
          <a:xfrm>
            <a:off x="3489632" y="5703298"/>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dirty="0"/>
          </a:p>
        </p:txBody>
      </p:sp>
      <p:sp>
        <p:nvSpPr>
          <p:cNvPr id="19" name="文本框 18"/>
          <p:cNvSpPr txBox="1"/>
          <p:nvPr/>
        </p:nvSpPr>
        <p:spPr>
          <a:xfrm>
            <a:off x="3668800" y="5646778"/>
            <a:ext cx="5221713"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结尾段：年轻人的娱乐方式：抖音，吃鸡，尚德</a:t>
            </a:r>
            <a:endParaRPr lang="zh-CN" altLang="en-US" dirty="0">
              <a:latin typeface="微软雅黑" panose="020B0503020204020204" charset="-122"/>
              <a:ea typeface="微软雅黑" panose="020B0503020204020204" charset="-122"/>
            </a:endParaRPr>
          </a:p>
        </p:txBody>
      </p:sp>
      <p:sp>
        <p:nvSpPr>
          <p:cNvPr id="20" name="下箭头 16"/>
          <p:cNvSpPr/>
          <p:nvPr/>
        </p:nvSpPr>
        <p:spPr>
          <a:xfrm>
            <a:off x="5425065" y="5237089"/>
            <a:ext cx="791484" cy="21900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pic>
        <p:nvPicPr>
          <p:cNvPr id="21" name="图片 20"/>
          <p:cNvPicPr>
            <a:picLocks noChangeAspect="1"/>
          </p:cNvPicPr>
          <p:nvPr/>
        </p:nvPicPr>
        <p:blipFill>
          <a:blip r:embed="rId8"/>
          <a:srcRect l="16150" t="5076" r="14782" b="8333"/>
          <a:stretch>
            <a:fillRect/>
          </a:stretch>
        </p:blipFill>
        <p:spPr>
          <a:xfrm>
            <a:off x="7755696" y="2241637"/>
            <a:ext cx="2825950" cy="23432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p:cNvSpPr/>
          <p:nvPr/>
        </p:nvSpPr>
        <p:spPr>
          <a:xfrm>
            <a:off x="273003" y="1820002"/>
            <a:ext cx="11459845" cy="3812710"/>
          </a:xfrm>
          <a:prstGeom prst="rect">
            <a:avLst/>
          </a:prstGeom>
        </p:spPr>
        <p:txBody>
          <a:bodyPr wrap="square">
            <a:spAutoFit/>
          </a:bodyPr>
          <a:lstStyle/>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段落核心词：娱乐方式</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entertainments</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主题句：</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Nowadays, young people have several entertainments.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an interesting video application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lvl="3" algn="just">
              <a:lnSpc>
                <a:spcPct val="150000"/>
              </a:lnSpc>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an exciting game</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lvl="3" algn="just">
              <a:lnSpc>
                <a:spcPct val="150000"/>
              </a:lnSpc>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 website to study</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最后将它们连成完整的段落</a:t>
            </a:r>
            <a:endPar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21" name="图示 20"/>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考试题型分值</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图示 7"/>
          <p:cNvGraphicFramePr/>
          <p:nvPr/>
        </p:nvGraphicFramePr>
        <p:xfrm>
          <a:off x="0" y="1635370"/>
          <a:ext cx="7126651" cy="40796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object 9"/>
          <p:cNvSpPr>
            <a:spLocks noChangeArrowheads="1"/>
          </p:cNvSpPr>
          <p:nvPr/>
        </p:nvSpPr>
        <p:spPr bwMode="auto">
          <a:xfrm>
            <a:off x="6667988" y="2201252"/>
            <a:ext cx="4895850" cy="33845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90204" pitchFamily="34" charset="0"/>
              <a:buChar char="•"/>
              <a:defRPr sz="2800">
                <a:solidFill>
                  <a:schemeClr val="tx1"/>
                </a:solidFill>
                <a:latin typeface="Arial" panose="020B0604020202090204" pitchFamily="34" charset="0"/>
                <a:ea typeface="微软雅黑" panose="020B0503020204020204" charset="-122"/>
              </a:defRPr>
            </a:lvl1pPr>
            <a:lvl2pPr marL="742950" indent="-285750">
              <a:lnSpc>
                <a:spcPct val="90000"/>
              </a:lnSpc>
              <a:spcBef>
                <a:spcPts val="500"/>
              </a:spcBef>
              <a:buFont typeface="Arial" panose="020B0604020202090204" pitchFamily="34" charset="0"/>
              <a:buChar char="•"/>
              <a:defRPr sz="2400">
                <a:solidFill>
                  <a:schemeClr val="tx1"/>
                </a:solidFill>
                <a:latin typeface="Arial" panose="020B0604020202090204" pitchFamily="34" charset="0"/>
                <a:ea typeface="微软雅黑" panose="020B0503020204020204"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Arial" panose="020B0604020202090204" pitchFamily="34" charset="0"/>
                <a:ea typeface="微软雅黑" panose="020B0503020204020204" charset="-122"/>
              </a:defRPr>
            </a:lvl3pPr>
            <a:lvl4pPr marL="16002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4pPr>
            <a:lvl5pPr marL="20574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9pPr>
          </a:lstStyle>
          <a:p>
            <a:pPr>
              <a:lnSpc>
                <a:spcPct val="100000"/>
              </a:lnSpc>
              <a:spcBef>
                <a:spcPct val="0"/>
              </a:spcBef>
              <a:buFontTx/>
              <a:buNone/>
            </a:pPr>
            <a:endParaRPr lang="zh-CN" altLang="zh-CN" sz="1800" dirty="0">
              <a:latin typeface="Calibri" panose="020F0702030404030204" charset="0"/>
            </a:endParaRPr>
          </a:p>
        </p:txBody>
      </p:sp>
      <p:sp>
        <p:nvSpPr>
          <p:cNvPr id="2" name="文本框 1"/>
          <p:cNvSpPr txBox="1"/>
          <p:nvPr/>
        </p:nvSpPr>
        <p:spPr>
          <a:xfrm>
            <a:off x="808990" y="114300"/>
            <a:ext cx="4592320" cy="368300"/>
          </a:xfrm>
          <a:prstGeom prst="rect">
            <a:avLst/>
          </a:prstGeom>
          <a:noFill/>
        </p:spPr>
        <p:txBody>
          <a:bodyPr wrap="square" rtlCol="0">
            <a:spAutoFit/>
          </a:bodyPr>
          <a:p>
            <a:pPr algn="l"/>
            <a:r>
              <a:rPr lang="zh-CN" altLang="en-US">
                <a:solidFill>
                  <a:schemeClr val="accent4">
                    <a:lumMod val="20000"/>
                    <a:lumOff val="80000"/>
                  </a:schemeClr>
                </a:solidFill>
              </a:rPr>
              <a:t>1.1.2二、议论文(Argumentative Writing)</a:t>
            </a:r>
            <a:endParaRPr lang="zh-CN" altLang="en-US">
              <a:solidFill>
                <a:schemeClr val="accent4">
                  <a:lumMod val="20000"/>
                  <a:lumOff val="8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开头段：主要说明的事物</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开头段往往是对要说明事物的概述，所以要简洁有效。</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字左右，所以最好第一句话引入主题；第二句话说明事物；第三句话简单说明理由；最后一句话引出下文详细的要点。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Why People Should Exercise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__________________________________________</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Ⅱ. Enable a person to be organized</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Ⅲ. Keep physical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Keep mental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Ⅴ. Conclusion</a:t>
            </a:r>
            <a:endParaRPr lang="en-US" altLang="zh-CN" dirty="0">
              <a:latin typeface="微软雅黑" panose="020B0503020204020204" charset="-122"/>
              <a:ea typeface="微软雅黑" panose="020B0503020204020204" charset="-122"/>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Why People Should Exercise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a:t>
            </a:r>
            <a:r>
              <a:rPr lang="en-US" altLang="zh-CN" sz="2000" dirty="0">
                <a:solidFill>
                  <a:schemeClr val="accent4">
                    <a:lumMod val="75000"/>
                  </a:schemeClr>
                </a:solidFill>
                <a:latin typeface="微软雅黑" panose="020B0503020204020204" charset="-122"/>
                <a:ea typeface="微软雅黑" panose="020B0503020204020204" charset="-122"/>
              </a:rPr>
              <a:t>Exercise</a:t>
            </a:r>
            <a:endParaRPr lang="en-US" altLang="zh-CN" dirty="0">
              <a:solidFill>
                <a:schemeClr val="accent4">
                  <a:lumMod val="75000"/>
                </a:schemeClr>
              </a:solidFill>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Ⅱ. Enable a person to be organized</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Ⅲ. Keep physical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Keep mental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Ⅴ. Conclusion</a:t>
            </a:r>
            <a:endParaRPr lang="en-US" altLang="zh-CN" dirty="0">
              <a:latin typeface="微软雅黑" panose="020B0503020204020204" charset="-122"/>
              <a:ea typeface="微软雅黑" panose="020B0503020204020204" charset="-122"/>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10376130" cy="5347105"/>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Why People Should Exercise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a:t>
            </a:r>
            <a:r>
              <a:rPr lang="en-US" altLang="zh-CN" sz="2000" dirty="0">
                <a:solidFill>
                  <a:schemeClr val="accent4">
                    <a:lumMod val="75000"/>
                  </a:schemeClr>
                </a:solidFill>
                <a:latin typeface="微软雅黑" panose="020B0503020204020204" charset="-122"/>
                <a:ea typeface="微软雅黑" panose="020B0503020204020204" charset="-122"/>
              </a:rPr>
              <a:t>Exercise  helps a person get organized and keep healthy, physically and mentally</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Ⅱ. Enable a person to be organized</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Ⅲ. Keep physical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Keep mental healthy</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Ⅴ. Conclusion</a:t>
            </a:r>
            <a:endParaRPr lang="en-US" altLang="zh-CN" dirty="0">
              <a:latin typeface="微软雅黑" panose="020B0503020204020204" charset="-122"/>
              <a:ea typeface="微软雅黑" panose="020B0503020204020204" charset="-122"/>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Why People Should Exercise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a:t>
            </a:r>
            <a:r>
              <a:rPr lang="en-US" altLang="zh-CN" sz="2000" dirty="0">
                <a:solidFill>
                  <a:schemeClr val="accent4">
                    <a:lumMod val="75000"/>
                  </a:schemeClr>
                </a:solidFill>
                <a:latin typeface="微软雅黑" panose="020B0503020204020204" charset="-122"/>
                <a:ea typeface="微软雅黑" panose="020B0503020204020204" charset="-122"/>
              </a:rPr>
              <a:t>Exercise  helps a person get organized and keep healthy, physically and mentally</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In the past, I had never been inclined to participate in sports. Honestly, I didn’t like it, but many persons whom I lived with kept telling me every day how good it was. Since the peer pressure was growing, I decided to go to the gym. It wasn’t until then that I could really understand people when they said exercise really helped a person get organized and keep healthy, physically and mentally. </a:t>
            </a:r>
            <a:endPar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题型分析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3558" name="矩形 6"/>
          <p:cNvSpPr/>
          <p:nvPr/>
        </p:nvSpPr>
        <p:spPr>
          <a:xfrm>
            <a:off x="1200150" y="1196975"/>
            <a:ext cx="7704138" cy="1476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stStyle>
          <a:p>
            <a:pPr marL="88900" lvl="0" indent="228600" algn="just" defTabSz="457200">
              <a:lnSpc>
                <a:spcPct val="150000"/>
              </a:lnSpc>
              <a:spcBef>
                <a:spcPct val="0"/>
              </a:spcBef>
              <a:buNone/>
            </a:pPr>
            <a:r>
              <a:rPr lang="zh-CN" altLang="en-US" sz="2000" b="1" dirty="0">
                <a:latin typeface="微软雅黑" panose="020B0503020204020204" charset="-122"/>
                <a:ea typeface="微软雅黑" panose="020B0503020204020204" charset="-122"/>
                <a:cs typeface="Times New Roman" panose="02020703060505090304" pitchFamily="18" charset="0"/>
              </a:rPr>
              <a:t>题型分析</a:t>
            </a:r>
            <a:r>
              <a:rPr lang="zh-CN" altLang="zh-CN" sz="2000" b="1" dirty="0">
                <a:latin typeface="微软雅黑" panose="020B0503020204020204" charset="-122"/>
                <a:ea typeface="微软雅黑" panose="020B0503020204020204" charset="-122"/>
                <a:cs typeface="Times New Roman" panose="02020703060505090304" pitchFamily="18" charset="0"/>
              </a:rPr>
              <a:t> </a:t>
            </a:r>
            <a:endParaRPr lang="zh-CN" altLang="zh-CN" sz="2000" b="1" dirty="0">
              <a:latin typeface="微软雅黑" panose="020B0503020204020204" charset="-122"/>
              <a:ea typeface="微软雅黑" panose="020B0503020204020204" charset="-122"/>
            </a:endParaRPr>
          </a:p>
          <a:p>
            <a:pPr marL="88900" lvl="0" indent="228600" algn="just" defTabSz="457200">
              <a:lnSpc>
                <a:spcPct val="150000"/>
              </a:lnSpc>
              <a:spcBef>
                <a:spcPct val="0"/>
              </a:spcBef>
              <a:buNone/>
            </a:pPr>
            <a:r>
              <a:rPr lang="zh-CN" altLang="zh-CN" sz="2000" dirty="0">
                <a:latin typeface="微软雅黑" panose="020B0503020204020204" charset="-122"/>
                <a:ea typeface="微软雅黑" panose="020B0503020204020204" charset="-122"/>
              </a:rPr>
              <a:t>试题分为两个部分</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a:p>
            <a:pPr marL="88900" lvl="0" indent="228600" algn="just" defTabSz="457200">
              <a:lnSpc>
                <a:spcPct val="150000"/>
              </a:lnSpc>
              <a:spcBef>
                <a:spcPct val="0"/>
              </a:spcBef>
              <a:buNone/>
            </a:pPr>
            <a:r>
              <a:rPr lang="zh-CN" altLang="en-US" sz="2000" dirty="0">
                <a:latin typeface="微软雅黑" panose="020B0503020204020204" charset="-122"/>
                <a:ea typeface="微软雅黑" panose="020B0503020204020204" charset="-122"/>
              </a:rPr>
              <a:t>第一、二题</a:t>
            </a:r>
            <a:r>
              <a:rPr lang="zh-CN" altLang="zh-CN" sz="2000" dirty="0">
                <a:latin typeface="微软雅黑" panose="020B0503020204020204" charset="-122"/>
                <a:ea typeface="微软雅黑" panose="020B0503020204020204" charset="-122"/>
              </a:rPr>
              <a:t>考</a:t>
            </a:r>
            <a:r>
              <a:rPr lang="zh-CN" altLang="en-US" sz="2000" dirty="0">
                <a:latin typeface="微软雅黑" panose="020B0503020204020204" charset="-122"/>
                <a:ea typeface="微软雅黑" panose="020B0503020204020204" charset="-122"/>
              </a:rPr>
              <a:t>察写作基础；第三题考察写作应用</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nvGraphicFramePr>
        <p:xfrm>
          <a:off x="1558925" y="3068638"/>
          <a:ext cx="8128000" cy="2062243"/>
        </p:xfrm>
        <a:graphic>
          <a:graphicData uri="http://schemas.openxmlformats.org/drawingml/2006/table">
            <a:tbl>
              <a:tblPr firstRow="1" bandRow="1">
                <a:tableStyleId>{93296810-A885-4BE3-A3E7-6D5BEEA58F35}</a:tableStyleId>
              </a:tblPr>
              <a:tblGrid>
                <a:gridCol w="2191870"/>
                <a:gridCol w="5936130"/>
              </a:tblGrid>
              <a:tr h="515541">
                <a:tc>
                  <a:txBody>
                    <a:bodyPr/>
                    <a:lstStyle/>
                    <a:p>
                      <a:pPr algn="ctr">
                        <a:lnSpc>
                          <a:spcPct val="120000"/>
                        </a:lnSpc>
                      </a:pPr>
                      <a:r>
                        <a:rPr lang="zh-CN" altLang="en-US" sz="2000" dirty="0">
                          <a:latin typeface="微软雅黑" panose="020B0503020204020204" charset="-122"/>
                          <a:ea typeface="微软雅黑" panose="020B0503020204020204" charset="-122"/>
                        </a:rPr>
                        <a:t>题型</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分值</a:t>
                      </a:r>
                      <a:endParaRPr lang="zh-CN" altLang="en-US" sz="2000" dirty="0">
                        <a:latin typeface="微软雅黑" panose="020B0503020204020204" charset="-122"/>
                        <a:ea typeface="微软雅黑" panose="020B0503020204020204" charset="-122"/>
                      </a:endParaRPr>
                    </a:p>
                  </a:txBody>
                  <a:tcPr marT="45739" marB="45739">
                    <a:solidFill>
                      <a:schemeClr val="accent1">
                        <a:lumMod val="90000"/>
                      </a:schemeClr>
                    </a:solidFill>
                  </a:tcPr>
                </a:tc>
                <a:tc>
                  <a:txBody>
                    <a:bodyPr/>
                    <a:lstStyle/>
                    <a:p>
                      <a:pPr algn="ctr">
                        <a:lnSpc>
                          <a:spcPct val="120000"/>
                        </a:lnSpc>
                      </a:pPr>
                      <a:r>
                        <a:rPr lang="zh-CN" altLang="en-US" sz="2000" dirty="0">
                          <a:latin typeface="微软雅黑" panose="020B0503020204020204" charset="-122"/>
                          <a:ea typeface="微软雅黑" panose="020B0503020204020204" charset="-122"/>
                        </a:rPr>
                        <a:t>考察核心</a:t>
                      </a:r>
                      <a:endParaRPr lang="zh-CN" altLang="en-US" sz="2000" dirty="0">
                        <a:latin typeface="微软雅黑" panose="020B0503020204020204" charset="-122"/>
                        <a:ea typeface="微软雅黑" panose="020B0503020204020204" charset="-122"/>
                      </a:endParaRPr>
                    </a:p>
                  </a:txBody>
                  <a:tcPr marT="45739" marB="45739">
                    <a:solidFill>
                      <a:schemeClr val="accent1">
                        <a:lumMod val="90000"/>
                      </a:schemeClr>
                    </a:solidFill>
                  </a:tcPr>
                </a:tc>
              </a:tr>
              <a:tr h="515620">
                <a:tc>
                  <a:txBody>
                    <a:bodyPr/>
                    <a:lstStyle/>
                    <a:p>
                      <a:r>
                        <a:rPr lang="zh-CN" altLang="en-US" sz="2000" dirty="0">
                          <a:latin typeface="微软雅黑" panose="020B0503020204020204" charset="-122"/>
                          <a:ea typeface="微软雅黑" panose="020B0503020204020204" charset="-122"/>
                        </a:rPr>
                        <a:t>补全段落</a:t>
                      </a:r>
                      <a:r>
                        <a:rPr lang="en-US" altLang="zh-CN" sz="2000" dirty="0">
                          <a:latin typeface="微软雅黑" panose="020B0503020204020204" charset="-122"/>
                          <a:ea typeface="微软雅黑" panose="020B0503020204020204" charset="-122"/>
                        </a:rPr>
                        <a:t>/20</a:t>
                      </a:r>
                      <a:r>
                        <a:rPr lang="zh-CN" altLang="en-US" sz="2000" dirty="0">
                          <a:latin typeface="微软雅黑" panose="020B0503020204020204" charset="-122"/>
                          <a:ea typeface="微软雅黑" panose="020B0503020204020204" charset="-122"/>
                        </a:rPr>
                        <a:t>分</a:t>
                      </a:r>
                      <a:endParaRPr lang="zh-CN" altLang="en-US" sz="2000" dirty="0">
                        <a:latin typeface="微软雅黑" panose="020B0503020204020204" charset="-122"/>
                        <a:ea typeface="微软雅黑" panose="020B0503020204020204" charset="-122"/>
                      </a:endParaRPr>
                    </a:p>
                  </a:txBody>
                  <a:tcPr marT="45739" marB="45739"/>
                </a:tc>
                <a:tc>
                  <a:txBody>
                    <a:bodyPr/>
                    <a:lstStyle/>
                    <a:p>
                      <a:r>
                        <a:rPr lang="zh-CN" altLang="en-US" sz="2000" dirty="0">
                          <a:latin typeface="微软雅黑" panose="020B0503020204020204" charset="-122"/>
                          <a:ea typeface="微软雅黑" panose="020B0503020204020204" charset="-122"/>
                        </a:rPr>
                        <a:t>①提取短文提纲</a:t>
                      </a:r>
                      <a:r>
                        <a:rPr lang="zh-CN" altLang="en-US" sz="2000" baseline="0" dirty="0">
                          <a:latin typeface="微软雅黑" panose="020B0503020204020204" charset="-122"/>
                          <a:ea typeface="微软雅黑" panose="020B0503020204020204" charset="-122"/>
                        </a:rPr>
                        <a:t> ②判断空白段落主题 ③写作</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r>
                        <a:rPr lang="zh-CN" altLang="en-US" sz="2000" dirty="0">
                          <a:latin typeface="微软雅黑" panose="020B0503020204020204" charset="-122"/>
                          <a:ea typeface="微软雅黑" panose="020B0503020204020204" charset="-122"/>
                        </a:rPr>
                        <a:t>列提纲</a:t>
                      </a:r>
                      <a:r>
                        <a:rPr lang="en-US" altLang="zh-CN" sz="2000" dirty="0">
                          <a:latin typeface="微软雅黑" panose="020B0503020204020204" charset="-122"/>
                          <a:ea typeface="微软雅黑" panose="020B0503020204020204" charset="-122"/>
                        </a:rPr>
                        <a:t>/20</a:t>
                      </a:r>
                      <a:r>
                        <a:rPr lang="zh-CN" altLang="en-US" sz="2000" dirty="0">
                          <a:latin typeface="微软雅黑" panose="020B0503020204020204" charset="-122"/>
                          <a:ea typeface="微软雅黑" panose="020B0503020204020204" charset="-122"/>
                        </a:rPr>
                        <a:t>分</a:t>
                      </a:r>
                      <a:endParaRPr lang="zh-CN" altLang="en-US" sz="2000" dirty="0">
                        <a:latin typeface="微软雅黑" panose="020B0503020204020204" charset="-122"/>
                        <a:ea typeface="微软雅黑" panose="020B0503020204020204" charset="-122"/>
                      </a:endParaRPr>
                    </a:p>
                  </a:txBody>
                  <a:tcPr marT="45739" marB="45739"/>
                </a:tc>
                <a:tc>
                  <a:txBody>
                    <a:bodyPr/>
                    <a:lstStyle/>
                    <a:p>
                      <a:r>
                        <a:rPr lang="zh-CN" altLang="en-US" sz="2000" dirty="0">
                          <a:latin typeface="微软雅黑" panose="020B0503020204020204" charset="-122"/>
                          <a:ea typeface="微软雅黑" panose="020B0503020204020204" charset="-122"/>
                        </a:rPr>
                        <a:t>①总结段落大意 ②整理文章思路（提纲）</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/60</a:t>
                      </a:r>
                      <a:r>
                        <a:rPr lang="zh-CN" altLang="en-US" sz="2000" dirty="0">
                          <a:latin typeface="微软雅黑" panose="020B0503020204020204" charset="-122"/>
                          <a:ea typeface="微软雅黑" panose="020B0503020204020204" charset="-122"/>
                        </a:rPr>
                        <a:t>分</a:t>
                      </a:r>
                      <a:endParaRPr lang="zh-CN" altLang="en-US" sz="2000" dirty="0">
                        <a:latin typeface="微软雅黑" panose="020B0503020204020204" charset="-122"/>
                        <a:ea typeface="微软雅黑" panose="020B0503020204020204" charset="-122"/>
                      </a:endParaRPr>
                    </a:p>
                  </a:txBody>
                  <a:tcPr marT="45739" marB="45739"/>
                </a:tc>
                <a:tc>
                  <a:txBody>
                    <a:bodyPr/>
                    <a:lstStyle/>
                    <a:p>
                      <a:r>
                        <a:rPr lang="zh-CN" altLang="en-US" sz="2000" dirty="0">
                          <a:latin typeface="微软雅黑" panose="020B0503020204020204" charset="-122"/>
                          <a:ea typeface="微软雅黑" panose="020B0503020204020204" charset="-122"/>
                        </a:rPr>
                        <a:t>①审题</a:t>
                      </a:r>
                      <a:r>
                        <a:rPr lang="zh-CN" altLang="en-US" sz="2000" baseline="0" dirty="0">
                          <a:latin typeface="微软雅黑" panose="020B0503020204020204" charset="-122"/>
                          <a:ea typeface="微软雅黑" panose="020B0503020204020204" charset="-122"/>
                        </a:rPr>
                        <a:t>  ②列提纲  ③写作</a:t>
                      </a:r>
                      <a:endParaRPr lang="zh-CN" altLang="en-US" sz="2000" dirty="0">
                        <a:latin typeface="微软雅黑" panose="020B0503020204020204" charset="-122"/>
                        <a:ea typeface="微软雅黑" panose="020B0503020204020204" charset="-122"/>
                      </a:endParaRPr>
                    </a:p>
                  </a:txBody>
                  <a:tcPr marT="45739" marB="45739"/>
                </a:tc>
              </a:tr>
            </a:tbl>
          </a:graphicData>
        </a:graphic>
      </p:graphicFrame>
      <p:sp>
        <p:nvSpPr>
          <p:cNvPr id="4" name="文本框 3"/>
          <p:cNvSpPr txBox="1"/>
          <p:nvPr/>
        </p:nvSpPr>
        <p:spPr>
          <a:xfrm>
            <a:off x="808990" y="114300"/>
            <a:ext cx="4523105" cy="368300"/>
          </a:xfrm>
          <a:prstGeom prst="rect">
            <a:avLst/>
          </a:prstGeom>
          <a:noFill/>
        </p:spPr>
        <p:txBody>
          <a:bodyPr wrap="square" rtlCol="0">
            <a:spAutoFit/>
          </a:bodyPr>
          <a:p>
            <a:pPr algn="l"/>
            <a:r>
              <a:rPr lang="zh-CN" altLang="en-US">
                <a:solidFill>
                  <a:schemeClr val="accent4">
                    <a:lumMod val="20000"/>
                    <a:lumOff val="80000"/>
                  </a:schemeClr>
                </a:solidFill>
              </a:rPr>
              <a:t>1.1.3三、说明文(Expository Writing)</a:t>
            </a:r>
            <a:endParaRPr lang="zh-CN" altLang="en-US">
              <a:solidFill>
                <a:schemeClr val="accent4">
                  <a:lumMod val="20000"/>
                  <a:lumOff val="8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gridCol w="3291840"/>
                <a:gridCol w="4638675"/>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70306050509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endParaRPr lang="zh-CN" sz="2000" spc="25" dirty="0">
                        <a:latin typeface="微软雅黑" panose="020B0503020204020204" charset="-122"/>
                        <a:ea typeface="微软雅黑" panose="020B0503020204020204" charset="-122"/>
                        <a:cs typeface="微软雅黑" panose="020B0503020204020204" charset="-122"/>
                      </a:endParaRP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9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9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353" y="9652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单词整理</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209550" y="853440"/>
            <a:ext cx="11772900" cy="5570756"/>
          </a:xfrm>
          <a:prstGeom prst="rect">
            <a:avLst/>
          </a:prstGeom>
          <a:noFill/>
        </p:spPr>
        <p:txBody>
          <a:bodyPr wrap="square" rtlCol="0">
            <a:spAutoFit/>
          </a:bodyPr>
          <a:lstStyle/>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in addition to </a:t>
            </a:r>
            <a:r>
              <a:rPr lang="zh-CN" altLang="en-US" sz="2000" dirty="0">
                <a:latin typeface="微软雅黑" panose="020B0503020204020204" charset="-122"/>
                <a:ea typeface="微软雅黑" panose="020B0503020204020204" charset="-122"/>
              </a:rPr>
              <a:t>除此之外</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② 吸引：</a:t>
            </a:r>
            <a:r>
              <a:rPr lang="en-US" altLang="zh-CN" sz="2000" dirty="0">
                <a:latin typeface="微软雅黑" panose="020B0503020204020204" charset="-122"/>
                <a:ea typeface="微软雅黑" panose="020B0503020204020204" charset="-122"/>
              </a:rPr>
              <a:t>draw, </a:t>
            </a:r>
            <a:r>
              <a:rPr lang="en-US" altLang="zh-CN" sz="2000" dirty="0" err="1">
                <a:latin typeface="微软雅黑" panose="020B0503020204020204" charset="-122"/>
                <a:ea typeface="微软雅黑" panose="020B0503020204020204" charset="-122"/>
              </a:rPr>
              <a:t>capture,attract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③魅力：</a:t>
            </a:r>
            <a:r>
              <a:rPr lang="en-US" altLang="zh-CN" sz="2000" dirty="0">
                <a:latin typeface="微软雅黑" panose="020B0503020204020204" charset="-122"/>
                <a:ea typeface="微软雅黑" panose="020B0503020204020204" charset="-122"/>
              </a:rPr>
              <a:t>charm</a:t>
            </a:r>
            <a:endParaRPr lang="en-US" altLang="zh-CN" sz="2000" dirty="0">
              <a:latin typeface="微软雅黑" panose="020B0503020204020204" charset="-122"/>
              <a:ea typeface="微软雅黑" panose="020B0503020204020204" charset="-122"/>
            </a:endParaRPr>
          </a:p>
          <a:p>
            <a:pPr fontAlgn="auto">
              <a:lnSpc>
                <a:spcPts val="4500"/>
              </a:lnSpc>
            </a:pP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句式整理：</a:t>
            </a: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seldom fail to do </a:t>
            </a:r>
            <a:r>
              <a:rPr lang="en-US" altLang="zh-CN" sz="2000" dirty="0" err="1">
                <a:latin typeface="微软雅黑" panose="020B0503020204020204" charset="-122"/>
                <a:ea typeface="微软雅黑" panose="020B0503020204020204" charset="-122"/>
              </a:rPr>
              <a:t>sth</a:t>
            </a:r>
            <a:r>
              <a:rPr lang="en-US" altLang="zh-CN" sz="2000" dirty="0">
                <a:latin typeface="微软雅黑" panose="020B0503020204020204" charset="-122"/>
                <a:ea typeface="微软雅黑" panose="020B0503020204020204" charset="-122"/>
              </a:rPr>
              <a:t>=can do/be able to do</a:t>
            </a:r>
            <a:endParaRPr lang="en-US" altLang="zh-CN" sz="2000" dirty="0">
              <a:latin typeface="微软雅黑" panose="020B0503020204020204" charset="-122"/>
              <a:ea typeface="微软雅黑" panose="020B0503020204020204" charset="-122"/>
            </a:endParaRPr>
          </a:p>
          <a:p>
            <a:pPr fontAlgn="auto">
              <a:lnSpc>
                <a:spcPts val="4500"/>
              </a:lnSpc>
            </a:pP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703060505090304"/>
                <a:sym typeface="+mn-ea"/>
              </a:rPr>
              <a:t>seldom fail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c</a:t>
            </a:r>
            <a:r>
              <a:rPr sz="2000" spc="5" dirty="0">
                <a:latin typeface="微软雅黑" panose="020B0503020204020204" charset="-122"/>
                <a:ea typeface="微软雅黑" panose="020B0503020204020204" charset="-122"/>
                <a:cs typeface="Times New Roman" panose="02020703060505090304"/>
                <a:sym typeface="+mn-ea"/>
              </a:rPr>
              <a:t>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a:t>
            </a:r>
            <a:endParaRPr sz="2000" spc="15" dirty="0">
              <a:latin typeface="微软雅黑" panose="020B0503020204020204" charset="-122"/>
              <a:ea typeface="微软雅黑" panose="020B0503020204020204" charset="-122"/>
              <a:cs typeface="Times New Roman" panose="02020703060505090304"/>
              <a:sym typeface="+mn-ea"/>
            </a:endParaRPr>
          </a:p>
          <a:p>
            <a:pPr fontAlgn="auto">
              <a:lnSpc>
                <a:spcPts val="4500"/>
              </a:lnSpc>
            </a:pPr>
            <a:r>
              <a:rPr lang="zh-CN" altLang="en-US" sz="2000" dirty="0">
                <a:latin typeface="微软雅黑" panose="020B0503020204020204" charset="-122"/>
                <a:ea typeface="微软雅黑" panose="020B0503020204020204" charset="-122"/>
              </a:rPr>
              <a:t>② </a:t>
            </a:r>
            <a:r>
              <a:rPr lang="en-US" altLang="zh-CN" sz="2000" dirty="0">
                <a:latin typeface="微软雅黑" panose="020B0503020204020204" charset="-122"/>
                <a:ea typeface="微软雅黑" panose="020B0503020204020204" charset="-122"/>
              </a:rPr>
              <a:t>It is safe to say that  </a:t>
            </a:r>
            <a:r>
              <a:rPr lang="zh-CN" altLang="en-US" sz="2000" dirty="0">
                <a:latin typeface="微软雅黑" panose="020B0503020204020204" charset="-122"/>
                <a:ea typeface="微软雅黑" panose="020B0503020204020204" charset="-122"/>
              </a:rPr>
              <a:t>可以肯定地说，可以毫不夸张地说</a:t>
            </a:r>
            <a:endParaRPr lang="zh-CN" altLang="en-US" sz="2000" dirty="0">
              <a:latin typeface="微软雅黑" panose="020B0503020204020204" charset="-122"/>
              <a:ea typeface="微软雅黑" panose="020B0503020204020204" charset="-122"/>
            </a:endParaRP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703060505090304"/>
                <a:sym typeface="+mn-ea"/>
              </a:rPr>
              <a:t>It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is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safe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t</a:t>
            </a:r>
            <a:r>
              <a:rPr sz="2000" spc="5" dirty="0">
                <a:latin typeface="微软雅黑" panose="020B0503020204020204" charset="-122"/>
                <a:ea typeface="微软雅黑" panose="020B0503020204020204" charset="-122"/>
                <a:cs typeface="Times New Roman" panose="02020703060505090304"/>
                <a:sym typeface="+mn-ea"/>
              </a:rPr>
              <a: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dirty="0">
              <a:latin typeface="微软雅黑" panose="020B0503020204020204" charset="-122"/>
              <a:ea typeface="微软雅黑" panose="020B0503020204020204" charset="-122"/>
              <a:cs typeface="Arial" panose="020B0604020202090204"/>
            </a:endParaRPr>
          </a:p>
          <a:p>
            <a:endParaRPr lang="zh-CN" altLang="en-US" sz="20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7" name="文本框 6"/>
          <p:cNvSpPr txBox="1"/>
          <p:nvPr/>
        </p:nvSpPr>
        <p:spPr>
          <a:xfrm>
            <a:off x="3464511" y="2491258"/>
            <a:ext cx="5262979"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补全段落练习</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62037" y="1155098"/>
            <a:ext cx="8887316" cy="3970318"/>
          </a:xfrm>
          <a:prstGeom prst="rect">
            <a:avLst/>
          </a:prstGeom>
          <a:noFill/>
        </p:spPr>
        <p:txBody>
          <a:bodyPr wrap="square" rtlCol="0">
            <a:spAutoFit/>
          </a:bodyPr>
          <a:lstStyle/>
          <a:p>
            <a:pPr algn="ctr"/>
            <a:r>
              <a:rPr lang="en-US" altLang="zh-CN" b="1" dirty="0"/>
              <a:t>Life Expectancy</a:t>
            </a:r>
            <a:endParaRPr lang="zh-CN" altLang="zh-CN" dirty="0"/>
          </a:p>
          <a:p>
            <a:r>
              <a:rPr lang="en-US" altLang="zh-CN"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dirty="0"/>
          </a:p>
          <a:p>
            <a:r>
              <a:rPr lang="en-US" altLang="zh-CN" dirty="0"/>
              <a:t> </a:t>
            </a:r>
            <a:endParaRPr lang="en-US" altLang="zh-CN" dirty="0"/>
          </a:p>
          <a:p>
            <a:pPr lvl="1"/>
            <a:r>
              <a:rPr lang="en-US" altLang="zh-CN" dirty="0"/>
              <a:t>    In addition to better health care, the improved quality of life definitely contributes to the longer life expectancy. People engage in less hazardous occupations. As far as food is concerned, they don’t simply enjoy the taste, but also good nutrition. Mineral water, fruit juice rich in vitamins, varieties of vegetables and dairy products are no longer luxuries. The general hygiene standard has gone up considerably as well. It is little surprising to find airy and sunny homes with shining kitchen sinks and shower heads. </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90317" y="1155098"/>
            <a:ext cx="9273815" cy="4247317"/>
          </a:xfrm>
          <a:prstGeom prst="rect">
            <a:avLst/>
          </a:prstGeom>
          <a:noFill/>
        </p:spPr>
        <p:txBody>
          <a:bodyPr wrap="square" rtlCol="0">
            <a:spAutoFit/>
          </a:bodyPr>
          <a:lstStyle/>
          <a:p>
            <a:r>
              <a:rPr lang="en-US" altLang="zh-CN" dirty="0"/>
              <a:t>	The general public is now highly aware of the need to be healthy. People are willing to take regular checkups and seek professional counseling when suffering from physical discomfort. This contrasts sharply with the past when many preferred to work off the ailments or simply took some drugs without much serious thought. They have learned to maintain a suitable amount of workload and take breaks and physical exercises in order to avoid stress-related diseases, such as high blood pressure and heart attack. A balanced diet, something that only elite circles would care about years ago, has become a big concern for the general public.</a:t>
            </a:r>
            <a:endParaRPr lang="zh-CN" altLang="zh-CN" dirty="0"/>
          </a:p>
          <a:p>
            <a:endParaRPr lang="en-US" altLang="zh-CN" dirty="0"/>
          </a:p>
          <a:p>
            <a:r>
              <a:rPr lang="en-US" altLang="zh-CN" dirty="0"/>
              <a:t>	To conclude, advancement in medicine and technology, improved quality of life and heightened public awareness of good health account for the extended human life span. It can be safely predicted that the number of people who live longer and healthier will continue to go up.</a:t>
            </a:r>
            <a:endParaRPr lang="zh-CN" altLang="zh-CN" dirty="0"/>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90317" y="1155098"/>
            <a:ext cx="10885798" cy="3139321"/>
          </a:xfrm>
          <a:prstGeom prst="rect">
            <a:avLst/>
          </a:prstGeom>
          <a:noFill/>
        </p:spPr>
        <p:txBody>
          <a:bodyPr wrap="square" rtlCol="0">
            <a:spAutoFit/>
          </a:bodyPr>
          <a:lstStyle/>
          <a:p>
            <a:pPr algn="ctr"/>
            <a:r>
              <a:rPr lang="en-US" altLang="zh-CN" b="1" dirty="0"/>
              <a:t>Life Expectancy</a:t>
            </a:r>
            <a:endParaRPr lang="en-US" altLang="zh-CN" b="1" dirty="0"/>
          </a:p>
          <a:p>
            <a:endParaRPr lang="zh-CN" altLang="zh-CN" dirty="0"/>
          </a:p>
          <a:p>
            <a:r>
              <a:rPr lang="en-US" altLang="zh-CN" dirty="0">
                <a:latin typeface="微软雅黑" panose="020B0503020204020204" charset="-122"/>
                <a:ea typeface="微软雅黑" panose="020B0503020204020204" charset="-122"/>
              </a:rPr>
              <a:t>Ⅰ. ____________________________________________________________________</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课程安排</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3558" name="矩形 6"/>
          <p:cNvSpPr/>
          <p:nvPr/>
        </p:nvSpPr>
        <p:spPr>
          <a:xfrm>
            <a:off x="1200150" y="1196975"/>
            <a:ext cx="7704138" cy="49962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stStyle>
          <a:p>
            <a:pPr marL="88900" lvl="0" indent="228600" algn="just" defTabSz="457200">
              <a:lnSpc>
                <a:spcPct val="150000"/>
              </a:lnSpc>
              <a:spcBef>
                <a:spcPct val="0"/>
              </a:spcBef>
              <a:buNone/>
            </a:pPr>
            <a:r>
              <a:rPr lang="zh-CN" altLang="en-US" sz="2000" b="1" dirty="0">
                <a:latin typeface="微软雅黑" panose="020B0503020204020204" charset="-122"/>
                <a:ea typeface="微软雅黑" panose="020B0503020204020204" charset="-122"/>
                <a:cs typeface="Times New Roman" panose="02020703060505090304" pitchFamily="18" charset="0"/>
              </a:rPr>
              <a:t>精讲课</a:t>
            </a:r>
            <a:r>
              <a:rPr lang="en-US" altLang="zh-CN" sz="2000" b="1" dirty="0">
                <a:latin typeface="微软雅黑" panose="020B0503020204020204" charset="-122"/>
                <a:ea typeface="微软雅黑" panose="020B0503020204020204" charset="-122"/>
                <a:cs typeface="Times New Roman" panose="02020703060505090304" pitchFamily="18" charset="0"/>
              </a:rPr>
              <a:t>6</a:t>
            </a:r>
            <a:r>
              <a:rPr lang="zh-CN" altLang="en-US" sz="2000" b="1" dirty="0">
                <a:latin typeface="微软雅黑" panose="020B0503020204020204" charset="-122"/>
                <a:ea typeface="微软雅黑" panose="020B0503020204020204" charset="-122"/>
                <a:cs typeface="Times New Roman" panose="02020703060505090304" pitchFamily="18" charset="0"/>
              </a:rPr>
              <a:t>次</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nvGraphicFramePr>
        <p:xfrm>
          <a:off x="1485900" y="1900043"/>
          <a:ext cx="8128000" cy="3608866"/>
        </p:xfrm>
        <a:graphic>
          <a:graphicData uri="http://schemas.openxmlformats.org/drawingml/2006/table">
            <a:tbl>
              <a:tblPr firstRow="1" bandRow="1">
                <a:tableStyleId>{93296810-A885-4BE3-A3E7-6D5BEEA58F35}</a:tableStyleId>
              </a:tblPr>
              <a:tblGrid>
                <a:gridCol w="2191870"/>
                <a:gridCol w="5936130"/>
              </a:tblGrid>
              <a:tr h="515541">
                <a:tc>
                  <a:txBody>
                    <a:bodyPr/>
                    <a:lstStyle/>
                    <a:p>
                      <a:pPr algn="ctr">
                        <a:lnSpc>
                          <a:spcPct val="120000"/>
                        </a:lnSpc>
                      </a:pPr>
                      <a:r>
                        <a:rPr lang="zh-CN" altLang="en-US" sz="2000" dirty="0">
                          <a:latin typeface="微软雅黑" panose="020B0503020204020204" charset="-122"/>
                          <a:ea typeface="微软雅黑" panose="020B0503020204020204" charset="-122"/>
                        </a:rPr>
                        <a:t>课次</a:t>
                      </a:r>
                      <a:endParaRPr lang="zh-CN" altLang="en-US" sz="2000" dirty="0">
                        <a:latin typeface="微软雅黑" panose="020B0503020204020204" charset="-122"/>
                        <a:ea typeface="微软雅黑" panose="020B0503020204020204" charset="-122"/>
                      </a:endParaRPr>
                    </a:p>
                  </a:txBody>
                  <a:tcPr marT="45739" marB="45739">
                    <a:solidFill>
                      <a:schemeClr val="accent1">
                        <a:lumMod val="90000"/>
                      </a:schemeClr>
                    </a:solidFill>
                  </a:tcPr>
                </a:tc>
                <a:tc>
                  <a:txBody>
                    <a:bodyPr/>
                    <a:lstStyle/>
                    <a:p>
                      <a:pPr algn="ctr">
                        <a:lnSpc>
                          <a:spcPct val="120000"/>
                        </a:lnSpc>
                      </a:pPr>
                      <a:r>
                        <a:rPr lang="zh-CN" altLang="en-US" sz="2000" dirty="0">
                          <a:latin typeface="微软雅黑" panose="020B0503020204020204" charset="-122"/>
                          <a:ea typeface="微软雅黑" panose="020B0503020204020204" charset="-122"/>
                        </a:rPr>
                        <a:t>内容</a:t>
                      </a:r>
                      <a:endParaRPr lang="zh-CN" altLang="en-US" sz="2000" dirty="0">
                        <a:latin typeface="微软雅黑" panose="020B0503020204020204" charset="-122"/>
                        <a:ea typeface="微软雅黑" panose="020B0503020204020204" charset="-122"/>
                      </a:endParaRPr>
                    </a:p>
                  </a:txBody>
                  <a:tcPr marT="45739" marB="45739">
                    <a:solidFill>
                      <a:schemeClr val="accent1">
                        <a:lumMod val="90000"/>
                      </a:schemeClr>
                    </a:solidFill>
                  </a:tcPr>
                </a:tc>
              </a:tr>
              <a:tr h="515620">
                <a:tc>
                  <a:txBody>
                    <a:bodyPr/>
                    <a:lstStyle/>
                    <a:p>
                      <a:pPr algn="ctr"/>
                      <a:r>
                        <a:rPr lang="en-US" altLang="zh-CN" sz="2000" dirty="0">
                          <a:latin typeface="微软雅黑" panose="020B0503020204020204" charset="-122"/>
                          <a:ea typeface="微软雅黑" panose="020B0503020204020204" charset="-122"/>
                        </a:rPr>
                        <a:t>1</a:t>
                      </a:r>
                      <a:endParaRPr lang="en-US" altLang="zh-CN"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补全段落 </a:t>
                      </a:r>
                      <a:r>
                        <a:rPr lang="en-US" altLang="zh-CN" sz="2000" dirty="0">
                          <a:latin typeface="微软雅黑" panose="020B0503020204020204" charset="-122"/>
                          <a:ea typeface="微软雅黑" panose="020B0503020204020204" charset="-122"/>
                        </a:rPr>
                        <a:t>(1)</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pPr algn="ctr"/>
                      <a:r>
                        <a:rPr lang="en-US" altLang="zh-CN" sz="2000" dirty="0">
                          <a:latin typeface="微软雅黑" panose="020B0503020204020204" charset="-122"/>
                          <a:ea typeface="微软雅黑" panose="020B0503020204020204" charset="-122"/>
                        </a:rPr>
                        <a:t>2</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补全段落 </a:t>
                      </a:r>
                      <a:r>
                        <a:rPr lang="en-US" altLang="zh-CN" sz="2000" dirty="0">
                          <a:latin typeface="微软雅黑" panose="020B0503020204020204" charset="-122"/>
                          <a:ea typeface="微软雅黑" panose="020B0503020204020204" charset="-122"/>
                        </a:rPr>
                        <a:t>(2)</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pPr algn="ctr"/>
                      <a:r>
                        <a:rPr lang="en-US" altLang="zh-CN" sz="2000" dirty="0">
                          <a:latin typeface="微软雅黑" panose="020B0503020204020204" charset="-122"/>
                          <a:ea typeface="微软雅黑" panose="020B0503020204020204" charset="-122"/>
                        </a:rPr>
                        <a:t>3</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 列提纲</a:t>
                      </a:r>
                      <a:r>
                        <a:rPr lang="en-US" altLang="zh-CN" sz="2000" dirty="0">
                          <a:latin typeface="微软雅黑" panose="020B0503020204020204" charset="-122"/>
                          <a:ea typeface="微软雅黑" panose="020B0503020204020204" charset="-122"/>
                        </a:rPr>
                        <a:t> (1)</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pPr algn="ctr"/>
                      <a:r>
                        <a:rPr lang="en-US" altLang="zh-CN" sz="2000" dirty="0">
                          <a:latin typeface="微软雅黑" panose="020B0503020204020204" charset="-122"/>
                          <a:ea typeface="微软雅黑" panose="020B0503020204020204" charset="-122"/>
                        </a:rPr>
                        <a:t>4</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列提纲</a:t>
                      </a:r>
                      <a:r>
                        <a:rPr lang="en-US" altLang="zh-CN" sz="2000" dirty="0">
                          <a:latin typeface="微软雅黑" panose="020B0503020204020204" charset="-122"/>
                          <a:ea typeface="微软雅黑" panose="020B0503020204020204" charset="-122"/>
                        </a:rPr>
                        <a:t> (2)</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pPr algn="ctr"/>
                      <a:r>
                        <a:rPr lang="en-US" altLang="zh-CN" sz="2000" dirty="0">
                          <a:latin typeface="微软雅黑" panose="020B0503020204020204" charset="-122"/>
                          <a:ea typeface="微软雅黑" panose="020B0503020204020204" charset="-122"/>
                        </a:rPr>
                        <a:t>5</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 (1)</a:t>
                      </a:r>
                      <a:endParaRPr lang="zh-CN" altLang="en-US" sz="2000" dirty="0">
                        <a:latin typeface="微软雅黑" panose="020B0503020204020204" charset="-122"/>
                        <a:ea typeface="微软雅黑" panose="020B0503020204020204" charset="-122"/>
                      </a:endParaRPr>
                    </a:p>
                  </a:txBody>
                  <a:tcPr marT="45739" marB="45739"/>
                </a:tc>
              </a:tr>
              <a:tr h="515541">
                <a:tc>
                  <a:txBody>
                    <a:bodyPr/>
                    <a:lstStyle/>
                    <a:p>
                      <a:pPr algn="ctr"/>
                      <a:r>
                        <a:rPr lang="en-US" altLang="zh-CN" sz="2000" dirty="0">
                          <a:latin typeface="微软雅黑" panose="020B0503020204020204" charset="-122"/>
                          <a:ea typeface="微软雅黑" panose="020B0503020204020204" charset="-122"/>
                        </a:rPr>
                        <a:t>6</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 (2)</a:t>
                      </a:r>
                      <a:endParaRPr lang="zh-CN" altLang="en-US" sz="2000" dirty="0">
                        <a:latin typeface="微软雅黑" panose="020B0503020204020204" charset="-122"/>
                        <a:ea typeface="微软雅黑" panose="020B0503020204020204" charset="-122"/>
                      </a:endParaRPr>
                    </a:p>
                  </a:txBody>
                  <a:tcPr marT="45739" marB="45739"/>
                </a:tc>
              </a:tr>
            </a:tbl>
          </a:graphicData>
        </a:graphic>
      </p:graphicFrame>
      <p:sp>
        <p:nvSpPr>
          <p:cNvPr id="4" name="文本框 3"/>
          <p:cNvSpPr txBox="1"/>
          <p:nvPr/>
        </p:nvSpPr>
        <p:spPr>
          <a:xfrm>
            <a:off x="808990" y="114300"/>
            <a:ext cx="4523105" cy="368300"/>
          </a:xfrm>
          <a:prstGeom prst="rect">
            <a:avLst/>
          </a:prstGeom>
          <a:noFill/>
        </p:spPr>
        <p:txBody>
          <a:bodyPr wrap="square" rtlCol="0">
            <a:spAutoFit/>
          </a:bodyPr>
          <a:p>
            <a:pPr algn="l"/>
            <a:r>
              <a:rPr lang="zh-CN" altLang="en-US">
                <a:solidFill>
                  <a:schemeClr val="accent4">
                    <a:lumMod val="20000"/>
                    <a:lumOff val="80000"/>
                  </a:schemeClr>
                </a:solidFill>
              </a:rPr>
              <a:t>1.1.4四、描写文(Descriptive Writing)</a:t>
            </a:r>
            <a:endParaRPr lang="zh-CN" altLang="en-US">
              <a:solidFill>
                <a:schemeClr val="accent4">
                  <a:lumMod val="20000"/>
                  <a:lumOff val="8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90317" y="1155098"/>
            <a:ext cx="10885798" cy="3139321"/>
          </a:xfrm>
          <a:prstGeom prst="rect">
            <a:avLst/>
          </a:prstGeom>
          <a:noFill/>
        </p:spPr>
        <p:txBody>
          <a:bodyPr wrap="square" rtlCol="0">
            <a:spAutoFit/>
          </a:bodyPr>
          <a:lstStyle/>
          <a:p>
            <a:pPr algn="ctr"/>
            <a:r>
              <a:rPr lang="en-US" altLang="zh-CN" b="1" dirty="0"/>
              <a:t>Life Expectancy</a:t>
            </a:r>
            <a:endParaRPr lang="en-US" altLang="zh-CN" b="1" dirty="0"/>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a:t>
            </a:r>
            <a:endParaRPr lang="en-US" altLang="zh-CN" dirty="0">
              <a:solidFill>
                <a:schemeClr val="accent4">
                  <a:lumMod val="75000"/>
                </a:schemeClr>
              </a:solidFill>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90317" y="1155098"/>
            <a:ext cx="10885798" cy="3416320"/>
          </a:xfrm>
          <a:prstGeom prst="rect">
            <a:avLst/>
          </a:prstGeom>
          <a:noFill/>
        </p:spPr>
        <p:txBody>
          <a:bodyPr wrap="square" rtlCol="0">
            <a:spAutoFit/>
          </a:bodyPr>
          <a:lstStyle/>
          <a:p>
            <a:r>
              <a:rPr lang="en-US" altLang="zh-CN" b="1" dirty="0"/>
              <a:t>Life Expectancy</a:t>
            </a:r>
            <a:endParaRPr lang="en-US" altLang="zh-CN" b="1" dirty="0"/>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 of the average human has gone up considerably because of three factors: advancement in technology, improved quality of life, people’s rising awareness about health.</a:t>
            </a:r>
            <a:endParaRPr lang="en-US" altLang="zh-CN" dirty="0">
              <a:solidFill>
                <a:schemeClr val="accent4">
                  <a:lumMod val="75000"/>
                </a:schemeClr>
              </a:solidFill>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690317" y="1155098"/>
            <a:ext cx="10885798" cy="4339650"/>
          </a:xfrm>
          <a:prstGeom prst="rect">
            <a:avLst/>
          </a:prstGeom>
          <a:noFill/>
        </p:spPr>
        <p:txBody>
          <a:bodyPr wrap="square" rtlCol="0">
            <a:spAutoFit/>
          </a:bodyPr>
          <a:lstStyle/>
          <a:p>
            <a:pPr algn="ctr"/>
            <a:r>
              <a:rPr lang="en-US" altLang="zh-CN" b="1" dirty="0"/>
              <a:t>Life Expectancy</a:t>
            </a:r>
            <a:endParaRPr lang="en-US" altLang="zh-CN" b="1" dirty="0"/>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 of the average human has gone up considerably because of three factors: advancement in technology, improved quality of life, people’s rising awareness about health.</a:t>
            </a:r>
            <a:endParaRPr lang="en-US" altLang="zh-CN" dirty="0">
              <a:solidFill>
                <a:schemeClr val="accent4">
                  <a:lumMod val="75000"/>
                </a:schemeClr>
              </a:solidFill>
              <a:latin typeface="微软雅黑" panose="020B0503020204020204" charset="-122"/>
              <a:ea typeface="微软雅黑" panose="020B0503020204020204" charset="-122"/>
            </a:endParaRPr>
          </a:p>
          <a:p>
            <a:pPr algn="ctr"/>
            <a:endParaRPr lang="en-US" altLang="zh-CN" sz="2000" b="1">
              <a:latin typeface="微软雅黑" panose="020B0503020204020204" charset="-122"/>
              <a:ea typeface="微软雅黑" panose="020B0503020204020204" charset="-122"/>
            </a:endParaRPr>
          </a:p>
          <a:p>
            <a:pPr algn="ctr"/>
            <a:r>
              <a:rPr lang="zh-CN" altLang="en-US" sz="2000" b="1">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algn="ctr"/>
            <a:endParaRPr lang="en-US" altLang="zh-CN" sz="2000" b="1" dirty="0">
              <a:latin typeface="微软雅黑" panose="020B0503020204020204" charset="-122"/>
              <a:ea typeface="微软雅黑" panose="020B0503020204020204" charset="-122"/>
            </a:endParaRPr>
          </a:p>
          <a:p>
            <a:r>
              <a:rPr lang="en-US" altLang="zh-CN" dirty="0">
                <a:solidFill>
                  <a:schemeClr val="accent4">
                    <a:lumMod val="75000"/>
                  </a:schemeClr>
                </a:solidFill>
                <a:latin typeface="微软雅黑" panose="020B0503020204020204" charset="-122"/>
                <a:ea typeface="微软雅黑" panose="020B0503020204020204" charset="-122"/>
              </a:rPr>
              <a:t>Scientific and medical breakthroughs ensure that patients receive proper and timely treatment. As people learn more about the human body, medical institutions and services become better equipped to tackle various health problems. Diseases such as cancer, which used to result almost inevitably in death, are now largely curable, provided they are diagnosed at an early stage. Tuberculosis and cholera now cause fewer deaths than in the past. Thanks to new drugs, therapies and vaccines, fewer people fail victim to the diseases that once threatened human lives. With advanced facilities, infectious diseases are strictly monitored and controlled. The rate of mortality no longer reaches an alarming height even aider the outbreak of an epidemic.</a:t>
            </a:r>
            <a:endParaRPr lang="zh-CN" altLang="en-US" dirty="0">
              <a:solidFill>
                <a:schemeClr val="accent4">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7" name="文本框 6"/>
          <p:cNvSpPr txBox="1"/>
          <p:nvPr/>
        </p:nvSpPr>
        <p:spPr>
          <a:xfrm>
            <a:off x="888048" y="818515"/>
            <a:ext cx="10211435" cy="5220970"/>
          </a:xfrm>
          <a:prstGeom prst="rect">
            <a:avLst/>
          </a:prstGeom>
          <a:noFill/>
        </p:spPr>
        <p:txBody>
          <a:bodyPr wrap="square" rtlCol="0">
            <a:spAutoFit/>
          </a:bodyPr>
          <a:lstStyle/>
          <a:p>
            <a:pPr algn="just" fontAlgn="auto">
              <a:lnSpc>
                <a:spcPts val="5000"/>
              </a:lnSpc>
            </a:pPr>
            <a:r>
              <a:rPr lang="zh-CN" altLang="en-US" sz="2400" b="1">
                <a:latin typeface="微软雅黑" panose="020B0503020204020204" charset="-122"/>
                <a:ea typeface="微软雅黑" panose="020B0503020204020204" charset="-122"/>
              </a:rPr>
              <a:t>【评分参考】</a:t>
            </a:r>
            <a:endParaRPr lang="zh-CN" altLang="en-US" sz="2400" b="1">
              <a:latin typeface="微软雅黑" panose="020B0503020204020204" charset="-122"/>
              <a:ea typeface="微软雅黑" panose="020B0503020204020204" charset="-122"/>
            </a:endParaRPr>
          </a:p>
          <a:p>
            <a:pPr algn="just" fontAlgn="auto">
              <a:lnSpc>
                <a:spcPts val="6000"/>
              </a:lnSpc>
            </a:pPr>
            <a:r>
              <a:rPr lang="en-US" altLang="zh-CN" sz="2000">
                <a:latin typeface="微软雅黑" panose="020B0503020204020204" charset="-122"/>
                <a:ea typeface="微软雅黑" panose="020B0503020204020204" charset="-122"/>
                <a:sym typeface="+mn-ea"/>
              </a:rPr>
              <a:t>1. </a:t>
            </a:r>
            <a:r>
              <a:rPr lang="zh-CN" altLang="en-US" sz="2000">
                <a:latin typeface="微软雅黑" panose="020B0503020204020204" charset="-122"/>
                <a:ea typeface="微软雅黑" panose="020B0503020204020204" charset="-122"/>
                <a:sym typeface="+mn-ea"/>
              </a:rPr>
              <a:t>第一部分满分为</a:t>
            </a:r>
            <a:r>
              <a:rPr lang="en-US" altLang="zh-CN" sz="2000">
                <a:latin typeface="微软雅黑" panose="020B0503020204020204" charset="-122"/>
                <a:ea typeface="微软雅黑" panose="020B0503020204020204" charset="-122"/>
                <a:sym typeface="+mn-ea"/>
              </a:rPr>
              <a:t>20</a:t>
            </a:r>
            <a:r>
              <a:rPr lang="zh-CN" altLang="en-US" sz="2000">
                <a:latin typeface="微软雅黑" panose="020B0503020204020204" charset="-122"/>
                <a:ea typeface="微软雅黑" panose="020B0503020204020204" charset="-122"/>
                <a:sym typeface="+mn-ea"/>
              </a:rPr>
              <a:t>分，按四个档次给分。</a:t>
            </a:r>
            <a:r>
              <a:rPr lang="zh-CN" altLang="en-US" sz="2000">
                <a:solidFill>
                  <a:schemeClr val="bg2">
                    <a:lumMod val="50000"/>
                  </a:schemeClr>
                </a:solidFill>
                <a:latin typeface="微软雅黑" panose="020B0503020204020204" charset="-122"/>
                <a:ea typeface="微软雅黑" panose="020B0503020204020204" charset="-122"/>
                <a:sym typeface="+mn-ea"/>
              </a:rPr>
              <a:t>其中</a:t>
            </a:r>
            <a:r>
              <a:rPr lang="en-US" altLang="zh-CN" sz="2000">
                <a:solidFill>
                  <a:schemeClr val="bg2">
                    <a:lumMod val="50000"/>
                  </a:schemeClr>
                </a:solidFill>
                <a:latin typeface="微软雅黑" panose="020B0503020204020204" charset="-122"/>
                <a:ea typeface="微软雅黑" panose="020B0503020204020204" charset="-122"/>
                <a:sym typeface="+mn-ea"/>
              </a:rPr>
              <a:t>12</a:t>
            </a:r>
            <a:r>
              <a:rPr lang="zh-CN" altLang="en-US" sz="2000">
                <a:solidFill>
                  <a:schemeClr val="bg2">
                    <a:lumMod val="50000"/>
                  </a:schemeClr>
                </a:solidFill>
                <a:latin typeface="微软雅黑" panose="020B0503020204020204" charset="-122"/>
                <a:ea typeface="微软雅黑" panose="020B0503020204020204" charset="-122"/>
                <a:sym typeface="+mn-ea"/>
              </a:rPr>
              <a:t>分为该部分的及格分</a:t>
            </a:r>
            <a:endParaRPr lang="zh-CN" altLang="en-US" sz="2000">
              <a:solidFill>
                <a:schemeClr val="bg2">
                  <a:lumMod val="50000"/>
                </a:schemeClr>
              </a:solidFill>
              <a:latin typeface="微软雅黑" panose="020B0503020204020204" charset="-122"/>
              <a:ea typeface="微软雅黑" panose="020B0503020204020204" charset="-122"/>
              <a:sym typeface="+mn-ea"/>
            </a:endParaRPr>
          </a:p>
          <a:p>
            <a:pPr algn="just" fontAlgn="auto">
              <a:lnSpc>
                <a:spcPts val="6000"/>
              </a:lnSpc>
            </a:pPr>
            <a:r>
              <a:rPr lang="en-US" altLang="zh-CN" sz="2000">
                <a:latin typeface="微软雅黑" panose="020B0503020204020204" charset="-122"/>
                <a:ea typeface="微软雅黑" panose="020B0503020204020204" charset="-122"/>
                <a:sym typeface="+mn-ea"/>
              </a:rPr>
              <a:t>2. </a:t>
            </a:r>
            <a:r>
              <a:rPr lang="zh-CN" altLang="en-US" sz="2000">
                <a:solidFill>
                  <a:schemeClr val="bg2">
                    <a:lumMod val="50000"/>
                  </a:schemeClr>
                </a:solidFill>
                <a:latin typeface="微软雅黑" panose="020B0503020204020204" charset="-122"/>
                <a:ea typeface="微软雅黑" panose="020B0503020204020204" charset="-122"/>
                <a:sym typeface="+mn-ea"/>
              </a:rPr>
              <a:t>提供的答案仅供参考</a:t>
            </a:r>
            <a:r>
              <a:rPr lang="zh-CN" altLang="en-US" sz="2000">
                <a:latin typeface="微软雅黑" panose="020B0503020204020204" charset="-122"/>
                <a:ea typeface="微软雅黑" panose="020B0503020204020204" charset="-122"/>
                <a:sym typeface="+mn-ea"/>
              </a:rPr>
              <a:t>，如果考生的答案与参考答案不完全吻合，但上下一致，语气连贯，条理清晰，应按正确答案给分。</a:t>
            </a:r>
            <a:endParaRPr lang="zh-CN" altLang="en-US" sz="2000">
              <a:latin typeface="微软雅黑" panose="020B0503020204020204" charset="-122"/>
              <a:ea typeface="微软雅黑" panose="020B0503020204020204" charset="-122"/>
            </a:endParaRPr>
          </a:p>
          <a:p>
            <a:pPr algn="just" fontAlgn="auto">
              <a:lnSpc>
                <a:spcPts val="6000"/>
              </a:lnSpc>
            </a:pPr>
            <a:r>
              <a:rPr lang="en-US" altLang="zh-CN" sz="2000">
                <a:latin typeface="微软雅黑" panose="020B0503020204020204" charset="-122"/>
                <a:ea typeface="微软雅黑" panose="020B0503020204020204" charset="-122"/>
                <a:sym typeface="+mn-ea"/>
              </a:rPr>
              <a:t>3. </a:t>
            </a:r>
            <a:r>
              <a:rPr lang="zh-CN" altLang="en-US" sz="2000">
                <a:latin typeface="微软雅黑" panose="020B0503020204020204" charset="-122"/>
                <a:ea typeface="微软雅黑" panose="020B0503020204020204" charset="-122"/>
                <a:sym typeface="+mn-ea"/>
              </a:rPr>
              <a:t>写作的</a:t>
            </a:r>
            <a:r>
              <a:rPr lang="zh-CN" altLang="en-US" sz="2000">
                <a:solidFill>
                  <a:srgbClr val="FF0000"/>
                </a:solidFill>
                <a:latin typeface="微软雅黑" panose="020B0503020204020204" charset="-122"/>
                <a:ea typeface="微软雅黑" panose="020B0503020204020204" charset="-122"/>
                <a:sym typeface="+mn-ea"/>
              </a:rPr>
              <a:t>用词量如果不符合要求</a:t>
            </a:r>
            <a:r>
              <a:rPr lang="zh-CN" altLang="en-US" sz="2000">
                <a:latin typeface="微软雅黑" panose="020B0503020204020204" charset="-122"/>
                <a:ea typeface="微软雅黑" panose="020B0503020204020204" charset="-122"/>
                <a:sym typeface="+mn-ea"/>
              </a:rPr>
              <a:t>，应该</a:t>
            </a:r>
            <a:r>
              <a:rPr lang="zh-CN" altLang="en-US" sz="2000">
                <a:solidFill>
                  <a:srgbClr val="FF0000"/>
                </a:solidFill>
                <a:latin typeface="微软雅黑" panose="020B0503020204020204" charset="-122"/>
                <a:ea typeface="微软雅黑" panose="020B0503020204020204" charset="-122"/>
                <a:sym typeface="+mn-ea"/>
              </a:rPr>
              <a:t>酌情减分</a:t>
            </a:r>
            <a:r>
              <a:rPr lang="zh-CN" altLang="en-US" sz="2000">
                <a:latin typeface="微软雅黑" panose="020B0503020204020204" charset="-122"/>
                <a:ea typeface="微软雅黑" panose="020B0503020204020204" charset="-122"/>
                <a:sym typeface="+mn-ea"/>
              </a:rPr>
              <a:t>。</a:t>
            </a:r>
            <a:endParaRPr lang="zh-CN" altLang="en-US" sz="2000">
              <a:latin typeface="微软雅黑" panose="020B0503020204020204" charset="-122"/>
              <a:ea typeface="微软雅黑" panose="020B0503020204020204" charset="-122"/>
            </a:endParaRPr>
          </a:p>
          <a:p>
            <a:pPr algn="just" fontAlgn="auto">
              <a:lnSpc>
                <a:spcPts val="6000"/>
              </a:lnSpc>
            </a:pPr>
            <a:r>
              <a:rPr lang="en-US" altLang="zh-CN" sz="2000">
                <a:latin typeface="微软雅黑" panose="020B0503020204020204" charset="-122"/>
                <a:ea typeface="微软雅黑" panose="020B0503020204020204" charset="-122"/>
                <a:sym typeface="+mn-ea"/>
              </a:rPr>
              <a:t>4. </a:t>
            </a:r>
            <a:r>
              <a:rPr lang="zh-CN" altLang="en-US" sz="2000">
                <a:latin typeface="微软雅黑" panose="020B0503020204020204" charset="-122"/>
                <a:ea typeface="微软雅黑" panose="020B0503020204020204" charset="-122"/>
                <a:sym typeface="+mn-ea"/>
              </a:rPr>
              <a:t>答案中的</a:t>
            </a:r>
            <a:r>
              <a:rPr lang="zh-CN" altLang="en-US" sz="2000">
                <a:solidFill>
                  <a:schemeClr val="bg2">
                    <a:lumMod val="50000"/>
                  </a:schemeClr>
                </a:solidFill>
                <a:latin typeface="微软雅黑" panose="020B0503020204020204" charset="-122"/>
                <a:ea typeface="微软雅黑" panose="020B0503020204020204" charset="-122"/>
                <a:sym typeface="+mn-ea"/>
              </a:rPr>
              <a:t>拼写错误，每</a:t>
            </a:r>
            <a:r>
              <a:rPr lang="en-US" altLang="zh-CN" sz="2000">
                <a:solidFill>
                  <a:schemeClr val="bg2">
                    <a:lumMod val="50000"/>
                  </a:schemeClr>
                </a:solidFill>
                <a:latin typeface="微软雅黑" panose="020B0503020204020204" charset="-122"/>
                <a:ea typeface="微软雅黑" panose="020B0503020204020204" charset="-122"/>
                <a:sym typeface="+mn-ea"/>
              </a:rPr>
              <a:t>4</a:t>
            </a:r>
            <a:r>
              <a:rPr lang="zh-CN" altLang="en-US" sz="2000">
                <a:solidFill>
                  <a:schemeClr val="bg2">
                    <a:lumMod val="50000"/>
                  </a:schemeClr>
                </a:solidFill>
                <a:latin typeface="微软雅黑" panose="020B0503020204020204" charset="-122"/>
                <a:ea typeface="微软雅黑" panose="020B0503020204020204" charset="-122"/>
                <a:sym typeface="+mn-ea"/>
              </a:rPr>
              <a:t>个扣</a:t>
            </a:r>
            <a:r>
              <a:rPr lang="en-US" altLang="zh-CN" sz="2000">
                <a:solidFill>
                  <a:schemeClr val="bg2">
                    <a:lumMod val="50000"/>
                  </a:schemeClr>
                </a:solidFill>
                <a:latin typeface="微软雅黑" panose="020B0503020204020204" charset="-122"/>
                <a:ea typeface="微软雅黑" panose="020B0503020204020204" charset="-122"/>
                <a:sym typeface="+mn-ea"/>
              </a:rPr>
              <a:t>1</a:t>
            </a:r>
            <a:r>
              <a:rPr lang="zh-CN" altLang="en-US" sz="2000">
                <a:solidFill>
                  <a:schemeClr val="bg2">
                    <a:lumMod val="50000"/>
                  </a:schemeClr>
                </a:solidFill>
                <a:latin typeface="微软雅黑" panose="020B0503020204020204" charset="-122"/>
                <a:ea typeface="微软雅黑" panose="020B0503020204020204" charset="-122"/>
                <a:sym typeface="+mn-ea"/>
              </a:rPr>
              <a:t>分</a:t>
            </a:r>
            <a:r>
              <a:rPr lang="zh-CN" altLang="en-US" sz="2000">
                <a:latin typeface="微软雅黑" panose="020B0503020204020204" charset="-122"/>
                <a:ea typeface="微软雅黑" panose="020B0503020204020204" charset="-122"/>
                <a:sym typeface="+mn-ea"/>
              </a:rPr>
              <a:t>，但不重复扣分。</a:t>
            </a:r>
            <a:endParaRPr lang="zh-CN" altLang="en-US" sz="2000">
              <a:latin typeface="微软雅黑" panose="020B0503020204020204" charset="-122"/>
              <a:ea typeface="微软雅黑" panose="020B0503020204020204" charset="-122"/>
            </a:endParaRPr>
          </a:p>
          <a:p>
            <a:pPr algn="just" fontAlgn="auto">
              <a:lnSpc>
                <a:spcPts val="5000"/>
              </a:lnSpc>
            </a:pPr>
            <a:endParaRPr lang="zh-CN" altLang="en-US" sz="2000">
              <a:latin typeface="微软雅黑" panose="020B0503020204020204" charset="-122"/>
              <a:ea typeface="微软雅黑" panose="020B0503020204020204" charset="-122"/>
            </a:endParaRPr>
          </a:p>
        </p:txBody>
      </p:sp>
      <p:sp>
        <p:nvSpPr>
          <p:cNvPr id="4" name="文本框 3"/>
          <p:cNvSpPr txBox="1"/>
          <p:nvPr/>
        </p:nvSpPr>
        <p:spPr>
          <a:xfrm>
            <a:off x="2058035" y="134620"/>
            <a:ext cx="4523105" cy="368300"/>
          </a:xfrm>
          <a:prstGeom prst="rect">
            <a:avLst/>
          </a:prstGeom>
          <a:noFill/>
        </p:spPr>
        <p:txBody>
          <a:bodyPr wrap="square" rtlCol="0">
            <a:spAutoFit/>
          </a:bodyPr>
          <a:p>
            <a:pPr algn="l"/>
            <a:r>
              <a:rPr lang="zh-CN" altLang="en-US">
                <a:solidFill>
                  <a:schemeClr val="accent4">
                    <a:lumMod val="20000"/>
                    <a:lumOff val="80000"/>
                  </a:schemeClr>
                </a:solidFill>
              </a:rPr>
              <a:t>四、描写文(Descriptive Writing)</a:t>
            </a:r>
            <a:endParaRPr lang="zh-CN" altLang="en-US">
              <a:solidFill>
                <a:schemeClr val="accent4">
                  <a:lumMod val="20000"/>
                  <a:lumOff val="8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等腰三角形 1"/>
          <p:cNvSpPr/>
          <p:nvPr/>
        </p:nvSpPr>
        <p:spPr>
          <a:xfrm>
            <a:off x="370840" y="1228725"/>
            <a:ext cx="5692140" cy="4622800"/>
          </a:xfrm>
          <a:prstGeom prst="triangl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2118995" y="2970530"/>
            <a:ext cx="224980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516380" y="3997960"/>
            <a:ext cx="3449320" cy="6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28675" y="5038725"/>
            <a:ext cx="477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11730" y="231838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20-17</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2411730" y="327914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16-12</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550160" y="425767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11-8</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04465" y="518541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7-0</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等腰三角形 1"/>
          <p:cNvSpPr/>
          <p:nvPr/>
        </p:nvSpPr>
        <p:spPr>
          <a:xfrm>
            <a:off x="370840" y="1228725"/>
            <a:ext cx="5692140" cy="4622800"/>
          </a:xfrm>
          <a:prstGeom prst="triangl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2118995" y="2970530"/>
            <a:ext cx="224980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516380" y="3997960"/>
            <a:ext cx="3449320" cy="6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28675" y="5038725"/>
            <a:ext cx="477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11730" y="231838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20-17</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2411730" y="3279140"/>
            <a:ext cx="1664335" cy="521970"/>
          </a:xfrm>
          <a:prstGeom prst="rect">
            <a:avLst/>
          </a:prstGeom>
          <a:noFill/>
        </p:spPr>
        <p:txBody>
          <a:bodyPr wrap="square" rtlCol="0">
            <a:spAutoFit/>
          </a:bodyPr>
          <a:lstStyle/>
          <a:p>
            <a:r>
              <a:rPr lang="en-US" altLang="zh-CN" sz="2800" b="1">
                <a:solidFill>
                  <a:schemeClr val="bg2">
                    <a:lumMod val="50000"/>
                  </a:schemeClr>
                </a:solidFill>
                <a:latin typeface="微软雅黑" panose="020B0503020204020204" charset="-122"/>
                <a:ea typeface="微软雅黑" panose="020B0503020204020204" charset="-122"/>
              </a:rPr>
              <a:t>16-12</a:t>
            </a:r>
            <a:r>
              <a:rPr lang="zh-CN" altLang="zh-CN" sz="2800" b="1">
                <a:solidFill>
                  <a:schemeClr val="bg2">
                    <a:lumMod val="50000"/>
                  </a:schemeClr>
                </a:solidFill>
                <a:latin typeface="微软雅黑" panose="020B0503020204020204" charset="-122"/>
                <a:ea typeface="微软雅黑" panose="020B0503020204020204" charset="-122"/>
              </a:rPr>
              <a:t>分</a:t>
            </a:r>
            <a:endParaRPr lang="zh-CN" altLang="zh-CN" sz="2800" b="1">
              <a:solidFill>
                <a:schemeClr val="bg2">
                  <a:lumMod val="50000"/>
                </a:schemeClr>
              </a:solidFill>
              <a:latin typeface="微软雅黑" panose="020B0503020204020204" charset="-122"/>
              <a:ea typeface="微软雅黑" panose="020B0503020204020204" charset="-122"/>
            </a:endParaRPr>
          </a:p>
        </p:txBody>
      </p:sp>
      <p:sp>
        <p:nvSpPr>
          <p:cNvPr id="11" name="文本框 10"/>
          <p:cNvSpPr txBox="1"/>
          <p:nvPr/>
        </p:nvSpPr>
        <p:spPr>
          <a:xfrm>
            <a:off x="2550160" y="425767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11-8</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04465" y="518541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7-0</a:t>
            </a:r>
            <a:r>
              <a:rPr lang="zh-CN" altLang="zh-CN" sz="2800" b="1">
                <a:solidFill>
                  <a:schemeClr val="bg1"/>
                </a:solidFill>
                <a:latin typeface="微软雅黑" panose="020B0503020204020204" charset="-122"/>
                <a:ea typeface="微软雅黑" panose="020B0503020204020204" charset="-122"/>
              </a:rPr>
              <a:t>分</a:t>
            </a:r>
            <a:endParaRPr lang="zh-CN" altLang="zh-CN" sz="2800" b="1">
              <a:solidFill>
                <a:schemeClr val="bg1"/>
              </a:solidFill>
              <a:latin typeface="微软雅黑" panose="020B0503020204020204" charset="-122"/>
              <a:ea typeface="微软雅黑" panose="020B0503020204020204" charset="-122"/>
            </a:endParaRPr>
          </a:p>
        </p:txBody>
      </p:sp>
      <p:sp>
        <p:nvSpPr>
          <p:cNvPr id="7" name="燕尾形箭头 6"/>
          <p:cNvSpPr/>
          <p:nvPr/>
        </p:nvSpPr>
        <p:spPr>
          <a:xfrm>
            <a:off x="4798695" y="3289935"/>
            <a:ext cx="1804670" cy="38862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文本框 12"/>
          <p:cNvSpPr txBox="1"/>
          <p:nvPr/>
        </p:nvSpPr>
        <p:spPr>
          <a:xfrm>
            <a:off x="6756400" y="2797175"/>
            <a:ext cx="5039360" cy="1373505"/>
          </a:xfrm>
          <a:prstGeom prst="rect">
            <a:avLst/>
          </a:prstGeom>
          <a:noFill/>
        </p:spPr>
        <p:txBody>
          <a:bodyPr wrap="square" rtlCol="0">
            <a:spAutoFit/>
          </a:bodyPr>
          <a:lstStyle/>
          <a:p>
            <a:pPr algn="just" fontAlgn="auto">
              <a:lnSpc>
                <a:spcPts val="5000"/>
              </a:lnSpc>
            </a:pPr>
            <a:r>
              <a:rPr lang="zh-CN" altLang="en-US" sz="2000">
                <a:solidFill>
                  <a:schemeClr val="tx1"/>
                </a:solidFill>
                <a:latin typeface="微软雅黑" panose="020B0503020204020204" charset="-122"/>
                <a:ea typeface="微软雅黑" panose="020B0503020204020204" charset="-122"/>
                <a:sym typeface="+mn-ea"/>
              </a:rPr>
              <a:t>上下较连贯，语言较通顺，表达较清楚</a:t>
            </a:r>
            <a:endParaRPr lang="zh-CN" altLang="en-US" sz="2000">
              <a:solidFill>
                <a:schemeClr val="tx1"/>
              </a:solidFill>
              <a:latin typeface="微软雅黑" panose="020B0503020204020204" charset="-122"/>
              <a:ea typeface="微软雅黑" panose="020B0503020204020204" charset="-122"/>
              <a:sym typeface="+mn-ea"/>
            </a:endParaRPr>
          </a:p>
          <a:p>
            <a:pPr algn="just" fontAlgn="auto">
              <a:lnSpc>
                <a:spcPts val="5000"/>
              </a:lnSpc>
            </a:pPr>
            <a:r>
              <a:rPr lang="zh-CN" altLang="en-US" sz="2000">
                <a:solidFill>
                  <a:schemeClr val="tx1"/>
                </a:solidFill>
                <a:latin typeface="微软雅黑" panose="020B0503020204020204" charset="-122"/>
                <a:ea typeface="微软雅黑" panose="020B0503020204020204" charset="-122"/>
                <a:sym typeface="+mn-ea"/>
              </a:rPr>
              <a:t>有少数语法错误和拼写错误。</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665815" y="402464"/>
          <a:ext cx="9791118"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9311</Words>
  <Application>WPS 文字</Application>
  <PresentationFormat>宽屏</PresentationFormat>
  <Paragraphs>594</Paragraphs>
  <Slides>52</Slides>
  <Notes>5</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52</vt:i4>
      </vt:variant>
    </vt:vector>
  </HeadingPairs>
  <TitlesOfParts>
    <vt:vector size="71" baseType="lpstr">
      <vt:lpstr>Arial</vt:lpstr>
      <vt:lpstr>方正书宋_GBK</vt:lpstr>
      <vt:lpstr>Wingdings</vt:lpstr>
      <vt:lpstr>微软雅黑</vt:lpstr>
      <vt:lpstr>Calibri</vt:lpstr>
      <vt:lpstr>Arial Rounded MT Bold</vt:lpstr>
      <vt:lpstr>微软雅黑 Light</vt:lpstr>
      <vt:lpstr>Times New Roman</vt:lpstr>
      <vt:lpstr>等线</vt:lpstr>
      <vt:lpstr>Times New Roman</vt:lpstr>
      <vt:lpstr>Arial</vt:lpstr>
      <vt:lpstr>Century Gothic</vt:lpstr>
      <vt:lpstr>苹方-简</vt:lpstr>
      <vt:lpstr>宋体</vt:lpstr>
      <vt:lpstr>Arial Unicode MS</vt:lpstr>
      <vt:lpstr>汉仪中等线KW</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zhangguangshen</cp:lastModifiedBy>
  <cp:revision>79</cp:revision>
  <dcterms:created xsi:type="dcterms:W3CDTF">2019-08-02T06:58:05Z</dcterms:created>
  <dcterms:modified xsi:type="dcterms:W3CDTF">2019-08-02T06:58:05Z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