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5" r:id="rId4"/>
    <p:sldId id="264" r:id="rId5"/>
    <p:sldId id="263" r:id="rId6"/>
    <p:sldId id="277" r:id="rId7"/>
    <p:sldId id="276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2DB70-0D47-4772-A090-A4F02003F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026D64-AF6A-4A02-AF5E-9D0B0022E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2E10A-F766-4C07-BE65-7BE123E7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75433-860D-4577-B4B5-03A7F449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FDC77-2905-4BB5-9F85-3BA37BE0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1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65E19-F7F2-44CB-AB50-1226C0C1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1CA07-FFC3-4685-B455-2BC27ED1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1B1A6-EA9C-41BB-A8F5-FCB34B06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20CC6-9024-4D31-BEB9-D85FBBD0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66F5-1348-4165-B9EB-5E89FF8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7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AE147-5D0B-44F1-9B43-D62B6D794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80FE4-AC39-423B-A264-F67D0D9CB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258B5-7D2D-459C-98D5-F134A530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955B2-5BE8-4D80-A559-DE69121D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35F6-78BF-41E0-9C13-8D34097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0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212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7E388-EEF5-466F-BFD5-FC99C8F6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F9E5-6D1E-42F1-BB0D-1E5254F1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5C4C4-37DA-42A8-BF8F-B47554A0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25C24-4768-468B-991B-D4A40BA2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AA9A9-0BC1-47E4-AE1B-9CA272F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7B679-46DE-4A68-A1F7-2C9DCC7B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4490E-87B2-4E5B-B7B2-09442DB4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2FC73-D179-4703-9E9B-C54A52ED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AFE0-CA42-4CF3-B510-1306EDA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14F47-B1B7-4329-9AB4-0D42118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2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7AD3B-D42C-40D0-AACE-2669FD55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90127-7FD3-41F8-8831-00F2D6966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7D2C4-6E0B-4864-8873-5713D1BA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62FAA-4465-4B10-B142-23557011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BD680-858F-47D3-B598-512B286B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F1BC3-D5D5-4CFF-807B-C99E533A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86296-B94F-4FAE-8802-8BA0F2EF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1A7D6-91EF-4612-8931-67AC58E9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3FEC8-F29B-40E5-8816-66916082D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3F5713-8841-4B79-BEFA-4DB44808C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1EE21A-3736-4190-A44B-DC7549FDE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F5134-2178-418E-A33E-E95C854A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C263C6-2EEA-43A5-BE1A-1FB53F4D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5BD71D-0221-4CC8-BF5A-2FEBDBB4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42AE-9DA7-4DAA-BCD1-452A62A1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953EAA-7F31-415C-B93E-391E482D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F80B6-9123-405E-A6D1-AD5238D1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2B893-9769-4ECE-A61F-9859BCA4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98B6B-B105-4880-BD8A-995FCFA1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B6529-18DC-493D-B88F-01A2DF69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51207-D006-4270-9700-CA1E6711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1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E6DBA-6FD1-4DC7-8811-D8C5FB70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245FD-103B-47B8-932A-9C37094A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C05B4-F5F0-4DCF-88DD-FBFE65E9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AFC9B-58E9-4604-B847-B2CF27B8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FF025-19E3-4D80-91CC-AAC5D2F3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6D336-C6A0-42FE-A0BE-485E8D4C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8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FD3AA-3655-489A-B811-C577E768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E079B-83A2-4A05-9073-4AA35752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01EFE-3FCD-468C-B787-34F9C282A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93362-1551-42A7-8FEE-69687769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6BA19-E535-437E-9151-63D8A803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8DC76-65AA-47FD-ACEE-F94390EC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8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B05A39-D5E3-4682-8C69-9389D3C1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1F290-7F76-4FC1-88DB-B1780471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44C9F-D560-4EDA-9041-01E336920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3580-F0A9-48DA-9E7B-F30AB495EBF6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C54AB-34CE-4FCF-B78C-A25756D4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1E389-8124-4BE7-8FFB-6E5063527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CCB99-4720-4495-9D93-B0C50560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7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1551709" y="1720426"/>
            <a:ext cx="978823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doing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stop to do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65BC18-3B0B-44C9-883C-75B83EAD78DD}"/>
              </a:ext>
            </a:extLst>
          </p:cNvPr>
          <p:cNvSpPr txBox="1"/>
          <p:nvPr/>
        </p:nvSpPr>
        <p:spPr>
          <a:xfrm>
            <a:off x="1551710" y="5107861"/>
            <a:ext cx="971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forget: to do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doing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C3F58-139C-49D8-80DE-EAB52819FF3C}"/>
              </a:ext>
            </a:extLst>
          </p:cNvPr>
          <p:cNvSpPr txBox="1"/>
          <p:nvPr/>
        </p:nvSpPr>
        <p:spPr>
          <a:xfrm>
            <a:off x="1551710" y="3978716"/>
            <a:ext cx="1000990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remember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do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doing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1551709" y="2849571"/>
            <a:ext cx="971203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regret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regret to do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regret doing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37305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地点状语从句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there is no rain, farming is difficult or impossible.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在没有雨水的地方，耕作是困难的或根本不可能的</a:t>
            </a:r>
          </a:p>
        </p:txBody>
      </p:sp>
    </p:spTree>
    <p:extLst>
      <p:ext uri="{BB962C8B-B14F-4D97-AF65-F5344CB8AC3E}">
        <p14:creationId xmlns:p14="http://schemas.microsoft.com/office/powerpoint/2010/main" val="19216087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原因状语从句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Because I’m handsome and successful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 friends dislike me 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由于我又英俊又成功，所以我的朋友都不喜欢我。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because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连用，但是翻译中必须体现出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06911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目的状语从句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teacher raised his voice so that the students in the back could hear more clearly.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为了让后面的学生听得更清楚，老师有意地提高了他的声音。</a:t>
            </a:r>
          </a:p>
        </p:txBody>
      </p:sp>
    </p:spTree>
    <p:extLst>
      <p:ext uri="{BB962C8B-B14F-4D97-AF65-F5344CB8AC3E}">
        <p14:creationId xmlns:p14="http://schemas.microsoft.com/office/powerpoint/2010/main" val="38035763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结果状语从句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got up so early that he caught the first bus.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他很早起床以便赶上第一班公共汽车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It’s such a good chance that we must not miss it.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这是一个好机会，千万不能错过它</a:t>
            </a:r>
          </a:p>
        </p:txBody>
      </p:sp>
    </p:spTree>
    <p:extLst>
      <p:ext uri="{BB962C8B-B14F-4D97-AF65-F5344CB8AC3E}">
        <p14:creationId xmlns:p14="http://schemas.microsoft.com/office/powerpoint/2010/main" val="1420886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条件状语从句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will start our project if the president agrees.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如果总统同意，我们将开始我们的项目</a:t>
            </a:r>
          </a:p>
        </p:txBody>
      </p:sp>
    </p:spTree>
    <p:extLst>
      <p:ext uri="{BB962C8B-B14F-4D97-AF65-F5344CB8AC3E}">
        <p14:creationId xmlns:p14="http://schemas.microsoft.com/office/powerpoint/2010/main" val="42348998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让步状语从句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Although your look is not so good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still love you.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尽管你长相一般，但是我仍然爱你（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although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though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连用，但是翻译中必须体现出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086762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让步状语从句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Although your look is not so good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still love you.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尽管你长相一般，但是我仍然爱你（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although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though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连用，但是翻译中必须体现出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309938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方式状语从句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 behaved as if she were the boss.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她表现得好像她是老板。</a:t>
            </a:r>
          </a:p>
        </p:txBody>
      </p:sp>
    </p:spTree>
    <p:extLst>
      <p:ext uri="{BB962C8B-B14F-4D97-AF65-F5344CB8AC3E}">
        <p14:creationId xmlns:p14="http://schemas.microsoft.com/office/powerpoint/2010/main" val="36388847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A9CAE0-3BF2-4FC2-8BEB-A001836BD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56" y="142009"/>
            <a:ext cx="4930487" cy="65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853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1551709" y="1720426"/>
            <a:ext cx="978823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doing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停止做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Suddenly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stopped sing.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stop to do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停下正在做的事去做其他事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stop to have a meal.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65BC18-3B0B-44C9-883C-75B83EAD78DD}"/>
              </a:ext>
            </a:extLst>
          </p:cNvPr>
          <p:cNvSpPr txBox="1"/>
          <p:nvPr/>
        </p:nvSpPr>
        <p:spPr>
          <a:xfrm>
            <a:off x="1551710" y="5107861"/>
            <a:ext cx="971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forget: to do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忘记去做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Don’t forget to take your umbrella.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doing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忘记做过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forget saying that.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C3F58-139C-49D8-80DE-EAB52819FF3C}"/>
              </a:ext>
            </a:extLst>
          </p:cNvPr>
          <p:cNvSpPr txBox="1"/>
          <p:nvPr/>
        </p:nvSpPr>
        <p:spPr>
          <a:xfrm>
            <a:off x="1551710" y="3978716"/>
            <a:ext cx="1000990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remember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记得去做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Please remember to close the window.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doing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记得做了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don’t remember doing it.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1551709" y="2849571"/>
            <a:ext cx="971203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regret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regret to do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遗憾做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regret to say that you are fired.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regret doing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后悔做了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regret telling you the truth.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846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使役动词是表示使、令、让、帮、叫等意义的不完全及物动词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（得到）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.make(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),let(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),have(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有；让；从事；允许；拿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3372591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C3F58-139C-49D8-80DE-EAB52819FF3C}"/>
              </a:ext>
            </a:extLst>
          </p:cNvPr>
          <p:cNvSpPr txBox="1"/>
          <p:nvPr/>
        </p:nvSpPr>
        <p:spPr>
          <a:xfrm>
            <a:off x="796636" y="2914648"/>
            <a:ext cx="1000990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have sb do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让某人做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would you have me 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使役动词是表示使、令、让、帮、叫等意义的不完全及物动词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（得到）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.make(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),let(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),have(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有；让；从事；允许；拿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0544280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C3F58-139C-49D8-80DE-EAB52819FF3C}"/>
              </a:ext>
            </a:extLst>
          </p:cNvPr>
          <p:cNvSpPr txBox="1"/>
          <p:nvPr/>
        </p:nvSpPr>
        <p:spPr>
          <a:xfrm>
            <a:off x="796636" y="2914648"/>
            <a:ext cx="1000990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have sb do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让某人做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would you have me 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done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使某事被做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better have your hair cut.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使役动词是表示使、令、让、帮、叫等意义的不完全及物动词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（得到）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.make(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),let(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),have(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有；让；从事；允许；拿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5180755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C3F58-139C-49D8-80DE-EAB52819FF3C}"/>
              </a:ext>
            </a:extLst>
          </p:cNvPr>
          <p:cNvSpPr txBox="1"/>
          <p:nvPr/>
        </p:nvSpPr>
        <p:spPr>
          <a:xfrm>
            <a:off x="796636" y="2914648"/>
            <a:ext cx="1000990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makes Tony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wait.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使役动词是表示使、令、让、帮、叫等意义的不完全及物动词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（得到）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.make(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),let(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),have(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有；让；从事；允许；拿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8379839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C3F58-139C-49D8-80DE-EAB52819FF3C}"/>
              </a:ext>
            </a:extLst>
          </p:cNvPr>
          <p:cNvSpPr txBox="1"/>
          <p:nvPr/>
        </p:nvSpPr>
        <p:spPr>
          <a:xfrm>
            <a:off x="796636" y="2914648"/>
            <a:ext cx="1000990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makes Tony wait.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Tony is made to wait.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使役动词是表示使、令、让、帮、叫等意义的不完全及物动词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（得到）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.make(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),let(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),have(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有；让；从事；允许；拿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923809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状语从句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C3F58-139C-49D8-80DE-EAB52819FF3C}"/>
              </a:ext>
            </a:extLst>
          </p:cNvPr>
          <p:cNvSpPr txBox="1"/>
          <p:nvPr/>
        </p:nvSpPr>
        <p:spPr>
          <a:xfrm>
            <a:off x="796636" y="2329156"/>
            <a:ext cx="10009908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时间状语从句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when, as, while, as soon as, before, after, since, not...until until/till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地点状语从句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wherever, anywhere, everywhere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原因状语从句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because, since, 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条件状语从句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if, unless, whether(whether...or not)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目的状语从句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 that, in order that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lest, in case, for fear that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hope that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让步状语从句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though, although, even if, even though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方式状语从句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as, as if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结果状语从句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 … that, such … that, so that... such that, to the degree that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状语从句中的从句可以修饰谓语、非谓语动词、定语、状语或整个句子。</a:t>
            </a:r>
          </a:p>
        </p:txBody>
      </p:sp>
    </p:spTree>
    <p:extLst>
      <p:ext uri="{BB962C8B-B14F-4D97-AF65-F5344CB8AC3E}">
        <p14:creationId xmlns:p14="http://schemas.microsoft.com/office/powerpoint/2010/main" val="20948246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EFFF5-7366-49F3-8BB5-17B236EA316D}"/>
              </a:ext>
            </a:extLst>
          </p:cNvPr>
          <p:cNvSpPr txBox="1"/>
          <p:nvPr/>
        </p:nvSpPr>
        <p:spPr>
          <a:xfrm>
            <a:off x="796636" y="644237"/>
            <a:ext cx="21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87B6FF-2B67-481D-98BF-63D296D66000}"/>
              </a:ext>
            </a:extLst>
          </p:cNvPr>
          <p:cNvSpPr txBox="1"/>
          <p:nvPr/>
        </p:nvSpPr>
        <p:spPr>
          <a:xfrm>
            <a:off x="796636" y="1227917"/>
            <a:ext cx="299950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时间状语从句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BAAB2-A5FF-4C82-826E-D4DE93F0F759}"/>
              </a:ext>
            </a:extLst>
          </p:cNvPr>
          <p:cNvSpPr txBox="1"/>
          <p:nvPr/>
        </p:nvSpPr>
        <p:spPr>
          <a:xfrm>
            <a:off x="796636" y="1905844"/>
            <a:ext cx="1103514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 time I listen to your advice, I get into trouble.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每当我听取你的建议时，我就会惹上麻烦。</a:t>
            </a:r>
          </a:p>
        </p:txBody>
      </p:sp>
    </p:spTree>
    <p:extLst>
      <p:ext uri="{BB962C8B-B14F-4D97-AF65-F5344CB8AC3E}">
        <p14:creationId xmlns:p14="http://schemas.microsoft.com/office/powerpoint/2010/main" val="11244500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968</Words>
  <Application>Microsoft Office PowerPoint</Application>
  <PresentationFormat>宽屏</PresentationFormat>
  <Paragraphs>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 Archer</dc:creator>
  <cp:lastModifiedBy>shao Archer</cp:lastModifiedBy>
  <cp:revision>3</cp:revision>
  <dcterms:created xsi:type="dcterms:W3CDTF">2020-02-18T06:43:28Z</dcterms:created>
  <dcterms:modified xsi:type="dcterms:W3CDTF">2020-02-22T08:26:09Z</dcterms:modified>
</cp:coreProperties>
</file>