
<file path=[Content_Types].xml><?xml version="1.0" encoding="utf-8"?>
<Types xmlns="http://schemas.openxmlformats.org/package/2006/content-types">
  <Default Extension="emf" ContentType="image/x-emf"/>
  <Default Extension="mp4" ContentType="video/mp4"/>
  <Default Extension="png" ContentType="image/png"/>
  <Default Extension="rels" ContentType="application/vnd.openxmlformats-package.relationships+xml"/>
  <Default Extension="vtt" ContentType="text/vtt"/>
  <Default Extension="xml" ContentType="application/xml"/>
  <Default Extension="bin"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slideMasters/slideMaster2.xml" ContentType="application/vnd.openxmlformats-officedocument.presentationml.slideMaster+xml"/>
  <Override PartName="/ppt/slideMasters/theme/theme4.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tags/tag12.xml" ContentType="application/vnd.openxmlformats-officedocument.presentationml.tags+xml"/>
  <Override PartName="/ppt/notesSlides/notesSlide1.xml" ContentType="application/vnd.openxmlformats-officedocument.presentationml.notesSlide+xml"/>
  <Override PartName="/ppt/slides/slide2.xml" ContentType="application/vnd.openxmlformats-officedocument.presentationml.slide+xml"/>
  <Override PartName="/ppt/slides/tags/tag13.xml" ContentType="application/vnd.openxmlformats-officedocument.presentationml.tags+xml"/>
  <Override PartName="/ppt/notesSlides/notesSlide2.xml" ContentType="application/vnd.openxmlformats-officedocument.presentationml.notesSlide+xml"/>
  <Override PartName="/ppt/slides/slide3.xml" ContentType="application/vnd.openxmlformats-officedocument.presentationml.slide+xml"/>
  <Override PartName="/ppt/slides/tags/tag14.xml" ContentType="application/vnd.openxmlformats-officedocument.presentationml.tags+xml"/>
  <Override PartName="/ppt/notesSlides/notesSlide3.xml" ContentType="application/vnd.openxmlformats-officedocument.presentationml.notesSlide+xml"/>
  <Override PartName="/ppt/slides/slide4.xml" ContentType="application/vnd.openxmlformats-officedocument.presentationml.slide+xml"/>
  <Override PartName="/ppt/slides/tags/tag15.xml" ContentType="application/vnd.openxmlformats-officedocument.presentationml.tags+xml"/>
  <Override PartName="/ppt/notesSlides/notesSlide4.xml" ContentType="application/vnd.openxmlformats-officedocument.presentationml.notesSlide+xml"/>
  <Override PartName="/ppt/slides/slide5.xml" ContentType="application/vnd.openxmlformats-officedocument.presentationml.slide+xml"/>
  <Override PartName="/ppt/slides/tags/tag16.xml" ContentType="application/vnd.openxmlformats-officedocument.presentationml.tags+xml"/>
  <Override PartName="/ppt/notesSlides/notesSlide5.xml" ContentType="application/vnd.openxmlformats-officedocument.presentationml.notesSlide+xml"/>
  <Override PartName="/ppt/slides/slide6.xml" ContentType="application/vnd.openxmlformats-officedocument.presentationml.slide+xml"/>
  <Override PartName="/ppt/slides/tags/tag17.xml" ContentType="application/vnd.openxmlformats-officedocument.presentationml.tags+xml"/>
  <Override PartName="/ppt/notesSlides/notesSlide6.xml" ContentType="application/vnd.openxmlformats-officedocument.presentationml.notesSlide+xml"/>
  <Override PartName="/ppt/slides/slide7.xml" ContentType="application/vnd.openxmlformats-officedocument.presentationml.slide+xml"/>
  <Override PartName="/ppt/media/image15.bin" ContentType="image/x-emf"/>
  <Override PartName="/ppt/slides/tags/tag18.xml" ContentType="application/vnd.openxmlformats-officedocument.presentationml.tags+xml"/>
  <Override PartName="/ppt/notesSlides/notesSlide7.xml" ContentType="application/vnd.openxmlformats-officedocument.presentationml.notesSlide+xml"/>
  <Override PartName="/ppt/slides/slide8.xml" ContentType="application/vnd.openxmlformats-officedocument.presentationml.slide+xml"/>
  <Override PartName="/ppt/slides/tags/tag19.xml" ContentType="application/vnd.openxmlformats-officedocument.presentationml.tags+xml"/>
  <Override PartName="/ppt/notesSlides/notesSlide8.xml" ContentType="application/vnd.openxmlformats-officedocument.presentationml.notesSlide+xml"/>
  <Override PartName="/ppt/slides/slide9.xml" ContentType="application/vnd.openxmlformats-officedocument.presentationml.slide+xml"/>
  <Override PartName="/ppt/slides/tags/tag110.xml" ContentType="application/vnd.openxmlformats-officedocument.presentationml.tags+xml"/>
  <Override PartName="/ppt/notesSlides/notesSlide9.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f23e328044bf4437"/>
  </p:sldMasterIdLst>
  <p:notesMasterIdLst>
    <p:notesMasterId r:id="rId11"/>
  </p:notesMasterIdLst>
  <p:handoutMasterIdLst>
    <p:handoutMasterId r:id="rId12"/>
  </p:handoutMasterIdLst>
  <p:sldIdLst>
    <p:sldId id="256" r:id="R77d8d11d094d4128"/>
    <p:sldId id="257" r:id="R0dc2874251754660"/>
    <p:sldId id="258" r:id="R71bb5af05b364259"/>
    <p:sldId id="259" r:id="R5da401fecbc440e4"/>
    <p:sldId id="260" r:id="Reb72ac481a0143c2"/>
    <p:sldId id="261" r:id="Rd2f355da2d47490d"/>
    <p:sldId id="262" r:id="R05c884d4715841cb"/>
    <p:sldId id="263" r:id="Rf182d7f339ba4818"/>
    <p:sldId id="264" r:id="Rf83c6a12b8ec4ced"/>
  </p:sldIdLst>
  <p:sldSz cx="12192000" cy="6858000"/>
  <p:notesSz cx="6858000" cy="9144000"/>
  <p:custDataLst>
    <p:tags r:id="rId13"/>
  </p:custDataLst>
  <p:defaultTex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sectionLst xmlns="http://schemas.microsoft.com/office/powerpoint/2010/main">
        <section name="Willkommen" id="{E75E278A-FF0E-49A4-B170-79828D63BBAD}">
          <sldIdLst>
            <sldId id="256"/>
          </sldIdLst>
        </section>
        <section name="Entwerfen, Morphen, mit Anmerkungen versehen, zusammenarbeiten, &quot;Sie wünschen&quot;" id="{B9B51309-D148-4332-87C2-07BE32FBCA3B}">
          <sldIdLst>
            <sldId id="257"/>
            <sldId id="258"/>
            <sldId id="259"/>
            <sldId id="260"/>
            <sldId id="261"/>
            <sldId id="262"/>
            <sldId id="263"/>
          </sldIdLst>
        </section>
        <section name="Weitere Informationen" id="{2CC34DB2-6590-42C0-AD4B-A04C6060184E}">
          <sldIdLst>
            <sldId id="264"/>
          </sldIdLst>
        </section>
      </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241" autoAdjust="0"/>
  </p:normalViewPr>
  <p:slideViewPr>
    <p:cSldViewPr snapToGrid="0">
      <p:cViewPr varScale="1">
        <p:scale>
          <a:sx n="114" d="100"/>
          <a:sy n="114" d="100"/>
        </p:scale>
        <p:origin x="282" y="10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93" d="100"/>
          <a:sy n="93" d="100"/>
        </p:scale>
        <p:origin x="2958" y="102"/>
      </p:cViewPr>
      <p:guideLst/>
    </p:cSldViewPr>
  </p:notesViewPr>
  <p:gridSpacing cx="72008" cy="72008"/>
</p:viewPr>
</file>

<file path=ppt/_rels/presentation.xml.rels>&#65279;<?xml version="1.0" encoding="utf-8"?><Relationships xmlns="http://schemas.openxmlformats.org/package/2006/relationships"><Relationship Type="http://schemas.openxmlformats.org/officeDocument/2006/relationships/tags" Target="tags/tag1.xml" Id="rId13" /><Relationship Type="http://schemas.openxmlformats.org/officeDocument/2006/relationships/tableStyles" Target="tableStyles.xml" Id="rId18" /><Relationship Type="http://schemas.openxmlformats.org/officeDocument/2006/relationships/handoutMaster" Target="handoutMasters/handoutMaster1.xml" Id="rId12" /><Relationship Type="http://schemas.openxmlformats.org/officeDocument/2006/relationships/theme" Target="theme/theme1.xml" Id="rId17" /><Relationship Type="http://schemas.openxmlformats.org/officeDocument/2006/relationships/viewProps" Target="viewProps.xml" Id="rId16" /><Relationship Type="http://schemas.openxmlformats.org/officeDocument/2006/relationships/slideMaster" Target="slideMasters/slideMaster1.xml" Id="rId1" /><Relationship Type="http://schemas.openxmlformats.org/officeDocument/2006/relationships/notesMaster" Target="notesMasters/notesMaster1.xml" Id="rId11" /><Relationship Type="http://schemas.openxmlformats.org/officeDocument/2006/relationships/presProps" Target="presProps.xml" Id="rId15" /><Relationship Type="http://schemas.openxmlformats.org/officeDocument/2006/relationships/commentAuthors" Target="commentAuthors.xml" Id="rId14" /><Relationship Type="http://schemas.openxmlformats.org/officeDocument/2006/relationships/slideMaster" Target="/ppt/slideMasters/slideMaster2.xml" Id="Rf23e328044bf4437" /><Relationship Type="http://schemas.openxmlformats.org/officeDocument/2006/relationships/slide" Target="/ppt/slides/slide1.xml" Id="R77d8d11d094d4128" /><Relationship Type="http://schemas.openxmlformats.org/officeDocument/2006/relationships/slide" Target="/ppt/slides/slide2.xml" Id="R0dc2874251754660" /><Relationship Type="http://schemas.openxmlformats.org/officeDocument/2006/relationships/slide" Target="/ppt/slides/slide3.xml" Id="R71bb5af05b364259" /><Relationship Type="http://schemas.openxmlformats.org/officeDocument/2006/relationships/slide" Target="/ppt/slides/slide4.xml" Id="R5da401fecbc440e4" /><Relationship Type="http://schemas.openxmlformats.org/officeDocument/2006/relationships/slide" Target="/ppt/slides/slide5.xml" Id="Reb72ac481a0143c2" /><Relationship Type="http://schemas.openxmlformats.org/officeDocument/2006/relationships/slide" Target="/ppt/slides/slide6.xml" Id="Rd2f355da2d47490d" /><Relationship Type="http://schemas.openxmlformats.org/officeDocument/2006/relationships/slide" Target="/ppt/slides/slide7.xml" Id="R05c884d4715841cb" /><Relationship Type="http://schemas.openxmlformats.org/officeDocument/2006/relationships/slide" Target="/ppt/slides/slide8.xml" Id="Rf182d7f339ba4818" /><Relationship Type="http://schemas.openxmlformats.org/officeDocument/2006/relationships/slide" Target="/ppt/slides/slide9.xml" Id="Rf83c6a12b8ec4ced"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e-DE"/>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A271CF6F-B353-47EF-80E6-4EDFE82542AA}" type="datetime1">
              <a:rPr lang="de-DE"/>
              <a:t>12.04.2023</a:t>
            </a:fld>
            <a:endParaRPr lang="de-DE"/>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e-DE"/>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679768-A2FC-4D08-91F6-8DCE6C566B36}" type="slidenum">
              <a:rPr lang="de-DE"/>
              <a:t>‹Nr.›</a:t>
            </a:fld>
            <a:endParaRPr lang="de-DE"/>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e-DE" noProof="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6A315A-AEB2-48A1-84FA-B4A8FE58B7D2}" type="datetime1">
              <a:rPr lang="de-DE"/>
              <a:pPr/>
              <a:t>12.04.2023</a:t>
            </a:fld>
            <a:endParaRPr lang="de-DE" dirty="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de-DE" noProof="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de-DE" noProof="0"/>
              <a:t>Textmasterformat durch Klicken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e-DE" noProof="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F61EA0F-A667-4B49-8422-0062BC55E249}" type="slidenum">
              <a:rPr lang="de-DE" noProof="0"/>
              <a:t>‹Nr.›</a:t>
            </a:fld>
            <a:endParaRPr lang="de-DE" noProof="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&#65279;<?xml version="1.0" encoding="utf-8"?><Relationships xmlns="http://schemas.openxmlformats.org/package/2006/relationships"><Relationship Type="http://schemas.openxmlformats.org/officeDocument/2006/relationships/slide" Target="/ppt/slides/slide1.xml" Id="Red2efd30999f4ec6" /><Relationship Type="http://schemas.openxmlformats.org/officeDocument/2006/relationships/notesMaster" Target="/ppt/notesMasters/notesMaster1.xml" Id="R40a676f3755b4540" /></Relationships>
</file>

<file path=ppt/notesSlides/_rels/notesSlide2.xml.rels>&#65279;<?xml version="1.0" encoding="utf-8"?><Relationships xmlns="http://schemas.openxmlformats.org/package/2006/relationships"><Relationship Type="http://schemas.openxmlformats.org/officeDocument/2006/relationships/slide" Target="/ppt/slides/slide2.xml" Id="Ra14af18ba8fe41fa" /><Relationship Type="http://schemas.openxmlformats.org/officeDocument/2006/relationships/notesMaster" Target="/ppt/notesMasters/notesMaster1.xml" Id="R6c14ca5af49943fb" /></Relationships>
</file>

<file path=ppt/notesSlides/_rels/notesSlide3.xml.rels>&#65279;<?xml version="1.0" encoding="utf-8"?><Relationships xmlns="http://schemas.openxmlformats.org/package/2006/relationships"><Relationship Type="http://schemas.openxmlformats.org/officeDocument/2006/relationships/slide" Target="/ppt/slides/slide3.xml" Id="R4e863e680d424dcf" /><Relationship Type="http://schemas.openxmlformats.org/officeDocument/2006/relationships/notesMaster" Target="/ppt/notesMasters/notesMaster1.xml" Id="R507961a4f68946fa" /></Relationships>
</file>

<file path=ppt/notesSlides/_rels/notesSlide4.xml.rels>&#65279;<?xml version="1.0" encoding="utf-8"?><Relationships xmlns="http://schemas.openxmlformats.org/package/2006/relationships"><Relationship Type="http://schemas.openxmlformats.org/officeDocument/2006/relationships/slide" Target="/ppt/slides/slide4.xml" Id="Re0219db2a368418d" /><Relationship Type="http://schemas.openxmlformats.org/officeDocument/2006/relationships/notesMaster" Target="/ppt/notesMasters/notesMaster1.xml" Id="Rb05f73b6986f4c10" /></Relationships>
</file>

<file path=ppt/notesSlides/_rels/notesSlide5.xml.rels>&#65279;<?xml version="1.0" encoding="utf-8"?><Relationships xmlns="http://schemas.openxmlformats.org/package/2006/relationships"><Relationship Type="http://schemas.openxmlformats.org/officeDocument/2006/relationships/slide" Target="/ppt/slides/slide5.xml" Id="R9b383d8d2f5a4bff" /><Relationship Type="http://schemas.openxmlformats.org/officeDocument/2006/relationships/notesMaster" Target="/ppt/notesMasters/notesMaster1.xml" Id="Rebfcadc620114e53" /></Relationships>
</file>

<file path=ppt/notesSlides/_rels/notesSlide6.xml.rels>&#65279;<?xml version="1.0" encoding="utf-8"?><Relationships xmlns="http://schemas.openxmlformats.org/package/2006/relationships"><Relationship Type="http://schemas.openxmlformats.org/officeDocument/2006/relationships/slide" Target="/ppt/slides/slide6.xml" Id="Rff4ad77a150447b7" /><Relationship Type="http://schemas.openxmlformats.org/officeDocument/2006/relationships/notesMaster" Target="/ppt/notesMasters/notesMaster1.xml" Id="R5a30c29d4da64212" /></Relationships>
</file>

<file path=ppt/notesSlides/_rels/notesSlide7.xml.rels>&#65279;<?xml version="1.0" encoding="utf-8"?><Relationships xmlns="http://schemas.openxmlformats.org/package/2006/relationships"><Relationship Type="http://schemas.openxmlformats.org/officeDocument/2006/relationships/slide" Target="/ppt/slides/slide7.xml" Id="R27d7e5db710a450c" /><Relationship Type="http://schemas.openxmlformats.org/officeDocument/2006/relationships/notesMaster" Target="/ppt/notesMasters/notesMaster1.xml" Id="R74e4b3dad4dc493b" /></Relationships>
</file>

<file path=ppt/notesSlides/_rels/notesSlide8.xml.rels>&#65279;<?xml version="1.0" encoding="utf-8"?><Relationships xmlns="http://schemas.openxmlformats.org/package/2006/relationships"><Relationship Type="http://schemas.openxmlformats.org/officeDocument/2006/relationships/slide" Target="/ppt/slides/slide8.xml" Id="Rd4857e89cc7c4950" /><Relationship Type="http://schemas.openxmlformats.org/officeDocument/2006/relationships/notesMaster" Target="/ppt/notesMasters/notesMaster1.xml" Id="Rc089f24a1cb44ccc" /></Relationships>
</file>

<file path=ppt/notesSlides/_rels/notesSlide9.xml.rels>&#65279;<?xml version="1.0" encoding="utf-8"?><Relationships xmlns="http://schemas.openxmlformats.org/package/2006/relationships"><Relationship Type="http://schemas.openxmlformats.org/officeDocument/2006/relationships/slide" Target="/ppt/slides/slide9.xml" Id="R7122c6ec7c3f4ddb" /><Relationship Type="http://schemas.openxmlformats.org/officeDocument/2006/relationships/notesMaster" Target="/ppt/notesMasters/notesMaster1.xml" Id="Ra829707da5414ae8" /></Relationships>
</file>

<file path=ppt/notesSlides/notesSlide1.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10"/>
          </p:nvPr>
        </p:nvSpPr>
        <p:spPr/>
        <p:txBody>
          <a:bodyPr rtlCol="0"/>
          <a:lstStyle/>
          <a:p>
            <a:pPr rtl="0"/>
            <a:fld id="{DF61EA0F-A667-4B49-8422-0062BC55E249}" type="slidenum">
              <a:rPr lang="de-DE"/>
              <a:t>1</a:t>
            </a:fld>
            <a:endParaRPr lang="de-DE"/>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pPr rtl="0"/>
            <a:fld id="{DF61EA0F-A667-4B49-8422-0062BC55E249}" type="slidenum">
              <a:rPr lang="de-DE"/>
              <a:t>2</a:t>
            </a:fld>
            <a:endParaRPr lang="de-DE"/>
          </a:p>
        </p:txBody>
      </p:sp>
    </p:spTree>
    <p:extLst>
      <p:ext uri="{BB962C8B-B14F-4D97-AF65-F5344CB8AC3E}">
        <p14:creationId xmlns:p14="http://schemas.microsoft.com/office/powerpoint/2010/main" val="3418909144"/>
      </p:ext>
    </p:extLst>
  </p:cSld>
  <p:clrMapOvr>
    <a:masterClrMapping/>
  </p:clrMapOvr>
</p:notes>
</file>

<file path=ppt/notesSlides/notesSlide3.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pPr rtl="0"/>
            <a:fld id="{DF61EA0F-A667-4B49-8422-0062BC55E249}" type="slidenum">
              <a:rPr lang="de-DE"/>
              <a:t>3</a:t>
            </a:fld>
            <a:endParaRPr lang="de-DE"/>
          </a:p>
        </p:txBody>
      </p:sp>
    </p:spTree>
    <p:extLst>
      <p:ext uri="{BB962C8B-B14F-4D97-AF65-F5344CB8AC3E}">
        <p14:creationId xmlns:p14="http://schemas.microsoft.com/office/powerpoint/2010/main" val="4012241187"/>
      </p:ext>
    </p:extLst>
  </p:cSld>
  <p:clrMapOvr>
    <a:masterClrMapping/>
  </p:clrMapOvr>
</p:notes>
</file>

<file path=ppt/notesSlides/notesSlide4.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pPr rtl="0"/>
            <a:fld id="{DF61EA0F-A667-4B49-8422-0062BC55E249}" type="slidenum">
              <a:rPr lang="de-DE"/>
              <a:t>4</a:t>
            </a:fld>
            <a:endParaRPr lang="de-DE"/>
          </a:p>
        </p:txBody>
      </p:sp>
    </p:spTree>
    <p:extLst>
      <p:ext uri="{BB962C8B-B14F-4D97-AF65-F5344CB8AC3E}">
        <p14:creationId xmlns:p14="http://schemas.microsoft.com/office/powerpoint/2010/main" val="3277352653"/>
      </p:ext>
    </p:extLst>
  </p:cSld>
  <p:clrMapOvr>
    <a:masterClrMapping/>
  </p:clrMapOvr>
</p:notes>
</file>

<file path=ppt/notesSlides/notesSlide5.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pPr rtl="0"/>
            <a:fld id="{DF61EA0F-A667-4B49-8422-0062BC55E249}" type="slidenum">
              <a:rPr lang="de-DE"/>
              <a:t>5</a:t>
            </a:fld>
            <a:endParaRPr lang="de-DE"/>
          </a:p>
        </p:txBody>
      </p:sp>
    </p:spTree>
    <p:extLst>
      <p:ext uri="{BB962C8B-B14F-4D97-AF65-F5344CB8AC3E}">
        <p14:creationId xmlns:p14="http://schemas.microsoft.com/office/powerpoint/2010/main" val="1913463247"/>
      </p:ext>
    </p:extLst>
  </p:cSld>
  <p:clrMapOvr>
    <a:masterClrMapping/>
  </p:clrMapOvr>
</p:notes>
</file>

<file path=ppt/notesSlides/notesSlide6.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5"/>
          </p:nvPr>
        </p:nvSpPr>
        <p:spPr/>
        <p:txBody>
          <a:bodyPr rtlCol="0"/>
          <a:lstStyle/>
          <a:p>
            <a:pPr rtl="0"/>
            <a:fld id="{DF61EA0F-A667-4B49-8422-0062BC55E249}" type="slidenum">
              <a:rPr lang="de-DE"/>
              <a:t>6</a:t>
            </a:fld>
            <a:endParaRPr lang="de-DE"/>
          </a:p>
        </p:txBody>
      </p:sp>
    </p:spTree>
    <p:extLst>
      <p:ext uri="{BB962C8B-B14F-4D97-AF65-F5344CB8AC3E}">
        <p14:creationId xmlns:p14="http://schemas.microsoft.com/office/powerpoint/2010/main" val="3034230060"/>
      </p:ext>
    </p:extLst>
  </p:cSld>
  <p:clrMapOvr>
    <a:masterClrMapping/>
  </p:clrMapOvr>
</p:notes>
</file>

<file path=ppt/notesSlides/notesSlide7.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pPr rtl="0"/>
            <a:fld id="{DF61EA0F-A667-4B49-8422-0062BC55E249}" type="slidenum">
              <a:rPr lang="de-DE"/>
              <a:t>7</a:t>
            </a:fld>
            <a:endParaRPr lang="de-DE"/>
          </a:p>
        </p:txBody>
      </p:sp>
    </p:spTree>
    <p:extLst>
      <p:ext uri="{BB962C8B-B14F-4D97-AF65-F5344CB8AC3E}">
        <p14:creationId xmlns:p14="http://schemas.microsoft.com/office/powerpoint/2010/main" val="4154460336"/>
      </p:ext>
    </p:extLst>
  </p:cSld>
  <p:clrMapOvr>
    <a:masterClrMapping/>
  </p:clrMapOvr>
</p:notes>
</file>

<file path=ppt/notesSlides/notesSlide8.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pPr rtl="0"/>
            <a:fld id="{DF61EA0F-A667-4B49-8422-0062BC55E249}" type="slidenum">
              <a:rPr lang="de-DE"/>
              <a:t>8</a:t>
            </a:fld>
            <a:endParaRPr lang="de-DE"/>
          </a:p>
        </p:txBody>
      </p:sp>
    </p:spTree>
    <p:extLst>
      <p:ext uri="{BB962C8B-B14F-4D97-AF65-F5344CB8AC3E}">
        <p14:creationId xmlns:p14="http://schemas.microsoft.com/office/powerpoint/2010/main" val="2771804624"/>
      </p:ext>
    </p:extLst>
  </p:cSld>
  <p:clrMapOvr>
    <a:masterClrMapping/>
  </p:clrMapOvr>
</p:notes>
</file>

<file path=ppt/notesSlides/notesSlide9.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10"/>
          </p:nvPr>
        </p:nvSpPr>
        <p:spPr/>
        <p:txBody>
          <a:bodyPr rtlCol="0"/>
          <a:lstStyle/>
          <a:p>
            <a:pPr rtl="0"/>
            <a:fld id="{DF61EA0F-A667-4B49-8422-0062BC55E249}" type="slidenum">
              <a:rPr lang="de-DE"/>
              <a:t>9</a:t>
            </a:fld>
            <a:endParaRPr lang="de-DE"/>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&#65279;<?xml version="1.0" encoding="utf-8"?><Relationships xmlns="http://schemas.openxmlformats.org/package/2006/relationships"><Relationship Type="http://schemas.openxmlformats.org/officeDocument/2006/relationships/slideMaster" Target="/ppt/slideMasters/slideMaster2.xml" Id="R195b2a25a0d1468f" /></Relationships>
</file>

<file path=ppt/slideLayouts/_rels/slideLayout5.xml.rels>&#65279;<?xml version="1.0" encoding="utf-8"?><Relationships xmlns="http://schemas.openxmlformats.org/package/2006/relationships"><Relationship Type="http://schemas.openxmlformats.org/officeDocument/2006/relationships/slideMaster" Target="/ppt/slideMasters/slideMaster2.xml" Id="R5e757896ec154b5d" /></Relationships>
</file>

<file path=ppt/slideLayouts/_rels/slideLayout6.xml.rels>&#65279;<?xml version="1.0" encoding="utf-8"?><Relationships xmlns="http://schemas.openxmlformats.org/package/2006/relationships"><Relationship Type="http://schemas.openxmlformats.org/officeDocument/2006/relationships/slideMaster" Target="/ppt/slideMasters/slideMaster2.xml" Id="Re560a667fa414e5e"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7" name="Rechteck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sz="1800" noProof="0"/>
          </a:p>
        </p:txBody>
      </p:sp>
      <p:sp>
        <p:nvSpPr>
          <p:cNvPr id="2" name="Titel 1"/>
          <p:cNvSpPr>
            <a:spLocks noGrp="1"/>
          </p:cNvSpPr>
          <p:nvPr>
            <p:ph type="title" hasCustomPrompt="1"/>
          </p:nvPr>
        </p:nvSpPr>
        <p:spPr/>
        <p:txBody>
          <a:bodyPr rtlCol="0"/>
          <a:lstStyle/>
          <a:p>
            <a:pPr rtl="0"/>
            <a:r>
              <a:rPr lang="de-DE" noProof="0"/>
              <a:t>Titelmasterformat durch Klicken bearbeiten</a:t>
            </a:r>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9" name="Rechteck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de-DE" sz="1800" noProof="0"/>
          </a:p>
        </p:txBody>
      </p:sp>
      <p:cxnSp>
        <p:nvCxnSpPr>
          <p:cNvPr id="12" name="Gerader Verbinde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el 3"/>
          <p:cNvSpPr>
            <a:spLocks noGrp="1"/>
          </p:cNvSpPr>
          <p:nvPr>
            <p:ph type="title" hasCustomPrompt="1"/>
          </p:nvPr>
        </p:nvSpPr>
        <p:spPr>
          <a:xfrm>
            <a:off x="521207" y="448056"/>
            <a:ext cx="6877119" cy="640080"/>
          </a:xfrm>
        </p:spPr>
        <p:txBody>
          <a:bodyPr rtlCol="0" anchor="b" anchorCtr="0">
            <a:normAutofit/>
          </a:bodyPr>
          <a:lstStyle>
            <a:lvl1pPr>
              <a:defRPr sz="2800">
                <a:solidFill>
                  <a:schemeClr val="bg2">
                    <a:lumMod val="25000"/>
                  </a:schemeClr>
                </a:solidFill>
              </a:defRPr>
            </a:lvl1pPr>
          </a:lstStyle>
          <a:p>
            <a:pPr rtl="0"/>
            <a:r>
              <a:rPr lang="de-DE" noProof="0"/>
              <a:t>Titelmasterformat durch Klicken bearbeiten</a:t>
            </a:r>
          </a:p>
        </p:txBody>
      </p:sp>
      <p:sp>
        <p:nvSpPr>
          <p:cNvPr id="3" name="Inhaltsplatzhalter 2"/>
          <p:cNvSpPr>
            <a:spLocks noGrp="1"/>
          </p:cNvSpPr>
          <p:nvPr>
            <p:ph sz="quarter" idx="10" hasCustomPrompt="1"/>
          </p:nvPr>
        </p:nvSpPr>
        <p:spPr>
          <a:xfrm>
            <a:off x="539496" y="1435608"/>
            <a:ext cx="4416552" cy="3977640"/>
          </a:xfrm>
        </p:spPr>
        <p:txBody>
          <a:bodyPr vert="horz" lIns="91440" tIns="45720" rIns="91440" bIns="45720" rtlCol="0">
            <a:normAutofit/>
          </a:bodyPr>
          <a:lstStyle>
            <a:lvl1pPr>
              <a:defRPr lang="en-US" sz="1200">
                <a:solidFill>
                  <a:schemeClr val="tx1">
                    <a:lumMod val="75000"/>
                    <a:lumOff val="25000"/>
                  </a:schemeClr>
                </a:solidFill>
              </a:defRPr>
            </a:lvl1pPr>
            <a:lvl2pPr>
              <a:defRPr lang="en-US" sz="1200">
                <a:solidFill>
                  <a:schemeClr val="tx1">
                    <a:lumMod val="75000"/>
                    <a:lumOff val="25000"/>
                  </a:schemeClr>
                </a:solidFill>
              </a:defRPr>
            </a:lvl2pPr>
            <a:lvl3pPr>
              <a:defRPr lang="en-US" sz="1200">
                <a:solidFill>
                  <a:schemeClr val="tx1">
                    <a:lumMod val="75000"/>
                    <a:lumOff val="25000"/>
                  </a:schemeClr>
                </a:solidFill>
              </a:defRPr>
            </a:lvl3pPr>
            <a:lvl4pPr>
              <a:defRPr lang="en-US" sz="1200">
                <a:solidFill>
                  <a:schemeClr val="tx1">
                    <a:lumMod val="75000"/>
                    <a:lumOff val="25000"/>
                  </a:schemeClr>
                </a:solidFill>
              </a:defRPr>
            </a:lvl4pPr>
            <a:lvl5pPr>
              <a:defRPr lang="en-US" sz="1200">
                <a:solidFill>
                  <a:schemeClr val="tx1">
                    <a:lumMod val="75000"/>
                    <a:lumOff val="25000"/>
                  </a:schemeClr>
                </a:solidFill>
              </a:defRPr>
            </a:lvl5pPr>
          </a:lstStyle>
          <a:p>
            <a:pPr marL="0" lvl="0" indent="0" rtl="0">
              <a:lnSpc>
                <a:spcPct val="150000"/>
              </a:lnSpc>
              <a:spcBef>
                <a:spcPts val="1000"/>
              </a:spcBef>
              <a:spcAft>
                <a:spcPts val="1200"/>
              </a:spcAft>
              <a:buNone/>
            </a:pPr>
            <a:r>
              <a:rPr lang="de-DE" noProof="0"/>
              <a:t>Textmasterformat durch Klicken bearbeiten</a:t>
            </a:r>
          </a:p>
          <a:p>
            <a:pPr marL="0" lvl="1" indent="0" rtl="0">
              <a:lnSpc>
                <a:spcPct val="150000"/>
              </a:lnSpc>
              <a:spcBef>
                <a:spcPts val="1000"/>
              </a:spcBef>
              <a:spcAft>
                <a:spcPts val="1200"/>
              </a:spcAft>
              <a:buNone/>
            </a:pPr>
            <a:r>
              <a:rPr lang="de-DE" noProof="0"/>
              <a:t>Zweite Ebene</a:t>
            </a:r>
          </a:p>
          <a:p>
            <a:pPr marL="0" lvl="2" indent="0" rtl="0">
              <a:lnSpc>
                <a:spcPct val="150000"/>
              </a:lnSpc>
              <a:spcBef>
                <a:spcPts val="1000"/>
              </a:spcBef>
              <a:spcAft>
                <a:spcPts val="1200"/>
              </a:spcAft>
              <a:buNone/>
            </a:pPr>
            <a:r>
              <a:rPr lang="de-DE" noProof="0"/>
              <a:t>Dritte Ebene</a:t>
            </a:r>
          </a:p>
          <a:p>
            <a:pPr marL="0" lvl="3" indent="0" rtl="0">
              <a:lnSpc>
                <a:spcPct val="150000"/>
              </a:lnSpc>
              <a:spcBef>
                <a:spcPts val="1000"/>
              </a:spcBef>
              <a:spcAft>
                <a:spcPts val="1200"/>
              </a:spcAft>
              <a:buNone/>
            </a:pPr>
            <a:r>
              <a:rPr lang="de-DE" noProof="0"/>
              <a:t>Vierte Ebene</a:t>
            </a:r>
          </a:p>
          <a:p>
            <a:pPr marL="0" lvl="4" indent="0" rtl="0">
              <a:lnSpc>
                <a:spcPct val="150000"/>
              </a:lnSpc>
              <a:spcBef>
                <a:spcPts val="1000"/>
              </a:spcBef>
              <a:spcAft>
                <a:spcPts val="1200"/>
              </a:spcAft>
              <a:buNone/>
            </a:pPr>
            <a:r>
              <a:rPr lang="de-DE" noProof="0"/>
              <a:t>Fünfte Ebene</a:t>
            </a:r>
          </a:p>
        </p:txBody>
      </p:sp>
      <p:sp>
        <p:nvSpPr>
          <p:cNvPr id="6" name="Datumsplatzhalt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pPr rtl="0"/>
            <a:fld id="{A8748828-F6EB-4704-9353-51DD373A1B63}" type="datetime1">
              <a:rPr lang="de-DE" noProof="0"/>
              <a:t>12.04.2023</a:t>
            </a:fld>
            <a:endParaRPr lang="de-DE" noProof="0"/>
          </a:p>
        </p:txBody>
      </p:sp>
      <p:sp>
        <p:nvSpPr>
          <p:cNvPr id="7" name="Fußzeilenplatzhalt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pPr rtl="0"/>
            <a:endParaRPr lang="de-DE" noProof="0"/>
          </a:p>
        </p:txBody>
      </p:sp>
      <p:sp>
        <p:nvSpPr>
          <p:cNvPr id="8" name="Foliennummernplatzhalt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pPr rtl="0"/>
            <a:fld id="{9860EDB8-5305-433F-BE41-D7A86D811DB3}" type="slidenum">
              <a:rPr lang="de-DE" noProof="0"/>
              <a:pPr rtl="0"/>
              <a:t>‹Nr.›</a:t>
            </a:fld>
            <a:endParaRPr lang="de-DE" noProof="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schnittsüberschrift">
    <p:spTree>
      <p:nvGrpSpPr>
        <p:cNvPr id="1" name=""/>
        <p:cNvGrpSpPr/>
        <p:nvPr/>
      </p:nvGrpSpPr>
      <p:grpSpPr>
        <a:xfrm>
          <a:off x="0" y="0"/>
          <a:ext cx="0" cy="0"/>
          <a:chOff x="0" y="0"/>
          <a:chExt cx="0" cy="0"/>
        </a:xfrm>
      </p:grpSpPr>
      <p:sp>
        <p:nvSpPr>
          <p:cNvPr id="9" name="Rechteck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sz="1800" noProof="0"/>
          </a:p>
        </p:txBody>
      </p:sp>
      <p:sp>
        <p:nvSpPr>
          <p:cNvPr id="10" name="Rechteck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sz="1800" noProof="0"/>
          </a:p>
        </p:txBody>
      </p:sp>
      <p:sp>
        <p:nvSpPr>
          <p:cNvPr id="2" name="Titel 1"/>
          <p:cNvSpPr>
            <a:spLocks noGrp="1"/>
          </p:cNvSpPr>
          <p:nvPr>
            <p:ph type="title" hasCustomPrompt="1"/>
          </p:nvPr>
        </p:nvSpPr>
        <p:spPr>
          <a:xfrm>
            <a:off x="521208" y="1536192"/>
            <a:ext cx="6876288" cy="640080"/>
          </a:xfrm>
        </p:spPr>
        <p:txBody>
          <a:bodyPr rtlCol="0">
            <a:normAutofit/>
          </a:bodyPr>
          <a:lstStyle>
            <a:lvl1pPr>
              <a:defRPr sz="3600">
                <a:solidFill>
                  <a:schemeClr val="bg1"/>
                </a:solidFill>
              </a:defRPr>
            </a:lvl1pPr>
          </a:lstStyle>
          <a:p>
            <a:pPr rtl="0"/>
            <a:r>
              <a:rPr lang="de-DE" noProof="0"/>
              <a:t>Titelmasterformat durch Klicken bearbeiten</a:t>
            </a:r>
          </a:p>
        </p:txBody>
      </p:sp>
      <p:sp>
        <p:nvSpPr>
          <p:cNvPr id="7" name="Inhaltsplatzhalter 6"/>
          <p:cNvSpPr>
            <a:spLocks noGrp="1"/>
          </p:cNvSpPr>
          <p:nvPr>
            <p:ph sz="quarter" idx="13" hasCustomPrompt="1"/>
          </p:nvPr>
        </p:nvSpPr>
        <p:spPr>
          <a:xfrm>
            <a:off x="539496" y="2560320"/>
            <a:ext cx="9445752" cy="3977640"/>
          </a:xfrm>
        </p:spPr>
        <p:txBody>
          <a:bodyPr vert="horz" lIns="91440" tIns="45720" rIns="91440" bIns="45720" rtlCol="0">
            <a:normAutofit/>
          </a:bodyPr>
          <a:lstStyle>
            <a:lvl1pPr>
              <a:defRPr lang="en-US" sz="2400">
                <a:solidFill>
                  <a:schemeClr val="tx1">
                    <a:lumMod val="75000"/>
                    <a:lumOff val="25000"/>
                  </a:schemeClr>
                </a:solidFill>
                <a:latin typeface="+mj-lt"/>
              </a:defRPr>
            </a:lvl1pPr>
            <a:lvl2pPr>
              <a:defRPr lang="en-US" sz="1200" dirty="0">
                <a:solidFill>
                  <a:schemeClr val="tx1">
                    <a:lumMod val="75000"/>
                    <a:lumOff val="25000"/>
                  </a:schemeClr>
                </a:solidFill>
              </a:defRPr>
            </a:lvl2pPr>
            <a:lvl3pPr>
              <a:defRPr lang="en-US" sz="1200" dirty="0">
                <a:solidFill>
                  <a:schemeClr val="tx1">
                    <a:lumMod val="75000"/>
                    <a:lumOff val="25000"/>
                  </a:schemeClr>
                </a:solidFill>
              </a:defRPr>
            </a:lvl3pPr>
            <a:lvl4pPr>
              <a:defRPr lang="en-US" sz="1200" dirty="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rtl="0">
              <a:lnSpc>
                <a:spcPct val="150000"/>
              </a:lnSpc>
              <a:spcBef>
                <a:spcPts val="1000"/>
              </a:spcBef>
              <a:spcAft>
                <a:spcPts val="1200"/>
              </a:spcAft>
              <a:buNone/>
            </a:pPr>
            <a:r>
              <a:rPr lang="de-DE" noProof="0"/>
              <a:t>Textmasterformat durch Klicken bearbeiten</a:t>
            </a:r>
          </a:p>
          <a:p>
            <a:pPr marL="0" lvl="1" indent="0" rtl="0">
              <a:lnSpc>
                <a:spcPct val="150000"/>
              </a:lnSpc>
              <a:spcBef>
                <a:spcPts val="1000"/>
              </a:spcBef>
              <a:spcAft>
                <a:spcPts val="1200"/>
              </a:spcAft>
              <a:buNone/>
            </a:pPr>
            <a:r>
              <a:rPr lang="de-DE" noProof="0"/>
              <a:t>Zweite Ebene</a:t>
            </a:r>
          </a:p>
          <a:p>
            <a:pPr marL="0" lvl="2" indent="0" rtl="0">
              <a:lnSpc>
                <a:spcPct val="150000"/>
              </a:lnSpc>
              <a:spcBef>
                <a:spcPts val="1000"/>
              </a:spcBef>
              <a:spcAft>
                <a:spcPts val="1200"/>
              </a:spcAft>
              <a:buNone/>
            </a:pPr>
            <a:r>
              <a:rPr lang="de-DE" noProof="0"/>
              <a:t>Dritte Ebene</a:t>
            </a:r>
          </a:p>
          <a:p>
            <a:pPr marL="0" lvl="3" indent="0" rtl="0">
              <a:lnSpc>
                <a:spcPct val="150000"/>
              </a:lnSpc>
              <a:spcBef>
                <a:spcPts val="1000"/>
              </a:spcBef>
              <a:spcAft>
                <a:spcPts val="1200"/>
              </a:spcAft>
              <a:buNone/>
            </a:pPr>
            <a:r>
              <a:rPr lang="de-DE" noProof="0"/>
              <a:t>Vierte Ebene</a:t>
            </a:r>
          </a:p>
          <a:p>
            <a:pPr marL="0" lvl="4" indent="0" rtl="0">
              <a:lnSpc>
                <a:spcPct val="150000"/>
              </a:lnSpc>
              <a:spcBef>
                <a:spcPts val="1000"/>
              </a:spcBef>
              <a:spcAft>
                <a:spcPts val="1200"/>
              </a:spcAft>
              <a:buNone/>
            </a:pPr>
            <a:r>
              <a:rPr lang="de-DE" noProof="0"/>
              <a:t>Fünfte Ebene</a:t>
            </a:r>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bschnittsüberschrift">
    <p:spTree>
      <p:nvGrpSpPr>
        <p:cNvPr id="1" name=""/>
        <p:cNvGrpSpPr/>
        <p:nvPr/>
      </p:nvGrpSpPr>
      <p:grpSpPr>
        <a:xfrm>
          <a:off x="0" y="0"/>
          <a:ext cx="0" cy="0"/>
          <a:chOff x="0" y="0"/>
          <a:chExt cx="0" cy="0"/>
        </a:xfrm>
      </p:grpSpPr>
      <p:sp>
        <p:nvSpPr>
          <p:cNvPr id="9" name="Rechteck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sz="1800" noProof="0"/>
          </a:p>
        </p:txBody>
      </p:sp>
      <p:sp>
        <p:nvSpPr>
          <p:cNvPr id="10" name="Rechteck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sz="1800" noProof="0"/>
          </a:p>
        </p:txBody>
      </p:sp>
      <p:sp>
        <p:nvSpPr>
          <p:cNvPr id="2" name="Titel 1"/>
          <p:cNvSpPr>
            <a:spLocks noGrp="1"/>
          </p:cNvSpPr>
          <p:nvPr>
            <p:ph type="title" hasCustomPrompt="1"/>
          </p:nvPr>
        </p:nvSpPr>
        <p:spPr>
          <a:xfrm>
            <a:off x="521208" y="1536192"/>
            <a:ext cx="6876288" cy="640080"/>
          </a:xfrm>
        </p:spPr>
        <p:txBody>
          <a:bodyPr rtlCol="0">
            <a:normAutofit/>
          </a:bodyPr>
          <a:lstStyle>
            <a:lvl1pPr>
              <a:defRPr sz="3600">
                <a:solidFill>
                  <a:schemeClr val="bg1"/>
                </a:solidFill>
              </a:defRPr>
            </a:lvl1pPr>
          </a:lstStyle>
          <a:p>
            <a:pPr rtl="0"/>
            <a:r>
              <a:rPr lang="de-DE" noProof="0"/>
              <a:t>Titelmasterformat durch Klicken bearbeiten</a:t>
            </a:r>
          </a:p>
        </p:txBody>
      </p:sp>
      <p:sp>
        <p:nvSpPr>
          <p:cNvPr id="7" name="Inhaltsplatzhalter 6"/>
          <p:cNvSpPr>
            <a:spLocks noGrp="1"/>
          </p:cNvSpPr>
          <p:nvPr>
            <p:ph sz="quarter" idx="13" hasCustomPrompt="1"/>
          </p:nvPr>
        </p:nvSpPr>
        <p:spPr>
          <a:xfrm>
            <a:off x="539496" y="2560320"/>
            <a:ext cx="9445752" cy="3977640"/>
          </a:xfrm>
        </p:spPr>
        <p:txBody>
          <a:bodyPr vert="horz" lIns="91440" tIns="45720" rIns="91440" bIns="45720" rtlCol="0">
            <a:normAutofit/>
          </a:bodyPr>
          <a:lstStyle>
            <a:lvl1pPr>
              <a:defRPr lang="en-US" sz="2400">
                <a:solidFill>
                  <a:schemeClr val="tx1">
                    <a:lumMod val="75000"/>
                    <a:lumOff val="25000"/>
                  </a:schemeClr>
                </a:solidFill>
                <a:latin typeface="+mj-lt"/>
              </a:defRPr>
            </a:lvl1pPr>
            <a:lvl2pPr>
              <a:defRPr lang="en-US" sz="1200" dirty="0">
                <a:solidFill>
                  <a:schemeClr val="tx1">
                    <a:lumMod val="75000"/>
                    <a:lumOff val="25000"/>
                  </a:schemeClr>
                </a:solidFill>
              </a:defRPr>
            </a:lvl2pPr>
            <a:lvl3pPr>
              <a:defRPr lang="en-US" sz="1200" dirty="0">
                <a:solidFill>
                  <a:schemeClr val="tx1">
                    <a:lumMod val="75000"/>
                    <a:lumOff val="25000"/>
                  </a:schemeClr>
                </a:solidFill>
              </a:defRPr>
            </a:lvl3pPr>
            <a:lvl4pPr>
              <a:defRPr lang="en-US" sz="1200" dirty="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rtl="0">
              <a:lnSpc>
                <a:spcPct val="150000"/>
              </a:lnSpc>
              <a:spcBef>
                <a:spcPts val="1000"/>
              </a:spcBef>
              <a:spcAft>
                <a:spcPts val="1200"/>
              </a:spcAft>
              <a:buNone/>
            </a:pPr>
            <a:r>
              <a:rPr lang="de-DE" noProof="0"/>
              <a:t>Textmasterformat durch Klicken bearbeiten</a:t>
            </a:r>
          </a:p>
          <a:p>
            <a:pPr marL="0" lvl="1" indent="0" rtl="0">
              <a:lnSpc>
                <a:spcPct val="150000"/>
              </a:lnSpc>
              <a:spcBef>
                <a:spcPts val="1000"/>
              </a:spcBef>
              <a:spcAft>
                <a:spcPts val="1200"/>
              </a:spcAft>
              <a:buNone/>
            </a:pPr>
            <a:r>
              <a:rPr lang="de-DE" noProof="0"/>
              <a:t>Zweite Ebene</a:t>
            </a:r>
          </a:p>
          <a:p>
            <a:pPr marL="0" lvl="2" indent="0" rtl="0">
              <a:lnSpc>
                <a:spcPct val="150000"/>
              </a:lnSpc>
              <a:spcBef>
                <a:spcPts val="1000"/>
              </a:spcBef>
              <a:spcAft>
                <a:spcPts val="1200"/>
              </a:spcAft>
              <a:buNone/>
            </a:pPr>
            <a:r>
              <a:rPr lang="de-DE" noProof="0"/>
              <a:t>Dritte Ebene</a:t>
            </a:r>
          </a:p>
          <a:p>
            <a:pPr marL="0" lvl="3" indent="0" rtl="0">
              <a:lnSpc>
                <a:spcPct val="150000"/>
              </a:lnSpc>
              <a:spcBef>
                <a:spcPts val="1000"/>
              </a:spcBef>
              <a:spcAft>
                <a:spcPts val="1200"/>
              </a:spcAft>
              <a:buNone/>
            </a:pPr>
            <a:r>
              <a:rPr lang="de-DE" noProof="0"/>
              <a:t>Vierte Ebene</a:t>
            </a:r>
          </a:p>
          <a:p>
            <a:pPr marL="0" lvl="4" indent="0" rtl="0">
              <a:lnSpc>
                <a:spcPct val="150000"/>
              </a:lnSpc>
              <a:spcBef>
                <a:spcPts val="1000"/>
              </a:spcBef>
              <a:spcAft>
                <a:spcPts val="1200"/>
              </a:spcAft>
              <a:buNone/>
            </a:pPr>
            <a:r>
              <a:rPr lang="de-DE" noProof="0"/>
              <a:t>Fünfte Ebene</a:t>
            </a:r>
          </a:p>
        </p:txBody>
      </p:sp>
    </p:spTree>
    <p:extLst>
      <p:ext uri="{BB962C8B-B14F-4D97-AF65-F5344CB8AC3E}">
        <p14:creationId xmlns:p14="http://schemas.microsoft.com/office/powerpoint/2010/main" val="1335655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9" name="Rechteck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de-DE" sz="1800" noProof="0"/>
          </a:p>
        </p:txBody>
      </p:sp>
      <p:cxnSp>
        <p:nvCxnSpPr>
          <p:cNvPr id="12" name="Gerader Verbinde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el 3"/>
          <p:cNvSpPr>
            <a:spLocks noGrp="1"/>
          </p:cNvSpPr>
          <p:nvPr>
            <p:ph type="title" hasCustomPrompt="1"/>
          </p:nvPr>
        </p:nvSpPr>
        <p:spPr>
          <a:xfrm>
            <a:off x="521207" y="448056"/>
            <a:ext cx="6877119" cy="640080"/>
          </a:xfrm>
        </p:spPr>
        <p:txBody>
          <a:bodyPr rtlCol="0" anchor="b" anchorCtr="0">
            <a:normAutofit/>
          </a:bodyPr>
          <a:lstStyle>
            <a:lvl1pPr>
              <a:defRPr sz="2800">
                <a:solidFill>
                  <a:schemeClr val="bg2">
                    <a:lumMod val="25000"/>
                  </a:schemeClr>
                </a:solidFill>
              </a:defRPr>
            </a:lvl1pPr>
          </a:lstStyle>
          <a:p>
            <a:pPr rtl="0"/>
            <a:r>
              <a:rPr lang="de-DE" noProof="0"/>
              <a:t>Titelmasterformat durch Klicken bearbeiten</a:t>
            </a:r>
          </a:p>
        </p:txBody>
      </p:sp>
      <p:sp>
        <p:nvSpPr>
          <p:cNvPr id="3" name="Inhaltsplatzhalter 2"/>
          <p:cNvSpPr>
            <a:spLocks noGrp="1"/>
          </p:cNvSpPr>
          <p:nvPr>
            <p:ph sz="quarter" idx="10" hasCustomPrompt="1"/>
          </p:nvPr>
        </p:nvSpPr>
        <p:spPr>
          <a:xfrm>
            <a:off x="539496" y="1435608"/>
            <a:ext cx="4416552" cy="3977640"/>
          </a:xfrm>
        </p:spPr>
        <p:txBody>
          <a:bodyPr vert="horz" lIns="91440" tIns="45720" rIns="91440" bIns="45720" rtlCol="0">
            <a:normAutofit/>
          </a:bodyPr>
          <a:lstStyle>
            <a:lvl1pPr>
              <a:defRPr lang="en-US" sz="1200">
                <a:solidFill>
                  <a:schemeClr val="tx1">
                    <a:lumMod val="75000"/>
                    <a:lumOff val="25000"/>
                  </a:schemeClr>
                </a:solidFill>
              </a:defRPr>
            </a:lvl1pPr>
            <a:lvl2pPr>
              <a:defRPr lang="en-US" sz="1200">
                <a:solidFill>
                  <a:schemeClr val="tx1">
                    <a:lumMod val="75000"/>
                    <a:lumOff val="25000"/>
                  </a:schemeClr>
                </a:solidFill>
              </a:defRPr>
            </a:lvl2pPr>
            <a:lvl3pPr>
              <a:defRPr lang="en-US" sz="1200">
                <a:solidFill>
                  <a:schemeClr val="tx1">
                    <a:lumMod val="75000"/>
                    <a:lumOff val="25000"/>
                  </a:schemeClr>
                </a:solidFill>
              </a:defRPr>
            </a:lvl3pPr>
            <a:lvl4pPr>
              <a:defRPr lang="en-US" sz="1200">
                <a:solidFill>
                  <a:schemeClr val="tx1">
                    <a:lumMod val="75000"/>
                    <a:lumOff val="25000"/>
                  </a:schemeClr>
                </a:solidFill>
              </a:defRPr>
            </a:lvl4pPr>
            <a:lvl5pPr>
              <a:defRPr lang="en-US" sz="1200">
                <a:solidFill>
                  <a:schemeClr val="tx1">
                    <a:lumMod val="75000"/>
                    <a:lumOff val="25000"/>
                  </a:schemeClr>
                </a:solidFill>
              </a:defRPr>
            </a:lvl5pPr>
          </a:lstStyle>
          <a:p>
            <a:pPr marL="0" lvl="0" indent="0" rtl="0">
              <a:lnSpc>
                <a:spcPct val="150000"/>
              </a:lnSpc>
              <a:spcBef>
                <a:spcPts val="1000"/>
              </a:spcBef>
              <a:spcAft>
                <a:spcPts val="1200"/>
              </a:spcAft>
              <a:buNone/>
            </a:pPr>
            <a:r>
              <a:rPr lang="de-DE" noProof="0"/>
              <a:t>Textmasterformat durch Klicken bearbeiten</a:t>
            </a:r>
          </a:p>
          <a:p>
            <a:pPr marL="0" lvl="1" indent="0" rtl="0">
              <a:lnSpc>
                <a:spcPct val="150000"/>
              </a:lnSpc>
              <a:spcBef>
                <a:spcPts val="1000"/>
              </a:spcBef>
              <a:spcAft>
                <a:spcPts val="1200"/>
              </a:spcAft>
              <a:buNone/>
            </a:pPr>
            <a:r>
              <a:rPr lang="de-DE" noProof="0"/>
              <a:t>Zweite Ebene</a:t>
            </a:r>
          </a:p>
          <a:p>
            <a:pPr marL="0" lvl="2" indent="0" rtl="0">
              <a:lnSpc>
                <a:spcPct val="150000"/>
              </a:lnSpc>
              <a:spcBef>
                <a:spcPts val="1000"/>
              </a:spcBef>
              <a:spcAft>
                <a:spcPts val="1200"/>
              </a:spcAft>
              <a:buNone/>
            </a:pPr>
            <a:r>
              <a:rPr lang="de-DE" noProof="0"/>
              <a:t>Dritte Ebene</a:t>
            </a:r>
          </a:p>
          <a:p>
            <a:pPr marL="0" lvl="3" indent="0" rtl="0">
              <a:lnSpc>
                <a:spcPct val="150000"/>
              </a:lnSpc>
              <a:spcBef>
                <a:spcPts val="1000"/>
              </a:spcBef>
              <a:spcAft>
                <a:spcPts val="1200"/>
              </a:spcAft>
              <a:buNone/>
            </a:pPr>
            <a:r>
              <a:rPr lang="de-DE" noProof="0"/>
              <a:t>Vierte Ebene</a:t>
            </a:r>
          </a:p>
          <a:p>
            <a:pPr marL="0" lvl="4" indent="0" rtl="0">
              <a:lnSpc>
                <a:spcPct val="150000"/>
              </a:lnSpc>
              <a:spcBef>
                <a:spcPts val="1000"/>
              </a:spcBef>
              <a:spcAft>
                <a:spcPts val="1200"/>
              </a:spcAft>
              <a:buNone/>
            </a:pPr>
            <a:r>
              <a:rPr lang="de-DE" noProof="0"/>
              <a:t>Fünfte Ebene</a:t>
            </a:r>
          </a:p>
        </p:txBody>
      </p:sp>
      <p:sp>
        <p:nvSpPr>
          <p:cNvPr id="6" name="Datumsplatzhalt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pPr rtl="0"/>
            <a:fld id="{A8748828-F6EB-4704-9353-51DD373A1B63}" type="datetime1">
              <a:rPr lang="de-DE" noProof="0"/>
              <a:t>12.04.2023</a:t>
            </a:fld>
            <a:endParaRPr lang="de-DE" noProof="0"/>
          </a:p>
        </p:txBody>
      </p:sp>
      <p:sp>
        <p:nvSpPr>
          <p:cNvPr id="7" name="Fußzeilenplatzhalt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pPr rtl="0"/>
            <a:endParaRPr lang="de-DE" noProof="0"/>
          </a:p>
        </p:txBody>
      </p:sp>
      <p:sp>
        <p:nvSpPr>
          <p:cNvPr id="8" name="Foliennummernplatzhalt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pPr rtl="0"/>
            <a:fld id="{9860EDB8-5305-433F-BE41-D7A86D811DB3}" type="slidenum">
              <a:rPr lang="de-DE" noProof="0"/>
              <a:pPr rtl="0"/>
              <a:t>‹Nr.›</a:t>
            </a:fld>
            <a:endParaRPr lang="de-DE" noProof="0"/>
          </a:p>
        </p:txBody>
      </p:sp>
    </p:spTree>
    <p:extLst>
      <p:ext uri="{BB962C8B-B14F-4D97-AF65-F5344CB8AC3E}">
        <p14:creationId xmlns:p14="http://schemas.microsoft.com/office/powerpoint/2010/main" val="2185836540"/>
      </p:ext>
    </p:extLst>
  </p:cSld>
  <p:clrMapOvr>
    <a:masterClrMapping/>
  </p:clrMapOvr>
</p:sldLayout>
</file>

<file path=ppt/slideLayouts/slideLayout6.xml><?xml version="1.0" encoding="utf-8"?>
<p:sldLayout xmlns:p14="http://schemas.microsoft.com/office/powerpoint/2010/main"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7" name="Rechteck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sz="1800" noProof="0"/>
          </a:p>
        </p:txBody>
      </p:sp>
      <p:sp>
        <p:nvSpPr>
          <p:cNvPr id="2" name="Titel 1"/>
          <p:cNvSpPr>
            <a:spLocks noGrp="1"/>
          </p:cNvSpPr>
          <p:nvPr>
            <p:ph type="title" hasCustomPrompt="1"/>
          </p:nvPr>
        </p:nvSpPr>
        <p:spPr/>
        <p:txBody>
          <a:bodyPr rtlCol="0"/>
          <a:lstStyle/>
          <a:p>
            <a:pPr rtl="0"/>
            <a:r>
              <a:rPr lang="de-DE" noProof="0"/>
              <a:t>Titelmasterformat durch Klicken bearbeiten</a:t>
            </a:r>
          </a:p>
        </p:txBody>
      </p:sp>
    </p:spTree>
    <p:extLst>
      <p:ext uri="{BB962C8B-B14F-4D97-AF65-F5344CB8AC3E}">
        <p14:creationId xmlns:p14="http://schemas.microsoft.com/office/powerpoint/2010/main" val="171854949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&#65279;<?xml version="1.0" encoding="utf-8"?><Relationships xmlns="http://schemas.openxmlformats.org/package/2006/relationships"><Relationship Type="http://schemas.openxmlformats.org/officeDocument/2006/relationships/theme" Target="/ppt/slideMasters/theme/theme4.xml" Id="Re04b243c4f3d4768" /><Relationship Type="http://schemas.openxmlformats.org/officeDocument/2006/relationships/slideLayout" Target="/ppt/slideLayouts/slideLayout4.xml" Id="R6ccc9cf347c84767" /><Relationship Type="http://schemas.openxmlformats.org/officeDocument/2006/relationships/slideLayout" Target="/ppt/slideLayouts/slideLayout5.xml" Id="R24db6af9e77d482b" /><Relationship Type="http://schemas.openxmlformats.org/officeDocument/2006/relationships/slideLayout" Target="/ppt/slideLayouts/slideLayout6.xml" Id="R1afd95b0dba04c56"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hteck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de-DE" sz="1800" noProof="0"/>
          </a:p>
        </p:txBody>
      </p:sp>
      <p:sp>
        <p:nvSpPr>
          <p:cNvPr id="2" name="Titelplatzhalt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pPr rtl="0"/>
            <a:r>
              <a:rPr lang="de-DE" noProof="0"/>
              <a:t>Titelmasterformat durch Klicken bearbeiten</a:t>
            </a:r>
          </a:p>
        </p:txBody>
      </p:sp>
      <p:sp>
        <p:nvSpPr>
          <p:cNvPr id="3" name="Textplatzhalt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rtl="0"/>
            <a:r>
              <a:rPr lang="de-DE" noProof="0"/>
              <a:t>Textmasterformat durch Klicken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4" name="Datumsplatzhalt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pPr rtl="0"/>
            <a:fld id="{3BAA270F-9618-4C37-A567-2E8C03DB9594}" type="datetime1">
              <a:rPr lang="de-DE" noProof="0"/>
              <a:t>12.04.2023</a:t>
            </a:fld>
            <a:endParaRPr lang="de-DE" noProof="0" dirty="0"/>
          </a:p>
        </p:txBody>
      </p:sp>
      <p:sp>
        <p:nvSpPr>
          <p:cNvPr id="5" name="Fußzeilenplatzhalt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pPr rtl="0"/>
            <a:endParaRPr lang="de-DE" noProof="0"/>
          </a:p>
        </p:txBody>
      </p:sp>
      <p:sp>
        <p:nvSpPr>
          <p:cNvPr id="6" name="Foliennummernplatzhalt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pPr rtl="0"/>
            <a:fld id="{9860EDB8-5305-433F-BE41-D7A86D811DB3}" type="slidenum">
              <a:rPr lang="de-DE" noProof="0"/>
              <a:pPr rtl="0"/>
              <a:t>‹Nr.›</a:t>
            </a:fld>
            <a:endParaRPr lang="de-DE" noProof="0"/>
          </a:p>
        </p:txBody>
      </p:sp>
      <p:cxnSp>
        <p:nvCxnSpPr>
          <p:cNvPr id="8" name="Gerader Verbinde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sldNum="0" hdr="0" ftr="0" dt="0"/>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p14="http://schemas.microsoft.com/office/powerpoint/2010/main"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hteck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de-DE" sz="1800" noProof="0"/>
          </a:p>
        </p:txBody>
      </p:sp>
      <p:sp>
        <p:nvSpPr>
          <p:cNvPr id="2" name="Titelplatzhalt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pPr rtl="0"/>
            <a:r>
              <a:rPr lang="de-DE" noProof="0"/>
              <a:t>Titelmasterformat durch Klicken bearbeiten</a:t>
            </a:r>
          </a:p>
        </p:txBody>
      </p:sp>
      <p:sp>
        <p:nvSpPr>
          <p:cNvPr id="3" name="Textplatzhalt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rtl="0"/>
            <a:r>
              <a:rPr lang="de-DE" noProof="0"/>
              <a:t>Textmasterformat durch Klicken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4" name="Datumsplatzhalt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pPr rtl="0"/>
            <a:fld id="{3BAA270F-9618-4C37-A567-2E8C03DB9594}" type="datetime1">
              <a:rPr lang="de-DE" noProof="0"/>
              <a:t>12.04.2023</a:t>
            </a:fld>
            <a:endParaRPr lang="de-DE" noProof="0" dirty="0"/>
          </a:p>
        </p:txBody>
      </p:sp>
      <p:sp>
        <p:nvSpPr>
          <p:cNvPr id="5" name="Fußzeilenplatzhalt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pPr rtl="0"/>
            <a:endParaRPr lang="de-DE" noProof="0"/>
          </a:p>
        </p:txBody>
      </p:sp>
      <p:sp>
        <p:nvSpPr>
          <p:cNvPr id="6" name="Foliennummernplatzhalt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pPr rtl="0"/>
            <a:fld id="{9860EDB8-5305-433F-BE41-D7A86D811DB3}" type="slidenum">
              <a:rPr lang="de-DE" noProof="0"/>
              <a:pPr rtl="0"/>
              <a:t>‹Nr.›</a:t>
            </a:fld>
            <a:endParaRPr lang="de-DE" noProof="0"/>
          </a:p>
        </p:txBody>
      </p:sp>
      <p:cxnSp>
        <p:nvCxnSpPr>
          <p:cNvPr id="8" name="Gerader Verbinde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51" r:id="R1afd95b0dba04c56"/>
    <p:sldLayoutId id="2147483650" r:id="R24db6af9e77d482b"/>
    <p:sldLayoutId id="2147483649" r:id="R6ccc9cf347c84767"/>
  </p:sldLayoutIdLst>
  <p:hf sldNum="0" hdr="0" ftr="0" dt="0"/>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theme/theme4.xml><?xml version="1.0" encoding="utf-8"?>
<a:theme xmlns:thm15="http://schemas.microsoft.com/office/thememl/2012/main" xmlns:a="http://schemas.openxmlformats.org/drawingml/2006/main" name="WillkommenDok">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60957316_TF10001108_Win32" id="{A9A00829-54C9-4004-8555-6D23DE1943FD}" vid="{DB0A66CA-428B-4F1F-9B5C-8FB6DE3D3D8A}"/>
    </a:ext>
  </a:extLst>
</a:theme>
</file>

<file path=ppt/slides/_rels/slide1.xml.rels>&#65279;<?xml version="1.0" encoding="utf-8"?><Relationships xmlns="http://schemas.openxmlformats.org/package/2006/relationships"><Relationship Type="http://schemas.openxmlformats.org/officeDocument/2006/relationships/image" Target="/ppt/media/image.bin" Id="R6d304a04ab674c2e" /><Relationship Type="http://schemas.openxmlformats.org/officeDocument/2006/relationships/tags" Target="/ppt/slides/tags/tag12.xml" Id="Rdbf83d76806741e3" /><Relationship Type="http://schemas.openxmlformats.org/officeDocument/2006/relationships/notesSlide" Target="/ppt/notesSlides/notesSlide1.xml" Id="R57db5474096d458f" /><Relationship Type="http://schemas.openxmlformats.org/officeDocument/2006/relationships/slideLayout" Target="/ppt/slideLayouts/slideLayout6.xml" Id="R35575484dd144f17" /></Relationships>
</file>

<file path=ppt/slides/_rels/slide2.xml.rels>&#65279;<?xml version="1.0" encoding="utf-8"?><Relationships xmlns="http://schemas.openxmlformats.org/package/2006/relationships"><Relationship Type="http://schemas.openxmlformats.org/officeDocument/2006/relationships/image" Target="/ppt/media/image2.bin" Id="R1dd1eab987014312" /><Relationship Type="http://schemas.openxmlformats.org/officeDocument/2006/relationships/tags" Target="/ppt/slides/tags/tag13.xml" Id="R9aadc461ed034882" /><Relationship Type="http://schemas.openxmlformats.org/officeDocument/2006/relationships/notesSlide" Target="/ppt/notesSlides/notesSlide2.xml" Id="R9eaabadb2475462b" /><Relationship Type="http://schemas.openxmlformats.org/officeDocument/2006/relationships/slideLayout" Target="/ppt/slideLayouts/slideLayout5.xml" Id="R02899afd6aa5416a" /></Relationships>
</file>

<file path=ppt/slides/_rels/slide3.xml.rels>&#65279;<?xml version="1.0" encoding="utf-8"?><Relationships xmlns="http://schemas.openxmlformats.org/package/2006/relationships"><Relationship Type="http://schemas.openxmlformats.org/officeDocument/2006/relationships/image" Target="/ppt/media/image3.bin" Id="Rcbb1624729c5408d" /><Relationship Type="http://schemas.openxmlformats.org/officeDocument/2006/relationships/image" Target="/ppt/media/image4.bin" Id="Rbf0a5f96fa42414d" /><Relationship Type="http://schemas.openxmlformats.org/officeDocument/2006/relationships/tags" Target="/ppt/slides/tags/tag14.xml" Id="Rbe7bbc08c0b74af2" /><Relationship Type="http://schemas.openxmlformats.org/officeDocument/2006/relationships/notesSlide" Target="/ppt/notesSlides/notesSlide3.xml" Id="R44879997ec1247f8" /><Relationship Type="http://schemas.openxmlformats.org/officeDocument/2006/relationships/slideLayout" Target="/ppt/slideLayouts/slideLayout5.xml" Id="Rd5c28f251f07470f" /></Relationships>
</file>

<file path=ppt/slides/_rels/slide4.xml.rels>&#65279;<?xml version="1.0" encoding="utf-8"?><Relationships xmlns="http://schemas.openxmlformats.org/package/2006/relationships"><Relationship Type="http://schemas.openxmlformats.org/officeDocument/2006/relationships/image" Target="/ppt/media/image5.bin" Id="Re1d54a0b248b4ce7" /><Relationship Type="http://schemas.openxmlformats.org/officeDocument/2006/relationships/video" Target="/media/mediadata.mp4" Id="Ra589a20e465c4ffc" /><Relationship Type="http://schemas.microsoft.com/office/2007/relationships/media" Target="/media/mediadata.mp4" Id="Rb41ffdc8f4154acd" /><Relationship Type="http://schemas.microsoft.com/office/2017/04/relationships/track" Target="/ppt/slides/udata/data.vtt" Id="R390c30de68b2427a" /><Relationship Type="http://schemas.openxmlformats.org/officeDocument/2006/relationships/tags" Target="/ppt/slides/tags/tag15.xml" Id="R75ab3bd16cef4786" /><Relationship Type="http://schemas.openxmlformats.org/officeDocument/2006/relationships/notesSlide" Target="/ppt/notesSlides/notesSlide4.xml" Id="Rc5cad97d06464075" /><Relationship Type="http://schemas.openxmlformats.org/officeDocument/2006/relationships/slideLayout" Target="/ppt/slideLayouts/slideLayout5.xml" Id="R1fbee1d0edba42d9" /></Relationships>
</file>

<file path=ppt/slides/_rels/slide5.xml.rels>&#65279;<?xml version="1.0" encoding="utf-8"?><Relationships xmlns="http://schemas.openxmlformats.org/package/2006/relationships"><Relationship Type="http://schemas.openxmlformats.org/officeDocument/2006/relationships/image" Target="/ppt/media/image6.bin" Id="Redc56d18fc3845cc" /><Relationship Type="http://schemas.openxmlformats.org/officeDocument/2006/relationships/image" Target="/ppt/media/image7.bin" Id="Ra8937dfedeb3452d" /><Relationship Type="http://schemas.openxmlformats.org/officeDocument/2006/relationships/image" Target="/ppt/media/image8.bin" Id="Rec9cf0973ec1426f" /><Relationship Type="http://schemas.openxmlformats.org/officeDocument/2006/relationships/tags" Target="/ppt/slides/tags/tag16.xml" Id="Rf7253bddf8bc4738" /><Relationship Type="http://schemas.openxmlformats.org/officeDocument/2006/relationships/notesSlide" Target="/ppt/notesSlides/notesSlide5.xml" Id="R05e70de1ed7e44cc" /><Relationship Type="http://schemas.openxmlformats.org/officeDocument/2006/relationships/slideLayout" Target="/ppt/slideLayouts/slideLayout5.xml" Id="R5392c1e951b04e03" /></Relationships>
</file>

<file path=ppt/slides/_rels/slide6.xml.rels>&#65279;<?xml version="1.0" encoding="utf-8"?><Relationships xmlns="http://schemas.openxmlformats.org/package/2006/relationships"><Relationship Type="http://schemas.openxmlformats.org/officeDocument/2006/relationships/image" Target="/ppt/media/image9.bin" Id="R0a37f19d13d04d3f" /><Relationship Type="http://schemas.openxmlformats.org/officeDocument/2006/relationships/image" Target="/ppt/media/image10.bin" Id="Rfb38c0bc78074f61" /><Relationship Type="http://schemas.openxmlformats.org/officeDocument/2006/relationships/image" Target="/ppt/media/image11.bin" Id="R60e3592c9f6444d2" /><Relationship Type="http://schemas.openxmlformats.org/officeDocument/2006/relationships/tags" Target="/ppt/slides/tags/tag17.xml" Id="R7df4c1e989f4409e" /><Relationship Type="http://schemas.openxmlformats.org/officeDocument/2006/relationships/notesSlide" Target="/ppt/notesSlides/notesSlide6.xml" Id="Rc50826f9d3994ae3" /><Relationship Type="http://schemas.openxmlformats.org/officeDocument/2006/relationships/slideLayout" Target="/ppt/slideLayouts/slideLayout5.xml" Id="R6a3fb9aa89cf4b87" /></Relationships>
</file>

<file path=ppt/slides/_rels/slide7.xml.rels>&#65279;<?xml version="1.0" encoding="utf-8"?><Relationships xmlns="http://schemas.openxmlformats.org/package/2006/relationships"><Relationship Type="http://schemas.openxmlformats.org/officeDocument/2006/relationships/image" Target="/ppt/media/image12.bin" Id="R0162e999dc304efd" /><Relationship Type="http://schemas.openxmlformats.org/officeDocument/2006/relationships/image" Target="/ppt/media/image13.bin" Id="R0903c4b087f04812" /><Relationship Type="http://schemas.openxmlformats.org/officeDocument/2006/relationships/image" Target="/ppt/media/image14.bin" Id="Rad58fc624bf9405e" /><Relationship Type="http://schemas.openxmlformats.org/officeDocument/2006/relationships/image" Target="/ppt/media/image15.bin" Id="R634343d587e248d1" /><Relationship Type="http://schemas.openxmlformats.org/officeDocument/2006/relationships/tags" Target="/ppt/slides/tags/tag18.xml" Id="Rf547f6b7efff4809" /><Relationship Type="http://schemas.openxmlformats.org/officeDocument/2006/relationships/notesSlide" Target="/ppt/notesSlides/notesSlide7.xml" Id="R4b9c60855fa0446b" /><Relationship Type="http://schemas.openxmlformats.org/officeDocument/2006/relationships/slideLayout" Target="/ppt/slideLayouts/slideLayout5.xml" Id="Ra53f2b28fc334cfc" /></Relationships>
</file>

<file path=ppt/slides/_rels/slide8.xml.rels>&#65279;<?xml version="1.0" encoding="utf-8"?><Relationships xmlns="http://schemas.openxmlformats.org/package/2006/relationships"><Relationship Type="http://schemas.openxmlformats.org/officeDocument/2006/relationships/image" Target="/ppt/media/image16.bin" Id="Re4f720a2d8e242fc" /><Relationship Type="http://schemas.openxmlformats.org/officeDocument/2006/relationships/tags" Target="/ppt/slides/tags/tag19.xml" Id="Raa49b6bf009e43a1" /><Relationship Type="http://schemas.openxmlformats.org/officeDocument/2006/relationships/notesSlide" Target="/ppt/notesSlides/notesSlide8.xml" Id="Rbc045c03828f47ff" /><Relationship Type="http://schemas.openxmlformats.org/officeDocument/2006/relationships/slideLayout" Target="/ppt/slideLayouts/slideLayout5.xml" Id="Rd7afe07a0fc44a59" /></Relationships>
</file>

<file path=ppt/slides/_rels/slide9.xml.rels>&#65279;<?xml version="1.0" encoding="utf-8"?><Relationships xmlns="http://schemas.openxmlformats.org/package/2006/relationships"><Relationship Type="http://schemas.openxmlformats.org/officeDocument/2006/relationships/hyperlink" Target="http://go.microsoft.com/fwlink/?LinkId=617172" TargetMode="External" Id="R411c6edc00084555a0830339be092962" /><Relationship Type="http://schemas.openxmlformats.org/officeDocument/2006/relationships/hyperlink" Target="http://go.microsoft.com/fwlink/?LinkId=623327" TargetMode="External" Id="R848fa6208fba41b6aad38caaf832b625" /><Relationship Type="http://schemas.openxmlformats.org/officeDocument/2006/relationships/image" Target="/ppt/media/image17.bin" Id="R34df0a266b3349aa" /><Relationship Type="http://schemas.openxmlformats.org/officeDocument/2006/relationships/image" Target="/ppt/media/image18.bin" Id="R03debbbaf92b4083" /><Relationship Type="http://schemas.openxmlformats.org/officeDocument/2006/relationships/image" Target="/ppt/media/image19.bin" Id="R6eca778c58254828" /><Relationship Type="http://schemas.openxmlformats.org/officeDocument/2006/relationships/tags" Target="/ppt/slides/tags/tag110.xml" Id="R4405a54e26b6416e" /><Relationship Type="http://schemas.openxmlformats.org/officeDocument/2006/relationships/notesSlide" Target="/ppt/notesSlides/notesSlide9.xml" Id="Rd2f4f3631a2f4d8d" /><Relationship Type="http://schemas.openxmlformats.org/officeDocument/2006/relationships/slideLayout" Target="/ppt/slideLayouts/slideLayout4.xml" Id="Re93579f1068a43f1" /></Relationships>
</file>

<file path=ppt/slides/slide1.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838200" y="1164324"/>
            <a:ext cx="10515600" cy="2387600"/>
          </a:xfrm>
        </p:spPr>
        <p:txBody>
          <a:bodyPr rtlCol="0" anchor="ctr" anchorCtr="0">
            <a:normAutofit/>
          </a:bodyPr>
          <a:lstStyle/>
          <a:p>
            <a:pPr rtl="0"/>
            <a:r>
              <a:rPr lang="de-DE" sz="4800" dirty="0">
                <a:solidFill>
                  <a:schemeClr val="bg1"/>
                </a:solidFill>
              </a:rPr>
              <a:t>Willkommen bei PowerPoint</a:t>
            </a:r>
          </a:p>
        </p:txBody>
      </p:sp>
      <p:sp>
        <p:nvSpPr>
          <p:cNvPr id="3" name="Untertitel 2"/>
          <p:cNvSpPr>
            <a:spLocks noGrp="1"/>
          </p:cNvSpPr>
          <p:nvPr>
            <p:ph type="subTitle" idx="4294967295"/>
          </p:nvPr>
        </p:nvSpPr>
        <p:spPr>
          <a:xfrm>
            <a:off x="855620" y="2933105"/>
            <a:ext cx="9582736" cy="1137793"/>
          </a:xfrm>
        </p:spPr>
        <p:txBody>
          <a:bodyPr rtlCol="0">
            <a:normAutofit/>
          </a:bodyPr>
          <a:lstStyle/>
          <a:p>
            <a:pPr marL="0" indent="0" rtl="0">
              <a:buNone/>
            </a:pPr>
            <a:r>
              <a:rPr lang="de-DE" sz="2400">
                <a:solidFill>
                  <a:schemeClr val="bg1"/>
                </a:solidFill>
                <a:latin typeface="+mj-lt"/>
              </a:rPr>
              <a:t>Fünf Tipps, die Ihnen die Arbeit erleichtern</a:t>
            </a:r>
          </a:p>
        </p:txBody>
      </p:sp>
      <p:pic>
        <p:nvPicPr>
          <p:cNvPr id="4" name="Bild 3" descr="PowerPoint-Programmsymbol"/>
          <p:cNvPicPr>
            <a:picLocks noChangeAspect="1"/>
          </p:cNvPicPr>
          <p:nvPr/>
        </p:nvPicPr>
        <p:blipFill>
          <a:blip r:embed="R6d304a04ab674c2e"/>
          <a:srcRect/>
          <a:stretch/>
        </p:blipFill>
        <p:spPr bwMode="invGray">
          <a:xfrm>
            <a:off x="670216" y="5193062"/>
            <a:ext cx="822960" cy="822960"/>
          </a:xfrm>
          <a:prstGeom prst="rect">
            <a:avLst/>
          </a:prstGeom>
        </p:spPr>
      </p:pic>
    </p:spTree>
    <p:custDataLst>
      <p:tags r:id="Rdbf83d76806741e3"/>
    </p:custDataLst>
    <p:extLst>
      <p:ext uri="{BB962C8B-B14F-4D97-AF65-F5344CB8AC3E}">
        <p14:creationId xmlns:p14="http://schemas.microsoft.com/office/powerpoint/2010/main" val="2471807738"/>
      </p:ext>
    </p:extLst>
  </p:cSld>
  <p:clrMapOvr>
    <a:masterClrMapping/>
  </p:clrMapOvr>
</p:sld>
</file>

<file path=ppt/slides/slide2.xml><?xml version="1.0" encoding="utf-8"?>
<p:sld xmlns:p14="http://schemas.microsoft.com/office/powerpoint/2010/main" xmlns:mc="http://schemas.openxmlformats.org/markup-compatibility/2006"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a:xfrm>
            <a:off x="521207" y="448056"/>
            <a:ext cx="8977020" cy="640080"/>
          </a:xfrm>
        </p:spPr>
        <p:txBody>
          <a:bodyPr rtlCol="0">
            <a:noAutofit/>
          </a:bodyPr>
          <a:lstStyle/>
          <a:p>
            <a:pPr rtl="0"/>
            <a:r>
              <a:rPr lang="de-DE">
                <a:latin typeface="Segoe UI Light" panose="020B0502040204020203" pitchFamily="34" charset="0"/>
                <a:cs typeface="Segoe UI Light" panose="020B0502040204020203" pitchFamily="34" charset="0"/>
              </a:rPr>
              <a:t>Designer hilft Ihnen, Ihren Standpunkt zu vermitteln</a:t>
            </a:r>
          </a:p>
        </p:txBody>
      </p:sp>
      <p:sp>
        <p:nvSpPr>
          <p:cNvPr id="38" name="Inhaltsplatzhalter 17"/>
          <p:cNvSpPr txBox="1">
            <a:spLocks/>
          </p:cNvSpPr>
          <p:nvPr/>
        </p:nvSpPr>
        <p:spPr>
          <a:xfrm>
            <a:off x="541610" y="1524708"/>
            <a:ext cx="4321704"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r>
              <a:rPr lang="de-DE" sz="1100" dirty="0">
                <a:latin typeface="Segoe UI" panose="020B0502040204020203" pitchFamily="34" charset="0"/>
                <a:cs typeface="Segoe UI" panose="020B0502040204020203" pitchFamily="34" charset="0"/>
              </a:rPr>
              <a:t>PowerPoint Designer schlägt auf der Grundlage des Inhalts Ihrer Folien professionelle Designs für Ihre Präsentation vor. </a:t>
            </a:r>
          </a:p>
          <a:p>
            <a:pPr marL="0" lvl="0" indent="0" rtl="0">
              <a:spcAft>
                <a:spcPts val="600"/>
              </a:spcAft>
              <a:buNone/>
              <a:defRPr/>
            </a:pPr>
            <a:r>
              <a:rPr lang="de-DE" sz="1100" dirty="0">
                <a:latin typeface="Segoe UI" panose="020B0502040204020203" pitchFamily="34" charset="0"/>
                <a:cs typeface="Segoe UI" panose="020B0502040204020203" pitchFamily="34" charset="0"/>
              </a:rPr>
              <a:t>Das Feature Designer ist nur im Abonnement verfügbar. </a:t>
            </a:r>
            <a:r>
              <a:rPr lang="de-DE" sz="1100" dirty="0">
                <a:solidFill>
                  <a:prstClr val="black">
                    <a:lumMod val="75000"/>
                    <a:lumOff val="25000"/>
                  </a:prstClr>
                </a:solidFill>
                <a:latin typeface="Segoe UI" panose="020B0502040204020203" pitchFamily="34" charset="0"/>
                <a:cs typeface="Segoe UI" panose="020B0502040204020203" pitchFamily="34" charset="0"/>
              </a:rPr>
              <a:t>Wenn Sie über ein Office 365-Abonnement verfügen, sehen Sie auf der nächsten Folie anhand einer neuen Präsentation, wie es funktioniert.</a:t>
            </a:r>
            <a:endParaRPr lang="de-DE" sz="1100" dirty="0">
              <a:latin typeface="Segoe UI" panose="020B0502040204020203" pitchFamily="34" charset="0"/>
              <a:cs typeface="Segoe UI" panose="020B0502040204020203" pitchFamily="34" charset="0"/>
            </a:endParaRPr>
          </a:p>
        </p:txBody>
      </p:sp>
      <p:pic>
        <p:nvPicPr>
          <p:cNvPr id="5" name="Bild 4" descr="Bereich „Designideen“ mit verschiedenen Designoptionen"/>
          <p:cNvPicPr>
            <a:picLocks noChangeAspect="1"/>
          </p:cNvPicPr>
          <p:nvPr/>
        </p:nvPicPr>
        <p:blipFill>
          <a:blip r:embed="R1dd1eab987014312"/>
          <a:srcRect l="11803" r="11803"/>
          <a:stretch/>
        </p:blipFill>
        <p:spPr>
          <a:xfrm>
            <a:off x="4976037" y="1385113"/>
            <a:ext cx="6513229" cy="4577621"/>
          </a:xfrm>
          <a:prstGeom prst="rect">
            <a:avLst/>
          </a:prstGeom>
        </p:spPr>
      </p:pic>
    </p:spTree>
    <p:custDataLst>
      <p:tags r:id="R9aadc461ed034882"/>
    </p:custDataLst>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p:transition/>
    </mc:Fallback>
  </mc:AlternateContent>
</p:sld>
</file>

<file path=ppt/slides/slide3.xml><?xml version="1.0" encoding="utf-8"?>
<p:sld xmlns:p14="http://schemas.microsoft.com/office/powerpoint/2010/main" xmlns:mc="http://schemas.openxmlformats.org/markup-compatibility/2006"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rtlCol="0"/>
          <a:lstStyle/>
          <a:p>
            <a:pPr rtl="0"/>
            <a:r>
              <a:rPr lang="de-DE">
                <a:latin typeface="Segoe UI Light" panose="020B0502040204020203" pitchFamily="34" charset="0"/>
                <a:cs typeface="Segoe UI Light" panose="020B0502040204020203" pitchFamily="34" charset="0"/>
              </a:rPr>
              <a:t>So verwenden Sie PowerPoint Designer</a:t>
            </a:r>
          </a:p>
        </p:txBody>
      </p:sp>
      <p:sp>
        <p:nvSpPr>
          <p:cNvPr id="25" name="Inhaltsplatzhalt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r>
              <a:rPr lang="de-DE" sz="1100">
                <a:latin typeface="Segoe UI" panose="020B0502040204020203" pitchFamily="34" charset="0"/>
                <a:cs typeface="Segoe UI" panose="020B0502040204020203" pitchFamily="34" charset="0"/>
              </a:rPr>
              <a:t>Und so funktioniert es:</a:t>
            </a:r>
          </a:p>
        </p:txBody>
      </p:sp>
      <p:grpSp>
        <p:nvGrpSpPr>
          <p:cNvPr id="18" name="Gruppieren 17" descr="Kleiner Kreis mit enthaltener Zahl 1 zur Angabe von Schritt 1"/>
          <p:cNvGrpSpPr/>
          <p:nvPr/>
        </p:nvGrpSpPr>
        <p:grpSpPr bwMode="blackWhite">
          <a:xfrm>
            <a:off x="531552" y="1917997"/>
            <a:ext cx="558179" cy="409838"/>
            <a:chOff x="6953426" y="711274"/>
            <a:chExt cx="558179" cy="409838"/>
          </a:xfrm>
        </p:grpSpPr>
        <p:sp>
          <p:nvSpPr>
            <p:cNvPr id="19" name="Ellipse 18" descr="Kleiner Kreis"/>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20" name="Textfeld 19" descr="Zahl 1"/>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de-DE">
                  <a:solidFill>
                    <a:schemeClr val="bg1"/>
                  </a:solidFill>
                  <a:latin typeface="Segoe UI Semibold" panose="020B0702040204020203" pitchFamily="34" charset="0"/>
                  <a:cs typeface="Segoe UI Semibold" panose="020B0702040204020203" pitchFamily="34" charset="0"/>
                </a:rPr>
                <a:t>1</a:t>
              </a:r>
            </a:p>
          </p:txBody>
        </p:sp>
      </p:grpSp>
      <p:sp>
        <p:nvSpPr>
          <p:cNvPr id="21" name="Inhaltsplatzhalter 17"/>
          <p:cNvSpPr txBox="1">
            <a:spLocks/>
          </p:cNvSpPr>
          <p:nvPr/>
        </p:nvSpPr>
        <p:spPr>
          <a:xfrm>
            <a:off x="1056514" y="1958189"/>
            <a:ext cx="5399027" cy="5965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r>
              <a:rPr lang="de-DE" sz="1100">
                <a:solidFill>
                  <a:prstClr val="black">
                    <a:lumMod val="75000"/>
                    <a:lumOff val="25000"/>
                  </a:prstClr>
                </a:solidFill>
                <a:latin typeface="Segoe UI" panose="020B0502040204020203" pitchFamily="34" charset="0"/>
                <a:cs typeface="Segoe UI" panose="020B0502040204020203" pitchFamily="34" charset="0"/>
              </a:rPr>
              <a:t>Beginnen Sie eine neue Präsentation, indem Sie zu </a:t>
            </a:r>
            <a:r>
              <a:rPr lang="de-DE" sz="1100">
                <a:solidFill>
                  <a:srgbClr val="D24726"/>
                </a:solidFill>
                <a:latin typeface="Segoe UI Semibold" panose="020B0702040204020203" pitchFamily="34" charset="0"/>
                <a:cs typeface="Segoe UI Semibold" panose="020B0702040204020203" pitchFamily="34" charset="0"/>
              </a:rPr>
              <a:t>Datei</a:t>
            </a:r>
            <a:r>
              <a:rPr lang="de-DE" sz="1100">
                <a:solidFill>
                  <a:prstClr val="black">
                    <a:lumMod val="75000"/>
                    <a:lumOff val="25000"/>
                  </a:prstClr>
                </a:solidFill>
                <a:cs typeface="Segoe UI"/>
              </a:rPr>
              <a:t> &gt; </a:t>
            </a:r>
            <a:r>
              <a:rPr lang="de-DE" sz="1100">
                <a:solidFill>
                  <a:srgbClr val="D24726"/>
                </a:solidFill>
                <a:latin typeface="Segoe UI Semibold" panose="020B0702040204020203" pitchFamily="34" charset="0"/>
                <a:cs typeface="Segoe UI Semibold" panose="020B0702040204020203" pitchFamily="34" charset="0"/>
              </a:rPr>
              <a:t>Neu</a:t>
            </a:r>
            <a:r>
              <a:rPr lang="de-DE" sz="1100">
                <a:solidFill>
                  <a:prstClr val="black">
                    <a:lumMod val="75000"/>
                    <a:lumOff val="25000"/>
                  </a:prstClr>
                </a:solidFill>
                <a:cs typeface="Segoe UI"/>
              </a:rPr>
              <a:t> &gt; </a:t>
            </a:r>
            <a:r>
              <a:rPr lang="de-DE" sz="1100">
                <a:solidFill>
                  <a:srgbClr val="D24726"/>
                </a:solidFill>
                <a:latin typeface="Segoe UI Semibold" panose="020B0702040204020203" pitchFamily="34" charset="0"/>
                <a:cs typeface="Segoe UI Semibold" panose="020B0702040204020203" pitchFamily="34" charset="0"/>
              </a:rPr>
              <a:t>Leere</a:t>
            </a:r>
            <a:r>
              <a:rPr lang="de-DE" sz="1100">
                <a:solidFill>
                  <a:prstClr val="black">
                    <a:lumMod val="75000"/>
                    <a:lumOff val="25000"/>
                  </a:prstClr>
                </a:solidFill>
                <a:cs typeface="Segoe UI"/>
              </a:rPr>
              <a:t> </a:t>
            </a:r>
            <a:r>
              <a:rPr lang="de-DE" sz="1100">
                <a:solidFill>
                  <a:srgbClr val="D24726"/>
                </a:solidFill>
                <a:latin typeface="Segoe UI Semibold" panose="020B0702040204020203" pitchFamily="34" charset="0"/>
                <a:cs typeface="Segoe UI Semibold" panose="020B0702040204020203" pitchFamily="34" charset="0"/>
              </a:rPr>
              <a:t>Präsentation</a:t>
            </a:r>
            <a:r>
              <a:rPr lang="de-DE" sz="1100">
                <a:solidFill>
                  <a:prstClr val="black">
                    <a:lumMod val="75000"/>
                    <a:lumOff val="25000"/>
                  </a:prstClr>
                </a:solidFill>
                <a:cs typeface="Segoe UI"/>
              </a:rPr>
              <a:t> wechseln.</a:t>
            </a:r>
          </a:p>
        </p:txBody>
      </p:sp>
      <p:grpSp>
        <p:nvGrpSpPr>
          <p:cNvPr id="33" name="Gruppieren 32" descr="Kleiner Kreis mit enthaltener Zahl 2 zur Angabe von Schritt 2"/>
          <p:cNvGrpSpPr/>
          <p:nvPr/>
        </p:nvGrpSpPr>
        <p:grpSpPr bwMode="blackWhite">
          <a:xfrm>
            <a:off x="531552" y="2804257"/>
            <a:ext cx="558179" cy="409838"/>
            <a:chOff x="6953426" y="711274"/>
            <a:chExt cx="558179" cy="409838"/>
          </a:xfrm>
        </p:grpSpPr>
        <p:sp>
          <p:nvSpPr>
            <p:cNvPr id="34" name="Ellipse 33" descr="Kleiner Kreis"/>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35" name="Textfeld 34" descr="Zahl 2"/>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de-DE">
                  <a:solidFill>
                    <a:schemeClr val="bg1"/>
                  </a:solidFill>
                  <a:latin typeface="Segoe UI Semibold" panose="020B0702040204020203" pitchFamily="34" charset="0"/>
                  <a:cs typeface="Segoe UI Semibold" panose="020B0702040204020203" pitchFamily="34" charset="0"/>
                </a:rPr>
                <a:t>2</a:t>
              </a:r>
            </a:p>
          </p:txBody>
        </p:sp>
      </p:grpSp>
      <p:sp>
        <p:nvSpPr>
          <p:cNvPr id="36" name="Inhaltsplatzhalter 17"/>
          <p:cNvSpPr txBox="1">
            <a:spLocks/>
          </p:cNvSpPr>
          <p:nvPr/>
        </p:nvSpPr>
        <p:spPr>
          <a:xfrm>
            <a:off x="1056512" y="2844450"/>
            <a:ext cx="5113409" cy="139201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2000"/>
              </a:spcAft>
              <a:buNone/>
              <a:defRPr/>
            </a:pPr>
            <a:r>
              <a:rPr lang="de-DE" sz="1100">
                <a:solidFill>
                  <a:prstClr val="black">
                    <a:lumMod val="75000"/>
                    <a:lumOff val="25000"/>
                  </a:prstClr>
                </a:solidFill>
                <a:latin typeface="Segoe UI" panose="020B0502040204020203" pitchFamily="34" charset="0"/>
                <a:cs typeface="Segoe UI" panose="020B0502040204020203" pitchFamily="34" charset="0"/>
              </a:rPr>
              <a:t>Fügen Sie auf der ersten der Folien ein Bild hinzu: Wechseln Sie zu</a:t>
            </a:r>
            <a:r>
              <a:rPr lang="de-DE" sz="1100">
                <a:solidFill>
                  <a:prstClr val="black">
                    <a:lumMod val="75000"/>
                    <a:lumOff val="25000"/>
                  </a:prstClr>
                </a:solidFill>
                <a:cs typeface="Segoe UI"/>
              </a:rPr>
              <a:t> </a:t>
            </a:r>
            <a:r>
              <a:rPr lang="de-DE" sz="1100">
                <a:solidFill>
                  <a:srgbClr val="D24726"/>
                </a:solidFill>
                <a:latin typeface="Segoe UI Semibold" panose="020B0702040204020203" pitchFamily="34" charset="0"/>
                <a:cs typeface="Segoe UI Semibold" panose="020B0702040204020203" pitchFamily="34" charset="0"/>
              </a:rPr>
              <a:t>Einfügen</a:t>
            </a:r>
            <a:r>
              <a:rPr lang="de-DE" sz="1100">
                <a:solidFill>
                  <a:prstClr val="black">
                    <a:lumMod val="75000"/>
                    <a:lumOff val="25000"/>
                  </a:prstClr>
                </a:solidFill>
                <a:cs typeface="Segoe UI"/>
              </a:rPr>
              <a:t> &gt; </a:t>
            </a:r>
            <a:r>
              <a:rPr lang="de-DE" sz="1100">
                <a:solidFill>
                  <a:srgbClr val="D24726"/>
                </a:solidFill>
                <a:latin typeface="Segoe UI Semibold" panose="020B0702040204020203" pitchFamily="34" charset="0"/>
                <a:cs typeface="Segoe UI Semibold" panose="020B0702040204020203" pitchFamily="34" charset="0"/>
              </a:rPr>
              <a:t>Bilder</a:t>
            </a:r>
            <a:r>
              <a:rPr lang="de-DE" sz="1100">
                <a:solidFill>
                  <a:prstClr val="black">
                    <a:lumMod val="75000"/>
                    <a:lumOff val="25000"/>
                  </a:prstClr>
                </a:solidFill>
                <a:cs typeface="Segoe UI"/>
              </a:rPr>
              <a:t> oder </a:t>
            </a:r>
            <a:r>
              <a:rPr lang="de-DE" sz="1100">
                <a:solidFill>
                  <a:srgbClr val="D24726"/>
                </a:solidFill>
                <a:latin typeface="Segoe UI Semibold" panose="020B0702040204020203" pitchFamily="34" charset="0"/>
                <a:cs typeface="Segoe UI Semibold" panose="020B0702040204020203" pitchFamily="34" charset="0"/>
              </a:rPr>
              <a:t>Einfügen</a:t>
            </a:r>
            <a:r>
              <a:rPr lang="de-DE" sz="1100">
                <a:solidFill>
                  <a:prstClr val="black">
                    <a:lumMod val="75000"/>
                    <a:lumOff val="25000"/>
                  </a:prstClr>
                </a:solidFill>
                <a:cs typeface="Segoe UI"/>
              </a:rPr>
              <a:t> &gt; </a:t>
            </a:r>
            <a:r>
              <a:rPr lang="de-DE" sz="1100">
                <a:solidFill>
                  <a:srgbClr val="D24726"/>
                </a:solidFill>
                <a:latin typeface="Segoe UI Semibold" panose="020B0702040204020203" pitchFamily="34" charset="0"/>
                <a:cs typeface="Segoe UI Semibold" panose="020B0702040204020203" pitchFamily="34" charset="0"/>
              </a:rPr>
              <a:t>Onlinebilder</a:t>
            </a:r>
            <a:r>
              <a:rPr lang="de-DE" sz="1100">
                <a:solidFill>
                  <a:prstClr val="black">
                    <a:lumMod val="75000"/>
                    <a:lumOff val="25000"/>
                  </a:prstClr>
                </a:solidFill>
                <a:cs typeface="Segoe UI"/>
              </a:rPr>
              <a:t>, </a:t>
            </a:r>
            <a:r>
              <a:rPr lang="de-DE" sz="1100">
                <a:solidFill>
                  <a:prstClr val="black">
                    <a:lumMod val="75000"/>
                    <a:lumOff val="25000"/>
                  </a:prstClr>
                </a:solidFill>
                <a:latin typeface="Segoe UI" panose="020B0502040204020203" pitchFamily="34" charset="0"/>
                <a:cs typeface="Segoe UI" panose="020B0502040204020203" pitchFamily="34" charset="0"/>
              </a:rPr>
              <a:t>und wählen Sie das Bild aus.</a:t>
            </a:r>
            <a:br>
              <a:rPr lang="de-DE" sz="1100">
                <a:solidFill>
                  <a:prstClr val="black">
                    <a:lumMod val="75000"/>
                    <a:lumOff val="25000"/>
                  </a:prstClr>
                </a:solidFill>
                <a:latin typeface="Segoe UI" panose="020B0502040204020203" pitchFamily="34" charset="0"/>
                <a:cs typeface="Segoe UI" panose="020B0502040204020203" pitchFamily="34" charset="0"/>
              </a:rPr>
            </a:br>
            <a:br>
              <a:rPr lang="de-DE" sz="1100">
                <a:solidFill>
                  <a:prstClr val="black">
                    <a:lumMod val="75000"/>
                    <a:lumOff val="25000"/>
                  </a:prstClr>
                </a:solidFill>
                <a:cs typeface="Segoe UI"/>
              </a:rPr>
            </a:br>
            <a:r>
              <a:rPr lang="de-DE" sz="1100">
                <a:solidFill>
                  <a:srgbClr val="D24726"/>
                </a:solidFill>
                <a:latin typeface="Segoe UI Semibold" panose="020B0702040204020203" pitchFamily="34" charset="0"/>
                <a:cs typeface="Segoe UI Semibold" panose="020B0702040204020203" pitchFamily="34" charset="0"/>
              </a:rPr>
              <a:t>Hinweis: </a:t>
            </a:r>
            <a:r>
              <a:rPr lang="de-DE" sz="1100">
                <a:solidFill>
                  <a:prstClr val="black">
                    <a:lumMod val="75000"/>
                    <a:lumOff val="25000"/>
                  </a:prstClr>
                </a:solidFill>
                <a:latin typeface="Segoe UI" panose="020B0502040204020203" pitchFamily="34" charset="0"/>
                <a:cs typeface="Segoe UI" panose="020B0502040204020203" pitchFamily="34" charset="0"/>
              </a:rPr>
              <a:t>Zum Hinzufügen des Bilds benötigen Sie eine Onlineverbindung.</a:t>
            </a:r>
          </a:p>
        </p:txBody>
      </p:sp>
      <p:grpSp>
        <p:nvGrpSpPr>
          <p:cNvPr id="22" name="Gruppieren 21" descr="Kleiner Kreis mit enthaltener Zahl 3 zur Angabe von Schritt 3"/>
          <p:cNvGrpSpPr/>
          <p:nvPr/>
        </p:nvGrpSpPr>
        <p:grpSpPr bwMode="blackWhite">
          <a:xfrm>
            <a:off x="531552" y="4208299"/>
            <a:ext cx="558179" cy="409838"/>
            <a:chOff x="6953426" y="711274"/>
            <a:chExt cx="558179" cy="409838"/>
          </a:xfrm>
        </p:grpSpPr>
        <p:sp>
          <p:nvSpPr>
            <p:cNvPr id="24" name="Ellipse 23" descr="Kleiner Kreis"/>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30" name="Textfeld 29" descr="Zahl 3"/>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de-DE">
                  <a:solidFill>
                    <a:schemeClr val="bg1"/>
                  </a:solidFill>
                  <a:latin typeface="Segoe UI Semibold" panose="020B0702040204020203" pitchFamily="34" charset="0"/>
                  <a:cs typeface="Segoe UI Semibold" panose="020B0702040204020203" pitchFamily="34" charset="0"/>
                </a:rPr>
                <a:t>3</a:t>
              </a:r>
            </a:p>
          </p:txBody>
        </p:sp>
      </p:grpSp>
      <p:sp>
        <p:nvSpPr>
          <p:cNvPr id="32" name="Inhaltsplatzhalter 17"/>
          <p:cNvSpPr txBox="1">
            <a:spLocks/>
          </p:cNvSpPr>
          <p:nvPr/>
        </p:nvSpPr>
        <p:spPr>
          <a:xfrm>
            <a:off x="1056514" y="4236460"/>
            <a:ext cx="5303098"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r>
              <a:rPr lang="de-DE" sz="1100">
                <a:solidFill>
                  <a:prstClr val="black">
                    <a:lumMod val="75000"/>
                    <a:lumOff val="25000"/>
                  </a:prstClr>
                </a:solidFill>
                <a:latin typeface="Segoe UI" panose="020B0502040204020203" pitchFamily="34" charset="0"/>
                <a:cs typeface="Segoe UI" panose="020B0502040204020203" pitchFamily="34" charset="0"/>
              </a:rPr>
              <a:t>Wenn PowerPoint Sie um die Berechtigung zum Abrufen von Designideen bittet, wählen Sie</a:t>
            </a:r>
            <a:r>
              <a:rPr lang="de-DE" sz="1100">
                <a:solidFill>
                  <a:prstClr val="black">
                    <a:lumMod val="75000"/>
                    <a:lumOff val="25000"/>
                  </a:prstClr>
                </a:solidFill>
                <a:cs typeface="Segoe UI"/>
              </a:rPr>
              <a:t> </a:t>
            </a:r>
            <a:r>
              <a:rPr lang="de-DE" sz="1100">
                <a:solidFill>
                  <a:srgbClr val="D24726"/>
                </a:solidFill>
                <a:latin typeface="Segoe UI Semibold" panose="020B0702040204020203" pitchFamily="34" charset="0"/>
                <a:cs typeface="Segoe UI Semibold" panose="020B0702040204020203" pitchFamily="34" charset="0"/>
              </a:rPr>
              <a:t>Los geh</a:t>
            </a:r>
            <a:r>
              <a:rPr lang="de-DE" altLang="zh-CN" sz="1100">
                <a:solidFill>
                  <a:srgbClr val="D24726"/>
                </a:solidFill>
                <a:latin typeface="Segoe UI Semibold" panose="020B0702040204020203" pitchFamily="34" charset="0"/>
                <a:cs typeface="Segoe UI Semibold" panose="020B0702040204020203" pitchFamily="34" charset="0"/>
              </a:rPr>
              <a:t>t</a:t>
            </a:r>
            <a:r>
              <a:rPr lang="de-DE" sz="1100">
                <a:solidFill>
                  <a:srgbClr val="D24726"/>
                </a:solidFill>
                <a:latin typeface="Segoe UI Semibold" panose="020B0702040204020203" pitchFamily="34" charset="0"/>
                <a:cs typeface="Segoe UI Semibold" panose="020B0702040204020203" pitchFamily="34" charset="0"/>
              </a:rPr>
              <a:t>‘s</a:t>
            </a:r>
            <a:r>
              <a:rPr lang="de-DE" sz="1100">
                <a:solidFill>
                  <a:prstClr val="black">
                    <a:lumMod val="75000"/>
                    <a:lumOff val="25000"/>
                  </a:prstClr>
                </a:solidFill>
                <a:cs typeface="Segoe UI"/>
              </a:rPr>
              <a:t> aus.</a:t>
            </a:r>
          </a:p>
        </p:txBody>
      </p:sp>
      <p:grpSp>
        <p:nvGrpSpPr>
          <p:cNvPr id="37" name="Gruppieren 36" descr="Kleiner Kreis mit enthaltener Zahl 4 zur Angabe von Schritt 4"/>
          <p:cNvGrpSpPr/>
          <p:nvPr/>
        </p:nvGrpSpPr>
        <p:grpSpPr bwMode="blackWhite">
          <a:xfrm>
            <a:off x="531552" y="5137379"/>
            <a:ext cx="558179" cy="409838"/>
            <a:chOff x="6953426" y="711274"/>
            <a:chExt cx="558179" cy="409838"/>
          </a:xfrm>
        </p:grpSpPr>
        <p:sp>
          <p:nvSpPr>
            <p:cNvPr id="38" name="Ellipse 37" descr="Kleiner Kreis"/>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39" name="Textfeld 38" descr="Zahl 4"/>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de-DE">
                  <a:solidFill>
                    <a:schemeClr val="bg1"/>
                  </a:solidFill>
                  <a:latin typeface="Segoe UI Semibold" panose="020B0702040204020203" pitchFamily="34" charset="0"/>
                  <a:cs typeface="Segoe UI Semibold" panose="020B0702040204020203" pitchFamily="34" charset="0"/>
                </a:rPr>
                <a:t>4</a:t>
              </a:r>
            </a:p>
          </p:txBody>
        </p:sp>
      </p:grpSp>
      <p:sp>
        <p:nvSpPr>
          <p:cNvPr id="40" name="Inhaltsplatzhalter 17"/>
          <p:cNvSpPr txBox="1">
            <a:spLocks/>
          </p:cNvSpPr>
          <p:nvPr/>
        </p:nvSpPr>
        <p:spPr>
          <a:xfrm>
            <a:off x="1056514" y="5177572"/>
            <a:ext cx="5303098" cy="56353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2000"/>
              </a:spcAft>
              <a:buNone/>
              <a:defRPr/>
            </a:pPr>
            <a:r>
              <a:rPr lang="de-DE" sz="1100">
                <a:solidFill>
                  <a:prstClr val="black">
                    <a:lumMod val="75000"/>
                    <a:lumOff val="25000"/>
                  </a:prstClr>
                </a:solidFill>
                <a:latin typeface="Segoe UI" panose="020B0502040204020203" pitchFamily="34" charset="0"/>
                <a:cs typeface="Segoe UI" panose="020B0502040204020203" pitchFamily="34" charset="0"/>
              </a:rPr>
              <a:t>Wählen Sie im Aufgabenbereich </a:t>
            </a:r>
            <a:r>
              <a:rPr lang="de-DE" sz="1100">
                <a:solidFill>
                  <a:srgbClr val="D24726"/>
                </a:solidFill>
                <a:latin typeface="Segoe UI Semibold" panose="020B0702040204020203" pitchFamily="34" charset="0"/>
                <a:cs typeface="Segoe UI Semibold" panose="020B0702040204020203" pitchFamily="34" charset="0"/>
              </a:rPr>
              <a:t>Designideen</a:t>
            </a:r>
            <a:r>
              <a:rPr lang="de-DE" sz="1100">
                <a:solidFill>
                  <a:prstClr val="black">
                    <a:lumMod val="75000"/>
                    <a:lumOff val="25000"/>
                  </a:prstClr>
                </a:solidFill>
                <a:latin typeface="Segoe UI" panose="020B0502040204020203" pitchFamily="34" charset="0"/>
                <a:cs typeface="Segoe UI" panose="020B0502040204020203" pitchFamily="34" charset="0"/>
              </a:rPr>
              <a:t> ein Design aus, das Ihnen gefällt.</a:t>
            </a:r>
          </a:p>
        </p:txBody>
      </p:sp>
      <p:pic>
        <p:nvPicPr>
          <p:cNvPr id="29" name="Bild 28" descr="Registerkarte „Einfügen“ mit Option zum Einfügen eines Bilds"/>
          <p:cNvPicPr>
            <a:picLocks noChangeAspect="1"/>
          </p:cNvPicPr>
          <p:nvPr/>
        </p:nvPicPr>
        <p:blipFill>
          <a:blip r:embed="Rcbb1624729c5408d"/>
          <a:srcRect/>
          <a:stretch/>
        </p:blipFill>
        <p:spPr>
          <a:xfrm>
            <a:off x="6880200" y="1455791"/>
            <a:ext cx="2795081" cy="1592728"/>
          </a:xfrm>
          <a:prstGeom prst="rect">
            <a:avLst/>
          </a:prstGeom>
        </p:spPr>
      </p:pic>
      <p:pic>
        <p:nvPicPr>
          <p:cNvPr id="23" name="Bild 22" descr="Dialogfeld „Designideen“ mit Aufforderung zur Benutzerbestätigung zum Abrufen von Designideen"/>
          <p:cNvPicPr>
            <a:picLocks noChangeAspect="1"/>
          </p:cNvPicPr>
          <p:nvPr/>
        </p:nvPicPr>
        <p:blipFill>
          <a:blip r:embed="Rbf0a5f96fa42414d"/>
          <a:srcRect/>
          <a:stretch/>
        </p:blipFill>
        <p:spPr>
          <a:xfrm>
            <a:off x="6693033" y="3067244"/>
            <a:ext cx="2900886" cy="3506681"/>
          </a:xfrm>
          <a:prstGeom prst="rect">
            <a:avLst/>
          </a:prstGeom>
        </p:spPr>
      </p:pic>
    </p:spTree>
    <p:custDataLst>
      <p:tags r:id="Rbe7bbc08c0b74af2"/>
    </p:custDataLst>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p:transition/>
    </mc:Fallback>
  </mc:AlternateContent>
</p:sld>
</file>

<file path=ppt/slides/slide4.xml><?xml version="1.0" encoding="utf-8"?>
<p:sld xmlns:a16="http://schemas.microsoft.com/office/drawing/2014/main" xmlns:p14="http://schemas.microsoft.com/office/powerpoint/2010/main" xmlns:p173="http://schemas.microsoft.com/office/powerpoint/2017/3/main" xmlns:mc="http://schemas.openxmlformats.org/markup-compatibility/2006"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rtlCol="0"/>
          <a:lstStyle/>
          <a:p>
            <a:pPr rtl="0"/>
            <a:r>
              <a:rPr lang="de-DE">
                <a:latin typeface="Segoe UI Light" panose="020B0502040204020203" pitchFamily="34" charset="0"/>
                <a:cs typeface="Segoe UI Light" panose="020B0502040204020203" pitchFamily="34" charset="0"/>
              </a:rPr>
              <a:t>Morphen</a:t>
            </a:r>
          </a:p>
        </p:txBody>
      </p:sp>
      <p:sp>
        <p:nvSpPr>
          <p:cNvPr id="5" name="Inhaltsplatzhalter 4"/>
          <p:cNvSpPr>
            <a:spLocks noGrp="1"/>
          </p:cNvSpPr>
          <p:nvPr>
            <p:ph sz="half" idx="4294967295"/>
          </p:nvPr>
        </p:nvSpPr>
        <p:spPr>
          <a:xfrm>
            <a:off x="541610" y="1431010"/>
            <a:ext cx="4557164" cy="4790886"/>
          </a:xfrm>
        </p:spPr>
        <p:txBody>
          <a:bodyPr vert="horz" lIns="91440" tIns="45720" rIns="91440" bIns="45720" rtlCol="0">
            <a:normAutofit/>
          </a:bodyPr>
          <a:lstStyle/>
          <a:p>
            <a:pPr marL="0" indent="0" rtl="0">
              <a:lnSpc>
                <a:spcPts val="1800"/>
              </a:lnSpc>
              <a:spcBef>
                <a:spcPts val="1000"/>
              </a:spcBef>
              <a:spcAft>
                <a:spcPts val="600"/>
              </a:spcAft>
              <a:buNone/>
            </a:pPr>
            <a:r>
              <a:rPr lang="de-DE" sz="1100" dirty="0">
                <a:solidFill>
                  <a:prstClr val="black">
                    <a:lumMod val="75000"/>
                    <a:lumOff val="25000"/>
                  </a:prstClr>
                </a:solidFill>
                <a:latin typeface="Segoe UI" panose="020B0502040204020203" pitchFamily="34" charset="0"/>
                <a:cs typeface="Segoe UI" panose="020B0502040204020203" pitchFamily="34" charset="0"/>
              </a:rPr>
              <a:t>Morphen erzeugt flüssige Animationen und Objektbewegungen in Ihrer Präsentation. Sie verwenden für die Ausführung der Animation zwei ähnliche Folien, aber für Ihr Publikum scheint die Aktion auf einer Folie stattzufinden. </a:t>
            </a:r>
          </a:p>
          <a:p>
            <a:pPr marL="0" indent="0" rtl="0">
              <a:lnSpc>
                <a:spcPts val="1800"/>
              </a:lnSpc>
              <a:spcBef>
                <a:spcPts val="1000"/>
              </a:spcBef>
              <a:spcAft>
                <a:spcPts val="600"/>
              </a:spcAft>
              <a:buNone/>
            </a:pPr>
            <a:r>
              <a:rPr lang="de-DE" sz="1100" dirty="0">
                <a:solidFill>
                  <a:prstClr val="black">
                    <a:lumMod val="75000"/>
                    <a:lumOff val="25000"/>
                  </a:prstClr>
                </a:solidFill>
                <a:latin typeface="Segoe UI" panose="020B0502040204020203" pitchFamily="34" charset="0"/>
                <a:cs typeface="Segoe UI" panose="020B0502040204020203" pitchFamily="34" charset="0"/>
              </a:rPr>
              <a:t>Um ein kurzes Beispiel anzusehen, können Sie das Video rechts </a:t>
            </a:r>
            <a:r>
              <a:rPr lang="de-DE" sz="1100" b="1" dirty="0" err="1">
                <a:solidFill>
                  <a:srgbClr val="D24726"/>
                </a:solidFill>
                <a:latin typeface="Segoe UI" panose="020B0502040204020203" pitchFamily="34" charset="0"/>
                <a:cs typeface="Segoe UI" panose="020B0502040204020203" pitchFamily="34" charset="0"/>
              </a:rPr>
              <a:t>wiedergabe</a:t>
            </a:r>
            <a:r>
              <a:rPr lang="de-DE" sz="1100" dirty="0">
                <a:solidFill>
                  <a:prstClr val="black">
                    <a:lumMod val="75000"/>
                    <a:lumOff val="25000"/>
                  </a:prstClr>
                </a:solidFill>
                <a:latin typeface="Segoe UI" panose="020B0502040204020203" pitchFamily="34" charset="0"/>
                <a:cs typeface="Segoe UI" panose="020B0502040204020203" pitchFamily="34" charset="0"/>
              </a:rPr>
              <a:t>.</a:t>
            </a:r>
          </a:p>
          <a:p>
            <a:pPr marL="0" indent="0" rtl="0">
              <a:lnSpc>
                <a:spcPts val="1800"/>
              </a:lnSpc>
              <a:spcBef>
                <a:spcPts val="1000"/>
              </a:spcBef>
              <a:spcAft>
                <a:spcPts val="600"/>
              </a:spcAft>
              <a:buNone/>
            </a:pPr>
            <a:r>
              <a:rPr lang="de-DE" sz="1100" dirty="0">
                <a:solidFill>
                  <a:prstClr val="black">
                    <a:lumMod val="75000"/>
                    <a:lumOff val="25000"/>
                  </a:prstClr>
                </a:solidFill>
                <a:latin typeface="Segoe UI" panose="020B0502040204020203" pitchFamily="34" charset="0"/>
                <a:cs typeface="Segoe UI" panose="020B0502040204020203" pitchFamily="34" charset="0"/>
              </a:rPr>
              <a:t>Das Feature Morphen ist nur im Abonnement verfügbar. Wenn Sie über ein Office 365-Abonnement verfügen, können Sie es mit den Schritten auf der nächsten Folie selbst ausprobieren.</a:t>
            </a:r>
          </a:p>
          <a:p>
            <a:pPr marL="0" indent="0" rtl="0">
              <a:lnSpc>
                <a:spcPts val="1800"/>
              </a:lnSpc>
              <a:spcBef>
                <a:spcPts val="1000"/>
              </a:spcBef>
              <a:spcAft>
                <a:spcPts val="600"/>
              </a:spcAft>
              <a:buNone/>
            </a:pPr>
            <a:endParaRPr lang="de-DE" sz="1100"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7" name="Morphen-Video" descr="Video eines Beispiels der Morphen-Funktion, das mithilfe der Tastenkombination Alt+P wiedergegeben oder angehalten werden kann.">
            <a:hlinkClick r:id="" action="ppaction://media"/>
            <a:extLst>
              <a:ext uri="{FF2B5EF4-FFF2-40B4-BE49-F238E27FC236}">
                <a16:creationId xmlns:a16="http://schemas.microsoft.com/office/drawing/2014/main" id="{9F029C1A-F15A-44BF-996A-1F59B3110D78}"/>
              </a:ext>
            </a:extLst>
          </p:cNvPr>
          <p:cNvPicPr>
            <a:picLocks noGrp="1" noChangeAspect="1"/>
          </p:cNvPicPr>
          <p:nvPr>
            <p:ph sz="quarter" idx="10"/>
            <a:videoFile r:link="Ra589a20e465c4ffc"/>
            <p:extLst>
              <p:ext uri="{DAA4B4D4-6D71-4841-9C94-3DE7FCFB9230}">
                <p14:media xmlns:p14="http://schemas.microsoft.com/office/powerpoint/2010/main" r:embed="Rb41ffdc8f4154acd">
                  <p14:extLst>
                    <p:ext uri="{3AFAAA56-56D3-431D-BCD4-E75A35582382}">
                      <p173:tracksInfo xmlns:p173="http://schemas.microsoft.com/office/powerpoint/2017/3/main" displayLoc="media">
                        <p173:trackLst>
                          <p173:track id="{7D80394A-61EE-4513-90D2-E9A3DA581656}" label="caption" lang="" r:embed="R390c30de68b2427a"/>
                        </p173:trackLst>
                      </p173:tracksInfo>
                    </p:ext>
                  </p14:extLst>
                </p14:media>
              </p:ext>
            </p:extLst>
          </p:nvPr>
        </p:nvPicPr>
        <p:blipFill>
          <a:blip r:embed="Re1d54a0b248b4ce7"/>
          <a:stretch>
            <a:fillRect/>
          </a:stretch>
        </p:blipFill>
        <p:spPr>
          <a:xfrm>
            <a:off x="5418759" y="1540565"/>
            <a:ext cx="6110288" cy="3438525"/>
          </a:xfrm>
        </p:spPr>
      </p:pic>
    </p:spTree>
    <p:custDataLst>
      <p:tags r:id="R75ab3bd16cef4786"/>
    </p:custDataLst>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7"/>
                                        </p:tgtEl>
                                      </p:cBhvr>
                                    </p:cmd>
                                  </p:childTnLst>
                                </p:cTn>
                              </p:par>
                            </p:childTnLst>
                          </p:cTn>
                        </p:par>
                      </p:childTnLst>
                    </p:cTn>
                  </p:par>
                </p:childTnLst>
              </p:cTn>
              <p:nextCondLst>
                <p:cond evt="onClick" delay="0">
                  <p:tgtEl>
                    <p:spTgt spid="7"/>
                  </p:tgtEl>
                </p:cond>
              </p:nextCondLst>
            </p:seq>
            <p:video>
              <p:cMediaNode vol="80000">
                <p:cTn id="7" fill="hold" display="0">
                  <p:stCondLst>
                    <p:cond delay="indefinite"/>
                  </p:stCondLst>
                </p:cTn>
                <p:tgtEl>
                  <p:spTgt spid="7"/>
                </p:tgtEl>
              </p:cMediaNode>
            </p:video>
          </p:childTnLst>
        </p:cTn>
      </p:par>
    </p:tnLst>
  </p:timing>
</p:sld>
</file>

<file path=ppt/slides/slide5.xml><?xml version="1.0" encoding="utf-8"?>
<p:sld xmlns:adec="http://schemas.microsoft.com/office/drawing/2017/decorative"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rtlCol="0"/>
          <a:lstStyle/>
          <a:p>
            <a:pPr rtl="0"/>
            <a:r>
              <a:rPr lang="de-DE"/>
              <a:t>Einrichten von </a:t>
            </a:r>
            <a:r>
              <a:rPr lang="de-DE">
                <a:latin typeface="Segoe UI Light" panose="020B0502040204020203" pitchFamily="34" charset="0"/>
                <a:cs typeface="Segoe UI Light" panose="020B0502040204020203" pitchFamily="34" charset="0"/>
              </a:rPr>
              <a:t>Morphen</a:t>
            </a:r>
          </a:p>
        </p:txBody>
      </p:sp>
      <p:sp>
        <p:nvSpPr>
          <p:cNvPr id="30" name="Inhaltsplatzhalt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r>
              <a:rPr lang="de-DE" sz="1100" dirty="0"/>
              <a:t>Probieren Sie es mit diesen zwei einfachen "Planeten" selbst aus:</a:t>
            </a:r>
          </a:p>
        </p:txBody>
      </p:sp>
      <p:grpSp>
        <p:nvGrpSpPr>
          <p:cNvPr id="13" name="Gruppieren 12" descr="Kleiner Kreis mit enthaltener Zahl 1 zur Angabe von Schritt 1"/>
          <p:cNvGrpSpPr/>
          <p:nvPr/>
        </p:nvGrpSpPr>
        <p:grpSpPr bwMode="blackWhite">
          <a:xfrm>
            <a:off x="558723" y="1917997"/>
            <a:ext cx="558179" cy="409838"/>
            <a:chOff x="6953426" y="711274"/>
            <a:chExt cx="558179" cy="409838"/>
          </a:xfrm>
        </p:grpSpPr>
        <p:sp>
          <p:nvSpPr>
            <p:cNvPr id="14" name="Ellipse 13" descr="Kleiner Kreis"/>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15" name="Textfeld 14" descr="Zahl 1"/>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de-DE">
                  <a:solidFill>
                    <a:schemeClr val="bg1"/>
                  </a:solidFill>
                  <a:latin typeface="Segoe UI Semibold" panose="020B0702040204020203" pitchFamily="34" charset="0"/>
                  <a:cs typeface="Segoe UI Semibold" panose="020B0702040204020203" pitchFamily="34" charset="0"/>
                </a:rPr>
                <a:t>1</a:t>
              </a:r>
            </a:p>
          </p:txBody>
        </p:sp>
      </p:grpSp>
      <p:sp>
        <p:nvSpPr>
          <p:cNvPr id="16" name="Inhaltsplatzhalter 17"/>
          <p:cNvSpPr txBox="1">
            <a:spLocks/>
          </p:cNvSpPr>
          <p:nvPr/>
        </p:nvSpPr>
        <p:spPr>
          <a:xfrm>
            <a:off x="1066039" y="1958189"/>
            <a:ext cx="3336142" cy="913994"/>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r>
              <a:rPr lang="de-DE" sz="1100" dirty="0">
                <a:solidFill>
                  <a:prstClr val="black">
                    <a:lumMod val="75000"/>
                    <a:lumOff val="25000"/>
                  </a:prstClr>
                </a:solidFill>
                <a:latin typeface="Segoe UI" panose="020B0502040204020203" pitchFamily="34" charset="0"/>
                <a:cs typeface="Segoe UI" panose="020B0502040204020203" pitchFamily="34" charset="0"/>
              </a:rPr>
              <a:t>Duplizieren Sie diese Folie: Klicken Sie mit der rechten Maustaste auf das Folienminiaturabbild, und wählen Sie</a:t>
            </a:r>
            <a:r>
              <a:rPr lang="de-DE" sz="1100" dirty="0">
                <a:solidFill>
                  <a:prstClr val="black">
                    <a:lumMod val="75000"/>
                    <a:lumOff val="25000"/>
                  </a:prstClr>
                </a:solidFill>
                <a:cs typeface="Segoe UI"/>
              </a:rPr>
              <a:t> </a:t>
            </a:r>
            <a:r>
              <a:rPr lang="de-DE" sz="1100" dirty="0">
                <a:solidFill>
                  <a:srgbClr val="D24726"/>
                </a:solidFill>
                <a:latin typeface="Segoe UI Semibold" panose="020B0702040204020203" pitchFamily="34" charset="0"/>
                <a:cs typeface="Segoe UI Semibold" panose="020B0702040204020203" pitchFamily="34" charset="0"/>
              </a:rPr>
              <a:t>Folie duplizieren</a:t>
            </a:r>
            <a:r>
              <a:rPr lang="de-DE" sz="1100" dirty="0">
                <a:solidFill>
                  <a:prstClr val="black">
                    <a:lumMod val="75000"/>
                    <a:lumOff val="25000"/>
                  </a:prstClr>
                </a:solidFill>
                <a:latin typeface="Segoe UI" panose="020B0502040204020203" pitchFamily="34" charset="0"/>
                <a:cs typeface="Segoe UI" panose="020B0502040204020203" pitchFamily="34" charset="0"/>
              </a:rPr>
              <a:t> aus.</a:t>
            </a:r>
          </a:p>
        </p:txBody>
      </p:sp>
      <p:grpSp>
        <p:nvGrpSpPr>
          <p:cNvPr id="18" name="Gruppieren 17" descr="Kleiner Kreis mit enthaltener Zahl 2 zur Angabe von Schritt 2"/>
          <p:cNvGrpSpPr/>
          <p:nvPr/>
        </p:nvGrpSpPr>
        <p:grpSpPr bwMode="blackWhite">
          <a:xfrm>
            <a:off x="558723" y="2896735"/>
            <a:ext cx="558179" cy="409838"/>
            <a:chOff x="6953426" y="711274"/>
            <a:chExt cx="558179" cy="409838"/>
          </a:xfrm>
        </p:grpSpPr>
        <p:sp>
          <p:nvSpPr>
            <p:cNvPr id="23" name="Ellipse 22" descr="Kleiner Kreis"/>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24" name="Textfeld 23" descr="Zahl 2"/>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de-DE">
                  <a:solidFill>
                    <a:schemeClr val="bg1"/>
                  </a:solidFill>
                  <a:latin typeface="Segoe UI Semibold" panose="020B0702040204020203" pitchFamily="34" charset="0"/>
                  <a:cs typeface="Segoe UI Semibold" panose="020B0702040204020203" pitchFamily="34" charset="0"/>
                </a:rPr>
                <a:t>2</a:t>
              </a:r>
            </a:p>
          </p:txBody>
        </p:sp>
      </p:grpSp>
      <p:sp>
        <p:nvSpPr>
          <p:cNvPr id="25" name="Inhaltsplatzhalter 17"/>
          <p:cNvSpPr txBox="1">
            <a:spLocks/>
          </p:cNvSpPr>
          <p:nvPr/>
        </p:nvSpPr>
        <p:spPr>
          <a:xfrm>
            <a:off x="1066038" y="2936927"/>
            <a:ext cx="3333155" cy="1456101"/>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r>
              <a:rPr lang="de-DE" sz="1100" dirty="0">
                <a:solidFill>
                  <a:prstClr val="black">
                    <a:lumMod val="75000"/>
                    <a:lumOff val="25000"/>
                  </a:prstClr>
                </a:solidFill>
                <a:latin typeface="Segoe UI" panose="020B0502040204020203" pitchFamily="34" charset="0"/>
                <a:cs typeface="Segoe UI" panose="020B0502040204020203" pitchFamily="34" charset="0"/>
              </a:rPr>
              <a:t>Ändern Sie auf der zweiten dieser beiden identischen Folien die Formen auf der rechten Seite in irgendeiner Weise (z. B. durch Verschieben, Ändern der Größe oder der Farbe), und wechseln Sie dann zu </a:t>
            </a:r>
            <a:r>
              <a:rPr lang="de-DE" sz="1100" dirty="0">
                <a:solidFill>
                  <a:srgbClr val="D24726"/>
                </a:solidFill>
                <a:latin typeface="Segoe UI Semibold" panose="020B0702040204020203" pitchFamily="34" charset="0"/>
                <a:cs typeface="Segoe UI Semibold" panose="020B0702040204020203" pitchFamily="34" charset="0"/>
              </a:rPr>
              <a:t>Übergänge</a:t>
            </a:r>
            <a:r>
              <a:rPr lang="de-DE" sz="1100" dirty="0">
                <a:solidFill>
                  <a:prstClr val="black">
                    <a:lumMod val="75000"/>
                    <a:lumOff val="25000"/>
                  </a:prstClr>
                </a:solidFill>
                <a:cs typeface="Segoe UI"/>
              </a:rPr>
              <a:t> &gt; </a:t>
            </a:r>
            <a:r>
              <a:rPr lang="de-DE" sz="1100" dirty="0">
                <a:solidFill>
                  <a:srgbClr val="D24726"/>
                </a:solidFill>
                <a:latin typeface="Segoe UI Semibold" panose="020B0702040204020203" pitchFamily="34" charset="0"/>
                <a:cs typeface="Segoe UI Semibold" panose="020B0702040204020203" pitchFamily="34" charset="0"/>
              </a:rPr>
              <a:t>Morphen</a:t>
            </a:r>
            <a:r>
              <a:rPr lang="de-DE" sz="1100" dirty="0">
                <a:solidFill>
                  <a:prstClr val="black">
                    <a:lumMod val="75000"/>
                    <a:lumOff val="25000"/>
                  </a:prstClr>
                </a:solidFill>
                <a:latin typeface="Segoe UI" panose="020B0502040204020203" pitchFamily="34" charset="0"/>
                <a:cs typeface="Segoe UI" panose="020B0502040204020203" pitchFamily="34" charset="0"/>
              </a:rPr>
              <a:t>.</a:t>
            </a:r>
          </a:p>
        </p:txBody>
      </p:sp>
      <p:grpSp>
        <p:nvGrpSpPr>
          <p:cNvPr id="26" name="Gruppieren 25" descr="Kleiner Kreis mit enthaltener Zahl 3 zur Angabe von Schritt 3"/>
          <p:cNvGrpSpPr/>
          <p:nvPr/>
        </p:nvGrpSpPr>
        <p:grpSpPr bwMode="blackWhite">
          <a:xfrm>
            <a:off x="557319" y="4344232"/>
            <a:ext cx="558179" cy="409838"/>
            <a:chOff x="6953426" y="711274"/>
            <a:chExt cx="558179" cy="409838"/>
          </a:xfrm>
        </p:grpSpPr>
        <p:sp>
          <p:nvSpPr>
            <p:cNvPr id="27" name="Ellipse 26" descr="Kleiner Kreis"/>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28" name="Textfeld 27" descr="Zahl 3"/>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de-DE">
                  <a:solidFill>
                    <a:schemeClr val="bg1"/>
                  </a:solidFill>
                  <a:latin typeface="Segoe UI Semibold" panose="020B0702040204020203" pitchFamily="34" charset="0"/>
                  <a:cs typeface="Segoe UI Semibold" panose="020B0702040204020203" pitchFamily="34" charset="0"/>
                </a:rPr>
                <a:t>3</a:t>
              </a:r>
            </a:p>
          </p:txBody>
        </p:sp>
      </p:grpSp>
      <p:sp>
        <p:nvSpPr>
          <p:cNvPr id="29" name="Inhaltsplatzhalter 17"/>
          <p:cNvSpPr txBox="1">
            <a:spLocks/>
          </p:cNvSpPr>
          <p:nvPr/>
        </p:nvSpPr>
        <p:spPr>
          <a:xfrm>
            <a:off x="1076799" y="4360522"/>
            <a:ext cx="2784602" cy="121798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r>
              <a:rPr lang="de-DE" sz="1100" dirty="0">
                <a:solidFill>
                  <a:prstClr val="black">
                    <a:lumMod val="75000"/>
                    <a:lumOff val="25000"/>
                  </a:prstClr>
                </a:solidFill>
                <a:latin typeface="Segoe UI" panose="020B0502040204020203" pitchFamily="34" charset="0"/>
                <a:cs typeface="Segoe UI" panose="020B0502040204020203" pitchFamily="34" charset="0"/>
              </a:rPr>
              <a:t>Kehren Sie zur ersten der beiden Folien zurück, drücken Sie die Schaltfläche</a:t>
            </a:r>
            <a:r>
              <a:rPr lang="de-DE" sz="1100" dirty="0">
                <a:solidFill>
                  <a:prstClr val="black">
                    <a:lumMod val="75000"/>
                    <a:lumOff val="25000"/>
                  </a:prstClr>
                </a:solidFill>
              </a:rPr>
              <a:t> </a:t>
            </a:r>
            <a:r>
              <a:rPr lang="de-DE" sz="1100" dirty="0">
                <a:solidFill>
                  <a:srgbClr val="D24726"/>
                </a:solidFill>
                <a:latin typeface="Segoe UI Semibold" panose="020B0702040204020203" pitchFamily="34" charset="0"/>
                <a:cs typeface="Segoe UI Semibold" panose="020B0702040204020203" pitchFamily="34" charset="0"/>
              </a:rPr>
              <a:t>Bildschirmpräsentation</a:t>
            </a:r>
            <a:r>
              <a:rPr lang="de-DE" sz="1100" dirty="0">
                <a:solidFill>
                  <a:prstClr val="black">
                    <a:lumMod val="75000"/>
                    <a:lumOff val="25000"/>
                  </a:prstClr>
                </a:solidFill>
                <a:latin typeface="Segoe UI" panose="020B0502040204020203" pitchFamily="34" charset="0"/>
                <a:cs typeface="Segoe UI" panose="020B0502040204020203" pitchFamily="34" charset="0"/>
              </a:rPr>
              <a:t>, und wählen Sie dann</a:t>
            </a:r>
            <a:r>
              <a:rPr lang="de-DE" sz="1100" dirty="0">
                <a:solidFill>
                  <a:prstClr val="black">
                    <a:lumMod val="75000"/>
                    <a:lumOff val="25000"/>
                  </a:prstClr>
                </a:solidFill>
              </a:rPr>
              <a:t> </a:t>
            </a:r>
            <a:r>
              <a:rPr lang="de-DE" sz="1100" dirty="0">
                <a:solidFill>
                  <a:srgbClr val="D24726"/>
                </a:solidFill>
                <a:latin typeface="Segoe UI Semibold" panose="020B0702040204020203" pitchFamily="34" charset="0"/>
                <a:cs typeface="Segoe UI Semibold" panose="020B0702040204020203" pitchFamily="34" charset="0"/>
              </a:rPr>
              <a:t>Wiedergabe</a:t>
            </a:r>
            <a:r>
              <a:rPr lang="de-DE" sz="1100" dirty="0">
                <a:solidFill>
                  <a:prstClr val="black">
                    <a:lumMod val="75000"/>
                    <a:lumOff val="25000"/>
                  </a:prstClr>
                </a:solidFill>
              </a:rPr>
              <a:t> </a:t>
            </a:r>
            <a:r>
              <a:rPr lang="de-DE" sz="1100" dirty="0">
                <a:solidFill>
                  <a:prstClr val="black">
                    <a:lumMod val="75000"/>
                    <a:lumOff val="25000"/>
                  </a:prstClr>
                </a:solidFill>
                <a:latin typeface="Segoe UI" panose="020B0502040204020203" pitchFamily="34" charset="0"/>
                <a:cs typeface="Segoe UI" panose="020B0502040204020203" pitchFamily="34" charset="0"/>
              </a:rPr>
              <a:t>aus, um das Morphen Ihres Kreises zu sehen!</a:t>
            </a:r>
          </a:p>
        </p:txBody>
      </p:sp>
      <p:sp>
        <p:nvSpPr>
          <p:cNvPr id="17" name="Inhaltsplatzhalter 17"/>
          <p:cNvSpPr txBox="1">
            <a:spLocks/>
          </p:cNvSpPr>
          <p:nvPr/>
        </p:nvSpPr>
        <p:spPr>
          <a:xfrm>
            <a:off x="628962" y="5832234"/>
            <a:ext cx="3449878" cy="69290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r>
              <a:rPr lang="de-DE" sz="1100" dirty="0">
                <a:solidFill>
                  <a:srgbClr val="D24726"/>
                </a:solidFill>
                <a:latin typeface="Segoe UI Semibold" panose="020B0702040204020203" pitchFamily="34" charset="0"/>
                <a:cs typeface="Segoe UI Semibold" panose="020B0702040204020203" pitchFamily="34" charset="0"/>
              </a:rPr>
              <a:t>Hinweis: </a:t>
            </a:r>
            <a:r>
              <a:rPr lang="de-DE" sz="1100" dirty="0">
                <a:solidFill>
                  <a:prstClr val="black">
                    <a:lumMod val="75000"/>
                    <a:lumOff val="25000"/>
                  </a:prstClr>
                </a:solidFill>
              </a:rPr>
              <a:t>Durch </a:t>
            </a:r>
            <a:r>
              <a:rPr lang="de-DE" sz="1100" dirty="0">
                <a:solidFill>
                  <a:srgbClr val="404040"/>
                </a:solidFill>
                <a:latin typeface="Segoe UI Semibold" panose="020B0702040204020203" pitchFamily="34" charset="0"/>
                <a:cs typeface="Segoe UI Semibold" panose="020B0702040204020203" pitchFamily="34" charset="0"/>
              </a:rPr>
              <a:t>Effektoptionen </a:t>
            </a:r>
            <a:r>
              <a:rPr lang="de-DE" sz="1100" dirty="0">
                <a:solidFill>
                  <a:prstClr val="black">
                    <a:lumMod val="75000"/>
                    <a:lumOff val="25000"/>
                  </a:prstClr>
                </a:solidFill>
                <a:latin typeface="Segoe UI" panose="020B0502040204020203" pitchFamily="34" charset="0"/>
                <a:cs typeface="Segoe UI" panose="020B0502040204020203" pitchFamily="34" charset="0"/>
              </a:rPr>
              <a:t>erhalten Sie sogar noch mehr Möglichkeiten beim</a:t>
            </a:r>
            <a:r>
              <a:rPr lang="de-DE" sz="1100" dirty="0">
                <a:solidFill>
                  <a:prstClr val="black">
                    <a:lumMod val="75000"/>
                    <a:lumOff val="25000"/>
                  </a:prstClr>
                </a:solidFill>
              </a:rPr>
              <a:t> </a:t>
            </a:r>
            <a:r>
              <a:rPr lang="de-DE" sz="1100" dirty="0">
                <a:solidFill>
                  <a:prstClr val="black">
                    <a:lumMod val="75000"/>
                    <a:lumOff val="25000"/>
                  </a:prstClr>
                </a:solidFill>
                <a:latin typeface="Segoe UI Semibold" panose="020B0702040204020203" pitchFamily="34" charset="0"/>
                <a:cs typeface="Segoe UI Semibold" panose="020B0702040204020203" pitchFamily="34" charset="0"/>
              </a:rPr>
              <a:t>Morphen</a:t>
            </a:r>
            <a:r>
              <a:rPr lang="de-DE" sz="1100" dirty="0">
                <a:solidFill>
                  <a:prstClr val="black">
                    <a:lumMod val="75000"/>
                    <a:lumOff val="25000"/>
                  </a:prstClr>
                </a:solidFill>
              </a:rPr>
              <a:t>.</a:t>
            </a:r>
          </a:p>
        </p:txBody>
      </p:sp>
      <p:pic>
        <p:nvPicPr>
          <p:cNvPr id="2" name="Bild 1" descr="Kontextmenü der Folienminiaturansicht mit Anzeige der Option „Folie duplizieren“"/>
          <p:cNvPicPr>
            <a:picLocks noChangeAspect="1"/>
          </p:cNvPicPr>
          <p:nvPr/>
        </p:nvPicPr>
        <p:blipFill>
          <a:blip r:embed="Redc56d18fc3845cc"/>
          <a:srcRect/>
          <a:stretch/>
        </p:blipFill>
        <p:spPr>
          <a:xfrm>
            <a:off x="4762094" y="1532712"/>
            <a:ext cx="1402148" cy="1649444"/>
          </a:xfrm>
          <a:prstGeom prst="rect">
            <a:avLst/>
          </a:prstGeom>
        </p:spPr>
      </p:pic>
      <p:pic>
        <p:nvPicPr>
          <p:cNvPr id="6" name="Bild 5" descr="Registerkarte „Übergänge“ mit der Anzeige „Morphen-Übergang“"/>
          <p:cNvPicPr>
            <a:picLocks noChangeAspect="1"/>
          </p:cNvPicPr>
          <p:nvPr/>
        </p:nvPicPr>
        <p:blipFill>
          <a:blip r:embed="Ra8937dfedeb3452d"/>
          <a:srcRect/>
          <a:stretch/>
        </p:blipFill>
        <p:spPr>
          <a:xfrm>
            <a:off x="4400599" y="3172786"/>
            <a:ext cx="2468760" cy="1159569"/>
          </a:xfrm>
          <a:prstGeom prst="rect">
            <a:avLst/>
          </a:prstGeom>
        </p:spPr>
      </p:pic>
      <p:pic>
        <p:nvPicPr>
          <p:cNvPr id="5" name="Bild 4" descr="Schaltfläche „Bildschirmpräsentation“"/>
          <p:cNvPicPr>
            <a:picLocks noChangeAspect="1"/>
          </p:cNvPicPr>
          <p:nvPr/>
        </p:nvPicPr>
        <p:blipFill>
          <a:blip r:embed="Rec9cf0973ec1426f"/>
          <a:srcRect/>
          <a:stretch/>
        </p:blipFill>
        <p:spPr>
          <a:xfrm>
            <a:off x="4553782" y="4344232"/>
            <a:ext cx="2134319" cy="887083"/>
          </a:xfrm>
          <a:prstGeom prst="rect">
            <a:avLst/>
          </a:prstGeom>
        </p:spPr>
      </p:pic>
      <p:cxnSp>
        <p:nvCxnSpPr>
          <p:cNvPr id="20" name="Gerader Verbinder 19">
            <a:extLst>
              <a:ext uri="{C183D7F6-B498-43B3-948B-1728B52AA6E4}">
                <adec:decorative xmlns:adec="http://schemas.microsoft.com/office/drawing/2017/decorative" val="1"/>
              </a:ext>
            </a:extLst>
          </p:cNvPr>
          <p:cNvCxnSpPr/>
          <p:nvPr/>
        </p:nvCxnSpPr>
        <p:spPr>
          <a:xfrm>
            <a:off x="7013569" y="1472431"/>
            <a:ext cx="0" cy="4892634"/>
          </a:xfrm>
          <a:prstGeom prst="line">
            <a:avLst/>
          </a:prstGeom>
          <a:ln w="95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0" name="Ellipse 9" descr="Großer blauer Kreis mit einem enthaltenen kleinen hellblauen Kreis"/>
          <p:cNvSpPr/>
          <p:nvPr/>
        </p:nvSpPr>
        <p:spPr>
          <a:xfrm>
            <a:off x="7516617" y="1944862"/>
            <a:ext cx="3827244" cy="374323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a:ln>
                <a:noFill/>
              </a:ln>
              <a:solidFill>
                <a:sysClr val="windowText" lastClr="000000"/>
              </a:solidFill>
              <a:effectLst/>
              <a:uLnTx/>
              <a:uFillTx/>
            </a:endParaRPr>
          </a:p>
        </p:txBody>
      </p:sp>
      <p:sp>
        <p:nvSpPr>
          <p:cNvPr id="11" name="Ellipse 10" descr="Kleiner hellblauer Kreis in einem großen dunkelblauen Kreis"/>
          <p:cNvSpPr/>
          <p:nvPr/>
        </p:nvSpPr>
        <p:spPr bwMode="ltGray">
          <a:xfrm>
            <a:off x="8366315" y="2796642"/>
            <a:ext cx="2148929" cy="2101759"/>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a:ln>
                <a:noFill/>
              </a:ln>
              <a:solidFill>
                <a:sysClr val="windowText" lastClr="000000"/>
              </a:solidFill>
              <a:effectLst/>
              <a:uLnTx/>
              <a:uFillTx/>
            </a:endParaRPr>
          </a:p>
        </p:txBody>
      </p:sp>
    </p:spTree>
    <p:custDataLst>
      <p:tags r:id="Rf7253bddf8bc4738"/>
    </p:custDataLst>
    <p:extLst>
      <p:ext uri="{BB962C8B-B14F-4D97-AF65-F5344CB8AC3E}">
        <p14:creationId xmlns:p14="http://schemas.microsoft.com/office/powerpoint/2010/main" val="2596833607"/>
      </p:ext>
    </p:extLst>
  </p:cSld>
  <p:clrMapOvr>
    <a:masterClrMapping/>
  </p:clrMapOvr>
</p:sld>
</file>

<file path=ppt/slides/slide6.xml><?xml version="1.0" encoding="utf-8"?>
<p:sld xmlns:p14="http://schemas.microsoft.com/office/powerpoint/2010/main" xmlns:mc="http://schemas.openxmlformats.org/markup-compatibility/2006"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normAutofit/>
          </a:bodyPr>
          <a:lstStyle/>
          <a:p>
            <a:pPr lvl="0" rtl="0"/>
            <a:r>
              <a:rPr lang="de-DE">
                <a:latin typeface="Segoe UI Light" panose="020B0502040204020203" pitchFamily="34" charset="0"/>
                <a:cs typeface="Segoe UI Light" panose="020B0502040204020203" pitchFamily="34" charset="0"/>
              </a:rPr>
              <a:t>Zusammenarbeit in Echtzeit</a:t>
            </a:r>
          </a:p>
        </p:txBody>
      </p:sp>
      <p:sp>
        <p:nvSpPr>
          <p:cNvPr id="5" name="Inhaltsplatzhalter 4"/>
          <p:cNvSpPr>
            <a:spLocks noGrp="1"/>
          </p:cNvSpPr>
          <p:nvPr>
            <p:ph sz="half" idx="4294967295"/>
          </p:nvPr>
        </p:nvSpPr>
        <p:spPr>
          <a:xfrm>
            <a:off x="541611" y="1431010"/>
            <a:ext cx="4413626" cy="3978275"/>
          </a:xfrm>
        </p:spPr>
        <p:txBody>
          <a:bodyPr vert="horz" lIns="91440" tIns="45720" rIns="91440" bIns="45720" rtlCol="0">
            <a:normAutofit/>
          </a:bodyPr>
          <a:lstStyle/>
          <a:p>
            <a:pPr marL="0" indent="0" rtl="0">
              <a:lnSpc>
                <a:spcPts val="1800"/>
              </a:lnSpc>
              <a:spcBef>
                <a:spcPts val="1000"/>
              </a:spcBef>
              <a:spcAft>
                <a:spcPts val="2000"/>
              </a:spcAft>
              <a:buNone/>
            </a:pPr>
            <a:r>
              <a:rPr lang="de-DE" sz="1100">
                <a:solidFill>
                  <a:prstClr val="black">
                    <a:lumMod val="75000"/>
                    <a:lumOff val="25000"/>
                  </a:prstClr>
                </a:solidFill>
                <a:latin typeface="Segoe UI" panose="020B0502040204020203" pitchFamily="34" charset="0"/>
                <a:cs typeface="Segoe UI" panose="020B0502040204020203" pitchFamily="34" charset="0"/>
              </a:rPr>
              <a:t>Wenn Sie Ihre Präsentation für andere freigeben, können Sie sie gleichzeitig mit Ihnen arbeiten sehen. </a:t>
            </a:r>
            <a:br>
              <a:rPr lang="de-DE" sz="1100">
                <a:solidFill>
                  <a:prstClr val="black">
                    <a:lumMod val="75000"/>
                    <a:lumOff val="25000"/>
                  </a:prstClr>
                </a:solidFill>
                <a:latin typeface="Segoe UI" panose="020B0502040204020203" pitchFamily="34" charset="0"/>
                <a:cs typeface="Segoe UI" panose="020B0502040204020203" pitchFamily="34" charset="0"/>
              </a:rPr>
            </a:br>
            <a:br>
              <a:rPr lang="de-DE" sz="1100">
                <a:solidFill>
                  <a:prstClr val="black">
                    <a:lumMod val="75000"/>
                    <a:lumOff val="25000"/>
                  </a:prstClr>
                </a:solidFill>
                <a:latin typeface="Segoe UI" panose="020B0502040204020203" pitchFamily="34" charset="0"/>
                <a:cs typeface="Segoe UI" panose="020B0502040204020203" pitchFamily="34" charset="0"/>
              </a:rPr>
            </a:br>
            <a:r>
              <a:rPr lang="de-DE" sz="1100">
                <a:solidFill>
                  <a:prstClr val="black">
                    <a:lumMod val="75000"/>
                    <a:lumOff val="25000"/>
                  </a:prstClr>
                </a:solidFill>
                <a:latin typeface="Segoe UI" panose="020B0502040204020203" pitchFamily="34" charset="0"/>
                <a:cs typeface="Segoe UI" panose="020B0502040204020203" pitchFamily="34" charset="0"/>
              </a:rPr>
              <a:t>Und so funktioniert es:</a:t>
            </a:r>
          </a:p>
        </p:txBody>
      </p:sp>
      <p:pic>
        <p:nvPicPr>
          <p:cNvPr id="11" name="Bild 10" descr="Freigabesymbol mit der Anzeige der Anzahl der Personen, die an der Präsentation arbeiten "/>
          <p:cNvPicPr>
            <a:picLocks noChangeAspect="1"/>
          </p:cNvPicPr>
          <p:nvPr/>
        </p:nvPicPr>
        <p:blipFill>
          <a:blip r:embed="R0a37f19d13d04d3f"/>
          <a:srcRect/>
          <a:stretch/>
        </p:blipFill>
        <p:spPr>
          <a:xfrm>
            <a:off x="561984" y="2425111"/>
            <a:ext cx="3262550" cy="1475659"/>
          </a:xfrm>
          <a:prstGeom prst="rect">
            <a:avLst/>
          </a:prstGeom>
        </p:spPr>
      </p:pic>
      <p:grpSp>
        <p:nvGrpSpPr>
          <p:cNvPr id="33" name="Gruppieren 32" descr="Kleiner Kreis mit enthaltener Zahl 1 zur Angabe von Schritt 1"/>
          <p:cNvGrpSpPr/>
          <p:nvPr/>
        </p:nvGrpSpPr>
        <p:grpSpPr bwMode="blackWhite">
          <a:xfrm>
            <a:off x="558723" y="4531632"/>
            <a:ext cx="558179" cy="409838"/>
            <a:chOff x="6953426" y="711274"/>
            <a:chExt cx="558179" cy="409838"/>
          </a:xfrm>
        </p:grpSpPr>
        <p:sp>
          <p:nvSpPr>
            <p:cNvPr id="34" name="Ellipse 33" descr="Kleiner Kreis"/>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35" name="Textfeld 34" descr="Zahl 1"/>
            <p:cNvSpPr txBox="1"/>
            <p:nvPr/>
          </p:nvSpPr>
          <p:spPr bwMode="blackWhite">
            <a:xfrm>
              <a:off x="6953426" y="727564"/>
              <a:ext cx="558179" cy="369332"/>
            </a:xfrm>
            <a:prstGeom prst="rect">
              <a:avLst/>
            </a:prstGeom>
            <a:noFill/>
          </p:spPr>
          <p:txBody>
            <a:bodyPr wrap="square" rtlCol="0">
              <a:spAutoFit/>
            </a:bodyPr>
            <a:lstStyle/>
            <a:p>
              <a:pPr algn="ctr" rtl="0"/>
              <a:r>
                <a:rPr lang="de-DE">
                  <a:solidFill>
                    <a:schemeClr val="bg1"/>
                  </a:solidFill>
                  <a:latin typeface="Segoe UI Semibold" panose="020B0702040204020203" pitchFamily="34" charset="0"/>
                  <a:cs typeface="Segoe UI Semibold" panose="020B0702040204020203" pitchFamily="34" charset="0"/>
                </a:rPr>
                <a:t>1</a:t>
              </a:r>
            </a:p>
          </p:txBody>
        </p:sp>
      </p:grpSp>
      <p:sp>
        <p:nvSpPr>
          <p:cNvPr id="42" name="Inhaltsplatzhalter 17"/>
          <p:cNvSpPr txBox="1">
            <a:spLocks/>
          </p:cNvSpPr>
          <p:nvPr/>
        </p:nvSpPr>
        <p:spPr>
          <a:xfrm>
            <a:off x="1066038" y="4571824"/>
            <a:ext cx="2778041" cy="1639506"/>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r>
              <a:rPr lang="de-DE" sz="1100" dirty="0">
                <a:solidFill>
                  <a:prstClr val="black">
                    <a:lumMod val="75000"/>
                    <a:lumOff val="25000"/>
                  </a:prstClr>
                </a:solidFill>
                <a:latin typeface="Segoe UI" panose="020B0502040204020203" pitchFamily="34" charset="0"/>
                <a:cs typeface="Segoe UI" panose="020B0502040204020203" pitchFamily="34" charset="0"/>
              </a:rPr>
              <a:t>Wählen Sie oberhalb des Menübands </a:t>
            </a:r>
            <a:r>
              <a:rPr lang="de-DE" sz="1100" dirty="0">
                <a:solidFill>
                  <a:srgbClr val="D24726"/>
                </a:solidFill>
                <a:latin typeface="Segoe UI" panose="020B0502040204020203" pitchFamily="34" charset="0"/>
                <a:cs typeface="Segoe UI" panose="020B0502040204020203" pitchFamily="34" charset="0"/>
              </a:rPr>
              <a:t>Teilen</a:t>
            </a:r>
            <a:r>
              <a:rPr lang="de-DE" sz="1100" dirty="0">
                <a:solidFill>
                  <a:prstClr val="black">
                    <a:lumMod val="75000"/>
                    <a:lumOff val="25000"/>
                  </a:prstClr>
                </a:solidFill>
                <a:latin typeface="Segoe UI" panose="020B0502040204020203" pitchFamily="34" charset="0"/>
                <a:cs typeface="Segoe UI" panose="020B0502040204020203" pitchFamily="34" charset="0"/>
              </a:rPr>
              <a:t> aus, oder verwenden Sie die Tastenkombination </a:t>
            </a:r>
            <a:r>
              <a:rPr lang="de-DE" sz="1100" dirty="0">
                <a:solidFill>
                  <a:srgbClr val="D24726"/>
                </a:solidFill>
                <a:latin typeface="Segoe UI" panose="020B0502040204020203" pitchFamily="34" charset="0"/>
                <a:cs typeface="Segoe UI" panose="020B0502040204020203" pitchFamily="34" charset="0"/>
              </a:rPr>
              <a:t>Alt+YS</a:t>
            </a:r>
            <a:r>
              <a:rPr lang="de-DE" sz="1100" dirty="0">
                <a:solidFill>
                  <a:prstClr val="black">
                    <a:lumMod val="75000"/>
                    <a:lumOff val="25000"/>
                  </a:prstClr>
                </a:solidFill>
                <a:latin typeface="Segoe UI" panose="020B0502040204020203" pitchFamily="34" charset="0"/>
                <a:cs typeface="Segoe UI" panose="020B0502040204020203" pitchFamily="34" charset="0"/>
              </a:rPr>
              <a:t>, um Personen zur Mitarbeit einzuladen (An dieser Stelle können Sie in der Cloud speichern.)</a:t>
            </a:r>
          </a:p>
        </p:txBody>
      </p:sp>
      <p:pic>
        <p:nvPicPr>
          <p:cNvPr id="9" name="Bild 8" descr="Markierung, die anzeigt, wer an einer Folie arbeitet"/>
          <p:cNvPicPr>
            <a:picLocks noChangeAspect="1"/>
          </p:cNvPicPr>
          <p:nvPr/>
        </p:nvPicPr>
        <p:blipFill>
          <a:blip r:embed="Rfb38c0bc78074f61"/>
          <a:srcRect/>
          <a:stretch/>
        </p:blipFill>
        <p:spPr>
          <a:xfrm>
            <a:off x="3861352" y="2434307"/>
            <a:ext cx="3841692" cy="2512927"/>
          </a:xfrm>
          <a:prstGeom prst="rect">
            <a:avLst/>
          </a:prstGeom>
        </p:spPr>
      </p:pic>
      <p:grpSp>
        <p:nvGrpSpPr>
          <p:cNvPr id="36" name="Gruppieren 35" descr="Kleiner Kreis mit enthaltener Zahl 2 zur Angabe von Schritt 2"/>
          <p:cNvGrpSpPr/>
          <p:nvPr/>
        </p:nvGrpSpPr>
        <p:grpSpPr bwMode="blackWhite">
          <a:xfrm>
            <a:off x="4249102" y="4531632"/>
            <a:ext cx="558179" cy="409838"/>
            <a:chOff x="6953426" y="711274"/>
            <a:chExt cx="558179" cy="409838"/>
          </a:xfrm>
        </p:grpSpPr>
        <p:sp>
          <p:nvSpPr>
            <p:cNvPr id="37" name="Ellipse 36" descr="Kleiner Kreis"/>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38" name="Textfeld 37" descr="Zahl 2"/>
            <p:cNvSpPr txBox="1"/>
            <p:nvPr/>
          </p:nvSpPr>
          <p:spPr bwMode="blackWhite">
            <a:xfrm>
              <a:off x="6953426" y="727564"/>
              <a:ext cx="558179" cy="369332"/>
            </a:xfrm>
            <a:prstGeom prst="rect">
              <a:avLst/>
            </a:prstGeom>
            <a:noFill/>
          </p:spPr>
          <p:txBody>
            <a:bodyPr wrap="square" rtlCol="0">
              <a:spAutoFit/>
            </a:bodyPr>
            <a:lstStyle/>
            <a:p>
              <a:pPr algn="ctr" rtl="0"/>
              <a:r>
                <a:rPr lang="de-DE">
                  <a:solidFill>
                    <a:schemeClr val="bg1"/>
                  </a:solidFill>
                  <a:latin typeface="Segoe UI Semibold" panose="020B0702040204020203" pitchFamily="34" charset="0"/>
                  <a:cs typeface="Segoe UI Semibold" panose="020B0702040204020203" pitchFamily="34" charset="0"/>
                </a:rPr>
                <a:t>2</a:t>
              </a:r>
            </a:p>
          </p:txBody>
        </p:sp>
      </p:grpSp>
      <p:sp>
        <p:nvSpPr>
          <p:cNvPr id="43" name="Inhaltsplatzhalter 17"/>
          <p:cNvSpPr txBox="1">
            <a:spLocks/>
          </p:cNvSpPr>
          <p:nvPr/>
        </p:nvSpPr>
        <p:spPr>
          <a:xfrm>
            <a:off x="4747855" y="4571824"/>
            <a:ext cx="3106367"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r>
              <a:rPr lang="de-DE" sz="1100">
                <a:solidFill>
                  <a:prstClr val="black">
                    <a:lumMod val="75000"/>
                    <a:lumOff val="25000"/>
                  </a:prstClr>
                </a:solidFill>
                <a:latin typeface="Segoe UI" panose="020B0502040204020203" pitchFamily="34" charset="0"/>
                <a:cs typeface="Segoe UI" panose="020B0502040204020203" pitchFamily="34" charset="0"/>
              </a:rPr>
              <a:t>Wenn sich andere Personen in der Präsentation befinden, zeigt eine Markierung an, wer sich auf welcher Folie befindet…</a:t>
            </a:r>
          </a:p>
        </p:txBody>
      </p:sp>
      <p:pic>
        <p:nvPicPr>
          <p:cNvPr id="12" name="Bild 11" descr="Markierung, die den bearbeiteten Teil der Folie angibt"/>
          <p:cNvPicPr>
            <a:picLocks noChangeAspect="1"/>
          </p:cNvPicPr>
          <p:nvPr/>
        </p:nvPicPr>
        <p:blipFill>
          <a:blip r:embed="R60e3592c9f6444d2"/>
          <a:srcRect/>
          <a:stretch/>
        </p:blipFill>
        <p:spPr>
          <a:xfrm>
            <a:off x="7899419" y="2350394"/>
            <a:ext cx="3563782" cy="2305343"/>
          </a:xfrm>
          <a:prstGeom prst="rect">
            <a:avLst/>
          </a:prstGeom>
        </p:spPr>
      </p:pic>
      <p:grpSp>
        <p:nvGrpSpPr>
          <p:cNvPr id="39" name="Gruppieren 38" descr="Kleiner Kreis mit enthaltener Zahl 3 zur Angabe von Schritt 3"/>
          <p:cNvGrpSpPr/>
          <p:nvPr/>
        </p:nvGrpSpPr>
        <p:grpSpPr bwMode="blackWhite">
          <a:xfrm>
            <a:off x="7930921" y="4531632"/>
            <a:ext cx="558179" cy="409838"/>
            <a:chOff x="6953426" y="711274"/>
            <a:chExt cx="558179" cy="409838"/>
          </a:xfrm>
        </p:grpSpPr>
        <p:sp>
          <p:nvSpPr>
            <p:cNvPr id="40" name="Ellipse 39" descr="Kleiner Kreis"/>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41" name="Textfeld 40" descr="Zahl 3"/>
            <p:cNvSpPr txBox="1"/>
            <p:nvPr/>
          </p:nvSpPr>
          <p:spPr bwMode="blackWhite">
            <a:xfrm>
              <a:off x="6953426" y="727564"/>
              <a:ext cx="558179" cy="369332"/>
            </a:xfrm>
            <a:prstGeom prst="rect">
              <a:avLst/>
            </a:prstGeom>
            <a:noFill/>
          </p:spPr>
          <p:txBody>
            <a:bodyPr wrap="square" rtlCol="0">
              <a:spAutoFit/>
            </a:bodyPr>
            <a:lstStyle/>
            <a:p>
              <a:pPr algn="ctr" rtl="0"/>
              <a:r>
                <a:rPr lang="de-DE">
                  <a:solidFill>
                    <a:schemeClr val="bg1"/>
                  </a:solidFill>
                  <a:latin typeface="Segoe UI Semibold" panose="020B0702040204020203" pitchFamily="34" charset="0"/>
                  <a:cs typeface="Segoe UI Semibold" panose="020B0702040204020203" pitchFamily="34" charset="0"/>
                </a:rPr>
                <a:t>3</a:t>
              </a:r>
            </a:p>
          </p:txBody>
        </p:sp>
      </p:grpSp>
      <p:sp>
        <p:nvSpPr>
          <p:cNvPr id="44" name="Inhaltsplatzhalter 17"/>
          <p:cNvSpPr txBox="1">
            <a:spLocks/>
          </p:cNvSpPr>
          <p:nvPr/>
        </p:nvSpPr>
        <p:spPr>
          <a:xfrm>
            <a:off x="8429668" y="4571824"/>
            <a:ext cx="2658635" cy="69776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r>
              <a:rPr lang="de-DE" sz="1100">
                <a:solidFill>
                  <a:prstClr val="black">
                    <a:lumMod val="75000"/>
                    <a:lumOff val="25000"/>
                  </a:prstClr>
                </a:solidFill>
                <a:latin typeface="Segoe UI" panose="020B0502040204020203" pitchFamily="34" charset="0"/>
                <a:cs typeface="Segoe UI" panose="020B0502040204020203" pitchFamily="34" charset="0"/>
              </a:rPr>
              <a:t>…und welchen Teil der Folie sie bearbeiten.</a:t>
            </a:r>
          </a:p>
        </p:txBody>
      </p:sp>
    </p:spTree>
    <p:custDataLst>
      <p:tags r:id="R7df4c1e989f4409e"/>
    </p:custDataLst>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p:transition/>
    </mc:Fallback>
  </mc:AlternateContent>
</p:sld>
</file>

<file path=ppt/slides/slide7.xml><?xml version="1.0" encoding="utf-8"?>
<p:sld xmlns:ma14="http://schemas.microsoft.com/office/mac/drawingml/2011/main" xmlns:adec="http://schemas.microsoft.com/office/drawing/2017/decorative" xmlns:a14="http://schemas.microsoft.com/office/drawing/2010/main" xmlns:p14="http://schemas.microsoft.com/office/powerpoint/2010/main" xmlns:mc="http://schemas.openxmlformats.org/markup-compatibility/2006"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rtlCol="0">
            <a:normAutofit fontScale="90000"/>
          </a:bodyPr>
          <a:lstStyle/>
          <a:p>
            <a:pPr rtl="0"/>
            <a:r>
              <a:rPr lang="de-DE">
                <a:latin typeface="Segoe UI Light" panose="020B0502040204020203" pitchFamily="34" charset="0"/>
                <a:cs typeface="Segoe UI Light" panose="020B0502040204020203" pitchFamily="34" charset="0"/>
              </a:rPr>
              <a:t>Mit "Sie wünschen" sind Sie sofort ein Experte.</a:t>
            </a:r>
          </a:p>
        </p:txBody>
      </p:sp>
      <p:sp>
        <p:nvSpPr>
          <p:cNvPr id="38" name="Inhaltsplatzhalter 17"/>
          <p:cNvSpPr txBox="1">
            <a:spLocks/>
          </p:cNvSpPr>
          <p:nvPr/>
        </p:nvSpPr>
        <p:spPr>
          <a:xfrm>
            <a:off x="541609" y="1296100"/>
            <a:ext cx="5110161" cy="123647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r>
              <a:rPr lang="de-DE" sz="1100" dirty="0">
                <a:solidFill>
                  <a:prstClr val="black">
                    <a:lumMod val="75000"/>
                    <a:lumOff val="25000"/>
                  </a:prstClr>
                </a:solidFill>
                <a:latin typeface="Segoe UI" panose="020B0502040204020203" pitchFamily="34" charset="0"/>
                <a:cs typeface="Segoe UI" panose="020B0502040204020203" pitchFamily="34" charset="0"/>
              </a:rPr>
              <a:t>Über das Feld "Sie wünschen" finden Sie bei Bedarf den passenden Befehl, </a:t>
            </a:r>
            <a:br>
              <a:rPr lang="de-DE" sz="1100" dirty="0">
                <a:solidFill>
                  <a:prstClr val="black">
                    <a:lumMod val="75000"/>
                    <a:lumOff val="25000"/>
                  </a:prstClr>
                </a:solidFill>
                <a:latin typeface="Segoe UI" panose="020B0502040204020203" pitchFamily="34" charset="0"/>
                <a:cs typeface="Segoe UI" panose="020B0502040204020203" pitchFamily="34" charset="0"/>
              </a:rPr>
            </a:br>
            <a:r>
              <a:rPr lang="de-DE" sz="1100" dirty="0">
                <a:solidFill>
                  <a:prstClr val="black">
                    <a:lumMod val="75000"/>
                    <a:lumOff val="25000"/>
                  </a:prstClr>
                </a:solidFill>
                <a:latin typeface="Segoe UI" panose="020B0502040204020203" pitchFamily="34" charset="0"/>
                <a:cs typeface="Segoe UI" panose="020B0502040204020203" pitchFamily="34" charset="0"/>
              </a:rPr>
              <a:t>wodurch Sie Zeit sparen und sich auf Ihre Arbeit konzentrieren können.</a:t>
            </a:r>
            <a:br>
              <a:rPr lang="de-DE" sz="1100" dirty="0">
                <a:latin typeface="Segoe UI" panose="020B0502040204020203" pitchFamily="34" charset="0"/>
                <a:cs typeface="Segoe UI" panose="020B0502040204020203" pitchFamily="34" charset="0"/>
              </a:rPr>
            </a:br>
            <a:br>
              <a:rPr lang="de-DE" sz="1100" dirty="0">
                <a:latin typeface="Segoe UI" panose="020B0502040204020203" pitchFamily="34" charset="0"/>
                <a:cs typeface="Segoe UI" panose="020B0502040204020203" pitchFamily="34" charset="0"/>
              </a:rPr>
            </a:br>
            <a:r>
              <a:rPr lang="de-DE" sz="1100" dirty="0">
                <a:latin typeface="Segoe UI" panose="020B0502040204020203" pitchFamily="34" charset="0"/>
                <a:cs typeface="Segoe UI" panose="020B0502040204020203" pitchFamily="34" charset="0"/>
              </a:rPr>
              <a:t>Probieren Sie es aus:</a:t>
            </a:r>
          </a:p>
        </p:txBody>
      </p:sp>
      <p:grpSp>
        <p:nvGrpSpPr>
          <p:cNvPr id="4" name="Gruppieren 3" descr="Kleiner Kreis mit enthaltener Zahl 1 zur Angabe von Schritt 1"/>
          <p:cNvGrpSpPr/>
          <p:nvPr/>
        </p:nvGrpSpPr>
        <p:grpSpPr bwMode="blackWhite">
          <a:xfrm>
            <a:off x="558723" y="2638502"/>
            <a:ext cx="558179" cy="409838"/>
            <a:chOff x="6953426" y="711274"/>
            <a:chExt cx="558179" cy="409838"/>
          </a:xfrm>
        </p:grpSpPr>
        <p:sp>
          <p:nvSpPr>
            <p:cNvPr id="2" name="Ellipse 1" descr="Kleiner Kreis"/>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3" name="Textfeld 2" descr="Zahl 1"/>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de-DE">
                  <a:solidFill>
                    <a:schemeClr val="bg1"/>
                  </a:solidFill>
                  <a:latin typeface="Segoe UI Semibold" panose="020B0702040204020203" pitchFamily="34" charset="0"/>
                  <a:cs typeface="Segoe UI Semibold" panose="020B0702040204020203" pitchFamily="34" charset="0"/>
                </a:rPr>
                <a:t>1</a:t>
              </a:r>
            </a:p>
          </p:txBody>
        </p:sp>
      </p:grpSp>
      <p:sp>
        <p:nvSpPr>
          <p:cNvPr id="29" name="Inhaltsplatzhalter 17"/>
          <p:cNvSpPr txBox="1">
            <a:spLocks/>
          </p:cNvSpPr>
          <p:nvPr/>
        </p:nvSpPr>
        <p:spPr>
          <a:xfrm>
            <a:off x="1066039" y="2678694"/>
            <a:ext cx="3121671" cy="46764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defTabSz="512763" rtl="0">
              <a:lnSpc>
                <a:spcPct val="100000"/>
              </a:lnSpc>
              <a:spcBef>
                <a:spcPts val="0"/>
              </a:spcBef>
              <a:spcAft>
                <a:spcPts val="2000"/>
              </a:spcAft>
              <a:buNone/>
            </a:pPr>
            <a:r>
              <a:rPr lang="de-DE" sz="1100" dirty="0">
                <a:solidFill>
                  <a:prstClr val="black">
                    <a:lumMod val="75000"/>
                    <a:lumOff val="25000"/>
                  </a:prstClr>
                </a:solidFill>
                <a:latin typeface="Segoe UI" panose="020B0502040204020203" pitchFamily="34" charset="0"/>
                <a:cs typeface="Segoe UI" panose="020B0502040204020203" pitchFamily="34" charset="0"/>
              </a:rPr>
              <a:t>Wählen Sie </a:t>
            </a:r>
            <a:r>
              <a:rPr lang="de-DE" sz="1100" dirty="0">
                <a:solidFill>
                  <a:srgbClr val="404040"/>
                </a:solidFill>
                <a:latin typeface="Segoe UI" panose="020B0502040204020203" pitchFamily="34" charset="0"/>
                <a:cs typeface="Segoe UI" panose="020B0502040204020203" pitchFamily="34" charset="0"/>
              </a:rPr>
              <a:t>das Roboterbild </a:t>
            </a:r>
            <a:r>
              <a:rPr lang="de-DE" sz="1100" dirty="0">
                <a:solidFill>
                  <a:prstClr val="black">
                    <a:lumMod val="75000"/>
                    <a:lumOff val="25000"/>
                  </a:prstClr>
                </a:solidFill>
                <a:latin typeface="Segoe UI" panose="020B0502040204020203" pitchFamily="34" charset="0"/>
                <a:cs typeface="Segoe UI" panose="020B0502040204020203" pitchFamily="34" charset="0"/>
              </a:rPr>
              <a:t>auf der rechten Seite aus.</a:t>
            </a:r>
          </a:p>
        </p:txBody>
      </p:sp>
      <p:grpSp>
        <p:nvGrpSpPr>
          <p:cNvPr id="19" name="Gruppieren 18" descr="Kleiner Kreis mit enthaltener Zahl 2 zur Angabe von Schritt 2"/>
          <p:cNvGrpSpPr/>
          <p:nvPr/>
        </p:nvGrpSpPr>
        <p:grpSpPr bwMode="blackWhite">
          <a:xfrm>
            <a:off x="558723" y="3312993"/>
            <a:ext cx="558179" cy="409838"/>
            <a:chOff x="6953426" y="711274"/>
            <a:chExt cx="558179" cy="409838"/>
          </a:xfrm>
        </p:grpSpPr>
        <p:sp>
          <p:nvSpPr>
            <p:cNvPr id="20" name="Ellipse 19" descr="Kleiner Kreis"/>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21" name="Textfeld 20" descr="Zahl 2"/>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de-DE">
                  <a:solidFill>
                    <a:schemeClr val="bg1"/>
                  </a:solidFill>
                  <a:latin typeface="Segoe UI Semibold" panose="020B0702040204020203" pitchFamily="34" charset="0"/>
                  <a:cs typeface="Segoe UI Semibold" panose="020B0702040204020203" pitchFamily="34" charset="0"/>
                </a:rPr>
                <a:t>2</a:t>
              </a:r>
            </a:p>
          </p:txBody>
        </p:sp>
      </p:grpSp>
      <p:sp>
        <p:nvSpPr>
          <p:cNvPr id="22" name="Inhaltsplatzhalter 17"/>
          <p:cNvSpPr txBox="1">
            <a:spLocks/>
          </p:cNvSpPr>
          <p:nvPr/>
        </p:nvSpPr>
        <p:spPr>
          <a:xfrm>
            <a:off x="1066039" y="3353185"/>
            <a:ext cx="3213221"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buNone/>
            </a:pPr>
            <a:r>
              <a:rPr lang="de-DE" sz="1100" dirty="0">
                <a:solidFill>
                  <a:prstClr val="black">
                    <a:lumMod val="75000"/>
                    <a:lumOff val="25000"/>
                  </a:prstClr>
                </a:solidFill>
                <a:latin typeface="Segoe UI" panose="020B0502040204020203" pitchFamily="34" charset="0"/>
                <a:cs typeface="Segoe UI" panose="020B0502040204020203" pitchFamily="34" charset="0"/>
              </a:rPr>
              <a:t>Geben Sie im Feld </a:t>
            </a:r>
            <a:r>
              <a:rPr lang="de-DE" sz="1100" dirty="0">
                <a:solidFill>
                  <a:srgbClr val="D24726"/>
                </a:solidFill>
                <a:latin typeface="Segoe UI Semibold" panose="020B0702040204020203" pitchFamily="34" charset="0"/>
                <a:cs typeface="Segoe UI Semibold" panose="020B0702040204020203" pitchFamily="34" charset="0"/>
              </a:rPr>
              <a:t>Sie wünschen</a:t>
            </a:r>
            <a:r>
              <a:rPr lang="de-DE" sz="1100" dirty="0">
                <a:solidFill>
                  <a:prstClr val="black">
                    <a:lumMod val="75000"/>
                    <a:lumOff val="25000"/>
                  </a:prstClr>
                </a:solidFill>
              </a:rPr>
              <a:t> </a:t>
            </a:r>
            <a:r>
              <a:rPr lang="de-DE" sz="1100" i="1" dirty="0">
                <a:solidFill>
                  <a:srgbClr val="D24726"/>
                </a:solidFill>
                <a:latin typeface="Segoe UI" panose="020B0502040204020203" pitchFamily="34" charset="0"/>
                <a:cs typeface="Segoe UI" panose="020B0502040204020203" pitchFamily="34" charset="0"/>
              </a:rPr>
              <a:t>Animation</a:t>
            </a:r>
            <a:r>
              <a:rPr lang="de-DE" sz="1100" dirty="0">
                <a:solidFill>
                  <a:prstClr val="black">
                    <a:lumMod val="75000"/>
                    <a:lumOff val="25000"/>
                  </a:prstClr>
                </a:solidFill>
              </a:rPr>
              <a:t> </a:t>
            </a:r>
            <a:r>
              <a:rPr lang="de-DE" sz="1100" dirty="0">
                <a:solidFill>
                  <a:prstClr val="black">
                    <a:lumMod val="75000"/>
                    <a:lumOff val="25000"/>
                  </a:prstClr>
                </a:solidFill>
                <a:latin typeface="Segoe UI" panose="020B0502040204020203" pitchFamily="34" charset="0"/>
                <a:cs typeface="Segoe UI" panose="020B0502040204020203" pitchFamily="34" charset="0"/>
              </a:rPr>
              <a:t>ein, und wählen Sie dann </a:t>
            </a:r>
            <a:r>
              <a:rPr lang="de-DE" sz="1100" dirty="0">
                <a:solidFill>
                  <a:srgbClr val="D24726"/>
                </a:solidFill>
                <a:latin typeface="Segoe UI Semibold" panose="020B0702040204020203" pitchFamily="34" charset="0"/>
                <a:cs typeface="Segoe UI Semibold" panose="020B0702040204020203" pitchFamily="34" charset="0"/>
              </a:rPr>
              <a:t>Animation hinzufügen</a:t>
            </a:r>
            <a:r>
              <a:rPr lang="de-DE" sz="1100" dirty="0">
                <a:solidFill>
                  <a:prstClr val="black">
                    <a:lumMod val="75000"/>
                    <a:lumOff val="25000"/>
                  </a:prstClr>
                </a:solidFill>
                <a:latin typeface="Segoe UI" panose="020B0502040204020203" pitchFamily="34" charset="0"/>
                <a:cs typeface="Segoe UI" panose="020B0502040204020203" pitchFamily="34" charset="0"/>
              </a:rPr>
              <a:t> aus.</a:t>
            </a:r>
          </a:p>
        </p:txBody>
      </p:sp>
      <p:grpSp>
        <p:nvGrpSpPr>
          <p:cNvPr id="31" name="Gruppieren 30" descr="Kleiner Kreis mit enthaltener Zahl 3 zur Angabe von Schritt 3"/>
          <p:cNvGrpSpPr/>
          <p:nvPr/>
        </p:nvGrpSpPr>
        <p:grpSpPr bwMode="blackWhite">
          <a:xfrm>
            <a:off x="557319" y="4263506"/>
            <a:ext cx="558179" cy="409838"/>
            <a:chOff x="6953426" y="711274"/>
            <a:chExt cx="558179" cy="409838"/>
          </a:xfrm>
        </p:grpSpPr>
        <p:sp>
          <p:nvSpPr>
            <p:cNvPr id="32" name="Ellipse 31" descr="Kleiner Kreis"/>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33" name="Textfeld 32" descr="Zahl 3"/>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de-DE">
                  <a:solidFill>
                    <a:schemeClr val="bg1"/>
                  </a:solidFill>
                  <a:latin typeface="Segoe UI Semibold" panose="020B0702040204020203" pitchFamily="34" charset="0"/>
                  <a:cs typeface="Segoe UI Semibold" panose="020B0702040204020203" pitchFamily="34" charset="0"/>
                </a:rPr>
                <a:t>3</a:t>
              </a:r>
            </a:p>
          </p:txBody>
        </p:sp>
      </p:grpSp>
      <p:sp>
        <p:nvSpPr>
          <p:cNvPr id="34" name="Inhaltsplatzhalter 17"/>
          <p:cNvSpPr txBox="1">
            <a:spLocks/>
          </p:cNvSpPr>
          <p:nvPr/>
        </p:nvSpPr>
        <p:spPr>
          <a:xfrm>
            <a:off x="1064636" y="4303697"/>
            <a:ext cx="1851559" cy="144608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defTabSz="512763" rtl="0">
              <a:spcAft>
                <a:spcPts val="2000"/>
              </a:spcAft>
              <a:buNone/>
            </a:pPr>
            <a:r>
              <a:rPr lang="de-DE" sz="1100" dirty="0">
                <a:solidFill>
                  <a:prstClr val="black">
                    <a:lumMod val="75000"/>
                    <a:lumOff val="25000"/>
                  </a:prstClr>
                </a:solidFill>
                <a:latin typeface="Segoe UI" panose="020B0502040204020203" pitchFamily="34" charset="0"/>
                <a:cs typeface="Segoe UI" panose="020B0502040204020203" pitchFamily="34" charset="0"/>
              </a:rPr>
              <a:t>Wählen Sie einen Animationseffekt aus, wie etwa </a:t>
            </a:r>
            <a:r>
              <a:rPr lang="de-DE" sz="1100" dirty="0">
                <a:solidFill>
                  <a:srgbClr val="D24726"/>
                </a:solidFill>
                <a:latin typeface="Segoe UI Semibold" panose="020B0702040204020203" pitchFamily="34" charset="0"/>
                <a:cs typeface="Segoe UI Semibold" panose="020B0702040204020203" pitchFamily="34" charset="0"/>
              </a:rPr>
              <a:t>Zoom</a:t>
            </a:r>
            <a:r>
              <a:rPr lang="de-DE" sz="1100" dirty="0">
                <a:solidFill>
                  <a:prstClr val="black">
                    <a:lumMod val="75000"/>
                    <a:lumOff val="25000"/>
                  </a:prstClr>
                </a:solidFill>
                <a:latin typeface="Segoe UI" panose="020B0502040204020203" pitchFamily="34" charset="0"/>
                <a:cs typeface="Segoe UI" panose="020B0502040204020203" pitchFamily="34" charset="0"/>
              </a:rPr>
              <a:t>, und sehen Sie, </a:t>
            </a:r>
            <a:br>
              <a:rPr lang="de-DE" sz="1100" dirty="0">
                <a:solidFill>
                  <a:prstClr val="black">
                    <a:lumMod val="75000"/>
                    <a:lumOff val="25000"/>
                  </a:prstClr>
                </a:solidFill>
                <a:latin typeface="Segoe UI" panose="020B0502040204020203" pitchFamily="34" charset="0"/>
                <a:cs typeface="Segoe UI" panose="020B0502040204020203" pitchFamily="34" charset="0"/>
              </a:rPr>
            </a:br>
            <a:r>
              <a:rPr lang="de-DE" sz="1100" dirty="0">
                <a:solidFill>
                  <a:prstClr val="black">
                    <a:lumMod val="75000"/>
                    <a:lumOff val="25000"/>
                  </a:prstClr>
                </a:solidFill>
                <a:latin typeface="Segoe UI" panose="020B0502040204020203" pitchFamily="34" charset="0"/>
                <a:cs typeface="Segoe UI" panose="020B0502040204020203" pitchFamily="34" charset="0"/>
              </a:rPr>
              <a:t>was geschieht.</a:t>
            </a:r>
          </a:p>
        </p:txBody>
      </p:sp>
      <p:sp>
        <p:nvSpPr>
          <p:cNvPr id="25" name="Textfeld 16" descr="Mich auswählen"/>
          <p:cNvSpPr txBox="1"/>
          <p:nvPr/>
        </p:nvSpPr>
        <p:spPr>
          <a:xfrm rot="21077122">
            <a:off x="6043297" y="1772253"/>
            <a:ext cx="1334770" cy="43561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algn="ctr" rtl="0">
              <a:spcBef>
                <a:spcPts val="0"/>
              </a:spcBef>
              <a:spcAft>
                <a:spcPts val="200"/>
              </a:spcAft>
              <a:tabLst>
                <a:tab pos="4931410" algn="l"/>
              </a:tabLst>
            </a:pPr>
            <a:r>
              <a:rPr lang="de-DE" sz="1200" b="1" kern="1000" spc="100">
                <a:ln>
                  <a:noFill/>
                </a:ln>
                <a:solidFill>
                  <a:srgbClr val="D24726"/>
                </a:solidFill>
                <a:effectLst/>
                <a:latin typeface="Segoe UI Semibold" panose="020B0702040204020203" pitchFamily="34" charset="0"/>
                <a:ea typeface="SimHei" panose="02010609060101010101" pitchFamily="49" charset="-122"/>
                <a:cs typeface="Times New Roman" panose="02020603050405020304" pitchFamily="18" charset="0"/>
              </a:rPr>
              <a:t>MICH AUSWÄHLEN</a:t>
            </a:r>
            <a:endParaRPr lang="de-DE" sz="1200" b="1" kern="1400">
              <a:solidFill>
                <a:srgbClr val="D24726"/>
              </a:solidFill>
              <a:effectLst/>
              <a:latin typeface="Segoe UI Light" panose="020B0502040204020203" pitchFamily="34" charset="0"/>
              <a:ea typeface="SimHei" panose="02010609060101010101" pitchFamily="49" charset="-122"/>
              <a:cs typeface="Times New Roman" panose="02020603050405020304" pitchFamily="18" charset="0"/>
            </a:endParaRPr>
          </a:p>
        </p:txBody>
      </p:sp>
      <p:pic>
        <p:nvPicPr>
          <p:cNvPr id="5" name="Bild 4" descr="Feld „Sie wünschen&quot;"/>
          <p:cNvPicPr>
            <a:picLocks noChangeAspect="1"/>
          </p:cNvPicPr>
          <p:nvPr/>
        </p:nvPicPr>
        <p:blipFill>
          <a:blip r:embed="R0162e999dc304efd"/>
          <a:srcRect/>
          <a:stretch/>
        </p:blipFill>
        <p:spPr>
          <a:xfrm>
            <a:off x="4407766" y="3410945"/>
            <a:ext cx="2106152" cy="220832"/>
          </a:xfrm>
          <a:prstGeom prst="rect">
            <a:avLst/>
          </a:prstGeom>
        </p:spPr>
      </p:pic>
      <p:pic>
        <p:nvPicPr>
          <p:cNvPr id="7" name="Bild 6" descr="Registerkarte „Animationen“ mit Zoom-Option"/>
          <p:cNvPicPr>
            <a:picLocks noChangeAspect="1"/>
          </p:cNvPicPr>
          <p:nvPr/>
        </p:nvPicPr>
        <p:blipFill>
          <a:blip r:embed="R0903c4b087f04812"/>
          <a:srcRect/>
          <a:stretch/>
        </p:blipFill>
        <p:spPr>
          <a:xfrm>
            <a:off x="3063240" y="4069080"/>
            <a:ext cx="3803903" cy="2438400"/>
          </a:xfrm>
          <a:prstGeom prst="rect">
            <a:avLst/>
          </a:prstGeom>
        </p:spPr>
      </p:pic>
      <p:pic>
        <p:nvPicPr>
          <p:cNvPr id="24" name="Bild 23">
            <a:extLst>
              <a:ext uri="{C183D7F6-B498-43B3-948B-1728B52AA6E4}">
                <adec:decorative xmlns:adec="http://schemas.microsoft.com/office/drawing/2017/decorative" val="1"/>
              </a:ext>
            </a:extLst>
          </p:cNvPr>
          <p:cNvPicPr/>
          <p:nvPr/>
        </p:nvPicPr>
        <p:blipFill>
          <a:blip r:embed="Rad58fc624bf9405e" cstate="print">
            <a:extLst>
              <a:ext uri="{28A0092B-C50C-407E-A947-70E740481C1C}">
                <a14:useLocalDpi xmlns:a14="http://schemas.microsoft.com/office/drawing/2010/main" val="0"/>
              </a:ext>
            </a:extLst>
          </a:blip>
          <a:stretch>
            <a:fillRect/>
          </a:stretch>
        </p:blipFill>
        <p:spPr>
          <a:xfrm rot="3861835" flipH="1">
            <a:off x="6740574" y="1787378"/>
            <a:ext cx="851862" cy="939987"/>
          </a:xfrm>
          <a:prstGeom prst="rect">
            <a:avLst/>
          </a:prstGeom>
        </p:spPr>
      </p:pic>
      <p:pic>
        <p:nvPicPr>
          <p:cNvPr id="23" name="Bild 22" descr="Roboter"/>
          <p:cNvPicPr>
            <a:picLocks noChangeAspect="1"/>
          </p:cNvPicPr>
          <p:nvPr/>
        </p:nvPicPr>
        <p:blipFill>
          <a:blip r:embed="R634343d587e248d1"/>
          <a:stretch>
            <a:fillRect/>
          </a:stretch>
        </p:blipFill>
        <p:spPr>
          <a:xfrm>
            <a:off x="7912741" y="1646170"/>
            <a:ext cx="2775459" cy="4531804"/>
          </a:xfrm>
          <a:prstGeom prst="rect">
            <a:avLst/>
          </a:prstGeom>
        </p:spPr>
      </p:pic>
    </p:spTree>
    <p:custDataLst>
      <p:tags r:id="Rf547f6b7efff4809"/>
    </p:custDataLst>
    <p:extLst>
      <p:ext uri="{BB962C8B-B14F-4D97-AF65-F5344CB8AC3E}">
        <p14:creationId xmlns:p14="http://schemas.microsoft.com/office/powerpoint/2010/main" val="727668169"/>
      </p:ext>
    </p:extLst>
  </p:cSld>
  <p:clrMapOvr>
    <a:masterClrMapping/>
  </p:clrMapOvr>
  <mc:AlternateContent xmlns:mc="http://schemas.openxmlformats.org/markup-compatibility/2006" xmlns:p14="http://schemas.microsoft.com/office/powerpoint/2010/main">
    <mc:Choice Requires="p14">
      <p:transition p14:dur="10"/>
    </mc:Choice>
    <mc:Fallback>
      <p:transition/>
    </mc:Fallback>
  </mc:AlternateContent>
</p:sld>
</file>

<file path=ppt/slides/slide8.xml><?xml version="1.0" encoding="utf-8"?>
<p:sld xmlns:p14="http://schemas.microsoft.com/office/powerpoint/2010/main" xmlns:mc="http://schemas.openxmlformats.org/markup-compatibility/2006"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rtlCol="0">
            <a:normAutofit fontScale="90000"/>
          </a:bodyPr>
          <a:lstStyle/>
          <a:p>
            <a:pPr rtl="0"/>
            <a:r>
              <a:rPr lang="de-DE">
                <a:latin typeface="Segoe UI Light" panose="020B0502040204020203" pitchFamily="34" charset="0"/>
                <a:cs typeface="Segoe UI Light" panose="020B0502040204020203" pitchFamily="34" charset="0"/>
              </a:rPr>
              <a:t>Recherchieren Sie, ohne Ihre Folien zu verlassen</a:t>
            </a:r>
          </a:p>
        </p:txBody>
      </p:sp>
      <p:sp>
        <p:nvSpPr>
          <p:cNvPr id="16" name="Inhaltsplatzhalter 17"/>
          <p:cNvSpPr txBox="1">
            <a:spLocks/>
          </p:cNvSpPr>
          <p:nvPr/>
        </p:nvSpPr>
        <p:spPr>
          <a:xfrm>
            <a:off x="541609" y="1296100"/>
            <a:ext cx="6093106" cy="123647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r>
              <a:rPr lang="de-DE" sz="1100" dirty="0">
                <a:latin typeface="Segoe UI" panose="020B0502040204020203" pitchFamily="34" charset="0"/>
                <a:cs typeface="Segoe UI" panose="020B0502040204020203" pitchFamily="34" charset="0"/>
              </a:rPr>
              <a:t>Das intelligente Nachschlagen bringt Rechercheergebnisse direkt in PowerPoint.</a:t>
            </a:r>
            <a:br>
              <a:rPr lang="de-DE" sz="1100" dirty="0">
                <a:latin typeface="Segoe UI" panose="020B0502040204020203" pitchFamily="34" charset="0"/>
                <a:cs typeface="Segoe UI" panose="020B0502040204020203" pitchFamily="34" charset="0"/>
              </a:rPr>
            </a:br>
            <a:br>
              <a:rPr lang="de-DE" sz="1100" dirty="0">
                <a:latin typeface="Segoe UI" panose="020B0502040204020203" pitchFamily="34" charset="0"/>
                <a:cs typeface="Segoe UI" panose="020B0502040204020203" pitchFamily="34" charset="0"/>
              </a:rPr>
            </a:br>
            <a:r>
              <a:rPr lang="de-DE" sz="1100" dirty="0">
                <a:latin typeface="Segoe UI" panose="020B0502040204020203" pitchFamily="34" charset="0"/>
                <a:cs typeface="Segoe UI" panose="020B0502040204020203" pitchFamily="34" charset="0"/>
              </a:rPr>
              <a:t>Probieren Sie es aus:</a:t>
            </a:r>
          </a:p>
        </p:txBody>
      </p:sp>
      <p:pic>
        <p:nvPicPr>
          <p:cNvPr id="18" name="Bild 17" descr="Drei Bilder, in denen die Funktion &quot;Intelligentes Nachschlagen&quot; dargestellt ist"/>
          <p:cNvPicPr>
            <a:picLocks noChangeAspect="1"/>
          </p:cNvPicPr>
          <p:nvPr/>
        </p:nvPicPr>
        <p:blipFill>
          <a:blip r:embed="Re4f720a2d8e242fc"/>
          <a:srcRect/>
          <a:stretch/>
        </p:blipFill>
        <p:spPr>
          <a:xfrm>
            <a:off x="494408" y="2145058"/>
            <a:ext cx="11129521" cy="3197087"/>
          </a:xfrm>
          <a:prstGeom prst="rect">
            <a:avLst/>
          </a:prstGeom>
        </p:spPr>
      </p:pic>
      <p:grpSp>
        <p:nvGrpSpPr>
          <p:cNvPr id="33" name="Gruppieren 32" descr="Kleiner Kreis mit enthaltener Zahl 1 zur Angabe von Schritt 1"/>
          <p:cNvGrpSpPr/>
          <p:nvPr/>
        </p:nvGrpSpPr>
        <p:grpSpPr bwMode="blackWhite">
          <a:xfrm>
            <a:off x="558723" y="5233381"/>
            <a:ext cx="558179" cy="409838"/>
            <a:chOff x="6953426" y="711274"/>
            <a:chExt cx="558179" cy="409838"/>
          </a:xfrm>
        </p:grpSpPr>
        <p:sp>
          <p:nvSpPr>
            <p:cNvPr id="34" name="Ellipse 33" descr="Kleiner Kreis"/>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35" name="Textfeld 34" descr="Zahl 1"/>
            <p:cNvSpPr txBox="1"/>
            <p:nvPr/>
          </p:nvSpPr>
          <p:spPr bwMode="blackWhite">
            <a:xfrm>
              <a:off x="6953426" y="727564"/>
              <a:ext cx="558179" cy="369332"/>
            </a:xfrm>
            <a:prstGeom prst="rect">
              <a:avLst/>
            </a:prstGeom>
            <a:noFill/>
          </p:spPr>
          <p:txBody>
            <a:bodyPr wrap="square" rtlCol="0">
              <a:spAutoFit/>
            </a:bodyPr>
            <a:lstStyle/>
            <a:p>
              <a:pPr algn="ctr" rtl="0"/>
              <a:r>
                <a:rPr lang="de-DE">
                  <a:solidFill>
                    <a:schemeClr val="bg1"/>
                  </a:solidFill>
                  <a:latin typeface="Segoe UI Semibold" panose="020B0702040204020203" pitchFamily="34" charset="0"/>
                  <a:cs typeface="Segoe UI Semibold" panose="020B0702040204020203" pitchFamily="34" charset="0"/>
                </a:rPr>
                <a:t>1</a:t>
              </a:r>
            </a:p>
          </p:txBody>
        </p:sp>
      </p:grpSp>
      <p:sp>
        <p:nvSpPr>
          <p:cNvPr id="42" name="Inhaltsplatzhalter 17"/>
          <p:cNvSpPr txBox="1">
            <a:spLocks/>
          </p:cNvSpPr>
          <p:nvPr/>
        </p:nvSpPr>
        <p:spPr>
          <a:xfrm>
            <a:off x="1066038" y="5273573"/>
            <a:ext cx="2919669" cy="129839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r>
              <a:rPr lang="de-DE" sz="1100" dirty="0">
                <a:solidFill>
                  <a:prstClr val="black">
                    <a:lumMod val="75000"/>
                    <a:lumOff val="25000"/>
                  </a:prstClr>
                </a:solidFill>
                <a:latin typeface="Segoe UI" panose="020B0502040204020203" pitchFamily="34" charset="0"/>
                <a:cs typeface="Segoe UI" panose="020B0502040204020203" pitchFamily="34" charset="0"/>
              </a:rPr>
              <a:t>Klicken Sie mit der rechten Maustaste auf das Wort </a:t>
            </a:r>
            <a:r>
              <a:rPr lang="de-DE" sz="1100" i="1" dirty="0">
                <a:solidFill>
                  <a:srgbClr val="D24726"/>
                </a:solidFill>
                <a:latin typeface="Segoe UI" panose="020B0502040204020203" pitchFamily="34" charset="0"/>
                <a:cs typeface="Segoe UI" panose="020B0502040204020203" pitchFamily="34" charset="0"/>
              </a:rPr>
              <a:t>Büro</a:t>
            </a:r>
            <a:r>
              <a:rPr lang="de-DE" sz="1100" dirty="0">
                <a:solidFill>
                  <a:prstClr val="black">
                    <a:lumMod val="75000"/>
                    <a:lumOff val="25000"/>
                  </a:prstClr>
                </a:solidFill>
                <a:latin typeface="Segoe UI" panose="020B0502040204020203" pitchFamily="34" charset="0"/>
                <a:cs typeface="Segoe UI" panose="020B0502040204020203" pitchFamily="34" charset="0"/>
              </a:rPr>
              <a:t> in der folgenden Formulierung: </a:t>
            </a:r>
            <a:r>
              <a:rPr lang="de-DE" sz="1800" dirty="0">
                <a:solidFill>
                  <a:prstClr val="black">
                    <a:lumMod val="75000"/>
                    <a:lumOff val="25000"/>
                  </a:prstClr>
                </a:solidFill>
                <a:latin typeface="Segoe UI" panose="020B0502040204020203" pitchFamily="34" charset="0"/>
                <a:cs typeface="Segoe UI" panose="020B0502040204020203" pitchFamily="34" charset="0"/>
              </a:rPr>
              <a:t>Büromöbel</a:t>
            </a:r>
          </a:p>
        </p:txBody>
      </p:sp>
      <p:grpSp>
        <p:nvGrpSpPr>
          <p:cNvPr id="36" name="Gruppieren 35" descr="Kleiner Kreis mit enthaltener Zahl 2 zur Angabe von Schritt 2"/>
          <p:cNvGrpSpPr/>
          <p:nvPr/>
        </p:nvGrpSpPr>
        <p:grpSpPr bwMode="blackWhite">
          <a:xfrm>
            <a:off x="4249102" y="5233381"/>
            <a:ext cx="558179" cy="409838"/>
            <a:chOff x="6953426" y="711274"/>
            <a:chExt cx="558179" cy="409838"/>
          </a:xfrm>
        </p:grpSpPr>
        <p:sp>
          <p:nvSpPr>
            <p:cNvPr id="37" name="Ellipse 36" descr="Kleiner Kreis"/>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38" name="Textfeld 37" descr="Zahl 2"/>
            <p:cNvSpPr txBox="1"/>
            <p:nvPr/>
          </p:nvSpPr>
          <p:spPr bwMode="blackWhite">
            <a:xfrm>
              <a:off x="6953426" y="727564"/>
              <a:ext cx="558179" cy="369332"/>
            </a:xfrm>
            <a:prstGeom prst="rect">
              <a:avLst/>
            </a:prstGeom>
            <a:noFill/>
          </p:spPr>
          <p:txBody>
            <a:bodyPr wrap="square" rtlCol="0">
              <a:spAutoFit/>
            </a:bodyPr>
            <a:lstStyle/>
            <a:p>
              <a:pPr algn="ctr" rtl="0"/>
              <a:r>
                <a:rPr lang="de-DE">
                  <a:solidFill>
                    <a:schemeClr val="bg1"/>
                  </a:solidFill>
                  <a:latin typeface="Segoe UI Semibold" panose="020B0702040204020203" pitchFamily="34" charset="0"/>
                  <a:cs typeface="Segoe UI Semibold" panose="020B0702040204020203" pitchFamily="34" charset="0"/>
                </a:rPr>
                <a:t>2</a:t>
              </a:r>
            </a:p>
          </p:txBody>
        </p:sp>
      </p:grpSp>
      <p:sp>
        <p:nvSpPr>
          <p:cNvPr id="43" name="Inhaltsplatzhalter 17"/>
          <p:cNvSpPr txBox="1">
            <a:spLocks/>
          </p:cNvSpPr>
          <p:nvPr/>
        </p:nvSpPr>
        <p:spPr>
          <a:xfrm>
            <a:off x="4747855" y="5273573"/>
            <a:ext cx="3106367"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r>
              <a:rPr lang="de-DE" sz="1100" dirty="0">
                <a:latin typeface="Segoe UI" panose="020B0502040204020203" pitchFamily="34" charset="0"/>
                <a:cs typeface="Segoe UI" panose="020B0502040204020203" pitchFamily="34" charset="0"/>
              </a:rPr>
              <a:t>Wählen Sie </a:t>
            </a:r>
            <a:r>
              <a:rPr lang="de-DE" sz="1100" dirty="0">
                <a:solidFill>
                  <a:srgbClr val="D24726"/>
                </a:solidFill>
                <a:latin typeface="Segoe UI Semibold" panose="020B0702040204020203" pitchFamily="34" charset="0"/>
                <a:cs typeface="Segoe UI Semibold" panose="020B0702040204020203" pitchFamily="34" charset="0"/>
              </a:rPr>
              <a:t>Intelligente Suche </a:t>
            </a:r>
            <a:r>
              <a:rPr lang="de-DE" sz="1100" dirty="0">
                <a:latin typeface="Segoe UI" panose="020B0502040204020203" pitchFamily="34" charset="0"/>
                <a:cs typeface="Segoe UI" panose="020B0502040204020203" pitchFamily="34" charset="0"/>
              </a:rPr>
              <a:t>aus, und beachten Sie, dass die Ergebnisse sich auf den Kontext dieser Formulierung anstatt auf </a:t>
            </a:r>
            <a:r>
              <a:rPr lang="de-DE" sz="1800" dirty="0">
                <a:latin typeface="Segoe UI" panose="020B0502040204020203" pitchFamily="34" charset="0"/>
                <a:cs typeface="Segoe UI" panose="020B0502040204020203" pitchFamily="34" charset="0"/>
              </a:rPr>
              <a:t>Microsoft Office-Apps</a:t>
            </a:r>
            <a:r>
              <a:rPr lang="de-DE" dirty="0">
                <a:latin typeface="Segoe UI" panose="020B0502040204020203" pitchFamily="34" charset="0"/>
                <a:cs typeface="Segoe UI" panose="020B0502040204020203" pitchFamily="34" charset="0"/>
              </a:rPr>
              <a:t> </a:t>
            </a:r>
            <a:r>
              <a:rPr lang="de-DE" sz="1100" dirty="0">
                <a:latin typeface="Segoe UI" panose="020B0502040204020203" pitchFamily="34" charset="0"/>
                <a:cs typeface="Segoe UI" panose="020B0502040204020203" pitchFamily="34" charset="0"/>
              </a:rPr>
              <a:t>beziehen.</a:t>
            </a:r>
            <a:endParaRPr lang="de-DE" sz="1100" dirty="0">
              <a:solidFill>
                <a:srgbClr val="D24726"/>
              </a:solidFill>
              <a:latin typeface="Segoe UI" panose="020B0502040204020203" pitchFamily="34" charset="0"/>
              <a:cs typeface="Segoe UI" panose="020B0502040204020203" pitchFamily="34" charset="0"/>
            </a:endParaRPr>
          </a:p>
        </p:txBody>
      </p:sp>
      <p:grpSp>
        <p:nvGrpSpPr>
          <p:cNvPr id="39" name="Gruppieren 38" descr="Kleiner Kreis mit enthaltener Zahl 3 zur Angabe von Schritt 3"/>
          <p:cNvGrpSpPr/>
          <p:nvPr/>
        </p:nvGrpSpPr>
        <p:grpSpPr bwMode="blackWhite">
          <a:xfrm>
            <a:off x="7930921" y="5233381"/>
            <a:ext cx="558179" cy="409838"/>
            <a:chOff x="6953426" y="711274"/>
            <a:chExt cx="558179" cy="409838"/>
          </a:xfrm>
        </p:grpSpPr>
        <p:sp>
          <p:nvSpPr>
            <p:cNvPr id="40" name="Ellipse 39" descr="Kleiner Kreis"/>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41" name="Textfeld 40" descr="Zahl 3"/>
            <p:cNvSpPr txBox="1"/>
            <p:nvPr/>
          </p:nvSpPr>
          <p:spPr bwMode="blackWhite">
            <a:xfrm>
              <a:off x="6953426" y="727564"/>
              <a:ext cx="558179" cy="369332"/>
            </a:xfrm>
            <a:prstGeom prst="rect">
              <a:avLst/>
            </a:prstGeom>
            <a:noFill/>
          </p:spPr>
          <p:txBody>
            <a:bodyPr wrap="square" rtlCol="0">
              <a:spAutoFit/>
            </a:bodyPr>
            <a:lstStyle/>
            <a:p>
              <a:pPr algn="ctr" rtl="0"/>
              <a:r>
                <a:rPr lang="de-DE">
                  <a:solidFill>
                    <a:schemeClr val="bg1"/>
                  </a:solidFill>
                  <a:latin typeface="Segoe UI Semibold" panose="020B0702040204020203" pitchFamily="34" charset="0"/>
                  <a:cs typeface="Segoe UI Semibold" panose="020B0702040204020203" pitchFamily="34" charset="0"/>
                </a:rPr>
                <a:t>3</a:t>
              </a:r>
            </a:p>
          </p:txBody>
        </p:sp>
      </p:grpSp>
      <p:sp>
        <p:nvSpPr>
          <p:cNvPr id="44" name="Inhaltsplatzhalter 17"/>
          <p:cNvSpPr txBox="1">
            <a:spLocks/>
          </p:cNvSpPr>
          <p:nvPr/>
        </p:nvSpPr>
        <p:spPr>
          <a:xfrm>
            <a:off x="8429668" y="5273573"/>
            <a:ext cx="3107336" cy="134188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2000"/>
              </a:spcAft>
              <a:buNone/>
            </a:pPr>
            <a:r>
              <a:rPr lang="de-DE" sz="1100" dirty="0">
                <a:latin typeface="Segoe UI" panose="020B0502040204020203" pitchFamily="34" charset="0"/>
                <a:cs typeface="Segoe UI" panose="020B0502040204020203" pitchFamily="34" charset="0"/>
              </a:rPr>
              <a:t>Probieren Sie nur so zum Spaß das Intelligente Nachschlagen erneut aus, indem Sie in Schritt 2 auf das Wort </a:t>
            </a:r>
            <a:r>
              <a:rPr lang="de-DE" sz="1100" i="1" dirty="0">
                <a:solidFill>
                  <a:srgbClr val="D24726"/>
                </a:solidFill>
                <a:latin typeface="Segoe UI" panose="020B0502040204020203" pitchFamily="34" charset="0"/>
                <a:cs typeface="Segoe UI" panose="020B0502040204020203" pitchFamily="34" charset="0"/>
              </a:rPr>
              <a:t>Office</a:t>
            </a:r>
            <a:r>
              <a:rPr lang="de-DE" sz="1100" dirty="0"/>
              <a:t> </a:t>
            </a:r>
            <a:r>
              <a:rPr lang="de-DE" sz="1100" dirty="0">
                <a:latin typeface="Segoe UI" panose="020B0502040204020203" pitchFamily="34" charset="0"/>
                <a:cs typeface="Segoe UI" panose="020B0502040204020203" pitchFamily="34" charset="0"/>
              </a:rPr>
              <a:t>klicken.</a:t>
            </a:r>
          </a:p>
          <a:p>
            <a:pPr marL="0" indent="0" rtl="0">
              <a:spcAft>
                <a:spcPts val="2000"/>
              </a:spcAft>
              <a:buNone/>
            </a:pPr>
            <a:endParaRPr lang="de-DE" sz="1100" dirty="0">
              <a:solidFill>
                <a:prstClr val="black">
                  <a:lumMod val="75000"/>
                  <a:lumOff val="25000"/>
                </a:prstClr>
              </a:solidFill>
            </a:endParaRPr>
          </a:p>
        </p:txBody>
      </p:sp>
    </p:spTree>
    <p:custDataLst>
      <p:tags r:id="Raa49b6bf009e43a1"/>
    </p:custDataLst>
    <p:extLst>
      <p:ext uri="{BB962C8B-B14F-4D97-AF65-F5344CB8AC3E}">
        <p14:creationId xmlns:p14="http://schemas.microsoft.com/office/powerpoint/2010/main" val="1769326051"/>
      </p:ext>
    </p:extLst>
  </p:cSld>
  <p:clrMapOvr>
    <a:masterClrMapping/>
  </p:clrMapOvr>
  <mc:AlternateContent xmlns:mc="http://schemas.openxmlformats.org/markup-compatibility/2006" xmlns:p14="http://schemas.microsoft.com/office/powerpoint/2010/main">
    <mc:Choice Requires="p14">
      <p:transition p14:dur="10"/>
    </mc:Choice>
    <mc:Fallback>
      <p:transition/>
    </mc:Fallback>
  </mc:AlternateContent>
</p:sld>
</file>

<file path=ppt/slides/slide9.xml><?xml version="1.0" encoding="utf-8"?>
<p:sld xmlns:a14="http://schemas.microsoft.com/office/drawing/2010/main" xmlns:p14="http://schemas.microsoft.com/office/powerpoint/2010/main" xmlns:mc="http://schemas.openxmlformats.org/markup-compatibility/2006" xmlns:p15="http://schemas.microsoft.com/office/powerpoint/2012/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p:cNvSpPr>
            <a:spLocks noGrp="1"/>
          </p:cNvSpPr>
          <p:nvPr>
            <p:ph type="title"/>
          </p:nvPr>
        </p:nvSpPr>
        <p:spPr/>
        <p:txBody>
          <a:bodyPr rtlCol="0">
            <a:normAutofit/>
          </a:bodyPr>
          <a:lstStyle/>
          <a:p>
            <a:pPr rtl="0"/>
            <a:r>
              <a:rPr lang="de-DE" dirty="0">
                <a:latin typeface="Segoe UI Light" panose="020B0502040204020203" pitchFamily="34" charset="0"/>
                <a:cs typeface="Segoe UI Light" panose="020B0502040204020203" pitchFamily="34" charset="0"/>
              </a:rPr>
              <a:t>Weitere Fragen zu PowerPoint?</a:t>
            </a:r>
          </a:p>
        </p:txBody>
      </p:sp>
      <p:sp>
        <p:nvSpPr>
          <p:cNvPr id="5" name="Inhaltsplatzhalter 4"/>
          <p:cNvSpPr>
            <a:spLocks noGrp="1"/>
          </p:cNvSpPr>
          <p:nvPr>
            <p:ph sz="half" idx="4294967295"/>
          </p:nvPr>
        </p:nvSpPr>
        <p:spPr>
          <a:xfrm>
            <a:off x="541611" y="2614427"/>
            <a:ext cx="7527733" cy="3978275"/>
          </a:xfrm>
        </p:spPr>
        <p:txBody>
          <a:bodyPr rtlCol="0">
            <a:normAutofit/>
          </a:bodyPr>
          <a:lstStyle/>
          <a:p>
            <a:pPr marL="0" indent="0" rtl="0">
              <a:lnSpc>
                <a:spcPts val="3600"/>
              </a:lnSpc>
              <a:spcAft>
                <a:spcPts val="0"/>
              </a:spcAft>
              <a:buNone/>
            </a:pPr>
            <a:r>
              <a:rPr lang="de-DE" sz="2000" dirty="0">
                <a:latin typeface="Segoe UI Light" panose="020B0502040204020203" pitchFamily="34" charset="0"/>
                <a:cs typeface="Segoe UI Light" panose="020B0502040204020203" pitchFamily="34" charset="0"/>
              </a:rPr>
              <a:t>Wählen Sie die Schaltfläche </a:t>
            </a:r>
            <a:r>
              <a:rPr lang="de-DE" sz="2000" dirty="0">
                <a:solidFill>
                  <a:srgbClr val="D24726"/>
                </a:solidFill>
                <a:latin typeface="Segoe UI Semibold" panose="020B0702040204020203" pitchFamily="34" charset="0"/>
                <a:cs typeface="Segoe UI Semibold" panose="020B0702040204020203" pitchFamily="34" charset="0"/>
              </a:rPr>
              <a:t>Sie wünschen                   </a:t>
            </a:r>
            <a:r>
              <a:rPr lang="de-DE" sz="2000" dirty="0">
                <a:latin typeface="Segoe UI Light" panose="020B0502040204020203" pitchFamily="34" charset="0"/>
                <a:cs typeface="Segoe UI Light" panose="020B0502040204020203" pitchFamily="34" charset="0"/>
              </a:rPr>
              <a:t>aus, und geben Sie den gewünschten Suchbegriff ein.</a:t>
            </a:r>
            <a:br>
              <a:rPr lang="de-DE" sz="2000" dirty="0">
                <a:latin typeface="Segoe UI Light" panose="020B0502040204020203" pitchFamily="34" charset="0"/>
                <a:cs typeface="Segoe UI Light" panose="020B0502040204020203" pitchFamily="34" charset="0"/>
              </a:rPr>
            </a:br>
            <a:endParaRPr lang="de-DE" sz="2000" dirty="0">
              <a:latin typeface="Segoe UI Light" panose="020B0502040204020203" pitchFamily="34" charset="0"/>
              <a:cs typeface="Segoe UI Light" panose="020B0502040204020203" pitchFamily="34" charset="0"/>
            </a:endParaRPr>
          </a:p>
          <a:p>
            <a:pPr marL="0" indent="0" rtl="0">
              <a:lnSpc>
                <a:spcPts val="3600"/>
              </a:lnSpc>
              <a:spcAft>
                <a:spcPts val="0"/>
              </a:spcAft>
              <a:buNone/>
            </a:pPr>
            <a:r>
              <a:rPr lang="de-DE" sz="2000" u="sng" dirty="0">
                <a:latin typeface="Segoe UI Light" panose="020B0502040204020203" pitchFamily="34" charset="0"/>
                <a:cs typeface="Segoe UI Light" panose="020B0502040204020203" pitchFamily="34" charset="0"/>
                <a:hlinkClick r:id="R411c6edc00084555a0830339be092962" tooltip="Den PowerPoint-Team-Blog besuchen"/>
              </a:rPr>
              <a:t>Den PowerPoint-Team-Blog besuchen</a:t>
            </a:r>
            <a:endParaRPr lang="de-DE" sz="2000" dirty="0">
              <a:latin typeface="Segoe UI Light" panose="020B0502040204020203" pitchFamily="34" charset="0"/>
              <a:cs typeface="Segoe UI Light" panose="020B0502040204020203" pitchFamily="34" charset="0"/>
            </a:endParaRPr>
          </a:p>
          <a:p>
            <a:pPr marL="0" indent="0" rtl="0">
              <a:lnSpc>
                <a:spcPts val="3600"/>
              </a:lnSpc>
              <a:spcBef>
                <a:spcPts val="1500"/>
              </a:spcBef>
              <a:spcAft>
                <a:spcPts val="0"/>
              </a:spcAft>
              <a:buNone/>
            </a:pPr>
            <a:r>
              <a:rPr lang="de-DE" sz="2000" dirty="0">
                <a:latin typeface="Segoe UI Light" panose="020B0502040204020203" pitchFamily="34" charset="0"/>
                <a:cs typeface="Segoe UI Light" panose="020B0502040204020203" pitchFamily="34" charset="0"/>
                <a:hlinkClick r:id="R848fa6208fba41b6aad38caaf832b625" tooltip="Zur kostenlosen PowerPoint-Schulung wechseln"/>
              </a:rPr>
              <a:t>Zur kostenlosen PowerPoint-Schulung wechseln</a:t>
            </a:r>
            <a:endParaRPr lang="de-DE" sz="2000" dirty="0">
              <a:latin typeface="Segoe UI Light" panose="020B0502040204020203" pitchFamily="34" charset="0"/>
              <a:cs typeface="Segoe UI Light" panose="020B0502040204020203" pitchFamily="34" charset="0"/>
            </a:endParaRPr>
          </a:p>
          <a:p>
            <a:pPr marL="0" indent="0" rtl="0">
              <a:lnSpc>
                <a:spcPts val="3600"/>
              </a:lnSpc>
              <a:spcAft>
                <a:spcPts val="0"/>
              </a:spcAft>
              <a:buNone/>
            </a:pPr>
            <a:endParaRPr lang="de-DE" sz="2000" dirty="0">
              <a:latin typeface="Segoe UI Light" panose="020B0502040204020203" pitchFamily="34" charset="0"/>
              <a:cs typeface="Segoe UI Light" panose="020B0502040204020203" pitchFamily="34" charset="0"/>
            </a:endParaRPr>
          </a:p>
          <a:p>
            <a:pPr marL="0" indent="0" rtl="0">
              <a:lnSpc>
                <a:spcPts val="3600"/>
              </a:lnSpc>
              <a:spcAft>
                <a:spcPts val="0"/>
              </a:spcAft>
              <a:buNone/>
            </a:pPr>
            <a:endParaRPr lang="de-DE" sz="2000" dirty="0">
              <a:latin typeface="Segoe UI Light" panose="020B0502040204020203" pitchFamily="34" charset="0"/>
              <a:cs typeface="Segoe UI Light" panose="020B0502040204020203" pitchFamily="34" charset="0"/>
            </a:endParaRPr>
          </a:p>
        </p:txBody>
      </p:sp>
      <p:pic>
        <p:nvPicPr>
          <p:cNvPr id="2" name="Bild 1" descr="Schaltfläche „Sie wünschen“"/>
          <p:cNvPicPr>
            <a:picLocks noChangeAspect="1"/>
          </p:cNvPicPr>
          <p:nvPr/>
        </p:nvPicPr>
        <p:blipFill>
          <a:blip r:embed="R34df0a266b3349aa"/>
          <a:srcRect/>
          <a:stretch/>
        </p:blipFill>
        <p:spPr>
          <a:xfrm>
            <a:off x="5188077" y="2350333"/>
            <a:ext cx="1268511" cy="1189747"/>
          </a:xfrm>
          <a:prstGeom prst="rect">
            <a:avLst/>
          </a:prstGeom>
        </p:spPr>
      </p:pic>
      <p:pic>
        <p:nvPicPr>
          <p:cNvPr id="8" name="Bild 7" descr="Pfeil nach rechts mit einem Link zum PowerPoint-Teamblog. Wählen Sie das Bild aus, um zum PowerPoint-Teamblog zu gelangen ">
            <a:hlinkClick r:id="R411c6edc00084555a0830339be092962" tooltip="Hier auswählen, um zum PowerPoint-Teamblog zu gelangen."/>
          </p:cNvPr>
          <p:cNvPicPr>
            <a:picLocks noChangeAspect="1"/>
          </p:cNvPicPr>
          <p:nvPr/>
        </p:nvPicPr>
        <p:blipFill>
          <a:blip r:embed="R03debbbaf92b4083" cstate="print">
            <a:extLst>
              <a:ext uri="{28A0092B-C50C-407E-A947-70E740481C1C}">
                <a14:useLocalDpi xmlns:a14="http://schemas.microsoft.com/office/drawing/2010/main" val="0"/>
              </a:ext>
            </a:extLst>
          </a:blip>
          <a:stretch>
            <a:fillRect/>
          </a:stretch>
        </p:blipFill>
        <p:spPr>
          <a:xfrm>
            <a:off x="6075942" y="4014860"/>
            <a:ext cx="661940" cy="661940"/>
          </a:xfrm>
          <a:prstGeom prst="rect">
            <a:avLst/>
          </a:prstGeom>
        </p:spPr>
      </p:pic>
      <p:pic>
        <p:nvPicPr>
          <p:cNvPr id="7" name="Bild 6" descr="Pfeil nach rechts mit einem Link auf die kostenlose PowerPoint-Schulung. Wählen Sie das Bild aus, um auf die kostenlose PowerPoint-Schulung zuzugreifen">
            <a:hlinkClick r:id="R848fa6208fba41b6aad38caaf832b625" tooltip="Hier klicken, um zur kostenlosen PowerPoint-Schulung zu wechseln."/>
          </p:cNvPr>
          <p:cNvPicPr>
            <a:picLocks noChangeAspect="1"/>
          </p:cNvPicPr>
          <p:nvPr/>
        </p:nvPicPr>
        <p:blipFill>
          <a:blip r:embed="R03debbbaf92b4083" cstate="print">
            <a:extLst>
              <a:ext uri="{28A0092B-C50C-407E-A947-70E740481C1C}">
                <a14:useLocalDpi xmlns:a14="http://schemas.microsoft.com/office/drawing/2010/main" val="0"/>
              </a:ext>
            </a:extLst>
          </a:blip>
          <a:stretch>
            <a:fillRect/>
          </a:stretch>
        </p:blipFill>
        <p:spPr>
          <a:xfrm>
            <a:off x="6075942" y="4700772"/>
            <a:ext cx="661940" cy="661940"/>
          </a:xfrm>
          <a:prstGeom prst="rect">
            <a:avLst/>
          </a:prstGeom>
        </p:spPr>
      </p:pic>
      <p:sp>
        <p:nvSpPr>
          <p:cNvPr id="9" name="Textfeld 8"/>
          <p:cNvSpPr txBox="1"/>
          <p:nvPr/>
        </p:nvSpPr>
        <p:spPr>
          <a:xfrm>
            <a:off x="541611" y="5738132"/>
            <a:ext cx="6193971" cy="307777"/>
          </a:xfrm>
          <a:prstGeom prst="rect">
            <a:avLst/>
          </a:prstGeom>
          <a:noFill/>
        </p:spPr>
        <p:txBody>
          <a:bodyPr wrap="square" rtlCol="0">
            <a:spAutoFit/>
          </a:bodyPr>
          <a:lstStyle/>
          <a:p>
            <a:pPr algn="l" rtl="0"/>
            <a:r>
              <a:rPr lang="de-DE" sz="1400">
                <a:latin typeface="Segoe UI Light" panose="020B0502040204020203" pitchFamily="34" charset="0"/>
                <a:cs typeface="Segoe UI Light" panose="020B0502040204020203" pitchFamily="34" charset="0"/>
              </a:rPr>
              <a:t>AUSWÄHLEN DES PFEILS IM MODUS BILDSCHIRMPRÄSENTATION</a:t>
            </a:r>
          </a:p>
        </p:txBody>
      </p:sp>
      <p:pic>
        <p:nvPicPr>
          <p:cNvPr id="11" name="Bild 10" descr="Feld für Vorschläge zu „Erzähl mir was“"/>
          <p:cNvPicPr>
            <a:picLocks noChangeAspect="1"/>
          </p:cNvPicPr>
          <p:nvPr/>
        </p:nvPicPr>
        <p:blipFill>
          <a:blip r:embed="R6eca778c58254828"/>
          <a:srcRect/>
          <a:stretch/>
        </p:blipFill>
        <p:spPr>
          <a:xfrm>
            <a:off x="7791420" y="2666303"/>
            <a:ext cx="3648984" cy="1525393"/>
          </a:xfrm>
          <a:prstGeom prst="rect">
            <a:avLst/>
          </a:prstGeom>
        </p:spPr>
      </p:pic>
    </p:spTree>
    <p:custDataLst>
      <p:tags r:id="R4405a54e26b6416e"/>
    </p:custDataLst>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p:transition xmlns:p14="http://schemas.microsoft.com/office/powerpoint/2010/main" spd="slow">
        <p:fade/>
      </p:transition>
    </mc:Fallback>
  </mc:AlternateContent>
</p:sld>
</file>

<file path=ppt/slides/tags/tag110.xml><?xml version="1.0" encoding="utf-8"?>
<p:tagLst xmlns:p="http://schemas.openxmlformats.org/presentationml/2006/main">
  <p:tag name="br" val="1"/>
  <p:tag name="bs" val="1"/>
  <p:tag name="bt" val="1"/>
  <p:tag name="bu" val="1"/>
  <p:tag name="bv" val="1"/>
  <p:tag name="bw" val="1"/>
  <p:tag name="bx" val="1"/>
  <p:tag name="by" val="1"/>
</p:tagLst>
</file>

<file path=ppt/slides/tags/tag12.xml><?xml version="1.0" encoding="utf-8"?>
<p:tagLst xmlns:p="http://schemas.openxmlformats.org/presentationml/2006/main">
  <p:tag name="bj" val="1"/>
  <p:tag name="bk" val="1"/>
  <p:tag name="bl" val="1"/>
  <p:tag name="bm" val="1"/>
  <p:tag name="bn" val="1"/>
  <p:tag name="bo" val="1"/>
  <p:tag name="bp" val="1"/>
  <p:tag name="bq" val="1"/>
</p:tagLst>
</file>

<file path=ppt/slides/tags/tag13.xml><?xml version="1.0" encoding="utf-8"?>
<p:tagLst xmlns:p="http://schemas.openxmlformats.org/presentationml/2006/main">
  <p:tag name="bb" val="1"/>
  <p:tag name="bc" val="1"/>
  <p:tag name="bd" val="1"/>
  <p:tag name="be" val="1"/>
  <p:tag name="bf" val="1"/>
  <p:tag name="bg" val="1"/>
  <p:tag name="bh" val="1"/>
  <p:tag name="bi" val="1"/>
</p:tagLst>
</file>

<file path=ppt/slides/tags/tag14.xml><?xml version="1.0" encoding="utf-8"?>
<p:tagLst xmlns:p="http://schemas.openxmlformats.org/presentationml/2006/main">
  <p:tag name="at" val="1"/>
  <p:tag name="au" val="1"/>
  <p:tag name="av" val="1"/>
  <p:tag name="aw" val="1"/>
  <p:tag name="ax" val="1"/>
  <p:tag name="ay" val="1"/>
  <p:tag name="az" val="1"/>
  <p:tag name="ba" val="1"/>
</p:tagLst>
</file>

<file path=ppt/slides/tags/tag15.xml><?xml version="1.0" encoding="utf-8"?>
<p:tagLst xmlns:p="http://schemas.openxmlformats.org/presentationml/2006/main">
  <p:tag name="al" val="1"/>
  <p:tag name="am" val="1"/>
  <p:tag name="an" val="1"/>
  <p:tag name="ao" val="1"/>
  <p:tag name="ap" val="1"/>
  <p:tag name="aq" val="1"/>
  <p:tag name="ar" val="1"/>
  <p:tag name="as" val="1"/>
</p:tagLst>
</file>

<file path=ppt/slides/tags/tag16.xml><?xml version="1.0" encoding="utf-8"?>
<p:tagLst xmlns:p="http://schemas.openxmlformats.org/presentationml/2006/main">
  <p:tag name="ad" val="1"/>
  <p:tag name="ae" val="1"/>
  <p:tag name="af" val="1"/>
  <p:tag name="ag" val="1"/>
  <p:tag name="ah" val="1"/>
  <p:tag name="ai" val="1"/>
  <p:tag name="aj" val="1"/>
  <p:tag name="ak" val="1"/>
</p:tagLst>
</file>

<file path=ppt/slides/tags/tag17.xml><?xml version="1.0" encoding="utf-8"?>
<p:tagLst xmlns:p="http://schemas.openxmlformats.org/presentationml/2006/main">
  <p:tag name="v" val="1"/>
  <p:tag name="w" val="1"/>
  <p:tag name="x" val="1"/>
  <p:tag name="y" val="1"/>
  <p:tag name="z" val="1"/>
  <p:tag name="aa" val="1"/>
  <p:tag name="ab" val="1"/>
  <p:tag name="ac" val="1"/>
</p:tagLst>
</file>

<file path=ppt/slides/tags/tag18.xml><?xml version="1.0" encoding="utf-8"?>
<p:tagLst xmlns:p="http://schemas.openxmlformats.org/presentationml/2006/main">
  <p:tag name="n" val="1"/>
  <p:tag name="o" val="1"/>
  <p:tag name="p" val="1"/>
  <p:tag name="q" val="1"/>
  <p:tag name="r" val="1"/>
  <p:tag name="s" val="1"/>
  <p:tag name="t" val="1"/>
  <p:tag name="u" val="1"/>
</p:tagLst>
</file>

<file path=ppt/slides/tags/tag19.xml><?xml version="1.0" encoding="utf-8"?>
<p:tagLst xmlns:p="http://schemas.openxmlformats.org/presentationml/2006/main">
  <p:tag name="f" val="1"/>
  <p:tag name="g" val="1"/>
  <p:tag name="h" val="1"/>
  <p:tag name="i" val="1"/>
  <p:tag name="j" val="1"/>
  <p:tag name="k" val="1"/>
  <p:tag name="l" val="1"/>
  <p:tag name="m" val="1"/>
</p:tagLst>
</file>

<file path=ppt/tags/tag1.xml><?xml version="1.0" encoding="utf-8"?>
<p:tagLst xmlns:a="http://schemas.openxmlformats.org/drawingml/2006/main" xmlns:r="http://schemas.openxmlformats.org/officeDocument/2006/relationships" xmlns:p="http://schemas.openxmlformats.org/presentationml/2006/main">
  <p:tag name="a" val="1"/>
  <p:tag name="b" val="1"/>
  <p:tag name="c" val="1"/>
  <p:tag name="d" val="1"/>
  <p:tag name="e" val="1"/>
</p:tagLst>
</file>

<file path=ppt/theme/theme1.xml><?xml version="1.0" encoding="utf-8"?>
<a:theme xmlns:a="http://schemas.openxmlformats.org/drawingml/2006/main" name="WillkommenDok">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60957316_TF10001108_Win32" id="{A9A00829-54C9-4004-8555-6D23DE1943FD}" vid="{DB0A66CA-428B-4F1F-9B5C-8FB6DE3D3D8A}"/>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{2E35A3AA-D6BA-4A11-B056-F6674CFDB646}tf10001108_win32</Template>
  <TotalTime>0</TotalTime>
  <Words>701</Words>
  <Application>Microsoft Office PowerPoint</Application>
  <PresentationFormat>Breitbild</PresentationFormat>
  <Paragraphs>67</Paragraphs>
  <Slides>9</Slides>
  <Notes>9</Notes>
  <HiddenSlides>0</HiddenSlides>
  <MMClips>1</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9</vt:i4>
      </vt:variant>
    </vt:vector>
  </HeadingPairs>
  <TitlesOfParts>
    <vt:vector size="15" baseType="lpstr">
      <vt:lpstr>Arial</vt:lpstr>
      <vt:lpstr>Calibri</vt:lpstr>
      <vt:lpstr>Segoe UI</vt:lpstr>
      <vt:lpstr>Segoe UI Light</vt:lpstr>
      <vt:lpstr>Segoe UI Semibold</vt:lpstr>
      <vt:lpstr>WillkommenDok</vt:lpstr>
      <vt:lpstr>Willkommen bei PowerPoint</vt:lpstr>
      <vt:lpstr>Designer hilft Ihnen, Ihren Standpunkt zu vermitteln</vt:lpstr>
      <vt:lpstr>So verwenden Sie PowerPoint Designer</vt:lpstr>
      <vt:lpstr>Morphen</vt:lpstr>
      <vt:lpstr>Einrichten von Morphen</vt:lpstr>
      <vt:lpstr>Zusammenarbeit in Echtzeit</vt:lpstr>
      <vt:lpstr>Mit "Sie wünschen" sind Sie sofort ein Experte.</vt:lpstr>
      <vt:lpstr>Recherchieren Sie, ohne Ihre Folien zu verlassen</vt:lpstr>
      <vt:lpstr>Weitere Fragen zu PowerPoint?</vt:lpstr>
    </vt:vector>
  </TitlesOfParts>
  <Company>Michaelsoft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Willkommen bei PowerPoint</dc:title>
  <dc:creator>Sharepoint Integration Test User</dc:creator>
  <cp:keywords/>
  <cp:lastModifiedBy>Sharepoint Integration Test User</cp:lastModifiedBy>
  <cp:revision>1</cp:revision>
  <dcterms:created xsi:type="dcterms:W3CDTF">2023-04-12T13:02:59Z</dcterms:created>
  <dcterms:modified xsi:type="dcterms:W3CDTF">2023-04-12T13:03:10Z</dcterms:modified>
  <cp:version/>
</cp:coreProperties>
</file>