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emf" ContentType="image/x-emf"/>
  <Default Extension="mp4" ContentType="video/mp4"/>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8-->
<p:presentation xmlns:r="http://schemas.openxmlformats.org/officeDocument/2006/relationships" xmlns:a="http://schemas.openxmlformats.org/drawingml/2006/main" xmlns:p="http://schemas.openxmlformats.org/presentationml/2006/main" saveSubsetFonts="1" autoCompressPictures="0">
  <p:sldMasterIdLst>
    <p:sldMasterId id="2147483648" r:id="rId2"/>
  </p:sldMasterIdLst>
  <p:notesMasterIdLst>
    <p:notesMasterId r:id="rId3"/>
  </p:notesMasterIdLst>
  <p:handoutMasterIdLst>
    <p:handoutMasterId r:id="rId4"/>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custDataLst>
    <p:tags r:id="rId14"/>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llkommen" id="{E75E278A-FF0E-49A4-B170-79828D63BBAD}">
          <p14:sldIdLst>
            <p14:sldId id="256"/>
          </p14:sldIdLst>
        </p14:section>
        <p14:section name="Entwerfen, Morphen, mit Anmerkungen versehen, zusammenarbeiten, &quot;Sie wünschen&quot;" id="{B9B51309-D148-4332-87C2-07BE32FBCA3B}">
          <p14:sldIdLst>
            <p14:sldId id="257"/>
            <p14:sldId id="258"/>
            <p14:sldId id="259"/>
            <p14:sldId id="260"/>
            <p14:sldId id="261"/>
            <p14:sldId id="262"/>
            <p14:sldId id="263"/>
          </p14:sldIdLst>
        </p14:section>
        <p14:section name="Weitere Informationen" id="{2CC34DB2-6590-42C0-AD4B-A04C6060184E}">
          <p14:sldIdLst>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p="http://schemas.openxmlformats.org/presentationml/2006/main">
  <p:cmAuthor id="4" name="Author" initials="A" lastIdx="0" clrIdx="3"/>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4" d="100"/>
          <a:sy n="114" d="100"/>
        </p:scale>
        <p:origin x="28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6.xml" /><Relationship Id="rId11" Type="http://schemas.openxmlformats.org/officeDocument/2006/relationships/slide" Target="slides/slide7.xml" /><Relationship Id="rId12" Type="http://schemas.openxmlformats.org/officeDocument/2006/relationships/slide" Target="slides/slide8.xml" /><Relationship Id="rId13" Type="http://schemas.openxmlformats.org/officeDocument/2006/relationships/slide" Target="slides/slide9.xml" /><Relationship Id="rId14" Type="http://schemas.openxmlformats.org/officeDocument/2006/relationships/tags" Target="tags/tag10.xml" /><Relationship Id="rId15" Type="http://schemas.openxmlformats.org/officeDocument/2006/relationships/presProps" Target="presProps.xml" /><Relationship Id="rId16" Type="http://schemas.openxmlformats.org/officeDocument/2006/relationships/viewProps" Target="viewProps.xml" /><Relationship Id="rId17" Type="http://schemas.openxmlformats.org/officeDocument/2006/relationships/theme" Target="theme/theme4.xml" /><Relationship Id="rId18" Type="http://schemas.openxmlformats.org/officeDocument/2006/relationships/tableStyles" Target="tableStyles.xml" /><Relationship Id="rId2" Type="http://schemas.openxmlformats.org/officeDocument/2006/relationships/slideMaster" Target="slideMasters/slideMaster1.xml" /><Relationship Id="rId3" Type="http://schemas.openxmlformats.org/officeDocument/2006/relationships/notesMaster" Target="notesMasters/notesMaster1.xml" /><Relationship Id="rId4" Type="http://schemas.openxmlformats.org/officeDocument/2006/relationships/handoutMaster" Target="handoutMasters/handoutMaster1.xml" /><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271CF6F-B353-47EF-80E6-4EDFE82542AA}" type="datetime1">
              <a:rPr lang="de-DE"/>
              <a:t>12.04.2023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de-DE"/>
              <a:t>‹Nr.›</a:t>
            </a:fld>
            <a:endParaRPr lang="de-DE"/>
          </a:p>
        </p:txBody>
      </p:sp>
    </p:spTree>
    <p:extLst>
      <p:ext uri="{BB962C8B-B14F-4D97-AF65-F5344CB8AC3E}">
        <p14:creationId val="1830255166"/>
      </p:ext>
    </p:extLst>
  </p:cSld>
  <p:clrMap bg1="lt1" tx1="dk1" bg2="lt2" tx2="dk2" accent1="accent1" accent2="accent2" accent3="accent3" accent4="accent4" accent5="accent5" accent6="accent6" hlink="hlink" folHlink="folHlink"/>
  <p:hf hdr="0" ftr="0" dt="0"/>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A315A-AEB2-48A1-84FA-B4A8FE58B7D2}" type="datetime1">
              <a:rPr lang="de-DE"/>
              <a:t>12.04.2023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de-DE" noProof="0"/>
              <a:t>‹Nr.›</a:t>
            </a:fld>
            <a:endParaRPr lang="de-DE" noProof="0"/>
          </a:p>
        </p:txBody>
      </p:sp>
    </p:spTree>
    <p:extLst>
      <p:ext uri="{BB962C8B-B14F-4D97-AF65-F5344CB8AC3E}">
        <p14:creationId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10"/>
          </p:nvPr>
        </p:nvSpPr>
        <p:spPr/>
        <p:txBody>
          <a:bodyPr rtlCol="0"/>
          <a:lstStyle/>
          <a:p>
            <a:pPr rtl="0"/>
            <a:fld id="{DF61EA0F-A667-4B49-8422-0062BC55E249}" type="slidenum">
              <a:rPr lang="de-DE"/>
              <a:t>1</a:t>
            </a:fld>
            <a:endParaRPr lang="de-DE"/>
          </a:p>
        </p:txBody>
      </p:sp>
    </p:spTree>
    <p:extLst>
      <p:ext uri="{BB962C8B-B14F-4D97-AF65-F5344CB8AC3E}">
        <p14:creationId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a:t>2</a:t>
            </a:fld>
            <a:endParaRPr lang="de-DE"/>
          </a:p>
        </p:txBody>
      </p:sp>
    </p:spTree>
    <p:extLst>
      <p:ext uri="{BB962C8B-B14F-4D97-AF65-F5344CB8AC3E}">
        <p14:creationId val="3418909144"/>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a:t>3</a:t>
            </a:fld>
            <a:endParaRPr lang="de-DE"/>
          </a:p>
        </p:txBody>
      </p:sp>
    </p:spTree>
    <p:extLst>
      <p:ext uri="{BB962C8B-B14F-4D97-AF65-F5344CB8AC3E}">
        <p14:creationId val="4012241187"/>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a:t>4</a:t>
            </a:fld>
            <a:endParaRPr lang="de-DE"/>
          </a:p>
        </p:txBody>
      </p:sp>
    </p:spTree>
    <p:extLst>
      <p:ext uri="{BB962C8B-B14F-4D97-AF65-F5344CB8AC3E}">
        <p14:creationId val="3277352653"/>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a:t>5</a:t>
            </a:fld>
            <a:endParaRPr lang="de-DE"/>
          </a:p>
        </p:txBody>
      </p:sp>
    </p:spTree>
    <p:extLst>
      <p:ext uri="{BB962C8B-B14F-4D97-AF65-F5344CB8AC3E}">
        <p14:creationId val="1913463247"/>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DF61EA0F-A667-4B49-8422-0062BC55E249}" type="slidenum">
              <a:rPr lang="de-DE"/>
              <a:t>6</a:t>
            </a:fld>
            <a:endParaRPr lang="de-DE"/>
          </a:p>
        </p:txBody>
      </p:sp>
    </p:spTree>
    <p:extLst>
      <p:ext uri="{BB962C8B-B14F-4D97-AF65-F5344CB8AC3E}">
        <p14:creationId val="3034230060"/>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a:t>7</a:t>
            </a:fld>
            <a:endParaRPr lang="de-DE"/>
          </a:p>
        </p:txBody>
      </p:sp>
    </p:spTree>
    <p:extLst>
      <p:ext uri="{BB962C8B-B14F-4D97-AF65-F5344CB8AC3E}">
        <p14:creationId val="4154460336"/>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F61EA0F-A667-4B49-8422-0062BC55E249}" type="slidenum">
              <a:rPr lang="de-DE"/>
              <a:t>8</a:t>
            </a:fld>
            <a:endParaRPr lang="de-DE"/>
          </a:p>
        </p:txBody>
      </p:sp>
    </p:spTree>
    <p:extLst>
      <p:ext uri="{BB962C8B-B14F-4D97-AF65-F5344CB8AC3E}">
        <p14:creationId val="2771804624"/>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10"/>
          </p:nvPr>
        </p:nvSpPr>
        <p:spPr/>
        <p:txBody>
          <a:bodyPr rtlCol="0"/>
          <a:lstStyle/>
          <a:p>
            <a:pPr rtl="0"/>
            <a:fld id="{DF61EA0F-A667-4B49-8422-0062BC55E249}" type="slidenum">
              <a:rPr lang="de-DE"/>
              <a:t>9</a:t>
            </a:fld>
            <a:endParaRPr lang="de-DE"/>
          </a:p>
        </p:txBody>
      </p:sp>
    </p:spTree>
    <p:extLst>
      <p:ext uri="{BB962C8B-B14F-4D97-AF65-F5344CB8AC3E}">
        <p14:creationId val="3421780843"/>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elfolie">
    <p:spTree>
      <p:nvGrpSpPr>
        <p:cNvPr id="1" name=""/>
        <p:cNvGrpSpPr/>
        <p:nvPr/>
      </p:nvGrpSpPr>
      <p:grpSpPr>
        <a:xfrm>
          <a:off x="0" y="0"/>
          <a:ext cx="0" cy="0"/>
        </a:xfrm>
      </p:grpSpPr>
      <p:sp>
        <p:nvSpPr>
          <p:cNvPr id="7" name="Rechteck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val="1718549498"/>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el und Inhalt">
    <p:spTree>
      <p:nvGrpSpPr>
        <p:cNvPr id="1" name=""/>
        <p:cNvGrpSpPr/>
        <p:nvPr/>
      </p:nvGrpSpPr>
      <p:grpSpPr>
        <a:xfrm>
          <a:off x="0" y="0"/>
          <a:ext cx="0" cy="0"/>
        </a:xfrm>
      </p:grpSpPr>
      <p:sp>
        <p:nvSpPr>
          <p:cNvPr id="9" name="Rechteck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cxnSp>
        <p:nvCxnSpPr>
          <p:cNvPr id="12" name="Gerader Verbinde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de-DE" noProof="0"/>
              <a:t>Titelmasterformat durch Klicken bearbeiten</a:t>
            </a:r>
          </a:p>
        </p:txBody>
      </p:sp>
      <p:sp>
        <p:nvSpPr>
          <p:cNvPr id="3" name="Inhaltsplatzhalter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a:solidFill>
                  <a:schemeClr val="tx1">
                    <a:lumMod val="75000"/>
                    <a:lumOff val="25000"/>
                  </a:schemeClr>
                </a:solidFill>
              </a:defRPr>
            </a:lvl1pPr>
            <a:lvl2pPr>
              <a:defRPr lang="en-US" sz="1200">
                <a:solidFill>
                  <a:schemeClr val="tx1">
                    <a:lumMod val="75000"/>
                    <a:lumOff val="25000"/>
                  </a:schemeClr>
                </a:solidFill>
              </a:defRPr>
            </a:lvl2pPr>
            <a:lvl3pPr>
              <a:defRPr lang="en-US" sz="1200">
                <a:solidFill>
                  <a:schemeClr val="tx1">
                    <a:lumMod val="75000"/>
                    <a:lumOff val="25000"/>
                  </a:schemeClr>
                </a:solidFill>
              </a:defRPr>
            </a:lvl3pPr>
            <a:lvl4pPr>
              <a:defRPr lang="en-US" sz="120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
        <p:nvSpPr>
          <p:cNvPr id="6"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A8748828-F6EB-4704-9353-51DD373A1B63}" type="datetime1">
              <a:rPr lang="de-DE" noProof="0"/>
              <a:t>12.04.2023</a:t>
            </a:fld>
            <a:endParaRPr lang="de-DE" noProof="0"/>
          </a:p>
        </p:txBody>
      </p:sp>
      <p:sp>
        <p:nvSpPr>
          <p:cNvPr id="7"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8" name="Foliennummernplatzhalt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a:pPr rtl="0"/>
              <a:t>‹Nr.›</a:t>
            </a:fld>
            <a:endParaRPr lang="de-DE" noProof="0"/>
          </a:p>
        </p:txBody>
      </p:sp>
    </p:spTree>
    <p:extLst>
      <p:ext uri="{BB962C8B-B14F-4D97-AF65-F5344CB8AC3E}">
        <p14:creationId val="218583654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Abschnittsüberschrift">
    <p:spTree>
      <p:nvGrpSpPr>
        <p:cNvPr id="1" name=""/>
        <p:cNvGrpSpPr/>
        <p:nvPr/>
      </p:nvGrpSpPr>
      <p:grpSpPr>
        <a:xfrm>
          <a:off x="0" y="0"/>
          <a:ext cx="0" cy="0"/>
        </a:xfrm>
      </p:grpSpPr>
      <p:sp>
        <p:nvSpPr>
          <p:cNvPr id="9" name="Rechteck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10" name="Rechteck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de-DE" noProof="0"/>
              <a:t>Titelmasterformat durch Klicken bearbeiten</a:t>
            </a:r>
          </a:p>
        </p:txBody>
      </p:sp>
      <p:sp>
        <p:nvSpPr>
          <p:cNvPr id="7" name="Inhaltsplatzhalter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a:solidFill>
                  <a:schemeClr val="tx1">
                    <a:lumMod val="75000"/>
                    <a:lumOff val="25000"/>
                  </a:schemeClr>
                </a:solidFill>
                <a:latin typeface="+mj-lt"/>
              </a:defRPr>
            </a:lvl1pPr>
            <a:lvl2pPr>
              <a:defRPr lang="en-US" sz="1200">
                <a:solidFill>
                  <a:schemeClr val="tx1">
                    <a:lumMod val="75000"/>
                    <a:lumOff val="25000"/>
                  </a:schemeClr>
                </a:solidFill>
              </a:defRPr>
            </a:lvl2pPr>
            <a:lvl3pPr>
              <a:defRPr lang="en-US" sz="1200">
                <a:solidFill>
                  <a:schemeClr val="tx1">
                    <a:lumMod val="75000"/>
                    <a:lumOff val="25000"/>
                  </a:schemeClr>
                </a:solidFill>
              </a:defRPr>
            </a:lvl3pPr>
            <a:lvl4pPr>
              <a:defRPr lang="en-US" sz="120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Tree>
    <p:extLst>
      <p:ext uri="{BB962C8B-B14F-4D97-AF65-F5344CB8AC3E}">
        <p14:creationId val="1335655537"/>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hteck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sp>
        <p:nvSpPr>
          <p:cNvPr id="2" name="Titelplatzhalt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de-DE" noProof="0"/>
              <a:t>Titelmasterformat durch Klicken bearbeiten</a:t>
            </a:r>
          </a:p>
        </p:txBody>
      </p:sp>
      <p:sp>
        <p:nvSpPr>
          <p:cNvPr id="3" name="Textplatzhalt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3BAA270F-9618-4C37-A567-2E8C03DB9594}" type="datetime1">
              <a:rPr lang="de-DE" noProof="0"/>
              <a:t>12.04.2023</a:t>
            </a:fld>
            <a:endParaRPr lang="de-DE" noProof="0"/>
          </a:p>
        </p:txBody>
      </p:sp>
      <p:sp>
        <p:nvSpPr>
          <p:cNvPr id="5"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6" name="Foliennummernplatzhalt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a:pPr rtl="0"/>
              <a:t>‹Nr.›</a:t>
            </a:fld>
            <a:endParaRPr lang="de-DE" noProof="0"/>
          </a:p>
        </p:txBody>
      </p:sp>
      <p:cxnSp>
        <p:nvCxnSpPr>
          <p:cNvPr id="8" name="Gerader Verbinde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val="946754946"/>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Lst>
  <p:transition/>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png" /><Relationship Id="rId4" Type="http://schemas.openxmlformats.org/officeDocument/2006/relationships/tags" Target="../tags/tag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 Id="rId4" Type="http://schemas.openxmlformats.org/officeDocument/2006/relationships/tags" Target="../tags/tag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tags" Target="../tags/tag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5.png" /><Relationship Id="rId4" Type="http://schemas.openxmlformats.org/officeDocument/2006/relationships/video" Target="../media/media1.mp4" /><Relationship Id="rId5" Type="http://schemas.microsoft.com/office/2007/relationships/media" Target="../media/media1.mp4" /><Relationship Id="rId6" Type="http://schemas.openxmlformats.org/officeDocument/2006/relationships/tags" Target="../tags/tag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6.png" /><Relationship Id="rId4" Type="http://schemas.openxmlformats.org/officeDocument/2006/relationships/image" Target="../media/image7.png" /><Relationship Id="rId5" Type="http://schemas.openxmlformats.org/officeDocument/2006/relationships/image" Target="../media/image8.png" /><Relationship Id="rId6" Type="http://schemas.openxmlformats.org/officeDocument/2006/relationships/tags" Target="../tags/tag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 Id="rId4" Type="http://schemas.openxmlformats.org/officeDocument/2006/relationships/image" Target="../media/image10.png" /><Relationship Id="rId5" Type="http://schemas.openxmlformats.org/officeDocument/2006/relationships/image" Target="../media/image11.png" /><Relationship Id="rId6" Type="http://schemas.openxmlformats.org/officeDocument/2006/relationships/tags" Target="../tags/tag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 Id="rId6" Type="http://schemas.openxmlformats.org/officeDocument/2006/relationships/image" Target="../media/image15.emf" /><Relationship Id="rId7" Type="http://schemas.openxmlformats.org/officeDocument/2006/relationships/tags" Target="../tags/tag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6.png" /><Relationship Id="rId4" Type="http://schemas.openxmlformats.org/officeDocument/2006/relationships/tags" Target="../tags/tag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9.xml" /><Relationship Id="rId3" Type="http://schemas.openxmlformats.org/officeDocument/2006/relationships/hyperlink" Target="http://go.microsoft.com/fwlink/?LinkId=617172" TargetMode="External" /><Relationship Id="rId4" Type="http://schemas.openxmlformats.org/officeDocument/2006/relationships/hyperlink" Target="http://go.microsoft.com/fwlink/?LinkId=623327" TargetMode="External" /><Relationship Id="rId5" Type="http://schemas.openxmlformats.org/officeDocument/2006/relationships/image" Target="../media/image17.png" /><Relationship Id="rId6" Type="http://schemas.openxmlformats.org/officeDocument/2006/relationships/image" Target="../media/image18.png" /><Relationship Id="rId7" Type="http://schemas.openxmlformats.org/officeDocument/2006/relationships/image" Target="../media/image19.png" /><Relationship Id="rId8" Type="http://schemas.openxmlformats.org/officeDocument/2006/relationships/tags" Target="../tags/tag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el 1"/>
          <p:cNvSpPr>
            <a:spLocks noGrp="1"/>
          </p:cNvSpPr>
          <p:nvPr>
            <p:ph type="ctrTitle"/>
          </p:nvPr>
        </p:nvSpPr>
        <p:spPr>
          <a:xfrm>
            <a:off x="838200" y="1164324"/>
            <a:ext cx="10515600" cy="2387600"/>
          </a:xfrm>
        </p:spPr>
        <p:txBody>
          <a:bodyPr rtlCol="0" anchor="ctr" anchorCtr="0">
            <a:normAutofit/>
          </a:bodyPr>
          <a:lstStyle/>
          <a:p>
            <a:pPr rtl="0"/>
            <a:r>
              <a:rPr lang="de-DE" sz="4800">
                <a:solidFill>
                  <a:schemeClr val="bg1"/>
                </a:solidFill>
              </a:rPr>
              <a:t>Willkommen bei PowerPoint</a:t>
            </a:r>
          </a:p>
        </p:txBody>
      </p:sp>
      <p:sp>
        <p:nvSpPr>
          <p:cNvPr id="3" name="Untertitel 2"/>
          <p:cNvSpPr>
            <a:spLocks noGrp="1"/>
          </p:cNvSpPr>
          <p:nvPr>
            <p:ph type="subTitle" idx="4294967295"/>
          </p:nvPr>
        </p:nvSpPr>
        <p:spPr>
          <a:xfrm>
            <a:off x="855620" y="2933105"/>
            <a:ext cx="9582736" cy="1137793"/>
          </a:xfrm>
        </p:spPr>
        <p:txBody>
          <a:bodyPr rtlCol="0">
            <a:normAutofit/>
          </a:bodyPr>
          <a:lstStyle/>
          <a:p>
            <a:pPr marL="0" indent="0" rtl="0">
              <a:buNone/>
            </a:pPr>
            <a:r>
              <a:rPr lang="de-DE" sz="2400">
                <a:solidFill>
                  <a:schemeClr val="bg1"/>
                </a:solidFill>
                <a:latin typeface="+mj-lt"/>
              </a:rPr>
              <a:t>Fünf Tipps, die Ihnen die Arbeit erleichtern</a:t>
            </a:r>
          </a:p>
        </p:txBody>
      </p:sp>
      <p:pic>
        <p:nvPicPr>
          <p:cNvPr id="4" name="Bild 3" descr="PowerPoint-Programmsymbol"/>
          <p:cNvPicPr>
            <a:picLocks noChangeAspect="1"/>
          </p:cNvPicPr>
          <p:nvPr/>
        </p:nvPicPr>
        <p:blipFill>
          <a:blip r:embed="rId3"/>
          <a:stretch>
            <a:fillRect/>
          </a:stretch>
        </p:blipFill>
        <p:spPr bwMode="invGray">
          <a:xfrm>
            <a:off x="670216" y="5193062"/>
            <a:ext cx="822960" cy="822960"/>
          </a:xfrm>
          <a:prstGeom prst="rect">
            <a:avLst/>
          </a:prstGeom>
        </p:spPr>
      </p:pic>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4"/>
    </p:custDataLst>
    <p:extLst>
      <p:ext uri="{BB962C8B-B14F-4D97-AF65-F5344CB8AC3E}">
        <p14:creationId val="2471807738"/>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 name="Titel 7"/>
          <p:cNvSpPr>
            <a:spLocks noGrp="1"/>
          </p:cNvSpPr>
          <p:nvPr>
            <p:ph type="title"/>
          </p:nvPr>
        </p:nvSpPr>
        <p:spPr>
          <a:xfrm>
            <a:off x="521207" y="448056"/>
            <a:ext cx="8977020" cy="640080"/>
          </a:xfrm>
        </p:spPr>
        <p:txBody>
          <a:bodyPr rtlCol="0">
            <a:noAutofit/>
          </a:bodyPr>
          <a:lstStyle/>
          <a:p>
            <a:pPr rtl="0"/>
            <a:r>
              <a:rPr lang="de-DE">
                <a:latin typeface="Segoe UI Light" panose="020b0502040204020203" pitchFamily="34" charset="0"/>
                <a:cs typeface="Segoe UI Light" panose="020b0502040204020203" pitchFamily="34" charset="0"/>
              </a:rPr>
              <a:t>Designer hilft Ihnen, Ihren Standpunkt zu vermitteln</a:t>
            </a:r>
          </a:p>
        </p:txBody>
      </p:sp>
      <p:sp>
        <p:nvSpPr>
          <p:cNvPr id="38" name="Inhaltsplatzhalter 17"/>
          <p:cNvSpPr txBox="1"/>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a:latin typeface="Segoe UI" panose="020b0502040204020203" pitchFamily="34" charset="0"/>
                <a:cs typeface="Segoe UI" panose="020b0502040204020203" pitchFamily="34" charset="0"/>
              </a:rPr>
              <a:t>PowerPoint Designer schlägt auf der Grundlage des Inhalts Ihrer Folien professionelle Designs für Ihre Präsentation vor. </a:t>
            </a:r>
          </a:p>
          <a:p>
            <a:pPr marL="0" lvl="0" indent="0" rtl="0">
              <a:spcAft>
                <a:spcPts val="600"/>
              </a:spcAft>
              <a:buNone/>
              <a:defRPr/>
            </a:pPr>
            <a:r>
              <a:rPr lang="de-DE" sz="1100">
                <a:latin typeface="Segoe UI" panose="020b0502040204020203" pitchFamily="34" charset="0"/>
                <a:cs typeface="Segoe UI" panose="020b0502040204020203" pitchFamily="34" charset="0"/>
              </a:rPr>
              <a:t>Das Feature Designer ist nur im Abonnement verfügbar. </a:t>
            </a:r>
            <a:r>
              <a:rPr lang="de-DE" sz="1100">
                <a:solidFill>
                  <a:prstClr val="black">
                    <a:lumMod val="75000"/>
                    <a:lumOff val="25000"/>
                  </a:prstClr>
                </a:solidFill>
                <a:latin typeface="Segoe UI" panose="020b0502040204020203" pitchFamily="34" charset="0"/>
                <a:cs typeface="Segoe UI" panose="020b0502040204020203" pitchFamily="34" charset="0"/>
              </a:rPr>
              <a:t>Wenn Sie über ein Office 365-Abonnement verfügen, sehen Sie auf der nächsten Folie anhand einer neuen Präsentation, wie es funktioniert.</a:t>
            </a:r>
            <a:endParaRPr lang="de-DE" sz="1100">
              <a:latin typeface="Segoe UI" panose="020b0502040204020203" pitchFamily="34" charset="0"/>
              <a:cs typeface="Segoe UI" panose="020b0502040204020203" pitchFamily="34" charset="0"/>
            </a:endParaRPr>
          </a:p>
        </p:txBody>
      </p:sp>
      <p:pic>
        <p:nvPicPr>
          <p:cNvPr id="5" name="Bild 4" descr="Bereich „Designideen“ mit verschiedenen Designoptionen"/>
          <p:cNvPicPr>
            <a:picLocks noChangeAspect="1"/>
          </p:cNvPicPr>
          <p:nvPr/>
        </p:nvPicPr>
        <p:blipFill>
          <a:blip r:embed="rId3"/>
          <a:srcRect l="11803" r="11803"/>
          <a:stretch>
            <a:fillRect/>
          </a:stretch>
        </p:blipFill>
        <p:spPr>
          <a:xfrm>
            <a:off x="4976037" y="1385113"/>
            <a:ext cx="6513229" cy="4577621"/>
          </a:xfrm>
          <a:prstGeom prst="rect">
            <a:avLst/>
          </a:prstGeom>
        </p:spPr>
      </p:pic>
      <p:sp>
        <p:nvSpPr>
          <p:cNvPr id="39"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4"/>
    </p:custDataLst>
    <p:extLst>
      <p:ext uri="{BB962C8B-B14F-4D97-AF65-F5344CB8AC3E}">
        <p14:creationId val="3457616166"/>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el 3"/>
          <p:cNvSpPr>
            <a:spLocks noGrp="1"/>
          </p:cNvSpPr>
          <p:nvPr>
            <p:ph type="title"/>
          </p:nvPr>
        </p:nvSpPr>
        <p:spPr/>
        <p:txBody>
          <a:bodyPr rtlCol="0"/>
          <a:lstStyle/>
          <a:p>
            <a:pPr rtl="0"/>
            <a:r>
              <a:rPr lang="de-DE">
                <a:latin typeface="Segoe UI Light" panose="020b0502040204020203" pitchFamily="34" charset="0"/>
                <a:cs typeface="Segoe UI Light" panose="020b0502040204020203" pitchFamily="34" charset="0"/>
              </a:rPr>
              <a:t>So verwenden Sie PowerPoint Designer</a:t>
            </a:r>
          </a:p>
        </p:txBody>
      </p:sp>
      <p:sp>
        <p:nvSpPr>
          <p:cNvPr id="25" name="Inhaltsplatzhalter 17"/>
          <p:cNvSpPr txBox="1"/>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latin typeface="Segoe UI" panose="020b0502040204020203" pitchFamily="34" charset="0"/>
                <a:cs typeface="Segoe UI" panose="020b0502040204020203" pitchFamily="34" charset="0"/>
              </a:rPr>
              <a:t>Und so funktioniert es:</a:t>
            </a:r>
          </a:p>
        </p:txBody>
      </p:sp>
      <p:grpSp>
        <p:nvGrpSpPr>
          <p:cNvPr id="18" name="Gruppieren 17" descr="Kleiner Kreis mit enthaltener Zahl 1 zur Angabe von Schritt 1"/>
          <p:cNvGrpSpPr/>
          <p:nvPr/>
        </p:nvGrpSpPr>
        <p:grpSpPr>
          <a:xfrm>
            <a:off x="531552" y="1917997"/>
            <a:ext cx="558179" cy="409838"/>
            <a:chOff x="6953426" y="711274"/>
            <a:chExt cx="558179" cy="409838"/>
          </a:xfrm>
        </p:grpSpPr>
        <p:sp>
          <p:nvSpPr>
            <p:cNvPr id="19" name="Ellipse 18"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0" name="Textfeld 19"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1" name="Inhaltsplatzhalter 17"/>
          <p:cNvSpPr txBox="1"/>
          <p:nvPr/>
        </p:nvSpPr>
        <p:spPr>
          <a:xfrm>
            <a:off x="1056514" y="1958189"/>
            <a:ext cx="5399027"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Beginnen Sie eine neue Präsentation, indem Sie zu </a:t>
            </a:r>
            <a:r>
              <a:rPr lang="de-DE" sz="1100">
                <a:solidFill>
                  <a:srgbClr val="D24726"/>
                </a:solidFill>
                <a:latin typeface="Segoe UI Semibold" panose="020b0702040204020203" pitchFamily="34" charset="0"/>
                <a:cs typeface="Segoe UI Semibold" panose="020b0702040204020203" pitchFamily="34" charset="0"/>
              </a:rPr>
              <a:t>Datei</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Neu</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Leere</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Präsentation</a:t>
            </a:r>
            <a:r>
              <a:rPr lang="de-DE" sz="1100">
                <a:solidFill>
                  <a:prstClr val="black">
                    <a:lumMod val="75000"/>
                    <a:lumOff val="25000"/>
                  </a:prstClr>
                </a:solidFill>
                <a:cs typeface="Segoe UI"/>
              </a:rPr>
              <a:t> wechseln.</a:t>
            </a:r>
          </a:p>
        </p:txBody>
      </p:sp>
      <p:grpSp>
        <p:nvGrpSpPr>
          <p:cNvPr id="33" name="Gruppieren 32" descr="Kleiner Kreis mit enthaltener Zahl 2 zur Angabe von Schritt 2"/>
          <p:cNvGrpSpPr/>
          <p:nvPr/>
        </p:nvGrpSpPr>
        <p:grpSpPr>
          <a:xfrm>
            <a:off x="531552" y="2804257"/>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36" name="Inhaltsplatzhalter 17"/>
          <p:cNvSpPr txBox="1"/>
          <p:nvPr/>
        </p:nvSpPr>
        <p:spPr>
          <a:xfrm>
            <a:off x="1056512" y="2844450"/>
            <a:ext cx="5113409" cy="13920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Fügen Sie auf der ersten der Folien ein Bild hinzu: Wechseln Sie zu</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Einfügen</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Bilder</a:t>
            </a:r>
            <a:r>
              <a:rPr lang="de-DE" sz="1100">
                <a:solidFill>
                  <a:prstClr val="black">
                    <a:lumMod val="75000"/>
                    <a:lumOff val="25000"/>
                  </a:prstClr>
                </a:solidFill>
                <a:cs typeface="Segoe UI"/>
              </a:rPr>
              <a:t> oder </a:t>
            </a:r>
            <a:r>
              <a:rPr lang="de-DE" sz="1100">
                <a:solidFill>
                  <a:srgbClr val="D24726"/>
                </a:solidFill>
                <a:latin typeface="Segoe UI Semibold" panose="020b0702040204020203" pitchFamily="34" charset="0"/>
                <a:cs typeface="Segoe UI Semibold" panose="020b0702040204020203" pitchFamily="34" charset="0"/>
              </a:rPr>
              <a:t>Einfügen</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Onlinebilder</a:t>
            </a:r>
            <a:r>
              <a:rPr lang="de-DE" sz="1100">
                <a:solidFill>
                  <a:prstClr val="black">
                    <a:lumMod val="75000"/>
                    <a:lumOff val="25000"/>
                  </a:prstClr>
                </a:solidFill>
                <a:cs typeface="Segoe UI"/>
              </a:rPr>
              <a:t>, </a:t>
            </a:r>
            <a:r>
              <a:rPr lang="de-DE" sz="1100">
                <a:solidFill>
                  <a:prstClr val="black">
                    <a:lumMod val="75000"/>
                    <a:lumOff val="25000"/>
                  </a:prstClr>
                </a:solidFill>
                <a:latin typeface="Segoe UI" panose="020b0502040204020203" pitchFamily="34" charset="0"/>
                <a:cs typeface="Segoe UI" panose="020b0502040204020203" pitchFamily="34" charset="0"/>
              </a:rPr>
              <a:t>und wählen Sie das Bild aus.</a:t>
            </a:r>
            <a:br>
              <a:rPr lang="de-DE" sz="1100">
                <a:solidFill>
                  <a:prstClr val="black">
                    <a:lumMod val="75000"/>
                    <a:lumOff val="25000"/>
                  </a:prstClr>
                </a:solidFill>
                <a:latin typeface="Segoe UI" panose="020b0502040204020203" pitchFamily="34" charset="0"/>
                <a:cs typeface="Segoe UI" panose="020b0502040204020203" pitchFamily="34" charset="0"/>
              </a:rPr>
            </a:br>
            <a:br>
              <a:rPr lang="de-DE" sz="1100">
                <a:solidFill>
                  <a:prstClr val="black">
                    <a:lumMod val="75000"/>
                    <a:lumOff val="25000"/>
                  </a:prstClr>
                </a:solidFill>
                <a:cs typeface="Segoe UI"/>
              </a:rPr>
            </a:br>
            <a:r>
              <a:rPr lang="de-DE" sz="1100">
                <a:solidFill>
                  <a:srgbClr val="D24726"/>
                </a:solidFill>
                <a:latin typeface="Segoe UI Semibold" panose="020b0702040204020203" pitchFamily="34" charset="0"/>
                <a:cs typeface="Segoe UI Semibold" panose="020b0702040204020203" pitchFamily="34" charset="0"/>
              </a:rPr>
              <a:t>Hinweis: </a:t>
            </a:r>
            <a:r>
              <a:rPr lang="de-DE" sz="1100">
                <a:solidFill>
                  <a:prstClr val="black">
                    <a:lumMod val="75000"/>
                    <a:lumOff val="25000"/>
                  </a:prstClr>
                </a:solidFill>
                <a:latin typeface="Segoe UI" panose="020b0502040204020203" pitchFamily="34" charset="0"/>
                <a:cs typeface="Segoe UI" panose="020b0502040204020203" pitchFamily="34" charset="0"/>
              </a:rPr>
              <a:t>Zum Hinzufügen des Bilds benötigen Sie eine Onlineverbindung.</a:t>
            </a:r>
          </a:p>
        </p:txBody>
      </p:sp>
      <p:grpSp>
        <p:nvGrpSpPr>
          <p:cNvPr id="22" name="Gruppieren 21" descr="Kleiner Kreis mit enthaltener Zahl 3 zur Angabe von Schritt 3"/>
          <p:cNvGrpSpPr/>
          <p:nvPr/>
        </p:nvGrpSpPr>
        <p:grpSpPr>
          <a:xfrm>
            <a:off x="531552" y="4208299"/>
            <a:ext cx="558179" cy="409838"/>
            <a:chOff x="6953426" y="711274"/>
            <a:chExt cx="558179" cy="409838"/>
          </a:xfrm>
        </p:grpSpPr>
        <p:sp>
          <p:nvSpPr>
            <p:cNvPr id="24" name="Ellipse 2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0" name="Textfeld 29"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32" name="Inhaltsplatzhalter 17"/>
          <p:cNvSpPr txBox="1"/>
          <p:nvPr/>
        </p:nvSpPr>
        <p:spPr>
          <a:xfrm>
            <a:off x="1056514" y="4236460"/>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Wenn PowerPoint Sie um die Berechtigung zum Abrufen von Designideen bittet, wählen Sie</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Los geh</a:t>
            </a:r>
            <a:r>
              <a:rPr lang="de-DE" altLang="zh-CN" sz="1100">
                <a:solidFill>
                  <a:srgbClr val="D24726"/>
                </a:solidFill>
                <a:latin typeface="Segoe UI Semibold" panose="020b0702040204020203" pitchFamily="34" charset="0"/>
                <a:cs typeface="Segoe UI Semibold" panose="020b0702040204020203" pitchFamily="34" charset="0"/>
              </a:rPr>
              <a:t>t</a:t>
            </a:r>
            <a:r>
              <a:rPr lang="de-DE" sz="1100">
                <a:solidFill>
                  <a:srgbClr val="D24726"/>
                </a:solidFill>
                <a:latin typeface="Segoe UI Semibold" panose="020b0702040204020203" pitchFamily="34" charset="0"/>
                <a:cs typeface="Segoe UI Semibold" panose="020b0702040204020203" pitchFamily="34" charset="0"/>
              </a:rPr>
              <a:t>‘s</a:t>
            </a:r>
            <a:r>
              <a:rPr lang="de-DE" sz="1100">
                <a:solidFill>
                  <a:prstClr val="black">
                    <a:lumMod val="75000"/>
                    <a:lumOff val="25000"/>
                  </a:prstClr>
                </a:solidFill>
                <a:cs typeface="Segoe UI"/>
              </a:rPr>
              <a:t> aus.</a:t>
            </a:r>
          </a:p>
        </p:txBody>
      </p:sp>
      <p:grpSp>
        <p:nvGrpSpPr>
          <p:cNvPr id="37" name="Gruppieren 36" descr="Kleiner Kreis mit enthaltener Zahl 4 zur Angabe von Schritt 4"/>
          <p:cNvGrpSpPr/>
          <p:nvPr/>
        </p:nvGrpSpPr>
        <p:grpSpPr>
          <a:xfrm>
            <a:off x="531552" y="5137379"/>
            <a:ext cx="558179" cy="409838"/>
            <a:chOff x="6953426" y="711274"/>
            <a:chExt cx="558179" cy="409838"/>
          </a:xfrm>
        </p:grpSpPr>
        <p:sp>
          <p:nvSpPr>
            <p:cNvPr id="38" name="Ellipse 37"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Textfeld 38" descr="Zahl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4</a:t>
              </a:r>
            </a:p>
          </p:txBody>
        </p:sp>
      </p:grpSp>
      <p:sp>
        <p:nvSpPr>
          <p:cNvPr id="40" name="Inhaltsplatzhalter 17"/>
          <p:cNvSpPr txBox="1"/>
          <p:nvPr/>
        </p:nvSpPr>
        <p:spPr>
          <a:xfrm>
            <a:off x="1056514" y="5177572"/>
            <a:ext cx="5303098"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Wählen Sie im Aufgabenbereich </a:t>
            </a:r>
            <a:r>
              <a:rPr lang="de-DE" sz="1100">
                <a:solidFill>
                  <a:srgbClr val="D24726"/>
                </a:solidFill>
                <a:latin typeface="Segoe UI Semibold" panose="020b0702040204020203" pitchFamily="34" charset="0"/>
                <a:cs typeface="Segoe UI Semibold" panose="020b0702040204020203" pitchFamily="34" charset="0"/>
              </a:rPr>
              <a:t>Designideen</a:t>
            </a:r>
            <a:r>
              <a:rPr lang="de-DE" sz="1100">
                <a:solidFill>
                  <a:prstClr val="black">
                    <a:lumMod val="75000"/>
                    <a:lumOff val="25000"/>
                  </a:prstClr>
                </a:solidFill>
                <a:latin typeface="Segoe UI" panose="020b0502040204020203" pitchFamily="34" charset="0"/>
                <a:cs typeface="Segoe UI" panose="020b0502040204020203" pitchFamily="34" charset="0"/>
              </a:rPr>
              <a:t> ein Design aus, das Ihnen gefällt.</a:t>
            </a:r>
          </a:p>
        </p:txBody>
      </p:sp>
      <p:pic>
        <p:nvPicPr>
          <p:cNvPr id="29" name="Bild 28" descr="Registerkarte „Einfügen“ mit Option zum Einfügen eines Bilds"/>
          <p:cNvPicPr>
            <a:picLocks noChangeAspect="1"/>
          </p:cNvPicPr>
          <p:nvPr/>
        </p:nvPicPr>
        <p:blipFill>
          <a:blip r:embed="rId3"/>
          <a:stretch>
            <a:fillRect/>
          </a:stretch>
        </p:blipFill>
        <p:spPr>
          <a:xfrm>
            <a:off x="6880200" y="1455791"/>
            <a:ext cx="2795081" cy="1592728"/>
          </a:xfrm>
          <a:prstGeom prst="rect">
            <a:avLst/>
          </a:prstGeom>
        </p:spPr>
      </p:pic>
      <p:pic>
        <p:nvPicPr>
          <p:cNvPr id="23" name="Bild 22" descr="Dialogfeld „Designideen“ mit Aufforderung zur Benutzerbestätigung zum Abrufen von Designideen"/>
          <p:cNvPicPr>
            <a:picLocks noChangeAspect="1"/>
          </p:cNvPicPr>
          <p:nvPr/>
        </p:nvPicPr>
        <p:blipFill>
          <a:blip r:embed="rId4"/>
          <a:stretch>
            <a:fillRect/>
          </a:stretch>
        </p:blipFill>
        <p:spPr>
          <a:xfrm>
            <a:off x="6693033" y="3067244"/>
            <a:ext cx="2900886" cy="3506681"/>
          </a:xfrm>
          <a:prstGeom prst="rect">
            <a:avLst/>
          </a:prstGeom>
        </p:spPr>
      </p:pic>
      <p:sp>
        <p:nvSpPr>
          <p:cNvPr id="4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5"/>
    </p:custDataLst>
    <p:extLst>
      <p:ext uri="{BB962C8B-B14F-4D97-AF65-F5344CB8AC3E}">
        <p14:creationId val="1107001750"/>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itel 2"/>
          <p:cNvSpPr>
            <a:spLocks noGrp="1"/>
          </p:cNvSpPr>
          <p:nvPr>
            <p:ph type="title"/>
          </p:nvPr>
        </p:nvSpPr>
        <p:spPr/>
        <p:txBody>
          <a:bodyPr rtlCol="0"/>
          <a:lstStyle/>
          <a:p>
            <a:pPr rtl="0"/>
            <a:r>
              <a:rPr lang="de-DE">
                <a:latin typeface="Segoe UI Light" panose="020b0502040204020203" pitchFamily="34" charset="0"/>
                <a:cs typeface="Segoe UI Light" panose="020b0502040204020203" pitchFamily="34" charset="0"/>
              </a:rPr>
              <a:t>Morphen</a:t>
            </a:r>
          </a:p>
        </p:txBody>
      </p:sp>
      <p:sp>
        <p:nvSpPr>
          <p:cNvPr id="5" name="Inhaltsplatzhalt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rtl="0">
              <a:lnSpc>
                <a:spcPts val="1800"/>
              </a:lnSpc>
              <a:spcBef>
                <a:spcPts val="1000"/>
              </a:spcBef>
              <a:spcAft>
                <a:spcPts val="6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Morphen erzeugt flüssige Animationen und Objektbewegungen in Ihrer Präsentation. Sie verwenden für die Ausführung der Animation zwei ähnliche Folien, aber für Ihr Publikum scheint die Aktion auf einer Folie stattzufinden. </a:t>
            </a:r>
          </a:p>
          <a:p>
            <a:pPr marL="0" indent="0" rtl="0">
              <a:lnSpc>
                <a:spcPts val="1800"/>
              </a:lnSpc>
              <a:spcBef>
                <a:spcPts val="1000"/>
              </a:spcBef>
              <a:spcAft>
                <a:spcPts val="6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Um ein kurzes Beispiel anzusehen, können Sie das Video rechts </a:t>
            </a:r>
            <a:r>
              <a:rPr lang="de-DE" sz="1100" b="1" err="1">
                <a:solidFill>
                  <a:srgbClr val="D24726"/>
                </a:solidFill>
                <a:latin typeface="Segoe UI" panose="020b0502040204020203" pitchFamily="34" charset="0"/>
                <a:cs typeface="Segoe UI" panose="020b0502040204020203" pitchFamily="34" charset="0"/>
              </a:rPr>
              <a:t>wiedergabe</a:t>
            </a:r>
            <a:r>
              <a:rPr lang="de-DE" sz="1100">
                <a:solidFill>
                  <a:prstClr val="black">
                    <a:lumMod val="75000"/>
                    <a:lumOff val="25000"/>
                  </a:prstClr>
                </a:solidFill>
                <a:latin typeface="Segoe UI" panose="020b0502040204020203" pitchFamily="34" charset="0"/>
                <a:cs typeface="Segoe UI" panose="020b0502040204020203" pitchFamily="34" charset="0"/>
              </a:rPr>
              <a:t>.</a:t>
            </a:r>
          </a:p>
          <a:p>
            <a:pPr marL="0" indent="0" rtl="0">
              <a:lnSpc>
                <a:spcPts val="1800"/>
              </a:lnSpc>
              <a:spcBef>
                <a:spcPts val="1000"/>
              </a:spcBef>
              <a:spcAft>
                <a:spcPts val="6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Das Feature Morphen ist nur im Abonnement verfügbar. Wenn Sie über ein Office 365-Abonnement verfügen, können Sie es mit den Schritten auf der nächsten Folie selbst ausprobieren.</a:t>
            </a:r>
          </a:p>
          <a:p>
            <a:pPr marL="0" indent="0" rtl="0">
              <a:lnSpc>
                <a:spcPts val="1800"/>
              </a:lnSpc>
              <a:spcBef>
                <a:spcPts val="1000"/>
              </a:spcBef>
              <a:spcAft>
                <a:spcPts val="600"/>
              </a:spcAft>
              <a:buNone/>
            </a:pPr>
            <a:endParaRPr lang="de-DE" sz="110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en-Video" descr="Video eines Beispiels der Morphen-Funktion, das mithilfe der Tastenkombination Alt+P wiedergegeben oder angehalten werden kann.">
            <a:hlinkClick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4"/>
            <p:extLst>
              <p:ext uri="{DAA4B4D4-6D71-4841-9C94-3DE7FCFB9230}">
                <p14:media r:embed="rId5">
                  <p14:extLst>
                    <p:ext uri="{3AFAAA56-56D3-431D-BCD4-E75A35582382}">
                      <p173:tracksInfo xmlns:p173="http://schemas.microsoft.com/office/powerpoint/2017/3/main" displayLoc="media">
                        <p173:trackLst>
                          <p173:track id="{7D80394A-61EE-4513-90D2-E9A3DA581656}" label="caption" lang="" r:embed="R390c30de68b2427a"/>
                        </p173:trackLst>
                      </p173:tracksInfo>
                    </p:ext>
                  </p14:extLst>
                </p14:media>
              </p:ext>
            </p:extLst>
          </p:nvPr>
        </p:nvPicPr>
        <p:blipFill>
          <a:blip r:embed="rId3"/>
          <a:stretch>
            <a:fillRect/>
          </a:stretch>
        </p:blipFill>
        <p:spPr>
          <a:xfrm>
            <a:off x="5418759" y="1540565"/>
            <a:ext cx="6110288" cy="3438525"/>
          </a:xfrm>
          <a:prstGeom prst="rect">
            <a:avLst/>
          </a:prstGeom>
        </p:spPr>
      </p:pic>
      <p:sp>
        <p:nvSpPr>
          <p:cNvPr id="8"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6"/>
    </p:custDataLst>
    <p:extLst>
      <p:ext uri="{BB962C8B-B14F-4D97-AF65-F5344CB8AC3E}">
        <p14:creationId val="958036878"/>
      </p:ext>
    </p:extLst>
  </p:cSld>
  <p:clrMapOvr>
    <a:masterClrMapping/>
  </p:clrMapOvr>
  <mc:AlternateContent>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nodeType="clickPar">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itel 2"/>
          <p:cNvSpPr>
            <a:spLocks noGrp="1"/>
          </p:cNvSpPr>
          <p:nvPr>
            <p:ph type="title"/>
          </p:nvPr>
        </p:nvSpPr>
        <p:spPr/>
        <p:txBody>
          <a:bodyPr rtlCol="0"/>
          <a:lstStyle/>
          <a:p>
            <a:pPr rtl="0"/>
            <a:r>
              <a:rPr lang="de-DE"/>
              <a:t>Einrichten von </a:t>
            </a:r>
            <a:r>
              <a:rPr lang="de-DE">
                <a:latin typeface="Segoe UI Light" panose="020b0502040204020203" pitchFamily="34" charset="0"/>
                <a:cs typeface="Segoe UI Light" panose="020b0502040204020203" pitchFamily="34" charset="0"/>
              </a:rPr>
              <a:t>Morphen</a:t>
            </a:r>
          </a:p>
        </p:txBody>
      </p:sp>
      <p:sp>
        <p:nvSpPr>
          <p:cNvPr id="30" name="Inhaltsplatzhalter 17"/>
          <p:cNvSpPr txBox="1"/>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t>Probieren Sie es mit diesen zwei einfachen "Planeten" selbst aus:</a:t>
            </a:r>
          </a:p>
        </p:txBody>
      </p:sp>
      <p:grpSp>
        <p:nvGrpSpPr>
          <p:cNvPr id="13" name="Gruppieren 12" descr="Kleiner Kreis mit enthaltener Zahl 1 zur Angabe von Schritt 1"/>
          <p:cNvGrpSpPr/>
          <p:nvPr/>
        </p:nvGrpSpPr>
        <p:grpSpPr>
          <a:xfrm>
            <a:off x="558723" y="1917997"/>
            <a:ext cx="558179" cy="409838"/>
            <a:chOff x="6953426" y="711274"/>
            <a:chExt cx="558179" cy="409838"/>
          </a:xfrm>
        </p:grpSpPr>
        <p:sp>
          <p:nvSpPr>
            <p:cNvPr id="14" name="Ellipse 1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extfeld 14"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16" name="Inhaltsplatzhalter 17"/>
          <p:cNvSpPr txBox="1"/>
          <p:nvPr/>
        </p:nvSpPr>
        <p:spPr>
          <a:xfrm>
            <a:off x="1066039" y="1958189"/>
            <a:ext cx="3336142"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Duplizieren Sie diese Folie: Klicken Sie mit der rechten Maustaste auf das Folienminiaturabbild, und wählen Sie</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Folie duplizieren</a:t>
            </a:r>
            <a:r>
              <a:rPr lang="de-DE" sz="110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18" name="Gruppieren 17" descr="Kleiner Kreis mit enthaltener Zahl 2 zur Angabe von Schritt 2"/>
          <p:cNvGrpSpPr/>
          <p:nvPr/>
        </p:nvGrpSpPr>
        <p:grpSpPr>
          <a:xfrm>
            <a:off x="558723" y="2896735"/>
            <a:ext cx="558179" cy="409838"/>
            <a:chOff x="6953426" y="711274"/>
            <a:chExt cx="558179" cy="409838"/>
          </a:xfrm>
        </p:grpSpPr>
        <p:sp>
          <p:nvSpPr>
            <p:cNvPr id="23" name="Ellipse 22"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4" name="Textfeld 23"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5" name="Inhaltsplatzhalter 17"/>
          <p:cNvSpPr txBox="1"/>
          <p:nvPr/>
        </p:nvSpPr>
        <p:spPr>
          <a:xfrm>
            <a:off x="1066038" y="2936927"/>
            <a:ext cx="3333155" cy="145610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Ändern Sie auf der zweiten dieser beiden identischen Folien die Formen auf der rechten Seite in irgendeiner Weise (z. B. durch Verschieben, Ändern der Größe oder der Farbe), und wechseln Sie dann zu </a:t>
            </a:r>
            <a:r>
              <a:rPr lang="de-DE" sz="1100">
                <a:solidFill>
                  <a:srgbClr val="D24726"/>
                </a:solidFill>
                <a:latin typeface="Segoe UI Semibold" panose="020b0702040204020203" pitchFamily="34" charset="0"/>
                <a:cs typeface="Segoe UI Semibold" panose="020b0702040204020203" pitchFamily="34" charset="0"/>
              </a:rPr>
              <a:t>Übergänge</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Morphen</a:t>
            </a:r>
            <a:r>
              <a:rPr lang="de-DE" sz="110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uppieren 25" descr="Kleiner Kreis mit enthaltener Zahl 3 zur Angabe von Schritt 3"/>
          <p:cNvGrpSpPr/>
          <p:nvPr/>
        </p:nvGrpSpPr>
        <p:grpSpPr>
          <a:xfrm>
            <a:off x="557319" y="4344232"/>
            <a:ext cx="558179" cy="409838"/>
            <a:chOff x="6953426" y="711274"/>
            <a:chExt cx="558179" cy="409838"/>
          </a:xfrm>
        </p:grpSpPr>
        <p:sp>
          <p:nvSpPr>
            <p:cNvPr id="27" name="Ellipse 2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8" name="Textfeld 27"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29" name="Inhaltsplatzhalter 17"/>
          <p:cNvSpPr txBox="1"/>
          <p:nvPr/>
        </p:nvSpPr>
        <p:spPr>
          <a:xfrm>
            <a:off x="1076799" y="4360522"/>
            <a:ext cx="2784602" cy="12179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Kehren Sie zur ersten der beiden Folien zurück, drücken Sie die Schaltfläche</a:t>
            </a:r>
            <a:r>
              <a:rPr lang="de-DE" sz="1100">
                <a:solidFill>
                  <a:prstClr val="black">
                    <a:lumMod val="75000"/>
                    <a:lumOff val="25000"/>
                  </a:prstClr>
                </a:solidFill>
              </a:rPr>
              <a:t> </a:t>
            </a:r>
            <a:r>
              <a:rPr lang="de-DE" sz="1100">
                <a:solidFill>
                  <a:srgbClr val="D24726"/>
                </a:solidFill>
                <a:latin typeface="Segoe UI Semibold" panose="020b0702040204020203" pitchFamily="34" charset="0"/>
                <a:cs typeface="Segoe UI Semibold" panose="020b0702040204020203" pitchFamily="34" charset="0"/>
              </a:rPr>
              <a:t>Bildschirmpräsentation</a:t>
            </a:r>
            <a:r>
              <a:rPr lang="de-DE" sz="1100">
                <a:solidFill>
                  <a:prstClr val="black">
                    <a:lumMod val="75000"/>
                    <a:lumOff val="25000"/>
                  </a:prstClr>
                </a:solidFill>
                <a:latin typeface="Segoe UI" panose="020b0502040204020203" pitchFamily="34" charset="0"/>
                <a:cs typeface="Segoe UI" panose="020b0502040204020203" pitchFamily="34" charset="0"/>
              </a:rPr>
              <a:t>, und wählen Sie dann</a:t>
            </a:r>
            <a:r>
              <a:rPr lang="de-DE" sz="1100">
                <a:solidFill>
                  <a:prstClr val="black">
                    <a:lumMod val="75000"/>
                    <a:lumOff val="25000"/>
                  </a:prstClr>
                </a:solidFill>
              </a:rPr>
              <a:t> </a:t>
            </a:r>
            <a:r>
              <a:rPr lang="de-DE" sz="1100">
                <a:solidFill>
                  <a:srgbClr val="D24726"/>
                </a:solidFill>
                <a:latin typeface="Segoe UI Semibold" panose="020b0702040204020203" pitchFamily="34" charset="0"/>
                <a:cs typeface="Segoe UI Semibold" panose="020b0702040204020203" pitchFamily="34" charset="0"/>
              </a:rPr>
              <a:t>Wiedergabe</a:t>
            </a:r>
            <a:r>
              <a:rPr lang="de-DE" sz="1100">
                <a:solidFill>
                  <a:prstClr val="black">
                    <a:lumMod val="75000"/>
                    <a:lumOff val="25000"/>
                  </a:prstClr>
                </a:solidFill>
              </a:rPr>
              <a:t> </a:t>
            </a:r>
            <a:r>
              <a:rPr lang="de-DE" sz="1100">
                <a:solidFill>
                  <a:prstClr val="black">
                    <a:lumMod val="75000"/>
                    <a:lumOff val="25000"/>
                  </a:prstClr>
                </a:solidFill>
                <a:latin typeface="Segoe UI" panose="020b0502040204020203" pitchFamily="34" charset="0"/>
                <a:cs typeface="Segoe UI" panose="020b0502040204020203" pitchFamily="34" charset="0"/>
              </a:rPr>
              <a:t>aus, um das Morphen Ihres Kreises zu sehen!</a:t>
            </a:r>
          </a:p>
        </p:txBody>
      </p:sp>
      <p:sp>
        <p:nvSpPr>
          <p:cNvPr id="17" name="Inhaltsplatzhalter 17"/>
          <p:cNvSpPr txBox="1"/>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srgbClr val="D24726"/>
                </a:solidFill>
                <a:latin typeface="Segoe UI Semibold" panose="020b0702040204020203" pitchFamily="34" charset="0"/>
                <a:cs typeface="Segoe UI Semibold" panose="020b0702040204020203" pitchFamily="34" charset="0"/>
              </a:rPr>
              <a:t>Hinweis: </a:t>
            </a:r>
            <a:r>
              <a:rPr lang="de-DE" sz="1100">
                <a:solidFill>
                  <a:prstClr val="black">
                    <a:lumMod val="75000"/>
                    <a:lumOff val="25000"/>
                  </a:prstClr>
                </a:solidFill>
              </a:rPr>
              <a:t>Durch </a:t>
            </a:r>
            <a:r>
              <a:rPr lang="de-DE" sz="1100">
                <a:solidFill>
                  <a:srgbClr val="404040"/>
                </a:solidFill>
                <a:latin typeface="Segoe UI Semibold" panose="020b0702040204020203" pitchFamily="34" charset="0"/>
                <a:cs typeface="Segoe UI Semibold" panose="020b0702040204020203" pitchFamily="34" charset="0"/>
              </a:rPr>
              <a:t>Effektoptionen </a:t>
            </a:r>
            <a:r>
              <a:rPr lang="de-DE" sz="1100">
                <a:solidFill>
                  <a:prstClr val="black">
                    <a:lumMod val="75000"/>
                    <a:lumOff val="25000"/>
                  </a:prstClr>
                </a:solidFill>
                <a:latin typeface="Segoe UI" panose="020b0502040204020203" pitchFamily="34" charset="0"/>
                <a:cs typeface="Segoe UI" panose="020b0502040204020203" pitchFamily="34" charset="0"/>
              </a:rPr>
              <a:t>erhalten Sie sogar noch mehr Möglichkeiten beim</a:t>
            </a:r>
            <a:r>
              <a:rPr lang="de-DE" sz="1100">
                <a:solidFill>
                  <a:prstClr val="black">
                    <a:lumMod val="75000"/>
                    <a:lumOff val="25000"/>
                  </a:prstClr>
                </a:solidFill>
              </a:rPr>
              <a:t> </a:t>
            </a:r>
            <a:r>
              <a:rPr lang="de-DE" sz="1100">
                <a:solidFill>
                  <a:prstClr val="black">
                    <a:lumMod val="75000"/>
                    <a:lumOff val="25000"/>
                  </a:prstClr>
                </a:solidFill>
                <a:latin typeface="Segoe UI Semibold" panose="020b0702040204020203" pitchFamily="34" charset="0"/>
                <a:cs typeface="Segoe UI Semibold" panose="020b0702040204020203" pitchFamily="34" charset="0"/>
              </a:rPr>
              <a:t>Morphen</a:t>
            </a:r>
            <a:r>
              <a:rPr lang="de-DE" sz="1100">
                <a:solidFill>
                  <a:prstClr val="black">
                    <a:lumMod val="75000"/>
                    <a:lumOff val="25000"/>
                  </a:prstClr>
                </a:solidFill>
              </a:rPr>
              <a:t>.</a:t>
            </a:r>
          </a:p>
        </p:txBody>
      </p:sp>
      <p:pic>
        <p:nvPicPr>
          <p:cNvPr id="2" name="Bild 1" descr="Kontextmenü der Folienminiaturansicht mit Anzeige der Option „Folie duplizieren“"/>
          <p:cNvPicPr>
            <a:picLocks noChangeAspect="1"/>
          </p:cNvPicPr>
          <p:nvPr/>
        </p:nvPicPr>
        <p:blipFill>
          <a:blip r:embed="rId3"/>
          <a:stretch>
            <a:fillRect/>
          </a:stretch>
        </p:blipFill>
        <p:spPr>
          <a:xfrm>
            <a:off x="4762094" y="1532712"/>
            <a:ext cx="1402148" cy="1649444"/>
          </a:xfrm>
          <a:prstGeom prst="rect">
            <a:avLst/>
          </a:prstGeom>
        </p:spPr>
      </p:pic>
      <p:pic>
        <p:nvPicPr>
          <p:cNvPr id="6" name="Bild 5" descr="Registerkarte „Übergänge“ mit der Anzeige „Morphen-Übergang“"/>
          <p:cNvPicPr>
            <a:picLocks noChangeAspect="1"/>
          </p:cNvPicPr>
          <p:nvPr/>
        </p:nvPicPr>
        <p:blipFill>
          <a:blip r:embed="rId4"/>
          <a:stretch>
            <a:fillRect/>
          </a:stretch>
        </p:blipFill>
        <p:spPr>
          <a:xfrm>
            <a:off x="4400599" y="3172786"/>
            <a:ext cx="2468760" cy="1159569"/>
          </a:xfrm>
          <a:prstGeom prst="rect">
            <a:avLst/>
          </a:prstGeom>
        </p:spPr>
      </p:pic>
      <p:pic>
        <p:nvPicPr>
          <p:cNvPr id="5" name="Bild 4" descr="Schaltfläche „Bildschirmpräsentation“"/>
          <p:cNvPicPr>
            <a:picLocks noChangeAspect="1"/>
          </p:cNvPicPr>
          <p:nvPr/>
        </p:nvPicPr>
        <p:blipFill>
          <a:blip r:embed="rId5"/>
          <a:stretch>
            <a:fillRect/>
          </a:stretch>
        </p:blipFill>
        <p:spPr>
          <a:xfrm>
            <a:off x="4553782" y="4344232"/>
            <a:ext cx="2134319" cy="887083"/>
          </a:xfrm>
          <a:prstGeom prst="rect">
            <a:avLst/>
          </a:prstGeom>
        </p:spPr>
      </p:pic>
      <p:cxnSp>
        <p:nvCxnSpPr>
          <p:cNvPr id="20" name="Gerader Verbinder 19">
            <a:extLst>
              <a:ext uri="{C183D7F6-B498-43B3-948B-1728B52AA6E4}">
                <adec:decorative xmlns:adec="http://schemas.microsoft.com/office/drawing/2017/decorative" val="1"/>
              </a:ext>
            </a:extLst>
          </p:cNvPr>
          <p:cNvCxnSpPr/>
          <p:nvPr/>
        </p:nvCxnSpPr>
        <p:spPr>
          <a:xfrm flipH="1">
            <a:off x="7013569"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Ellipse 9" descr="Großer blauer Kreis mit einem enthaltenen kleinen hellblauen Kreis"/>
          <p:cNvSpPr/>
          <p:nvPr/>
        </p:nvSpPr>
        <p:spPr>
          <a:xfrm>
            <a:off x="7516617"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de-DE" sz="1800" b="0" i="0" u="none" strike="noStrike" kern="0" cap="none" spc="0" normalizeH="0" baseline="0">
              <a:ln>
                <a:noFill/>
              </a:ln>
              <a:solidFill>
                <a:sysClr val="windowText" lastClr="000000"/>
              </a:solidFill>
              <a:effectLst/>
              <a:uLnTx/>
              <a:uFillTx/>
            </a:endParaRPr>
          </a:p>
        </p:txBody>
      </p:sp>
      <p:sp>
        <p:nvSpPr>
          <p:cNvPr id="11" name="Ellipse 10" descr="Kleiner hellblauer Kreis in einem großen dunkelblauen Kreis"/>
          <p:cNvSpPr/>
          <p:nvPr/>
        </p:nvSpPr>
        <p:spPr bwMode="ltGray">
          <a:xfrm>
            <a:off x="8366315"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de-DE" sz="1800" b="0" i="0" u="none" strike="noStrike" kern="0" cap="none" spc="0" normalizeH="0" baseline="0">
              <a:ln>
                <a:noFill/>
              </a:ln>
              <a:solidFill>
                <a:sysClr val="windowText" lastClr="000000"/>
              </a:solidFill>
              <a:effectLst/>
              <a:uLnTx/>
              <a:uFillTx/>
            </a:endParaRPr>
          </a:p>
        </p:txBody>
      </p:sp>
      <p:sp>
        <p:nvSpPr>
          <p:cNvPr id="3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6"/>
    </p:custDataLst>
    <p:extLst>
      <p:ext uri="{BB962C8B-B14F-4D97-AF65-F5344CB8AC3E}">
        <p14:creationId val="259683360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el 1"/>
          <p:cNvSpPr>
            <a:spLocks noGrp="1"/>
          </p:cNvSpPr>
          <p:nvPr>
            <p:ph type="title"/>
          </p:nvPr>
        </p:nvSpPr>
        <p:spPr/>
        <p:txBody>
          <a:bodyPr rtlCol="0">
            <a:normAutofit/>
          </a:bodyPr>
          <a:lstStyle/>
          <a:p>
            <a:pPr lvl="0" rtl="0"/>
            <a:r>
              <a:rPr lang="de-DE">
                <a:latin typeface="Segoe UI Light" panose="020b0502040204020203" pitchFamily="34" charset="0"/>
                <a:cs typeface="Segoe UI Light" panose="020b0502040204020203" pitchFamily="34" charset="0"/>
              </a:rPr>
              <a:t>Zusammenarbeit in Echtzeit</a:t>
            </a:r>
          </a:p>
        </p:txBody>
      </p:sp>
      <p:sp>
        <p:nvSpPr>
          <p:cNvPr id="5" name="Inhaltsplatzhalt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rtl="0">
              <a:lnSpc>
                <a:spcPts val="1800"/>
              </a:lnSpc>
              <a:spcBef>
                <a:spcPts val="1000"/>
              </a:spcBef>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Wenn Sie Ihre Präsentation für andere freigeben, können Sie sie gleichzeitig mit Ihnen arbeiten sehen. </a:t>
            </a:r>
            <a:br>
              <a:rPr lang="de-DE" sz="1100">
                <a:solidFill>
                  <a:prstClr val="black">
                    <a:lumMod val="75000"/>
                    <a:lumOff val="25000"/>
                  </a:prstClr>
                </a:solidFill>
                <a:latin typeface="Segoe UI" panose="020b0502040204020203" pitchFamily="34" charset="0"/>
                <a:cs typeface="Segoe UI" panose="020b0502040204020203" pitchFamily="34" charset="0"/>
              </a:rPr>
            </a:br>
            <a:br>
              <a:rPr lang="de-DE" sz="1100">
                <a:solidFill>
                  <a:prstClr val="black">
                    <a:lumMod val="75000"/>
                    <a:lumOff val="25000"/>
                  </a:prstClr>
                </a:solidFill>
                <a:latin typeface="Segoe UI" panose="020b0502040204020203" pitchFamily="34" charset="0"/>
                <a:cs typeface="Segoe UI" panose="020b0502040204020203" pitchFamily="34" charset="0"/>
              </a:rPr>
            </a:br>
            <a:r>
              <a:rPr lang="de-DE" sz="1100">
                <a:solidFill>
                  <a:prstClr val="black">
                    <a:lumMod val="75000"/>
                    <a:lumOff val="25000"/>
                  </a:prstClr>
                </a:solidFill>
                <a:latin typeface="Segoe UI" panose="020b0502040204020203" pitchFamily="34" charset="0"/>
                <a:cs typeface="Segoe UI" panose="020b0502040204020203" pitchFamily="34" charset="0"/>
              </a:rPr>
              <a:t>Und so funktioniert es:</a:t>
            </a:r>
          </a:p>
        </p:txBody>
      </p:sp>
      <p:pic>
        <p:nvPicPr>
          <p:cNvPr id="11" name="Bild 10" descr="Freigabesymbol mit der Anzeige der Anzahl der Personen, die an der Präsentation arbeiten "/>
          <p:cNvPicPr>
            <a:picLocks noChangeAspect="1"/>
          </p:cNvPicPr>
          <p:nvPr/>
        </p:nvPicPr>
        <p:blipFill>
          <a:blip r:embed="rId3"/>
          <a:stretch>
            <a:fillRect/>
          </a:stretch>
        </p:blipFill>
        <p:spPr>
          <a:xfrm>
            <a:off x="561984" y="2425111"/>
            <a:ext cx="3262550" cy="1475659"/>
          </a:xfrm>
          <a:prstGeom prst="rect">
            <a:avLst/>
          </a:prstGeom>
        </p:spPr>
      </p:pic>
      <p:grpSp>
        <p:nvGrpSpPr>
          <p:cNvPr id="33" name="Gruppieren 32" descr="Kleiner Kreis mit enthaltener Zahl 1 zur Angabe von Schritt 1"/>
          <p:cNvGrpSpPr/>
          <p:nvPr/>
        </p:nvGrpSpPr>
        <p:grpSpPr>
          <a:xfrm>
            <a:off x="558723" y="4531632"/>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1"/>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42" name="Inhaltsplatzhalter 17"/>
          <p:cNvSpPr txBox="1"/>
          <p:nvPr/>
        </p:nvSpPr>
        <p:spPr>
          <a:xfrm>
            <a:off x="1066038" y="4571824"/>
            <a:ext cx="2778041" cy="163950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Wählen Sie oberhalb des Menübands </a:t>
            </a:r>
            <a:r>
              <a:rPr lang="de-DE" sz="1100">
                <a:solidFill>
                  <a:srgbClr val="D24726"/>
                </a:solidFill>
                <a:latin typeface="Segoe UI" panose="020b0502040204020203" pitchFamily="34" charset="0"/>
                <a:cs typeface="Segoe UI" panose="020b0502040204020203" pitchFamily="34" charset="0"/>
              </a:rPr>
              <a:t>Teilen</a:t>
            </a:r>
            <a:r>
              <a:rPr lang="de-DE" sz="1100">
                <a:solidFill>
                  <a:prstClr val="black">
                    <a:lumMod val="75000"/>
                    <a:lumOff val="25000"/>
                  </a:prstClr>
                </a:solidFill>
                <a:latin typeface="Segoe UI" panose="020b0502040204020203" pitchFamily="34" charset="0"/>
                <a:cs typeface="Segoe UI" panose="020b0502040204020203" pitchFamily="34" charset="0"/>
              </a:rPr>
              <a:t> aus, oder verwenden Sie die Tastenkombination </a:t>
            </a:r>
            <a:r>
              <a:rPr lang="de-DE" sz="1100">
                <a:solidFill>
                  <a:srgbClr val="D24726"/>
                </a:solidFill>
                <a:latin typeface="Segoe UI" panose="020b0502040204020203" pitchFamily="34" charset="0"/>
                <a:cs typeface="Segoe UI" panose="020b0502040204020203" pitchFamily="34" charset="0"/>
              </a:rPr>
              <a:t>Alt+YS</a:t>
            </a:r>
            <a:r>
              <a:rPr lang="de-DE" sz="1100">
                <a:solidFill>
                  <a:prstClr val="black">
                    <a:lumMod val="75000"/>
                    <a:lumOff val="25000"/>
                  </a:prstClr>
                </a:solidFill>
                <a:latin typeface="Segoe UI" panose="020b0502040204020203" pitchFamily="34" charset="0"/>
                <a:cs typeface="Segoe UI" panose="020b0502040204020203" pitchFamily="34" charset="0"/>
              </a:rPr>
              <a:t>, um Personen zur Mitarbeit einzuladen (An dieser Stelle können Sie in der Cloud speichern.)</a:t>
            </a:r>
          </a:p>
        </p:txBody>
      </p:sp>
      <p:pic>
        <p:nvPicPr>
          <p:cNvPr id="9" name="Bild 8" descr="Markierung, die anzeigt, wer an einer Folie arbeitet"/>
          <p:cNvPicPr>
            <a:picLocks noChangeAspect="1"/>
          </p:cNvPicPr>
          <p:nvPr/>
        </p:nvPicPr>
        <p:blipFill>
          <a:blip r:embed="rId4"/>
          <a:stretch>
            <a:fillRect/>
          </a:stretch>
        </p:blipFill>
        <p:spPr>
          <a:xfrm>
            <a:off x="3861352" y="2434307"/>
            <a:ext cx="3841692" cy="2512927"/>
          </a:xfrm>
          <a:prstGeom prst="rect">
            <a:avLst/>
          </a:prstGeom>
        </p:spPr>
      </p:pic>
      <p:grpSp>
        <p:nvGrpSpPr>
          <p:cNvPr id="36" name="Gruppieren 35" descr="Kleiner Kreis mit enthaltener Zahl 2 zur Angabe von Schritt 2"/>
          <p:cNvGrpSpPr/>
          <p:nvPr/>
        </p:nvGrpSpPr>
        <p:grpSpPr>
          <a:xfrm>
            <a:off x="4249102" y="4531632"/>
            <a:ext cx="558179" cy="409838"/>
            <a:chOff x="6953426" y="711274"/>
            <a:chExt cx="558179" cy="409838"/>
          </a:xfrm>
        </p:grpSpPr>
        <p:sp>
          <p:nvSpPr>
            <p:cNvPr id="37" name="Ellipse 3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8" name="Textfeld 37" descr="Zahl 2"/>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43" name="Inhaltsplatzhalter 17"/>
          <p:cNvSpPr txBox="1"/>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Wenn sich andere Personen in der Präsentation befinden, zeigt eine Markierung an, wer sich auf welcher Folie befindet…</a:t>
            </a:r>
          </a:p>
        </p:txBody>
      </p:sp>
      <p:pic>
        <p:nvPicPr>
          <p:cNvPr id="12" name="Bild 11" descr="Markierung, die den bearbeiteten Teil der Folie angibt"/>
          <p:cNvPicPr>
            <a:picLocks noChangeAspect="1"/>
          </p:cNvPicPr>
          <p:nvPr/>
        </p:nvPicPr>
        <p:blipFill>
          <a:blip r:embed="rId5"/>
          <a:stretch>
            <a:fillRect/>
          </a:stretch>
        </p:blipFill>
        <p:spPr>
          <a:xfrm>
            <a:off x="7899419" y="2350394"/>
            <a:ext cx="3563782" cy="2305343"/>
          </a:xfrm>
          <a:prstGeom prst="rect">
            <a:avLst/>
          </a:prstGeom>
        </p:spPr>
      </p:pic>
      <p:grpSp>
        <p:nvGrpSpPr>
          <p:cNvPr id="39" name="Gruppieren 38" descr="Kleiner Kreis mit enthaltener Zahl 3 zur Angabe von Schritt 3"/>
          <p:cNvGrpSpPr/>
          <p:nvPr/>
        </p:nvGrpSpPr>
        <p:grpSpPr>
          <a:xfrm>
            <a:off x="7930921" y="4531632"/>
            <a:ext cx="558179" cy="409838"/>
            <a:chOff x="6953426" y="711274"/>
            <a:chExt cx="558179" cy="409838"/>
          </a:xfrm>
        </p:grpSpPr>
        <p:sp>
          <p:nvSpPr>
            <p:cNvPr id="40" name="Ellipse 3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1" name="Textfeld 40" descr="Zahl 3"/>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44" name="Inhaltsplatzhalter 17"/>
          <p:cNvSpPr txBox="1"/>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…und welchen Teil der Folie sie bearbeiten.</a:t>
            </a:r>
          </a:p>
        </p:txBody>
      </p:sp>
      <p:sp>
        <p:nvSpPr>
          <p:cNvPr id="4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6"/>
    </p:custDataLst>
    <p:extLst>
      <p:ext uri="{BB962C8B-B14F-4D97-AF65-F5344CB8AC3E}">
        <p14:creationId val="1328676004"/>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itel 5"/>
          <p:cNvSpPr>
            <a:spLocks noGrp="1"/>
          </p:cNvSpPr>
          <p:nvPr>
            <p:ph type="title"/>
          </p:nvPr>
        </p:nvSpPr>
        <p:spPr/>
        <p:txBody>
          <a:bodyPr rtlCol="0">
            <a:normAutofit fontScale="90000"/>
          </a:bodyPr>
          <a:lstStyle/>
          <a:p>
            <a:pPr rtl="0"/>
            <a:r>
              <a:rPr lang="de-DE">
                <a:latin typeface="Segoe UI Light" panose="020b0502040204020203" pitchFamily="34" charset="0"/>
                <a:cs typeface="Segoe UI Light" panose="020b0502040204020203" pitchFamily="34" charset="0"/>
              </a:rPr>
              <a:t>Mit "Sie wünschen" sind Sie sofort ein Experte.</a:t>
            </a:r>
          </a:p>
        </p:txBody>
      </p:sp>
      <p:sp>
        <p:nvSpPr>
          <p:cNvPr id="38" name="Inhaltsplatzhalter 17"/>
          <p:cNvSpPr txBox="1"/>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Über das Feld "Sie wünschen" finden Sie bei Bedarf den passenden Befehl, </a:t>
            </a:r>
            <a:br>
              <a:rPr lang="de-DE" sz="1100">
                <a:solidFill>
                  <a:prstClr val="black">
                    <a:lumMod val="75000"/>
                    <a:lumOff val="25000"/>
                  </a:prstClr>
                </a:solidFill>
                <a:latin typeface="Segoe UI" panose="020b0502040204020203" pitchFamily="34" charset="0"/>
                <a:cs typeface="Segoe UI" panose="020b0502040204020203" pitchFamily="34" charset="0"/>
              </a:rPr>
            </a:br>
            <a:r>
              <a:rPr lang="de-DE" sz="1100">
                <a:solidFill>
                  <a:prstClr val="black">
                    <a:lumMod val="75000"/>
                    <a:lumOff val="25000"/>
                  </a:prstClr>
                </a:solidFill>
                <a:latin typeface="Segoe UI" panose="020b0502040204020203" pitchFamily="34" charset="0"/>
                <a:cs typeface="Segoe UI" panose="020b0502040204020203" pitchFamily="34" charset="0"/>
              </a:rPr>
              <a:t>wodurch Sie Zeit sparen und sich auf Ihre Arbeit konzentrieren können.</a:t>
            </a:r>
            <a:br>
              <a:rPr lang="de-DE" sz="1100">
                <a:latin typeface="Segoe UI" panose="020b0502040204020203" pitchFamily="34" charset="0"/>
                <a:cs typeface="Segoe UI" panose="020b0502040204020203" pitchFamily="34" charset="0"/>
              </a:rPr>
            </a:br>
            <a:br>
              <a:rPr lang="de-DE" sz="1100">
                <a:latin typeface="Segoe UI" panose="020b0502040204020203" pitchFamily="34" charset="0"/>
                <a:cs typeface="Segoe UI" panose="020b0502040204020203" pitchFamily="34" charset="0"/>
              </a:rPr>
            </a:br>
            <a:r>
              <a:rPr lang="de-DE" sz="1100">
                <a:latin typeface="Segoe UI" panose="020b0502040204020203" pitchFamily="34" charset="0"/>
                <a:cs typeface="Segoe UI" panose="020b0502040204020203" pitchFamily="34" charset="0"/>
              </a:rPr>
              <a:t>Probieren Sie es aus:</a:t>
            </a:r>
          </a:p>
        </p:txBody>
      </p:sp>
      <p:grpSp>
        <p:nvGrpSpPr>
          <p:cNvPr id="4" name="Gruppieren 3" descr="Kleiner Kreis mit enthaltener Zahl 1 zur Angabe von Schritt 1"/>
          <p:cNvGrpSpPr/>
          <p:nvPr/>
        </p:nvGrpSpPr>
        <p:grpSpPr>
          <a:xfrm>
            <a:off x="558723" y="2638502"/>
            <a:ext cx="558179" cy="409838"/>
            <a:chOff x="6953426" y="711274"/>
            <a:chExt cx="558179" cy="409838"/>
          </a:xfrm>
        </p:grpSpPr>
        <p:sp>
          <p:nvSpPr>
            <p:cNvPr id="2" name="Ellipse 1"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 name="Textfeld 2"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9" name="Inhaltsplatzhalter 17"/>
          <p:cNvSpPr txBox="1"/>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ct val="0"/>
              </a:spcBef>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Wählen Sie </a:t>
            </a:r>
            <a:r>
              <a:rPr lang="de-DE" sz="1100">
                <a:solidFill>
                  <a:srgbClr val="404040"/>
                </a:solidFill>
                <a:latin typeface="Segoe UI" panose="020b0502040204020203" pitchFamily="34" charset="0"/>
                <a:cs typeface="Segoe UI" panose="020b0502040204020203" pitchFamily="34" charset="0"/>
              </a:rPr>
              <a:t>das Roboterbild </a:t>
            </a:r>
            <a:r>
              <a:rPr lang="de-DE" sz="1100">
                <a:solidFill>
                  <a:prstClr val="black">
                    <a:lumMod val="75000"/>
                    <a:lumOff val="25000"/>
                  </a:prstClr>
                </a:solidFill>
                <a:latin typeface="Segoe UI" panose="020b0502040204020203" pitchFamily="34" charset="0"/>
                <a:cs typeface="Segoe UI" panose="020b0502040204020203" pitchFamily="34" charset="0"/>
              </a:rPr>
              <a:t>auf der rechten Seite aus.</a:t>
            </a:r>
          </a:p>
        </p:txBody>
      </p:sp>
      <p:grpSp>
        <p:nvGrpSpPr>
          <p:cNvPr id="19" name="Gruppieren 18" descr="Kleiner Kreis mit enthaltener Zahl 2 zur Angabe von Schritt 2"/>
          <p:cNvGrpSpPr/>
          <p:nvPr/>
        </p:nvGrpSpPr>
        <p:grpSpPr>
          <a:xfrm>
            <a:off x="558723" y="3312993"/>
            <a:ext cx="558179" cy="409838"/>
            <a:chOff x="6953426" y="711274"/>
            <a:chExt cx="558179" cy="409838"/>
          </a:xfrm>
        </p:grpSpPr>
        <p:sp>
          <p:nvSpPr>
            <p:cNvPr id="20" name="Ellipse 1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1" name="Textfeld 20"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2" name="Inhaltsplatzhalter 17"/>
          <p:cNvSpPr txBox="1"/>
          <p:nvPr/>
        </p:nvSpPr>
        <p:spPr>
          <a:xfrm>
            <a:off x="1066039" y="3353185"/>
            <a:ext cx="3213221"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sz="1100">
                <a:solidFill>
                  <a:prstClr val="black">
                    <a:lumMod val="75000"/>
                    <a:lumOff val="25000"/>
                  </a:prstClr>
                </a:solidFill>
                <a:latin typeface="Segoe UI" panose="020b0502040204020203" pitchFamily="34" charset="0"/>
                <a:cs typeface="Segoe UI" panose="020b0502040204020203" pitchFamily="34" charset="0"/>
              </a:rPr>
              <a:t>Geben Sie im Feld </a:t>
            </a:r>
            <a:r>
              <a:rPr lang="de-DE" sz="1100">
                <a:solidFill>
                  <a:srgbClr val="D24726"/>
                </a:solidFill>
                <a:latin typeface="Segoe UI Semibold" panose="020b0702040204020203" pitchFamily="34" charset="0"/>
                <a:cs typeface="Segoe UI Semibold" panose="020b0702040204020203" pitchFamily="34" charset="0"/>
              </a:rPr>
              <a:t>Sie wünschen</a:t>
            </a:r>
            <a:r>
              <a:rPr lang="de-DE" sz="1100">
                <a:solidFill>
                  <a:prstClr val="black">
                    <a:lumMod val="75000"/>
                    <a:lumOff val="25000"/>
                  </a:prstClr>
                </a:solidFill>
              </a:rPr>
              <a:t> </a:t>
            </a:r>
            <a:r>
              <a:rPr lang="de-DE" sz="1100" i="1">
                <a:solidFill>
                  <a:srgbClr val="D24726"/>
                </a:solidFill>
                <a:latin typeface="Segoe UI" panose="020b0502040204020203" pitchFamily="34" charset="0"/>
                <a:cs typeface="Segoe UI" panose="020b0502040204020203" pitchFamily="34" charset="0"/>
              </a:rPr>
              <a:t>Animation</a:t>
            </a:r>
            <a:r>
              <a:rPr lang="de-DE" sz="1100">
                <a:solidFill>
                  <a:prstClr val="black">
                    <a:lumMod val="75000"/>
                    <a:lumOff val="25000"/>
                  </a:prstClr>
                </a:solidFill>
              </a:rPr>
              <a:t> </a:t>
            </a:r>
            <a:r>
              <a:rPr lang="de-DE" sz="1100">
                <a:solidFill>
                  <a:prstClr val="black">
                    <a:lumMod val="75000"/>
                    <a:lumOff val="25000"/>
                  </a:prstClr>
                </a:solidFill>
                <a:latin typeface="Segoe UI" panose="020b0502040204020203" pitchFamily="34" charset="0"/>
                <a:cs typeface="Segoe UI" panose="020b0502040204020203" pitchFamily="34" charset="0"/>
              </a:rPr>
              <a:t>ein, und wählen Sie dann </a:t>
            </a:r>
            <a:r>
              <a:rPr lang="de-DE" sz="1100">
                <a:solidFill>
                  <a:srgbClr val="D24726"/>
                </a:solidFill>
                <a:latin typeface="Segoe UI Semibold" panose="020b0702040204020203" pitchFamily="34" charset="0"/>
                <a:cs typeface="Segoe UI Semibold" panose="020b0702040204020203" pitchFamily="34" charset="0"/>
              </a:rPr>
              <a:t>Animation hinzufügen</a:t>
            </a:r>
            <a:r>
              <a:rPr lang="de-DE" sz="110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31" name="Gruppieren 30" descr="Kleiner Kreis mit enthaltener Zahl 3 zur Angabe von Schritt 3"/>
          <p:cNvGrpSpPr/>
          <p:nvPr/>
        </p:nvGrpSpPr>
        <p:grpSpPr>
          <a:xfrm>
            <a:off x="557319" y="4263506"/>
            <a:ext cx="558179" cy="409838"/>
            <a:chOff x="6953426" y="711274"/>
            <a:chExt cx="558179" cy="409838"/>
          </a:xfrm>
        </p:grpSpPr>
        <p:sp>
          <p:nvSpPr>
            <p:cNvPr id="32" name="Ellipse 31"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3" name="Textfeld 32"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34" name="Inhaltsplatzhalter 17"/>
          <p:cNvSpPr txBox="1"/>
          <p:nvPr/>
        </p:nvSpPr>
        <p:spPr>
          <a:xfrm>
            <a:off x="1064636" y="4303697"/>
            <a:ext cx="1851559"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Wählen Sie einen Animationseffekt aus, wie etwa </a:t>
            </a:r>
            <a:r>
              <a:rPr lang="de-DE" sz="1100">
                <a:solidFill>
                  <a:srgbClr val="D24726"/>
                </a:solidFill>
                <a:latin typeface="Segoe UI Semibold" panose="020b0702040204020203" pitchFamily="34" charset="0"/>
                <a:cs typeface="Segoe UI Semibold" panose="020b0702040204020203" pitchFamily="34" charset="0"/>
              </a:rPr>
              <a:t>Zoom</a:t>
            </a:r>
            <a:r>
              <a:rPr lang="de-DE" sz="1100">
                <a:solidFill>
                  <a:prstClr val="black">
                    <a:lumMod val="75000"/>
                    <a:lumOff val="25000"/>
                  </a:prstClr>
                </a:solidFill>
                <a:latin typeface="Segoe UI" panose="020b0502040204020203" pitchFamily="34" charset="0"/>
                <a:cs typeface="Segoe UI" panose="020b0502040204020203" pitchFamily="34" charset="0"/>
              </a:rPr>
              <a:t>, und sehen Sie, </a:t>
            </a:r>
            <a:br>
              <a:rPr lang="de-DE" sz="1100">
                <a:solidFill>
                  <a:prstClr val="black">
                    <a:lumMod val="75000"/>
                    <a:lumOff val="25000"/>
                  </a:prstClr>
                </a:solidFill>
                <a:latin typeface="Segoe UI" panose="020b0502040204020203" pitchFamily="34" charset="0"/>
                <a:cs typeface="Segoe UI" panose="020b0502040204020203" pitchFamily="34" charset="0"/>
              </a:rPr>
            </a:br>
            <a:r>
              <a:rPr lang="de-DE" sz="1100">
                <a:solidFill>
                  <a:prstClr val="black">
                    <a:lumMod val="75000"/>
                    <a:lumOff val="25000"/>
                  </a:prstClr>
                </a:solidFill>
                <a:latin typeface="Segoe UI" panose="020b0502040204020203" pitchFamily="34" charset="0"/>
                <a:cs typeface="Segoe UI" panose="020b0502040204020203" pitchFamily="34" charset="0"/>
              </a:rPr>
              <a:t>was geschieht.</a:t>
            </a:r>
          </a:p>
        </p:txBody>
      </p:sp>
      <p:sp>
        <p:nvSpPr>
          <p:cNvPr id="25" name="Textfeld 16" descr="Mich auswählen"/>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rtl="0">
              <a:spcBef>
                <a:spcPct val="0"/>
              </a:spcBef>
              <a:spcAft>
                <a:spcPts val="200"/>
              </a:spcAft>
              <a:tabLst>
                <a:tab pos="4931410"/>
              </a:tabLst>
            </a:pPr>
            <a:r>
              <a:rPr lang="de-DE" sz="1200" b="1" kern="1000" spc="10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MICH AUSWÄHLEN</a:t>
            </a:r>
            <a:endParaRPr lang="de-DE" sz="1200" b="1" kern="140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Bild 4" descr="Feld „Sie wünschen&quot;"/>
          <p:cNvPicPr>
            <a:picLocks noChangeAspect="1"/>
          </p:cNvPicPr>
          <p:nvPr/>
        </p:nvPicPr>
        <p:blipFill>
          <a:blip r:embed="rId3"/>
          <a:stretch>
            <a:fillRect/>
          </a:stretch>
        </p:blipFill>
        <p:spPr>
          <a:xfrm>
            <a:off x="4407766" y="3410945"/>
            <a:ext cx="2106152" cy="220832"/>
          </a:xfrm>
          <a:prstGeom prst="rect">
            <a:avLst/>
          </a:prstGeom>
        </p:spPr>
      </p:pic>
      <p:pic>
        <p:nvPicPr>
          <p:cNvPr id="7" name="Bild 6" descr="Registerkarte „Animationen“ mit Zoom-Option"/>
          <p:cNvPicPr>
            <a:picLocks noChangeAspect="1"/>
          </p:cNvPicPr>
          <p:nvPr/>
        </p:nvPicPr>
        <p:blipFill>
          <a:blip r:embed="rId4"/>
          <a:stretch>
            <a:fillRect/>
          </a:stretch>
        </p:blipFill>
        <p:spPr>
          <a:xfrm>
            <a:off x="3063240" y="4069080"/>
            <a:ext cx="3803903" cy="2438400"/>
          </a:xfrm>
          <a:prstGeom prst="rect">
            <a:avLst/>
          </a:prstGeom>
        </p:spPr>
      </p:pic>
      <p:pic>
        <p:nvPicPr>
          <p:cNvPr id="24" name="Bild 23">
            <a:extLst>
              <a:ext uri="{C183D7F6-B498-43B3-948B-1728B52AA6E4}">
                <adec:decorative xmlns:adec="http://schemas.microsoft.com/office/drawing/2017/decorative" val="1"/>
              </a:ext>
            </a:extLst>
          </p:cNvPr>
          <p:cNvPicPr/>
          <p:nvPr/>
        </p:nvPicPr>
        <p:blipFill>
          <a:blip r:embed="rId5">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Bild 22" descr="Roboter"/>
          <p:cNvPicPr>
            <a:picLocks noChangeAspect="1"/>
          </p:cNvPicPr>
          <p:nvPr/>
        </p:nvPicPr>
        <p:blipFill>
          <a:blip r:embed="rId6"/>
          <a:stretch>
            <a:fillRect/>
          </a:stretch>
        </p:blipFill>
        <p:spPr>
          <a:xfrm>
            <a:off x="7912741" y="1646170"/>
            <a:ext cx="2775459" cy="4531804"/>
          </a:xfrm>
          <a:prstGeom prst="rect">
            <a:avLst/>
          </a:prstGeom>
        </p:spPr>
      </p:pic>
      <p:sp>
        <p:nvSpPr>
          <p:cNvPr id="39"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7"/>
    </p:custDataLst>
    <p:extLst>
      <p:ext uri="{BB962C8B-B14F-4D97-AF65-F5344CB8AC3E}">
        <p14:creationId val="727668169"/>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 name="Titel 7"/>
          <p:cNvSpPr>
            <a:spLocks noGrp="1"/>
          </p:cNvSpPr>
          <p:nvPr>
            <p:ph type="title"/>
          </p:nvPr>
        </p:nvSpPr>
        <p:spPr/>
        <p:txBody>
          <a:bodyPr rtlCol="0">
            <a:normAutofit fontScale="90000"/>
          </a:bodyPr>
          <a:lstStyle/>
          <a:p>
            <a:pPr rtl="0"/>
            <a:r>
              <a:rPr lang="de-DE">
                <a:latin typeface="Segoe UI Light" panose="020b0502040204020203" pitchFamily="34" charset="0"/>
                <a:cs typeface="Segoe UI Light" panose="020b0502040204020203" pitchFamily="34" charset="0"/>
              </a:rPr>
              <a:t>Recherchieren Sie, ohne Ihre Folien zu verlassen</a:t>
            </a:r>
          </a:p>
        </p:txBody>
      </p:sp>
      <p:sp>
        <p:nvSpPr>
          <p:cNvPr id="16" name="Inhaltsplatzhalter 17"/>
          <p:cNvSpPr txBox="1"/>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latin typeface="Segoe UI" panose="020b0502040204020203" pitchFamily="34" charset="0"/>
                <a:cs typeface="Segoe UI" panose="020b0502040204020203" pitchFamily="34" charset="0"/>
              </a:rPr>
              <a:t>Das intelligente Nachschlagen bringt Rechercheergebnisse direkt in PowerPoint.</a:t>
            </a:r>
            <a:br>
              <a:rPr lang="de-DE" sz="1100">
                <a:latin typeface="Segoe UI" panose="020b0502040204020203" pitchFamily="34" charset="0"/>
                <a:cs typeface="Segoe UI" panose="020b0502040204020203" pitchFamily="34" charset="0"/>
              </a:rPr>
            </a:br>
            <a:br>
              <a:rPr lang="de-DE" sz="1100">
                <a:latin typeface="Segoe UI" panose="020b0502040204020203" pitchFamily="34" charset="0"/>
                <a:cs typeface="Segoe UI" panose="020b0502040204020203" pitchFamily="34" charset="0"/>
              </a:rPr>
            </a:br>
            <a:r>
              <a:rPr lang="de-DE" sz="1100">
                <a:latin typeface="Segoe UI" panose="020b0502040204020203" pitchFamily="34" charset="0"/>
                <a:cs typeface="Segoe UI" panose="020b0502040204020203" pitchFamily="34" charset="0"/>
              </a:rPr>
              <a:t>Probieren Sie es aus:</a:t>
            </a:r>
          </a:p>
        </p:txBody>
      </p:sp>
      <p:pic>
        <p:nvPicPr>
          <p:cNvPr id="18" name="Bild 17" descr="Drei Bilder, in denen die Funktion &quot;Intelligentes Nachschlagen&quot; dargestellt ist"/>
          <p:cNvPicPr>
            <a:picLocks noChangeAspect="1"/>
          </p:cNvPicPr>
          <p:nvPr/>
        </p:nvPicPr>
        <p:blipFill>
          <a:blip r:embed="rId3"/>
          <a:stretch>
            <a:fillRect/>
          </a:stretch>
        </p:blipFill>
        <p:spPr>
          <a:xfrm>
            <a:off x="494408" y="2145058"/>
            <a:ext cx="11129521" cy="3197087"/>
          </a:xfrm>
          <a:prstGeom prst="rect">
            <a:avLst/>
          </a:prstGeom>
        </p:spPr>
      </p:pic>
      <p:grpSp>
        <p:nvGrpSpPr>
          <p:cNvPr id="33" name="Gruppieren 32" descr="Kleiner Kreis mit enthaltener Zahl 1 zur Angabe von Schritt 1"/>
          <p:cNvGrpSpPr/>
          <p:nvPr/>
        </p:nvGrpSpPr>
        <p:grpSpPr>
          <a:xfrm>
            <a:off x="558723" y="5233381"/>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1"/>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42" name="Inhaltsplatzhalter 17"/>
          <p:cNvSpPr txBox="1"/>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Klicken Sie mit der rechten Maustaste auf das Wort </a:t>
            </a:r>
            <a:r>
              <a:rPr lang="de-DE" sz="1100" i="1">
                <a:solidFill>
                  <a:srgbClr val="D24726"/>
                </a:solidFill>
                <a:latin typeface="Segoe UI" panose="020b0502040204020203" pitchFamily="34" charset="0"/>
                <a:cs typeface="Segoe UI" panose="020b0502040204020203" pitchFamily="34" charset="0"/>
              </a:rPr>
              <a:t>Büro</a:t>
            </a:r>
            <a:r>
              <a:rPr lang="de-DE" sz="1100">
                <a:solidFill>
                  <a:prstClr val="black">
                    <a:lumMod val="75000"/>
                    <a:lumOff val="25000"/>
                  </a:prstClr>
                </a:solidFill>
                <a:latin typeface="Segoe UI" panose="020b0502040204020203" pitchFamily="34" charset="0"/>
                <a:cs typeface="Segoe UI" panose="020b0502040204020203" pitchFamily="34" charset="0"/>
              </a:rPr>
              <a:t> in der folgenden Formulierung: </a:t>
            </a:r>
            <a:r>
              <a:rPr lang="de-DE" sz="1800">
                <a:solidFill>
                  <a:prstClr val="black">
                    <a:lumMod val="75000"/>
                    <a:lumOff val="25000"/>
                  </a:prstClr>
                </a:solidFill>
                <a:latin typeface="Segoe UI" panose="020b0502040204020203" pitchFamily="34" charset="0"/>
                <a:cs typeface="Segoe UI" panose="020b0502040204020203" pitchFamily="34" charset="0"/>
              </a:rPr>
              <a:t>Büromöbel</a:t>
            </a:r>
          </a:p>
        </p:txBody>
      </p:sp>
      <p:grpSp>
        <p:nvGrpSpPr>
          <p:cNvPr id="36" name="Gruppieren 35" descr="Kleiner Kreis mit enthaltener Zahl 2 zur Angabe von Schritt 2"/>
          <p:cNvGrpSpPr/>
          <p:nvPr/>
        </p:nvGrpSpPr>
        <p:grpSpPr>
          <a:xfrm>
            <a:off x="4249102" y="5233381"/>
            <a:ext cx="558179" cy="409838"/>
            <a:chOff x="6953426" y="711274"/>
            <a:chExt cx="558179" cy="409838"/>
          </a:xfrm>
        </p:grpSpPr>
        <p:sp>
          <p:nvSpPr>
            <p:cNvPr id="37" name="Ellipse 3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8" name="Textfeld 37" descr="Zahl 2"/>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43" name="Inhaltsplatzhalter 17"/>
          <p:cNvSpPr txBox="1"/>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latin typeface="Segoe UI" panose="020b0502040204020203" pitchFamily="34" charset="0"/>
                <a:cs typeface="Segoe UI" panose="020b0502040204020203" pitchFamily="34" charset="0"/>
              </a:rPr>
              <a:t>Wählen Sie </a:t>
            </a:r>
            <a:r>
              <a:rPr lang="de-DE" sz="1100">
                <a:solidFill>
                  <a:srgbClr val="D24726"/>
                </a:solidFill>
                <a:latin typeface="Segoe UI Semibold" panose="020b0702040204020203" pitchFamily="34" charset="0"/>
                <a:cs typeface="Segoe UI Semibold" panose="020b0702040204020203" pitchFamily="34" charset="0"/>
              </a:rPr>
              <a:t>Intelligente Suche </a:t>
            </a:r>
            <a:r>
              <a:rPr lang="de-DE" sz="1100">
                <a:latin typeface="Segoe UI" panose="020b0502040204020203" pitchFamily="34" charset="0"/>
                <a:cs typeface="Segoe UI" panose="020b0502040204020203" pitchFamily="34" charset="0"/>
              </a:rPr>
              <a:t>aus, und beachten Sie, dass die Ergebnisse sich auf den Kontext dieser Formulierung anstatt auf </a:t>
            </a:r>
            <a:r>
              <a:rPr lang="de-DE" sz="1800">
                <a:latin typeface="Segoe UI" panose="020b0502040204020203" pitchFamily="34" charset="0"/>
                <a:cs typeface="Segoe UI" panose="020b0502040204020203" pitchFamily="34" charset="0"/>
              </a:rPr>
              <a:t>Microsoft Office-Apps</a:t>
            </a:r>
            <a:r>
              <a:rPr lang="de-DE">
                <a:latin typeface="Segoe UI" panose="020b0502040204020203" pitchFamily="34" charset="0"/>
                <a:cs typeface="Segoe UI" panose="020b0502040204020203" pitchFamily="34" charset="0"/>
              </a:rPr>
              <a:t> </a:t>
            </a:r>
            <a:r>
              <a:rPr lang="de-DE" sz="1100">
                <a:latin typeface="Segoe UI" panose="020b0502040204020203" pitchFamily="34" charset="0"/>
                <a:cs typeface="Segoe UI" panose="020b0502040204020203" pitchFamily="34" charset="0"/>
              </a:rPr>
              <a:t>beziehen.</a:t>
            </a:r>
            <a:endParaRPr lang="de-DE" sz="1100">
              <a:solidFill>
                <a:srgbClr val="D24726"/>
              </a:solidFill>
              <a:latin typeface="Segoe UI" panose="020b0502040204020203" pitchFamily="34" charset="0"/>
              <a:cs typeface="Segoe UI" panose="020b0502040204020203" pitchFamily="34" charset="0"/>
            </a:endParaRPr>
          </a:p>
        </p:txBody>
      </p:sp>
      <p:grpSp>
        <p:nvGrpSpPr>
          <p:cNvPr id="39" name="Gruppieren 38" descr="Kleiner Kreis mit enthaltener Zahl 3 zur Angabe von Schritt 3"/>
          <p:cNvGrpSpPr/>
          <p:nvPr/>
        </p:nvGrpSpPr>
        <p:grpSpPr>
          <a:xfrm>
            <a:off x="7930921" y="5233381"/>
            <a:ext cx="558179" cy="409838"/>
            <a:chOff x="6953426" y="711274"/>
            <a:chExt cx="558179" cy="409838"/>
          </a:xfrm>
        </p:grpSpPr>
        <p:sp>
          <p:nvSpPr>
            <p:cNvPr id="40" name="Ellipse 3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1" name="Textfeld 40" descr="Zahl 3"/>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44" name="Inhaltsplatzhalter 17"/>
          <p:cNvSpPr txBox="1"/>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pPr>
            <a:r>
              <a:rPr lang="de-DE" sz="1100">
                <a:latin typeface="Segoe UI" panose="020b0502040204020203" pitchFamily="34" charset="0"/>
                <a:cs typeface="Segoe UI" panose="020b0502040204020203" pitchFamily="34" charset="0"/>
              </a:rPr>
              <a:t>Probieren Sie nur so zum Spaß das Intelligente Nachschlagen erneut aus, indem Sie in Schritt 2 auf das Wort </a:t>
            </a:r>
            <a:r>
              <a:rPr lang="de-DE" sz="1100" i="1">
                <a:solidFill>
                  <a:srgbClr val="D24726"/>
                </a:solidFill>
                <a:latin typeface="Segoe UI" panose="020b0502040204020203" pitchFamily="34" charset="0"/>
                <a:cs typeface="Segoe UI" panose="020b0502040204020203" pitchFamily="34" charset="0"/>
              </a:rPr>
              <a:t>Office</a:t>
            </a:r>
            <a:r>
              <a:rPr lang="de-DE" sz="1100"/>
              <a:t> </a:t>
            </a:r>
            <a:r>
              <a:rPr lang="de-DE" sz="1100">
                <a:latin typeface="Segoe UI" panose="020b0502040204020203" pitchFamily="34" charset="0"/>
                <a:cs typeface="Segoe UI" panose="020b0502040204020203" pitchFamily="34" charset="0"/>
              </a:rPr>
              <a:t>klicken.</a:t>
            </a:r>
          </a:p>
          <a:p>
            <a:pPr marL="0" indent="0" rtl="0">
              <a:spcAft>
                <a:spcPts val="2000"/>
              </a:spcAft>
              <a:buNone/>
            </a:pPr>
            <a:endParaRPr lang="de-DE" sz="1100">
              <a:solidFill>
                <a:prstClr val="black">
                  <a:lumMod val="75000"/>
                  <a:lumOff val="25000"/>
                </a:prstClr>
              </a:solidFill>
            </a:endParaRPr>
          </a:p>
        </p:txBody>
      </p:sp>
      <p:sp>
        <p:nvSpPr>
          <p:cNvPr id="4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4"/>
    </p:custDataLst>
    <p:extLst>
      <p:ext uri="{BB962C8B-B14F-4D97-AF65-F5344CB8AC3E}">
        <p14:creationId val="1769326051"/>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Titel 9"/>
          <p:cNvSpPr>
            <a:spLocks noGrp="1"/>
          </p:cNvSpPr>
          <p:nvPr>
            <p:ph type="title"/>
          </p:nvPr>
        </p:nvSpPr>
        <p:spPr/>
        <p:txBody>
          <a:bodyPr rtlCol="0">
            <a:normAutofit/>
          </a:bodyPr>
          <a:lstStyle/>
          <a:p>
            <a:pPr rtl="0"/>
            <a:r>
              <a:rPr lang="de-DE">
                <a:latin typeface="Segoe UI Light" panose="020b0502040204020203" pitchFamily="34" charset="0"/>
                <a:cs typeface="Segoe UI Light" panose="020b0502040204020203" pitchFamily="34" charset="0"/>
              </a:rPr>
              <a:t>Weitere Fragen zu PowerPoint?</a:t>
            </a:r>
          </a:p>
        </p:txBody>
      </p:sp>
      <p:sp>
        <p:nvSpPr>
          <p:cNvPr id="5" name="Inhaltsplatzhalter 4"/>
          <p:cNvSpPr>
            <a:spLocks noGrp="1"/>
          </p:cNvSpPr>
          <p:nvPr>
            <p:ph sz="half" idx="4294967295"/>
          </p:nvPr>
        </p:nvSpPr>
        <p:spPr>
          <a:xfrm>
            <a:off x="541611" y="2614427"/>
            <a:ext cx="7527733" cy="3978275"/>
          </a:xfrm>
        </p:spPr>
        <p:txBody>
          <a:bodyPr rtlCol="0">
            <a:normAutofit/>
          </a:bodyPr>
          <a:lstStyle/>
          <a:p>
            <a:pPr marL="0" indent="0" rtl="0">
              <a:lnSpc>
                <a:spcPts val="3600"/>
              </a:lnSpc>
              <a:spcAft>
                <a:spcPct val="0"/>
              </a:spcAft>
              <a:buNone/>
            </a:pPr>
            <a:r>
              <a:rPr lang="de-DE" sz="2000">
                <a:latin typeface="Segoe UI Light" panose="020b0502040204020203" pitchFamily="34" charset="0"/>
                <a:cs typeface="Segoe UI Light" panose="020b0502040204020203" pitchFamily="34" charset="0"/>
              </a:rPr>
              <a:t>Wählen Sie die Schaltfläche </a:t>
            </a:r>
            <a:r>
              <a:rPr lang="de-DE" sz="2000">
                <a:solidFill>
                  <a:srgbClr val="D24726"/>
                </a:solidFill>
                <a:latin typeface="Segoe UI Semibold" panose="020b0702040204020203" pitchFamily="34" charset="0"/>
                <a:cs typeface="Segoe UI Semibold" panose="020b0702040204020203" pitchFamily="34" charset="0"/>
              </a:rPr>
              <a:t>Sie wünschen                   </a:t>
            </a:r>
            <a:r>
              <a:rPr lang="de-DE" sz="2000">
                <a:latin typeface="Segoe UI Light" panose="020b0502040204020203" pitchFamily="34" charset="0"/>
                <a:cs typeface="Segoe UI Light" panose="020b0502040204020203" pitchFamily="34" charset="0"/>
              </a:rPr>
              <a:t>aus, und geben Sie den gewünschten Suchbegriff ein.</a:t>
            </a:r>
            <a:br>
              <a:rPr lang="de-DE" sz="2000">
                <a:latin typeface="Segoe UI Light" panose="020b0502040204020203" pitchFamily="34" charset="0"/>
                <a:cs typeface="Segoe UI Light" panose="020b0502040204020203" pitchFamily="34" charset="0"/>
              </a:rPr>
            </a:br>
            <a:endParaRPr lang="de-DE" sz="2000">
              <a:latin typeface="Segoe UI Light" panose="020b0502040204020203" pitchFamily="34" charset="0"/>
              <a:cs typeface="Segoe UI Light" panose="020b0502040204020203" pitchFamily="34" charset="0"/>
            </a:endParaRPr>
          </a:p>
          <a:p>
            <a:pPr marL="0" indent="0" rtl="0">
              <a:lnSpc>
                <a:spcPts val="3600"/>
              </a:lnSpc>
              <a:spcAft>
                <a:spcPct val="0"/>
              </a:spcAft>
              <a:buNone/>
            </a:pPr>
            <a:r>
              <a:rPr lang="de-DE" sz="2000" u="sng">
                <a:latin typeface="Segoe UI Light" panose="020b0502040204020203" pitchFamily="34" charset="0"/>
                <a:cs typeface="Segoe UI Light" panose="020b0502040204020203" pitchFamily="34" charset="0"/>
                <a:hlinkClick r:id="rId3" tooltip="Den PowerPoint-Team-Blog besuchen"/>
              </a:rPr>
              <a:t>Den PowerPoint-Team-Blog besuchen</a:t>
            </a:r>
            <a:endParaRPr lang="de-DE" sz="2000">
              <a:latin typeface="Segoe UI Light" panose="020b0502040204020203" pitchFamily="34" charset="0"/>
              <a:cs typeface="Segoe UI Light" panose="020b0502040204020203" pitchFamily="34" charset="0"/>
            </a:endParaRPr>
          </a:p>
          <a:p>
            <a:pPr marL="0" indent="0" rtl="0">
              <a:lnSpc>
                <a:spcPts val="3600"/>
              </a:lnSpc>
              <a:spcBef>
                <a:spcPts val="1500"/>
              </a:spcBef>
              <a:spcAft>
                <a:spcPct val="0"/>
              </a:spcAft>
              <a:buNone/>
            </a:pPr>
            <a:r>
              <a:rPr lang="de-DE" sz="2000">
                <a:latin typeface="Segoe UI Light" panose="020b0502040204020203" pitchFamily="34" charset="0"/>
                <a:cs typeface="Segoe UI Light" panose="020b0502040204020203" pitchFamily="34" charset="0"/>
                <a:hlinkClick r:id="rId4" tooltip="Zur kostenlosen PowerPoint-Schulung wechseln"/>
              </a:rPr>
              <a:t>Zur kostenlosen PowerPoint-Schulung wechseln</a:t>
            </a:r>
            <a:endParaRPr lang="de-DE" sz="2000">
              <a:latin typeface="Segoe UI Light" panose="020b0502040204020203" pitchFamily="34" charset="0"/>
              <a:cs typeface="Segoe UI Light" panose="020b0502040204020203" pitchFamily="34" charset="0"/>
            </a:endParaRPr>
          </a:p>
          <a:p>
            <a:pPr marL="0" indent="0" rtl="0">
              <a:lnSpc>
                <a:spcPts val="3600"/>
              </a:lnSpc>
              <a:spcAft>
                <a:spcPct val="0"/>
              </a:spcAft>
              <a:buNone/>
            </a:pPr>
            <a:endParaRPr lang="de-DE" sz="2000">
              <a:latin typeface="Segoe UI Light" panose="020b0502040204020203" pitchFamily="34" charset="0"/>
              <a:cs typeface="Segoe UI Light" panose="020b0502040204020203" pitchFamily="34" charset="0"/>
            </a:endParaRPr>
          </a:p>
          <a:p>
            <a:pPr marL="0" indent="0" rtl="0">
              <a:lnSpc>
                <a:spcPts val="3600"/>
              </a:lnSpc>
              <a:spcAft>
                <a:spcPct val="0"/>
              </a:spcAft>
              <a:buNone/>
            </a:pPr>
            <a:endParaRPr lang="de-DE" sz="2000">
              <a:latin typeface="Segoe UI Light" panose="020b0502040204020203" pitchFamily="34" charset="0"/>
              <a:cs typeface="Segoe UI Light" panose="020b0502040204020203" pitchFamily="34" charset="0"/>
            </a:endParaRPr>
          </a:p>
        </p:txBody>
      </p:sp>
      <p:pic>
        <p:nvPicPr>
          <p:cNvPr id="2" name="Bild 1" descr="Schaltfläche „Sie wünschen“"/>
          <p:cNvPicPr>
            <a:picLocks noChangeAspect="1"/>
          </p:cNvPicPr>
          <p:nvPr/>
        </p:nvPicPr>
        <p:blipFill>
          <a:blip r:embed="rId5"/>
          <a:stretch>
            <a:fillRect/>
          </a:stretch>
        </p:blipFill>
        <p:spPr>
          <a:xfrm>
            <a:off x="5188077" y="2350333"/>
            <a:ext cx="1268511" cy="1189747"/>
          </a:xfrm>
          <a:prstGeom prst="rect">
            <a:avLst/>
          </a:prstGeom>
        </p:spPr>
      </p:pic>
      <p:pic>
        <p:nvPicPr>
          <p:cNvPr id="8" name="Bild 7" descr="Pfeil nach rechts mit einem Link zum PowerPoint-Teamblog. Wählen Sie das Bild aus, um zum PowerPoint-Teamblog zu gelangen ">
            <a:hlinkClick r:id="rId3" tooltip="Hier auswählen, um zum PowerPoint-Teamblog zu gelangen."/>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5942" y="4014860"/>
            <a:ext cx="661940" cy="661940"/>
          </a:xfrm>
          <a:prstGeom prst="rect">
            <a:avLst/>
          </a:prstGeom>
        </p:spPr>
      </p:pic>
      <p:pic>
        <p:nvPicPr>
          <p:cNvPr id="7" name="Bild 6" descr="Pfeil nach rechts mit einem Link auf die kostenlose PowerPoint-Schulung. Wählen Sie das Bild aus, um auf die kostenlose PowerPoint-Schulung zuzugreifen">
            <a:hlinkClick r:id="rId4" tooltip="Hier klicken, um zur kostenlosen PowerPoint-Schulung zu wechseln."/>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5942" y="4700772"/>
            <a:ext cx="661940" cy="661940"/>
          </a:xfrm>
          <a:prstGeom prst="rect">
            <a:avLst/>
          </a:prstGeom>
        </p:spPr>
      </p:pic>
      <p:sp>
        <p:nvSpPr>
          <p:cNvPr id="9" name="Textfeld 8"/>
          <p:cNvSpPr txBox="1"/>
          <p:nvPr/>
        </p:nvSpPr>
        <p:spPr>
          <a:xfrm>
            <a:off x="541611" y="5738132"/>
            <a:ext cx="6193971" cy="307777"/>
          </a:xfrm>
          <a:prstGeom prst="rect">
            <a:avLst/>
          </a:prstGeom>
          <a:noFill/>
        </p:spPr>
        <p:txBody>
          <a:bodyPr wrap="square" rtlCol="0">
            <a:spAutoFit/>
          </a:bodyPr>
          <a:lstStyle/>
          <a:p>
            <a:pPr algn="l" rtl="0"/>
            <a:r>
              <a:rPr lang="de-DE" sz="1400">
                <a:latin typeface="Segoe UI Light" panose="020b0502040204020203" pitchFamily="34" charset="0"/>
                <a:cs typeface="Segoe UI Light" panose="020b0502040204020203" pitchFamily="34" charset="0"/>
              </a:rPr>
              <a:t>AUSWÄHLEN DES PFEILS IM MODUS BILDSCHIRMPRÄSENTATION</a:t>
            </a:r>
          </a:p>
        </p:txBody>
      </p:sp>
      <p:pic>
        <p:nvPicPr>
          <p:cNvPr id="11" name="Bild 10" descr="Feld für Vorschläge zu „Erzähl mir was“"/>
          <p:cNvPicPr>
            <a:picLocks noChangeAspect="1"/>
          </p:cNvPicPr>
          <p:nvPr/>
        </p:nvPicPr>
        <p:blipFill>
          <a:blip r:embed="rId7"/>
          <a:stretch>
            <a:fillRect/>
          </a:stretch>
        </p:blipFill>
        <p:spPr>
          <a:xfrm>
            <a:off x="7791420" y="2666303"/>
            <a:ext cx="3648984" cy="1525393"/>
          </a:xfrm>
          <a:prstGeom prst="rect">
            <a:avLst/>
          </a:prstGeom>
        </p:spPr>
      </p:pic>
      <p:sp>
        <p:nvSpPr>
          <p:cNvPr id="12"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.NET6 23.8.</a:t>
            </a:r>
          </a:p>
          <a:p>
            <a:pPr algn="ctr"/>
            <a:r>
              <a:t>Copyright 2004-2023Aspose Pty Ltd.</a:t>
            </a:r>
          </a:p>
        </p:txBody>
      </p:sp>
    </p:spTree>
    <p:custDataLst>
      <p:tags r:id="rId8"/>
    </p:custDataLst>
    <p:extLst>
      <p:ext uri="{BB962C8B-B14F-4D97-AF65-F5344CB8AC3E}">
        <p14:creationId val="893025881"/>
      </p:ext>
    </p:extLst>
  </p:cSld>
  <p:clrMapOvr>
    <a:masterClrMapping/>
  </p:clrMapOvr>
  <mc:AlternateContent>
    <mc:Choice xmlns:p15="http://schemas.microsoft.com/office/powerpoint/2012/main" Requires="p15">
      <p:transition spd="slow" p14:dur="2000">
        <p15:prstTrans prst="drape"/>
      </p:transition>
    </mc:Choice>
    <mc:Fallback>
      <p:transition spd="slow">
        <p:fade/>
      </p:transition>
    </mc:Fallback>
  </mc:AlternateContent>
  <p:timing/>
</p:sld>
</file>

<file path=ppt/tags/tag1.xml><?xml version="1.0" encoding="utf-8"?>
<p:tagLst xmlns:p="http://schemas.openxmlformats.org/presentationml/2006/main">
  <p:tag name="BJ" val="1"/>
  <p:tag name="BK" val="1"/>
  <p:tag name="BL" val="1"/>
  <p:tag name="BM" val="1"/>
  <p:tag name="BN" val="1"/>
  <p:tag name="BO" val="1"/>
  <p:tag name="BP" val="1"/>
  <p:tag name="BQ" val="1"/>
</p:tagLst>
</file>

<file path=ppt/tags/tag10.xml><?xml version="1.0" encoding="utf-8"?>
<p:tagLst xmlns:p="http://schemas.openxmlformats.org/presentationml/2006/main">
  <p:tag name="A" val="1"/>
  <p:tag name="AS_NET" val="6.0.22"/>
  <p:tag name="AS_OS" val="Microsoft Windows NT 10.0.19045.0"/>
  <p:tag name="AS_RELEASE_DATE" val="2023.08.14"/>
  <p:tag name="AS_TITLE" val="Aspose.Slides for .NET6"/>
  <p:tag name="AS_VERSION" val="23.8"/>
  <p:tag name="B" val="1"/>
  <p:tag name="C" val="1"/>
  <p:tag name="D" val="1"/>
  <p:tag name="E" val="1"/>
</p:tagLst>
</file>

<file path=ppt/tags/tag2.xml><?xml version="1.0" encoding="utf-8"?>
<p:tagLst xmlns:p="http://schemas.openxmlformats.org/presentationml/2006/main">
  <p:tag name="BB" val="1"/>
  <p:tag name="BC" val="1"/>
  <p:tag name="BD" val="1"/>
  <p:tag name="BE" val="1"/>
  <p:tag name="BF" val="1"/>
  <p:tag name="BG" val="1"/>
  <p:tag name="BH" val="1"/>
  <p:tag name="BI" val="1"/>
</p:tagLst>
</file>

<file path=ppt/tags/tag3.xml><?xml version="1.0" encoding="utf-8"?>
<p:tagLst xmlns:p="http://schemas.openxmlformats.org/presentationml/2006/main">
  <p:tag name="AT" val="1"/>
  <p:tag name="AU" val="1"/>
  <p:tag name="AV" val="1"/>
  <p:tag name="AW" val="1"/>
  <p:tag name="AX" val="1"/>
  <p:tag name="AY" val="1"/>
  <p:tag name="AZ" val="1"/>
  <p:tag name="BA" val="1"/>
</p:tagLst>
</file>

<file path=ppt/tags/tag4.xml><?xml version="1.0" encoding="utf-8"?>
<p:tagLst xmlns:p="http://schemas.openxmlformats.org/presentationml/2006/main">
  <p:tag name="AL" val="1"/>
  <p:tag name="AM" val="1"/>
  <p:tag name="AN" val="1"/>
  <p:tag name="AO" val="1"/>
  <p:tag name="AP" val="1"/>
  <p:tag name="AQ" val="1"/>
  <p:tag name="AR" val="1"/>
  <p:tag name="AS" val="1"/>
</p:tagLst>
</file>

<file path=ppt/tags/tag5.xml><?xml version="1.0" encoding="utf-8"?>
<p:tagLst xmlns:p="http://schemas.openxmlformats.org/presentationml/2006/main">
  <p:tag name="AD" val="1"/>
  <p:tag name="AE" val="1"/>
  <p:tag name="AF" val="1"/>
  <p:tag name="AG" val="1"/>
  <p:tag name="AH" val="1"/>
  <p:tag name="AI" val="1"/>
  <p:tag name="AJ" val="1"/>
  <p:tag name="AK" val="1"/>
</p:tagLst>
</file>

<file path=ppt/tags/tag6.xml><?xml version="1.0" encoding="utf-8"?>
<p:tagLst xmlns:p="http://schemas.openxmlformats.org/presentationml/2006/main">
  <p:tag name="AA" val="1"/>
  <p:tag name="AB" val="1"/>
  <p:tag name="AC" val="1"/>
  <p:tag name="V" val="1"/>
  <p:tag name="W" val="1"/>
  <p:tag name="X" val="1"/>
  <p:tag name="Y" val="1"/>
  <p:tag name="Z" val="1"/>
</p:tagLst>
</file>

<file path=ppt/tags/tag7.xml><?xml version="1.0" encoding="utf-8"?>
<p:tagLst xmlns:p="http://schemas.openxmlformats.org/presentationml/2006/main">
  <p:tag name="N" val="1"/>
  <p:tag name="O" val="1"/>
  <p:tag name="P" val="1"/>
  <p:tag name="Q" val="1"/>
  <p:tag name="R" val="1"/>
  <p:tag name="S" val="1"/>
  <p:tag name="T" val="1"/>
  <p:tag name="U" val="1"/>
</p:tagLst>
</file>

<file path=ppt/tags/tag8.xml><?xml version="1.0" encoding="utf-8"?>
<p:tagLst xmlns:p="http://schemas.openxmlformats.org/presentationml/2006/main">
  <p:tag name="F" val="1"/>
  <p:tag name="G" val="1"/>
  <p:tag name="H" val="1"/>
  <p:tag name="I" val="1"/>
  <p:tag name="J" val="1"/>
  <p:tag name="K" val="1"/>
  <p:tag name="L" val="1"/>
  <p:tag name="M" val="1"/>
</p:tagLst>
</file>

<file path=ppt/tags/tag9.xml><?xml version="1.0" encoding="utf-8"?>
<p:tagLst xmlns:p="http://schemas.openxmlformats.org/presentationml/2006/main">
  <p:tag name="BR" val="1"/>
  <p:tag name="BS" val="1"/>
  <p:tag name="BT" val="1"/>
  <p:tag name="BU" val="1"/>
  <p:tag name="BV" val="1"/>
  <p:tag name="BW" val="1"/>
  <p:tag name="BX" val="1"/>
  <p:tag name="BY" val="1"/>
</p:tagLst>
</file>

<file path=ppt/theme/theme1.xml><?xml version="1.0" encoding="utf-8"?>
<a:theme xmlns:r="http://schemas.openxmlformats.org/officeDocument/2006/relationships" xmlns:a="http://schemas.openxmlformats.org/drawingml/2006/main" name="WillkommenDo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Segoe UI Light"/>
        <a:cs typeface="Arial"/>
      </a:majorFont>
      <a:minorFont>
        <a:latin typeface="Segoe UI"/>
        <a:ea typeface="Segoe UI"/>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_60957316_TF10001108_Win32" id="{A9A00829-54C9-4004-8555-6D23DE1943FD}" vid="{DB0A66CA-428B-4F1F-9B5C-8FB6DE3D3D8A}"/>
    </a:ext>
  </a:extLst>
</a:theme>
</file>

<file path=ppt/theme/theme2.xml><?xml version="1.0" encoding="utf-8"?>
<a:theme xmlns:r="http://schemas.openxmlformats.org/officeDocument/2006/relationships"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WillkommenDo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Segoe UI Light"/>
        <a:cs typeface="Arial"/>
      </a:majorFont>
      <a:minorFont>
        <a:latin typeface="Segoe UI"/>
        <a:ea typeface="Segoe UI"/>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_60957316_TF10001108_Win32" id="{A9A00829-54C9-4004-8555-6D23DE1943FD}" vid="{DB0A66CA-428B-4F1F-9B5C-8FB6DE3D3D8A}"/>
    </a:ext>
  </a:extLst>
</a:theme>
</file>

<file path=docProps/app.xml><?xml version="1.0" encoding="utf-8"?>
<Properties xmlns:vt="http://schemas.openxmlformats.org/officeDocument/2006/docPropsVTypes" xmlns="http://schemas.openxmlformats.org/officeDocument/2006/extended-properties">
  <Template>{2E35A3AA-D6BA-4A11-B056-F6674CFDB646}tf10001108_win32</Template>
  <Company>Michaelsoft</Company>
  <PresentationFormat>Breitbild</PresentationFormat>
  <Paragraphs>58</Paragraphs>
  <Slides>9</Slides>
  <Notes>9</Notes>
  <TotalTime>0</TotalTime>
  <HiddenSlides>0</HiddenSlides>
  <MMClips>1</MMClips>
  <ScaleCrop>0</ScaleCrop>
  <HeadingPairs>
    <vt:vector baseType="variant" size="6">
      <vt:variant>
        <vt:lpstr>Fonts used</vt:lpstr>
      </vt:variant>
      <vt:variant>
        <vt:i4>8</vt:i4>
      </vt:variant>
      <vt:variant>
        <vt:lpstr>Theme</vt:lpstr>
      </vt:variant>
      <vt:variant>
        <vt:i4>1</vt:i4>
      </vt:variant>
      <vt:variant>
        <vt:lpstr>Slide Titles</vt:lpstr>
      </vt:variant>
      <vt:variant>
        <vt:i4>9</vt:i4>
      </vt:variant>
    </vt:vector>
  </HeadingPairs>
  <TitlesOfParts>
    <vt:vector baseType="lpstr" size="18">
      <vt:lpstr>Arial</vt:lpstr>
      <vt:lpstr>Segoe UI Light</vt:lpstr>
      <vt:lpstr>Segoe UI</vt:lpstr>
      <vt:lpstr>Calibri Light</vt:lpstr>
      <vt:lpstr>Calibri</vt:lpstr>
      <vt:lpstr>Segoe UI Semibold</vt:lpstr>
      <vt:lpstr>SimHei</vt:lpstr>
      <vt:lpstr>Times New Roman</vt:lpstr>
      <vt:lpstr>WillkommenDok</vt:lpstr>
      <vt:lpstr>Willkommen bei PowerPoint</vt:lpstr>
      <vt:lpstr>Designer hilft Ihnen, Ihren Standpunkt zu vermitteln</vt:lpstr>
      <vt:lpstr>So verwenden Sie PowerPoint Designer</vt:lpstr>
      <vt:lpstr>Morphen</vt:lpstr>
      <vt:lpstr>Einrichten von Morphen</vt:lpstr>
      <vt:lpstr>Zusammenarbeit in Echtzeit</vt:lpstr>
      <vt:lpstr>Mit "Sie wünschen" sind Sie sofort ein Experte.</vt:lpstr>
      <vt:lpstr>Recherchieren Sie, ohne Ihre Folien zu verlassen</vt:lpstr>
      <vt:lpstr>Weitere Fragen zu PowerPoint?</vt:lpstr>
    </vt:vector>
  </TitlesOfParts>
  <LinksUpToDate>0</LinksUpToDate>
  <SharedDoc>0</SharedDoc>
  <HyperlinksChanged>0</HyperlinksChanged>
  <Application>Aspose.Slides for .NET</Application>
  <AppVersion>23.0800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Willkommen bei PowerPoint</dc:title>
  <dc:creator>Sharepoint Integration Test User</dc:creator>
  <cp:lastModifiedBy>Sharepoint Integration Test User</cp:lastModifiedBy>
  <cp:revision>1</cp:revision>
  <dcterms:created xsi:type="dcterms:W3CDTF">2023-04-12T13:02:59Z</dcterms:created>
  <dcterms:modified xsi:type="dcterms:W3CDTF">2023-09-21T09:31:20Z</dcterms:modified>
</cp:coreProperties>
</file>