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167"/>
    <a:srgbClr val="E715A6"/>
    <a:srgbClr val="2C8B10"/>
    <a:srgbClr val="A92C45"/>
    <a:srgbClr val="4FFD1F"/>
    <a:srgbClr val="F7FF92"/>
    <a:srgbClr val="9DFFBF"/>
    <a:srgbClr val="99CCFF"/>
    <a:srgbClr val="A92CB4"/>
    <a:srgbClr val="315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8" autoAdjust="0"/>
    <p:restoredTop sz="96327" autoAdjust="0"/>
  </p:normalViewPr>
  <p:slideViewPr>
    <p:cSldViewPr>
      <p:cViewPr varScale="1">
        <p:scale>
          <a:sx n="137" d="100"/>
          <a:sy n="137" d="100"/>
        </p:scale>
        <p:origin x="224" y="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EFBFF-4F14-4B18-A3DD-BBE9F720D157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3B2D1-2B3C-4AC4-8F37-C56C1165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me">
            <a:extLst>
              <a:ext uri="{FF2B5EF4-FFF2-40B4-BE49-F238E27FC236}">
                <a16:creationId xmlns:a16="http://schemas.microsoft.com/office/drawing/2014/main" id="{0E2E01A1-E62A-85D9-08B0-B05169EA9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4101" y="1773064"/>
            <a:ext cx="5862003" cy="57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1">
                <a:ln>
                  <a:noFill/>
                </a:ln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nstitution">
            <a:extLst>
              <a:ext uri="{FF2B5EF4-FFF2-40B4-BE49-F238E27FC236}">
                <a16:creationId xmlns:a16="http://schemas.microsoft.com/office/drawing/2014/main" id="{03C232D5-C556-44CD-1E27-5DA6724D5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3432" y="3141216"/>
            <a:ext cx="9937104" cy="57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1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_diploma">
            <a:extLst>
              <a:ext uri="{FF2B5EF4-FFF2-40B4-BE49-F238E27FC236}">
                <a16:creationId xmlns:a16="http://schemas.microsoft.com/office/drawing/2014/main" id="{FECB6A30-34FF-87BB-2FAC-969E6AA4CD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3432" y="4581128"/>
            <a:ext cx="10297143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1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EE5F7C57-7C9D-27AF-6B04-12066CDB0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1504" y="5445472"/>
            <a:ext cx="3384376" cy="431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1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vel 22">
            <a:extLst>
              <a:ext uri="{FF2B5EF4-FFF2-40B4-BE49-F238E27FC236}">
                <a16:creationId xmlns:a16="http://schemas.microsoft.com/office/drawing/2014/main" id="{0A262FBE-9BDC-4E7A-B6FC-1CDFC2E4AA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bevel">
            <a:avLst>
              <a:gd name="adj" fmla="val 403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BE218-D926-48D5-782B-F17DD3FFF733}"/>
              </a:ext>
            </a:extLst>
          </p:cNvPr>
          <p:cNvSpPr txBox="1">
            <a:spLocks/>
          </p:cNvSpPr>
          <p:nvPr userDrawn="1"/>
        </p:nvSpPr>
        <p:spPr>
          <a:xfrm>
            <a:off x="1918818" y="591478"/>
            <a:ext cx="8354362" cy="1317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1" kern="1200">
                <a:solidFill>
                  <a:schemeClr val="tx1"/>
                </a:solidFill>
                <a:latin typeface="Helvetica Oblique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latin typeface="Snell Roundhand" panose="02000603080000090004" pitchFamily="2" charset="77"/>
                <a:cs typeface="Baguet Script" panose="020F0502020204030204" pitchFamily="34" charset="0"/>
              </a:rPr>
              <a:t>High School Diploma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088F91D-CD7B-5509-0C3E-4F0C62DD33CF}"/>
              </a:ext>
            </a:extLst>
          </p:cNvPr>
          <p:cNvSpPr txBox="1">
            <a:spLocks/>
          </p:cNvSpPr>
          <p:nvPr userDrawn="1"/>
        </p:nvSpPr>
        <p:spPr>
          <a:xfrm>
            <a:off x="1764805" y="2492896"/>
            <a:ext cx="8662390" cy="6467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1" kern="1200">
                <a:solidFill>
                  <a:schemeClr val="tx1"/>
                </a:solidFill>
                <a:latin typeface="Helvetica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Has completed all requirements for graduation at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E63F4F8-B892-5012-0DA2-C9A10D51310B}"/>
              </a:ext>
            </a:extLst>
          </p:cNvPr>
          <p:cNvSpPr txBox="1">
            <a:spLocks/>
          </p:cNvSpPr>
          <p:nvPr userDrawn="1"/>
        </p:nvSpPr>
        <p:spPr>
          <a:xfrm>
            <a:off x="9517564" y="5445224"/>
            <a:ext cx="2411084" cy="4321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i="1" kern="1200">
                <a:solidFill>
                  <a:schemeClr val="tx1"/>
                </a:solidFill>
                <a:latin typeface="Helvetica Oblique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Sarah 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Hbn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1A6533C-7B7F-5163-92D7-AC930DCE3204}"/>
              </a:ext>
            </a:extLst>
          </p:cNvPr>
          <p:cNvSpPr txBox="1">
            <a:spLocks/>
          </p:cNvSpPr>
          <p:nvPr userDrawn="1"/>
        </p:nvSpPr>
        <p:spPr>
          <a:xfrm>
            <a:off x="8869492" y="5805264"/>
            <a:ext cx="2915140" cy="4321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0" i="1" kern="1200">
                <a:solidFill>
                  <a:schemeClr val="tx1"/>
                </a:solidFill>
                <a:latin typeface="Helvetica Oblique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Director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267582-3862-8DAC-5711-762F61C9E6A6}"/>
              </a:ext>
            </a:extLst>
          </p:cNvPr>
          <p:cNvSpPr txBox="1">
            <a:spLocks/>
          </p:cNvSpPr>
          <p:nvPr userDrawn="1"/>
        </p:nvSpPr>
        <p:spPr>
          <a:xfrm>
            <a:off x="2423592" y="3840279"/>
            <a:ext cx="7598689" cy="6467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1" kern="1200">
                <a:solidFill>
                  <a:schemeClr val="tx1"/>
                </a:solidFill>
                <a:latin typeface="Helvetica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And has a degree in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7B8689C-3DE1-2AEE-836C-64227A58C16C}"/>
              </a:ext>
            </a:extLst>
          </p:cNvPr>
          <p:cNvSpPr txBox="1">
            <a:spLocks/>
          </p:cNvSpPr>
          <p:nvPr userDrawn="1"/>
        </p:nvSpPr>
        <p:spPr>
          <a:xfrm>
            <a:off x="-312712" y="5403738"/>
            <a:ext cx="3096344" cy="4306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1" kern="1200">
                <a:solidFill>
                  <a:schemeClr val="tx1"/>
                </a:solidFill>
                <a:latin typeface="Helvetica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Date: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45C9C5-2BC4-8C4E-D09C-B543E8345400}"/>
              </a:ext>
            </a:extLst>
          </p:cNvPr>
          <p:cNvSpPr/>
          <p:nvPr userDrawn="1"/>
        </p:nvSpPr>
        <p:spPr>
          <a:xfrm>
            <a:off x="191344" y="188640"/>
            <a:ext cx="11809312" cy="6494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6AB02B11-908F-52FF-20C9-075AAD9833BB}"/>
              </a:ext>
            </a:extLst>
          </p:cNvPr>
          <p:cNvSpPr/>
          <p:nvPr userDrawn="1"/>
        </p:nvSpPr>
        <p:spPr>
          <a:xfrm>
            <a:off x="10754547" y="5877371"/>
            <a:ext cx="576064" cy="503957"/>
          </a:xfrm>
          <a:prstGeom prst="star5">
            <a:avLst/>
          </a:prstGeom>
          <a:solidFill>
            <a:srgbClr val="E715A6"/>
          </a:solidFill>
          <a:ln>
            <a:solidFill>
              <a:srgbClr val="F641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Ribbon with solid fill">
            <a:extLst>
              <a:ext uri="{FF2B5EF4-FFF2-40B4-BE49-F238E27FC236}">
                <a16:creationId xmlns:a16="http://schemas.microsoft.com/office/drawing/2014/main" id="{9F3D32FA-C7E9-CE45-DBCB-13B458068A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5443863"/>
            <a:ext cx="9144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 pitchFamily="2" charset="0"/>
          <a:ea typeface="Tahoma" charset="0"/>
          <a:cs typeface="Tahoma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wrap="none" rtlCol="0">
        <a:spAutoFit/>
      </a:bodyPr>
      <a:lstStyle>
        <a:defPPr algn="ctr">
          <a:defRPr sz="3200" dirty="0" smtClean="0">
            <a:solidFill>
              <a:schemeClr val="tx1">
                <a:lumMod val="50000"/>
                <a:lumOff val="50000"/>
              </a:schemeClr>
            </a:solidFill>
            <a:latin typeface="Helvetica" pitchFamily="2" charset="0"/>
            <a:ea typeface="Roboto Lt" pitchFamily="2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37522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APPLE CHANCERY</vt:lpstr>
      <vt:lpstr>APPLE CHANCERY</vt:lpstr>
      <vt:lpstr>Arial</vt:lpstr>
      <vt:lpstr>Calibri</vt:lpstr>
      <vt:lpstr>Courier New</vt:lpstr>
      <vt:lpstr>Helvetica</vt:lpstr>
      <vt:lpstr>Snell Roundhand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Guy</dc:creator>
  <cp:keywords/>
  <dc:description/>
  <cp:lastModifiedBy>Sarah Houben</cp:lastModifiedBy>
  <cp:revision>607</cp:revision>
  <dcterms:created xsi:type="dcterms:W3CDTF">2013-05-15T13:10:53Z</dcterms:created>
  <dcterms:modified xsi:type="dcterms:W3CDTF">2023-07-15T22:25:23Z</dcterms:modified>
  <cp:category/>
</cp:coreProperties>
</file>