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308" r:id="rId2"/>
    <p:sldId id="2306" r:id="rId3"/>
    <p:sldId id="2307" r:id="rId4"/>
    <p:sldId id="2291" r:id="rId5"/>
    <p:sldId id="2309" r:id="rId6"/>
    <p:sldId id="2310" r:id="rId7"/>
    <p:sldId id="2311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3750" autoAdjust="0"/>
  </p:normalViewPr>
  <p:slideViewPr>
    <p:cSldViewPr snapToGrid="0" snapToObjects="1">
      <p:cViewPr varScale="1">
        <p:scale>
          <a:sx n="34" d="100"/>
          <a:sy n="34" d="100"/>
        </p:scale>
        <p:origin x="852" y="7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2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1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7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4212" y="5934456"/>
            <a:ext cx="15078487" cy="1885068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8800" spc="3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SMART PAR</a:t>
            </a:r>
            <a:r>
              <a:rPr lang="en-US" sz="8800" spc="3000" dirty="0">
                <a:solidFill>
                  <a:schemeClr val="accent2">
                    <a:lumMod val="9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KING</a:t>
            </a: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686478" y="3727608"/>
            <a:ext cx="764291" cy="889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18052" y="1150575"/>
            <a:ext cx="8573181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Problem Statement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2284" y="3585691"/>
            <a:ext cx="21509166" cy="30852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endParaRPr lang="en-US" sz="3200" dirty="0">
              <a:latin typeface="+mn-lt"/>
              <a:ea typeface="Yu Gothic UI Semibold" panose="020B0700000000000000" pitchFamily="34" charset="-128"/>
            </a:endParaRPr>
          </a:p>
          <a:p>
            <a:pPr algn="l">
              <a:lnSpc>
                <a:spcPct val="100000"/>
              </a:lnSpc>
            </a:pPr>
            <a:r>
              <a:rPr lang="en-US" sz="3200" dirty="0">
                <a:latin typeface="+mn-lt"/>
                <a:ea typeface="Yu Gothic UI Semibold" panose="020B0700000000000000" pitchFamily="34" charset="-128"/>
              </a:rPr>
              <a:t>The current business problem statement is that there is a need of a system which could manage parking of vehicles in parking areas automatically . Due to increase in number of vehicles day by day, authorities are facing problem in managing vehicles in parking areas. For this, there is a need of a system which can solve this issue . They need a system which could lessen the burden on employees. </a:t>
            </a:r>
          </a:p>
          <a:p>
            <a:pPr algn="l">
              <a:lnSpc>
                <a:spcPts val="2650"/>
              </a:lnSpc>
            </a:pPr>
            <a:endParaRPr lang="en-IN" sz="3200" dirty="0">
              <a:latin typeface="+mn-lt"/>
              <a:ea typeface="Yu Gothic UI Semibold" panose="020B0700000000000000" pitchFamily="34" charset="-128"/>
            </a:endParaRPr>
          </a:p>
        </p:txBody>
      </p:sp>
      <p:pic>
        <p:nvPicPr>
          <p:cNvPr id="19" name="Picture Placeholder 18" descr="A bunch of electronic devices&#10;&#10;Description automatically generated">
            <a:extLst>
              <a:ext uri="{FF2B5EF4-FFF2-40B4-BE49-F238E27FC236}">
                <a16:creationId xmlns:a16="http://schemas.microsoft.com/office/drawing/2014/main" id="{130CF511-0060-42BB-8004-44F13090B0E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502"/>
          <a:stretch>
            <a:fillRect/>
          </a:stretch>
        </p:blipFill>
        <p:spPr/>
      </p:pic>
      <p:pic>
        <p:nvPicPr>
          <p:cNvPr id="23" name="Picture Placeholder 22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5FF95609-CF74-41C6-8A78-6DF876C7CB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r="13694"/>
          <a:stretch>
            <a:fillRect/>
          </a:stretch>
        </p:blipFill>
        <p:spPr/>
      </p:pic>
      <p:pic>
        <p:nvPicPr>
          <p:cNvPr id="27" name="Picture Placeholder 26" descr="A picture containing indoor, ceiling, building, parked&#10;&#10;Description automatically generated">
            <a:extLst>
              <a:ext uri="{FF2B5EF4-FFF2-40B4-BE49-F238E27FC236}">
                <a16:creationId xmlns:a16="http://schemas.microsoft.com/office/drawing/2014/main" id="{39703EF6-FEC7-4E14-AE4F-0DE9493825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7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238394" y="1150575"/>
            <a:ext cx="3932488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Features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146138" y="7876243"/>
            <a:ext cx="226696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SCAN QR-CODE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4087" y="7876243"/>
            <a:ext cx="205376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NOTIFICATION</a:t>
            </a:r>
          </a:p>
        </p:txBody>
      </p:sp>
      <p:sp>
        <p:nvSpPr>
          <p:cNvPr id="40" name="Shape 2632"/>
          <p:cNvSpPr/>
          <p:nvPr/>
        </p:nvSpPr>
        <p:spPr>
          <a:xfrm>
            <a:off x="3298205" y="4925633"/>
            <a:ext cx="1656984" cy="202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TextBox 40"/>
          <p:cNvSpPr txBox="1"/>
          <p:nvPr/>
        </p:nvSpPr>
        <p:spPr>
          <a:xfrm>
            <a:off x="7635774" y="7876243"/>
            <a:ext cx="238078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GREAT SUPPORT</a:t>
            </a:r>
          </a:p>
        </p:txBody>
      </p:sp>
      <p:sp>
        <p:nvSpPr>
          <p:cNvPr id="42" name="Shape 2588"/>
          <p:cNvSpPr/>
          <p:nvPr/>
        </p:nvSpPr>
        <p:spPr>
          <a:xfrm>
            <a:off x="7635774" y="4833614"/>
            <a:ext cx="2025208" cy="204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2A9474C-4EE7-4B6E-924D-CBAB985D168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913" y="4925633"/>
            <a:ext cx="2025204" cy="202520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2953190-51F6-48FF-9591-5520E09910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516" y="4833614"/>
            <a:ext cx="2586760" cy="22092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1BBF1D-35A8-479E-935D-96516CE57AAC}"/>
              </a:ext>
            </a:extLst>
          </p:cNvPr>
          <p:cNvSpPr txBox="1"/>
          <p:nvPr/>
        </p:nvSpPr>
        <p:spPr>
          <a:xfrm>
            <a:off x="12762858" y="7876243"/>
            <a:ext cx="351410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SEARCH PARKING SPACE</a:t>
            </a:r>
          </a:p>
        </p:txBody>
      </p:sp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675585" y="1150575"/>
            <a:ext cx="8356775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Future Prospective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97473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FB76CD6-ED56-B44C-B70E-484D49AB67B3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8575"/>
            <a:ext cx="12154829" cy="13716000"/>
          </a:xfrm>
        </p:spPr>
      </p:pic>
    </p:spTree>
    <p:extLst>
      <p:ext uri="{BB962C8B-B14F-4D97-AF65-F5344CB8AC3E}">
        <p14:creationId xmlns:p14="http://schemas.microsoft.com/office/powerpoint/2010/main" val="83633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692952" y="1150575"/>
            <a:ext cx="10322057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REGISTRATION &amp; LOGIN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97473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C7275F6E-659E-4B4B-AE06-C5AD3E80740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9" r="20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995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593836" y="1150575"/>
            <a:ext cx="8520281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SCAN TO CONFIRM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97473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5A8916-1942-456B-BD1A-39CA4D04B843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71500" y="0"/>
            <a:ext cx="12154829" cy="13716000"/>
          </a:xfrm>
        </p:spPr>
      </p:pic>
    </p:spTree>
    <p:extLst>
      <p:ext uri="{BB962C8B-B14F-4D97-AF65-F5344CB8AC3E}">
        <p14:creationId xmlns:p14="http://schemas.microsoft.com/office/powerpoint/2010/main" val="8842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911758" y="1150575"/>
            <a:ext cx="9884437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ACCESS LIVE PARKING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97473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AB96747-54FD-450D-8DC9-389C96D42A9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9" r="20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72955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34628</TotalTime>
  <Words>105</Words>
  <Application>Microsoft Office PowerPoint</Application>
  <PresentationFormat>Custom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 Light</vt:lpstr>
      <vt:lpstr>Gill Sans</vt:lpstr>
      <vt:lpstr>Lato Light</vt:lpstr>
      <vt:lpstr>Montserrat</vt:lpstr>
      <vt:lpstr>Montserrat Hairline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Suhetu Ring</dc:creator>
  <cp:keywords/>
  <dc:description/>
  <cp:lastModifiedBy>HIMANSHU BHALANI</cp:lastModifiedBy>
  <cp:revision>6341</cp:revision>
  <dcterms:created xsi:type="dcterms:W3CDTF">2014-11-12T21:47:38Z</dcterms:created>
  <dcterms:modified xsi:type="dcterms:W3CDTF">2019-11-16T09:09:01Z</dcterms:modified>
  <cp:category/>
</cp:coreProperties>
</file>