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94DD9-6883-46C0-938F-FB723F3ED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C19E2C-3B07-4877-B656-E36DFD09B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DEB6E3-10EB-431F-82AF-C8CB3576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FA662-CE4D-4908-A6F6-C89EC9E4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BD2BD-4C33-45B9-8DF5-0EBAF2C6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83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B8BC3-3C63-4A4D-9FCB-7A47BC95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54A0C0-F4EC-4873-8A14-21D70A34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F2EF2E-C9DF-4522-8A72-CBB6E817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60E923-0545-4C4C-AB3C-10AED1FF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B281DC-A1FA-4DCE-8B7B-87D76D21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54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BF204-0062-496D-AB53-59AF94B59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FB854-4A02-4129-9750-1AEFCC3F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C67FE-EC28-42EC-B777-7954588F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F5681-6257-4514-B287-0A084223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34A636-320E-454A-B1A2-DC3D9F13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28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D9814-705F-4CAA-A728-902799C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86102D-E565-4072-BD86-F5FABD45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6F8912-50C9-40CE-B3D4-48FF6959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A716C7-3DB7-476F-B60F-9F54A951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F09380-E6E0-4999-AC79-3D124589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81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8E26-801D-4D53-8900-A37D09A8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EF144C-8FC1-4C39-B390-48B38BAF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32224-17F8-49DB-96B1-D4CCC3D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476E7B-9386-41FD-93E6-4603692A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A27B2-6488-46E4-934F-5A61934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12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5EA25-3D40-4C43-B7A7-34D720C4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1EEA5E-63DD-47B6-834B-1FE5A4C03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78B36F-6299-4336-9CD1-C78621608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FA0EAA-F9A0-47C6-92B9-66479328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84BA6A-D3F2-40E5-9FC2-1614B8BB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6AB195-B6F5-4701-8126-6F62A35A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91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121B6-765B-4FBC-8A91-254E57A2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E80FFE-2174-4B77-85AA-B5FA7129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8660A-9388-47C8-BC51-174894D37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AF814B-BF96-439A-B249-4AFE7623B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41945B-93F8-497D-ACC7-B2FE8CF68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D48BC8-A7FD-4538-A1B8-1EA6E7CF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96E227-DC26-46C6-9C75-0E0E437F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6B24A2-74F4-4506-B7B4-BB694866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47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6DB53-7ECB-406A-AA62-5C4B3451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8C2574-34F0-4A02-8AFA-60373B47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559FCC-AA62-41D4-B5D5-5655BBC9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3A0039-1142-491F-9A3A-A4895A99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05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184D7D-B925-414E-B7E5-826F88EA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983EE3-7176-42DC-8AA7-2939A03E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B3AAEC-58FE-4170-B113-DEC9D638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78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BDACD-9B53-4446-80D9-D6DBD609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10C10-BD18-405F-B1D2-7E177AD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C69B81-6AE4-42A1-8E99-691E5D74D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A98F6-212F-4766-B033-2C3A3489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9FA87-3D0D-4035-AB59-9AB710B4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713FE4-0A81-482D-B840-FDF86CEF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0A126-3CAB-428A-9F49-F06A1A5D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7D7AF6-3C12-4656-B423-41BB03FD9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F8A2E8-4B8F-499A-9EAD-998F12137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9620E-687B-4245-B2D4-EE99D971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8BA1EA-2765-43D9-A48D-0950D837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213959-D4DA-406A-AB3C-9F6B4C69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5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0480B4-53AF-45D1-83B1-34784B54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FC5DC3-1C69-45AE-A180-5E293FEC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308BC-28E6-46A6-A09A-15965EF5D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7788A-F063-4D7E-A553-41EA4E336F31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32FD9-D1E4-410C-80C9-720E84332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2923CC-1918-49CA-9828-709887C1B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0A2A-4BD8-48D0-8F36-1A99CF342B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2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5ED21FDF-D5BA-45BB-9647-6858E3F2F154}"/>
              </a:ext>
            </a:extLst>
          </p:cNvPr>
          <p:cNvGrpSpPr/>
          <p:nvPr/>
        </p:nvGrpSpPr>
        <p:grpSpPr>
          <a:xfrm>
            <a:off x="1443318" y="1244487"/>
            <a:ext cx="9409076" cy="4369025"/>
            <a:chOff x="1443318" y="1244487"/>
            <a:chExt cx="9409076" cy="436902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CB5B3773-313B-484A-BAF9-DBB967B98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0"/>
            <a:stretch/>
          </p:blipFill>
          <p:spPr>
            <a:xfrm>
              <a:off x="1443318" y="1244487"/>
              <a:ext cx="9409076" cy="4369025"/>
            </a:xfrm>
            <a:prstGeom prst="rect">
              <a:avLst/>
            </a:prstGeom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C8164DED-70CB-4ABC-B86B-4973C5374B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140" y="1792942"/>
              <a:ext cx="3442447" cy="1272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494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909E1F4-87F8-4840-8EE7-F0132D031A2A}"/>
              </a:ext>
            </a:extLst>
          </p:cNvPr>
          <p:cNvGrpSpPr/>
          <p:nvPr/>
        </p:nvGrpSpPr>
        <p:grpSpPr>
          <a:xfrm>
            <a:off x="1809750" y="1019175"/>
            <a:ext cx="8572500" cy="4359649"/>
            <a:chOff x="1809750" y="1019175"/>
            <a:chExt cx="8572500" cy="435964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4687D7D-173B-4070-8E27-49DF9ECACA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44"/>
            <a:stretch/>
          </p:blipFill>
          <p:spPr bwMode="auto">
            <a:xfrm>
              <a:off x="1809750" y="1019175"/>
              <a:ext cx="8572500" cy="4359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zure cli. Instalación y configuración básica. - ICM">
              <a:extLst>
                <a:ext uri="{FF2B5EF4-FFF2-40B4-BE49-F238E27FC236}">
                  <a16:creationId xmlns:a16="http://schemas.microsoft.com/office/drawing/2014/main" id="{CC9D121C-9EAB-45E9-A471-9848943BA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600" y1="46960" x2="50600" y2="46960"/>
                          <a14:foregroundMark x1="50600" y1="43840" x2="50600" y2="43840"/>
                          <a14:foregroundMark x1="51360" y1="50440" x2="51360" y2="50440"/>
                          <a14:foregroundMark x1="49400" y1="46960" x2="49400" y2="46960"/>
                          <a14:foregroundMark x1="49400" y1="46960" x2="49400" y2="46960"/>
                          <a14:foregroundMark x1="49400" y1="46960" x2="49400" y2="46960"/>
                          <a14:foregroundMark x1="49400" y1="46960" x2="49400" y2="46960"/>
                          <a14:foregroundMark x1="49400" y1="46200" x2="49400" y2="46200"/>
                          <a14:foregroundMark x1="49400" y1="46200" x2="49400" y2="46200"/>
                          <a14:foregroundMark x1="28480" y1="71360" x2="28480" y2="71360"/>
                          <a14:foregroundMark x1="40520" y1="71000" x2="40520" y2="71000"/>
                          <a14:foregroundMark x1="48640" y1="72560" x2="48640" y2="72560"/>
                          <a14:foregroundMark x1="54840" y1="71000" x2="54840" y2="71000"/>
                          <a14:foregroundMark x1="62600" y1="70600" x2="62600" y2="70600"/>
                          <a14:foregroundMark x1="66480" y1="71760" x2="66480" y2="71760"/>
                          <a14:foregroundMark x1="71120" y1="72160" x2="71120" y2="72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607" y="1102658"/>
              <a:ext cx="2469775" cy="253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823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5538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Hassan BOLAJRAF</dc:creator>
  <cp:lastModifiedBy>Hassan BOLAJRAF</cp:lastModifiedBy>
  <cp:revision>4</cp:revision>
  <dcterms:created xsi:type="dcterms:W3CDTF">2024-06-18T09:55:06Z</dcterms:created>
  <dcterms:modified xsi:type="dcterms:W3CDTF">2024-06-18T10:59:01Z</dcterms:modified>
</cp:coreProperties>
</file>