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79" r:id="rId2"/>
    <p:sldId id="266" r:id="rId3"/>
    <p:sldId id="267" r:id="rId4"/>
    <p:sldId id="270" r:id="rId5"/>
    <p:sldId id="271" r:id="rId6"/>
    <p:sldId id="258" r:id="rId7"/>
    <p:sldId id="268" r:id="rId8"/>
    <p:sldId id="273" r:id="rId9"/>
    <p:sldId id="274" r:id="rId10"/>
    <p:sldId id="262" r:id="rId11"/>
    <p:sldId id="278" r:id="rId12"/>
    <p:sldId id="27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5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5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5C33BC-5997-4A89-AFAE-54378AB5A70E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8DCBB-7EB3-49F7-A725-0B31C96EFB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13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293F-F382-44E1-B8E6-546DC7A6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B59A-A6BE-42E7-BD4A-FD99B4AA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Psychology Today </a:t>
            </a:r>
            <a:r>
              <a:rPr lang="en-US" sz="4000" dirty="0" err="1"/>
              <a:t>Webscrape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98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63DE-B1AC-4C35-AF6B-2A58EFEE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15EA-FB6E-44F3-B325-1BEA1548E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0FB34-F135-4E43-A326-467616D5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07"/>
            <a:ext cx="12192000" cy="65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5518-56E5-405E-9242-8CCAA33C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17F6A-FB52-47BC-B47A-59BAC457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33204-77E2-4D1B-B5DC-D89D0D2E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2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9F08-6D62-48B2-87DF-54A040C4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99A674-B1AB-406D-8EE6-1ABB2EF2A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6603"/>
            <a:ext cx="12191999" cy="628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1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0DF3-2E6F-4AE0-8CF9-28A92050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42C7A-1E9A-4EC3-8DBC-83778F79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F9EA3-1EF7-42CE-B043-67EE6CB6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7" y="0"/>
            <a:ext cx="11781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EBAC-7D00-4FDE-9254-D3D6C4FC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B1BD-BDB3-4285-9127-0D72C3C3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408" y="2257864"/>
            <a:ext cx="4185138" cy="650632"/>
          </a:xfrm>
        </p:spPr>
        <p:txBody>
          <a:bodyPr>
            <a:noAutofit/>
          </a:bodyPr>
          <a:lstStyle/>
          <a:p>
            <a:r>
              <a:rPr lang="en-US" sz="2400" dirty="0"/>
              <a:t>Best selling … in the world!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F18A2-6012-4272-8560-E4ABE3EEF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6603"/>
            <a:ext cx="3770341" cy="600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FC11B9-4132-4542-B551-7237AA2FFDC1}"/>
              </a:ext>
            </a:extLst>
          </p:cNvPr>
          <p:cNvSpPr txBox="1"/>
          <p:nvPr/>
        </p:nvSpPr>
        <p:spPr>
          <a:xfrm>
            <a:off x="5724694" y="3429000"/>
            <a:ext cx="4765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magazine ALL-TIME top 100 nonfiction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314A2-6DC7-46FC-8E18-9637B4E96CCF}"/>
              </a:ext>
            </a:extLst>
          </p:cNvPr>
          <p:cNvSpPr txBox="1"/>
          <p:nvPr/>
        </p:nvSpPr>
        <p:spPr>
          <a:xfrm>
            <a:off x="8046450" y="4780501"/>
            <a:ext cx="304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Millions of copies sold!</a:t>
            </a:r>
          </a:p>
        </p:txBody>
      </p:sp>
    </p:spTree>
    <p:extLst>
      <p:ext uri="{BB962C8B-B14F-4D97-AF65-F5344CB8AC3E}">
        <p14:creationId xmlns:p14="http://schemas.microsoft.com/office/powerpoint/2010/main" val="284058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745E-429D-4D2F-A6A1-6D4E94EE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2369"/>
            <a:ext cx="10058400" cy="694593"/>
          </a:xfrm>
        </p:spPr>
        <p:txBody>
          <a:bodyPr>
            <a:normAutofit fontScale="90000"/>
          </a:bodyPr>
          <a:lstStyle/>
          <a:p>
            <a:r>
              <a:rPr lang="en-US" dirty="0"/>
              <a:t>The Flower exercise: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17E15B-B516-473B-B5DE-373814A27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050" y="1793631"/>
            <a:ext cx="6057900" cy="44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C0CB-3DF5-4085-BA2B-F76C3F99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A1B68-FD8F-4D10-888D-F62D7916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4665"/>
            <a:ext cx="10515600" cy="3368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A7F83-86CF-4BED-9265-F098030D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7406"/>
            <a:ext cx="5819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A298-A38C-4DDE-B462-5F18CE5B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7008"/>
            <a:ext cx="10058400" cy="1060352"/>
          </a:xfrm>
        </p:spPr>
        <p:txBody>
          <a:bodyPr/>
          <a:lstStyle/>
          <a:p>
            <a:r>
              <a:rPr lang="en-US" dirty="0"/>
              <a:t>Sample profile … </a:t>
            </a:r>
            <a:r>
              <a:rPr lang="en-US" sz="900" dirty="0"/>
              <a:t>(used without permission)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35DF50-53CD-4626-9240-E95BF039B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77231"/>
            <a:ext cx="533400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787309-2D86-49B8-9558-5C329DD0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612" y="1866900"/>
            <a:ext cx="3724275" cy="2502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98AD00-91EC-4F5F-8C94-B94E080DA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2833687"/>
            <a:ext cx="5333999" cy="1294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53958F-9084-497D-A93F-48CE39893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1" y="4229100"/>
            <a:ext cx="5333998" cy="16716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558E6-39C7-4FA6-8E8C-D1B2C71D2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612" y="4499317"/>
            <a:ext cx="2257425" cy="257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D95E4A-7975-4A6C-9474-4F1821838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5612" y="4756492"/>
            <a:ext cx="2652714" cy="150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712-434E-46F7-AA19-525540E5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D1D0-C3EB-47E3-9A50-E553E91E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E1605-2FF3-49B0-B008-C58B0068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989"/>
            <a:ext cx="12192000" cy="616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50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7AF1-4F04-4C2F-B845-61E85C41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2A840-5B72-498A-A6C1-9BF821C1A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612AA-701D-428E-AD11-D9AAD1E2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" y="0"/>
            <a:ext cx="11878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0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7510-6307-4AF8-9B44-992E53D5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8DFB-CE85-4ADA-AB51-E01A59F4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8CFD6-A848-431D-A408-33834E57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2"/>
            <a:ext cx="12192000" cy="6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2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4BD9-D51D-44A1-BA65-E896CCA5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C3F087-527F-4F92-A0A9-1F8B33390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6603"/>
            <a:ext cx="12192000" cy="6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1503</TotalTime>
  <Words>33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PowerPoint Presentation</vt:lpstr>
      <vt:lpstr>PowerPoint Presentation</vt:lpstr>
      <vt:lpstr>The Flower exercise:</vt:lpstr>
      <vt:lpstr>PowerPoint Presentation</vt:lpstr>
      <vt:lpstr>Sample profile … (used without permission)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 C</dc:creator>
  <cp:lastModifiedBy>H C</cp:lastModifiedBy>
  <cp:revision>23</cp:revision>
  <dcterms:created xsi:type="dcterms:W3CDTF">2018-05-16T03:02:43Z</dcterms:created>
  <dcterms:modified xsi:type="dcterms:W3CDTF">2018-05-17T16:25:53Z</dcterms:modified>
</cp:coreProperties>
</file>