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/>
    <p:restoredTop sz="93415"/>
  </p:normalViewPr>
  <p:slideViewPr>
    <p:cSldViewPr snapToGrid="0" snapToObjects="1">
      <p:cViewPr varScale="1">
        <p:scale>
          <a:sx n="36" d="100"/>
          <a:sy n="36" d="100"/>
        </p:scale>
        <p:origin x="2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498C-A66D-384C-AF81-3195B1C1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E77B4-694B-F54A-B954-AAB53426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F056-F576-E548-9C06-5BD0D9E0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E4B5-57EE-4245-A398-D486889B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C123-D076-C147-A06C-1E4012C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1E74-1263-7E48-8F7A-545EA7C2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B3EEA-A38B-844C-8C40-2BFA66B3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7142-D140-F24A-9EFF-98B77A76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9E1C-D40B-D442-953C-80EFD83F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FEEC-85FF-7D41-AC6B-4019BBEA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7EFC-D8A2-8D48-A1A9-89B72AD2C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D4A0-65A2-4B43-A699-21F124CD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2019-76C8-4947-967D-E249180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00D2-40B5-3641-BAD6-E80CA2F4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220A-B95A-314F-B32F-EE871C90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EFC4-24E4-2E42-B024-94EA080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75CE-689E-E64F-95EE-B4CA5F50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F180-016C-E544-A37A-6C27D348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1F89-FA26-A543-B9F8-C7AFA6C2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0586-CCF2-724B-A024-C0BFAA7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5431-BA35-5546-AA3D-933FE8E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9DFE-DA34-F04B-ACC6-2ED31FF2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384A-2D6D-C74B-834F-8DC7D515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AF80-9F98-3548-9A0E-BF91E689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FF2C-D456-A347-9FB0-6EF62D0B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6EB9-82FA-874B-A2F9-BB151093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C0A4-71F3-1E4F-B3C0-87711353E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5CC6-F99F-6C45-A290-AE4C90E0B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576CE-E119-244A-84AF-5B8D9232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D318-697E-0048-85DB-082D2C9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41F6-72D5-9C45-8950-14AE302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3F68-4D33-3B4E-956C-1C2B7C7F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C41D-7C33-E644-99D2-90413119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777CB-88C3-8A44-91CE-ABB7511D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E1CDB-065C-3245-8BE2-C0DBB63EC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C9DC5-5AB2-3B4B-B529-781E19CF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12800-B441-5B45-9F89-E633662E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5AAD2-91FD-7548-9010-4ECBC895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A198B-6D40-9F41-A2AC-06A43023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761-DF0B-8E4B-9DE9-BCF0248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30683-DC04-BD4A-86D1-88FA195E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B9778-B8D8-2F4D-8CB0-188D4775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919D9-3D95-FD4E-B84E-07DFCF0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47941-986B-814D-88E6-38FF163D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428E1-FE76-CA4C-B271-578CA4FC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DBC8-6B99-6940-A600-C4EB5A44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1A9A-AC02-0843-AA7A-BFF2C837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44B2-EE6B-8941-A4BA-0BB529E4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D1160-5600-4C47-B6DA-185A24E0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A4B7-D4B2-AB4C-A931-389049D0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3BC7-0CB6-3B49-8154-B8C4CE07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C3BD-19DC-8D4C-AC90-150D3BD2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0ED1-6C4B-1B4B-ACBF-A82B4B8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DB7-5D2B-DB4F-9F50-553C04E1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648D3-75C0-BB48-BD77-9A6E51EF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B30A7-47F8-7E4A-91A5-6A0DBF81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7FB2-C526-9443-828A-FE8163F0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0F017-BE69-2B4C-859D-6C94F047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4C5FB-7ED1-5140-9836-AFF59921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C3FF-395E-0B44-854B-86311CDC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53E1-267E-C24E-9575-5F6FF9FD4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A83B-1AC0-BA4B-9D5E-38A936BAD49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D13B-0365-AA4B-B238-06498F65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7E9A-4394-8A4E-9982-02DCE3D1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0186-2009-5D46-AD48-AD6B2EF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C1D02A-B2AD-904A-850A-CE1B34FCE4AE}"/>
              </a:ext>
            </a:extLst>
          </p:cNvPr>
          <p:cNvGrpSpPr/>
          <p:nvPr/>
        </p:nvGrpSpPr>
        <p:grpSpPr>
          <a:xfrm>
            <a:off x="1557867" y="1708573"/>
            <a:ext cx="4538133" cy="4538133"/>
            <a:chOff x="3826934" y="1600200"/>
            <a:chExt cx="4538133" cy="4538133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C36D451-E8A2-8A4A-ABBA-AA4C4AAB2F9E}"/>
                </a:ext>
              </a:extLst>
            </p:cNvPr>
            <p:cNvSpPr/>
            <p:nvPr/>
          </p:nvSpPr>
          <p:spPr>
            <a:xfrm>
              <a:off x="3826934" y="1600200"/>
              <a:ext cx="4538133" cy="4538133"/>
            </a:xfrm>
            <a:custGeom>
              <a:avLst/>
              <a:gdLst>
                <a:gd name="connsiteX0" fmla="*/ 0 w 4538133"/>
                <a:gd name="connsiteY0" fmla="*/ 2269067 h 4538133"/>
                <a:gd name="connsiteX1" fmla="*/ 2269067 w 4538133"/>
                <a:gd name="connsiteY1" fmla="*/ 0 h 4538133"/>
                <a:gd name="connsiteX2" fmla="*/ 4538134 w 4538133"/>
                <a:gd name="connsiteY2" fmla="*/ 2269067 h 4538133"/>
                <a:gd name="connsiteX3" fmla="*/ 2269067 w 4538133"/>
                <a:gd name="connsiteY3" fmla="*/ 4538134 h 4538133"/>
                <a:gd name="connsiteX4" fmla="*/ 0 w 4538133"/>
                <a:gd name="connsiteY4" fmla="*/ 2269067 h 45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133" h="4538133">
                  <a:moveTo>
                    <a:pt x="0" y="2269067"/>
                  </a:moveTo>
                  <a:cubicBezTo>
                    <a:pt x="0" y="1015896"/>
                    <a:pt x="1015896" y="0"/>
                    <a:pt x="2269067" y="0"/>
                  </a:cubicBezTo>
                  <a:cubicBezTo>
                    <a:pt x="3522238" y="0"/>
                    <a:pt x="4538134" y="1015896"/>
                    <a:pt x="4538134" y="2269067"/>
                  </a:cubicBezTo>
                  <a:cubicBezTo>
                    <a:pt x="4538134" y="3522238"/>
                    <a:pt x="3522238" y="4538134"/>
                    <a:pt x="2269067" y="4538134"/>
                  </a:cubicBezTo>
                  <a:cubicBezTo>
                    <a:pt x="1015896" y="4538134"/>
                    <a:pt x="0" y="3522238"/>
                    <a:pt x="0" y="226906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1959" tIns="340698" rIns="1531959" bIns="39712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5B12385-E5D5-C44F-BBBD-3D594125CCD2}"/>
                </a:ext>
              </a:extLst>
            </p:cNvPr>
            <p:cNvSpPr/>
            <p:nvPr/>
          </p:nvSpPr>
          <p:spPr>
            <a:xfrm>
              <a:off x="4167294" y="1940560"/>
              <a:ext cx="3857413" cy="3857413"/>
            </a:xfrm>
            <a:custGeom>
              <a:avLst/>
              <a:gdLst>
                <a:gd name="connsiteX0" fmla="*/ 0 w 3857413"/>
                <a:gd name="connsiteY0" fmla="*/ 1928707 h 3857413"/>
                <a:gd name="connsiteX1" fmla="*/ 1928707 w 3857413"/>
                <a:gd name="connsiteY1" fmla="*/ 0 h 3857413"/>
                <a:gd name="connsiteX2" fmla="*/ 3857414 w 3857413"/>
                <a:gd name="connsiteY2" fmla="*/ 1928707 h 3857413"/>
                <a:gd name="connsiteX3" fmla="*/ 1928707 w 3857413"/>
                <a:gd name="connsiteY3" fmla="*/ 3857414 h 3857413"/>
                <a:gd name="connsiteX4" fmla="*/ 0 w 3857413"/>
                <a:gd name="connsiteY4" fmla="*/ 1928707 h 385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413" h="3857413">
                  <a:moveTo>
                    <a:pt x="0" y="1928707"/>
                  </a:moveTo>
                  <a:cubicBezTo>
                    <a:pt x="0" y="863512"/>
                    <a:pt x="863512" y="0"/>
                    <a:pt x="1928707" y="0"/>
                  </a:cubicBezTo>
                  <a:cubicBezTo>
                    <a:pt x="2993902" y="0"/>
                    <a:pt x="3857414" y="863512"/>
                    <a:pt x="3857414" y="1928707"/>
                  </a:cubicBezTo>
                  <a:cubicBezTo>
                    <a:pt x="3857414" y="2993902"/>
                    <a:pt x="2993902" y="3857414"/>
                    <a:pt x="1928707" y="3857414"/>
                  </a:cubicBezTo>
                  <a:cubicBezTo>
                    <a:pt x="863512" y="3857414"/>
                    <a:pt x="0" y="2993902"/>
                    <a:pt x="0" y="192870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3632" tIns="328482" rIns="1203632" bIns="3298689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F8862B-ACD4-CD4E-8174-E90FB15ED811}"/>
                </a:ext>
              </a:extLst>
            </p:cNvPr>
            <p:cNvSpPr/>
            <p:nvPr/>
          </p:nvSpPr>
          <p:spPr>
            <a:xfrm>
              <a:off x="4507654" y="2280920"/>
              <a:ext cx="3176693" cy="3176693"/>
            </a:xfrm>
            <a:custGeom>
              <a:avLst/>
              <a:gdLst>
                <a:gd name="connsiteX0" fmla="*/ 0 w 3176693"/>
                <a:gd name="connsiteY0" fmla="*/ 1588347 h 3176693"/>
                <a:gd name="connsiteX1" fmla="*/ 1588347 w 3176693"/>
                <a:gd name="connsiteY1" fmla="*/ 0 h 3176693"/>
                <a:gd name="connsiteX2" fmla="*/ 3176694 w 3176693"/>
                <a:gd name="connsiteY2" fmla="*/ 1588347 h 3176693"/>
                <a:gd name="connsiteX3" fmla="*/ 1588347 w 3176693"/>
                <a:gd name="connsiteY3" fmla="*/ 3176694 h 3176693"/>
                <a:gd name="connsiteX4" fmla="*/ 0 w 3176693"/>
                <a:gd name="connsiteY4" fmla="*/ 1588347 h 317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693" h="3176693">
                  <a:moveTo>
                    <a:pt x="0" y="1588347"/>
                  </a:moveTo>
                  <a:cubicBezTo>
                    <a:pt x="0" y="711127"/>
                    <a:pt x="711127" y="0"/>
                    <a:pt x="1588347" y="0"/>
                  </a:cubicBezTo>
                  <a:cubicBezTo>
                    <a:pt x="2465567" y="0"/>
                    <a:pt x="3176694" y="711127"/>
                    <a:pt x="3176694" y="1588347"/>
                  </a:cubicBezTo>
                  <a:cubicBezTo>
                    <a:pt x="3176694" y="2465567"/>
                    <a:pt x="2465567" y="3176694"/>
                    <a:pt x="1588347" y="3176694"/>
                  </a:cubicBezTo>
                  <a:cubicBezTo>
                    <a:pt x="711127" y="3176694"/>
                    <a:pt x="0" y="2465567"/>
                    <a:pt x="0" y="158834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057" tIns="325872" rIns="873058" bIns="262579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9145628-BA7F-5745-A59C-D7115B56B4CD}"/>
                </a:ext>
              </a:extLst>
            </p:cNvPr>
            <p:cNvSpPr/>
            <p:nvPr/>
          </p:nvSpPr>
          <p:spPr>
            <a:xfrm>
              <a:off x="4848014" y="2621280"/>
              <a:ext cx="2495973" cy="2495973"/>
            </a:xfrm>
            <a:custGeom>
              <a:avLst/>
              <a:gdLst>
                <a:gd name="connsiteX0" fmla="*/ 0 w 2495973"/>
                <a:gd name="connsiteY0" fmla="*/ 1247987 h 2495973"/>
                <a:gd name="connsiteX1" fmla="*/ 1247987 w 2495973"/>
                <a:gd name="connsiteY1" fmla="*/ 0 h 2495973"/>
                <a:gd name="connsiteX2" fmla="*/ 2495974 w 2495973"/>
                <a:gd name="connsiteY2" fmla="*/ 1247987 h 2495973"/>
                <a:gd name="connsiteX3" fmla="*/ 1247987 w 2495973"/>
                <a:gd name="connsiteY3" fmla="*/ 2495974 h 2495973"/>
                <a:gd name="connsiteX4" fmla="*/ 0 w 2495973"/>
                <a:gd name="connsiteY4" fmla="*/ 1247987 h 249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973" h="2495973">
                  <a:moveTo>
                    <a:pt x="0" y="1247987"/>
                  </a:moveTo>
                  <a:cubicBezTo>
                    <a:pt x="0" y="558743"/>
                    <a:pt x="558743" y="0"/>
                    <a:pt x="1247987" y="0"/>
                  </a:cubicBezTo>
                  <a:cubicBezTo>
                    <a:pt x="1937231" y="0"/>
                    <a:pt x="2495974" y="558743"/>
                    <a:pt x="2495974" y="1247987"/>
                  </a:cubicBezTo>
                  <a:cubicBezTo>
                    <a:pt x="2495974" y="1937231"/>
                    <a:pt x="1937231" y="2495974"/>
                    <a:pt x="1247987" y="2495974"/>
                  </a:cubicBezTo>
                  <a:cubicBezTo>
                    <a:pt x="558743" y="2495974"/>
                    <a:pt x="0" y="1937231"/>
                    <a:pt x="0" y="124798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0754" tIns="331318" rIns="680754" bIns="192874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B4751B-67ED-F74D-967E-58FED90E8F74}"/>
                </a:ext>
              </a:extLst>
            </p:cNvPr>
            <p:cNvSpPr/>
            <p:nvPr/>
          </p:nvSpPr>
          <p:spPr>
            <a:xfrm>
              <a:off x="5188374" y="2961640"/>
              <a:ext cx="1815253" cy="1815253"/>
            </a:xfrm>
            <a:custGeom>
              <a:avLst/>
              <a:gdLst>
                <a:gd name="connsiteX0" fmla="*/ 0 w 1815253"/>
                <a:gd name="connsiteY0" fmla="*/ 907627 h 1815253"/>
                <a:gd name="connsiteX1" fmla="*/ 907627 w 1815253"/>
                <a:gd name="connsiteY1" fmla="*/ 0 h 1815253"/>
                <a:gd name="connsiteX2" fmla="*/ 1815254 w 1815253"/>
                <a:gd name="connsiteY2" fmla="*/ 907627 h 1815253"/>
                <a:gd name="connsiteX3" fmla="*/ 907627 w 1815253"/>
                <a:gd name="connsiteY3" fmla="*/ 1815254 h 1815253"/>
                <a:gd name="connsiteX4" fmla="*/ 0 w 1815253"/>
                <a:gd name="connsiteY4" fmla="*/ 907627 h 181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253" h="1815253">
                  <a:moveTo>
                    <a:pt x="0" y="907627"/>
                  </a:moveTo>
                  <a:cubicBezTo>
                    <a:pt x="0" y="406358"/>
                    <a:pt x="406358" y="0"/>
                    <a:pt x="907627" y="0"/>
                  </a:cubicBezTo>
                  <a:cubicBezTo>
                    <a:pt x="1408896" y="0"/>
                    <a:pt x="1815254" y="406358"/>
                    <a:pt x="1815254" y="907627"/>
                  </a:cubicBezTo>
                  <a:cubicBezTo>
                    <a:pt x="1815254" y="1408896"/>
                    <a:pt x="1408896" y="1815254"/>
                    <a:pt x="907627" y="1815254"/>
                  </a:cubicBezTo>
                  <a:cubicBezTo>
                    <a:pt x="406358" y="1815254"/>
                    <a:pt x="0" y="1408896"/>
                    <a:pt x="0" y="90762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461" tIns="340699" rIns="431462" bIns="12483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5E8B482-95B3-2C4E-A3C1-88578FBB6330}"/>
                </a:ext>
              </a:extLst>
            </p:cNvPr>
            <p:cNvSpPr/>
            <p:nvPr/>
          </p:nvSpPr>
          <p:spPr>
            <a:xfrm>
              <a:off x="5528734" y="3302000"/>
              <a:ext cx="1134533" cy="1134533"/>
            </a:xfrm>
            <a:custGeom>
              <a:avLst/>
              <a:gdLst>
                <a:gd name="connsiteX0" fmla="*/ 0 w 1134533"/>
                <a:gd name="connsiteY0" fmla="*/ 567267 h 1134533"/>
                <a:gd name="connsiteX1" fmla="*/ 567267 w 1134533"/>
                <a:gd name="connsiteY1" fmla="*/ 0 h 1134533"/>
                <a:gd name="connsiteX2" fmla="*/ 1134534 w 1134533"/>
                <a:gd name="connsiteY2" fmla="*/ 567267 h 1134533"/>
                <a:gd name="connsiteX3" fmla="*/ 567267 w 1134533"/>
                <a:gd name="connsiteY3" fmla="*/ 1134534 h 1134533"/>
                <a:gd name="connsiteX4" fmla="*/ 0 w 1134533"/>
                <a:gd name="connsiteY4" fmla="*/ 567267 h 113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533" h="1134533">
                  <a:moveTo>
                    <a:pt x="0" y="567267"/>
                  </a:moveTo>
                  <a:cubicBezTo>
                    <a:pt x="0" y="253974"/>
                    <a:pt x="253974" y="0"/>
                    <a:pt x="567267" y="0"/>
                  </a:cubicBezTo>
                  <a:cubicBezTo>
                    <a:pt x="880560" y="0"/>
                    <a:pt x="1134534" y="253974"/>
                    <a:pt x="1134534" y="567267"/>
                  </a:cubicBezTo>
                  <a:cubicBezTo>
                    <a:pt x="1134534" y="880560"/>
                    <a:pt x="880560" y="1134534"/>
                    <a:pt x="567267" y="1134534"/>
                  </a:cubicBezTo>
                  <a:cubicBezTo>
                    <a:pt x="253974" y="1134534"/>
                    <a:pt x="0" y="880560"/>
                    <a:pt x="0" y="567267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533" tIns="233621" rIns="245534" bIns="7555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5F003A9-B55E-1E4C-BA65-E4F588E57622}"/>
                </a:ext>
              </a:extLst>
            </p:cNvPr>
            <p:cNvSpPr/>
            <p:nvPr/>
          </p:nvSpPr>
          <p:spPr>
            <a:xfrm>
              <a:off x="5755641" y="3528907"/>
              <a:ext cx="680719" cy="680719"/>
            </a:xfrm>
            <a:custGeom>
              <a:avLst/>
              <a:gdLst>
                <a:gd name="connsiteX0" fmla="*/ 0 w 680719"/>
                <a:gd name="connsiteY0" fmla="*/ 340360 h 680719"/>
                <a:gd name="connsiteX1" fmla="*/ 340360 w 680719"/>
                <a:gd name="connsiteY1" fmla="*/ 0 h 680719"/>
                <a:gd name="connsiteX2" fmla="*/ 680720 w 680719"/>
                <a:gd name="connsiteY2" fmla="*/ 340360 h 680719"/>
                <a:gd name="connsiteX3" fmla="*/ 340360 w 680719"/>
                <a:gd name="connsiteY3" fmla="*/ 680720 h 680719"/>
                <a:gd name="connsiteX4" fmla="*/ 0 w 680719"/>
                <a:gd name="connsiteY4" fmla="*/ 340360 h 68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19" h="680719">
                  <a:moveTo>
                    <a:pt x="0" y="340360"/>
                  </a:moveTo>
                  <a:cubicBezTo>
                    <a:pt x="0" y="152384"/>
                    <a:pt x="152384" y="0"/>
                    <a:pt x="340360" y="0"/>
                  </a:cubicBezTo>
                  <a:cubicBezTo>
                    <a:pt x="528336" y="0"/>
                    <a:pt x="680720" y="152384"/>
                    <a:pt x="680720" y="340360"/>
                  </a:cubicBezTo>
                  <a:cubicBezTo>
                    <a:pt x="680720" y="528336"/>
                    <a:pt x="528336" y="680720"/>
                    <a:pt x="340360" y="680720"/>
                  </a:cubicBezTo>
                  <a:cubicBezTo>
                    <a:pt x="152384" y="680720"/>
                    <a:pt x="0" y="528336"/>
                    <a:pt x="0" y="34036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 val="51000"/>
                </a:scheme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033" tIns="255524" rIns="185033" bIns="25552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F37F9A-2EBF-1842-A2B9-934FFC42038C}"/>
              </a:ext>
            </a:extLst>
          </p:cNvPr>
          <p:cNvGrpSpPr/>
          <p:nvPr/>
        </p:nvGrpSpPr>
        <p:grpSpPr>
          <a:xfrm>
            <a:off x="4616952" y="386079"/>
            <a:ext cx="4538133" cy="4538133"/>
            <a:chOff x="3826934" y="1600200"/>
            <a:chExt cx="4538133" cy="453813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6AB24A-7299-6949-88B2-E7F6E7AF8F61}"/>
                </a:ext>
              </a:extLst>
            </p:cNvPr>
            <p:cNvSpPr/>
            <p:nvPr/>
          </p:nvSpPr>
          <p:spPr>
            <a:xfrm>
              <a:off x="3826934" y="1600200"/>
              <a:ext cx="4538133" cy="4538133"/>
            </a:xfrm>
            <a:custGeom>
              <a:avLst/>
              <a:gdLst>
                <a:gd name="connsiteX0" fmla="*/ 0 w 4538133"/>
                <a:gd name="connsiteY0" fmla="*/ 2269067 h 4538133"/>
                <a:gd name="connsiteX1" fmla="*/ 2269067 w 4538133"/>
                <a:gd name="connsiteY1" fmla="*/ 0 h 4538133"/>
                <a:gd name="connsiteX2" fmla="*/ 4538134 w 4538133"/>
                <a:gd name="connsiteY2" fmla="*/ 2269067 h 4538133"/>
                <a:gd name="connsiteX3" fmla="*/ 2269067 w 4538133"/>
                <a:gd name="connsiteY3" fmla="*/ 4538134 h 4538133"/>
                <a:gd name="connsiteX4" fmla="*/ 0 w 4538133"/>
                <a:gd name="connsiteY4" fmla="*/ 2269067 h 45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133" h="4538133">
                  <a:moveTo>
                    <a:pt x="0" y="2269067"/>
                  </a:moveTo>
                  <a:cubicBezTo>
                    <a:pt x="0" y="1015896"/>
                    <a:pt x="1015896" y="0"/>
                    <a:pt x="2269067" y="0"/>
                  </a:cubicBezTo>
                  <a:cubicBezTo>
                    <a:pt x="3522238" y="0"/>
                    <a:pt x="4538134" y="1015896"/>
                    <a:pt x="4538134" y="2269067"/>
                  </a:cubicBezTo>
                  <a:cubicBezTo>
                    <a:pt x="4538134" y="3522238"/>
                    <a:pt x="3522238" y="4538134"/>
                    <a:pt x="2269067" y="4538134"/>
                  </a:cubicBezTo>
                  <a:cubicBezTo>
                    <a:pt x="1015896" y="4538134"/>
                    <a:pt x="0" y="3522238"/>
                    <a:pt x="0" y="226906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1959" tIns="340698" rIns="1531959" bIns="39712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54EAF09-CD2A-664D-9A7C-5D8852F40739}"/>
                </a:ext>
              </a:extLst>
            </p:cNvPr>
            <p:cNvSpPr/>
            <p:nvPr/>
          </p:nvSpPr>
          <p:spPr>
            <a:xfrm>
              <a:off x="4167294" y="1940560"/>
              <a:ext cx="3857413" cy="3857413"/>
            </a:xfrm>
            <a:custGeom>
              <a:avLst/>
              <a:gdLst>
                <a:gd name="connsiteX0" fmla="*/ 0 w 3857413"/>
                <a:gd name="connsiteY0" fmla="*/ 1928707 h 3857413"/>
                <a:gd name="connsiteX1" fmla="*/ 1928707 w 3857413"/>
                <a:gd name="connsiteY1" fmla="*/ 0 h 3857413"/>
                <a:gd name="connsiteX2" fmla="*/ 3857414 w 3857413"/>
                <a:gd name="connsiteY2" fmla="*/ 1928707 h 3857413"/>
                <a:gd name="connsiteX3" fmla="*/ 1928707 w 3857413"/>
                <a:gd name="connsiteY3" fmla="*/ 3857414 h 3857413"/>
                <a:gd name="connsiteX4" fmla="*/ 0 w 3857413"/>
                <a:gd name="connsiteY4" fmla="*/ 1928707 h 385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413" h="3857413">
                  <a:moveTo>
                    <a:pt x="0" y="1928707"/>
                  </a:moveTo>
                  <a:cubicBezTo>
                    <a:pt x="0" y="863512"/>
                    <a:pt x="863512" y="0"/>
                    <a:pt x="1928707" y="0"/>
                  </a:cubicBezTo>
                  <a:cubicBezTo>
                    <a:pt x="2993902" y="0"/>
                    <a:pt x="3857414" y="863512"/>
                    <a:pt x="3857414" y="1928707"/>
                  </a:cubicBezTo>
                  <a:cubicBezTo>
                    <a:pt x="3857414" y="2993902"/>
                    <a:pt x="2993902" y="3857414"/>
                    <a:pt x="1928707" y="3857414"/>
                  </a:cubicBezTo>
                  <a:cubicBezTo>
                    <a:pt x="863512" y="3857414"/>
                    <a:pt x="0" y="2993902"/>
                    <a:pt x="0" y="192870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3632" tIns="328482" rIns="1203632" bIns="3298689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54DB65-6AD8-C54A-AC67-A4B620593E4E}"/>
                </a:ext>
              </a:extLst>
            </p:cNvPr>
            <p:cNvSpPr/>
            <p:nvPr/>
          </p:nvSpPr>
          <p:spPr>
            <a:xfrm>
              <a:off x="4507654" y="2280920"/>
              <a:ext cx="3176693" cy="3176693"/>
            </a:xfrm>
            <a:custGeom>
              <a:avLst/>
              <a:gdLst>
                <a:gd name="connsiteX0" fmla="*/ 0 w 3176693"/>
                <a:gd name="connsiteY0" fmla="*/ 1588347 h 3176693"/>
                <a:gd name="connsiteX1" fmla="*/ 1588347 w 3176693"/>
                <a:gd name="connsiteY1" fmla="*/ 0 h 3176693"/>
                <a:gd name="connsiteX2" fmla="*/ 3176694 w 3176693"/>
                <a:gd name="connsiteY2" fmla="*/ 1588347 h 3176693"/>
                <a:gd name="connsiteX3" fmla="*/ 1588347 w 3176693"/>
                <a:gd name="connsiteY3" fmla="*/ 3176694 h 3176693"/>
                <a:gd name="connsiteX4" fmla="*/ 0 w 3176693"/>
                <a:gd name="connsiteY4" fmla="*/ 1588347 h 317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693" h="3176693">
                  <a:moveTo>
                    <a:pt x="0" y="1588347"/>
                  </a:moveTo>
                  <a:cubicBezTo>
                    <a:pt x="0" y="711127"/>
                    <a:pt x="711127" y="0"/>
                    <a:pt x="1588347" y="0"/>
                  </a:cubicBezTo>
                  <a:cubicBezTo>
                    <a:pt x="2465567" y="0"/>
                    <a:pt x="3176694" y="711127"/>
                    <a:pt x="3176694" y="1588347"/>
                  </a:cubicBezTo>
                  <a:cubicBezTo>
                    <a:pt x="3176694" y="2465567"/>
                    <a:pt x="2465567" y="3176694"/>
                    <a:pt x="1588347" y="3176694"/>
                  </a:cubicBezTo>
                  <a:cubicBezTo>
                    <a:pt x="711127" y="3176694"/>
                    <a:pt x="0" y="2465567"/>
                    <a:pt x="0" y="158834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057" tIns="325872" rIns="873058" bIns="262579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DD0A97B-510C-3045-A4C4-FC72FBF315A6}"/>
                </a:ext>
              </a:extLst>
            </p:cNvPr>
            <p:cNvSpPr/>
            <p:nvPr/>
          </p:nvSpPr>
          <p:spPr>
            <a:xfrm>
              <a:off x="4848014" y="2621280"/>
              <a:ext cx="2495973" cy="2495973"/>
            </a:xfrm>
            <a:custGeom>
              <a:avLst/>
              <a:gdLst>
                <a:gd name="connsiteX0" fmla="*/ 0 w 2495973"/>
                <a:gd name="connsiteY0" fmla="*/ 1247987 h 2495973"/>
                <a:gd name="connsiteX1" fmla="*/ 1247987 w 2495973"/>
                <a:gd name="connsiteY1" fmla="*/ 0 h 2495973"/>
                <a:gd name="connsiteX2" fmla="*/ 2495974 w 2495973"/>
                <a:gd name="connsiteY2" fmla="*/ 1247987 h 2495973"/>
                <a:gd name="connsiteX3" fmla="*/ 1247987 w 2495973"/>
                <a:gd name="connsiteY3" fmla="*/ 2495974 h 2495973"/>
                <a:gd name="connsiteX4" fmla="*/ 0 w 2495973"/>
                <a:gd name="connsiteY4" fmla="*/ 1247987 h 249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973" h="2495973">
                  <a:moveTo>
                    <a:pt x="0" y="1247987"/>
                  </a:moveTo>
                  <a:cubicBezTo>
                    <a:pt x="0" y="558743"/>
                    <a:pt x="558743" y="0"/>
                    <a:pt x="1247987" y="0"/>
                  </a:cubicBezTo>
                  <a:cubicBezTo>
                    <a:pt x="1937231" y="0"/>
                    <a:pt x="2495974" y="558743"/>
                    <a:pt x="2495974" y="1247987"/>
                  </a:cubicBezTo>
                  <a:cubicBezTo>
                    <a:pt x="2495974" y="1937231"/>
                    <a:pt x="1937231" y="2495974"/>
                    <a:pt x="1247987" y="2495974"/>
                  </a:cubicBezTo>
                  <a:cubicBezTo>
                    <a:pt x="558743" y="2495974"/>
                    <a:pt x="0" y="1937231"/>
                    <a:pt x="0" y="124798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0754" tIns="331318" rIns="680754" bIns="192874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13B44D1-9194-3C4C-9073-5ABDA065410A}"/>
                </a:ext>
              </a:extLst>
            </p:cNvPr>
            <p:cNvSpPr/>
            <p:nvPr/>
          </p:nvSpPr>
          <p:spPr>
            <a:xfrm>
              <a:off x="5188374" y="2961640"/>
              <a:ext cx="1815253" cy="1815253"/>
            </a:xfrm>
            <a:custGeom>
              <a:avLst/>
              <a:gdLst>
                <a:gd name="connsiteX0" fmla="*/ 0 w 1815253"/>
                <a:gd name="connsiteY0" fmla="*/ 907627 h 1815253"/>
                <a:gd name="connsiteX1" fmla="*/ 907627 w 1815253"/>
                <a:gd name="connsiteY1" fmla="*/ 0 h 1815253"/>
                <a:gd name="connsiteX2" fmla="*/ 1815254 w 1815253"/>
                <a:gd name="connsiteY2" fmla="*/ 907627 h 1815253"/>
                <a:gd name="connsiteX3" fmla="*/ 907627 w 1815253"/>
                <a:gd name="connsiteY3" fmla="*/ 1815254 h 1815253"/>
                <a:gd name="connsiteX4" fmla="*/ 0 w 1815253"/>
                <a:gd name="connsiteY4" fmla="*/ 907627 h 181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253" h="1815253">
                  <a:moveTo>
                    <a:pt x="0" y="907627"/>
                  </a:moveTo>
                  <a:cubicBezTo>
                    <a:pt x="0" y="406358"/>
                    <a:pt x="406358" y="0"/>
                    <a:pt x="907627" y="0"/>
                  </a:cubicBezTo>
                  <a:cubicBezTo>
                    <a:pt x="1408896" y="0"/>
                    <a:pt x="1815254" y="406358"/>
                    <a:pt x="1815254" y="907627"/>
                  </a:cubicBezTo>
                  <a:cubicBezTo>
                    <a:pt x="1815254" y="1408896"/>
                    <a:pt x="1408896" y="1815254"/>
                    <a:pt x="907627" y="1815254"/>
                  </a:cubicBezTo>
                  <a:cubicBezTo>
                    <a:pt x="406358" y="1815254"/>
                    <a:pt x="0" y="1408896"/>
                    <a:pt x="0" y="90762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461" tIns="340699" rIns="431462" bIns="12483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33BBC91-8B9F-334A-9E89-924A8502420B}"/>
                </a:ext>
              </a:extLst>
            </p:cNvPr>
            <p:cNvSpPr/>
            <p:nvPr/>
          </p:nvSpPr>
          <p:spPr>
            <a:xfrm>
              <a:off x="5528734" y="3302000"/>
              <a:ext cx="1134533" cy="1134533"/>
            </a:xfrm>
            <a:custGeom>
              <a:avLst/>
              <a:gdLst>
                <a:gd name="connsiteX0" fmla="*/ 0 w 1134533"/>
                <a:gd name="connsiteY0" fmla="*/ 567267 h 1134533"/>
                <a:gd name="connsiteX1" fmla="*/ 567267 w 1134533"/>
                <a:gd name="connsiteY1" fmla="*/ 0 h 1134533"/>
                <a:gd name="connsiteX2" fmla="*/ 1134534 w 1134533"/>
                <a:gd name="connsiteY2" fmla="*/ 567267 h 1134533"/>
                <a:gd name="connsiteX3" fmla="*/ 567267 w 1134533"/>
                <a:gd name="connsiteY3" fmla="*/ 1134534 h 1134533"/>
                <a:gd name="connsiteX4" fmla="*/ 0 w 1134533"/>
                <a:gd name="connsiteY4" fmla="*/ 567267 h 113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533" h="1134533">
                  <a:moveTo>
                    <a:pt x="0" y="567267"/>
                  </a:moveTo>
                  <a:cubicBezTo>
                    <a:pt x="0" y="253974"/>
                    <a:pt x="253974" y="0"/>
                    <a:pt x="567267" y="0"/>
                  </a:cubicBezTo>
                  <a:cubicBezTo>
                    <a:pt x="880560" y="0"/>
                    <a:pt x="1134534" y="253974"/>
                    <a:pt x="1134534" y="567267"/>
                  </a:cubicBezTo>
                  <a:cubicBezTo>
                    <a:pt x="1134534" y="880560"/>
                    <a:pt x="880560" y="1134534"/>
                    <a:pt x="567267" y="1134534"/>
                  </a:cubicBezTo>
                  <a:cubicBezTo>
                    <a:pt x="253974" y="1134534"/>
                    <a:pt x="0" y="880560"/>
                    <a:pt x="0" y="567267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533" tIns="233621" rIns="245534" bIns="7555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9769EE3-42C6-CE4A-9DA5-357FD3C2EB2B}"/>
                </a:ext>
              </a:extLst>
            </p:cNvPr>
            <p:cNvSpPr/>
            <p:nvPr/>
          </p:nvSpPr>
          <p:spPr>
            <a:xfrm>
              <a:off x="5755641" y="3528907"/>
              <a:ext cx="680719" cy="680719"/>
            </a:xfrm>
            <a:custGeom>
              <a:avLst/>
              <a:gdLst>
                <a:gd name="connsiteX0" fmla="*/ 0 w 680719"/>
                <a:gd name="connsiteY0" fmla="*/ 340360 h 680719"/>
                <a:gd name="connsiteX1" fmla="*/ 340360 w 680719"/>
                <a:gd name="connsiteY1" fmla="*/ 0 h 680719"/>
                <a:gd name="connsiteX2" fmla="*/ 680720 w 680719"/>
                <a:gd name="connsiteY2" fmla="*/ 340360 h 680719"/>
                <a:gd name="connsiteX3" fmla="*/ 340360 w 680719"/>
                <a:gd name="connsiteY3" fmla="*/ 680720 h 680719"/>
                <a:gd name="connsiteX4" fmla="*/ 0 w 680719"/>
                <a:gd name="connsiteY4" fmla="*/ 340360 h 68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19" h="680719">
                  <a:moveTo>
                    <a:pt x="0" y="340360"/>
                  </a:moveTo>
                  <a:cubicBezTo>
                    <a:pt x="0" y="152384"/>
                    <a:pt x="152384" y="0"/>
                    <a:pt x="340360" y="0"/>
                  </a:cubicBezTo>
                  <a:cubicBezTo>
                    <a:pt x="528336" y="0"/>
                    <a:pt x="680720" y="152384"/>
                    <a:pt x="680720" y="340360"/>
                  </a:cubicBezTo>
                  <a:cubicBezTo>
                    <a:pt x="680720" y="528336"/>
                    <a:pt x="528336" y="680720"/>
                    <a:pt x="340360" y="680720"/>
                  </a:cubicBezTo>
                  <a:cubicBezTo>
                    <a:pt x="152384" y="680720"/>
                    <a:pt x="0" y="528336"/>
                    <a:pt x="0" y="340360"/>
                  </a:cubicBezTo>
                  <a:close/>
                </a:path>
              </a:pathLst>
            </a:custGeom>
            <a:noFill/>
            <a:ln>
              <a:solidFill>
                <a:srgbClr val="00B050">
                  <a:alpha val="58000"/>
                </a:srgbClr>
              </a:solidFill>
              <a:prstDash val="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033" tIns="255524" rIns="185033" bIns="25552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27CBF4-B038-1F4E-9FE7-9D64BE2538E5}"/>
              </a:ext>
            </a:extLst>
          </p:cNvPr>
          <p:cNvGrpSpPr/>
          <p:nvPr/>
        </p:nvGrpSpPr>
        <p:grpSpPr>
          <a:xfrm>
            <a:off x="5356476" y="3616960"/>
            <a:ext cx="4538133" cy="4538133"/>
            <a:chOff x="3826934" y="1600200"/>
            <a:chExt cx="4538133" cy="4538133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4642416-F91B-9B4B-9B80-4F4EB6C08204}"/>
                </a:ext>
              </a:extLst>
            </p:cNvPr>
            <p:cNvSpPr/>
            <p:nvPr/>
          </p:nvSpPr>
          <p:spPr>
            <a:xfrm>
              <a:off x="3826934" y="1600200"/>
              <a:ext cx="4538133" cy="4538133"/>
            </a:xfrm>
            <a:custGeom>
              <a:avLst/>
              <a:gdLst>
                <a:gd name="connsiteX0" fmla="*/ 0 w 4538133"/>
                <a:gd name="connsiteY0" fmla="*/ 2269067 h 4538133"/>
                <a:gd name="connsiteX1" fmla="*/ 2269067 w 4538133"/>
                <a:gd name="connsiteY1" fmla="*/ 0 h 4538133"/>
                <a:gd name="connsiteX2" fmla="*/ 4538134 w 4538133"/>
                <a:gd name="connsiteY2" fmla="*/ 2269067 h 4538133"/>
                <a:gd name="connsiteX3" fmla="*/ 2269067 w 4538133"/>
                <a:gd name="connsiteY3" fmla="*/ 4538134 h 4538133"/>
                <a:gd name="connsiteX4" fmla="*/ 0 w 4538133"/>
                <a:gd name="connsiteY4" fmla="*/ 2269067 h 453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133" h="4538133">
                  <a:moveTo>
                    <a:pt x="0" y="2269067"/>
                  </a:moveTo>
                  <a:cubicBezTo>
                    <a:pt x="0" y="1015896"/>
                    <a:pt x="1015896" y="0"/>
                    <a:pt x="2269067" y="0"/>
                  </a:cubicBezTo>
                  <a:cubicBezTo>
                    <a:pt x="3522238" y="0"/>
                    <a:pt x="4538134" y="1015896"/>
                    <a:pt x="4538134" y="2269067"/>
                  </a:cubicBezTo>
                  <a:cubicBezTo>
                    <a:pt x="4538134" y="3522238"/>
                    <a:pt x="3522238" y="4538134"/>
                    <a:pt x="2269067" y="4538134"/>
                  </a:cubicBezTo>
                  <a:cubicBezTo>
                    <a:pt x="1015896" y="4538134"/>
                    <a:pt x="0" y="3522238"/>
                    <a:pt x="0" y="226906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1959" tIns="340698" rIns="1531959" bIns="397120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E0AEC96-A571-CA43-88C9-450F9D11C6D0}"/>
                </a:ext>
              </a:extLst>
            </p:cNvPr>
            <p:cNvSpPr/>
            <p:nvPr/>
          </p:nvSpPr>
          <p:spPr>
            <a:xfrm>
              <a:off x="4167294" y="1940560"/>
              <a:ext cx="3857413" cy="3857413"/>
            </a:xfrm>
            <a:custGeom>
              <a:avLst/>
              <a:gdLst>
                <a:gd name="connsiteX0" fmla="*/ 0 w 3857413"/>
                <a:gd name="connsiteY0" fmla="*/ 1928707 h 3857413"/>
                <a:gd name="connsiteX1" fmla="*/ 1928707 w 3857413"/>
                <a:gd name="connsiteY1" fmla="*/ 0 h 3857413"/>
                <a:gd name="connsiteX2" fmla="*/ 3857414 w 3857413"/>
                <a:gd name="connsiteY2" fmla="*/ 1928707 h 3857413"/>
                <a:gd name="connsiteX3" fmla="*/ 1928707 w 3857413"/>
                <a:gd name="connsiteY3" fmla="*/ 3857414 h 3857413"/>
                <a:gd name="connsiteX4" fmla="*/ 0 w 3857413"/>
                <a:gd name="connsiteY4" fmla="*/ 1928707 h 385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413" h="3857413">
                  <a:moveTo>
                    <a:pt x="0" y="1928707"/>
                  </a:moveTo>
                  <a:cubicBezTo>
                    <a:pt x="0" y="863512"/>
                    <a:pt x="863512" y="0"/>
                    <a:pt x="1928707" y="0"/>
                  </a:cubicBezTo>
                  <a:cubicBezTo>
                    <a:pt x="2993902" y="0"/>
                    <a:pt x="3857414" y="863512"/>
                    <a:pt x="3857414" y="1928707"/>
                  </a:cubicBezTo>
                  <a:cubicBezTo>
                    <a:pt x="3857414" y="2993902"/>
                    <a:pt x="2993902" y="3857414"/>
                    <a:pt x="1928707" y="3857414"/>
                  </a:cubicBezTo>
                  <a:cubicBezTo>
                    <a:pt x="863512" y="3857414"/>
                    <a:pt x="0" y="2993902"/>
                    <a:pt x="0" y="192870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3632" tIns="328482" rIns="1203632" bIns="3298689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1098350-21F8-8145-9951-4EBE3A88207D}"/>
                </a:ext>
              </a:extLst>
            </p:cNvPr>
            <p:cNvSpPr/>
            <p:nvPr/>
          </p:nvSpPr>
          <p:spPr>
            <a:xfrm>
              <a:off x="4507654" y="2280920"/>
              <a:ext cx="3176693" cy="3176693"/>
            </a:xfrm>
            <a:custGeom>
              <a:avLst/>
              <a:gdLst>
                <a:gd name="connsiteX0" fmla="*/ 0 w 3176693"/>
                <a:gd name="connsiteY0" fmla="*/ 1588347 h 3176693"/>
                <a:gd name="connsiteX1" fmla="*/ 1588347 w 3176693"/>
                <a:gd name="connsiteY1" fmla="*/ 0 h 3176693"/>
                <a:gd name="connsiteX2" fmla="*/ 3176694 w 3176693"/>
                <a:gd name="connsiteY2" fmla="*/ 1588347 h 3176693"/>
                <a:gd name="connsiteX3" fmla="*/ 1588347 w 3176693"/>
                <a:gd name="connsiteY3" fmla="*/ 3176694 h 3176693"/>
                <a:gd name="connsiteX4" fmla="*/ 0 w 3176693"/>
                <a:gd name="connsiteY4" fmla="*/ 1588347 h 317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693" h="3176693">
                  <a:moveTo>
                    <a:pt x="0" y="1588347"/>
                  </a:moveTo>
                  <a:cubicBezTo>
                    <a:pt x="0" y="711127"/>
                    <a:pt x="711127" y="0"/>
                    <a:pt x="1588347" y="0"/>
                  </a:cubicBezTo>
                  <a:cubicBezTo>
                    <a:pt x="2465567" y="0"/>
                    <a:pt x="3176694" y="711127"/>
                    <a:pt x="3176694" y="1588347"/>
                  </a:cubicBezTo>
                  <a:cubicBezTo>
                    <a:pt x="3176694" y="2465567"/>
                    <a:pt x="2465567" y="3176694"/>
                    <a:pt x="1588347" y="3176694"/>
                  </a:cubicBezTo>
                  <a:cubicBezTo>
                    <a:pt x="711127" y="3176694"/>
                    <a:pt x="0" y="2465567"/>
                    <a:pt x="0" y="158834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057" tIns="325872" rIns="873058" bIns="262579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E6A0C17-FA1B-614A-BE4E-2704CC1E335E}"/>
                </a:ext>
              </a:extLst>
            </p:cNvPr>
            <p:cNvSpPr/>
            <p:nvPr/>
          </p:nvSpPr>
          <p:spPr>
            <a:xfrm>
              <a:off x="4848014" y="2621280"/>
              <a:ext cx="2495973" cy="2495973"/>
            </a:xfrm>
            <a:custGeom>
              <a:avLst/>
              <a:gdLst>
                <a:gd name="connsiteX0" fmla="*/ 0 w 2495973"/>
                <a:gd name="connsiteY0" fmla="*/ 1247987 h 2495973"/>
                <a:gd name="connsiteX1" fmla="*/ 1247987 w 2495973"/>
                <a:gd name="connsiteY1" fmla="*/ 0 h 2495973"/>
                <a:gd name="connsiteX2" fmla="*/ 2495974 w 2495973"/>
                <a:gd name="connsiteY2" fmla="*/ 1247987 h 2495973"/>
                <a:gd name="connsiteX3" fmla="*/ 1247987 w 2495973"/>
                <a:gd name="connsiteY3" fmla="*/ 2495974 h 2495973"/>
                <a:gd name="connsiteX4" fmla="*/ 0 w 2495973"/>
                <a:gd name="connsiteY4" fmla="*/ 1247987 h 249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973" h="2495973">
                  <a:moveTo>
                    <a:pt x="0" y="1247987"/>
                  </a:moveTo>
                  <a:cubicBezTo>
                    <a:pt x="0" y="558743"/>
                    <a:pt x="558743" y="0"/>
                    <a:pt x="1247987" y="0"/>
                  </a:cubicBezTo>
                  <a:cubicBezTo>
                    <a:pt x="1937231" y="0"/>
                    <a:pt x="2495974" y="558743"/>
                    <a:pt x="2495974" y="1247987"/>
                  </a:cubicBezTo>
                  <a:cubicBezTo>
                    <a:pt x="2495974" y="1937231"/>
                    <a:pt x="1937231" y="2495974"/>
                    <a:pt x="1247987" y="2495974"/>
                  </a:cubicBezTo>
                  <a:cubicBezTo>
                    <a:pt x="558743" y="2495974"/>
                    <a:pt x="0" y="1937231"/>
                    <a:pt x="0" y="124798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0754" tIns="331318" rIns="680754" bIns="192874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558E4F0-CD81-EE4B-9412-8471E1288FAE}"/>
                </a:ext>
              </a:extLst>
            </p:cNvPr>
            <p:cNvSpPr/>
            <p:nvPr/>
          </p:nvSpPr>
          <p:spPr>
            <a:xfrm>
              <a:off x="5188374" y="2961640"/>
              <a:ext cx="1815253" cy="1815253"/>
            </a:xfrm>
            <a:custGeom>
              <a:avLst/>
              <a:gdLst>
                <a:gd name="connsiteX0" fmla="*/ 0 w 1815253"/>
                <a:gd name="connsiteY0" fmla="*/ 907627 h 1815253"/>
                <a:gd name="connsiteX1" fmla="*/ 907627 w 1815253"/>
                <a:gd name="connsiteY1" fmla="*/ 0 h 1815253"/>
                <a:gd name="connsiteX2" fmla="*/ 1815254 w 1815253"/>
                <a:gd name="connsiteY2" fmla="*/ 907627 h 1815253"/>
                <a:gd name="connsiteX3" fmla="*/ 907627 w 1815253"/>
                <a:gd name="connsiteY3" fmla="*/ 1815254 h 1815253"/>
                <a:gd name="connsiteX4" fmla="*/ 0 w 1815253"/>
                <a:gd name="connsiteY4" fmla="*/ 907627 h 181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253" h="1815253">
                  <a:moveTo>
                    <a:pt x="0" y="907627"/>
                  </a:moveTo>
                  <a:cubicBezTo>
                    <a:pt x="0" y="406358"/>
                    <a:pt x="406358" y="0"/>
                    <a:pt x="907627" y="0"/>
                  </a:cubicBezTo>
                  <a:cubicBezTo>
                    <a:pt x="1408896" y="0"/>
                    <a:pt x="1815254" y="406358"/>
                    <a:pt x="1815254" y="907627"/>
                  </a:cubicBezTo>
                  <a:cubicBezTo>
                    <a:pt x="1815254" y="1408896"/>
                    <a:pt x="1408896" y="1815254"/>
                    <a:pt x="907627" y="1815254"/>
                  </a:cubicBezTo>
                  <a:cubicBezTo>
                    <a:pt x="406358" y="1815254"/>
                    <a:pt x="0" y="1408896"/>
                    <a:pt x="0" y="90762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461" tIns="340699" rIns="431462" bIns="1248325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07E18B6-D157-554C-A7B2-DD41E8F285C8}"/>
                </a:ext>
              </a:extLst>
            </p:cNvPr>
            <p:cNvSpPr/>
            <p:nvPr/>
          </p:nvSpPr>
          <p:spPr>
            <a:xfrm>
              <a:off x="5528734" y="3302000"/>
              <a:ext cx="1134533" cy="1134533"/>
            </a:xfrm>
            <a:custGeom>
              <a:avLst/>
              <a:gdLst>
                <a:gd name="connsiteX0" fmla="*/ 0 w 1134533"/>
                <a:gd name="connsiteY0" fmla="*/ 567267 h 1134533"/>
                <a:gd name="connsiteX1" fmla="*/ 567267 w 1134533"/>
                <a:gd name="connsiteY1" fmla="*/ 0 h 1134533"/>
                <a:gd name="connsiteX2" fmla="*/ 1134534 w 1134533"/>
                <a:gd name="connsiteY2" fmla="*/ 567267 h 1134533"/>
                <a:gd name="connsiteX3" fmla="*/ 567267 w 1134533"/>
                <a:gd name="connsiteY3" fmla="*/ 1134534 h 1134533"/>
                <a:gd name="connsiteX4" fmla="*/ 0 w 1134533"/>
                <a:gd name="connsiteY4" fmla="*/ 567267 h 113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533" h="1134533">
                  <a:moveTo>
                    <a:pt x="0" y="567267"/>
                  </a:moveTo>
                  <a:cubicBezTo>
                    <a:pt x="0" y="253974"/>
                    <a:pt x="253974" y="0"/>
                    <a:pt x="567267" y="0"/>
                  </a:cubicBezTo>
                  <a:cubicBezTo>
                    <a:pt x="880560" y="0"/>
                    <a:pt x="1134534" y="253974"/>
                    <a:pt x="1134534" y="567267"/>
                  </a:cubicBezTo>
                  <a:cubicBezTo>
                    <a:pt x="1134534" y="880560"/>
                    <a:pt x="880560" y="1134534"/>
                    <a:pt x="567267" y="1134534"/>
                  </a:cubicBezTo>
                  <a:cubicBezTo>
                    <a:pt x="253974" y="1134534"/>
                    <a:pt x="0" y="880560"/>
                    <a:pt x="0" y="567267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533" tIns="233621" rIns="245534" bIns="75550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F137851-FF1C-B54F-B4A5-5DBA3E6DB598}"/>
                </a:ext>
              </a:extLst>
            </p:cNvPr>
            <p:cNvSpPr/>
            <p:nvPr/>
          </p:nvSpPr>
          <p:spPr>
            <a:xfrm>
              <a:off x="5755641" y="3528907"/>
              <a:ext cx="680719" cy="680719"/>
            </a:xfrm>
            <a:custGeom>
              <a:avLst/>
              <a:gdLst>
                <a:gd name="connsiteX0" fmla="*/ 0 w 680719"/>
                <a:gd name="connsiteY0" fmla="*/ 340360 h 680719"/>
                <a:gd name="connsiteX1" fmla="*/ 340360 w 680719"/>
                <a:gd name="connsiteY1" fmla="*/ 0 h 680719"/>
                <a:gd name="connsiteX2" fmla="*/ 680720 w 680719"/>
                <a:gd name="connsiteY2" fmla="*/ 340360 h 680719"/>
                <a:gd name="connsiteX3" fmla="*/ 340360 w 680719"/>
                <a:gd name="connsiteY3" fmla="*/ 680720 h 680719"/>
                <a:gd name="connsiteX4" fmla="*/ 0 w 680719"/>
                <a:gd name="connsiteY4" fmla="*/ 340360 h 68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19" h="680719">
                  <a:moveTo>
                    <a:pt x="0" y="340360"/>
                  </a:moveTo>
                  <a:cubicBezTo>
                    <a:pt x="0" y="152384"/>
                    <a:pt x="152384" y="0"/>
                    <a:pt x="340360" y="0"/>
                  </a:cubicBezTo>
                  <a:cubicBezTo>
                    <a:pt x="528336" y="0"/>
                    <a:pt x="680720" y="152384"/>
                    <a:pt x="680720" y="340360"/>
                  </a:cubicBezTo>
                  <a:cubicBezTo>
                    <a:pt x="680720" y="528336"/>
                    <a:pt x="528336" y="680720"/>
                    <a:pt x="340360" y="680720"/>
                  </a:cubicBezTo>
                  <a:cubicBezTo>
                    <a:pt x="152384" y="680720"/>
                    <a:pt x="0" y="528336"/>
                    <a:pt x="0" y="340360"/>
                  </a:cubicBezTo>
                  <a:close/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033" tIns="255524" rIns="185033" bIns="25552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8D891AA-4EA3-C840-995E-EE0F854D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35" y="6022213"/>
            <a:ext cx="204470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5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Nam, Sae Woo (Fed)</dc:creator>
  <cp:lastModifiedBy>Nam, Sae Woo (Fed)</cp:lastModifiedBy>
  <cp:revision>3</cp:revision>
  <dcterms:created xsi:type="dcterms:W3CDTF">2020-06-21T21:58:53Z</dcterms:created>
  <dcterms:modified xsi:type="dcterms:W3CDTF">2020-06-21T22:20:26Z</dcterms:modified>
</cp:coreProperties>
</file>