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112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D627-FD88-9C44-A7E2-26A668A25387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17F-4CA9-D44F-B8EE-1421CE7E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2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D627-FD88-9C44-A7E2-26A668A25387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17F-4CA9-D44F-B8EE-1421CE7E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0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D627-FD88-9C44-A7E2-26A668A25387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17F-4CA9-D44F-B8EE-1421CE7E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9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D627-FD88-9C44-A7E2-26A668A25387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17F-4CA9-D44F-B8EE-1421CE7E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8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D627-FD88-9C44-A7E2-26A668A25387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17F-4CA9-D44F-B8EE-1421CE7E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5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D627-FD88-9C44-A7E2-26A668A25387}" type="datetimeFigureOut">
              <a:rPr lang="en-US" smtClean="0"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17F-4CA9-D44F-B8EE-1421CE7E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D627-FD88-9C44-A7E2-26A668A25387}" type="datetimeFigureOut">
              <a:rPr lang="en-US" smtClean="0"/>
              <a:t>2/26/14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17F-4CA9-D44F-B8EE-1421CE7E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4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D627-FD88-9C44-A7E2-26A668A25387}" type="datetimeFigureOut">
              <a:rPr lang="en-US" smtClean="0"/>
              <a:t>2/26/14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17F-4CA9-D44F-B8EE-1421CE7E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2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D627-FD88-9C44-A7E2-26A668A25387}" type="datetimeFigureOut">
              <a:rPr lang="en-US" smtClean="0"/>
              <a:t>2/26/14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17F-4CA9-D44F-B8EE-1421CE7E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2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D627-FD88-9C44-A7E2-26A668A25387}" type="datetimeFigureOut">
              <a:rPr lang="en-US" smtClean="0"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17F-4CA9-D44F-B8EE-1421CE7E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7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D627-FD88-9C44-A7E2-26A668A25387}" type="datetimeFigureOut">
              <a:rPr lang="en-US" smtClean="0"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17F-4CA9-D44F-B8EE-1421CE7E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9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FD627-FD88-9C44-A7E2-26A668A25387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A217F-4CA9-D44F-B8EE-1421CE7E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6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maven-android-plugin/wiki/Sample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outrack.jetbrains.com/issue/IDEA-120298" TargetMode="Externa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quinet/android-archetypes" TargetMode="External"/><Relationship Id="rId4" Type="http://schemas.openxmlformats.org/officeDocument/2006/relationships/hyperlink" Target="https://github.com/akquinet/android-archetypes/issues/62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sabua/maven-android-sdk-deploy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Android with Maven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Heath Borders</a:t>
            </a:r>
          </a:p>
          <a:p>
            <a:r>
              <a:rPr lang="en-US" dirty="0" smtClean="0"/>
              <a:t>Staff Engineer, Jive Software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heathborders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38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7" name="Content Placeholder 6" descr="dilbert-software-demo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" t="-35180" b="-34874"/>
          <a:stretch/>
        </p:blipFill>
        <p:spPr/>
      </p:pic>
    </p:spTree>
    <p:extLst>
      <p:ext uri="{BB962C8B-B14F-4D97-AF65-F5344CB8AC3E}">
        <p14:creationId xmlns:p14="http://schemas.microsoft.com/office/powerpoint/2010/main" val="2497361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Maven: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Simplest: prebuilt and exist on maven central</a:t>
            </a:r>
          </a:p>
          <a:p>
            <a:pPr lvl="1"/>
            <a:r>
              <a:rPr lang="en-US" dirty="0" err="1" smtClean="0"/>
              <a:t>IntelliJ</a:t>
            </a:r>
            <a:r>
              <a:rPr lang="en-US" dirty="0" smtClean="0"/>
              <a:t> doesn’t consume all </a:t>
            </a:r>
            <a:r>
              <a:rPr lang="en-US" dirty="0" err="1" smtClean="0"/>
              <a:t>aar</a:t>
            </a:r>
            <a:r>
              <a:rPr lang="en-US" dirty="0" smtClean="0"/>
              <a:t> projects</a:t>
            </a:r>
          </a:p>
          <a:p>
            <a:pPr lvl="2"/>
            <a:r>
              <a:rPr lang="en-US" dirty="0" smtClean="0"/>
              <a:t>http://</a:t>
            </a:r>
            <a:r>
              <a:rPr lang="en-US" dirty="0" err="1" smtClean="0"/>
              <a:t>youtrack.jetbrains.com</a:t>
            </a:r>
            <a:r>
              <a:rPr lang="en-US" dirty="0" smtClean="0"/>
              <a:t>/issue/IDEA-120696</a:t>
            </a:r>
          </a:p>
          <a:p>
            <a:r>
              <a:rPr lang="en-US" dirty="0" smtClean="0"/>
              <a:t>Harder: </a:t>
            </a:r>
            <a:r>
              <a:rPr lang="en-US" dirty="0" err="1" smtClean="0"/>
              <a:t>mavenized</a:t>
            </a:r>
            <a:r>
              <a:rPr lang="en-US" dirty="0" smtClean="0"/>
              <a:t>, not on maven central</a:t>
            </a:r>
          </a:p>
          <a:p>
            <a:r>
              <a:rPr lang="en-US" dirty="0" err="1" smtClean="0"/>
              <a:t>Harderer</a:t>
            </a:r>
            <a:r>
              <a:rPr lang="en-US" dirty="0" smtClean="0"/>
              <a:t>: </a:t>
            </a:r>
            <a:r>
              <a:rPr lang="en-US" dirty="0" err="1" smtClean="0"/>
              <a:t>unmavenized</a:t>
            </a:r>
            <a:endParaRPr lang="en-US" dirty="0" smtClean="0"/>
          </a:p>
          <a:p>
            <a:pPr lvl="1"/>
            <a:r>
              <a:rPr lang="en-US" dirty="0" smtClean="0"/>
              <a:t>Must replicate project’s build in maven.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4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 descr="shamwow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39" t="-287" r="-43611" b="-1"/>
          <a:stretch/>
        </p:blipFill>
        <p:spPr/>
      </p:pic>
    </p:spTree>
    <p:extLst>
      <p:ext uri="{BB962C8B-B14F-4D97-AF65-F5344CB8AC3E}">
        <p14:creationId xmlns:p14="http://schemas.microsoft.com/office/powerpoint/2010/main" val="2866541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Maven: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Robolectric</a:t>
            </a:r>
            <a:endParaRPr lang="en-US" dirty="0" smtClean="0"/>
          </a:p>
          <a:p>
            <a:pPr lvl="1"/>
            <a:r>
              <a:rPr lang="en-US" dirty="0" smtClean="0"/>
              <a:t>Can be run as part of </a:t>
            </a:r>
            <a:r>
              <a:rPr lang="en-US" dirty="0" err="1" smtClean="0"/>
              <a:t>apk</a:t>
            </a:r>
            <a:r>
              <a:rPr lang="en-US" dirty="0" smtClean="0"/>
              <a:t> </a:t>
            </a:r>
            <a:r>
              <a:rPr lang="en-US" dirty="0" err="1" smtClean="0"/>
              <a:t>pom</a:t>
            </a:r>
            <a:endParaRPr lang="en-US" dirty="0" smtClean="0"/>
          </a:p>
          <a:p>
            <a:r>
              <a:rPr lang="en-US" dirty="0" smtClean="0"/>
              <a:t>Instrumentation Tests</a:t>
            </a:r>
          </a:p>
          <a:p>
            <a:pPr lvl="1"/>
            <a:r>
              <a:rPr lang="en-US" dirty="0" smtClean="0"/>
              <a:t>See android-maven-plugin samples</a:t>
            </a:r>
          </a:p>
          <a:p>
            <a:pPr lvl="1"/>
            <a:r>
              <a:rPr lang="en-US" sz="2000" dirty="0" smtClean="0">
                <a:hlinkClick r:id="rId2"/>
              </a:rPr>
              <a:t>https://code.google.com/p/maven-android-plugin/wiki/Samples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 descr="mr-t-demo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93" r="-18282"/>
          <a:stretch/>
        </p:blipFill>
        <p:spPr/>
      </p:pic>
    </p:spTree>
    <p:extLst>
      <p:ext uri="{BB962C8B-B14F-4D97-AF65-F5344CB8AC3E}">
        <p14:creationId xmlns:p14="http://schemas.microsoft.com/office/powerpoint/2010/main" val="3844903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work well with Eclipse</a:t>
            </a:r>
          </a:p>
          <a:p>
            <a:pPr lvl="1"/>
            <a:r>
              <a:rPr lang="en-US" dirty="0" smtClean="0"/>
              <a:t>m2eclipse is missing plugins for some Android goals</a:t>
            </a:r>
          </a:p>
          <a:p>
            <a:r>
              <a:rPr lang="en-US" dirty="0" smtClean="0"/>
              <a:t>Downloads the internet</a:t>
            </a:r>
          </a:p>
          <a:p>
            <a:r>
              <a:rPr lang="en-US" dirty="0" err="1" smtClean="0"/>
              <a:t>IntelliJ</a:t>
            </a:r>
            <a:r>
              <a:rPr lang="en-US" dirty="0" smtClean="0"/>
              <a:t> support is only 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72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Questions???</a:t>
            </a:r>
            <a:endParaRPr lang="en-US" dirty="0"/>
          </a:p>
        </p:txBody>
      </p:sp>
      <p:pic>
        <p:nvPicPr>
          <p:cNvPr id="4" name="Content Placeholder 3" descr="The_Riddler_(BF)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050" t="1" r="-58335" b="-6"/>
          <a:stretch/>
        </p:blipFill>
        <p:spPr/>
      </p:pic>
    </p:spTree>
    <p:extLst>
      <p:ext uri="{BB962C8B-B14F-4D97-AF65-F5344CB8AC3E}">
        <p14:creationId xmlns:p14="http://schemas.microsoft.com/office/powerpoint/2010/main" val="98132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Ant?</a:t>
            </a:r>
          </a:p>
          <a:p>
            <a:r>
              <a:rPr lang="en-US" dirty="0" smtClean="0"/>
              <a:t>Why not </a:t>
            </a:r>
            <a:r>
              <a:rPr lang="en-US" dirty="0" err="1" smtClean="0"/>
              <a:t>gradle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Maven?</a:t>
            </a:r>
          </a:p>
          <a:p>
            <a:r>
              <a:rPr lang="en-US" dirty="0" smtClean="0"/>
              <a:t>How to Maven</a:t>
            </a:r>
          </a:p>
          <a:p>
            <a:r>
              <a:rPr lang="en-US" dirty="0" smtClean="0"/>
              <a:t>Limitations of Maven</a:t>
            </a:r>
            <a:endParaRPr lang="en-US" dirty="0"/>
          </a:p>
        </p:txBody>
      </p:sp>
      <p:pic>
        <p:nvPicPr>
          <p:cNvPr id="4" name="Picture 3" descr="google map 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587" y="1600200"/>
            <a:ext cx="2855213" cy="285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1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not Ant?</a:t>
            </a:r>
            <a:endParaRPr lang="en-US" dirty="0"/>
          </a:p>
        </p:txBody>
      </p:sp>
      <p:pic>
        <p:nvPicPr>
          <p:cNvPr id="4" name="Content Placeholder 3" descr="Default.+Good+ol+Homer_e5e2b6_486516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" b="1355"/>
          <a:stretch>
            <a:fillRect/>
          </a:stretch>
        </p:blipFill>
        <p:spPr>
          <a:xfrm>
            <a:off x="2073747" y="3400750"/>
            <a:ext cx="4955643" cy="2725413"/>
          </a:xfrm>
        </p:spPr>
      </p:pic>
      <p:sp>
        <p:nvSpPr>
          <p:cNvPr id="5" name="TextBox 4"/>
          <p:cNvSpPr txBox="1"/>
          <p:nvPr/>
        </p:nvSpPr>
        <p:spPr>
          <a:xfrm>
            <a:off x="2421539" y="1807994"/>
            <a:ext cx="4283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Eclipse and </a:t>
            </a:r>
            <a:r>
              <a:rPr lang="en-US" sz="3600" dirty="0" err="1" smtClean="0"/>
              <a:t>IntelliJ’s</a:t>
            </a:r>
            <a:r>
              <a:rPr lang="en-US" sz="3600" dirty="0" smtClean="0"/>
              <a:t> default build system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5337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Eclipse, </a:t>
            </a:r>
            <a:r>
              <a:rPr lang="en-US" dirty="0" err="1" smtClean="0"/>
              <a:t>IntelliJ</a:t>
            </a:r>
            <a:r>
              <a:rPr lang="en-US" dirty="0" smtClean="0"/>
              <a:t> didn’t synchronize with </a:t>
            </a:r>
            <a:r>
              <a:rPr lang="en-US" dirty="0" err="1" smtClean="0"/>
              <a:t>build.xml</a:t>
            </a:r>
            <a:r>
              <a:rPr lang="en-US" dirty="0" smtClean="0"/>
              <a:t> changes</a:t>
            </a:r>
          </a:p>
          <a:p>
            <a:r>
              <a:rPr lang="en-US" dirty="0" smtClean="0"/>
              <a:t>Need to set up Ivy for dependency management</a:t>
            </a:r>
          </a:p>
        </p:txBody>
      </p:sp>
      <p:pic>
        <p:nvPicPr>
          <p:cNvPr id="4" name="Picture 3" descr="synchroniz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79" y="3626749"/>
            <a:ext cx="3858684" cy="263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5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</a:t>
            </a:r>
            <a:r>
              <a:rPr lang="en-US" dirty="0" err="1" smtClean="0"/>
              <a:t>gradle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know groovy</a:t>
            </a:r>
          </a:p>
          <a:p>
            <a:r>
              <a:rPr lang="en-US" dirty="0" smtClean="0"/>
              <a:t>Can’t run individual </a:t>
            </a:r>
            <a:r>
              <a:rPr lang="en-US" dirty="0" err="1" smtClean="0"/>
              <a:t>robolectric</a:t>
            </a:r>
            <a:r>
              <a:rPr lang="en-US" dirty="0" smtClean="0"/>
              <a:t> tests from </a:t>
            </a:r>
            <a:r>
              <a:rPr lang="en-US" dirty="0" err="1" smtClean="0"/>
              <a:t>IntelliJ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hlinkClick r:id="rId2"/>
              </a:rPr>
              <a:t>http://youtrack.jetbrains.com/issue/IDEA-120298</a:t>
            </a:r>
            <a:endParaRPr lang="en-US" dirty="0" smtClean="0"/>
          </a:p>
        </p:txBody>
      </p:sp>
      <p:pic>
        <p:nvPicPr>
          <p:cNvPr id="4" name="Picture 3" descr="sad-ca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661" y="4121795"/>
            <a:ext cx="1696410" cy="227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8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gradle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Hotness</a:t>
            </a:r>
          </a:p>
          <a:p>
            <a:r>
              <a:rPr lang="en-US" dirty="0" smtClean="0"/>
              <a:t>Supports multiple build variants</a:t>
            </a:r>
          </a:p>
          <a:p>
            <a:r>
              <a:rPr lang="en-US" dirty="0" smtClean="0"/>
              <a:t>Supports groovy</a:t>
            </a:r>
          </a:p>
          <a:p>
            <a:r>
              <a:rPr lang="en-US" dirty="0" smtClean="0"/>
              <a:t>Default for Android Studio</a:t>
            </a:r>
          </a:p>
          <a:p>
            <a:r>
              <a:rPr lang="en-US" dirty="0" smtClean="0"/>
              <a:t>Supports Maven dependencies</a:t>
            </a:r>
            <a:endParaRPr lang="en-US" dirty="0"/>
          </a:p>
        </p:txBody>
      </p:sp>
      <p:pic>
        <p:nvPicPr>
          <p:cNvPr id="4" name="Picture 3" descr="VanillaHappyCa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822" y="3093403"/>
            <a:ext cx="2080260" cy="30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3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Maven?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 Dependency Management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&lt;dependency&gt;</a:t>
            </a:r>
          </a:p>
          <a:p>
            <a:pPr marL="0" indent="0">
              <a:buNone/>
            </a:pPr>
            <a:r>
              <a:rPr lang="en-US" sz="2600" dirty="0" smtClean="0"/>
              <a:t>  &lt;</a:t>
            </a:r>
            <a:r>
              <a:rPr lang="en-US" sz="2600" dirty="0" err="1" smtClean="0"/>
              <a:t>groupId</a:t>
            </a:r>
            <a:r>
              <a:rPr lang="en-US" sz="2600" dirty="0" smtClean="0"/>
              <a:t>&gt;</a:t>
            </a:r>
            <a:r>
              <a:rPr lang="en-US" sz="2600" dirty="0" err="1" smtClean="0"/>
              <a:t>org.springframework.android</a:t>
            </a:r>
            <a:r>
              <a:rPr lang="en-US" sz="2600" dirty="0" smtClean="0"/>
              <a:t>&lt;/</a:t>
            </a:r>
            <a:r>
              <a:rPr lang="en-US" sz="2600" dirty="0" err="1" smtClean="0"/>
              <a:t>groupId</a:t>
            </a:r>
            <a:r>
              <a:rPr lang="en-US" sz="2600" dirty="0" smtClean="0"/>
              <a:t>&gt;</a:t>
            </a:r>
          </a:p>
          <a:p>
            <a:pPr marL="0" indent="0">
              <a:buNone/>
            </a:pPr>
            <a:r>
              <a:rPr lang="en-US" sz="2600" dirty="0" smtClean="0"/>
              <a:t>  &lt;</a:t>
            </a:r>
            <a:r>
              <a:rPr lang="en-US" sz="2600" dirty="0" err="1" smtClean="0"/>
              <a:t>artifactId</a:t>
            </a:r>
            <a:r>
              <a:rPr lang="en-US" sz="2600" dirty="0" smtClean="0"/>
              <a:t>&gt;spring-android-rest-template&lt;/</a:t>
            </a:r>
            <a:r>
              <a:rPr lang="en-US" sz="2600" dirty="0" err="1" smtClean="0"/>
              <a:t>artifactId</a:t>
            </a:r>
            <a:r>
              <a:rPr lang="en-US" sz="2600" dirty="0" smtClean="0"/>
              <a:t>&gt;</a:t>
            </a:r>
          </a:p>
          <a:p>
            <a:pPr marL="0" indent="0">
              <a:buNone/>
            </a:pPr>
            <a:r>
              <a:rPr lang="en-US" sz="2600" dirty="0" smtClean="0"/>
              <a:t>  &lt;version&gt;1.0.1.RELEASE&lt;/version&gt;</a:t>
            </a:r>
          </a:p>
          <a:p>
            <a:pPr marL="0" indent="0">
              <a:buNone/>
            </a:pPr>
            <a:r>
              <a:rPr lang="en-US" sz="2600" dirty="0" smtClean="0"/>
              <a:t>&lt;/dependency&gt;</a:t>
            </a:r>
            <a:endParaRPr lang="en-US" sz="2600" dirty="0"/>
          </a:p>
        </p:txBody>
      </p:sp>
      <p:pic>
        <p:nvPicPr>
          <p:cNvPr id="4" name="Picture 3" descr="dependenc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377" y="4751194"/>
            <a:ext cx="2592038" cy="21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34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Maven?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 established, supported</a:t>
            </a:r>
          </a:p>
          <a:p>
            <a:r>
              <a:rPr lang="en-US" dirty="0" smtClean="0"/>
              <a:t>Everything is a plugin</a:t>
            </a:r>
          </a:p>
          <a:p>
            <a:r>
              <a:rPr lang="en-US" dirty="0" smtClean="0"/>
              <a:t>Great </a:t>
            </a:r>
            <a:r>
              <a:rPr lang="en-US" dirty="0" err="1" smtClean="0"/>
              <a:t>IntelliJ</a:t>
            </a:r>
            <a:r>
              <a:rPr lang="en-US" dirty="0" smtClean="0"/>
              <a:t> Support</a:t>
            </a:r>
            <a:endParaRPr lang="en-US" dirty="0"/>
          </a:p>
          <a:p>
            <a:r>
              <a:rPr lang="en-US" dirty="0" smtClean="0"/>
              <a:t>Great Android plugin</a:t>
            </a:r>
          </a:p>
          <a:p>
            <a:r>
              <a:rPr lang="en-US" dirty="0" smtClean="0"/>
              <a:t>Decent Android archetypes</a:t>
            </a:r>
          </a:p>
        </p:txBody>
      </p:sp>
      <p:pic>
        <p:nvPicPr>
          <p:cNvPr id="4" name="Picture 3" descr="plug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617" y="2027542"/>
            <a:ext cx="2135141" cy="25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9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Maven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Maven 3.1.1 (Latest)</a:t>
            </a:r>
          </a:p>
          <a:p>
            <a:pPr lvl="1"/>
            <a:r>
              <a:rPr lang="en-US" dirty="0" err="1" smtClean="0"/>
              <a:t>mvn</a:t>
            </a:r>
            <a:r>
              <a:rPr lang="en-US" dirty="0" smtClean="0"/>
              <a:t> --version</a:t>
            </a:r>
          </a:p>
          <a:p>
            <a:r>
              <a:rPr lang="en-US" dirty="0" smtClean="0"/>
              <a:t>Maven Android </a:t>
            </a:r>
            <a:r>
              <a:rPr lang="en-US" dirty="0" err="1" smtClean="0"/>
              <a:t>Deployer</a:t>
            </a:r>
            <a:endParaRPr lang="en-US" dirty="0" smtClean="0"/>
          </a:p>
          <a:p>
            <a:pPr lvl="1"/>
            <a:r>
              <a:rPr lang="en-US" sz="2000" dirty="0" smtClean="0">
                <a:hlinkClick r:id="rId2"/>
              </a:rPr>
              <a:t>https://github.com/mosabua/maven-android-sdk-deployer</a:t>
            </a:r>
            <a:endParaRPr lang="en-US" sz="2000" dirty="0" smtClean="0"/>
          </a:p>
          <a:p>
            <a:r>
              <a:rPr lang="en-US" dirty="0" smtClean="0"/>
              <a:t>Maven Android Archetypes</a:t>
            </a:r>
          </a:p>
          <a:p>
            <a:pPr lvl="1"/>
            <a:r>
              <a:rPr lang="en-US" sz="2000" dirty="0" smtClean="0">
                <a:hlinkClick r:id="rId3"/>
              </a:rPr>
              <a:t>https://github.com/akquinet/android-archetypes</a:t>
            </a:r>
          </a:p>
          <a:p>
            <a:pPr lvl="1"/>
            <a:r>
              <a:rPr lang="en-US" sz="2000" dirty="0" smtClean="0"/>
              <a:t>Review </a:t>
            </a:r>
            <a:r>
              <a:rPr lang="en-US" sz="2000" dirty="0" err="1" smtClean="0"/>
              <a:t>pom.xml</a:t>
            </a:r>
            <a:r>
              <a:rPr lang="en-US" sz="2000" dirty="0" smtClean="0"/>
              <a:t> and update dependencies to match maven-android-</a:t>
            </a:r>
            <a:r>
              <a:rPr lang="en-US" sz="2000" dirty="0" err="1" smtClean="0"/>
              <a:t>deployer</a:t>
            </a:r>
            <a:endParaRPr lang="en-US" sz="2000" dirty="0" smtClean="0"/>
          </a:p>
          <a:p>
            <a:pPr lvl="2"/>
            <a:r>
              <a:rPr lang="en-US" sz="1600" dirty="0" smtClean="0">
                <a:hlinkClick r:id="rId4"/>
              </a:rPr>
              <a:t>https://github.com/akquinet/android-archetypes/issues/62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7653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365</Words>
  <Application>Microsoft Macintosh PowerPoint</Application>
  <PresentationFormat>On-screen Show (4:3)</PresentationFormat>
  <Paragraphs>70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Building Android with Maven</vt:lpstr>
      <vt:lpstr>Roadmap</vt:lpstr>
      <vt:lpstr>Why not Ant?</vt:lpstr>
      <vt:lpstr>Why not Ant?</vt:lpstr>
      <vt:lpstr>Why not gradle?</vt:lpstr>
      <vt:lpstr>Why gradle?</vt:lpstr>
      <vt:lpstr>Why Maven?</vt:lpstr>
      <vt:lpstr>Why Maven?</vt:lpstr>
      <vt:lpstr>How to Maven Basics</vt:lpstr>
      <vt:lpstr>Demo</vt:lpstr>
      <vt:lpstr>How to Maven: Libraries</vt:lpstr>
      <vt:lpstr>Demo</vt:lpstr>
      <vt:lpstr>How to Maven: Testing</vt:lpstr>
      <vt:lpstr>Demo</vt:lpstr>
      <vt:lpstr>Limitations of Maven</vt:lpstr>
      <vt:lpstr>Questions???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Android with Maven</dc:title>
  <dc:creator>Heath Borders</dc:creator>
  <cp:lastModifiedBy>Heath Borders</cp:lastModifiedBy>
  <cp:revision>11</cp:revision>
  <dcterms:created xsi:type="dcterms:W3CDTF">2014-02-27T04:55:57Z</dcterms:created>
  <dcterms:modified xsi:type="dcterms:W3CDTF">2014-02-27T10:43:58Z</dcterms:modified>
</cp:coreProperties>
</file>