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73" r:id="rId10"/>
    <p:sldId id="267" r:id="rId11"/>
    <p:sldId id="268" r:id="rId12"/>
    <p:sldId id="262" r:id="rId13"/>
    <p:sldId id="269" r:id="rId14"/>
    <p:sldId id="270" r:id="rId15"/>
    <p:sldId id="263" r:id="rId16"/>
    <p:sldId id="261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3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0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5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7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4074A-4590-4920-BBB1-05C042C632D8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C3FBF-B17D-486B-9289-9663FB6C1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3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 CENG351 FALL </a:t>
            </a:r>
            <a:r>
              <a:rPr lang="en-US" dirty="0" smtClean="0"/>
              <a:t>201</a:t>
            </a:r>
            <a:r>
              <a:rPr lang="tr-TR" dirty="0" smtClean="0"/>
              <a:t>6</a:t>
            </a:r>
            <a:br>
              <a:rPr lang="tr-TR" dirty="0" smtClean="0"/>
            </a:br>
            <a:r>
              <a:rPr lang="en-US" dirty="0" smtClean="0"/>
              <a:t>Programming </a:t>
            </a:r>
            <a:r>
              <a:rPr lang="en-US" dirty="0" smtClean="0"/>
              <a:t>Assignment</a:t>
            </a:r>
            <a:r>
              <a:rPr lang="tr-TR" dirty="0" smtClean="0"/>
              <a:t> </a:t>
            </a:r>
            <a:r>
              <a:rPr lang="en-US" dirty="0" smtClean="0"/>
              <a:t>1 </a:t>
            </a:r>
            <a:r>
              <a:rPr lang="en-US" dirty="0"/>
              <a:t>Recitation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ALPEREN DALKIRAN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</a:t>
            </a:r>
            <a:r>
              <a:rPr lang="tr-TR" dirty="0" smtClean="0"/>
              <a:t> </a:t>
            </a:r>
            <a:r>
              <a:rPr lang="en-US" dirty="0" smtClean="0"/>
              <a:t>Programming Concepts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Object</a:t>
            </a:r>
            <a:r>
              <a:rPr lang="tr-TR" b="1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state(attributes)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behavior(methods</a:t>
            </a:r>
            <a:r>
              <a:rPr lang="en-US" dirty="0"/>
              <a:t>)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model the</a:t>
            </a:r>
            <a:r>
              <a:rPr lang="tr-TR" dirty="0" smtClean="0"/>
              <a:t> </a:t>
            </a:r>
            <a:r>
              <a:rPr lang="en-US" dirty="0" smtClean="0"/>
              <a:t>real-World</a:t>
            </a:r>
            <a:r>
              <a:rPr lang="tr-TR" dirty="0" smtClean="0"/>
              <a:t> </a:t>
            </a:r>
            <a:r>
              <a:rPr lang="en-US" dirty="0" smtClean="0"/>
              <a:t>objects</a:t>
            </a:r>
            <a:r>
              <a:rPr lang="en-US" dirty="0"/>
              <a:t>.</a:t>
            </a:r>
          </a:p>
          <a:p>
            <a:r>
              <a:rPr lang="en-US" dirty="0" smtClean="0"/>
              <a:t>Getting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setting</a:t>
            </a:r>
            <a:r>
              <a:rPr lang="tr-TR" dirty="0" smtClean="0"/>
              <a:t> </a:t>
            </a:r>
            <a:r>
              <a:rPr lang="en-US" dirty="0" smtClean="0"/>
              <a:t>state</a:t>
            </a:r>
            <a:r>
              <a:rPr lang="tr-TR" dirty="0" smtClean="0"/>
              <a:t> </a:t>
            </a:r>
            <a:r>
              <a:rPr lang="en-US" dirty="0" smtClean="0"/>
              <a:t>through</a:t>
            </a:r>
            <a:r>
              <a:rPr lang="tr-TR" dirty="0" smtClean="0"/>
              <a:t> </a:t>
            </a:r>
            <a:r>
              <a:rPr lang="en-US" dirty="0" smtClean="0"/>
              <a:t>methods</a:t>
            </a:r>
            <a:r>
              <a:rPr lang="tr-TR" dirty="0" smtClean="0"/>
              <a:t> </a:t>
            </a:r>
            <a:r>
              <a:rPr lang="en-US" dirty="0" smtClean="0"/>
              <a:t>is known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b="1" dirty="0"/>
              <a:t>Data Encapsulation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tr-TR" b="1" dirty="0" smtClean="0"/>
              <a:t> </a:t>
            </a:r>
            <a:r>
              <a:rPr lang="en-US" dirty="0" smtClean="0"/>
              <a:t>is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prototype</a:t>
            </a:r>
            <a:r>
              <a:rPr lang="tr-TR" dirty="0" smtClean="0"/>
              <a:t>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an object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created.</a:t>
            </a:r>
          </a:p>
          <a:p>
            <a:r>
              <a:rPr lang="en-US" b="1" dirty="0" smtClean="0"/>
              <a:t>Inheritance</a:t>
            </a:r>
            <a:r>
              <a:rPr lang="en-US" b="1" dirty="0"/>
              <a:t>: </a:t>
            </a:r>
            <a:r>
              <a:rPr lang="en-US" dirty="0"/>
              <a:t>A </a:t>
            </a:r>
            <a:r>
              <a:rPr lang="en-US" dirty="0" smtClean="0"/>
              <a:t>class</a:t>
            </a:r>
            <a:r>
              <a:rPr lang="tr-TR" dirty="0" smtClean="0"/>
              <a:t> </a:t>
            </a:r>
            <a:r>
              <a:rPr lang="en-US" dirty="0" smtClean="0"/>
              <a:t>can inherit</a:t>
            </a:r>
            <a:r>
              <a:rPr lang="tr-TR" dirty="0" smtClean="0"/>
              <a:t>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state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behavior</a:t>
            </a:r>
            <a:r>
              <a:rPr lang="tr-TR" dirty="0" smtClean="0"/>
              <a:t>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its</a:t>
            </a:r>
            <a:r>
              <a:rPr lang="tr-TR" dirty="0" smtClean="0"/>
              <a:t> </a:t>
            </a:r>
            <a:r>
              <a:rPr lang="en-US" dirty="0" smtClean="0"/>
              <a:t>s</a:t>
            </a:r>
            <a:r>
              <a:rPr lang="tr-TR" dirty="0" smtClean="0"/>
              <a:t>u</a:t>
            </a:r>
            <a:r>
              <a:rPr lang="en-US" dirty="0" smtClean="0"/>
              <a:t>per</a:t>
            </a:r>
            <a:r>
              <a:rPr lang="tr-TR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.</a:t>
            </a:r>
          </a:p>
          <a:p>
            <a:r>
              <a:rPr lang="en-US" b="1" dirty="0" smtClean="0"/>
              <a:t>An </a:t>
            </a:r>
            <a:r>
              <a:rPr lang="en-US" b="1" dirty="0" smtClean="0"/>
              <a:t>Interface</a:t>
            </a:r>
            <a:r>
              <a:rPr lang="tr-TR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contract, a </a:t>
            </a:r>
            <a:r>
              <a:rPr lang="en-US" dirty="0" smtClean="0"/>
              <a:t>class</a:t>
            </a:r>
            <a:r>
              <a:rPr lang="tr-TR" dirty="0" smtClean="0"/>
              <a:t> </a:t>
            </a:r>
            <a:r>
              <a:rPr lang="en-US" dirty="0" smtClean="0"/>
              <a:t>has to</a:t>
            </a:r>
            <a:r>
              <a:rPr lang="tr-TR" dirty="0" smtClean="0"/>
              <a:t> </a:t>
            </a:r>
            <a:r>
              <a:rPr lang="en-US" dirty="0" smtClean="0"/>
              <a:t>obey</a:t>
            </a:r>
            <a:r>
              <a:rPr lang="tr-TR" dirty="0" smtClean="0"/>
              <a:t> </a:t>
            </a:r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class</a:t>
            </a:r>
            <a:r>
              <a:rPr lang="tr-TR" dirty="0" smtClean="0"/>
              <a:t> </a:t>
            </a:r>
            <a:r>
              <a:rPr lang="en-US" dirty="0" smtClean="0"/>
              <a:t>implements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interface</a:t>
            </a:r>
            <a:r>
              <a:rPr lang="en-US" dirty="0"/>
              <a:t>. </a:t>
            </a:r>
          </a:p>
          <a:p>
            <a:r>
              <a:rPr lang="en-US" dirty="0" smtClean="0"/>
              <a:t>Package</a:t>
            </a:r>
            <a:r>
              <a:rPr lang="en-US" dirty="0"/>
              <a:t>: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namespace </a:t>
            </a:r>
            <a:r>
              <a:rPr lang="en-US" dirty="0"/>
              <a:t>for organizing classes and interfaces.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Oriented</a:t>
            </a:r>
            <a:r>
              <a:rPr lang="tr-TR" dirty="0" smtClean="0"/>
              <a:t> </a:t>
            </a:r>
            <a:r>
              <a:rPr lang="en-US" dirty="0" smtClean="0"/>
              <a:t>Programming </a:t>
            </a:r>
            <a:r>
              <a:rPr lang="en-US" dirty="0"/>
              <a:t>Concepts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smtClean="0"/>
              <a:t>Polymorphism</a:t>
            </a:r>
            <a:r>
              <a:rPr lang="tr-TR" b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ability of an object to take on many forms. </a:t>
            </a:r>
          </a:p>
          <a:p>
            <a:r>
              <a:rPr lang="en-US" dirty="0" smtClean="0"/>
              <a:t>The </a:t>
            </a:r>
            <a:r>
              <a:rPr lang="en-US" dirty="0"/>
              <a:t>most common use of polymorphism in OOP occurs when a parent class reference is used to refer to a child class object.</a:t>
            </a:r>
          </a:p>
          <a:p>
            <a:r>
              <a:rPr lang="en-US" dirty="0" smtClean="0"/>
              <a:t>A </a:t>
            </a:r>
            <a:r>
              <a:rPr lang="en-US" dirty="0"/>
              <a:t>class can extend only one class, but implement many interfaces.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3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MySQL, the most popular Open Source SQL database management system.</a:t>
            </a:r>
          </a:p>
          <a:p>
            <a:r>
              <a:rPr lang="en-US" dirty="0" smtClean="0"/>
              <a:t>MySQL</a:t>
            </a:r>
            <a:r>
              <a:rPr lang="tr-TR" dirty="0" smtClean="0"/>
              <a:t> </a:t>
            </a:r>
            <a:r>
              <a:rPr lang="en-US" dirty="0" smtClean="0"/>
              <a:t>is developed, distributed, and supported by Oracle Corporation.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2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MySQL</a:t>
            </a:r>
            <a:r>
              <a:rPr lang="tr-TR" dirty="0" smtClean="0"/>
              <a:t> </a:t>
            </a:r>
            <a:r>
              <a:rPr lang="en-US" dirty="0" smtClean="0"/>
              <a:t>databases</a:t>
            </a:r>
            <a:r>
              <a:rPr lang="tr-TR" dirty="0" smtClean="0"/>
              <a:t>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relational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1.Data is in </a:t>
            </a:r>
            <a:r>
              <a:rPr lang="en-US" dirty="0" smtClean="0"/>
              <a:t>separate</a:t>
            </a:r>
            <a:r>
              <a:rPr lang="tr-TR" dirty="0" smtClean="0"/>
              <a:t> </a:t>
            </a:r>
            <a:r>
              <a:rPr lang="en-US" dirty="0" smtClean="0"/>
              <a:t>tables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2.You</a:t>
            </a:r>
            <a:r>
              <a:rPr lang="tr-TR" dirty="0" smtClean="0"/>
              <a:t> </a:t>
            </a:r>
            <a:r>
              <a:rPr lang="en-US" dirty="0" smtClean="0"/>
              <a:t>set up</a:t>
            </a:r>
            <a:r>
              <a:rPr lang="tr-TR" dirty="0" smtClean="0"/>
              <a:t> </a:t>
            </a:r>
            <a:r>
              <a:rPr lang="en-US" dirty="0" smtClean="0"/>
              <a:t>rules</a:t>
            </a:r>
            <a:r>
              <a:rPr lang="tr-TR" dirty="0" smtClean="0"/>
              <a:t>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governing</a:t>
            </a:r>
            <a:r>
              <a:rPr lang="tr-TR" dirty="0" smtClean="0"/>
              <a:t>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relationships</a:t>
            </a:r>
            <a:r>
              <a:rPr lang="tr-TR" dirty="0" smtClean="0"/>
              <a:t> </a:t>
            </a:r>
            <a:r>
              <a:rPr lang="en-US" dirty="0" smtClean="0"/>
              <a:t>between</a:t>
            </a:r>
            <a:r>
              <a:rPr lang="tr-TR" dirty="0" smtClean="0"/>
              <a:t>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fields: </a:t>
            </a:r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/>
              <a:t>one-to-one, </a:t>
            </a:r>
          </a:p>
          <a:p>
            <a:pPr marL="0" indent="0">
              <a:buNone/>
            </a:pPr>
            <a:r>
              <a:rPr lang="en-US" dirty="0"/>
              <a:t>one-to-many, </a:t>
            </a:r>
          </a:p>
          <a:p>
            <a:pPr marL="0" indent="0">
              <a:buNone/>
            </a:pPr>
            <a:r>
              <a:rPr lang="en-US" dirty="0"/>
              <a:t>many-to-many</a:t>
            </a:r>
          </a:p>
          <a:p>
            <a:pPr marL="0" indent="0">
              <a:buNone/>
            </a:pPr>
            <a:r>
              <a:rPr lang="en-US" dirty="0"/>
              <a:t>unique, </a:t>
            </a:r>
          </a:p>
          <a:p>
            <a:pPr marL="0" indent="0">
              <a:buNone/>
            </a:pPr>
            <a:r>
              <a:rPr lang="en-US" dirty="0"/>
              <a:t>required or </a:t>
            </a:r>
          </a:p>
          <a:p>
            <a:pPr marL="0" indent="0">
              <a:buNone/>
            </a:pPr>
            <a:r>
              <a:rPr lang="en-US" dirty="0" smtClean="0"/>
              <a:t>optional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6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960120"/>
            <a:ext cx="10515600" cy="730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</a:t>
            </a:r>
            <a:r>
              <a:rPr lang="tr-TR" dirty="0" smtClean="0"/>
              <a:t> </a:t>
            </a:r>
            <a:r>
              <a:rPr lang="en-US" dirty="0" smtClean="0"/>
              <a:t>connect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MySQL</a:t>
            </a:r>
            <a:r>
              <a:rPr lang="tr-TR" dirty="0" smtClean="0"/>
              <a:t> </a:t>
            </a:r>
            <a:r>
              <a:rPr lang="en-US" dirty="0" smtClean="0"/>
              <a:t>Server through</a:t>
            </a:r>
            <a:r>
              <a:rPr lang="tr-TR" dirty="0" smtClean="0"/>
              <a:t> </a:t>
            </a:r>
            <a:r>
              <a:rPr lang="en-US" dirty="0" smtClean="0"/>
              <a:t>Java Class?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You</a:t>
            </a:r>
            <a:r>
              <a:rPr lang="tr-TR" dirty="0" smtClean="0"/>
              <a:t> </a:t>
            </a:r>
            <a:r>
              <a:rPr lang="en-US" dirty="0" smtClean="0"/>
              <a:t>need</a:t>
            </a:r>
            <a:r>
              <a:rPr lang="tr-TR" dirty="0" smtClean="0"/>
              <a:t> </a:t>
            </a:r>
            <a:r>
              <a:rPr lang="en-US" dirty="0" smtClean="0"/>
              <a:t>a MySQL</a:t>
            </a:r>
            <a:r>
              <a:rPr lang="tr-TR" dirty="0" smtClean="0"/>
              <a:t> </a:t>
            </a:r>
            <a:r>
              <a:rPr lang="en-US" dirty="0" smtClean="0"/>
              <a:t>username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password</a:t>
            </a:r>
            <a:r>
              <a:rPr lang="en-US" dirty="0"/>
              <a:t>. </a:t>
            </a:r>
          </a:p>
          <a:p>
            <a:r>
              <a:rPr lang="en-US" dirty="0" smtClean="0"/>
              <a:t>You</a:t>
            </a:r>
            <a:r>
              <a:rPr lang="tr-TR" dirty="0" smtClean="0"/>
              <a:t> </a:t>
            </a:r>
            <a:r>
              <a:rPr lang="en-US" dirty="0" smtClean="0"/>
              <a:t>need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specify</a:t>
            </a:r>
            <a:r>
              <a:rPr lang="tr-TR" dirty="0" smtClean="0"/>
              <a:t> </a:t>
            </a:r>
            <a:r>
              <a:rPr lang="en-US" dirty="0" smtClean="0"/>
              <a:t>hostname and</a:t>
            </a:r>
            <a:r>
              <a:rPr lang="tr-TR" dirty="0" smtClean="0"/>
              <a:t> </a:t>
            </a:r>
            <a:r>
              <a:rPr lang="en-US" dirty="0" smtClean="0"/>
              <a:t>port </a:t>
            </a:r>
            <a:r>
              <a:rPr lang="en-US" dirty="0"/>
              <a:t>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MySQL</a:t>
            </a:r>
            <a:r>
              <a:rPr lang="tr-TR" dirty="0" smtClean="0"/>
              <a:t> </a:t>
            </a:r>
            <a:r>
              <a:rPr lang="en-US" dirty="0" smtClean="0"/>
              <a:t>server you</a:t>
            </a:r>
            <a:r>
              <a:rPr lang="tr-TR" dirty="0" smtClean="0"/>
              <a:t>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trying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connect</a:t>
            </a:r>
            <a:r>
              <a:rPr lang="en-US" dirty="0"/>
              <a:t>.</a:t>
            </a:r>
          </a:p>
          <a:p>
            <a:r>
              <a:rPr lang="en-US" dirty="0" smtClean="0"/>
              <a:t>You</a:t>
            </a:r>
            <a:r>
              <a:rPr lang="tr-TR" dirty="0" smtClean="0"/>
              <a:t> </a:t>
            </a:r>
            <a:r>
              <a:rPr lang="en-US" dirty="0" smtClean="0"/>
              <a:t>need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add</a:t>
            </a:r>
            <a:r>
              <a:rPr lang="tr-TR" dirty="0" smtClean="0"/>
              <a:t> </a:t>
            </a:r>
            <a:r>
              <a:rPr lang="en-US" dirty="0" smtClean="0"/>
              <a:t>jar</a:t>
            </a:r>
            <a:r>
              <a:rPr lang="tr-TR" dirty="0" smtClean="0"/>
              <a:t> </a:t>
            </a:r>
            <a:r>
              <a:rPr lang="en-US" dirty="0" smtClean="0"/>
              <a:t>file </a:t>
            </a:r>
            <a:r>
              <a:rPr lang="en-US" dirty="0"/>
              <a:t>of </a:t>
            </a:r>
            <a:r>
              <a:rPr lang="en-US" b="1" i="1" dirty="0" smtClean="0"/>
              <a:t>mysql-connector-java-5.1.37-bin.jar</a:t>
            </a:r>
            <a:r>
              <a:rPr lang="tr-TR" b="1" i="1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your</a:t>
            </a:r>
            <a:r>
              <a:rPr lang="tr-TR" dirty="0" smtClean="0"/>
              <a:t> </a:t>
            </a:r>
            <a:r>
              <a:rPr lang="en-US" dirty="0" smtClean="0"/>
              <a:t>java</a:t>
            </a:r>
            <a:r>
              <a:rPr lang="tr-TR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in </a:t>
            </a:r>
            <a:r>
              <a:rPr lang="en-US" dirty="0" smtClean="0"/>
              <a:t>order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connect</a:t>
            </a:r>
            <a:r>
              <a:rPr lang="tr-TR" dirty="0" smtClean="0"/>
              <a:t>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MySQL</a:t>
            </a:r>
            <a:r>
              <a:rPr lang="tr-TR" dirty="0" smtClean="0"/>
              <a:t> </a:t>
            </a:r>
            <a:r>
              <a:rPr lang="en-US" dirty="0" smtClean="0"/>
              <a:t>server through</a:t>
            </a:r>
            <a:r>
              <a:rPr lang="tr-TR" dirty="0" smtClean="0"/>
              <a:t> </a:t>
            </a:r>
            <a:r>
              <a:rPr lang="en-US" dirty="0" smtClean="0"/>
              <a:t>a java</a:t>
            </a:r>
            <a:r>
              <a:rPr lang="tr-TR" dirty="0" smtClean="0"/>
              <a:t> </a:t>
            </a:r>
            <a:r>
              <a:rPr lang="en-US" dirty="0" smtClean="0"/>
              <a:t>class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7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Ceng</a:t>
            </a:r>
            <a:r>
              <a:rPr lang="tr-TR" dirty="0" smtClean="0"/>
              <a:t> </a:t>
            </a:r>
            <a:r>
              <a:rPr lang="en-US" dirty="0" smtClean="0"/>
              <a:t>Premiere</a:t>
            </a:r>
            <a:r>
              <a:rPr lang="tr-TR" dirty="0" smtClean="0"/>
              <a:t> </a:t>
            </a:r>
            <a:r>
              <a:rPr lang="en-US" dirty="0" smtClean="0"/>
              <a:t>League(CPL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Schema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Team(</a:t>
            </a:r>
            <a:r>
              <a:rPr lang="en-US" dirty="0" err="1"/>
              <a:t>name:char</a:t>
            </a:r>
            <a:r>
              <a:rPr lang="en-US" dirty="0"/>
              <a:t>(20), </a:t>
            </a:r>
            <a:r>
              <a:rPr lang="en-US" dirty="0" err="1"/>
              <a:t>city:char</a:t>
            </a:r>
            <a:r>
              <a:rPr lang="en-US" dirty="0"/>
              <a:t>(20), color1:char(10), color2:char(10)),</a:t>
            </a:r>
          </a:p>
          <a:p>
            <a:pPr marL="0" indent="0">
              <a:buNone/>
            </a:pPr>
            <a:r>
              <a:rPr lang="en-US" dirty="0"/>
              <a:t>Player(</a:t>
            </a:r>
            <a:r>
              <a:rPr lang="en-US" dirty="0" err="1"/>
              <a:t>number:integer</a:t>
            </a:r>
            <a:r>
              <a:rPr lang="en-US" dirty="0"/>
              <a:t>, </a:t>
            </a:r>
            <a:r>
              <a:rPr lang="en-US" dirty="0" err="1"/>
              <a:t>teamname:char</a:t>
            </a:r>
            <a:r>
              <a:rPr lang="en-US" dirty="0"/>
              <a:t>(20), </a:t>
            </a:r>
            <a:r>
              <a:rPr lang="en-US" dirty="0" err="1"/>
              <a:t>name:char</a:t>
            </a:r>
            <a:r>
              <a:rPr lang="en-US" dirty="0"/>
              <a:t>(30), </a:t>
            </a:r>
            <a:r>
              <a:rPr lang="en-US" dirty="0" err="1"/>
              <a:t>age:integer</a:t>
            </a:r>
            <a:r>
              <a:rPr lang="en-US" dirty="0"/>
              <a:t>, </a:t>
            </a:r>
            <a:r>
              <a:rPr lang="en-US" dirty="0" err="1"/>
              <a:t>position:char</a:t>
            </a:r>
            <a:r>
              <a:rPr lang="en-US" dirty="0"/>
              <a:t>(3)),</a:t>
            </a:r>
          </a:p>
          <a:p>
            <a:pPr marL="0" indent="0">
              <a:buNone/>
            </a:pPr>
            <a:r>
              <a:rPr lang="en-US" dirty="0" err="1"/>
              <a:t>MatchResult</a:t>
            </a:r>
            <a:r>
              <a:rPr lang="en-US" dirty="0"/>
              <a:t>(</a:t>
            </a:r>
            <a:r>
              <a:rPr lang="en-US" dirty="0" err="1"/>
              <a:t>teamhome:char</a:t>
            </a:r>
            <a:r>
              <a:rPr lang="en-US" dirty="0"/>
              <a:t>(20), </a:t>
            </a:r>
            <a:r>
              <a:rPr lang="en-US" dirty="0" err="1"/>
              <a:t>teamaway:char</a:t>
            </a:r>
            <a:r>
              <a:rPr lang="en-US" dirty="0"/>
              <a:t>(20), </a:t>
            </a:r>
            <a:r>
              <a:rPr lang="en-US" dirty="0" err="1"/>
              <a:t>scorehome:integer</a:t>
            </a:r>
            <a:r>
              <a:rPr lang="en-US" dirty="0"/>
              <a:t>, </a:t>
            </a:r>
            <a:r>
              <a:rPr lang="en-US" dirty="0" err="1"/>
              <a:t>scoreaway:integer</a:t>
            </a:r>
            <a:r>
              <a:rPr lang="en-US" dirty="0"/>
              <a:t>, </a:t>
            </a:r>
            <a:r>
              <a:rPr lang="en-US" dirty="0" err="1"/>
              <a:t>week:integer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err="1"/>
              <a:t>HaveGoal</a:t>
            </a:r>
            <a:r>
              <a:rPr lang="en-US" dirty="0"/>
              <a:t>(</a:t>
            </a:r>
            <a:r>
              <a:rPr lang="en-US" dirty="0" err="1"/>
              <a:t>number:integer</a:t>
            </a:r>
            <a:r>
              <a:rPr lang="en-US" dirty="0"/>
              <a:t>, </a:t>
            </a:r>
            <a:r>
              <a:rPr lang="en-US" dirty="0" err="1"/>
              <a:t>teamname:char</a:t>
            </a:r>
            <a:r>
              <a:rPr lang="en-US" dirty="0"/>
              <a:t>(20), </a:t>
            </a:r>
            <a:r>
              <a:rPr lang="en-US" dirty="0" err="1"/>
              <a:t>week:integer</a:t>
            </a:r>
            <a:r>
              <a:rPr lang="en-US" dirty="0"/>
              <a:t>, </a:t>
            </a:r>
            <a:r>
              <a:rPr lang="en-US" dirty="0" err="1"/>
              <a:t>numberofgoals:integer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err="1"/>
              <a:t>CardShown</a:t>
            </a:r>
            <a:r>
              <a:rPr lang="en-US" dirty="0"/>
              <a:t>(</a:t>
            </a:r>
            <a:r>
              <a:rPr lang="en-US" dirty="0" err="1"/>
              <a:t>number:integer</a:t>
            </a:r>
            <a:r>
              <a:rPr lang="en-US" dirty="0"/>
              <a:t>, </a:t>
            </a:r>
            <a:r>
              <a:rPr lang="en-US" dirty="0" err="1"/>
              <a:t>teamname:char</a:t>
            </a:r>
            <a:r>
              <a:rPr lang="en-US" dirty="0"/>
              <a:t>(20), </a:t>
            </a:r>
            <a:r>
              <a:rPr lang="en-US" dirty="0" err="1"/>
              <a:t>week:integer</a:t>
            </a:r>
            <a:r>
              <a:rPr lang="en-US" dirty="0"/>
              <a:t>, </a:t>
            </a:r>
            <a:r>
              <a:rPr lang="en-US" dirty="0" err="1"/>
              <a:t>isred:boolean</a:t>
            </a:r>
            <a:r>
              <a:rPr lang="en-US" dirty="0"/>
              <a:t>). </a:t>
            </a:r>
          </a:p>
        </p:txBody>
      </p:sp>
      <p:sp>
        <p:nvSpPr>
          <p:cNvPr id="4" name="Çentikli Sağ Ok 3"/>
          <p:cNvSpPr/>
          <p:nvPr/>
        </p:nvSpPr>
        <p:spPr>
          <a:xfrm>
            <a:off x="0" y="3118104"/>
            <a:ext cx="941832" cy="17373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</a:t>
            </a:r>
            <a:r>
              <a:rPr lang="tr-TR" dirty="0" smtClean="0"/>
              <a:t> </a:t>
            </a:r>
            <a:r>
              <a:rPr lang="en-US" dirty="0" smtClean="0"/>
              <a:t>Jar</a:t>
            </a:r>
            <a:r>
              <a:rPr lang="tr-TR" dirty="0" smtClean="0"/>
              <a:t> </a:t>
            </a:r>
            <a:r>
              <a:rPr lang="en-US" dirty="0" smtClean="0"/>
              <a:t>File for</a:t>
            </a:r>
            <a:r>
              <a:rPr lang="tr-TR" dirty="0" smtClean="0"/>
              <a:t> </a:t>
            </a:r>
            <a:r>
              <a:rPr lang="en-US" dirty="0" smtClean="0"/>
              <a:t>MySQL</a:t>
            </a:r>
            <a:r>
              <a:rPr lang="tr-TR" dirty="0" smtClean="0"/>
              <a:t> </a:t>
            </a:r>
            <a:r>
              <a:rPr lang="en-US" dirty="0" smtClean="0"/>
              <a:t>Connection 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728" y="1422191"/>
            <a:ext cx="8479536" cy="51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6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tr-TR" dirty="0" smtClean="0"/>
              <a:t> </a:t>
            </a:r>
            <a:r>
              <a:rPr lang="en-US" dirty="0" smtClean="0"/>
              <a:t>you</a:t>
            </a:r>
            <a:r>
              <a:rPr lang="tr-TR" dirty="0" smtClean="0"/>
              <a:t>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listening</a:t>
            </a:r>
            <a:r>
              <a:rPr lang="en-US" dirty="0"/>
              <a:t>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Any</a:t>
            </a:r>
            <a:r>
              <a:rPr lang="tr-TR" dirty="0" smtClean="0"/>
              <a:t> </a:t>
            </a:r>
            <a:r>
              <a:rPr lang="en-US" dirty="0" smtClean="0"/>
              <a:t>Questions</a:t>
            </a:r>
            <a:r>
              <a:rPr lang="en-US" dirty="0"/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://docs.oracle.com/javase/tutorial/</a:t>
            </a:r>
          </a:p>
          <a:p>
            <a:r>
              <a:rPr lang="en-US" dirty="0" smtClean="0"/>
              <a:t>http</a:t>
            </a:r>
            <a:r>
              <a:rPr lang="en-US" dirty="0"/>
              <a:t>://dev.mysql.com/doc/refman/5.7/en/tutorial.html</a:t>
            </a:r>
          </a:p>
          <a:p>
            <a:r>
              <a:rPr lang="en-US" dirty="0" smtClean="0"/>
              <a:t>http</a:t>
            </a:r>
            <a:r>
              <a:rPr lang="en-US" dirty="0"/>
              <a:t>://www.oracle.com/technetwork/java/javase/downloads/jdk8-downloads-2133151.html</a:t>
            </a:r>
          </a:p>
          <a:p>
            <a:r>
              <a:rPr lang="en-US" smtClean="0"/>
              <a:t>http</a:t>
            </a:r>
            <a:r>
              <a:rPr lang="en-US" dirty="0"/>
              <a:t>://www.tutorialspoint.com/java/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OUTLINE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JAVA</a:t>
            </a:r>
            <a:endParaRPr lang="en-US" dirty="0"/>
          </a:p>
          <a:p>
            <a:r>
              <a:rPr lang="en-US" dirty="0" smtClean="0"/>
              <a:t>MySQL</a:t>
            </a:r>
            <a:endParaRPr lang="en-US" dirty="0"/>
          </a:p>
          <a:p>
            <a:r>
              <a:rPr lang="en-US" dirty="0" smtClean="0"/>
              <a:t>Case Study</a:t>
            </a:r>
            <a:r>
              <a:rPr lang="tr-TR" dirty="0" smtClean="0"/>
              <a:t> </a:t>
            </a:r>
            <a:r>
              <a:rPr lang="en-US" dirty="0" smtClean="0"/>
              <a:t>(Ceng</a:t>
            </a:r>
            <a:r>
              <a:rPr lang="tr-TR" dirty="0" smtClean="0"/>
              <a:t> </a:t>
            </a:r>
            <a:r>
              <a:rPr lang="en-US" dirty="0"/>
              <a:t>Premiere</a:t>
            </a:r>
            <a:r>
              <a:rPr lang="tr-TR" dirty="0" smtClean="0"/>
              <a:t> </a:t>
            </a:r>
            <a:r>
              <a:rPr lang="en-US" dirty="0" smtClean="0"/>
              <a:t>League</a:t>
            </a:r>
            <a:r>
              <a:rPr 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6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Technology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technology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programming</a:t>
            </a:r>
            <a:r>
              <a:rPr lang="tr-TR" dirty="0" smtClean="0"/>
              <a:t> </a:t>
            </a:r>
            <a:r>
              <a:rPr lang="en-US" dirty="0" smtClean="0"/>
              <a:t>language</a:t>
            </a:r>
            <a:r>
              <a:rPr lang="tr-TR" dirty="0" smtClean="0"/>
              <a:t>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platform.</a:t>
            </a:r>
          </a:p>
          <a:p>
            <a:r>
              <a:rPr lang="en-US" dirty="0" smtClean="0"/>
              <a:t>Java </a:t>
            </a:r>
            <a:r>
              <a:rPr lang="en-US" dirty="0"/>
              <a:t>Programming language: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smtClean="0"/>
              <a:t>1.James </a:t>
            </a:r>
            <a:r>
              <a:rPr lang="en-US" dirty="0"/>
              <a:t>Gosling at Sun Microsystems (1995)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2.Core </a:t>
            </a:r>
            <a:r>
              <a:rPr lang="en-US" dirty="0"/>
              <a:t>component of Sun Microsystems' Java platform. 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3.Now</a:t>
            </a:r>
            <a:r>
              <a:rPr lang="tr-TR" dirty="0" smtClean="0"/>
              <a:t> </a:t>
            </a:r>
            <a:r>
              <a:rPr lang="en-US" dirty="0" smtClean="0"/>
              <a:t>supported</a:t>
            </a:r>
            <a:r>
              <a:rPr lang="tr-TR" dirty="0" smtClean="0"/>
              <a:t>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Oracle </a:t>
            </a:r>
            <a:r>
              <a:rPr lang="en-US" dirty="0"/>
              <a:t>Corporation.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4.As </a:t>
            </a:r>
            <a:r>
              <a:rPr lang="en-US" dirty="0"/>
              <a:t>of </a:t>
            </a:r>
            <a:r>
              <a:rPr lang="en-US" dirty="0" smtClean="0"/>
              <a:t>201</a:t>
            </a:r>
            <a:r>
              <a:rPr lang="tr-TR" dirty="0" smtClean="0"/>
              <a:t>6</a:t>
            </a:r>
            <a:r>
              <a:rPr lang="en-US" dirty="0" smtClean="0"/>
              <a:t>, </a:t>
            </a:r>
            <a:r>
              <a:rPr lang="en-US" dirty="0"/>
              <a:t>Java is one of the most popular programming </a:t>
            </a:r>
            <a:r>
              <a:rPr lang="en-US" dirty="0" smtClean="0"/>
              <a:t>language.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7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Programming Language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overview of the software development process. 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07" y="2788919"/>
            <a:ext cx="8928314" cy="208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Programming Language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272" y="1466506"/>
            <a:ext cx="4913376" cy="50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9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Java </a:t>
            </a:r>
            <a:r>
              <a:rPr lang="en-US" dirty="0"/>
              <a:t>Platform has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components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i="1" dirty="0" smtClean="0"/>
              <a:t>	</a:t>
            </a:r>
            <a:r>
              <a:rPr lang="en-US" dirty="0" smtClean="0"/>
              <a:t>1.Java</a:t>
            </a:r>
            <a:r>
              <a:rPr lang="en-US" i="1" dirty="0" smtClean="0"/>
              <a:t> </a:t>
            </a:r>
            <a:r>
              <a:rPr lang="en-US" i="1" dirty="0"/>
              <a:t>Virtual Machine</a:t>
            </a:r>
            <a:endParaRPr lang="en-US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en-US" dirty="0" smtClean="0"/>
              <a:t>2.The</a:t>
            </a:r>
            <a:r>
              <a:rPr lang="tr-TR" dirty="0" smtClean="0"/>
              <a:t> </a:t>
            </a:r>
            <a:r>
              <a:rPr lang="en-US" i="1" dirty="0" smtClean="0"/>
              <a:t>Java </a:t>
            </a:r>
            <a:r>
              <a:rPr lang="en-US" i="1" dirty="0"/>
              <a:t>Application Programming Interface</a:t>
            </a:r>
            <a:r>
              <a:rPr lang="en-US" dirty="0"/>
              <a:t>(API) </a:t>
            </a:r>
          </a:p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712" y="3496446"/>
            <a:ext cx="4632960" cy="21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0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 </a:t>
            </a:r>
            <a:r>
              <a:rPr lang="en-US" dirty="0" smtClean="0"/>
              <a:t>Oriented</a:t>
            </a:r>
            <a:r>
              <a:rPr lang="tr-TR" dirty="0" smtClean="0"/>
              <a:t> </a:t>
            </a:r>
            <a:r>
              <a:rPr lang="en-US" dirty="0" smtClean="0"/>
              <a:t>programming</a:t>
            </a:r>
            <a:r>
              <a:rPr lang="tr-TR" dirty="0" smtClean="0"/>
              <a:t> </a:t>
            </a:r>
            <a:r>
              <a:rPr lang="en-US" dirty="0" smtClean="0"/>
              <a:t>language</a:t>
            </a:r>
            <a:r>
              <a:rPr lang="en-US" dirty="0"/>
              <a:t>.</a:t>
            </a:r>
          </a:p>
          <a:p>
            <a:r>
              <a:rPr lang="en-US" dirty="0" smtClean="0"/>
              <a:t>Install</a:t>
            </a:r>
            <a:r>
              <a:rPr lang="tr-TR" dirty="0" smtClean="0"/>
              <a:t> </a:t>
            </a:r>
            <a:r>
              <a:rPr lang="en-US" dirty="0" smtClean="0"/>
              <a:t>JVM to</a:t>
            </a:r>
            <a:r>
              <a:rPr lang="tr-TR" dirty="0" smtClean="0"/>
              <a:t> </a:t>
            </a:r>
            <a:r>
              <a:rPr lang="en-US" dirty="0" smtClean="0"/>
              <a:t>run</a:t>
            </a:r>
            <a:r>
              <a:rPr lang="tr-TR" dirty="0" smtClean="0"/>
              <a:t> </a:t>
            </a:r>
            <a:r>
              <a:rPr lang="en-US" dirty="0" smtClean="0"/>
              <a:t>java</a:t>
            </a:r>
            <a:r>
              <a:rPr lang="tr-TR" dirty="0" smtClean="0"/>
              <a:t> </a:t>
            </a:r>
            <a:r>
              <a:rPr lang="en-US" dirty="0" smtClean="0"/>
              <a:t>classes</a:t>
            </a:r>
            <a:r>
              <a:rPr lang="en-US" dirty="0"/>
              <a:t>.</a:t>
            </a:r>
          </a:p>
          <a:p>
            <a:r>
              <a:rPr lang="en-US" dirty="0" smtClean="0"/>
              <a:t>Install</a:t>
            </a:r>
            <a:r>
              <a:rPr lang="tr-TR" dirty="0" smtClean="0"/>
              <a:t> </a:t>
            </a:r>
            <a:r>
              <a:rPr lang="en-US" dirty="0" smtClean="0"/>
              <a:t>JDK to</a:t>
            </a:r>
            <a:r>
              <a:rPr lang="tr-TR" dirty="0" smtClean="0"/>
              <a:t> </a:t>
            </a:r>
            <a:r>
              <a:rPr lang="en-US" dirty="0" smtClean="0"/>
              <a:t>develop</a:t>
            </a:r>
            <a:r>
              <a:rPr lang="tr-TR" dirty="0" smtClean="0"/>
              <a:t> </a:t>
            </a:r>
            <a:r>
              <a:rPr lang="en-US" dirty="0" smtClean="0"/>
              <a:t>java</a:t>
            </a:r>
            <a:r>
              <a:rPr lang="tr-TR" dirty="0" smtClean="0"/>
              <a:t> </a:t>
            </a:r>
            <a:r>
              <a:rPr lang="en-US" dirty="0" smtClean="0"/>
              <a:t>programs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1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r>
              <a:rPr lang="tr-TR" dirty="0" smtClean="0"/>
              <a:t> </a:t>
            </a:r>
            <a:r>
              <a:rPr lang="en-US" dirty="0" smtClean="0"/>
              <a:t>JDK 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040" y="1392680"/>
            <a:ext cx="8765598" cy="524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 err="1" smtClean="0"/>
              <a:t>Eclipse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548"/>
            <a:ext cx="10515600" cy="40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417</Words>
  <Application>Microsoft Office PowerPoint</Application>
  <PresentationFormat>Geniş ekran</PresentationFormat>
  <Paragraphs>80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Teması</vt:lpstr>
      <vt:lpstr>  CENG351 FALL 2016 Programming Assignment 1 Recitation </vt:lpstr>
      <vt:lpstr>OUTLINE</vt:lpstr>
      <vt:lpstr>JAVA Technology </vt:lpstr>
      <vt:lpstr>JAVA Programming Language </vt:lpstr>
      <vt:lpstr>JAVA Programming Language</vt:lpstr>
      <vt:lpstr>Java Platform </vt:lpstr>
      <vt:lpstr>Java</vt:lpstr>
      <vt:lpstr>Download JDK </vt:lpstr>
      <vt:lpstr>Download Eclipse</vt:lpstr>
      <vt:lpstr>Object Oriented Programming Concepts </vt:lpstr>
      <vt:lpstr>Object Oriented Programming Concepts</vt:lpstr>
      <vt:lpstr>MySQL</vt:lpstr>
      <vt:lpstr>MySQL</vt:lpstr>
      <vt:lpstr>How to connect to MySQL Server through Java Class? </vt:lpstr>
      <vt:lpstr>CASE STUDY</vt:lpstr>
      <vt:lpstr>Add Jar File for MySQL Connection </vt:lpstr>
      <vt:lpstr>Thank you for listening.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CENG351 FALL 2016 Programming Assignment1 Recitation </dc:title>
  <dc:creator>Alp</dc:creator>
  <cp:lastModifiedBy>Alp</cp:lastModifiedBy>
  <cp:revision>8</cp:revision>
  <dcterms:created xsi:type="dcterms:W3CDTF">2016-12-01T15:36:47Z</dcterms:created>
  <dcterms:modified xsi:type="dcterms:W3CDTF">2016-12-02T13:40:51Z</dcterms:modified>
</cp:coreProperties>
</file>