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438A6-2B38-EC83-4891-E14EBA194A29}" v="169" dt="2019-06-11T17:20:35.835"/>
    <p1510:client id="{BD63A1BF-D7B2-B5A5-6F61-6E82D9432123}" v="2" dt="2019-06-11T16:56:1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Connected</a:t>
            </a:r>
            <a:r>
              <a:rPr lang="de-DE">
                <a:cs typeface="Calibri Light"/>
              </a:rPr>
              <a:t> Flowers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Project Plant 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1EFDE-DE2D-490E-8680-BFFDA406C251}"/>
              </a:ext>
            </a:extLst>
          </p:cNvPr>
          <p:cNvSpPr txBox="1"/>
          <p:nvPr/>
        </p:nvSpPr>
        <p:spPr>
          <a:xfrm>
            <a:off x="7285822" y="6487098"/>
            <a:ext cx="5001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Par Hugo </a:t>
            </a:r>
            <a:r>
              <a:rPr lang="fr-FR" err="1">
                <a:cs typeface="Calibri"/>
              </a:rPr>
              <a:t>Boueix</a:t>
            </a:r>
            <a:r>
              <a:rPr lang="fr-FR">
                <a:cs typeface="Calibri"/>
              </a:rPr>
              <a:t>, Vivien Mouret et Arthur </a:t>
            </a:r>
            <a:r>
              <a:rPr lang="fr-FR" err="1">
                <a:cs typeface="Calibri"/>
              </a:rPr>
              <a:t>Fourfooz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3">
            <a:extLst>
              <a:ext uri="{FF2B5EF4-FFF2-40B4-BE49-F238E27FC236}">
                <a16:creationId xmlns:a16="http://schemas.microsoft.com/office/drawing/2014/main" id="{0953DB5D-0A37-4498-852C-604ADD855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959" y="-1"/>
            <a:ext cx="467004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25">
            <a:extLst>
              <a:ext uri="{FF2B5EF4-FFF2-40B4-BE49-F238E27FC236}">
                <a16:creationId xmlns:a16="http://schemas.microsoft.com/office/drawing/2014/main" id="{52B46D5E-7F74-4741-9FF9-3E105C957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12234" y="-512235"/>
            <a:ext cx="6858001" cy="7882470"/>
          </a:xfrm>
          <a:custGeom>
            <a:avLst/>
            <a:gdLst>
              <a:gd name="connsiteX0" fmla="*/ 0 w 6858001"/>
              <a:gd name="connsiteY0" fmla="*/ 0 h 7882470"/>
              <a:gd name="connsiteX1" fmla="*/ 0 w 6858001"/>
              <a:gd name="connsiteY1" fmla="*/ 1067477 h 7882470"/>
              <a:gd name="connsiteX2" fmla="*/ 0 w 6858001"/>
              <a:gd name="connsiteY2" fmla="*/ 2201779 h 7882470"/>
              <a:gd name="connsiteX3" fmla="*/ 0 w 6858001"/>
              <a:gd name="connsiteY3" fmla="*/ 7552944 h 7882470"/>
              <a:gd name="connsiteX4" fmla="*/ 1 w 6858001"/>
              <a:gd name="connsiteY4" fmla="*/ 7552944 h 7882470"/>
              <a:gd name="connsiteX5" fmla="*/ 1 w 6858001"/>
              <a:gd name="connsiteY5" fmla="*/ 7584020 h 7882470"/>
              <a:gd name="connsiteX6" fmla="*/ 1228295 w 6858001"/>
              <a:gd name="connsiteY6" fmla="*/ 7584020 h 7882470"/>
              <a:gd name="connsiteX7" fmla="*/ 1609295 w 6858001"/>
              <a:gd name="connsiteY7" fmla="*/ 7869770 h 7882470"/>
              <a:gd name="connsiteX8" fmla="*/ 1617762 w 6858001"/>
              <a:gd name="connsiteY8" fmla="*/ 7872945 h 7882470"/>
              <a:gd name="connsiteX9" fmla="*/ 1630461 w 6858001"/>
              <a:gd name="connsiteY9" fmla="*/ 7877708 h 7882470"/>
              <a:gd name="connsiteX10" fmla="*/ 1643162 w 6858001"/>
              <a:gd name="connsiteY10" fmla="*/ 7882470 h 7882470"/>
              <a:gd name="connsiteX11" fmla="*/ 1653745 w 6858001"/>
              <a:gd name="connsiteY11" fmla="*/ 7882470 h 7882470"/>
              <a:gd name="connsiteX12" fmla="*/ 1666445 w 6858001"/>
              <a:gd name="connsiteY12" fmla="*/ 7882470 h 7882470"/>
              <a:gd name="connsiteX13" fmla="*/ 1677028 w 6858001"/>
              <a:gd name="connsiteY13" fmla="*/ 7877708 h 7882470"/>
              <a:gd name="connsiteX14" fmla="*/ 1689728 w 6858001"/>
              <a:gd name="connsiteY14" fmla="*/ 7872945 h 7882470"/>
              <a:gd name="connsiteX15" fmla="*/ 1698195 w 6858001"/>
              <a:gd name="connsiteY15" fmla="*/ 7869770 h 7882470"/>
              <a:gd name="connsiteX16" fmla="*/ 2079195 w 6858001"/>
              <a:gd name="connsiteY16" fmla="*/ 7584020 h 7882470"/>
              <a:gd name="connsiteX17" fmla="*/ 6858001 w 6858001"/>
              <a:gd name="connsiteY17" fmla="*/ 7584020 h 7882470"/>
              <a:gd name="connsiteX18" fmla="*/ 6858001 w 6858001"/>
              <a:gd name="connsiteY18" fmla="*/ 5696482 h 7882470"/>
              <a:gd name="connsiteX19" fmla="*/ 6858000 w 6858001"/>
              <a:gd name="connsiteY19" fmla="*/ 5696482 h 7882470"/>
              <a:gd name="connsiteX20" fmla="*/ 6858000 w 6858001"/>
              <a:gd name="connsiteY20" fmla="*/ 2201779 h 7882470"/>
              <a:gd name="connsiteX21" fmla="*/ 6858000 w 6858001"/>
              <a:gd name="connsiteY21" fmla="*/ 1067477 h 7882470"/>
              <a:gd name="connsiteX22" fmla="*/ 6858000 w 6858001"/>
              <a:gd name="connsiteY22" fmla="*/ 0 h 78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1" h="7882470">
                <a:moveTo>
                  <a:pt x="0" y="0"/>
                </a:moveTo>
                <a:lnTo>
                  <a:pt x="0" y="1067477"/>
                </a:lnTo>
                <a:lnTo>
                  <a:pt x="0" y="2201779"/>
                </a:lnTo>
                <a:lnTo>
                  <a:pt x="0" y="7552944"/>
                </a:lnTo>
                <a:lnTo>
                  <a:pt x="1" y="7552944"/>
                </a:lnTo>
                <a:lnTo>
                  <a:pt x="1" y="7584020"/>
                </a:lnTo>
                <a:lnTo>
                  <a:pt x="1228295" y="7584020"/>
                </a:lnTo>
                <a:lnTo>
                  <a:pt x="1609295" y="7869770"/>
                </a:lnTo>
                <a:lnTo>
                  <a:pt x="1617762" y="7872945"/>
                </a:lnTo>
                <a:lnTo>
                  <a:pt x="1630461" y="7877708"/>
                </a:lnTo>
                <a:lnTo>
                  <a:pt x="1643162" y="7882470"/>
                </a:lnTo>
                <a:lnTo>
                  <a:pt x="1653745" y="7882470"/>
                </a:lnTo>
                <a:lnTo>
                  <a:pt x="1666445" y="7882470"/>
                </a:lnTo>
                <a:lnTo>
                  <a:pt x="1677028" y="7877708"/>
                </a:lnTo>
                <a:lnTo>
                  <a:pt x="1689728" y="7872945"/>
                </a:lnTo>
                <a:lnTo>
                  <a:pt x="1698195" y="7869770"/>
                </a:lnTo>
                <a:lnTo>
                  <a:pt x="2079195" y="7584020"/>
                </a:lnTo>
                <a:lnTo>
                  <a:pt x="6858001" y="7584020"/>
                </a:lnTo>
                <a:lnTo>
                  <a:pt x="6858001" y="5696482"/>
                </a:lnTo>
                <a:lnTo>
                  <a:pt x="6858000" y="5696482"/>
                </a:lnTo>
                <a:lnTo>
                  <a:pt x="6858000" y="2201779"/>
                </a:lnTo>
                <a:lnTo>
                  <a:pt x="6858000" y="1067477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31E9B-5EE3-4BF5-8CFC-00A70F9D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77" y="885717"/>
            <a:ext cx="5944308" cy="15594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L'idée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E9A1C-1AC2-44B1-9403-31F4346AB7F8}"/>
              </a:ext>
            </a:extLst>
          </p:cNvPr>
          <p:cNvSpPr txBox="1"/>
          <p:nvPr/>
        </p:nvSpPr>
        <p:spPr>
          <a:xfrm>
            <a:off x="852985" y="2700810"/>
            <a:ext cx="5924099" cy="32714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Base de données </a:t>
            </a: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Capteur et Arduino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Application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3639118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7F89DE4C-9C78-4DFB-83F6-103A4017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995" y="1964845"/>
            <a:ext cx="1626708" cy="16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31E9B-5EE3-4BF5-8CFC-00A70F9D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784" y="418296"/>
            <a:ext cx="2953017" cy="21765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Base</a:t>
            </a: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err="1">
                <a:solidFill>
                  <a:schemeClr val="bg1"/>
                </a:solidFill>
              </a:rPr>
              <a:t>données</a:t>
            </a:r>
            <a:endParaRPr lang="en-US" sz="6000" kern="120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433D3F-E997-4F77-87D4-C66829FE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90" y="1364240"/>
            <a:ext cx="2622806" cy="2622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157A2-BC90-491C-81FC-DAD3B19A6ED9}"/>
              </a:ext>
            </a:extLst>
          </p:cNvPr>
          <p:cNvSpPr txBox="1"/>
          <p:nvPr/>
        </p:nvSpPr>
        <p:spPr>
          <a:xfrm>
            <a:off x="7871361" y="31014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cs typeface="Calibri"/>
              </a:rPr>
              <a:t>Utilisation de </a:t>
            </a:r>
            <a:r>
              <a:rPr lang="fr-FR" err="1">
                <a:solidFill>
                  <a:schemeClr val="bg1"/>
                </a:solidFill>
                <a:cs typeface="Calibri"/>
              </a:rPr>
              <a:t>MariaDB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cs typeface="Calibri"/>
              </a:rPr>
              <a:t>9 colonne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cs typeface="Calibri"/>
              </a:rPr>
              <a:t>30 plantes </a:t>
            </a:r>
          </a:p>
        </p:txBody>
      </p:sp>
      <p:pic>
        <p:nvPicPr>
          <p:cNvPr id="5" name="Picture 5" descr="Une image contenant mur&#10;&#10;Description générée avec un niveau de confiance élevé">
            <a:extLst>
              <a:ext uri="{FF2B5EF4-FFF2-40B4-BE49-F238E27FC236}">
                <a16:creationId xmlns:a16="http://schemas.microsoft.com/office/drawing/2014/main" id="{EEB979DE-22E7-4658-AED7-6D98E1ED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3" y="1670331"/>
            <a:ext cx="7325096" cy="2982945"/>
          </a:xfrm>
          <a:prstGeom prst="rect">
            <a:avLst/>
          </a:prstGeom>
        </p:spPr>
      </p:pic>
      <p:pic>
        <p:nvPicPr>
          <p:cNvPr id="3" name="Picture 5" descr="Une image contenant intérieur, texte&#10;&#10;Description générée avec un niveau de confiance élevé">
            <a:extLst>
              <a:ext uri="{FF2B5EF4-FFF2-40B4-BE49-F238E27FC236}">
                <a16:creationId xmlns:a16="http://schemas.microsoft.com/office/drawing/2014/main" id="{AD93EF38-A5ED-4A10-8BC6-E42E5C2BD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3" y="1557168"/>
            <a:ext cx="9917874" cy="33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31E9B-5EE3-4BF5-8CFC-00A70F9D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  <a:cs typeface="Calibri Light"/>
              </a:rPr>
              <a:t>Capteur et arduino</a:t>
            </a: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AF0057D8-3A9A-4A4A-95BA-61744364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93808"/>
            <a:ext cx="3661831" cy="2490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C33E9-9AF3-4072-9F34-782ADB44D5A8}"/>
              </a:ext>
            </a:extLst>
          </p:cNvPr>
          <p:cNvSpPr txBox="1"/>
          <p:nvPr/>
        </p:nvSpPr>
        <p:spPr>
          <a:xfrm>
            <a:off x="6723413" y="2369126"/>
            <a:ext cx="3376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Carte arduino UNO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de température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de luminosité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d'humidité</a:t>
            </a:r>
          </a:p>
        </p:txBody>
      </p:sp>
      <p:pic>
        <p:nvPicPr>
          <p:cNvPr id="3" name="Picture 3" descr="Une image contenant bâtiment&#10;&#10;Description générée avec un niveau de confiance très élevé">
            <a:extLst>
              <a:ext uri="{FF2B5EF4-FFF2-40B4-BE49-F238E27FC236}">
                <a16:creationId xmlns:a16="http://schemas.microsoft.com/office/drawing/2014/main" id="{4E795CD2-A1B1-4DA0-AB8D-ACB29726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03037" y="417799"/>
            <a:ext cx="8941956" cy="60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E9B-5EE3-4BF5-8CFC-00A70F9D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602" y="908344"/>
            <a:ext cx="3067159" cy="1538130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Application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29769E9-264E-44A7-9520-8805FFDA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09" y="1850109"/>
            <a:ext cx="2961164" cy="296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71AB7-14E7-4F82-B4DF-EC7292435153}"/>
              </a:ext>
            </a:extLst>
          </p:cNvPr>
          <p:cNvSpPr txBox="1"/>
          <p:nvPr/>
        </p:nvSpPr>
        <p:spPr>
          <a:xfrm>
            <a:off x="6198919" y="272538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Récuperer BDD et l'affiche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Prend les valeurs des capteurs</a:t>
            </a:r>
          </a:p>
        </p:txBody>
      </p:sp>
      <p:pic>
        <p:nvPicPr>
          <p:cNvPr id="3" name="Picture 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19B70981-9678-47EA-BE55-51494DEA2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755" y="777124"/>
            <a:ext cx="8311131" cy="54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E9B-5EE3-4BF5-8CFC-00A70F9D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Résultat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AEF4-E6A5-4B2B-A312-075CEC34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E9B-5EE3-4BF5-8CFC-00A70F9D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AEF4-E6A5-4B2B-A312-075CEC34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938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Connected Flowers</vt:lpstr>
      <vt:lpstr>L'idée</vt:lpstr>
      <vt:lpstr>Base de données</vt:lpstr>
      <vt:lpstr>Capteur et arduino</vt:lpstr>
      <vt:lpstr>Application</vt:lpstr>
      <vt:lpstr>Résultat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2012-07-30T22:21:58Z</dcterms:created>
  <dcterms:modified xsi:type="dcterms:W3CDTF">2019-06-12T08:20:18Z</dcterms:modified>
</cp:coreProperties>
</file>