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1A8D38-621B-45AD-8F36-16215B04B264}" v="2" dt="2019-06-12T10:31:51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Boueix" userId="3296efdffae6ffeb" providerId="LiveId" clId="{501A8D38-621B-45AD-8F36-16215B04B264}"/>
    <pc:docChg chg="addSld modSld">
      <pc:chgData name="Hugo Boueix" userId="3296efdffae6ffeb" providerId="LiveId" clId="{501A8D38-621B-45AD-8F36-16215B04B264}" dt="2019-06-12T10:32:30.223" v="27" actId="208"/>
      <pc:docMkLst>
        <pc:docMk/>
      </pc:docMkLst>
      <pc:sldChg chg="addSp modSp add">
        <pc:chgData name="Hugo Boueix" userId="3296efdffae6ffeb" providerId="LiveId" clId="{501A8D38-621B-45AD-8F36-16215B04B264}" dt="2019-06-12T10:32:30.223" v="27" actId="208"/>
        <pc:sldMkLst>
          <pc:docMk/>
          <pc:sldMk cId="650117293" sldId="264"/>
        </pc:sldMkLst>
        <pc:spChg chg="mod">
          <ac:chgData name="Hugo Boueix" userId="3296efdffae6ffeb" providerId="LiveId" clId="{501A8D38-621B-45AD-8F36-16215B04B264}" dt="2019-06-12T10:31:39.449" v="13" actId="20577"/>
          <ac:spMkLst>
            <pc:docMk/>
            <pc:sldMk cId="650117293" sldId="264"/>
            <ac:spMk id="2" creationId="{D2F6E958-D52C-4AA3-90F7-3283BCEA2CC9}"/>
          </ac:spMkLst>
        </pc:spChg>
        <pc:spChg chg="mod">
          <ac:chgData name="Hugo Boueix" userId="3296efdffae6ffeb" providerId="LiveId" clId="{501A8D38-621B-45AD-8F36-16215B04B264}" dt="2019-06-12T10:31:43.560" v="22" actId="20577"/>
          <ac:spMkLst>
            <pc:docMk/>
            <pc:sldMk cId="650117293" sldId="264"/>
            <ac:spMk id="3" creationId="{F7061CAA-46ED-4AF2-9F39-38BEEDE468E4}"/>
          </ac:spMkLst>
        </pc:spChg>
        <pc:picChg chg="add mod">
          <ac:chgData name="Hugo Boueix" userId="3296efdffae6ffeb" providerId="LiveId" clId="{501A8D38-621B-45AD-8F36-16215B04B264}" dt="2019-06-12T10:32:30.223" v="27" actId="208"/>
          <ac:picMkLst>
            <pc:docMk/>
            <pc:sldMk cId="650117293" sldId="264"/>
            <ac:picMk id="5" creationId="{C6F8DC5F-8E65-4E43-A0E1-07EB3A56736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4CE40-914F-40B0-9A91-BC7D45660F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BE4AD0-B29A-4702-8264-4F06B4F2B27D}">
      <dgm:prSet/>
      <dgm:spPr/>
      <dgm:t>
        <a:bodyPr/>
        <a:lstStyle/>
        <a:p>
          <a:pPr>
            <a:defRPr cap="all"/>
          </a:pPr>
          <a:r>
            <a:rPr lang="fr-FR"/>
            <a:t>Mise en place</a:t>
          </a:r>
          <a:endParaRPr lang="en-US"/>
        </a:p>
      </dgm:t>
    </dgm:pt>
    <dgm:pt modelId="{E50A70A8-0B2C-4871-9301-FDCFD170E5F8}" type="parTrans" cxnId="{A97A38EA-DA86-47FF-9816-7D0DCFCFB9C5}">
      <dgm:prSet/>
      <dgm:spPr/>
      <dgm:t>
        <a:bodyPr/>
        <a:lstStyle/>
        <a:p>
          <a:endParaRPr lang="en-US"/>
        </a:p>
      </dgm:t>
    </dgm:pt>
    <dgm:pt modelId="{8B8E7122-EA54-4E00-910F-658E52F1712A}" type="sibTrans" cxnId="{A97A38EA-DA86-47FF-9816-7D0DCFCFB9C5}">
      <dgm:prSet/>
      <dgm:spPr/>
      <dgm:t>
        <a:bodyPr/>
        <a:lstStyle/>
        <a:p>
          <a:endParaRPr lang="en-US"/>
        </a:p>
      </dgm:t>
    </dgm:pt>
    <dgm:pt modelId="{02326B13-714D-4E5E-B0D2-811C1A210C34}">
      <dgm:prSet/>
      <dgm:spPr/>
      <dgm:t>
        <a:bodyPr/>
        <a:lstStyle/>
        <a:p>
          <a:pPr>
            <a:defRPr cap="all"/>
          </a:pPr>
          <a:r>
            <a:rPr lang="fr-FR"/>
            <a:t>Démonstration</a:t>
          </a:r>
          <a:endParaRPr lang="en-US"/>
        </a:p>
      </dgm:t>
    </dgm:pt>
    <dgm:pt modelId="{FFD12F7D-9E8C-478E-9421-241566FAC603}" type="parTrans" cxnId="{D0AFA7BC-A5CE-44CE-B951-F852D74F8C52}">
      <dgm:prSet/>
      <dgm:spPr/>
      <dgm:t>
        <a:bodyPr/>
        <a:lstStyle/>
        <a:p>
          <a:endParaRPr lang="en-US"/>
        </a:p>
      </dgm:t>
    </dgm:pt>
    <dgm:pt modelId="{698716E7-8CB6-45D8-8F0F-FB0372849667}" type="sibTrans" cxnId="{D0AFA7BC-A5CE-44CE-B951-F852D74F8C52}">
      <dgm:prSet/>
      <dgm:spPr/>
      <dgm:t>
        <a:bodyPr/>
        <a:lstStyle/>
        <a:p>
          <a:endParaRPr lang="en-US"/>
        </a:p>
      </dgm:t>
    </dgm:pt>
    <dgm:pt modelId="{C118EB2D-A7A0-4489-98CF-6E1CF5123B66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25B89C53-20FF-42DB-96C9-42527BCDBD0C}" type="parTrans" cxnId="{DF77C632-53FD-4388-B16E-24570B099E76}">
      <dgm:prSet/>
      <dgm:spPr/>
      <dgm:t>
        <a:bodyPr/>
        <a:lstStyle/>
        <a:p>
          <a:endParaRPr lang="en-US"/>
        </a:p>
      </dgm:t>
    </dgm:pt>
    <dgm:pt modelId="{D440A58C-AEA7-47FE-8C59-C20D827BAC5F}" type="sibTrans" cxnId="{DF77C632-53FD-4388-B16E-24570B099E76}">
      <dgm:prSet/>
      <dgm:spPr/>
      <dgm:t>
        <a:bodyPr/>
        <a:lstStyle/>
        <a:p>
          <a:endParaRPr lang="en-US"/>
        </a:p>
      </dgm:t>
    </dgm:pt>
    <dgm:pt modelId="{2E78A618-78E3-4C99-85E3-3BDF0D8A1A04}" type="pres">
      <dgm:prSet presAssocID="{7CE4CE40-914F-40B0-9A91-BC7D45660F21}" presName="root" presStyleCnt="0">
        <dgm:presLayoutVars>
          <dgm:dir/>
          <dgm:resizeHandles val="exact"/>
        </dgm:presLayoutVars>
      </dgm:prSet>
      <dgm:spPr/>
    </dgm:pt>
    <dgm:pt modelId="{6957860B-F0E2-49EB-A4CA-390D6BBD9AF1}" type="pres">
      <dgm:prSet presAssocID="{35BE4AD0-B29A-4702-8264-4F06B4F2B27D}" presName="compNode" presStyleCnt="0"/>
      <dgm:spPr/>
    </dgm:pt>
    <dgm:pt modelId="{1FF8F264-B35E-4956-9061-2690A1E01A44}" type="pres">
      <dgm:prSet presAssocID="{35BE4AD0-B29A-4702-8264-4F06B4F2B27D}" presName="iconBgRect" presStyleLbl="bgShp" presStyleIdx="0" presStyleCnt="3"/>
      <dgm:spPr/>
    </dgm:pt>
    <dgm:pt modelId="{0829F1EB-7E1E-4500-8870-42AF16919750}" type="pres">
      <dgm:prSet presAssocID="{35BE4AD0-B29A-4702-8264-4F06B4F2B2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E290C06-64DD-492C-BAF3-98C2D30A7613}" type="pres">
      <dgm:prSet presAssocID="{35BE4AD0-B29A-4702-8264-4F06B4F2B27D}" presName="spaceRect" presStyleCnt="0"/>
      <dgm:spPr/>
    </dgm:pt>
    <dgm:pt modelId="{A086AD68-44B3-4935-9DEF-D18134658032}" type="pres">
      <dgm:prSet presAssocID="{35BE4AD0-B29A-4702-8264-4F06B4F2B27D}" presName="textRect" presStyleLbl="revTx" presStyleIdx="0" presStyleCnt="3">
        <dgm:presLayoutVars>
          <dgm:chMax val="1"/>
          <dgm:chPref val="1"/>
        </dgm:presLayoutVars>
      </dgm:prSet>
      <dgm:spPr/>
    </dgm:pt>
    <dgm:pt modelId="{1A680CB1-DD3B-468F-868C-EADC5BF15D69}" type="pres">
      <dgm:prSet presAssocID="{8B8E7122-EA54-4E00-910F-658E52F1712A}" presName="sibTrans" presStyleCnt="0"/>
      <dgm:spPr/>
    </dgm:pt>
    <dgm:pt modelId="{FF62F08C-FA2E-4FF8-B724-56917A463F3E}" type="pres">
      <dgm:prSet presAssocID="{02326B13-714D-4E5E-B0D2-811C1A210C34}" presName="compNode" presStyleCnt="0"/>
      <dgm:spPr/>
    </dgm:pt>
    <dgm:pt modelId="{25BA2068-FB1B-43EC-8F21-769767D3E38E}" type="pres">
      <dgm:prSet presAssocID="{02326B13-714D-4E5E-B0D2-811C1A210C34}" presName="iconBgRect" presStyleLbl="bgShp" presStyleIdx="1" presStyleCnt="3"/>
      <dgm:spPr/>
    </dgm:pt>
    <dgm:pt modelId="{E456A510-E8E4-4DB2-8299-45D3DBE5AE85}" type="pres">
      <dgm:prSet presAssocID="{02326B13-714D-4E5E-B0D2-811C1A210C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9A6357D-0542-43B2-A2A5-56262006B28F}" type="pres">
      <dgm:prSet presAssocID="{02326B13-714D-4E5E-B0D2-811C1A210C34}" presName="spaceRect" presStyleCnt="0"/>
      <dgm:spPr/>
    </dgm:pt>
    <dgm:pt modelId="{F3D78425-6CDE-46FE-BE04-2B977F6E9F84}" type="pres">
      <dgm:prSet presAssocID="{02326B13-714D-4E5E-B0D2-811C1A210C34}" presName="textRect" presStyleLbl="revTx" presStyleIdx="1" presStyleCnt="3">
        <dgm:presLayoutVars>
          <dgm:chMax val="1"/>
          <dgm:chPref val="1"/>
        </dgm:presLayoutVars>
      </dgm:prSet>
      <dgm:spPr/>
    </dgm:pt>
    <dgm:pt modelId="{779AC48C-8519-4B15-B3D5-01B3120B2533}" type="pres">
      <dgm:prSet presAssocID="{698716E7-8CB6-45D8-8F0F-FB0372849667}" presName="sibTrans" presStyleCnt="0"/>
      <dgm:spPr/>
    </dgm:pt>
    <dgm:pt modelId="{F4890390-E349-4D97-9718-27C736C78A2B}" type="pres">
      <dgm:prSet presAssocID="{C118EB2D-A7A0-4489-98CF-6E1CF5123B66}" presName="compNode" presStyleCnt="0"/>
      <dgm:spPr/>
    </dgm:pt>
    <dgm:pt modelId="{1B3A1DF2-ABF0-49FD-B41B-C0EFB34366B5}" type="pres">
      <dgm:prSet presAssocID="{C118EB2D-A7A0-4489-98CF-6E1CF5123B66}" presName="iconBgRect" presStyleLbl="bgShp" presStyleIdx="2" presStyleCnt="3"/>
      <dgm:spPr/>
    </dgm:pt>
    <dgm:pt modelId="{1F3418FE-C071-4CE8-B2F8-A3C24B08F344}" type="pres">
      <dgm:prSet presAssocID="{C118EB2D-A7A0-4489-98CF-6E1CF5123B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7B4A735-0236-4AF1-9792-73B7918E093E}" type="pres">
      <dgm:prSet presAssocID="{C118EB2D-A7A0-4489-98CF-6E1CF5123B66}" presName="spaceRect" presStyleCnt="0"/>
      <dgm:spPr/>
    </dgm:pt>
    <dgm:pt modelId="{1797255D-EC35-482F-9F81-473C9FF52ED9}" type="pres">
      <dgm:prSet presAssocID="{C118EB2D-A7A0-4489-98CF-6E1CF5123B6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00842B-8726-4A47-A282-5B1BD9C60466}" type="presOf" srcId="{7CE4CE40-914F-40B0-9A91-BC7D45660F21}" destId="{2E78A618-78E3-4C99-85E3-3BDF0D8A1A04}" srcOrd="0" destOrd="0" presId="urn:microsoft.com/office/officeart/2018/5/layout/IconCircleLabelList"/>
    <dgm:cxn modelId="{DF77C632-53FD-4388-B16E-24570B099E76}" srcId="{7CE4CE40-914F-40B0-9A91-BC7D45660F21}" destId="{C118EB2D-A7A0-4489-98CF-6E1CF5123B66}" srcOrd="2" destOrd="0" parTransId="{25B89C53-20FF-42DB-96C9-42527BCDBD0C}" sibTransId="{D440A58C-AEA7-47FE-8C59-C20D827BAC5F}"/>
    <dgm:cxn modelId="{D26D6A87-6644-4B55-9934-1DA43BE7951B}" type="presOf" srcId="{C118EB2D-A7A0-4489-98CF-6E1CF5123B66}" destId="{1797255D-EC35-482F-9F81-473C9FF52ED9}" srcOrd="0" destOrd="0" presId="urn:microsoft.com/office/officeart/2018/5/layout/IconCircleLabelList"/>
    <dgm:cxn modelId="{AA41F887-EBF1-4E28-AE3C-A22D4DEC975B}" type="presOf" srcId="{35BE4AD0-B29A-4702-8264-4F06B4F2B27D}" destId="{A086AD68-44B3-4935-9DEF-D18134658032}" srcOrd="0" destOrd="0" presId="urn:microsoft.com/office/officeart/2018/5/layout/IconCircleLabelList"/>
    <dgm:cxn modelId="{D0AFA7BC-A5CE-44CE-B951-F852D74F8C52}" srcId="{7CE4CE40-914F-40B0-9A91-BC7D45660F21}" destId="{02326B13-714D-4E5E-B0D2-811C1A210C34}" srcOrd="1" destOrd="0" parTransId="{FFD12F7D-9E8C-478E-9421-241566FAC603}" sibTransId="{698716E7-8CB6-45D8-8F0F-FB0372849667}"/>
    <dgm:cxn modelId="{F0BA2BCD-56E5-4166-AFD8-5CF2C0E16C28}" type="presOf" srcId="{02326B13-714D-4E5E-B0D2-811C1A210C34}" destId="{F3D78425-6CDE-46FE-BE04-2B977F6E9F84}" srcOrd="0" destOrd="0" presId="urn:microsoft.com/office/officeart/2018/5/layout/IconCircleLabelList"/>
    <dgm:cxn modelId="{A97A38EA-DA86-47FF-9816-7D0DCFCFB9C5}" srcId="{7CE4CE40-914F-40B0-9A91-BC7D45660F21}" destId="{35BE4AD0-B29A-4702-8264-4F06B4F2B27D}" srcOrd="0" destOrd="0" parTransId="{E50A70A8-0B2C-4871-9301-FDCFD170E5F8}" sibTransId="{8B8E7122-EA54-4E00-910F-658E52F1712A}"/>
    <dgm:cxn modelId="{72717B96-AA44-4C03-80D4-0AEE77150829}" type="presParOf" srcId="{2E78A618-78E3-4C99-85E3-3BDF0D8A1A04}" destId="{6957860B-F0E2-49EB-A4CA-390D6BBD9AF1}" srcOrd="0" destOrd="0" presId="urn:microsoft.com/office/officeart/2018/5/layout/IconCircleLabelList"/>
    <dgm:cxn modelId="{97B6729C-7629-4ECD-897C-CA1E81519237}" type="presParOf" srcId="{6957860B-F0E2-49EB-A4CA-390D6BBD9AF1}" destId="{1FF8F264-B35E-4956-9061-2690A1E01A44}" srcOrd="0" destOrd="0" presId="urn:microsoft.com/office/officeart/2018/5/layout/IconCircleLabelList"/>
    <dgm:cxn modelId="{812F7E11-64F9-4539-B988-2355C9996651}" type="presParOf" srcId="{6957860B-F0E2-49EB-A4CA-390D6BBD9AF1}" destId="{0829F1EB-7E1E-4500-8870-42AF16919750}" srcOrd="1" destOrd="0" presId="urn:microsoft.com/office/officeart/2018/5/layout/IconCircleLabelList"/>
    <dgm:cxn modelId="{0C65683D-098A-4DA2-B7EB-C782399E48DB}" type="presParOf" srcId="{6957860B-F0E2-49EB-A4CA-390D6BBD9AF1}" destId="{FE290C06-64DD-492C-BAF3-98C2D30A7613}" srcOrd="2" destOrd="0" presId="urn:microsoft.com/office/officeart/2018/5/layout/IconCircleLabelList"/>
    <dgm:cxn modelId="{50381634-6945-4790-B530-A4286215FC05}" type="presParOf" srcId="{6957860B-F0E2-49EB-A4CA-390D6BBD9AF1}" destId="{A086AD68-44B3-4935-9DEF-D18134658032}" srcOrd="3" destOrd="0" presId="urn:microsoft.com/office/officeart/2018/5/layout/IconCircleLabelList"/>
    <dgm:cxn modelId="{7169BFC7-CD8E-43D6-9F81-FF2BAF9CDED2}" type="presParOf" srcId="{2E78A618-78E3-4C99-85E3-3BDF0D8A1A04}" destId="{1A680CB1-DD3B-468F-868C-EADC5BF15D69}" srcOrd="1" destOrd="0" presId="urn:microsoft.com/office/officeart/2018/5/layout/IconCircleLabelList"/>
    <dgm:cxn modelId="{D417CAF0-EE75-418E-844B-8A8E4BCEACA5}" type="presParOf" srcId="{2E78A618-78E3-4C99-85E3-3BDF0D8A1A04}" destId="{FF62F08C-FA2E-4FF8-B724-56917A463F3E}" srcOrd="2" destOrd="0" presId="urn:microsoft.com/office/officeart/2018/5/layout/IconCircleLabelList"/>
    <dgm:cxn modelId="{276FBB06-613F-4759-94CB-19409ABF83DE}" type="presParOf" srcId="{FF62F08C-FA2E-4FF8-B724-56917A463F3E}" destId="{25BA2068-FB1B-43EC-8F21-769767D3E38E}" srcOrd="0" destOrd="0" presId="urn:microsoft.com/office/officeart/2018/5/layout/IconCircleLabelList"/>
    <dgm:cxn modelId="{26237D92-A63D-4D69-83D3-CD1A8FA79D04}" type="presParOf" srcId="{FF62F08C-FA2E-4FF8-B724-56917A463F3E}" destId="{E456A510-E8E4-4DB2-8299-45D3DBE5AE85}" srcOrd="1" destOrd="0" presId="urn:microsoft.com/office/officeart/2018/5/layout/IconCircleLabelList"/>
    <dgm:cxn modelId="{6F750CEF-FD08-4CD6-B713-2C9D90A410A3}" type="presParOf" srcId="{FF62F08C-FA2E-4FF8-B724-56917A463F3E}" destId="{49A6357D-0542-43B2-A2A5-56262006B28F}" srcOrd="2" destOrd="0" presId="urn:microsoft.com/office/officeart/2018/5/layout/IconCircleLabelList"/>
    <dgm:cxn modelId="{89505365-8725-4453-B167-29747FD69740}" type="presParOf" srcId="{FF62F08C-FA2E-4FF8-B724-56917A463F3E}" destId="{F3D78425-6CDE-46FE-BE04-2B977F6E9F84}" srcOrd="3" destOrd="0" presId="urn:microsoft.com/office/officeart/2018/5/layout/IconCircleLabelList"/>
    <dgm:cxn modelId="{FCEA5555-C2CD-4132-A325-65710D1D5C0E}" type="presParOf" srcId="{2E78A618-78E3-4C99-85E3-3BDF0D8A1A04}" destId="{779AC48C-8519-4B15-B3D5-01B3120B2533}" srcOrd="3" destOrd="0" presId="urn:microsoft.com/office/officeart/2018/5/layout/IconCircleLabelList"/>
    <dgm:cxn modelId="{71BF199C-B96C-4308-8FAC-90AEED3FA390}" type="presParOf" srcId="{2E78A618-78E3-4C99-85E3-3BDF0D8A1A04}" destId="{F4890390-E349-4D97-9718-27C736C78A2B}" srcOrd="4" destOrd="0" presId="urn:microsoft.com/office/officeart/2018/5/layout/IconCircleLabelList"/>
    <dgm:cxn modelId="{01B1FF34-2504-4F4E-A0F8-6AC7C6AA4DB3}" type="presParOf" srcId="{F4890390-E349-4D97-9718-27C736C78A2B}" destId="{1B3A1DF2-ABF0-49FD-B41B-C0EFB34366B5}" srcOrd="0" destOrd="0" presId="urn:microsoft.com/office/officeart/2018/5/layout/IconCircleLabelList"/>
    <dgm:cxn modelId="{2F1DE621-5689-492F-BFC8-A810A3D0F45A}" type="presParOf" srcId="{F4890390-E349-4D97-9718-27C736C78A2B}" destId="{1F3418FE-C071-4CE8-B2F8-A3C24B08F344}" srcOrd="1" destOrd="0" presId="urn:microsoft.com/office/officeart/2018/5/layout/IconCircleLabelList"/>
    <dgm:cxn modelId="{6407A9EF-BC7C-4102-9385-76AE469B4AC8}" type="presParOf" srcId="{F4890390-E349-4D97-9718-27C736C78A2B}" destId="{F7B4A735-0236-4AF1-9792-73B7918E093E}" srcOrd="2" destOrd="0" presId="urn:microsoft.com/office/officeart/2018/5/layout/IconCircleLabelList"/>
    <dgm:cxn modelId="{4B734D5B-2FA4-4467-81D7-DCFDF1F07AC0}" type="presParOf" srcId="{F4890390-E349-4D97-9718-27C736C78A2B}" destId="{1797255D-EC35-482F-9F81-473C9FF52E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C94EE-F5B5-4D79-8365-9FB41C37F6EA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00CC73-E68B-449E-BA9E-12BD45893231}">
      <dgm:prSet/>
      <dgm:spPr/>
      <dgm:t>
        <a:bodyPr/>
        <a:lstStyle/>
        <a:p>
          <a:r>
            <a:rPr lang="fr-FR"/>
            <a:t>Problèmes rencontrés</a:t>
          </a:r>
          <a:endParaRPr lang="en-US"/>
        </a:p>
      </dgm:t>
    </dgm:pt>
    <dgm:pt modelId="{B0EA92CF-3E4F-45D3-800D-B827F96A8D17}" type="parTrans" cxnId="{41185382-A612-47D8-AF03-512BCBFF9861}">
      <dgm:prSet/>
      <dgm:spPr/>
      <dgm:t>
        <a:bodyPr/>
        <a:lstStyle/>
        <a:p>
          <a:endParaRPr lang="en-US"/>
        </a:p>
      </dgm:t>
    </dgm:pt>
    <dgm:pt modelId="{C9C02284-747B-4494-B1C3-2144805EF09E}" type="sibTrans" cxnId="{41185382-A612-47D8-AF03-512BCBFF9861}">
      <dgm:prSet/>
      <dgm:spPr/>
      <dgm:t>
        <a:bodyPr/>
        <a:lstStyle/>
        <a:p>
          <a:endParaRPr lang="en-US"/>
        </a:p>
      </dgm:t>
    </dgm:pt>
    <dgm:pt modelId="{0BA3152D-E5F5-440F-A5D4-4C62DB682DF9}">
      <dgm:prSet/>
      <dgm:spPr/>
      <dgm:t>
        <a:bodyPr/>
        <a:lstStyle/>
        <a:p>
          <a:r>
            <a:rPr lang="fr-FR"/>
            <a:t>Pistes d’amélioration</a:t>
          </a:r>
          <a:endParaRPr lang="en-US"/>
        </a:p>
      </dgm:t>
    </dgm:pt>
    <dgm:pt modelId="{7BC2E424-F2A8-4B5B-B939-4281B95474B8}" type="parTrans" cxnId="{88FA6A63-1E79-4870-8185-113353FBAE90}">
      <dgm:prSet/>
      <dgm:spPr/>
      <dgm:t>
        <a:bodyPr/>
        <a:lstStyle/>
        <a:p>
          <a:endParaRPr lang="en-US"/>
        </a:p>
      </dgm:t>
    </dgm:pt>
    <dgm:pt modelId="{031DE288-FAFF-4A91-883A-C2971C8DDE31}" type="sibTrans" cxnId="{88FA6A63-1E79-4870-8185-113353FBAE90}">
      <dgm:prSet/>
      <dgm:spPr/>
      <dgm:t>
        <a:bodyPr/>
        <a:lstStyle/>
        <a:p>
          <a:endParaRPr lang="en-US"/>
        </a:p>
      </dgm:t>
    </dgm:pt>
    <dgm:pt modelId="{56653EE8-EB2E-4639-BAB3-4857E9CE7DB0}" type="pres">
      <dgm:prSet presAssocID="{8EBC94EE-F5B5-4D79-8365-9FB41C37F6EA}" presName="diagram" presStyleCnt="0">
        <dgm:presLayoutVars>
          <dgm:dir/>
          <dgm:resizeHandles val="exact"/>
        </dgm:presLayoutVars>
      </dgm:prSet>
      <dgm:spPr/>
    </dgm:pt>
    <dgm:pt modelId="{C0967614-B07F-4BA1-84FE-384D1C14F4A1}" type="pres">
      <dgm:prSet presAssocID="{2900CC73-E68B-449E-BA9E-12BD45893231}" presName="node" presStyleLbl="node1" presStyleIdx="0" presStyleCnt="2">
        <dgm:presLayoutVars>
          <dgm:bulletEnabled val="1"/>
        </dgm:presLayoutVars>
      </dgm:prSet>
      <dgm:spPr/>
    </dgm:pt>
    <dgm:pt modelId="{AF44F095-DC62-4657-B98A-1FEFE77425F2}" type="pres">
      <dgm:prSet presAssocID="{C9C02284-747B-4494-B1C3-2144805EF09E}" presName="sibTrans" presStyleCnt="0"/>
      <dgm:spPr/>
    </dgm:pt>
    <dgm:pt modelId="{104F7AB4-3189-4126-B667-896ACCE8C906}" type="pres">
      <dgm:prSet presAssocID="{0BA3152D-E5F5-440F-A5D4-4C62DB682DF9}" presName="node" presStyleLbl="node1" presStyleIdx="1" presStyleCnt="2">
        <dgm:presLayoutVars>
          <dgm:bulletEnabled val="1"/>
        </dgm:presLayoutVars>
      </dgm:prSet>
      <dgm:spPr/>
    </dgm:pt>
  </dgm:ptLst>
  <dgm:cxnLst>
    <dgm:cxn modelId="{88FA6A63-1E79-4870-8185-113353FBAE90}" srcId="{8EBC94EE-F5B5-4D79-8365-9FB41C37F6EA}" destId="{0BA3152D-E5F5-440F-A5D4-4C62DB682DF9}" srcOrd="1" destOrd="0" parTransId="{7BC2E424-F2A8-4B5B-B939-4281B95474B8}" sibTransId="{031DE288-FAFF-4A91-883A-C2971C8DDE31}"/>
    <dgm:cxn modelId="{41185382-A612-47D8-AF03-512BCBFF9861}" srcId="{8EBC94EE-F5B5-4D79-8365-9FB41C37F6EA}" destId="{2900CC73-E68B-449E-BA9E-12BD45893231}" srcOrd="0" destOrd="0" parTransId="{B0EA92CF-3E4F-45D3-800D-B827F96A8D17}" sibTransId="{C9C02284-747B-4494-B1C3-2144805EF09E}"/>
    <dgm:cxn modelId="{A5207DAC-AF22-4484-9575-57A16B4D8D8A}" type="presOf" srcId="{2900CC73-E68B-449E-BA9E-12BD45893231}" destId="{C0967614-B07F-4BA1-84FE-384D1C14F4A1}" srcOrd="0" destOrd="0" presId="urn:microsoft.com/office/officeart/2005/8/layout/default"/>
    <dgm:cxn modelId="{1A6AABC2-887D-4A63-BFDC-32BC2EB0C5D9}" type="presOf" srcId="{0BA3152D-E5F5-440F-A5D4-4C62DB682DF9}" destId="{104F7AB4-3189-4126-B667-896ACCE8C906}" srcOrd="0" destOrd="0" presId="urn:microsoft.com/office/officeart/2005/8/layout/default"/>
    <dgm:cxn modelId="{7A0D5CEB-26F3-4563-BEF8-B7EC80D785E3}" type="presOf" srcId="{8EBC94EE-F5B5-4D79-8365-9FB41C37F6EA}" destId="{56653EE8-EB2E-4639-BAB3-4857E9CE7DB0}" srcOrd="0" destOrd="0" presId="urn:microsoft.com/office/officeart/2005/8/layout/default"/>
    <dgm:cxn modelId="{F88B0223-5AEF-45F6-A355-208BE9E2B779}" type="presParOf" srcId="{56653EE8-EB2E-4639-BAB3-4857E9CE7DB0}" destId="{C0967614-B07F-4BA1-84FE-384D1C14F4A1}" srcOrd="0" destOrd="0" presId="urn:microsoft.com/office/officeart/2005/8/layout/default"/>
    <dgm:cxn modelId="{62330F2D-3587-4A9D-8B0D-1D17735A0159}" type="presParOf" srcId="{56653EE8-EB2E-4639-BAB3-4857E9CE7DB0}" destId="{AF44F095-DC62-4657-B98A-1FEFE77425F2}" srcOrd="1" destOrd="0" presId="urn:microsoft.com/office/officeart/2005/8/layout/default"/>
    <dgm:cxn modelId="{1FA9D4BD-A6A9-479D-9CE8-DAC44BECA0A3}" type="presParOf" srcId="{56653EE8-EB2E-4639-BAB3-4857E9CE7DB0}" destId="{104F7AB4-3189-4126-B667-896ACCE8C90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8F264-B35E-4956-9061-2690A1E01A44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9F1EB-7E1E-4500-8870-42AF16919750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6AD68-44B3-4935-9DEF-D18134658032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000" kern="1200"/>
            <a:t>Mise en place</a:t>
          </a:r>
          <a:endParaRPr lang="en-US" sz="3000" kern="1200"/>
        </a:p>
      </dsp:txBody>
      <dsp:txXfrm>
        <a:off x="3910" y="2834241"/>
        <a:ext cx="2868750" cy="720000"/>
      </dsp:txXfrm>
    </dsp:sp>
    <dsp:sp modelId="{25BA2068-FB1B-43EC-8F21-769767D3E38E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6A510-E8E4-4DB2-8299-45D3DBE5AE85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78425-6CDE-46FE-BE04-2B977F6E9F84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000" kern="1200"/>
            <a:t>Démonstration</a:t>
          </a:r>
          <a:endParaRPr lang="en-US" sz="3000" kern="1200"/>
        </a:p>
      </dsp:txBody>
      <dsp:txXfrm>
        <a:off x="3374691" y="2834241"/>
        <a:ext cx="2868750" cy="720000"/>
      </dsp:txXfrm>
    </dsp:sp>
    <dsp:sp modelId="{1B3A1DF2-ABF0-49FD-B41B-C0EFB34366B5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418FE-C071-4CE8-B2F8-A3C24B08F344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7255D-EC35-482F-9F81-473C9FF52ED9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000" kern="1200"/>
            <a:t>Conclusion</a:t>
          </a:r>
          <a:endParaRPr lang="en-US" sz="3000" kern="1200"/>
        </a:p>
      </dsp:txBody>
      <dsp:txXfrm>
        <a:off x="6745472" y="2834241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67614-B07F-4BA1-84FE-384D1C14F4A1}">
      <dsp:nvSpPr>
        <dsp:cNvPr id="0" name=""/>
        <dsp:cNvSpPr/>
      </dsp:nvSpPr>
      <dsp:spPr>
        <a:xfrm>
          <a:off x="1401500" y="3017"/>
          <a:ext cx="3825803" cy="22954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/>
            <a:t>Problèmes rencontrés</a:t>
          </a:r>
          <a:endParaRPr lang="en-US" sz="4100" kern="1200"/>
        </a:p>
      </dsp:txBody>
      <dsp:txXfrm>
        <a:off x="1401500" y="3017"/>
        <a:ext cx="3825803" cy="2295482"/>
      </dsp:txXfrm>
    </dsp:sp>
    <dsp:sp modelId="{104F7AB4-3189-4126-B667-896ACCE8C906}">
      <dsp:nvSpPr>
        <dsp:cNvPr id="0" name=""/>
        <dsp:cNvSpPr/>
      </dsp:nvSpPr>
      <dsp:spPr>
        <a:xfrm>
          <a:off x="1401500" y="2681080"/>
          <a:ext cx="3825803" cy="2295482"/>
        </a:xfrm>
        <a:prstGeom prst="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/>
            <a:t>Pistes d’amélioration</a:t>
          </a:r>
          <a:endParaRPr lang="en-US" sz="4100" kern="1200"/>
        </a:p>
      </dsp:txBody>
      <dsp:txXfrm>
        <a:off x="1401500" y="2681080"/>
        <a:ext cx="3825803" cy="2295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317-1048-4E86-944B-E8A260DFBD2B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8D1D-E134-4602-993E-5E15E8844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22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317-1048-4E86-944B-E8A260DFBD2B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8D1D-E134-4602-993E-5E15E8844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95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317-1048-4E86-944B-E8A260DFBD2B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8D1D-E134-4602-993E-5E15E88449C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8773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317-1048-4E86-944B-E8A260DFBD2B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8D1D-E134-4602-993E-5E15E8844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80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317-1048-4E86-944B-E8A260DFBD2B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8D1D-E134-4602-993E-5E15E88449C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2256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317-1048-4E86-944B-E8A260DFBD2B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8D1D-E134-4602-993E-5E15E8844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131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317-1048-4E86-944B-E8A260DFBD2B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8D1D-E134-4602-993E-5E15E8844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910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317-1048-4E86-944B-E8A260DFBD2B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8D1D-E134-4602-993E-5E15E8844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81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317-1048-4E86-944B-E8A260DFBD2B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8D1D-E134-4602-993E-5E15E8844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9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317-1048-4E86-944B-E8A260DFBD2B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8D1D-E134-4602-993E-5E15E8844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45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317-1048-4E86-944B-E8A260DFBD2B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8D1D-E134-4602-993E-5E15E8844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97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317-1048-4E86-944B-E8A260DFBD2B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8D1D-E134-4602-993E-5E15E8844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9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317-1048-4E86-944B-E8A260DFBD2B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8D1D-E134-4602-993E-5E15E8844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05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317-1048-4E86-944B-E8A260DFBD2B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8D1D-E134-4602-993E-5E15E8844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80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317-1048-4E86-944B-E8A260DFBD2B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8D1D-E134-4602-993E-5E15E8844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9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3317-1048-4E86-944B-E8A260DFBD2B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8D1D-E134-4602-993E-5E15E8844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49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13317-1048-4E86-944B-E8A260DFBD2B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988D1D-E134-4602-993E-5E15E88449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94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C0D86-9AF8-452A-B253-E092BEF84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ConnectedFlowers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DA36BA-41ED-4B31-9C14-91FABE623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Projet Plant+</a:t>
            </a:r>
          </a:p>
          <a:p>
            <a:endParaRPr lang="fr-FR" dirty="0"/>
          </a:p>
          <a:p>
            <a:r>
              <a:rPr lang="fr-FR" dirty="0"/>
              <a:t>Hugo Boueix – Vivien Mouret – Arthur </a:t>
            </a:r>
            <a:r>
              <a:rPr lang="fr-FR" dirty="0" err="1"/>
              <a:t>Fourfooz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56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DCBE81-CFD5-4C57-B29F-64D005B6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7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1B59DD67-97CF-43F5-8C39-55E1D82BA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1112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490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79C39D5-4CA7-47F4-B01E-4F15BED5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835015"/>
            <a:ext cx="3179593" cy="32158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Mise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4DD3CC-4847-4E4B-83A1-D2242F5F0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09" y="4050833"/>
            <a:ext cx="3179593" cy="1972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7D161F-9953-4AAC-99AF-D49A0497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52" y="835015"/>
            <a:ext cx="4075002" cy="24888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A9DB84-736D-433D-B894-B61BA84B0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04" y="3565469"/>
            <a:ext cx="4977562" cy="24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C39D5-4CA7-47F4-B01E-4F15BED5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Mise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4DD3CC-4847-4E4B-83A1-D2242F5F0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Arduino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891DD7-B0B1-44F7-9F51-E68122697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619" y="972608"/>
            <a:ext cx="4802263" cy="4900269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7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C39D5-4CA7-47F4-B01E-4F15BED5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Mise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4DD3CC-4847-4E4B-83A1-D2242F5F0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Application Python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079DB3-0523-4602-8F59-5C0329CD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813" y="643467"/>
            <a:ext cx="6547733" cy="5892960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7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6E958-D52C-4AA3-90F7-3283BCEA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061CAA-46ED-4AF2-9F39-38BEEDE4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F8DC5F-8E65-4E43-A0E1-07EB3A567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92" y="1628500"/>
            <a:ext cx="6529496" cy="4412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011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3968FA-93DE-4821-8242-F6DFE782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Démonstration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8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B383F5-537A-4F21-B760-6828060F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FR" sz="4400"/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5BD695B-594D-4664-9D87-908794B53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52317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27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Grand écran</PresentationFormat>
  <Paragraphs>20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ConnectedFlowers</vt:lpstr>
      <vt:lpstr>Sommaire</vt:lpstr>
      <vt:lpstr>Mise en place</vt:lpstr>
      <vt:lpstr>Mise en place</vt:lpstr>
      <vt:lpstr>Mise en place</vt:lpstr>
      <vt:lpstr>Mise en place</vt:lpstr>
      <vt:lpstr>Démonstration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ConnectedFlowers</dc:title>
  <dc:creator>Hugo Boueix</dc:creator>
  <cp:lastModifiedBy>Hugo Boueix</cp:lastModifiedBy>
  <cp:revision>1</cp:revision>
  <dcterms:created xsi:type="dcterms:W3CDTF">2019-06-12T09:39:46Z</dcterms:created>
  <dcterms:modified xsi:type="dcterms:W3CDTF">2019-06-12T10:32:38Z</dcterms:modified>
</cp:coreProperties>
</file>