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8" r:id="rId5"/>
    <p:sldId id="270" r:id="rId6"/>
    <p:sldId id="271" r:id="rId7"/>
    <p:sldId id="261" r:id="rId8"/>
    <p:sldId id="260" r:id="rId9"/>
    <p:sldId id="263" r:id="rId10"/>
    <p:sldId id="267" r:id="rId11"/>
    <p:sldId id="264" r:id="rId12"/>
    <p:sldId id="262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dra Chaisson" initials="CC" lastIdx="1" clrIdx="0">
    <p:extLst>
      <p:ext uri="{19B8F6BF-5375-455C-9EA6-DF929625EA0E}">
        <p15:presenceInfo xmlns:p15="http://schemas.microsoft.com/office/powerpoint/2012/main" userId="S-1-5-21-1374143607-3847118218-1048217074-131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75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5T19:53:45.12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8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3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B7B221-BCFC-468D-B7A0-EEAA2225157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360DC8-58AB-46C7-AB7B-112CD28E0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6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X-Files: UFO Sightings Fact or Fallacy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: Aaron, </a:t>
            </a:r>
            <a:r>
              <a:rPr lang="en-US" dirty="0" err="1"/>
              <a:t>besmir</a:t>
            </a:r>
            <a:r>
              <a:rPr lang="en-US" dirty="0"/>
              <a:t>, </a:t>
            </a:r>
            <a:r>
              <a:rPr lang="en-US" dirty="0" err="1"/>
              <a:t>candra</a:t>
            </a:r>
            <a:r>
              <a:rPr lang="en-US" dirty="0"/>
              <a:t>, </a:t>
            </a:r>
            <a:r>
              <a:rPr lang="en-US" dirty="0" err="1"/>
              <a:t>doug</a:t>
            </a:r>
            <a:endParaRPr lang="en-US" dirty="0"/>
          </a:p>
          <a:p>
            <a:r>
              <a:rPr lang="en-US" dirty="0"/>
              <a:t>4/25/2019</a:t>
            </a:r>
          </a:p>
        </p:txBody>
      </p:sp>
      <p:pic>
        <p:nvPicPr>
          <p:cNvPr id="1030" name="Picture 6" descr="Image result for U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08" y="296215"/>
            <a:ext cx="8397026" cy="170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1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POPULAR DAYS TO SEE A UFO?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448" y="1737360"/>
            <a:ext cx="6310265" cy="4507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41713" y="1737360"/>
            <a:ext cx="1931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Research shows the 1</a:t>
            </a:r>
            <a:r>
              <a:rPr lang="en-US" baseline="30000" dirty="0"/>
              <a:t>st</a:t>
            </a:r>
            <a:r>
              <a:rPr lang="en-US" dirty="0"/>
              <a:t> and the 15</a:t>
            </a:r>
            <a:r>
              <a:rPr lang="en-US" baseline="30000" dirty="0"/>
              <a:t>th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More likely to see UFOs on Pay Day !</a:t>
            </a:r>
          </a:p>
        </p:txBody>
      </p:sp>
      <p:pic>
        <p:nvPicPr>
          <p:cNvPr id="3074" name="Picture 2" descr="Image result for aliens holding mon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8" y="3659436"/>
            <a:ext cx="4305145" cy="241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6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MOST LIKELY TIME OF DAY TO SEE A UFO?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34" y="1840391"/>
            <a:ext cx="6754008" cy="45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MOST COMMON UFO SHAPE?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439" y="1842080"/>
            <a:ext cx="6336406" cy="42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UFO sightings have greatly decreased since 2012 due to the cessation of the UFO program by the Pentagon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UFO’s are more likely to be seen in the summer months, potentially due to persons spending more time outside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Usually UFO sightings are seen late at night between 8-11:00pm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Most commonly seen UFO shape is a light shape which could easily be confused with an aircraft etc., so more research can be done here to understand what “light shape” means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Limitations of the data set is that we don’t have demographic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Would have been interesting to see if there is a correlation between income, race, or age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8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Until then…. </a:t>
            </a:r>
            <a:endParaRPr lang="en-US" dirty="0"/>
          </a:p>
        </p:txBody>
      </p:sp>
      <p:pic>
        <p:nvPicPr>
          <p:cNvPr id="4100" name="Picture 4" descr="Image result for mars atta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2206946"/>
            <a:ext cx="7250805" cy="366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9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147" y="119177"/>
            <a:ext cx="10058400" cy="1450757"/>
          </a:xfrm>
        </p:spPr>
        <p:txBody>
          <a:bodyPr/>
          <a:lstStyle/>
          <a:p>
            <a:r>
              <a:rPr lang="en-US" dirty="0"/>
              <a:t>Why UFO Research?</a:t>
            </a:r>
          </a:p>
        </p:txBody>
      </p:sp>
      <p:pic>
        <p:nvPicPr>
          <p:cNvPr id="4" name="Picture 4" descr="Image result for x fil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6" y="634238"/>
            <a:ext cx="3208258" cy="47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83358" y="1893195"/>
            <a:ext cx="74723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Pentagon ended UFO Research program in 2012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UFO has long standing presence in American conscience from books, movies, to popular commercials and television shows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UFO sightings and belief of alien presence is a huge cultural phenomena in 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Especially compared to other countries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research delves deeper into this US based phenomena &amp; provides data insight into the history of our otherworldly friends</a:t>
            </a:r>
          </a:p>
        </p:txBody>
      </p:sp>
    </p:spTree>
    <p:extLst>
      <p:ext uri="{BB962C8B-B14F-4D97-AF65-F5344CB8AC3E}">
        <p14:creationId xmlns:p14="http://schemas.microsoft.com/office/powerpoint/2010/main" val="224251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65" y="1882548"/>
            <a:ext cx="5898524" cy="4350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10 countries with the highest UFO sightings?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9144" y="2356834"/>
            <a:ext cx="17857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United States</a:t>
            </a:r>
          </a:p>
          <a:p>
            <a:pPr marL="342900" indent="-342900">
              <a:buAutoNum type="arabicPeriod"/>
            </a:pPr>
            <a:r>
              <a:rPr lang="en-US" dirty="0"/>
              <a:t>Canada</a:t>
            </a:r>
          </a:p>
          <a:p>
            <a:pPr marL="342900" indent="-342900">
              <a:buAutoNum type="arabicPeriod"/>
            </a:pPr>
            <a:r>
              <a:rPr lang="en-US" dirty="0"/>
              <a:t>Great Britain</a:t>
            </a:r>
          </a:p>
          <a:p>
            <a:pPr marL="342900" indent="-342900">
              <a:buAutoNum type="arabicPeriod"/>
            </a:pPr>
            <a:r>
              <a:rPr lang="en-US" dirty="0"/>
              <a:t>Australia</a:t>
            </a:r>
          </a:p>
          <a:p>
            <a:pPr marL="342900" indent="-342900">
              <a:buAutoNum type="arabicPeriod"/>
            </a:pPr>
            <a:r>
              <a:rPr lang="en-US" dirty="0"/>
              <a:t>Mexico</a:t>
            </a:r>
          </a:p>
          <a:p>
            <a:pPr marL="342900" indent="-342900">
              <a:buAutoNum type="arabicPeriod"/>
            </a:pPr>
            <a:r>
              <a:rPr lang="en-US" dirty="0"/>
              <a:t>India</a:t>
            </a:r>
          </a:p>
          <a:p>
            <a:pPr marL="342900" indent="-342900">
              <a:buAutoNum type="arabicPeriod"/>
            </a:pPr>
            <a:r>
              <a:rPr lang="en-US" dirty="0"/>
              <a:t>Germany</a:t>
            </a:r>
          </a:p>
          <a:p>
            <a:pPr marL="342900" indent="-342900">
              <a:buAutoNum type="arabicPeriod"/>
            </a:pPr>
            <a:r>
              <a:rPr lang="en-US" dirty="0"/>
              <a:t>Netherlands</a:t>
            </a:r>
          </a:p>
          <a:p>
            <a:pPr marL="342900" indent="-342900">
              <a:buAutoNum type="arabicPeriod"/>
            </a:pPr>
            <a:r>
              <a:rPr lang="en-US" dirty="0"/>
              <a:t>Brazil</a:t>
            </a:r>
          </a:p>
          <a:p>
            <a:pPr marL="342900" indent="-342900">
              <a:buAutoNum type="arabicPeriod"/>
            </a:pPr>
            <a:r>
              <a:rPr lang="en-US" dirty="0"/>
              <a:t>New Zealand</a:t>
            </a:r>
          </a:p>
        </p:txBody>
      </p:sp>
    </p:spTree>
    <p:extLst>
      <p:ext uri="{BB962C8B-B14F-4D97-AF65-F5344CB8AC3E}">
        <p14:creationId xmlns:p14="http://schemas.microsoft.com/office/powerpoint/2010/main" val="2689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UFO SIGHTINGS IN THE U.S.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586" y="1859142"/>
            <a:ext cx="699357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7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DCA8-3656-4D61-BDE2-97D249E9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of week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A3E5C-75C1-4062-BC79-9309AC8FB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56" y="1846263"/>
            <a:ext cx="5631814" cy="4022725"/>
          </a:xfrm>
        </p:spPr>
      </p:pic>
    </p:spTree>
    <p:extLst>
      <p:ext uri="{BB962C8B-B14F-4D97-AF65-F5344CB8AC3E}">
        <p14:creationId xmlns:p14="http://schemas.microsoft.com/office/powerpoint/2010/main" val="312644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E90A-9719-4AE2-AA07-F54C3FDB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date/times to see a UFO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DD7833-7AAD-4FCF-BE57-25439F4FF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2580"/>
              </p:ext>
            </p:extLst>
          </p:nvPr>
        </p:nvGraphicFramePr>
        <p:xfrm>
          <a:off x="1545771" y="2313214"/>
          <a:ext cx="6547759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821">
                  <a:extLst>
                    <a:ext uri="{9D8B030D-6E8A-4147-A177-3AD203B41FA5}">
                      <a16:colId xmlns:a16="http://schemas.microsoft.com/office/drawing/2014/main" val="652432290"/>
                    </a:ext>
                  </a:extLst>
                </a:gridCol>
                <a:gridCol w="1524821">
                  <a:extLst>
                    <a:ext uri="{9D8B030D-6E8A-4147-A177-3AD203B41FA5}">
                      <a16:colId xmlns:a16="http://schemas.microsoft.com/office/drawing/2014/main" val="3288602946"/>
                    </a:ext>
                  </a:extLst>
                </a:gridCol>
                <a:gridCol w="1524821">
                  <a:extLst>
                    <a:ext uri="{9D8B030D-6E8A-4147-A177-3AD203B41FA5}">
                      <a16:colId xmlns:a16="http://schemas.microsoft.com/office/drawing/2014/main" val="3931914568"/>
                    </a:ext>
                  </a:extLst>
                </a:gridCol>
                <a:gridCol w="1973296">
                  <a:extLst>
                    <a:ext uri="{9D8B030D-6E8A-4147-A177-3AD203B41FA5}">
                      <a16:colId xmlns:a16="http://schemas.microsoft.com/office/drawing/2014/main" val="918660131"/>
                    </a:ext>
                  </a:extLst>
                </a:gridCol>
              </a:tblGrid>
              <a:tr h="2992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day_name</a:t>
                      </a:r>
                      <a:endParaRPr lang="en-US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hour</a:t>
                      </a:r>
                      <a:endParaRPr lang="en-US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counts</a:t>
                      </a:r>
                      <a:endParaRPr lang="en-US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percentage</a:t>
                      </a:r>
                      <a:endParaRPr lang="en-US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39023264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Saturday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2153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2.703619057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86395519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Saturday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2078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2.60943818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23233347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Thursday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1701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2.136022302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84968674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Friday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1697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2.130999322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30110353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Friday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1648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2.069467815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75200508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Wednesday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1590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1.996634603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23939900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Saturday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1572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1.974031193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0668586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Sunday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1538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1.931335862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97709213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Wednesday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1502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1.88612904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77438216"/>
                  </a:ext>
                </a:extLst>
              </a:tr>
              <a:tr h="2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Tuesday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1483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1.862269885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1157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41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CITIES HAVE THE MOST UFO SIGHTINGS?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Seattle, WA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York, NY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Phoenix, AZ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Las Vegas, NV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Los Angeles, CA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San Diego, CA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Portland,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Houston, TX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Chicago, 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Tucson, AZ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45734"/>
            <a:ext cx="4465982" cy="3349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0" y="5303595"/>
            <a:ext cx="386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1992: E.T. Making his way to Hollywood</a:t>
            </a:r>
          </a:p>
        </p:txBody>
      </p:sp>
    </p:spTree>
    <p:extLst>
      <p:ext uri="{BB962C8B-B14F-4D97-AF65-F5344CB8AC3E}">
        <p14:creationId xmlns:p14="http://schemas.microsoft.com/office/powerpoint/2010/main" val="37925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UFO SIGHTINGS THROUGH THE CENTURY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980" y="1827513"/>
            <a:ext cx="8603087" cy="43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4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MOST POPULAR MONTH TO SEE A UFO?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38" y="1846263"/>
            <a:ext cx="80454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63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47</TotalTime>
  <Words>412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Project X-Files: UFO Sightings Fact or Fallacy</vt:lpstr>
      <vt:lpstr>Why UFO Research?</vt:lpstr>
      <vt:lpstr>What are the top 10 countries with the highest UFO sightings?</vt:lpstr>
      <vt:lpstr>UFO SIGHTINGS IN THE U.S.</vt:lpstr>
      <vt:lpstr>Day of week </vt:lpstr>
      <vt:lpstr>Top 10 date/times to see a UFO</vt:lpstr>
      <vt:lpstr>WHICH CITIES HAVE THE MOST UFO SIGHTINGS?</vt:lpstr>
      <vt:lpstr>UFO SIGHTINGS THROUGH THE CENTURY</vt:lpstr>
      <vt:lpstr>WHAT IS THE MOST POPULAR MONTH TO SEE A UFO?</vt:lpstr>
      <vt:lpstr>WHAT ARE THE MOST POPULAR DAYS TO SEE A UFO?</vt:lpstr>
      <vt:lpstr>WHAT IS THE MOST LIKELY TIME OF DAY TO SEE A UFO?</vt:lpstr>
      <vt:lpstr>WHAT IS THE MOST COMMON UFO SHAPE?</vt:lpstr>
      <vt:lpstr>SYNOPSIS </vt:lpstr>
      <vt:lpstr>Until then…. </vt:lpstr>
    </vt:vector>
  </TitlesOfParts>
  <Company>Snyder's Lance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X-Files: UFO Sightings Fact or Fallacy</dc:title>
  <dc:creator>Candra Chaisson</dc:creator>
  <cp:lastModifiedBy>ss ss</cp:lastModifiedBy>
  <cp:revision>10</cp:revision>
  <dcterms:created xsi:type="dcterms:W3CDTF">2019-04-25T23:23:21Z</dcterms:created>
  <dcterms:modified xsi:type="dcterms:W3CDTF">2019-04-27T14:26:22Z</dcterms:modified>
</cp:coreProperties>
</file>