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88" d="100"/>
          <a:sy n="88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6761-70DB-AC54-C9C9-482C9B92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ECD49-D774-55CA-1522-DEB2BE03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7C64-AE3A-EB3C-45B4-20E8A219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160B-8AEE-1FB9-138B-2218548C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C159-E149-A7D7-23EF-BD481916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01D5-F8D0-5A35-A4E7-8842612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8530F-D8FB-DED7-BF4F-59038B865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2D53-FD36-7E36-F722-8E8E5DA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A3E5-2E66-4B09-C200-F33BA808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91CF1-1D8A-9B98-A73D-A08E76DC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F4B87-FE4A-8505-B96B-04388AA07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4DB3B-BF80-DE66-66B4-CD1A23FD0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703C-638F-1028-D4A6-521F1207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1825-4DA1-01F0-4ABD-D0A6E337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7D8B-EC76-2BFD-3BC4-95F6909A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6CE9-9FA4-1155-0AA5-00EB5E38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D1F8-BADC-01D2-A0B2-7E0BD9B4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6C3E-AE89-AA08-A68F-E5FCDAD4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9FD3-5909-70C1-EBAF-BE092F6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75AC-92E3-0FE3-F349-F93D8CFE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EFD0-9900-0D8E-678B-225B1C16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A0F5-393C-A00F-1D67-4FBB2A71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3C84-AB61-FC29-A5C3-7454D350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F2B5-12F4-2000-3C3D-C4B8A6BF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33CB-FB49-485C-A81B-E798A62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840-70F5-BBDB-A9C3-B29122EC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5650-AE34-B844-8A4B-955ABC40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603C-5D10-47C8-B055-8F4A0C06D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BB95-3C17-43B8-5655-B981A4D1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FFBB-9556-F33C-6275-C2FC3C29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A57E-3711-4B38-D991-891FDEF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28D-95F7-5FE3-EED7-F039419C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FFA9A-6D1C-1D49-2C4F-33077AF3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4194-189C-7D42-6A2D-6DBAC3C5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CDFD9-4AA5-E9D8-54C5-A0E68FEB0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782B4-BEAE-99E9-C8A4-FF0F0607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500F5-CCAC-8EA7-7407-63F2AC5E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B7B8A-B498-C93C-A940-05A2115D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79E25-F819-3D99-6CB9-918D438A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B2E6-873A-12D9-F641-02BFA95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21D17-9176-4854-9C8A-95129F87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4F41-8719-5948-0488-DCF1B712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B0D7-906B-7FFB-0AF3-D498F45E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5620A-054B-2E34-6DFC-6367BBE2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9FFE-3140-D9D2-D56D-3028D274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6EF-BFAC-8A62-9873-3AFBFE7C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7D62-2887-E9CE-D165-CFAADEF2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E842-A854-FB3A-3E14-E801A1EE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312C0-AE08-E891-1CE6-09C75ABB6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55F7-57D8-1D60-B131-1BFE2967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EC1B3-AFDB-450F-0B85-773A5E66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98A59-FA20-5C1E-DD69-8C9103B7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DAA-1B94-C816-8CF5-A839BC9F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ADE53-7758-9CDE-F697-F7E45A27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3CB44-FF1B-A4A6-C552-23DA763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FEB5F-719A-3F49-654C-2A45FE3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41E7-CF45-EB78-1BB7-5FEDDF6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AB3E-0B2F-C8E2-F06A-29D69EFA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87166-580B-A69E-72F4-688F541F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F0DE-070A-A724-2137-9EC2C118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8CC9-FCD3-2850-5DEB-93CDE1E6A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660D3-5BF1-0F44-B4CF-10E093A2B03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8A20-071D-2444-356A-3F0018E69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983D-2E8E-F016-D1AF-7B9F60FBC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6B53D-EF2B-4D48-BDFC-CE193334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44BA1216-2777-8335-3F27-C774B3839E46}"/>
              </a:ext>
            </a:extLst>
          </p:cNvPr>
          <p:cNvGrpSpPr/>
          <p:nvPr/>
        </p:nvGrpSpPr>
        <p:grpSpPr>
          <a:xfrm>
            <a:off x="2595641" y="728506"/>
            <a:ext cx="5902635" cy="5462543"/>
            <a:chOff x="2608704" y="1031163"/>
            <a:chExt cx="5902635" cy="546254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4BCB5F-B5F7-6D0F-D13B-3C503FF0DB8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23776" y="5772555"/>
              <a:ext cx="0" cy="304313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26A7F5C-2C38-C6B0-900D-D3525AABFA78}"/>
                </a:ext>
              </a:extLst>
            </p:cNvPr>
            <p:cNvGrpSpPr/>
            <p:nvPr/>
          </p:nvGrpSpPr>
          <p:grpSpPr>
            <a:xfrm>
              <a:off x="2636389" y="4846683"/>
              <a:ext cx="1808612" cy="1647023"/>
              <a:chOff x="2636389" y="4846683"/>
              <a:chExt cx="1808612" cy="164702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57ADEB7-7FB9-8BA7-486C-F3280AAD5B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3513010" y="4846683"/>
                <a:ext cx="2985" cy="201148"/>
              </a:xfrm>
              <a:prstGeom prst="straightConnector1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0ABA8C4-D4D3-CAD6-FDCF-2227E7683FBF}"/>
                  </a:ext>
                </a:extLst>
              </p:cNvPr>
              <p:cNvGrpSpPr/>
              <p:nvPr/>
            </p:nvGrpSpPr>
            <p:grpSpPr>
              <a:xfrm>
                <a:off x="2636389" y="5074644"/>
                <a:ext cx="1808612" cy="1419062"/>
                <a:chOff x="2636389" y="5074644"/>
                <a:chExt cx="1808612" cy="141906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B144C8D-473A-3B9E-208C-B50636167E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3773" y="5970486"/>
                      <a:ext cx="43768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B144C8D-473A-3B9E-208C-B50636167E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3773" y="5970486"/>
                      <a:ext cx="437684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758481B-D1A5-EF5F-5775-F8B95F1C3764}"/>
                    </a:ext>
                  </a:extLst>
                </p:cNvPr>
                <p:cNvGrpSpPr/>
                <p:nvPr/>
              </p:nvGrpSpPr>
              <p:grpSpPr>
                <a:xfrm>
                  <a:off x="2636389" y="5074644"/>
                  <a:ext cx="1808612" cy="722334"/>
                  <a:chOff x="6734628" y="4603691"/>
                  <a:chExt cx="2133600" cy="903008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1D554A79-AFC1-E5B1-095A-109BBFADD0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799" cy="46171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1D554A79-AFC1-E5B1-095A-109BBFADD0D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799" cy="46171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33894F0-D617-D8B5-467E-A77818A398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461711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Linear(1, 20)</a:t>
                    </a:r>
                  </a:p>
                </p:txBody>
              </p:sp>
            </p:grp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7CA2B9-E942-8138-E68D-AD1086893E2C}"/>
                </a:ext>
              </a:extLst>
            </p:cNvPr>
            <p:cNvGrpSpPr/>
            <p:nvPr/>
          </p:nvGrpSpPr>
          <p:grpSpPr>
            <a:xfrm>
              <a:off x="2608704" y="3934913"/>
              <a:ext cx="2638367" cy="933794"/>
              <a:chOff x="2608704" y="3934913"/>
              <a:chExt cx="2638367" cy="93379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A4BBCBE-C8AD-961A-0C63-44FD7CD8D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866" y="4309420"/>
                    <a:ext cx="79220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A4BBCBE-C8AD-961A-0C63-44FD7CD8D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866" y="4309420"/>
                    <a:ext cx="79220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C5943B8-CBAE-1A7F-357E-FB9B449225E3}"/>
                  </a:ext>
                </a:extLst>
              </p:cNvPr>
              <p:cNvGrpSpPr/>
              <p:nvPr/>
            </p:nvGrpSpPr>
            <p:grpSpPr>
              <a:xfrm>
                <a:off x="2608704" y="3934913"/>
                <a:ext cx="1808612" cy="933794"/>
                <a:chOff x="2608704" y="3934913"/>
                <a:chExt cx="1808612" cy="93379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6D85C0C-98B5-7026-244C-D68519500989}"/>
                    </a:ext>
                  </a:extLst>
                </p:cNvPr>
                <p:cNvGrpSpPr/>
                <p:nvPr/>
              </p:nvGrpSpPr>
              <p:grpSpPr>
                <a:xfrm>
                  <a:off x="2608704" y="4146373"/>
                  <a:ext cx="1808612" cy="722334"/>
                  <a:chOff x="6750037" y="5044612"/>
                  <a:chExt cx="2133599" cy="90301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17D6A836-8757-9070-82A0-E1C2369D20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102010" y="5044612"/>
                        <a:ext cx="1447799" cy="4617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17D6A836-8757-9070-82A0-E1C2369D20C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102010" y="5044612"/>
                        <a:ext cx="1447799" cy="46171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9C9D25E-0AFB-819E-8373-4810F9015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50037" y="5485910"/>
                    <a:ext cx="2133599" cy="461713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</a:t>
                    </a:r>
                    <a:r>
                      <a:rPr lang="en-US" dirty="0">
                        <a:latin typeface="Times New Roman" pitchFamily="-65" charset="0"/>
                      </a:rPr>
                      <a:t>20</a:t>
                    </a:r>
                    <a:r>
                      <a: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, 20)</a:t>
                    </a:r>
                  </a:p>
                </p:txBody>
              </p: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F8EA1B9-6399-7FBB-0918-92E117F0D9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3496133" y="3934913"/>
                  <a:ext cx="2985" cy="201148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E7158BF-22BF-5E40-DC62-2EB615C214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59016" y="5755136"/>
              <a:ext cx="0" cy="304313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3440E5A-2B93-0381-F455-76D06A5605F5}"/>
                </a:ext>
              </a:extLst>
            </p:cNvPr>
            <p:cNvGrpSpPr/>
            <p:nvPr/>
          </p:nvGrpSpPr>
          <p:grpSpPr>
            <a:xfrm>
              <a:off x="5871629" y="4829264"/>
              <a:ext cx="1808612" cy="1647023"/>
              <a:chOff x="2636389" y="4846683"/>
              <a:chExt cx="1808612" cy="164702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FDA2693-DEFF-7CC2-896E-6825ED5C39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3513010" y="4846683"/>
                <a:ext cx="2985" cy="201148"/>
              </a:xfrm>
              <a:prstGeom prst="straightConnector1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18C611B-53FA-329B-F200-C9BEACEEB7B6}"/>
                  </a:ext>
                </a:extLst>
              </p:cNvPr>
              <p:cNvGrpSpPr/>
              <p:nvPr/>
            </p:nvGrpSpPr>
            <p:grpSpPr>
              <a:xfrm>
                <a:off x="2636389" y="5074644"/>
                <a:ext cx="1808612" cy="1419062"/>
                <a:chOff x="2636389" y="5074644"/>
                <a:chExt cx="1808612" cy="141906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3278320-E619-C0B1-D0F2-E759154A37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3773" y="5970486"/>
                      <a:ext cx="46314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3278320-E619-C0B1-D0F2-E759154A37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3773" y="5970486"/>
                      <a:ext cx="463140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1C2FCCB9-9638-6F00-DD17-9B3AF356CB76}"/>
                    </a:ext>
                  </a:extLst>
                </p:cNvPr>
                <p:cNvGrpSpPr/>
                <p:nvPr/>
              </p:nvGrpSpPr>
              <p:grpSpPr>
                <a:xfrm>
                  <a:off x="2636389" y="5074644"/>
                  <a:ext cx="1808612" cy="722334"/>
                  <a:chOff x="6734628" y="4603691"/>
                  <a:chExt cx="2133600" cy="903008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93BD2A0-FF1F-7102-A538-1C1443A562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799" cy="46171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93BD2A0-FF1F-7102-A538-1C1443A5629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799" cy="46171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B0CFB81-B8CE-7B1C-3ED9-B21B842DC0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461711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Linear(3, 20)</a:t>
                    </a:r>
                  </a:p>
                </p:txBody>
              </p:sp>
            </p:grp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E34A5C3-B4A1-DF1A-1FE7-4818D04690AF}"/>
                </a:ext>
              </a:extLst>
            </p:cNvPr>
            <p:cNvGrpSpPr/>
            <p:nvPr/>
          </p:nvGrpSpPr>
          <p:grpSpPr>
            <a:xfrm>
              <a:off x="5843944" y="3930557"/>
              <a:ext cx="2667395" cy="920731"/>
              <a:chOff x="2608704" y="3947976"/>
              <a:chExt cx="2667395" cy="9207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1067E62-8E94-DB0C-E4B8-79F0A15AC98A}"/>
                      </a:ext>
                    </a:extLst>
                  </p:cNvPr>
                  <p:cNvSpPr txBox="1"/>
                  <p:nvPr/>
                </p:nvSpPr>
                <p:spPr>
                  <a:xfrm>
                    <a:off x="4483894" y="4323934"/>
                    <a:ext cx="79220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1067E62-8E94-DB0C-E4B8-79F0A15AC9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894" y="4323934"/>
                    <a:ext cx="79220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B850CC8-A3F1-85BA-99F8-C75294E851FC}"/>
                  </a:ext>
                </a:extLst>
              </p:cNvPr>
              <p:cNvGrpSpPr/>
              <p:nvPr/>
            </p:nvGrpSpPr>
            <p:grpSpPr>
              <a:xfrm>
                <a:off x="2608704" y="3947976"/>
                <a:ext cx="1808612" cy="920731"/>
                <a:chOff x="2608704" y="3947976"/>
                <a:chExt cx="1808612" cy="920731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663088B-672C-B476-B2FB-16B7CB27CC7E}"/>
                    </a:ext>
                  </a:extLst>
                </p:cNvPr>
                <p:cNvGrpSpPr/>
                <p:nvPr/>
              </p:nvGrpSpPr>
              <p:grpSpPr>
                <a:xfrm>
                  <a:off x="2608704" y="4146373"/>
                  <a:ext cx="1808612" cy="722334"/>
                  <a:chOff x="6750037" y="5044612"/>
                  <a:chExt cx="2133599" cy="90301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EC418F81-E13D-07D6-7B20-9F6F116F25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102010" y="5044612"/>
                        <a:ext cx="1447799" cy="4617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EC418F81-E13D-07D6-7B20-9F6F116F25B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102010" y="5044612"/>
                        <a:ext cx="1447799" cy="46171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B953EF3-BC4D-919E-AD48-23AC6C7F64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50037" y="5485910"/>
                    <a:ext cx="2133599" cy="461713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</a:t>
                    </a:r>
                    <a:r>
                      <a:rPr lang="en-US" dirty="0">
                        <a:latin typeface="Times New Roman" pitchFamily="-65" charset="0"/>
                      </a:rPr>
                      <a:t>20</a:t>
                    </a:r>
                    <a:r>
                      <a: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, 20)</a:t>
                    </a:r>
                  </a:p>
                </p:txBody>
              </p:sp>
            </p:grp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3D69AE17-B611-708B-43A8-42C3593DBFC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3496133" y="3947976"/>
                  <a:ext cx="2985" cy="201148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B048878-FCD3-85F7-9934-2FECEE5D14DB}"/>
                </a:ext>
              </a:extLst>
            </p:cNvPr>
            <p:cNvGrpSpPr/>
            <p:nvPr/>
          </p:nvGrpSpPr>
          <p:grpSpPr>
            <a:xfrm>
              <a:off x="3287317" y="3474275"/>
              <a:ext cx="3849477" cy="719607"/>
              <a:chOff x="3287317" y="3474275"/>
              <a:chExt cx="3849477" cy="71960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E9BBF06-1665-F64D-9C78-21240B5F12CE}"/>
                  </a:ext>
                </a:extLst>
              </p:cNvPr>
              <p:cNvGrpSpPr/>
              <p:nvPr/>
            </p:nvGrpSpPr>
            <p:grpSpPr>
              <a:xfrm>
                <a:off x="3513738" y="3670662"/>
                <a:ext cx="3249609" cy="523220"/>
                <a:chOff x="3513738" y="3670662"/>
                <a:chExt cx="3249609" cy="52322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C7965DE-A744-9050-6065-9CDBD299B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738" y="3938328"/>
                  <a:ext cx="14109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A5562970-D3C1-CF84-8218-ECBB40FEB9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7054" y="3670662"/>
                      <a:ext cx="615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A5562970-D3C1-CF84-8218-ECBB40FEB9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7054" y="3670662"/>
                      <a:ext cx="615873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4000" r="-4000" b="-116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8965811-65FF-6AFD-1FC7-C85AD09EF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933" y="3930557"/>
                  <a:ext cx="1575414" cy="6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4EB971C-2A1C-00E8-E82D-77EFDF0CB0CF}"/>
                      </a:ext>
                    </a:extLst>
                  </p:cNvPr>
                  <p:cNvSpPr txBox="1"/>
                  <p:nvPr/>
                </p:nvSpPr>
                <p:spPr>
                  <a:xfrm>
                    <a:off x="3287317" y="3479437"/>
                    <a:ext cx="55694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4EB971C-2A1C-00E8-E82D-77EFDF0CB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317" y="3479437"/>
                    <a:ext cx="556947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86F242D-FA87-DF9E-523D-84412E1F6560}"/>
                      </a:ext>
                    </a:extLst>
                  </p:cNvPr>
                  <p:cNvSpPr txBox="1"/>
                  <p:nvPr/>
                </p:nvSpPr>
                <p:spPr>
                  <a:xfrm>
                    <a:off x="6562278" y="3474275"/>
                    <a:ext cx="57451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86F242D-FA87-DF9E-523D-84412E1F65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2278" y="3474275"/>
                    <a:ext cx="574516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9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A527B48-1D89-1A6A-2BE4-AADA8584157C}"/>
                </a:ext>
              </a:extLst>
            </p:cNvPr>
            <p:cNvGrpSpPr/>
            <p:nvPr/>
          </p:nvGrpSpPr>
          <p:grpSpPr>
            <a:xfrm>
              <a:off x="4128591" y="1031163"/>
              <a:ext cx="1833221" cy="1985817"/>
              <a:chOff x="4128591" y="1031163"/>
              <a:chExt cx="1833221" cy="19858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CC5321A-08F6-B77A-21F5-17872199128C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425" y="1031163"/>
                    <a:ext cx="129554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CC5321A-08F6-B77A-21F5-178721991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425" y="1031163"/>
                    <a:ext cx="1295547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913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99DD920-1C6C-A142-D119-32DB95E9DFA0}"/>
                  </a:ext>
                </a:extLst>
              </p:cNvPr>
              <p:cNvGrpSpPr/>
              <p:nvPr/>
            </p:nvGrpSpPr>
            <p:grpSpPr>
              <a:xfrm>
                <a:off x="4128591" y="2259345"/>
                <a:ext cx="1808612" cy="757635"/>
                <a:chOff x="6734628" y="4603690"/>
                <a:chExt cx="2133600" cy="86103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9B441A8E-2C5A-D75C-8AF7-E08D76468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86600" y="4603690"/>
                      <a:ext cx="1447799" cy="41973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kumimoji="0" lang="en-US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lu</m:t>
                            </m:r>
                            <m:r>
                              <a:rPr kumimoji="0" 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()</m:t>
                            </m:r>
                          </m:oMath>
                        </m:oMathPara>
                      </a14:m>
                      <a:endPara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9B441A8E-2C5A-D75C-8AF7-E08D764684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086600" y="4603690"/>
                      <a:ext cx="1447799" cy="41973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EF5E8F7-15C3-902F-6ABE-FAADCAF73981}"/>
                    </a:ext>
                  </a:extLst>
                </p:cNvPr>
                <p:cNvSpPr/>
                <p:nvPr/>
              </p:nvSpPr>
              <p:spPr bwMode="auto">
                <a:xfrm>
                  <a:off x="6734628" y="5044988"/>
                  <a:ext cx="2133600" cy="419738"/>
                </a:xfrm>
                <a:prstGeom prst="rect">
                  <a:avLst/>
                </a:prstGeom>
                <a:solidFill>
                  <a:srgbClr val="FFFC8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rPr>
                    <a:t>Linear(20, 20)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B83C0ED-9160-4BA4-D992-6B4DBCAD5910}"/>
                  </a:ext>
                </a:extLst>
              </p:cNvPr>
              <p:cNvSpPr/>
              <p:nvPr/>
            </p:nvSpPr>
            <p:spPr bwMode="auto">
              <a:xfrm>
                <a:off x="4153200" y="1711614"/>
                <a:ext cx="1808612" cy="369332"/>
              </a:xfrm>
              <a:prstGeom prst="rect">
                <a:avLst/>
              </a:prstGeom>
              <a:solidFill>
                <a:srgbClr val="FFFC8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Linear(</a:t>
                </a:r>
                <a:r>
                  <a:rPr lang="en-US" dirty="0">
                    <a:latin typeface="Times New Roman" pitchFamily="-65" charset="0"/>
                  </a:rPr>
                  <a:t>20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, </a:t>
                </a:r>
                <a:r>
                  <a:rPr lang="en-US" dirty="0">
                    <a:latin typeface="Times New Roman" pitchFamily="-65" charset="0"/>
                  </a:rPr>
                  <a:t>1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EC0482-FAF4-BBFC-1A98-8C966D2E96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054522" y="2050614"/>
                <a:ext cx="2985" cy="201148"/>
              </a:xfrm>
              <a:prstGeom prst="straightConnector1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05C062D3-AABE-11CE-7C2A-90E0C8DC23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050166" y="1471493"/>
                <a:ext cx="2985" cy="201148"/>
              </a:xfrm>
              <a:prstGeom prst="straightConnector1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8C55D2E-94F6-7A81-D404-B0416DE231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2086" y="3000718"/>
              <a:ext cx="0" cy="745453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029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2</cp:revision>
  <dcterms:created xsi:type="dcterms:W3CDTF">2024-11-07T17:28:16Z</dcterms:created>
  <dcterms:modified xsi:type="dcterms:W3CDTF">2025-01-23T05:11:49Z</dcterms:modified>
</cp:coreProperties>
</file>