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1024" r:id="rId3"/>
    <p:sldId id="1025" r:id="rId4"/>
    <p:sldId id="1026" r:id="rId5"/>
    <p:sldId id="1027" r:id="rId6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86560"/>
  </p:normalViewPr>
  <p:slideViewPr>
    <p:cSldViewPr>
      <p:cViewPr>
        <p:scale>
          <a:sx n="99" d="100"/>
          <a:sy n="99" d="100"/>
        </p:scale>
        <p:origin x="230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PHY6937 / PHY4636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cs/getting-started/miniconda/install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	1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98E01-B283-E2A0-B6B9-482B7A100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035673-FA2F-1770-31D3-C82A2365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5B4AC-98BF-2332-0685-8488B145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website: </a:t>
            </a:r>
            <a:br>
              <a:rPr lang="en-US" dirty="0"/>
            </a:br>
            <a:r>
              <a:rPr lang="en-US" dirty="0">
                <a:hlinkClick r:id="rId2"/>
              </a:rPr>
              <a:t>https://www.anaconda.com/docs/getting-started/miniconda/install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Download the installer for your operating system and follow the prompts to install </a:t>
            </a:r>
            <a:r>
              <a:rPr lang="en-US" b="1" dirty="0">
                <a:solidFill>
                  <a:srgbClr val="0033CC"/>
                </a:solidFill>
              </a:rPr>
              <a:t>miniconda3</a:t>
            </a:r>
            <a:r>
              <a:rPr lang="en-US" dirty="0"/>
              <a:t>. Then…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Create a miniconda3 environment (e.g., here named </a:t>
            </a:r>
            <a:r>
              <a:rPr lang="en-US" dirty="0" err="1">
                <a:solidFill>
                  <a:srgbClr val="0033CC"/>
                </a:solidFill>
              </a:rPr>
              <a:t>mlp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(use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 remove –n name </a:t>
            </a:r>
            <a:r>
              <a:rPr lang="en-US" dirty="0"/>
              <a:t>to remove the 	 	environment  “name”.)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Activate environment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Install packages: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C2F41-FC8B-F7B0-0530-4CDBB061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8770EE-3EBF-1132-B4CC-99A3B2BB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5C7F53-1573-3465-4E44-33CFB93D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check for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pytorch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numpy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sympy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computer screen with green text&#10;&#10;AI-generated content may be incorrect.">
            <a:extLst>
              <a:ext uri="{FF2B5EF4-FFF2-40B4-BE49-F238E27FC236}">
                <a16:creationId xmlns:a16="http://schemas.microsoft.com/office/drawing/2014/main" id="{579D9CAA-A541-A229-0B3C-1BA8444A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5" y="0"/>
            <a:ext cx="7441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4566-CC00-6300-3621-7EF3C38F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0A42BA-26D3-E629-DDA5-8627EA14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BEB9B-9C0D-BF73-E83D-03737692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Then install packages: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jupyterlab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scikit-learn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ffmpeg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tqdm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Launch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jupyterlab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+mn-lt"/>
                <a:cs typeface="Courier New" panose="02070309020205020404" pitchFamily="49" charset="0"/>
              </a:rPr>
              <a:t>In a terminal, which can be iconized afterwards, use the command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6C7D-CCC2-F5DC-BA81-3DD2AD2F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8E9751-C13A-DFBF-9E60-560E9E2D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	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FDE196-7F4F-E2C3-8839-62D90E12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432800" cy="48196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Download the following notebooks from canvas:</a:t>
            </a:r>
          </a:p>
          <a:p>
            <a:pPr marL="857250" lvl="1" indent="-457200"/>
            <a:r>
              <a:rPr lang="en-US" dirty="0" err="1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test.ipynb</a:t>
            </a:r>
            <a:r>
              <a:rPr lang="en-US" dirty="0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857250" lvl="1" indent="-457200"/>
            <a:r>
              <a:rPr lang="en-US" dirty="0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python_minimum_part1.ipynb</a:t>
            </a:r>
          </a:p>
          <a:p>
            <a:pPr marL="857250" lvl="1" indent="-457200"/>
            <a:r>
              <a:rPr lang="en-US" dirty="0">
                <a:solidFill>
                  <a:srgbClr val="0033CC"/>
                </a:solidFill>
                <a:cs typeface="Courier New" panose="02070309020205020404" pitchFamily="49" charset="0"/>
              </a:rPr>
              <a:t>python_minimum_part2.ipynb</a:t>
            </a:r>
          </a:p>
          <a:p>
            <a:pPr marL="857250" lvl="1" indent="-457200"/>
            <a:r>
              <a:rPr lang="en-US" dirty="0">
                <a:solidFill>
                  <a:srgbClr val="0033CC"/>
                </a:solidFill>
                <a:cs typeface="Courier New" panose="02070309020205020404" pitchFamily="49" charset="0"/>
              </a:rPr>
              <a:t>tutorial01.ipynb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Test your installation by executing the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test.ipynb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notebook.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Then go through the python minimum tutorials </a:t>
            </a:r>
            <a:r>
              <a:rPr lang="en-US" i="1" dirty="0">
                <a:latin typeface="+mn-lt"/>
                <a:cs typeface="Courier New" panose="02070309020205020404" pitchFamily="49" charset="0"/>
              </a:rPr>
              <a:t>line-by-line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and try to understand what each line or set of lines does.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Then work through </a:t>
            </a:r>
            <a:r>
              <a:rPr lang="en-US" dirty="0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tutorial01.ipynb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before the next class.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656</TotalTime>
  <Words>241</Words>
  <Application>Microsoft Macintosh PowerPoint</Application>
  <PresentationFormat>Letter Paper (8.5x11 in)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Times New Roman</vt:lpstr>
      <vt:lpstr>Wingdings</vt:lpstr>
      <vt:lpstr>Default Design</vt:lpstr>
      <vt:lpstr>Machine learning in physics Tutorial  1</vt:lpstr>
      <vt:lpstr>Installation of miniconda3</vt:lpstr>
      <vt:lpstr>Installation of miniconda3</vt:lpstr>
      <vt:lpstr>Installation of miniconda3</vt:lpstr>
      <vt:lpstr>Tutorial 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12</cp:revision>
  <cp:lastPrinted>2019-01-07T00:35:58Z</cp:lastPrinted>
  <dcterms:created xsi:type="dcterms:W3CDTF">2024-08-29T20:46:20Z</dcterms:created>
  <dcterms:modified xsi:type="dcterms:W3CDTF">2025-08-25T17:37:25Z</dcterms:modified>
</cp:coreProperties>
</file>