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1014" r:id="rId3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509"/>
  </p:normalViewPr>
  <p:slideViewPr>
    <p:cSldViewPr>
      <p:cViewPr varScale="1">
        <p:scale>
          <a:sx n="93" d="100"/>
          <a:sy n="93" d="100"/>
        </p:scale>
        <p:origin x="2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prosper/MLinPhysics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 lab 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Anaconda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E1AB46-10C3-5450-04E4-60F4A443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2042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website: </a:t>
            </a:r>
            <a:r>
              <a:rPr lang="en-US" dirty="0">
                <a:hlinkClick r:id="rId2"/>
              </a:rPr>
              <a:t>https://docs.anaconda.com/anaconda/install/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the installer for your operating system and follow the prompts to install </a:t>
            </a:r>
            <a:r>
              <a:rPr lang="en-US" b="1" dirty="0">
                <a:solidFill>
                  <a:srgbClr val="0033CC"/>
                </a:solidFill>
              </a:rPr>
              <a:t>Anaconda Distribution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Either download from GitHub:</a:t>
            </a:r>
          </a:p>
          <a:p>
            <a:pPr marL="0" indent="0">
              <a:buNone/>
            </a:pPr>
            <a:r>
              <a:rPr lang="en-US" dirty="0"/>
              <a:t>	git clone </a:t>
            </a:r>
            <a:r>
              <a:rPr lang="en-US" dirty="0">
                <a:hlinkClick r:id="rId3"/>
              </a:rPr>
              <a:t>https://github.com/hbprosper/MLinPhysics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or from Canvas </a:t>
            </a:r>
            <a:r>
              <a:rPr lang="en-US" b="1" dirty="0" err="1"/>
              <a:t>test.ipynb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33CC"/>
                </a:solidFill>
              </a:rPr>
              <a:t>python_minimum.ipynb</a:t>
            </a:r>
            <a:endParaRPr lang="en-US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253</TotalTime>
  <Words>73</Words>
  <Application>Microsoft Macintosh PowerPoint</Application>
  <PresentationFormat>Letter Paper (8.5x11 in)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Default Design</vt:lpstr>
      <vt:lpstr>Machine learning in physics Jupyter lab </vt:lpstr>
      <vt:lpstr>Installation of Anaconda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5</cp:revision>
  <cp:lastPrinted>2019-01-07T00:35:58Z</cp:lastPrinted>
  <dcterms:created xsi:type="dcterms:W3CDTF">2024-08-29T20:46:20Z</dcterms:created>
  <dcterms:modified xsi:type="dcterms:W3CDTF">2024-09-05T15:30:12Z</dcterms:modified>
</cp:coreProperties>
</file>