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1031" r:id="rId3"/>
    <p:sldId id="1036" r:id="rId4"/>
    <p:sldId id="1037" r:id="rId5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86672"/>
  </p:normalViewPr>
  <p:slideViewPr>
    <p:cSldViewPr>
      <p:cViewPr varScale="1">
        <p:scale>
          <a:sx n="89" d="100"/>
          <a:sy n="89" d="100"/>
        </p:scale>
        <p:origin x="26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Lab 02 / Tutorial 2 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function,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can be used to perform binary classification and is just as powerful as using the class probability when the class priors differ.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two most common measures of performance are: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0033CC"/>
                    </a:solidFill>
                  </a:rPr>
                  <a:t>Receiver Operating Characteristic </a:t>
                </a:r>
                <a:r>
                  <a:rPr lang="en-US" dirty="0"/>
                  <a:t>(ROC) curve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And the </a:t>
                </a:r>
                <a:r>
                  <a:rPr lang="en-US" dirty="0">
                    <a:solidFill>
                      <a:srgbClr val="0033CC"/>
                    </a:solidFill>
                  </a:rPr>
                  <a:t>Area Under the Curve </a:t>
                </a:r>
                <a:r>
                  <a:rPr lang="en-US" dirty="0"/>
                  <a:t>(AUC).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B9D0A-9457-E193-F5FF-DA8EE64C6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unction&#10;&#10;Description automatically generated">
            <a:extLst>
              <a:ext uri="{FF2B5EF4-FFF2-40B4-BE49-F238E27FC236}">
                <a16:creationId xmlns:a16="http://schemas.microsoft.com/office/drawing/2014/main" id="{51FAC04D-331E-5CCF-DDE4-72619F01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209800"/>
            <a:ext cx="4381500" cy="41148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6A2AF8F-39F8-821C-2423-DE9F6A30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(1)+(1−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))(1−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dependence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) </a:t>
                </a:r>
                <a:r>
                  <a:rPr lang="en-US" dirty="0"/>
                  <a:t>for different values </a:t>
                </a:r>
              </a:p>
              <a:p>
                <a:pPr marL="0" indent="0">
                  <a:buNone/>
                </a:pPr>
                <a:r>
                  <a:rPr lang="en-US" dirty="0"/>
                  <a:t>of the prior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b="0" dirty="0">
                    <a:solidFill>
                      <a:schemeClr val="tx1"/>
                    </a:solidFill>
                  </a:rPr>
                </a:br>
                <a:endParaRPr lang="en-US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BD4EBEB-7A20-C6E7-038A-35A6D8020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090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283-0092-BBAE-6368-31BB34CCB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F51C-1803-932E-2E67-6D598AF2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Lab02: ROC and AUC</a:t>
            </a:r>
          </a:p>
        </p:txBody>
      </p:sp>
    </p:spTree>
    <p:extLst>
      <p:ext uri="{BB962C8B-B14F-4D97-AF65-F5344CB8AC3E}">
        <p14:creationId xmlns:p14="http://schemas.microsoft.com/office/powerpoint/2010/main" val="255216210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8531</TotalTime>
  <Words>103</Words>
  <Application>Microsoft Macintosh PowerPoint</Application>
  <PresentationFormat>Letter Paper (8.5x11 in)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Times New Roman</vt:lpstr>
      <vt:lpstr>Wingdings</vt:lpstr>
      <vt:lpstr>Default Design</vt:lpstr>
      <vt:lpstr>Machine learning in physics Lab 02 / Tutorial 2 </vt:lpstr>
      <vt:lpstr>Recap</vt:lpstr>
      <vt:lpstr>Recap</vt:lpstr>
      <vt:lpstr>Lab02: ROC and AUC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13</cp:revision>
  <cp:lastPrinted>2019-01-07T00:35:58Z</cp:lastPrinted>
  <dcterms:created xsi:type="dcterms:W3CDTF">2024-08-29T20:46:20Z</dcterms:created>
  <dcterms:modified xsi:type="dcterms:W3CDTF">2024-09-23T13:16:52Z</dcterms:modified>
</cp:coreProperties>
</file>