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1024" r:id="rId3"/>
    <p:sldId id="1027" r:id="rId4"/>
    <p:sldId id="1026" r:id="rId5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61"/>
    <p:restoredTop sz="86563"/>
  </p:normalViewPr>
  <p:slideViewPr>
    <p:cSldViewPr>
      <p:cViewPr varScale="1">
        <p:scale>
          <a:sx n="90" d="100"/>
          <a:sy n="90" d="100"/>
        </p:scale>
        <p:origin x="25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71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63D89-ABBE-62B9-B0B7-4FF2E8C7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593F4-93ED-A693-7B67-812E307F1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6515E7-81C3-99BB-ABFB-EDF208C02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C8FF0-A4E6-C654-E953-C2B724EA76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4CA56-A7DA-AF46-90B3-3DB4EFE0B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3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1 / Part 2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2F5810-F615-EBB3-B7FE-2F219F28E2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33CC"/>
                </a:solidFill>
              </a:rPr>
              <a:t>Task: </a:t>
            </a:r>
            <a:r>
              <a:rPr lang="en-US" dirty="0"/>
              <a:t>Build a classifier to classify points in </a:t>
            </a:r>
            <a:br>
              <a:rPr lang="en-US" dirty="0"/>
            </a:br>
            <a:r>
              <a:rPr lang="en-US" dirty="0"/>
              <a:t>a 2-sample dataset: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C90B8-3B57-2C29-FBD3-859F37287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FC61B7-9900-2F96-4D41-AECB80428E12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738061"/>
            <a:ext cx="0" cy="252539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7E602BD-B1B3-36C9-91CE-19A48E6A8AAE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5BD568-D099-9807-3616-E390BDCF4B25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B2C3C80-C6B9-DAF4-29BA-4FE184757AE9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F61E0493-379B-9865-FFD6-B71928F3D0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8CD9F6F6-390D-D433-9AC3-20FFB5CE9148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D6AF030-A1BF-8792-4BC5-C226A36BEFD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5343AF3E-7AD7-2BD5-C071-A82173B3DC2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DFBEAFF-449A-4F99-E403-8188F8533C31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3D8F794E-5711-48C8-67DE-7BA6FB79F83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AC0344B3-5AA8-CF16-9468-E24A2A7A26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E9891C09-7C78-F532-D4E0-5201FF2C30F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2D7E394-7B26-4EE9-84D3-A967C933B62B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0F382D78-E1F2-EA89-E31B-116535EDAB2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5245256-FD4F-16A1-FE37-65C5569599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96C1E8A7-F40C-B271-4F60-6DBB5A707294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55118E19-4448-2E86-7646-515EFBC85FA0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03EC80E7-C9B5-734D-5DB3-1BEF8440EBE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1159B798-D7DB-CAF0-284A-89E42F24FE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DAEBF302-FEB3-C632-6C9E-A1CB749E300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C1811AE-90D9-3BAF-28A4-168D9F3ADD67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7142A41B-A284-2A31-02B9-3A9B232A209F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8D612632-0270-5870-091E-44F90A6A77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09AED30-2223-5462-BAAC-0F26D5A0E3C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28628FA6-B2E2-0E44-6061-38A80C41CD75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  <p:pic>
        <p:nvPicPr>
          <p:cNvPr id="4" name="Picture 3" descr="A colorful dots on a purple background&#10;&#10;Description automatically generated">
            <a:extLst>
              <a:ext uri="{FF2B5EF4-FFF2-40B4-BE49-F238E27FC236}">
                <a16:creationId xmlns:a16="http://schemas.microsoft.com/office/drawing/2014/main" id="{93894D28-0977-8478-CFC2-657596B2403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800" y="2209800"/>
            <a:ext cx="4223132" cy="40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6BC4F-7FBC-C1B2-72F6-A3E673914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EE800-FCBF-F0CC-E4E2-7231CE6A31D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0033CC"/>
                    </a:solidFill>
                  </a:rPr>
                  <a:t>Method</a:t>
                </a:r>
              </a:p>
              <a:p>
                <a:pPr marL="0" indent="0">
                  <a:buNone/>
                </a:pPr>
                <a:r>
                  <a:rPr lang="en-US" dirty="0"/>
                  <a:t>Minimize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33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the loss function is the binary cross entropy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𝑓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𝑦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charset="0"/>
                                        <a:cs typeface="Cambria Math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</m:oMath>
                </a14:m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charset="0"/>
                  <a:cs typeface="Cambria Math" charset="0"/>
                </a:endParaRPr>
              </a:p>
              <a:p>
                <a:pPr marL="0" indent="0">
                  <a:buNone/>
                </a:pPr>
                <a:b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</a:br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2EE800-FCBF-F0CC-E4E2-7231CE6A3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309" t="-736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79606EA-583F-C0CB-D7DD-8056A6494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9AE4A2-FDBA-7CEF-5AAC-12676D260D7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24800" y="738061"/>
            <a:ext cx="0" cy="252539"/>
          </a:xfrm>
          <a:prstGeom prst="straightConnector1">
            <a:avLst/>
          </a:prstGeom>
          <a:noFill/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5FDFA59-9F25-5F38-3AF6-07BD5737A4FB}"/>
              </a:ext>
            </a:extLst>
          </p:cNvPr>
          <p:cNvGrpSpPr/>
          <p:nvPr/>
        </p:nvGrpSpPr>
        <p:grpSpPr>
          <a:xfrm>
            <a:off x="7010400" y="457200"/>
            <a:ext cx="1857828" cy="5825761"/>
            <a:chOff x="6676569" y="-140807"/>
            <a:chExt cx="2191659" cy="662084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4A92AD-B38A-B234-9C2C-C4384427544C}"/>
                </a:ext>
              </a:extLst>
            </p:cNvPr>
            <p:cNvSpPr txBox="1"/>
            <p:nvPr/>
          </p:nvSpPr>
          <p:spPr>
            <a:xfrm>
              <a:off x="7335779" y="-140807"/>
              <a:ext cx="784969" cy="399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output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ABCDDC3-80E8-69F1-2ADB-4DC33525EA85}"/>
                </a:ext>
              </a:extLst>
            </p:cNvPr>
            <p:cNvGrpSpPr/>
            <p:nvPr/>
          </p:nvGrpSpPr>
          <p:grpSpPr>
            <a:xfrm>
              <a:off x="6676569" y="557339"/>
              <a:ext cx="2191659" cy="5922703"/>
              <a:chOff x="6676569" y="333204"/>
              <a:chExt cx="2191659" cy="59227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941CB3E-B8F0-E89C-C1D9-4A9E1E3F0A49}"/>
                      </a:ext>
                    </a:extLst>
                  </p:cNvPr>
                  <p:cNvSpPr txBox="1"/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941CB3E-B8F0-E89C-C1D9-4A9E1E3F0A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45528" y="5756235"/>
                    <a:ext cx="512473" cy="4996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FF2AB377-4A5E-6E6B-656F-84AF56635D8B}"/>
                  </a:ext>
                </a:extLst>
              </p:cNvPr>
              <p:cNvGrpSpPr/>
              <p:nvPr/>
            </p:nvGrpSpPr>
            <p:grpSpPr>
              <a:xfrm>
                <a:off x="6676569" y="333204"/>
                <a:ext cx="2191659" cy="5496096"/>
                <a:chOff x="6676569" y="217384"/>
                <a:chExt cx="2191659" cy="5496096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38CAC85E-C464-9C6F-55CE-CDCDC3B8D616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769" y="39624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65F58A0-6F1D-9EF4-0485-88B5EF6014C2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7781469" y="5367635"/>
                  <a:ext cx="0" cy="345845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6D0DA685-F753-8CE1-7EF8-E368A711405E}"/>
                    </a:ext>
                  </a:extLst>
                </p:cNvPr>
                <p:cNvGrpSpPr/>
                <p:nvPr/>
              </p:nvGrpSpPr>
              <p:grpSpPr>
                <a:xfrm>
                  <a:off x="6734628" y="4229763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100A04B7-9C25-ADD5-668E-BC5FD615386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100A04B7-9C25-ADD5-668E-BC5FD61538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1BE7CFBE-E610-04F2-BD97-BCE00BE87C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Linear(2,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8A0D9430-E67A-9426-24D0-EB09F89EA36D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2" name="Rectangle 31">
                        <a:extLst>
                          <a:ext uri="{FF2B5EF4-FFF2-40B4-BE49-F238E27FC236}">
                            <a16:creationId xmlns:a16="http://schemas.microsoft.com/office/drawing/2014/main" id="{8A0D9430-E67A-9426-24D0-EB09F89EA36D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879CA01A-D2DA-F0B1-2247-8575D61ACC69}"/>
                    </a:ext>
                  </a:extLst>
                </p:cNvPr>
                <p:cNvGrpSpPr/>
                <p:nvPr/>
              </p:nvGrpSpPr>
              <p:grpSpPr>
                <a:xfrm>
                  <a:off x="6701969" y="2804938"/>
                  <a:ext cx="2133600" cy="1132279"/>
                  <a:chOff x="6734628" y="4171890"/>
                  <a:chExt cx="2133600" cy="1245507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BBD2FBD2-CF1F-99AB-6948-CECB529D99A0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Rectangle 35">
                        <a:extLst>
                          <a:ext uri="{FF2B5EF4-FFF2-40B4-BE49-F238E27FC236}">
                            <a16:creationId xmlns:a16="http://schemas.microsoft.com/office/drawing/2014/main" id="{BBD2FBD2-CF1F-99AB-6948-CECB529D99A0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1"/>
                        <a:ext cx="1447800" cy="37240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6A7455F-0F69-F7AD-F536-73152D9AE9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72409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8641AE0F-84F1-64C7-5F24-9CCD5DDBF835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8641AE0F-84F1-64C7-5F24-9CCD5DDBF835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7240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7A2C5ECE-69C8-B7BF-7057-148FE9C63123}"/>
                    </a:ext>
                  </a:extLst>
                </p:cNvPr>
                <p:cNvGrpSpPr/>
                <p:nvPr/>
              </p:nvGrpSpPr>
              <p:grpSpPr>
                <a:xfrm>
                  <a:off x="6676569" y="1317592"/>
                  <a:ext cx="2133600" cy="1211652"/>
                  <a:chOff x="6734628" y="4171890"/>
                  <a:chExt cx="2133600" cy="1211652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924E6CD-763D-0D8F-09BE-BFAE34525341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kumimoji="0" lang="en-US" sz="1600" b="0" i="0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lu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Rectangle 39">
                        <a:extLst>
                          <a:ext uri="{FF2B5EF4-FFF2-40B4-BE49-F238E27FC236}">
                            <a16:creationId xmlns:a16="http://schemas.microsoft.com/office/drawing/2014/main" id="{3924E6CD-763D-0D8F-09BE-BFAE3452534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86600" y="4603690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D4D3B24-34E6-533F-5F8A-33DA333E11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34628" y="5044988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15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6E0A08BF-762F-CC74-4F29-448787B273E2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160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  <m:r>
                                <m:rPr>
                                  <m:nor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ayerNorm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(15)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Rectangle 41">
                        <a:extLst>
                          <a:ext uri="{FF2B5EF4-FFF2-40B4-BE49-F238E27FC236}">
                            <a16:creationId xmlns:a16="http://schemas.microsoft.com/office/drawing/2014/main" id="{6E0A08BF-762F-CC74-4F29-448787B273E2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6858000" y="4171890"/>
                        <a:ext cx="1914065" cy="338554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D2C36DF-B697-49D5-7019-3CEE0B833EDE}"/>
                    </a:ext>
                  </a:extLst>
                </p:cNvPr>
                <p:cNvGrpSpPr/>
                <p:nvPr/>
              </p:nvGrpSpPr>
              <p:grpSpPr>
                <a:xfrm>
                  <a:off x="6705600" y="217384"/>
                  <a:ext cx="2133600" cy="787860"/>
                  <a:chOff x="6705600" y="409924"/>
                  <a:chExt cx="2133600" cy="78786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E4DE1F27-062F-D7E5-2707-5F4F0F703B38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vert="horz" wrap="square" lIns="91440" tIns="45720" rIns="91440" bIns="45720" numCol="1" rtlCol="0" anchor="t" anchorCtr="0" compatLnSpc="1">
                        <a:prstTxWarp prst="textNoShape">
                          <a:avLst/>
                        </a:prstTxWarp>
                        <a:spAutoFit/>
                      </a:bodyPr>
                      <a:lstStyle/>
                      <a:p>
                        <a:pPr marL="0" marR="0" indent="0" algn="ctr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kumimoji="0" lang="en-US" sz="16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65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E4DE1F27-062F-D7E5-2707-5F4F0F703B3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 bwMode="auto">
                      <a:xfrm>
                        <a:off x="7061200" y="409924"/>
                        <a:ext cx="1447800" cy="338554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  <a:ln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3EB57AFD-B65C-C6FD-88F4-70A0AB1508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705600" y="859230"/>
                    <a:ext cx="2133600" cy="338554"/>
                  </a:xfrm>
                  <a:prstGeom prst="rect">
                    <a:avLst/>
                  </a:prstGeom>
                  <a:solidFill>
                    <a:srgbClr val="FFFC8F"/>
                  </a:solidFill>
                  <a:ln w="12700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Linear(15, </a:t>
                    </a:r>
                    <a:r>
                      <a:rPr lang="en-US" sz="1600" dirty="0">
                        <a:latin typeface="Times New Roman" pitchFamily="-65" charset="0"/>
                      </a:rPr>
                      <a:t>1</a:t>
                    </a:r>
                    <a:r>
                      <a: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65" charset="0"/>
                      </a:rPr>
                      <a:t>)</a:t>
                    </a:r>
                  </a:p>
                </p:txBody>
              </p:sp>
            </p:grp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A9E77A63-91D6-41AC-4BC7-FEB025344887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1066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53EB20A-55D8-EA05-67F2-B744BE4BFE1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 flipV="1">
                  <a:off x="7768879" y="2590800"/>
                  <a:ext cx="3521" cy="228600"/>
                </a:xfrm>
                <a:prstGeom prst="straightConnector1">
                  <a:avLst/>
                </a:prstGeom>
                <a:noFill/>
                <a:ln w="412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60632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584E-CCAE-C172-9A05-BC7B686EA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0E88B3-DCCF-34D0-FEFE-CC7E4146E57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>
                    <a:solidFill>
                      <a:srgbClr val="C00000"/>
                    </a:solidFill>
                    <a:latin typeface="+mn-lt"/>
                    <a:ea typeface="Cambria Math" panose="02040503050406030204" pitchFamily="18" charset="0"/>
                  </a:rPr>
                  <a:t>Sample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0.25, −0.25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.20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b="1" dirty="0">
                    <a:solidFill>
                      <a:schemeClr val="accent1">
                        <a:lumMod val="75000"/>
                      </a:schemeClr>
                    </a:solidFill>
                    <a:latin typeface="+mn-lt"/>
                    <a:ea typeface="Cambria Math" panose="02040503050406030204" pitchFamily="18" charset="0"/>
                  </a:rPr>
                  <a:t>Sample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−0.10, 0.10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.60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0E88B3-DCCF-34D0-FEFE-CC7E4146E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0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242D35C-66FF-345E-1545-A7B772C6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</a:t>
            </a:r>
            <a:r>
              <a:rPr lang="en-US" dirty="0">
                <a:solidFill>
                  <a:schemeClr val="accent1"/>
                </a:solidFill>
              </a:rPr>
              <a:t>Dataset</a:t>
            </a:r>
          </a:p>
        </p:txBody>
      </p:sp>
      <p:pic>
        <p:nvPicPr>
          <p:cNvPr id="5" name="Picture 4" descr="A colorful dots on a purple background&#10;&#10;Description automatically generated">
            <a:extLst>
              <a:ext uri="{FF2B5EF4-FFF2-40B4-BE49-F238E27FC236}">
                <a16:creationId xmlns:a16="http://schemas.microsoft.com/office/drawing/2014/main" id="{2543C79A-5832-EB1D-9916-58EC9639C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654" y="1066800"/>
            <a:ext cx="5433484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60333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1697</TotalTime>
  <Words>205</Words>
  <Application>Microsoft Macintosh PowerPoint</Application>
  <PresentationFormat>Letter Paper (8.5x11 in)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Times New Roman</vt:lpstr>
      <vt:lpstr>Wingdings</vt:lpstr>
      <vt:lpstr>Default Design</vt:lpstr>
      <vt:lpstr>Machine learning in physics Tutorial 1 / Part 2</vt:lpstr>
      <vt:lpstr>Recap</vt:lpstr>
      <vt:lpstr>Recap</vt:lpstr>
      <vt:lpstr>Recap: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8</cp:revision>
  <cp:lastPrinted>2019-01-07T00:35:58Z</cp:lastPrinted>
  <dcterms:created xsi:type="dcterms:W3CDTF">2024-08-29T20:46:20Z</dcterms:created>
  <dcterms:modified xsi:type="dcterms:W3CDTF">2024-09-12T15:16:56Z</dcterms:modified>
</cp:coreProperties>
</file>