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1083" r:id="rId3"/>
    <p:sldId id="1067" r:id="rId4"/>
    <p:sldId id="1086" r:id="rId5"/>
    <p:sldId id="1080" r:id="rId6"/>
    <p:sldId id="1089" r:id="rId7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8"/>
    <p:restoredTop sz="86645"/>
  </p:normalViewPr>
  <p:slideViewPr>
    <p:cSldViewPr>
      <p:cViewPr varScale="1">
        <p:scale>
          <a:sx n="89" d="100"/>
          <a:sy n="89" d="100"/>
        </p:scale>
        <p:origin x="251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TUTORIAL 05 / Autoencoders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37ADB-845B-6879-DE22-3B0BC6BE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17B76-A6DD-525A-EA3C-73056828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09912"/>
            <a:ext cx="5715000" cy="32146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encoder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compresses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input data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b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	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latent space	    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46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935633B1-E622-7DC1-C9B6-A501770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05 / </a:t>
            </a:r>
            <a:r>
              <a:rPr lang="en-US" dirty="0" err="1"/>
              <a:t>AUtoencoder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7BFDB-77CD-5124-ECD5-11F278204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DA076B-380B-C833-BF4D-070F236D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SDSS: </a:t>
            </a:r>
            <a:r>
              <a:rPr lang="en-US" dirty="0">
                <a:solidFill>
                  <a:schemeClr val="accent1"/>
                </a:solidFill>
              </a:rPr>
              <a:t>Stellar Color Data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F552B40-D196-58C8-9821-2A3FF708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476376"/>
            <a:ext cx="4726781" cy="47267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10DAE4E-5AC0-D66A-6960-0EB5F940B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33450"/>
            <a:ext cx="3886200" cy="259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B7F138C-8038-539B-4F9B-07395D145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390900"/>
            <a:ext cx="3721100" cy="280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AC7ED-1464-440E-BE7D-D51699E6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63634F-ED24-C916-0311-8A8294F2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Autoencoder: </a:t>
            </a:r>
            <a:r>
              <a:rPr lang="en-US" dirty="0">
                <a:solidFill>
                  <a:schemeClr val="accent1"/>
                </a:solidFill>
              </a:rPr>
              <a:t>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1B967-5626-EE21-9BA9-D495CF87C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LayerNorm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1B967-5626-EE21-9BA9-D495CF87C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A90E42E-A7FA-8EDC-8CE0-6DBE51AC09DB}"/>
              </a:ext>
            </a:extLst>
          </p:cNvPr>
          <p:cNvGrpSpPr/>
          <p:nvPr/>
        </p:nvGrpSpPr>
        <p:grpSpPr>
          <a:xfrm>
            <a:off x="2057400" y="924580"/>
            <a:ext cx="6700837" cy="5552420"/>
            <a:chOff x="1295400" y="853350"/>
            <a:chExt cx="6700837" cy="55524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B6214D-45E6-E088-1AFF-FCDD9135B029}"/>
                </a:ext>
              </a:extLst>
            </p:cNvPr>
            <p:cNvGrpSpPr/>
            <p:nvPr/>
          </p:nvGrpSpPr>
          <p:grpSpPr>
            <a:xfrm>
              <a:off x="1295400" y="4569293"/>
              <a:ext cx="2286000" cy="1329155"/>
              <a:chOff x="5410200" y="4171890"/>
              <a:chExt cx="2286000" cy="132915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29C6E80-26B4-C0A5-8579-E2DAAC908EED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rgbClr val="C00000"/>
                    </a:solidFill>
                    <a:latin typeface="Times New Roman" pitchFamily="-65" charset="0"/>
                  </a:rPr>
                  <a:t>Linear(5, 40)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B3AAC9F-583C-6670-7219-873EA0FE6C4F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SiLU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DCB75FF-7FE2-1362-7D17-D6C595A1E237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rPr>
                  <a:t>LayerNorm</a:t>
                </a: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rPr>
                  <a:t>(40)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C24E2-9D81-5DDB-13C5-731E27C5A568}"/>
                </a:ext>
              </a:extLst>
            </p:cNvPr>
            <p:cNvSpPr/>
            <p:nvPr/>
          </p:nvSpPr>
          <p:spPr bwMode="auto">
            <a:xfrm>
              <a:off x="5710237" y="1837816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0033CC"/>
                  </a:solidFill>
                  <a:latin typeface="Times New Roman" pitchFamily="-65" charset="0"/>
                </a:rPr>
                <a:t>Linear(40, 2)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-65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E6E2C58-59F4-9118-749E-3B0521AA7E8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3876549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D56EEB-FF88-1092-6A72-D8A0C31DEF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423344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B0C8D4-9862-A3AC-E29C-FDA1C0085E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55269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8B29F8-3E8A-2595-870F-8DA6E5AC24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5898448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375151-403E-5A43-A6A9-A3B34BA005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745FEF8-9DDE-549E-7CA5-42A15B352C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1476874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FED94E-6EB4-ED6A-D857-55C09C15130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026711F-A66A-3E23-46CD-3413C429C3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95537" y="2271712"/>
              <a:ext cx="2176463" cy="0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F5EFE6-91C7-D181-570F-E292804C270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52950" y="2237926"/>
              <a:ext cx="19050" cy="3660522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0DAC82B-EA74-F6CE-22F4-9AFFBB0B6A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52950" y="5893685"/>
              <a:ext cx="2381250" cy="4763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72A14A-F8BB-5672-9568-F0C83E94A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412" y="5249699"/>
              <a:ext cx="431800" cy="695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DC6BD5-F9C7-A2EC-0E62-F08569E1C6DD}"/>
                    </a:ext>
                  </a:extLst>
                </p:cNvPr>
                <p:cNvSpPr txBox="1"/>
                <p:nvPr/>
              </p:nvSpPr>
              <p:spPr>
                <a:xfrm>
                  <a:off x="6235326" y="853350"/>
                  <a:ext cx="142750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b="1" dirty="0">
                    <a:solidFill>
                      <a:srgbClr val="0033CC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DC6BD5-F9C7-A2EC-0E62-F08569E1C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326" y="853350"/>
                  <a:ext cx="1427507" cy="523220"/>
                </a:xfrm>
                <a:prstGeom prst="rect">
                  <a:avLst/>
                </a:prstGeom>
                <a:blipFill>
                  <a:blip r:embed="rId4"/>
                  <a:stretch>
                    <a:fillRect r="-1770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5A8EB14-AC3C-1BE1-93D6-093B63C93DE2}"/>
                    </a:ext>
                  </a:extLst>
                </p:cNvPr>
                <p:cNvSpPr txBox="1"/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E62A06A-8252-EFC7-6E40-27E42CAA5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125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A40AC31-6C26-FB2B-7F3B-5C258671C490}"/>
              </a:ext>
            </a:extLst>
          </p:cNvPr>
          <p:cNvGrpSpPr/>
          <p:nvPr/>
        </p:nvGrpSpPr>
        <p:grpSpPr>
          <a:xfrm>
            <a:off x="2057400" y="2990375"/>
            <a:ext cx="2286000" cy="1329155"/>
            <a:chOff x="2057400" y="2990375"/>
            <a:chExt cx="2286000" cy="132915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78DA376-3202-601D-27AB-7FCB7DCE2361}"/>
                </a:ext>
              </a:extLst>
            </p:cNvPr>
            <p:cNvSpPr/>
            <p:nvPr/>
          </p:nvSpPr>
          <p:spPr bwMode="auto">
            <a:xfrm>
              <a:off x="2057400" y="3919420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40)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3924CE-88D4-EBC8-6935-B940CB619929}"/>
                </a:ext>
              </a:extLst>
            </p:cNvPr>
            <p:cNvSpPr/>
            <p:nvPr/>
          </p:nvSpPr>
          <p:spPr bwMode="auto">
            <a:xfrm>
              <a:off x="2057400" y="3438705"/>
              <a:ext cx="2286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SiLU</a:t>
              </a:r>
              <a:r>
                <a:rPr lang="en-US" sz="2000" dirty="0">
                  <a:latin typeface="Times New Roman" pitchFamily="-65" charset="0"/>
                </a:rPr>
                <a:t>()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6F53193-3864-03D9-4CB3-0AA23DD791AB}"/>
                </a:ext>
              </a:extLst>
            </p:cNvPr>
            <p:cNvSpPr/>
            <p:nvPr/>
          </p:nvSpPr>
          <p:spPr bwMode="auto">
            <a:xfrm>
              <a:off x="2057400" y="2990375"/>
              <a:ext cx="2286000" cy="40011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LayerNorm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(40)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A7F33B-937D-4AC7-609B-BCCF1135D100}"/>
              </a:ext>
            </a:extLst>
          </p:cNvPr>
          <p:cNvGrpSpPr/>
          <p:nvPr/>
        </p:nvGrpSpPr>
        <p:grpSpPr>
          <a:xfrm>
            <a:off x="6498467" y="2618882"/>
            <a:ext cx="2286000" cy="1329155"/>
            <a:chOff x="2057400" y="2990375"/>
            <a:chExt cx="2286000" cy="132915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0AEE92-DDE5-AAA7-5C5D-D47D1C17A1C4}"/>
                </a:ext>
              </a:extLst>
            </p:cNvPr>
            <p:cNvSpPr/>
            <p:nvPr/>
          </p:nvSpPr>
          <p:spPr bwMode="auto">
            <a:xfrm>
              <a:off x="2057400" y="3919420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40)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7D3E8C-3C26-DC7D-7B90-E942C8103F51}"/>
                </a:ext>
              </a:extLst>
            </p:cNvPr>
            <p:cNvSpPr/>
            <p:nvPr/>
          </p:nvSpPr>
          <p:spPr bwMode="auto">
            <a:xfrm>
              <a:off x="2057400" y="3438705"/>
              <a:ext cx="2286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SiLU</a:t>
              </a:r>
              <a:r>
                <a:rPr lang="en-US" sz="2000" dirty="0">
                  <a:latin typeface="Times New Roman" pitchFamily="-65" charset="0"/>
                </a:rPr>
                <a:t>()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87F14F-8282-4471-CE7A-1D2AA9F6DB61}"/>
                </a:ext>
              </a:extLst>
            </p:cNvPr>
            <p:cNvSpPr/>
            <p:nvPr/>
          </p:nvSpPr>
          <p:spPr bwMode="auto">
            <a:xfrm>
              <a:off x="2057400" y="2990375"/>
              <a:ext cx="2286000" cy="40011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LayerNorm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(40)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950369-0CEF-5AC7-8051-4B200117D3D6}"/>
              </a:ext>
            </a:extLst>
          </p:cNvPr>
          <p:cNvGrpSpPr/>
          <p:nvPr/>
        </p:nvGrpSpPr>
        <p:grpSpPr>
          <a:xfrm>
            <a:off x="6508505" y="4307548"/>
            <a:ext cx="2286000" cy="1329155"/>
            <a:chOff x="2057400" y="2990375"/>
            <a:chExt cx="2286000" cy="132915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4896BD-7200-E9E2-D01A-38A9BE167848}"/>
                </a:ext>
              </a:extLst>
            </p:cNvPr>
            <p:cNvSpPr/>
            <p:nvPr/>
          </p:nvSpPr>
          <p:spPr bwMode="auto">
            <a:xfrm>
              <a:off x="2057400" y="3919420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40)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02A0D48-8EA7-1E95-FD70-3092CB6CCD6A}"/>
                </a:ext>
              </a:extLst>
            </p:cNvPr>
            <p:cNvSpPr/>
            <p:nvPr/>
          </p:nvSpPr>
          <p:spPr bwMode="auto">
            <a:xfrm>
              <a:off x="2057400" y="3438705"/>
              <a:ext cx="2286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SiLU</a:t>
              </a:r>
              <a:r>
                <a:rPr lang="en-US" sz="2000" dirty="0">
                  <a:latin typeface="Times New Roman" pitchFamily="-65" charset="0"/>
                </a:rPr>
                <a:t>()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EE05E82-49A5-05B1-7072-EF4276B96499}"/>
                </a:ext>
              </a:extLst>
            </p:cNvPr>
            <p:cNvSpPr/>
            <p:nvPr/>
          </p:nvSpPr>
          <p:spPr bwMode="auto">
            <a:xfrm>
              <a:off x="2057400" y="2990375"/>
              <a:ext cx="2286000" cy="40011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LayerNorm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(40)</a:t>
              </a:r>
            </a:p>
          </p:txBody>
        </p:sp>
      </p:grpSp>
      <p:pic>
        <p:nvPicPr>
          <p:cNvPr id="4" name="Picture 3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DA6F63D1-4551-F2C1-7216-7EE92370F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05" y="1828800"/>
            <a:ext cx="2584695" cy="7872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9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AAA-9EA2-E2CD-894C-254A54755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BCA8C5-4DC7-A869-B989-AAAE5323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Autoencoder: </a:t>
            </a:r>
            <a:r>
              <a:rPr lang="en-US" dirty="0">
                <a:solidFill>
                  <a:schemeClr val="accent1"/>
                </a:solidFill>
              </a:rPr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FD2E0-595B-1251-3553-059F4AB05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Decoder</a:t>
                </a: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FD2E0-595B-1251-3553-059F4AB05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7F001D5-8074-C079-A88B-AE7E62036EE9}"/>
              </a:ext>
            </a:extLst>
          </p:cNvPr>
          <p:cNvGrpSpPr/>
          <p:nvPr/>
        </p:nvGrpSpPr>
        <p:grpSpPr>
          <a:xfrm>
            <a:off x="2057400" y="924580"/>
            <a:ext cx="6700837" cy="5552420"/>
            <a:chOff x="1295400" y="853350"/>
            <a:chExt cx="6700837" cy="55524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52EC058-18AF-E195-BA7F-457743105CEC}"/>
                </a:ext>
              </a:extLst>
            </p:cNvPr>
            <p:cNvGrpSpPr/>
            <p:nvPr/>
          </p:nvGrpSpPr>
          <p:grpSpPr>
            <a:xfrm>
              <a:off x="1295400" y="4569293"/>
              <a:ext cx="2286000" cy="1329155"/>
              <a:chOff x="5410200" y="4171890"/>
              <a:chExt cx="2286000" cy="132915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26F97F4-B2DA-97E3-8D9B-73CBD2E4D56E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>
                    <a:solidFill>
                      <a:srgbClr val="0033CC"/>
                    </a:solidFill>
                    <a:latin typeface="Times New Roman" pitchFamily="-65" charset="0"/>
                  </a:rPr>
                  <a:t>Linear(2, 40)</a:t>
                </a: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7192DB9-DB39-21BF-BA2D-00AD305BDEDB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SiLU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94414AA-0F45-AB4D-9492-591D9E6224F5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rPr>
                  <a:t>LayerNorm</a:t>
                </a: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rPr>
                  <a:t>(40)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B1451A-B843-51A7-D817-F520D3A9C2A4}"/>
                </a:ext>
              </a:extLst>
            </p:cNvPr>
            <p:cNvSpPr/>
            <p:nvPr/>
          </p:nvSpPr>
          <p:spPr bwMode="auto">
            <a:xfrm>
              <a:off x="5710237" y="1837816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solidFill>
                    <a:srgbClr val="C00000"/>
                  </a:solidFill>
                  <a:latin typeface="Times New Roman" pitchFamily="-65" charset="0"/>
                </a:rPr>
                <a:t>Linear(40, 5)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-65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FA53603-256C-3686-2101-D70E5D8A09A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3876549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5869873-7534-CC98-A171-C6855092D2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423344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DFFDD9F-6FA9-ABFF-9DB8-054520BA29A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55269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55762A-8679-4122-D902-A6D2027C68A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5898448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EE63302-99A0-59A9-CE91-0C52D3573B9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6F5D0A-9B5F-3348-74AF-68E945A887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1476874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5D9019A-6AA8-3160-0DA6-5FF3D56F7AE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765BCA-4B64-508C-BB90-4DCA34E734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95537" y="2271712"/>
              <a:ext cx="2176463" cy="0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606214B-3399-7031-B844-76D6F8E4E6E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52950" y="2237926"/>
              <a:ext cx="19050" cy="3660522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71C860-B3B2-156A-B04C-F7F3BD8405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52950" y="5893685"/>
              <a:ext cx="2381250" cy="4763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34A1B05-A980-C7B2-BF6B-5CC97A475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412" y="5249699"/>
              <a:ext cx="431800" cy="695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3DE855B-DB0F-58ED-CAF3-BE9C09C4A990}"/>
                    </a:ext>
                  </a:extLst>
                </p:cNvPr>
                <p:cNvSpPr txBox="1"/>
                <p:nvPr/>
              </p:nvSpPr>
              <p:spPr>
                <a:xfrm>
                  <a:off x="6235326" y="853350"/>
                  <a:ext cx="144353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3DE855B-DB0F-58ED-CAF3-BE9C09C4A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326" y="853350"/>
                  <a:ext cx="1443537" cy="523220"/>
                </a:xfrm>
                <a:prstGeom prst="rect">
                  <a:avLst/>
                </a:prstGeom>
                <a:blipFill>
                  <a:blip r:embed="rId4"/>
                  <a:stretch>
                    <a:fillRect r="-1754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58EE6FD-6641-7080-BD02-F0DDC43A5246}"/>
                    </a:ext>
                  </a:extLst>
                </p:cNvPr>
                <p:cNvSpPr txBox="1"/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58EE6FD-6641-7080-BD02-F0DDC43A5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125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4393F4-772F-8F39-4D70-E5E0B7C617A7}"/>
              </a:ext>
            </a:extLst>
          </p:cNvPr>
          <p:cNvGrpSpPr/>
          <p:nvPr/>
        </p:nvGrpSpPr>
        <p:grpSpPr>
          <a:xfrm>
            <a:off x="2057400" y="2990375"/>
            <a:ext cx="2286000" cy="1329155"/>
            <a:chOff x="2057400" y="2990375"/>
            <a:chExt cx="2286000" cy="132915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C03479-BF9A-4B66-FFA0-B26752C2FC5F}"/>
                </a:ext>
              </a:extLst>
            </p:cNvPr>
            <p:cNvSpPr/>
            <p:nvPr/>
          </p:nvSpPr>
          <p:spPr bwMode="auto">
            <a:xfrm>
              <a:off x="2057400" y="3919420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40)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739647-DC73-0745-B446-2BE7DFB5176C}"/>
                </a:ext>
              </a:extLst>
            </p:cNvPr>
            <p:cNvSpPr/>
            <p:nvPr/>
          </p:nvSpPr>
          <p:spPr bwMode="auto">
            <a:xfrm>
              <a:off x="2057400" y="3438705"/>
              <a:ext cx="2286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SiLU</a:t>
              </a:r>
              <a:r>
                <a:rPr lang="en-US" sz="2000" dirty="0">
                  <a:latin typeface="Times New Roman" pitchFamily="-65" charset="0"/>
                </a:rPr>
                <a:t>()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F63A6F9-9D9B-A5D2-A181-64403E4D77A8}"/>
                </a:ext>
              </a:extLst>
            </p:cNvPr>
            <p:cNvSpPr/>
            <p:nvPr/>
          </p:nvSpPr>
          <p:spPr bwMode="auto">
            <a:xfrm>
              <a:off x="2057400" y="2990375"/>
              <a:ext cx="2286000" cy="40011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LayerNorm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(40)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09B9ED-5C65-445A-CCD8-C92BB1E50A55}"/>
              </a:ext>
            </a:extLst>
          </p:cNvPr>
          <p:cNvGrpSpPr/>
          <p:nvPr/>
        </p:nvGrpSpPr>
        <p:grpSpPr>
          <a:xfrm>
            <a:off x="6498467" y="2618882"/>
            <a:ext cx="2286000" cy="1329155"/>
            <a:chOff x="2057400" y="2990375"/>
            <a:chExt cx="2286000" cy="132915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13C7FD-673E-E690-E3B5-ABFE22D0FFB5}"/>
                </a:ext>
              </a:extLst>
            </p:cNvPr>
            <p:cNvSpPr/>
            <p:nvPr/>
          </p:nvSpPr>
          <p:spPr bwMode="auto">
            <a:xfrm>
              <a:off x="2057400" y="3919420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40)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CC2ADA-4CEA-CDE1-C357-32692147A528}"/>
                </a:ext>
              </a:extLst>
            </p:cNvPr>
            <p:cNvSpPr/>
            <p:nvPr/>
          </p:nvSpPr>
          <p:spPr bwMode="auto">
            <a:xfrm>
              <a:off x="2057400" y="3438705"/>
              <a:ext cx="2286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SiLU</a:t>
              </a:r>
              <a:r>
                <a:rPr lang="en-US" sz="2000" dirty="0">
                  <a:latin typeface="Times New Roman" pitchFamily="-65" charset="0"/>
                </a:rPr>
                <a:t>()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E2D17D-BDAA-341D-0EBB-8DB9BB982802}"/>
                </a:ext>
              </a:extLst>
            </p:cNvPr>
            <p:cNvSpPr/>
            <p:nvPr/>
          </p:nvSpPr>
          <p:spPr bwMode="auto">
            <a:xfrm>
              <a:off x="2057400" y="2990375"/>
              <a:ext cx="2286000" cy="40011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LayerNorm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(40)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F86C329-F44E-9555-C67E-5716BE202A63}"/>
              </a:ext>
            </a:extLst>
          </p:cNvPr>
          <p:cNvGrpSpPr/>
          <p:nvPr/>
        </p:nvGrpSpPr>
        <p:grpSpPr>
          <a:xfrm>
            <a:off x="6508505" y="4307548"/>
            <a:ext cx="2286000" cy="1329155"/>
            <a:chOff x="2057400" y="2990375"/>
            <a:chExt cx="2286000" cy="132915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D32149-3AAD-47BF-2E2D-0307783DF4B0}"/>
                </a:ext>
              </a:extLst>
            </p:cNvPr>
            <p:cNvSpPr/>
            <p:nvPr/>
          </p:nvSpPr>
          <p:spPr bwMode="auto">
            <a:xfrm>
              <a:off x="2057400" y="3919420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40)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BB995EA-E2CC-CCAE-2F9E-B832EF459DAC}"/>
                </a:ext>
              </a:extLst>
            </p:cNvPr>
            <p:cNvSpPr/>
            <p:nvPr/>
          </p:nvSpPr>
          <p:spPr bwMode="auto">
            <a:xfrm>
              <a:off x="2057400" y="3438705"/>
              <a:ext cx="2286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SiLU</a:t>
              </a:r>
              <a:r>
                <a:rPr lang="en-US" sz="2000" dirty="0">
                  <a:latin typeface="Times New Roman" pitchFamily="-65" charset="0"/>
                </a:rPr>
                <a:t>()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A90476-C763-1100-93E0-8BEFB4AD450E}"/>
                </a:ext>
              </a:extLst>
            </p:cNvPr>
            <p:cNvSpPr/>
            <p:nvPr/>
          </p:nvSpPr>
          <p:spPr bwMode="auto">
            <a:xfrm>
              <a:off x="2057400" y="2990375"/>
              <a:ext cx="2286000" cy="40011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LayerNorm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(40)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27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6465</TotalTime>
  <Words>218</Words>
  <Application>Microsoft Macintosh PowerPoint</Application>
  <PresentationFormat>Letter Paper (8.5x11 in)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Times New Roman</vt:lpstr>
      <vt:lpstr>Wingdings</vt:lpstr>
      <vt:lpstr>Default Design</vt:lpstr>
      <vt:lpstr>Machine learning in physics TUTORIAL 05 / Autoencoders</vt:lpstr>
      <vt:lpstr>Recap</vt:lpstr>
      <vt:lpstr>Tutorial 05 / AUtoencoder</vt:lpstr>
      <vt:lpstr>SDSS: Stellar Color Data</vt:lpstr>
      <vt:lpstr>Autoencoder: Encoder</vt:lpstr>
      <vt:lpstr>Autoencoder: Decoder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32</cp:revision>
  <cp:lastPrinted>2019-01-07T00:35:58Z</cp:lastPrinted>
  <dcterms:created xsi:type="dcterms:W3CDTF">2024-08-29T20:46:20Z</dcterms:created>
  <dcterms:modified xsi:type="dcterms:W3CDTF">2024-10-10T00:14:05Z</dcterms:modified>
</cp:coreProperties>
</file>