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1024" r:id="rId3"/>
    <p:sldId id="1025" r:id="rId4"/>
    <p:sldId id="1026" r:id="rId5"/>
    <p:sldId id="1029" r:id="rId6"/>
    <p:sldId id="1030" r:id="rId7"/>
    <p:sldId id="1028" r:id="rId8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3"/>
    <p:restoredTop sz="86560"/>
  </p:normalViewPr>
  <p:slideViewPr>
    <p:cSldViewPr>
      <p:cViewPr varScale="1">
        <p:scale>
          <a:sx n="88" d="100"/>
          <a:sy n="88" d="100"/>
        </p:scale>
        <p:origin x="256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PHY6937 / PHY4636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naconda.com/docs/getting-started/miniconda/install" TargetMode="Externa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bprosper/mlinphysics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Tutorial 	1</a:t>
            </a: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98E01-B283-E2A0-B6B9-482B7A100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B035673-FA2F-1770-31D3-C82A2365D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miniconda3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E75B4AC-98BF-2332-0685-8488B1454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737600" cy="48196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Go to website: </a:t>
            </a:r>
            <a:br>
              <a:rPr lang="en-US" dirty="0"/>
            </a:br>
            <a:r>
              <a:rPr lang="en-US" dirty="0">
                <a:hlinkClick r:id="rId2"/>
              </a:rPr>
              <a:t>https://www.anaconda.com/docs/getting-started/miniconda/install</a:t>
            </a:r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Download the installer for your operating system and follow the prompts to install </a:t>
            </a:r>
            <a:r>
              <a:rPr lang="en-US" b="1" dirty="0">
                <a:solidFill>
                  <a:srgbClr val="0033CC"/>
                </a:solidFill>
              </a:rPr>
              <a:t>miniconda3</a:t>
            </a:r>
            <a:r>
              <a:rPr lang="en-US" dirty="0"/>
              <a:t>. Then…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Create a miniconda3 environment (e.g., here named </a:t>
            </a:r>
            <a:r>
              <a:rPr lang="en-US" dirty="0" err="1">
                <a:solidFill>
                  <a:srgbClr val="0033CC"/>
                </a:solidFill>
              </a:rPr>
              <a:t>mlp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create -n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r>
              <a:rPr lang="en-US" dirty="0"/>
              <a:t>	</a:t>
            </a:r>
            <a:br>
              <a:rPr lang="en-US" dirty="0"/>
            </a:br>
            <a:r>
              <a:rPr lang="en-US" dirty="0"/>
              <a:t>	(use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env remove –n name </a:t>
            </a:r>
            <a:r>
              <a:rPr lang="en-US" dirty="0"/>
              <a:t>to remove the 	 	environment  “name”.)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Activate environment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activate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mlp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Install </a:t>
            </a:r>
            <a:r>
              <a:rPr lang="en-US" dirty="0" err="1"/>
              <a:t>PyTorch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294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C2F41-FC8B-F7B0-0530-4CDBB0616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88770EE-3EBF-1132-B4CC-99A3B2BB7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miniconda3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55C7F53-1573-3465-4E44-33CFB93D1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737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</a:t>
            </a:r>
          </a:p>
          <a:p>
            <a:pPr marL="0" indent="0">
              <a:buNone/>
            </a:pPr>
            <a:r>
              <a:rPr lang="en-US" dirty="0" err="1"/>
              <a:t>PyTorch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check for</a:t>
            </a: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CC"/>
                </a:solidFill>
              </a:rPr>
              <a:t>pytorch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CC"/>
                </a:solidFill>
              </a:rPr>
              <a:t>numpy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 err="1">
                <a:solidFill>
                  <a:srgbClr val="0033CC"/>
                </a:solidFill>
              </a:rPr>
              <a:t>sympy</a:t>
            </a:r>
            <a:endParaRPr lang="en-US" dirty="0">
              <a:solidFill>
                <a:srgbClr val="0033CC"/>
              </a:solidFill>
            </a:endParaRP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3" name="Picture 2" descr="A computer screen with green text&#10;&#10;AI-generated content may be incorrect.">
            <a:extLst>
              <a:ext uri="{FF2B5EF4-FFF2-40B4-BE49-F238E27FC236}">
                <a16:creationId xmlns:a16="http://schemas.microsoft.com/office/drawing/2014/main" id="{579D9CAA-A541-A229-0B3C-1BA8444A6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15" y="0"/>
            <a:ext cx="74418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043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024566-CC00-6300-3621-7EF3C38FF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0A42BA-26D3-E629-DDA5-8627EA14B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miniconda3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FBEB9B-9C0D-BF73-E83D-03737692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737600" cy="4819650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</a:pPr>
            <a:r>
              <a:rPr lang="en-US" dirty="0"/>
              <a:t>Then install packages: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jupyterlab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matplotlib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pandas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scikit-learn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ffmpeg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conda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tqdm</a:t>
            </a: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451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08EE4-F47B-3695-6920-685314E02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C3BC68-6068-C028-DC99-DEB59DC56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mlinphysics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1081AA-5FFE-B185-15EE-72684D576E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879" y="1295400"/>
            <a:ext cx="8572321" cy="4819650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Create a folder for your work this semester (on Linux, macOS)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mlprojects</a:t>
            </a:r>
            <a:b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cd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mlprojects</a:t>
            </a:r>
            <a:b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Download from GitHub the package </a:t>
            </a:r>
            <a:r>
              <a:rPr lang="en-US" b="1" dirty="0" err="1">
                <a:solidFill>
                  <a:srgbClr val="0033CC"/>
                </a:solidFill>
                <a:latin typeface="+mn-lt"/>
                <a:cs typeface="Courier New" panose="02070309020205020404" pitchFamily="49" charset="0"/>
              </a:rPr>
              <a:t>mlinphysics</a:t>
            </a:r>
            <a:br>
              <a:rPr lang="en-US" b="1" dirty="0">
                <a:solidFill>
                  <a:srgbClr val="0033CC"/>
                </a:solidFill>
                <a:latin typeface="+mn-lt"/>
                <a:cs typeface="Courier New" panose="02070309020205020404" pitchFamily="49" charset="0"/>
              </a:rPr>
            </a:b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2000" dirty="0">
                <a:solidFill>
                  <a:srgbClr val="CC00CC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https://github.com/hbprosper/</a:t>
            </a:r>
            <a: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mlinphysics</a:t>
            </a:r>
            <a:br>
              <a:rPr lang="en-US" sz="20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+mn-lt"/>
                <a:cs typeface="Courier New" panose="02070309020205020404" pitchFamily="49" charset="0"/>
              </a:rPr>
              <a:t>From your </a:t>
            </a:r>
            <a:r>
              <a:rPr lang="en-US" u="sng" dirty="0">
                <a:latin typeface="+mn-lt"/>
                <a:cs typeface="Courier New" panose="02070309020205020404" pitchFamily="49" charset="0"/>
              </a:rPr>
              <a:t>current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folder (e.g.,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mlprojects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 do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source 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mlinphysics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setup.sh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(for PYTHONPATH)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7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Navigate to </a:t>
            </a:r>
            <a:r>
              <a:rPr lang="en-US" dirty="0" err="1">
                <a:solidFill>
                  <a:srgbClr val="0033CC"/>
                </a:solidFill>
                <a:latin typeface="+mn-lt"/>
                <a:cs typeface="Courier New" panose="02070309020205020404" pitchFamily="49" charset="0"/>
              </a:rPr>
              <a:t>mlprojects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and launch </a:t>
            </a:r>
            <a:r>
              <a:rPr lang="en-US" b="1" dirty="0" err="1">
                <a:solidFill>
                  <a:srgbClr val="0033CC"/>
                </a:solidFill>
                <a:latin typeface="+mn-lt"/>
                <a:cs typeface="Courier New" panose="02070309020205020404" pitchFamily="49" charset="0"/>
              </a:rPr>
              <a:t>jupyterlab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, 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latin typeface="+mn-lt"/>
                <a:cs typeface="Courier New" panose="02070309020205020404" pitchFamily="49" charset="0"/>
              </a:rPr>
              <a:t>	</a:t>
            </a:r>
            <a:r>
              <a:rPr lang="en-US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en-US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which should appear in your default browser. In </a:t>
            </a:r>
            <a:r>
              <a:rPr lang="en-US" dirty="0" err="1">
                <a:cs typeface="Courier New" panose="02070309020205020404" pitchFamily="49" charset="0"/>
              </a:rPr>
              <a:t>jupyterlab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you should see the folder </a:t>
            </a:r>
            <a:r>
              <a:rPr lang="en-US" b="1" dirty="0" err="1">
                <a:solidFill>
                  <a:srgbClr val="0033CC"/>
                </a:solidFill>
                <a:cs typeface="Courier New" panose="02070309020205020404" pitchFamily="49" charset="0"/>
              </a:rPr>
              <a:t>mlinphysics</a:t>
            </a:r>
            <a:r>
              <a:rPr lang="en-US" b="1" dirty="0">
                <a:solidFill>
                  <a:srgbClr val="0033CC"/>
                </a:solidFill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listed as a folder icon. </a:t>
            </a: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1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CC211-7552-7DA3-642E-6120669EF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30C065E-8062-C697-88F9-A19E62C75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mlinphysics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FE6B6A3-D342-BB58-26FE-2B95DA378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879" y="1295400"/>
            <a:ext cx="8572321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Please NOTE:</a:t>
            </a:r>
          </a:p>
          <a:p>
            <a:pPr marL="0" indent="0">
              <a:buNone/>
            </a:pP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Work in your own folder (e.g.,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mlprojects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), NOT in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mlinphysics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!</a:t>
            </a:r>
            <a:br>
              <a:rPr lang="en-US" dirty="0">
                <a:latin typeface="+mn-lt"/>
                <a:cs typeface="Courier New" panose="02070309020205020404" pitchFamily="49" charset="0"/>
              </a:rPr>
            </a:b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The package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mlinphysics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is being restructured and improved, so code etc. could change without notice!</a:t>
            </a:r>
          </a:p>
          <a:p>
            <a:pPr marL="0" indent="0">
              <a:buNone/>
            </a:pPr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402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8E114-7DC0-8689-A29F-754074E7F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922FE8C-92BD-DFD2-4429-DA1C815F9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	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583C0B7-2D0F-A536-3C97-1396C5894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1295400"/>
            <a:ext cx="8432800" cy="481965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Copy the following notebooks from </a:t>
            </a:r>
            <a:r>
              <a:rPr lang="en-US" b="1" dirty="0" err="1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mlinphysics</a:t>
            </a:r>
            <a:r>
              <a:rPr lang="en-US" b="1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to your working folder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 err="1">
                <a:solidFill>
                  <a:srgbClr val="0033CC"/>
                </a:solidFill>
                <a:latin typeface="+mn-lt"/>
                <a:cs typeface="Courier New" panose="02070309020205020404" pitchFamily="49" charset="0"/>
              </a:rPr>
              <a:t>test.ipynb</a:t>
            </a:r>
            <a:r>
              <a:rPr lang="en-US" dirty="0">
                <a:solidFill>
                  <a:srgbClr val="0033CC"/>
                </a:solidFill>
                <a:latin typeface="+mn-lt"/>
                <a:cs typeface="Courier New" panose="02070309020205020404" pitchFamily="49" charset="0"/>
              </a:rPr>
              <a:t>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latin typeface="+mn-lt"/>
                <a:cs typeface="Courier New" panose="02070309020205020404" pitchFamily="49" charset="0"/>
              </a:rPr>
              <a:t>python_minimum_part1.ipynb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solidFill>
                  <a:srgbClr val="0033CC"/>
                </a:solidFill>
                <a:cs typeface="Courier New" panose="02070309020205020404" pitchFamily="49" charset="0"/>
              </a:rPr>
              <a:t>python_minimum_part2</a:t>
            </a:r>
            <a:r>
              <a:rPr lang="en-US">
                <a:solidFill>
                  <a:srgbClr val="0033CC"/>
                </a:solidFill>
                <a:cs typeface="Courier New" panose="02070309020205020404" pitchFamily="49" charset="0"/>
              </a:rPr>
              <a:t>.ipynb</a:t>
            </a:r>
            <a:br>
              <a:rPr lang="en-US">
                <a:solidFill>
                  <a:srgbClr val="0033CC"/>
                </a:solidFill>
                <a:cs typeface="Courier New" panose="02070309020205020404" pitchFamily="49" charset="0"/>
              </a:rPr>
            </a:br>
            <a:endParaRPr lang="en-US" dirty="0">
              <a:solidFill>
                <a:srgbClr val="0033CC"/>
              </a:solidFill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In your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jupyterlab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environment: 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Test your installation by executing the </a:t>
            </a:r>
            <a:r>
              <a:rPr lang="en-US" dirty="0" err="1">
                <a:latin typeface="+mn-lt"/>
                <a:cs typeface="Courier New" panose="02070309020205020404" pitchFamily="49" charset="0"/>
              </a:rPr>
              <a:t>test.ipynb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notebook.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Work through the python minimum tutorials </a:t>
            </a:r>
            <a:r>
              <a:rPr lang="en-US" i="1" dirty="0">
                <a:latin typeface="+mn-lt"/>
                <a:cs typeface="Courier New" panose="02070309020205020404" pitchFamily="49" charset="0"/>
              </a:rPr>
              <a:t>line-by-line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and try to understand what each line or set of lines does. </a:t>
            </a:r>
          </a:p>
          <a:p>
            <a:pPr marL="0" indent="0">
              <a:buNone/>
            </a:pPr>
            <a:endParaRPr lang="en-US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457200" indent="-457200">
              <a:buFont typeface="+mj-lt"/>
              <a:buAutoNum type="arabicPeriod" startAt="2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659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1070</TotalTime>
  <Words>362</Words>
  <Application>Microsoft Macintosh PowerPoint</Application>
  <PresentationFormat>Letter Paper (8.5x11 in)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Courier New</vt:lpstr>
      <vt:lpstr>Times New Roman</vt:lpstr>
      <vt:lpstr>Wingdings</vt:lpstr>
      <vt:lpstr>Default Design</vt:lpstr>
      <vt:lpstr>Machine learning in physics Tutorial  1</vt:lpstr>
      <vt:lpstr>Installation of miniconda3</vt:lpstr>
      <vt:lpstr>Installation of miniconda3</vt:lpstr>
      <vt:lpstr>Installation of miniconda3</vt:lpstr>
      <vt:lpstr>Installation of mlinphysics</vt:lpstr>
      <vt:lpstr>Installation of mlinphysics</vt:lpstr>
      <vt:lpstr>Tutorial 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19</cp:revision>
  <cp:lastPrinted>2019-01-07T00:35:58Z</cp:lastPrinted>
  <dcterms:created xsi:type="dcterms:W3CDTF">2024-08-29T20:46:20Z</dcterms:created>
  <dcterms:modified xsi:type="dcterms:W3CDTF">2025-08-26T03:16:33Z</dcterms:modified>
</cp:coreProperties>
</file>