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ushi" initials="H" lastIdx="1" clrIdx="0">
    <p:extLst>
      <p:ext uri="{19B8F6BF-5375-455C-9EA6-DF929625EA0E}">
        <p15:presenceInfo xmlns:p15="http://schemas.microsoft.com/office/powerpoint/2012/main" userId="4da25eb1d49dbf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07:10:59.614" idx="1">
    <p:pos x="7503" y="501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3B7-6DE7-4D30-BE21-3543B302988B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92B2-71D7-4082-B88A-E3F78BFC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6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3B7-6DE7-4D30-BE21-3543B302988B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92B2-71D7-4082-B88A-E3F78BFC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20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3B7-6DE7-4D30-BE21-3543B302988B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92B2-71D7-4082-B88A-E3F78BFC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71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3B7-6DE7-4D30-BE21-3543B302988B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92B2-71D7-4082-B88A-E3F78BFC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3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3B7-6DE7-4D30-BE21-3543B302988B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92B2-71D7-4082-B88A-E3F78BFC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83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3B7-6DE7-4D30-BE21-3543B302988B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92B2-71D7-4082-B88A-E3F78BFC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9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3B7-6DE7-4D30-BE21-3543B302988B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92B2-71D7-4082-B88A-E3F78BFC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9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3B7-6DE7-4D30-BE21-3543B302988B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92B2-71D7-4082-B88A-E3F78BFC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87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3B7-6DE7-4D30-BE21-3543B302988B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92B2-71D7-4082-B88A-E3F78BFC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28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3B7-6DE7-4D30-BE21-3543B302988B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92B2-71D7-4082-B88A-E3F78BFC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01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3B7-6DE7-4D30-BE21-3543B302988B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92B2-71D7-4082-B88A-E3F78BFC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59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33B7-6DE7-4D30-BE21-3543B302988B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E92B2-71D7-4082-B88A-E3F78BFC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09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2" name="Subtitle 4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83" y="794641"/>
            <a:ext cx="10955956" cy="498829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646420" y="2665476"/>
            <a:ext cx="449580" cy="45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01868" y="3288790"/>
            <a:ext cx="475488" cy="53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29000" y="2316163"/>
            <a:ext cx="1685925" cy="195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62350" y="3695700"/>
            <a:ext cx="135255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62600" y="1885950"/>
            <a:ext cx="659601" cy="77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432261" y="2238375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362575" y="2275713"/>
            <a:ext cx="733425" cy="70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039612" y="2993198"/>
            <a:ext cx="436996" cy="12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39612" y="3147439"/>
            <a:ext cx="459009" cy="10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39612" y="3196715"/>
            <a:ext cx="504063" cy="34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98621" y="2891790"/>
            <a:ext cx="864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Payment</a:t>
            </a:r>
            <a:endParaRPr lang="en-IN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6543675" y="3196715"/>
            <a:ext cx="81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Billing</a:t>
            </a:r>
            <a:endParaRPr lang="en-IN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6543676" y="3390900"/>
            <a:ext cx="952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Shipping</a:t>
            </a:r>
            <a:endParaRPr lang="en-IN" sz="1100" dirty="0"/>
          </a:p>
        </p:txBody>
      </p:sp>
      <p:sp>
        <p:nvSpPr>
          <p:cNvPr id="5" name="Oval 4"/>
          <p:cNvSpPr/>
          <p:nvPr/>
        </p:nvSpPr>
        <p:spPr>
          <a:xfrm>
            <a:off x="8375374" y="3390900"/>
            <a:ext cx="477078" cy="43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>
            <a:stCxn id="5" idx="4"/>
          </p:cNvCxnSpPr>
          <p:nvPr/>
        </p:nvCxnSpPr>
        <p:spPr>
          <a:xfrm flipH="1">
            <a:off x="8600661" y="3823212"/>
            <a:ext cx="13252" cy="656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42852" y="4094922"/>
            <a:ext cx="728870" cy="2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110330" y="4479235"/>
            <a:ext cx="490331" cy="265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613913" y="4479235"/>
            <a:ext cx="357809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329530" y="3509963"/>
            <a:ext cx="1431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Customer</a:t>
            </a:r>
            <a:endParaRPr lang="en-IN" sz="1100" dirty="0"/>
          </a:p>
        </p:txBody>
      </p:sp>
      <p:cxnSp>
        <p:nvCxnSpPr>
          <p:cNvPr id="29" name="Straight Arrow Connector 28"/>
          <p:cNvCxnSpPr>
            <a:stCxn id="5" idx="1"/>
          </p:cNvCxnSpPr>
          <p:nvPr/>
        </p:nvCxnSpPr>
        <p:spPr>
          <a:xfrm flipH="1" flipV="1">
            <a:off x="6891130" y="2238375"/>
            <a:ext cx="1554110" cy="121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</p:cNvCxnSpPr>
          <p:nvPr/>
        </p:nvCxnSpPr>
        <p:spPr>
          <a:xfrm flipH="1">
            <a:off x="6785113" y="3759901"/>
            <a:ext cx="1660127" cy="6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7089913" y="2769704"/>
            <a:ext cx="1630017" cy="6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801868" y="3196715"/>
            <a:ext cx="2440984" cy="45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" idx="7"/>
          </p:cNvCxnSpPr>
          <p:nvPr/>
        </p:nvCxnSpPr>
        <p:spPr>
          <a:xfrm rot="16200000" flipV="1">
            <a:off x="6636680" y="1308304"/>
            <a:ext cx="1731428" cy="25603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362575" y="4267200"/>
            <a:ext cx="2992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5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Hrushi</dc:creator>
  <cp:lastModifiedBy>Hrushi</cp:lastModifiedBy>
  <cp:revision>3</cp:revision>
  <dcterms:created xsi:type="dcterms:W3CDTF">2020-10-22T01:31:27Z</dcterms:created>
  <dcterms:modified xsi:type="dcterms:W3CDTF">2020-10-22T01:52:19Z</dcterms:modified>
</cp:coreProperties>
</file>