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12" r:id="rId2"/>
    <p:sldId id="311" r:id="rId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979" autoAdjust="0"/>
    <p:restoredTop sz="86403" autoAdjust="0"/>
  </p:normalViewPr>
  <p:slideViewPr>
    <p:cSldViewPr>
      <p:cViewPr varScale="1">
        <p:scale>
          <a:sx n="57" d="100"/>
          <a:sy n="57" d="100"/>
        </p:scale>
        <p:origin x="-10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1E4528D-32F4-43DB-B234-52A87D95C292}" type="datetimeFigureOut">
              <a:rPr lang="en-AU" smtClean="0"/>
              <a:pPr/>
              <a:t>4/05/2014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4ECFBDC-425A-42D0-91F2-8A2A2653351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527182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1C8EC20-8B31-45FF-AF26-751A8B47EEA3}" type="datetimeFigureOut">
              <a:rPr lang="en-AU" smtClean="0"/>
              <a:pPr/>
              <a:t>4/05/2014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9F7E2E5-3142-4908-8459-F76930FBD57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097816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smtClean="0"/>
              <a:t>Visit webpage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7E2E5-3142-4908-8459-F76930FBD57C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B97-B12C-4B6C-BF3D-B7D2ECE7768D}" type="datetimeFigureOut">
              <a:rPr lang="en-AU" smtClean="0"/>
              <a:pPr/>
              <a:t>4/05/2014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B97-B12C-4B6C-BF3D-B7D2ECE7768D}" type="datetimeFigureOut">
              <a:rPr lang="en-AU" smtClean="0"/>
              <a:pPr/>
              <a:t>4/05/2014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B97-B12C-4B6C-BF3D-B7D2ECE7768D}" type="datetimeFigureOut">
              <a:rPr lang="en-AU" smtClean="0"/>
              <a:pPr/>
              <a:t>4/05/2014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B97-B12C-4B6C-BF3D-B7D2ECE7768D}" type="datetimeFigureOut">
              <a:rPr lang="en-AU" smtClean="0"/>
              <a:pPr/>
              <a:t>4/05/2014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B97-B12C-4B6C-BF3D-B7D2ECE7768D}" type="datetimeFigureOut">
              <a:rPr lang="en-AU" smtClean="0"/>
              <a:pPr/>
              <a:t>4/05/2014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B97-B12C-4B6C-BF3D-B7D2ECE7768D}" type="datetimeFigureOut">
              <a:rPr lang="en-AU" smtClean="0"/>
              <a:pPr/>
              <a:t>4/05/2014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B97-B12C-4B6C-BF3D-B7D2ECE7768D}" type="datetimeFigureOut">
              <a:rPr lang="en-AU" smtClean="0"/>
              <a:pPr/>
              <a:t>4/05/2014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B97-B12C-4B6C-BF3D-B7D2ECE7768D}" type="datetimeFigureOut">
              <a:rPr lang="en-AU" smtClean="0"/>
              <a:pPr/>
              <a:t>4/05/2014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B97-B12C-4B6C-BF3D-B7D2ECE7768D}" type="datetimeFigureOut">
              <a:rPr lang="en-AU" smtClean="0"/>
              <a:pPr/>
              <a:t>4/05/2014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B97-B12C-4B6C-BF3D-B7D2ECE7768D}" type="datetimeFigureOut">
              <a:rPr lang="en-AU" smtClean="0"/>
              <a:pPr/>
              <a:t>4/05/2014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B97-B12C-4B6C-BF3D-B7D2ECE7768D}" type="datetimeFigureOut">
              <a:rPr lang="en-AU" smtClean="0"/>
              <a:pPr/>
              <a:t>4/05/2014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F4B97-B12C-4B6C-BF3D-B7D2ECE7768D}" type="datetimeFigureOut">
              <a:rPr lang="en-AU" smtClean="0"/>
              <a:pPr/>
              <a:t>4/05/2014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5" descr="header_pageRGB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27384"/>
            <a:ext cx="9144000" cy="69040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Company, IP and </a:t>
            </a:r>
            <a:r>
              <a:rPr lang="en-AU" dirty="0" err="1" smtClean="0">
                <a:solidFill>
                  <a:schemeClr val="bg1"/>
                </a:solidFill>
              </a:rPr>
              <a:t>Legals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Kay Lam MacLeod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Idea Law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i</a:t>
            </a:r>
            <a:r>
              <a:rPr lang="en-AU" dirty="0" smtClean="0">
                <a:solidFill>
                  <a:schemeClr val="bg1"/>
                </a:solidFill>
              </a:rPr>
              <a:t>dealaw.com.au</a:t>
            </a:r>
            <a:endParaRPr lang="en-A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0" fontAlgn="base" hangingPunct="0">
              <a:spcAft>
                <a:spcPct val="0"/>
              </a:spcAft>
            </a:pPr>
            <a:r>
              <a:rPr lang="en-AU" dirty="0" smtClean="0" bmk="">
                <a:solidFill>
                  <a:schemeClr val="bg1"/>
                </a:solidFill>
                <a:ea typeface="Times New Roman" pitchFamily="18" charset="0"/>
                <a:cs typeface="Arial" pitchFamily="34" charset="0"/>
              </a:rPr>
              <a:t>Company, IP and </a:t>
            </a:r>
            <a:r>
              <a:rPr lang="en-AU" dirty="0" err="1" smtClean="0" bmk="">
                <a:solidFill>
                  <a:schemeClr val="bg1"/>
                </a:solidFill>
                <a:ea typeface="Times New Roman" pitchFamily="18" charset="0"/>
                <a:cs typeface="Arial" pitchFamily="34" charset="0"/>
              </a:rPr>
              <a:t>Legals</a:t>
            </a:r>
            <a:endParaRPr lang="en-AU" dirty="0" smtClean="0" bmk="">
              <a:solidFill>
                <a:schemeClr val="bg1"/>
              </a:solidFill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1700808"/>
            <a:ext cx="4040188" cy="4608511"/>
          </a:xfrm>
        </p:spPr>
        <p:txBody>
          <a:bodyPr>
            <a:normAutofit lnSpcReduction="10000"/>
          </a:bodyPr>
          <a:lstStyle/>
          <a:p>
            <a:pPr marL="0" indent="0" eaLnBrk="0" fontAlgn="base" hangingPunct="0">
              <a:buNone/>
            </a:pPr>
            <a:endParaRPr lang="en-AU" dirty="0" smtClean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AU" dirty="0" smtClean="0">
                <a:solidFill>
                  <a:schemeClr val="bg1"/>
                </a:solidFill>
              </a:rPr>
              <a:t>Company Documents</a:t>
            </a:r>
          </a:p>
          <a:p>
            <a:pPr marL="400050" lvl="1" indent="0" eaLnBrk="0" fontAlgn="base" hangingPunct="0">
              <a:buNone/>
            </a:pPr>
            <a:r>
              <a:rPr lang="en-AU" dirty="0" err="1" smtClean="0">
                <a:solidFill>
                  <a:schemeClr val="bg1"/>
                </a:solidFill>
              </a:rPr>
              <a:t>Consititution</a:t>
            </a:r>
            <a:endParaRPr lang="en-AU" dirty="0" smtClean="0">
              <a:solidFill>
                <a:schemeClr val="bg1"/>
              </a:solidFill>
            </a:endParaRPr>
          </a:p>
          <a:p>
            <a:pPr marL="400050" lvl="1" indent="0" eaLnBrk="0" fontAlgn="base" hangingPunct="0">
              <a:buNone/>
            </a:pPr>
            <a:r>
              <a:rPr lang="en-AU" dirty="0" smtClean="0">
                <a:solidFill>
                  <a:schemeClr val="bg1"/>
                </a:solidFill>
              </a:rPr>
              <a:t>Shareholders</a:t>
            </a:r>
          </a:p>
          <a:p>
            <a:pPr marL="400050" lvl="1" indent="0" eaLnBrk="0" fontAlgn="base" hangingPunct="0">
              <a:buNone/>
            </a:pPr>
            <a:r>
              <a:rPr lang="en-AU" dirty="0" smtClean="0">
                <a:solidFill>
                  <a:schemeClr val="bg1"/>
                </a:solidFill>
              </a:rPr>
              <a:t>Business Registration</a:t>
            </a:r>
          </a:p>
          <a:p>
            <a:pPr marL="400050" lvl="1" indent="0" eaLnBrk="0" fontAlgn="base" hangingPunct="0">
              <a:buNone/>
            </a:pPr>
            <a:r>
              <a:rPr lang="en-AU" dirty="0" smtClean="0">
                <a:solidFill>
                  <a:schemeClr val="bg1"/>
                </a:solidFill>
              </a:rPr>
              <a:t>Insurance and PLI.</a:t>
            </a:r>
          </a:p>
          <a:p>
            <a:pPr marL="0" indent="0" eaLnBrk="0" fontAlgn="base" hangingPunct="0"/>
            <a:endParaRPr lang="en-AU" dirty="0" smtClean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AU" dirty="0" smtClean="0">
                <a:solidFill>
                  <a:schemeClr val="bg1"/>
                </a:solidFill>
              </a:rPr>
              <a:t>Intellectual Property</a:t>
            </a:r>
          </a:p>
          <a:p>
            <a:pPr marL="400050" lvl="1" indent="0" eaLnBrk="0" fontAlgn="base" hangingPunct="0">
              <a:buNone/>
            </a:pPr>
            <a:r>
              <a:rPr lang="en-AU" dirty="0" smtClean="0">
                <a:solidFill>
                  <a:schemeClr val="bg1"/>
                </a:solidFill>
              </a:rPr>
              <a:t>Trademark</a:t>
            </a:r>
          </a:p>
          <a:p>
            <a:pPr marL="400050" lvl="1" indent="0" eaLnBrk="0" fontAlgn="base" hangingPunct="0">
              <a:buNone/>
            </a:pPr>
            <a:r>
              <a:rPr lang="en-AU" dirty="0" smtClean="0">
                <a:solidFill>
                  <a:schemeClr val="bg1"/>
                </a:solidFill>
              </a:rPr>
              <a:t>Pattern</a:t>
            </a:r>
          </a:p>
          <a:p>
            <a:pPr marL="400050" lvl="1" indent="0" eaLnBrk="0" fontAlgn="base" hangingPunct="0">
              <a:buNone/>
            </a:pPr>
            <a:r>
              <a:rPr lang="en-AU" dirty="0" smtClean="0">
                <a:solidFill>
                  <a:schemeClr val="bg1"/>
                </a:solidFill>
              </a:rPr>
              <a:t>Design</a:t>
            </a:r>
          </a:p>
          <a:p>
            <a:pPr marL="400050" lvl="1" indent="0" eaLnBrk="0" fontAlgn="base" hangingPunct="0">
              <a:buNone/>
            </a:pPr>
            <a:r>
              <a:rPr lang="en-AU" dirty="0" smtClean="0">
                <a:solidFill>
                  <a:schemeClr val="bg1"/>
                </a:solidFill>
              </a:rPr>
              <a:t>Copyright</a:t>
            </a:r>
          </a:p>
          <a:p>
            <a:pPr marL="0" indent="0" rtl="0" eaLnBrk="0" fontAlgn="base" latinLnBrk="0" hangingPunct="0">
              <a:buNone/>
            </a:pP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>
            <a:normAutofit/>
          </a:bodyPr>
          <a:lstStyle/>
          <a:p>
            <a:pPr marL="0" indent="0" eaLnBrk="0" fontAlgn="base" hangingPunct="0">
              <a:buNone/>
            </a:pPr>
            <a:endParaRPr lang="en-AU" dirty="0" smtClean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AU" dirty="0" smtClean="0">
                <a:solidFill>
                  <a:schemeClr val="bg1"/>
                </a:solidFill>
              </a:rPr>
              <a:t>Trade documents</a:t>
            </a:r>
          </a:p>
          <a:p>
            <a:pPr marL="400050" lvl="1" indent="0" eaLnBrk="0" fontAlgn="base" hangingPunct="0">
              <a:buNone/>
            </a:pPr>
            <a:r>
              <a:rPr lang="en-AU" dirty="0" smtClean="0">
                <a:solidFill>
                  <a:schemeClr val="bg1"/>
                </a:solidFill>
              </a:rPr>
              <a:t>Users / Customers</a:t>
            </a:r>
          </a:p>
          <a:p>
            <a:pPr marL="400050" lvl="1" indent="0" eaLnBrk="0" fontAlgn="base" hangingPunct="0">
              <a:buNone/>
            </a:pPr>
            <a:r>
              <a:rPr lang="en-AU" dirty="0" smtClean="0">
                <a:solidFill>
                  <a:schemeClr val="bg1"/>
                </a:solidFill>
              </a:rPr>
              <a:t>Supplier </a:t>
            </a:r>
            <a:r>
              <a:rPr lang="en-AU" dirty="0" err="1" smtClean="0">
                <a:solidFill>
                  <a:schemeClr val="bg1"/>
                </a:solidFill>
              </a:rPr>
              <a:t>COntracts</a:t>
            </a:r>
            <a:endParaRPr lang="en-AU" dirty="0" smtClean="0">
              <a:solidFill>
                <a:schemeClr val="bg1"/>
              </a:solidFill>
            </a:endParaRPr>
          </a:p>
          <a:p>
            <a:pPr marL="400050" lvl="1" indent="0" eaLnBrk="0" fontAlgn="base" hangingPunct="0">
              <a:buNone/>
            </a:pPr>
            <a:r>
              <a:rPr lang="en-AU" dirty="0" smtClean="0">
                <a:solidFill>
                  <a:schemeClr val="bg1"/>
                </a:solidFill>
              </a:rPr>
              <a:t>Sub contractors</a:t>
            </a:r>
          </a:p>
          <a:p>
            <a:pPr marL="400050" lvl="1" indent="0" eaLnBrk="0" fontAlgn="base" hangingPunct="0">
              <a:buNone/>
            </a:pPr>
            <a:r>
              <a:rPr lang="en-AU" dirty="0" smtClean="0">
                <a:solidFill>
                  <a:schemeClr val="bg1"/>
                </a:solidFill>
              </a:rPr>
              <a:t>Employees</a:t>
            </a:r>
          </a:p>
          <a:p>
            <a:pPr marL="0" indent="0" eaLnBrk="0" fontAlgn="base" hangingPunct="0">
              <a:buNone/>
            </a:pPr>
            <a:endParaRPr lang="en-AU" dirty="0" smtClean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AU" dirty="0" smtClean="0">
                <a:solidFill>
                  <a:schemeClr val="bg1"/>
                </a:solidFill>
              </a:rPr>
              <a:t>Legal Compliance</a:t>
            </a:r>
          </a:p>
          <a:p>
            <a:pPr marL="400050" lvl="1" indent="0" eaLnBrk="0" fontAlgn="base" hangingPunct="0">
              <a:buNone/>
            </a:pPr>
            <a:r>
              <a:rPr lang="en-AU" dirty="0" smtClean="0">
                <a:solidFill>
                  <a:schemeClr val="bg1"/>
                </a:solidFill>
              </a:rPr>
              <a:t>Privacy</a:t>
            </a:r>
          </a:p>
          <a:p>
            <a:pPr marL="400050" lvl="1" indent="0" eaLnBrk="0" fontAlgn="base" hangingPunct="0">
              <a:buNone/>
            </a:pPr>
            <a:r>
              <a:rPr lang="en-AU" dirty="0" smtClean="0">
                <a:solidFill>
                  <a:schemeClr val="bg1"/>
                </a:solidFill>
              </a:rPr>
              <a:t>Trade Practices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879073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6213</TotalTime>
  <Words>50</Words>
  <Application>Microsoft Office PowerPoint</Application>
  <PresentationFormat>On-screen Show (4:3)</PresentationFormat>
  <Paragraphs>29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Company, IP and Legals</vt:lpstr>
      <vt:lpstr>Company, IP and Legals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test</dc:creator>
  <cp:lastModifiedBy>Bernie Woodcroft</cp:lastModifiedBy>
  <cp:revision>556</cp:revision>
  <dcterms:created xsi:type="dcterms:W3CDTF">2012-04-02T23:14:07Z</dcterms:created>
  <dcterms:modified xsi:type="dcterms:W3CDTF">2014-05-03T23:01:48Z</dcterms:modified>
</cp:coreProperties>
</file>