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1" r:id="rId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979" autoAdjust="0"/>
    <p:restoredTop sz="86403" autoAdjust="0"/>
  </p:normalViewPr>
  <p:slideViewPr>
    <p:cSldViewPr>
      <p:cViewPr varScale="1">
        <p:scale>
          <a:sx n="96" d="100"/>
          <a:sy n="96" d="100"/>
        </p:scale>
        <p:origin x="-20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1E4528D-32F4-43DB-B234-52A87D95C292}" type="datetimeFigureOut">
              <a:rPr lang="en-AU" smtClean="0"/>
              <a:pPr/>
              <a:t>2/05/2014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4ECFBDC-425A-42D0-91F2-8A2A2653351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527182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1C8EC20-8B31-45FF-AF26-751A8B47EEA3}" type="datetimeFigureOut">
              <a:rPr lang="en-AU" smtClean="0"/>
              <a:pPr/>
              <a:t>2/05/2014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9F7E2E5-3142-4908-8459-F76930FBD57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09781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smtClean="0"/>
              <a:t>Visit webpage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7E2E5-3142-4908-8459-F76930FBD57C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2/05/2014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2/05/2014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2/05/2014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2/05/2014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2/05/2014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2/05/2014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2/05/2014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2/05/2014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2/05/2014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2/05/2014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2/05/2014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F4B97-B12C-4B6C-BF3D-B7D2ECE7768D}" type="datetimeFigureOut">
              <a:rPr lang="en-AU" smtClean="0"/>
              <a:pPr/>
              <a:t>2/05/2014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5" descr="header_pageRGB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27384"/>
            <a:ext cx="9144000" cy="69040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r" eaLnBrk="0" fontAlgn="base" hangingPunct="0">
              <a:spcAft>
                <a:spcPct val="0"/>
              </a:spcAft>
            </a:pPr>
            <a:r>
              <a:rPr lang="en-AU" dirty="0" smtClean="0" bmk="">
                <a:solidFill>
                  <a:schemeClr val="bg1"/>
                </a:solidFill>
                <a:ea typeface="Times New Roman" pitchFamily="18" charset="0"/>
                <a:cs typeface="Arial" pitchFamily="34" charset="0"/>
              </a:rPr>
              <a:t>Founders, Agreements, </a:t>
            </a:r>
            <a:br>
              <a:rPr lang="en-AU" dirty="0" smtClean="0" bmk="">
                <a:solidFill>
                  <a:schemeClr val="bg1"/>
                </a:solidFill>
                <a:ea typeface="Times New Roman" pitchFamily="18" charset="0"/>
                <a:cs typeface="Arial" pitchFamily="34" charset="0"/>
              </a:rPr>
            </a:br>
            <a:r>
              <a:rPr lang="en-AU" dirty="0" smtClean="0" bmk="">
                <a:solidFill>
                  <a:schemeClr val="bg1"/>
                </a:solidFill>
                <a:ea typeface="Times New Roman" pitchFamily="18" charset="0"/>
                <a:cs typeface="Arial" pitchFamily="34" charset="0"/>
              </a:rPr>
              <a:t>Incentives</a:t>
            </a:r>
            <a:endParaRPr lang="en-AU" dirty="0" smtClean="0" bmk="">
              <a:solidFill>
                <a:schemeClr val="bg1"/>
              </a:solidFill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71600" y="1340768"/>
            <a:ext cx="7725544" cy="5112568"/>
          </a:xfrm>
        </p:spPr>
        <p:txBody>
          <a:bodyPr>
            <a:normAutofit/>
          </a:bodyPr>
          <a:lstStyle/>
          <a:p>
            <a:pPr marL="0" indent="0" rtl="0" eaLnBrk="0" fontAlgn="base" latinLnBrk="0" hangingPunct="0">
              <a:buNone/>
            </a:pPr>
            <a:endParaRPr lang="en-AU" dirty="0">
              <a:solidFill>
                <a:schemeClr val="bg1"/>
              </a:solidFill>
            </a:endParaRPr>
          </a:p>
          <a:p>
            <a:pPr rtl="0" eaLnBrk="0" fontAlgn="base" latinLnBrk="0" hangingPunct="0"/>
            <a:r>
              <a:rPr lang="en-AU" dirty="0" smtClean="0">
                <a:solidFill>
                  <a:schemeClr val="bg1"/>
                </a:solidFill>
              </a:rPr>
              <a:t>Founder Teams and Founder Agreements</a:t>
            </a:r>
          </a:p>
          <a:p>
            <a:pPr lvl="1" eaLnBrk="0" fontAlgn="base" hangingPunct="0"/>
            <a:r>
              <a:rPr lang="en-AU" dirty="0" smtClean="0">
                <a:solidFill>
                  <a:schemeClr val="bg1"/>
                </a:solidFill>
              </a:rPr>
              <a:t>Vesting + Commitment</a:t>
            </a:r>
            <a:endParaRPr lang="en-AU" dirty="0" smtClean="0">
              <a:solidFill>
                <a:schemeClr val="bg1"/>
              </a:solidFill>
            </a:endParaRPr>
          </a:p>
          <a:p>
            <a:pPr eaLnBrk="0" fontAlgn="base" hangingPunct="0"/>
            <a:r>
              <a:rPr lang="en-AU" dirty="0" smtClean="0">
                <a:solidFill>
                  <a:schemeClr val="bg1"/>
                </a:solidFill>
              </a:rPr>
              <a:t>Shareholder Agreements</a:t>
            </a:r>
          </a:p>
          <a:p>
            <a:pPr rtl="0" eaLnBrk="0" fontAlgn="base" latinLnBrk="0" hangingPunct="0"/>
            <a:r>
              <a:rPr lang="en-AU" dirty="0" smtClean="0">
                <a:solidFill>
                  <a:schemeClr val="bg1"/>
                </a:solidFill>
              </a:rPr>
              <a:t>Germinate Agreement</a:t>
            </a:r>
          </a:p>
          <a:p>
            <a:pPr eaLnBrk="0" fontAlgn="base" hangingPunct="0"/>
            <a:r>
              <a:rPr lang="en-AU" dirty="0" smtClean="0">
                <a:solidFill>
                  <a:schemeClr val="bg1"/>
                </a:solidFill>
              </a:rPr>
              <a:t>Incorporation</a:t>
            </a:r>
          </a:p>
          <a:p>
            <a:pPr eaLnBrk="0" fontAlgn="base" hangingPunct="0"/>
            <a:r>
              <a:rPr lang="en-AU" dirty="0" smtClean="0">
                <a:solidFill>
                  <a:schemeClr val="bg1"/>
                </a:solidFill>
              </a:rPr>
              <a:t>IP Assignments and clear title</a:t>
            </a:r>
          </a:p>
          <a:p>
            <a:pPr eaLnBrk="0" fontAlgn="base" hangingPunct="0"/>
            <a:r>
              <a:rPr lang="en-AU" dirty="0" smtClean="0">
                <a:solidFill>
                  <a:schemeClr val="bg1"/>
                </a:solidFill>
              </a:rPr>
              <a:t>Term Sheets and </a:t>
            </a:r>
            <a:r>
              <a:rPr lang="en-AU" dirty="0" err="1" smtClean="0">
                <a:solidFill>
                  <a:schemeClr val="bg1"/>
                </a:solidFill>
              </a:rPr>
              <a:t>Licencing</a:t>
            </a:r>
            <a:endParaRPr lang="en-A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9073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6209</TotalTime>
  <Words>29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Founders, Agreements,  Incentives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test</dc:creator>
  <cp:lastModifiedBy>Bernie Woodcroft</cp:lastModifiedBy>
  <cp:revision>554</cp:revision>
  <dcterms:created xsi:type="dcterms:W3CDTF">2012-04-02T23:14:07Z</dcterms:created>
  <dcterms:modified xsi:type="dcterms:W3CDTF">2014-05-02T01:20:30Z</dcterms:modified>
</cp:coreProperties>
</file>