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0" r:id="rId4"/>
    <p:sldId id="261" r:id="rId5"/>
    <p:sldId id="262" r:id="rId6"/>
    <p:sldId id="263" r:id="rId7"/>
    <p:sldId id="285" r:id="rId8"/>
    <p:sldId id="265" r:id="rId9"/>
    <p:sldId id="295" r:id="rId10"/>
    <p:sldId id="266" r:id="rId11"/>
    <p:sldId id="287" r:id="rId12"/>
    <p:sldId id="268" r:id="rId13"/>
    <p:sldId id="284" r:id="rId14"/>
    <p:sldId id="288" r:id="rId15"/>
    <p:sldId id="271" r:id="rId16"/>
    <p:sldId id="272" r:id="rId17"/>
    <p:sldId id="293" r:id="rId18"/>
    <p:sldId id="294" r:id="rId19"/>
    <p:sldId id="289" r:id="rId20"/>
    <p:sldId id="274" r:id="rId21"/>
    <p:sldId id="290" r:id="rId22"/>
    <p:sldId id="279" r:id="rId23"/>
    <p:sldId id="292" r:id="rId24"/>
    <p:sldId id="280" r:id="rId25"/>
    <p:sldId id="29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0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8DCA4C7A-A204-4721-B15A-1BCFEAED5A9C}" type="presOf" srcId="{8EA6B3A1-CDA9-45A9-B28E-B89872909EC3}" destId="{55EDA18A-9311-4ABA-917F-2E8C38557495}" srcOrd="0" destOrd="0" presId="urn:microsoft.com/office/officeart/2005/8/layout/vList2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B4E48EE4-B743-4E08-8DC8-420B771AC1A2}" type="presOf" srcId="{88C8EACD-8F54-4932-8232-DFCE92975388}" destId="{F2B2A9C2-4D5B-4415-ABE4-2D2458CB70D6}" srcOrd="0" destOrd="0" presId="urn:microsoft.com/office/officeart/2005/8/layout/vList2"/>
    <dgm:cxn modelId="{395E450A-7365-4607-9B13-E4C8D95D9F55}" type="presOf" srcId="{803F5F83-E55F-4E97-9850-E513515193DB}" destId="{4EA423B4-FAF5-4B6F-A2D7-D0BFEB641F10}" srcOrd="0" destOrd="0" presId="urn:microsoft.com/office/officeart/2005/8/layout/vList2"/>
    <dgm:cxn modelId="{1193663F-A5E3-4580-B6C7-BC870862BC97}" type="presOf" srcId="{1F4851F5-4F24-4933-B15A-733F133925C7}" destId="{71EBB478-6D99-43EF-BFA3-17F9A4F2DFB7}" srcOrd="0" destOrd="0" presId="urn:microsoft.com/office/officeart/2005/8/layout/vList2"/>
    <dgm:cxn modelId="{FE94CE35-2B8B-425B-9005-CAC9E6DE7143}" type="presOf" srcId="{02025494-FCE0-49FD-9966-B25FA7FF3940}" destId="{A9E21DC3-1498-4ED2-9934-E034A70E785C}" srcOrd="0" destOrd="0" presId="urn:microsoft.com/office/officeart/2005/8/layout/vList2"/>
    <dgm:cxn modelId="{7DE76643-4FDA-495B-9DC9-36BF9EED5A70}" type="presOf" srcId="{171084EE-9DE0-48D8-A78F-A46D9E8CFFB7}" destId="{43B49DA9-A040-43FF-BBF9-C3645B46AB41}" srcOrd="0" destOrd="0" presId="urn:microsoft.com/office/officeart/2005/8/layout/vList2"/>
    <dgm:cxn modelId="{2196FA2A-F1BF-4A36-AECB-640F126B2683}" type="presOf" srcId="{9F9A4467-7047-4B6E-A0B8-C3BD1BA7EBAB}" destId="{BCF01668-8BB7-42DA-9CAF-729D75AA53C8}" srcOrd="0" destOrd="0" presId="urn:microsoft.com/office/officeart/2005/8/layout/vList2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954142A5-700F-46B9-BB84-E2B40C439185}" type="presOf" srcId="{5CE2529C-1F1B-4AB1-B1E0-A1E135226D10}" destId="{31110F94-AB30-48B3-958A-8F232402A836}" srcOrd="0" destOrd="0" presId="urn:microsoft.com/office/officeart/2005/8/layout/vList2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54F41831-DB1C-455F-A82A-5BDB990E492C}" type="presOf" srcId="{65C2A7DE-23FA-4837-BBEA-A422DFCE0BDC}" destId="{240D9961-6892-4B59-8AAD-7772120B4266}" srcOrd="0" destOrd="0" presId="urn:microsoft.com/office/officeart/2005/8/layout/vList2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06C5F768-DFD2-47E7-8123-1D9CEC93738B}" type="presParOf" srcId="{A9E21DC3-1498-4ED2-9934-E034A70E785C}" destId="{31110F94-AB30-48B3-958A-8F232402A836}" srcOrd="0" destOrd="0" presId="urn:microsoft.com/office/officeart/2005/8/layout/vList2"/>
    <dgm:cxn modelId="{5686B7A6-5A30-45C9-B478-A1E74B6F6844}" type="presParOf" srcId="{A9E21DC3-1498-4ED2-9934-E034A70E785C}" destId="{8E612F8A-A4AA-4B79-8264-CF19D61930B3}" srcOrd="1" destOrd="0" presId="urn:microsoft.com/office/officeart/2005/8/layout/vList2"/>
    <dgm:cxn modelId="{C82C7DD9-7419-4845-BCB7-7799C659533F}" type="presParOf" srcId="{A9E21DC3-1498-4ED2-9934-E034A70E785C}" destId="{71EBB478-6D99-43EF-BFA3-17F9A4F2DFB7}" srcOrd="2" destOrd="0" presId="urn:microsoft.com/office/officeart/2005/8/layout/vList2"/>
    <dgm:cxn modelId="{E9AB7733-4E24-4064-958C-33C00224199E}" type="presParOf" srcId="{A9E21DC3-1498-4ED2-9934-E034A70E785C}" destId="{BF9222C4-A9F8-4FB4-B656-07430D96455D}" srcOrd="3" destOrd="0" presId="urn:microsoft.com/office/officeart/2005/8/layout/vList2"/>
    <dgm:cxn modelId="{B0260CA1-4E42-4BE5-AAEB-400DC9621DDD}" type="presParOf" srcId="{A9E21DC3-1498-4ED2-9934-E034A70E785C}" destId="{4EA423B4-FAF5-4B6F-A2D7-D0BFEB641F10}" srcOrd="4" destOrd="0" presId="urn:microsoft.com/office/officeart/2005/8/layout/vList2"/>
    <dgm:cxn modelId="{B9326EC5-AE1E-494E-87DC-1AE1A1E99804}" type="presParOf" srcId="{A9E21DC3-1498-4ED2-9934-E034A70E785C}" destId="{76F48CB0-DFC3-4EA5-800F-FDCE1ECD0462}" srcOrd="5" destOrd="0" presId="urn:microsoft.com/office/officeart/2005/8/layout/vList2"/>
    <dgm:cxn modelId="{0CB1C272-42FD-4D10-A4CE-69F9221500C2}" type="presParOf" srcId="{A9E21DC3-1498-4ED2-9934-E034A70E785C}" destId="{BCF01668-8BB7-42DA-9CAF-729D75AA53C8}" srcOrd="6" destOrd="0" presId="urn:microsoft.com/office/officeart/2005/8/layout/vList2"/>
    <dgm:cxn modelId="{6156BE1C-BF4E-4F5F-969E-1995D150B693}" type="presParOf" srcId="{A9E21DC3-1498-4ED2-9934-E034A70E785C}" destId="{8FD83064-05E7-4C28-BE34-8C146617BFE6}" srcOrd="7" destOrd="0" presId="urn:microsoft.com/office/officeart/2005/8/layout/vList2"/>
    <dgm:cxn modelId="{34194DCF-B2CB-44B5-B7B2-16B303D7B283}" type="presParOf" srcId="{A9E21DC3-1498-4ED2-9934-E034A70E785C}" destId="{F2B2A9C2-4D5B-4415-ABE4-2D2458CB70D6}" srcOrd="8" destOrd="0" presId="urn:microsoft.com/office/officeart/2005/8/layout/vList2"/>
    <dgm:cxn modelId="{E6E0801A-331C-4A72-85F4-E89C17D7EFB4}" type="presParOf" srcId="{A9E21DC3-1498-4ED2-9934-E034A70E785C}" destId="{6D57C410-E122-4DF3-9A69-DA8A139D1B2E}" srcOrd="9" destOrd="0" presId="urn:microsoft.com/office/officeart/2005/8/layout/vList2"/>
    <dgm:cxn modelId="{5BFCF121-D5A4-47B8-A22E-67C4C0567B8B}" type="presParOf" srcId="{A9E21DC3-1498-4ED2-9934-E034A70E785C}" destId="{55EDA18A-9311-4ABA-917F-2E8C38557495}" srcOrd="10" destOrd="0" presId="urn:microsoft.com/office/officeart/2005/8/layout/vList2"/>
    <dgm:cxn modelId="{804D4935-5DEA-43AE-A8AA-2A62C72969F2}" type="presParOf" srcId="{A9E21DC3-1498-4ED2-9934-E034A70E785C}" destId="{602CA057-D3EB-445A-AC18-C26A5F97F003}" srcOrd="11" destOrd="0" presId="urn:microsoft.com/office/officeart/2005/8/layout/vList2"/>
    <dgm:cxn modelId="{2C16544A-3EB5-402D-BB66-CDC904817869}" type="presParOf" srcId="{A9E21DC3-1498-4ED2-9934-E034A70E785C}" destId="{43B49DA9-A040-43FF-BBF9-C3645B46AB41}" srcOrd="12" destOrd="0" presId="urn:microsoft.com/office/officeart/2005/8/layout/vList2"/>
    <dgm:cxn modelId="{3391DCE8-5B2A-4F71-86AA-79A0BD15FBA8}" type="presParOf" srcId="{A9E21DC3-1498-4ED2-9934-E034A70E785C}" destId="{B2B105F3-E5D9-473E-B7B9-F870427B117B}" srcOrd="13" destOrd="0" presId="urn:microsoft.com/office/officeart/2005/8/layout/vList2"/>
    <dgm:cxn modelId="{7848B7B8-15B4-4135-BC2E-47805D8EB8E1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8DEB1-A657-4F2E-BC4D-82BF8CCC1665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D67AD297-73AF-46DA-B668-BAF702679CE3}">
      <dgm:prSet phldrT="[Text]"/>
      <dgm:spPr/>
      <dgm:t>
        <a:bodyPr/>
        <a:lstStyle/>
        <a:p>
          <a:r>
            <a:rPr lang="en-AU" dirty="0" smtClean="0"/>
            <a:t>Project 1</a:t>
          </a:r>
          <a:endParaRPr lang="en-AU" dirty="0"/>
        </a:p>
      </dgm:t>
    </dgm:pt>
    <dgm:pt modelId="{A7A3E041-EF5F-46A5-96EB-E124A4B15045}" type="parTrans" cxnId="{A5CC2335-D819-410F-A647-7929F1461FCF}">
      <dgm:prSet/>
      <dgm:spPr/>
      <dgm:t>
        <a:bodyPr/>
        <a:lstStyle/>
        <a:p>
          <a:endParaRPr lang="en-AU"/>
        </a:p>
      </dgm:t>
    </dgm:pt>
    <dgm:pt modelId="{1EAAFFB9-6CFD-4545-A3C0-C5C0752563F9}" type="sibTrans" cxnId="{A5CC2335-D819-410F-A647-7929F1461FCF}">
      <dgm:prSet/>
      <dgm:spPr>
        <a:solidFill>
          <a:srgbClr val="00B0F0"/>
        </a:solidFill>
      </dgm:spPr>
      <dgm:t>
        <a:bodyPr/>
        <a:lstStyle/>
        <a:p>
          <a:endParaRPr lang="en-AU"/>
        </a:p>
      </dgm:t>
    </dgm:pt>
    <dgm:pt modelId="{31EFDAB2-E97D-47D9-BBD7-86E9E8DFE2DC}">
      <dgm:prSet phldrT="[Text]"/>
      <dgm:spPr/>
      <dgm:t>
        <a:bodyPr/>
        <a:lstStyle/>
        <a:p>
          <a:r>
            <a:rPr lang="en-AU" dirty="0" smtClean="0"/>
            <a:t>Project 2</a:t>
          </a:r>
          <a:endParaRPr lang="en-AU" dirty="0"/>
        </a:p>
      </dgm:t>
    </dgm:pt>
    <dgm:pt modelId="{CD7401CB-9318-43CC-8FD4-E49E8E60CB6C}" type="parTrans" cxnId="{BCA98570-86DB-4369-AD9D-85FCA31FD4EF}">
      <dgm:prSet/>
      <dgm:spPr/>
      <dgm:t>
        <a:bodyPr/>
        <a:lstStyle/>
        <a:p>
          <a:endParaRPr lang="en-AU"/>
        </a:p>
      </dgm:t>
    </dgm:pt>
    <dgm:pt modelId="{563B744D-85C8-4E2C-A196-0AD0EB0D2418}" type="sibTrans" cxnId="{BCA98570-86DB-4369-AD9D-85FCA31FD4EF}">
      <dgm:prSet/>
      <dgm:spPr>
        <a:solidFill>
          <a:srgbClr val="00B0F0"/>
        </a:solidFill>
      </dgm:spPr>
      <dgm:t>
        <a:bodyPr/>
        <a:lstStyle/>
        <a:p>
          <a:endParaRPr lang="en-AU"/>
        </a:p>
      </dgm:t>
    </dgm:pt>
    <dgm:pt modelId="{6B0EF077-56E0-4E30-AFE8-FCFC3987C0BB}">
      <dgm:prSet phldrT="[Text]" custT="1"/>
      <dgm:spPr/>
      <dgm:t>
        <a:bodyPr/>
        <a:lstStyle/>
        <a:p>
          <a:r>
            <a:rPr lang="en-AU" sz="2400" dirty="0" smtClean="0"/>
            <a:t>Established </a:t>
          </a:r>
        </a:p>
        <a:p>
          <a:r>
            <a:rPr lang="en-AU" sz="2400" dirty="0" smtClean="0"/>
            <a:t>Company</a:t>
          </a:r>
          <a:endParaRPr lang="en-AU" sz="2400" dirty="0"/>
        </a:p>
      </dgm:t>
    </dgm:pt>
    <dgm:pt modelId="{D1C4C1B7-28A9-49F1-ADD5-0B30F991CF2B}" type="parTrans" cxnId="{E6AC6754-DCEE-42CF-9B26-236EBF02A476}">
      <dgm:prSet/>
      <dgm:spPr/>
      <dgm:t>
        <a:bodyPr/>
        <a:lstStyle/>
        <a:p>
          <a:endParaRPr lang="en-AU"/>
        </a:p>
      </dgm:t>
    </dgm:pt>
    <dgm:pt modelId="{8FFA253A-5AC1-4D60-87C2-13E01DE03331}" type="sibTrans" cxnId="{E6AC6754-DCEE-42CF-9B26-236EBF02A476}">
      <dgm:prSet/>
      <dgm:spPr/>
      <dgm:t>
        <a:bodyPr/>
        <a:lstStyle/>
        <a:p>
          <a:endParaRPr lang="en-AU"/>
        </a:p>
      </dgm:t>
    </dgm:pt>
    <dgm:pt modelId="{34526A84-2074-48BC-B976-5FFD405DA3C0}" type="pres">
      <dgm:prSet presAssocID="{C228DEB1-A657-4F2E-BC4D-82BF8CCC1665}" presName="Name0" presStyleCnt="0">
        <dgm:presLayoutVars>
          <dgm:dir/>
          <dgm:resizeHandles val="exact"/>
        </dgm:presLayoutVars>
      </dgm:prSet>
      <dgm:spPr/>
    </dgm:pt>
    <dgm:pt modelId="{7646740B-1C64-490F-BAE2-DC3DDAC65FEC}" type="pres">
      <dgm:prSet presAssocID="{C228DEB1-A657-4F2E-BC4D-82BF8CCC1665}" presName="vNodes" presStyleCnt="0"/>
      <dgm:spPr/>
    </dgm:pt>
    <dgm:pt modelId="{D0C9DFC9-AA99-44AE-A1AE-AACAF83F7524}" type="pres">
      <dgm:prSet presAssocID="{D67AD297-73AF-46DA-B668-BAF702679C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E96E194-BD21-4CD6-A9FF-B896007F52E0}" type="pres">
      <dgm:prSet presAssocID="{1EAAFFB9-6CFD-4545-A3C0-C5C0752563F9}" presName="spacerT" presStyleCnt="0"/>
      <dgm:spPr/>
    </dgm:pt>
    <dgm:pt modelId="{7C8BA794-7E68-4B0B-9EEF-4FDFE592DB08}" type="pres">
      <dgm:prSet presAssocID="{1EAAFFB9-6CFD-4545-A3C0-C5C0752563F9}" presName="sibTrans" presStyleLbl="sibTrans2D1" presStyleIdx="0" presStyleCnt="2"/>
      <dgm:spPr/>
      <dgm:t>
        <a:bodyPr/>
        <a:lstStyle/>
        <a:p>
          <a:endParaRPr lang="en-AU"/>
        </a:p>
      </dgm:t>
    </dgm:pt>
    <dgm:pt modelId="{533C69FC-96EA-4AD0-87D5-4086838FAA77}" type="pres">
      <dgm:prSet presAssocID="{1EAAFFB9-6CFD-4545-A3C0-C5C0752563F9}" presName="spacerB" presStyleCnt="0"/>
      <dgm:spPr/>
    </dgm:pt>
    <dgm:pt modelId="{51D291AB-6366-466B-8AF3-4577960F1E54}" type="pres">
      <dgm:prSet presAssocID="{31EFDAB2-E97D-47D9-BBD7-86E9E8DFE2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A5E0EEF-0298-43EE-AA23-DC2FA583578A}" type="pres">
      <dgm:prSet presAssocID="{C228DEB1-A657-4F2E-BC4D-82BF8CCC1665}" presName="sibTransLast" presStyleLbl="sibTrans2D1" presStyleIdx="1" presStyleCnt="2"/>
      <dgm:spPr/>
      <dgm:t>
        <a:bodyPr/>
        <a:lstStyle/>
        <a:p>
          <a:endParaRPr lang="en-AU"/>
        </a:p>
      </dgm:t>
    </dgm:pt>
    <dgm:pt modelId="{54D10DE5-CEF7-497E-9258-EC936327477A}" type="pres">
      <dgm:prSet presAssocID="{C228DEB1-A657-4F2E-BC4D-82BF8CCC1665}" presName="connectorText" presStyleLbl="sibTrans2D1" presStyleIdx="1" presStyleCnt="2"/>
      <dgm:spPr/>
      <dgm:t>
        <a:bodyPr/>
        <a:lstStyle/>
        <a:p>
          <a:endParaRPr lang="en-AU"/>
        </a:p>
      </dgm:t>
    </dgm:pt>
    <dgm:pt modelId="{80F2D9CA-BBAE-478E-85CD-13DBEADA20F7}" type="pres">
      <dgm:prSet presAssocID="{C228DEB1-A657-4F2E-BC4D-82BF8CCC1665}" presName="lastNode" presStyleLbl="node1" presStyleIdx="2" presStyleCnt="3" custScaleX="200932" custScaleY="18412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BCA98570-86DB-4369-AD9D-85FCA31FD4EF}" srcId="{C228DEB1-A657-4F2E-BC4D-82BF8CCC1665}" destId="{31EFDAB2-E97D-47D9-BBD7-86E9E8DFE2DC}" srcOrd="1" destOrd="0" parTransId="{CD7401CB-9318-43CC-8FD4-E49E8E60CB6C}" sibTransId="{563B744D-85C8-4E2C-A196-0AD0EB0D2418}"/>
    <dgm:cxn modelId="{938CF684-05E9-498D-87AA-56897D45CD8E}" type="presOf" srcId="{31EFDAB2-E97D-47D9-BBD7-86E9E8DFE2DC}" destId="{51D291AB-6366-466B-8AF3-4577960F1E54}" srcOrd="0" destOrd="0" presId="urn:microsoft.com/office/officeart/2005/8/layout/equation2"/>
    <dgm:cxn modelId="{C3D2F0CD-3AB7-41A5-8F8A-D85BA7FC7514}" type="presOf" srcId="{6B0EF077-56E0-4E30-AFE8-FCFC3987C0BB}" destId="{80F2D9CA-BBAE-478E-85CD-13DBEADA20F7}" srcOrd="0" destOrd="0" presId="urn:microsoft.com/office/officeart/2005/8/layout/equation2"/>
    <dgm:cxn modelId="{8BFCDE0E-4B9F-47D3-8F2E-A29244D6D072}" type="presOf" srcId="{563B744D-85C8-4E2C-A196-0AD0EB0D2418}" destId="{54D10DE5-CEF7-497E-9258-EC936327477A}" srcOrd="1" destOrd="0" presId="urn:microsoft.com/office/officeart/2005/8/layout/equation2"/>
    <dgm:cxn modelId="{A5CC2335-D819-410F-A647-7929F1461FCF}" srcId="{C228DEB1-A657-4F2E-BC4D-82BF8CCC1665}" destId="{D67AD297-73AF-46DA-B668-BAF702679CE3}" srcOrd="0" destOrd="0" parTransId="{A7A3E041-EF5F-46A5-96EB-E124A4B15045}" sibTransId="{1EAAFFB9-6CFD-4545-A3C0-C5C0752563F9}"/>
    <dgm:cxn modelId="{E6AC6754-DCEE-42CF-9B26-236EBF02A476}" srcId="{C228DEB1-A657-4F2E-BC4D-82BF8CCC1665}" destId="{6B0EF077-56E0-4E30-AFE8-FCFC3987C0BB}" srcOrd="2" destOrd="0" parTransId="{D1C4C1B7-28A9-49F1-ADD5-0B30F991CF2B}" sibTransId="{8FFA253A-5AC1-4D60-87C2-13E01DE03331}"/>
    <dgm:cxn modelId="{68FECE02-BC7D-40D3-B431-86A9ABA616C8}" type="presOf" srcId="{C228DEB1-A657-4F2E-BC4D-82BF8CCC1665}" destId="{34526A84-2074-48BC-B976-5FFD405DA3C0}" srcOrd="0" destOrd="0" presId="urn:microsoft.com/office/officeart/2005/8/layout/equation2"/>
    <dgm:cxn modelId="{2AC89A78-974E-4B00-820D-DC23E8065915}" type="presOf" srcId="{563B744D-85C8-4E2C-A196-0AD0EB0D2418}" destId="{9A5E0EEF-0298-43EE-AA23-DC2FA583578A}" srcOrd="0" destOrd="0" presId="urn:microsoft.com/office/officeart/2005/8/layout/equation2"/>
    <dgm:cxn modelId="{070A1E58-D5A4-4B36-A252-C487F1FC8703}" type="presOf" srcId="{D67AD297-73AF-46DA-B668-BAF702679CE3}" destId="{D0C9DFC9-AA99-44AE-A1AE-AACAF83F7524}" srcOrd="0" destOrd="0" presId="urn:microsoft.com/office/officeart/2005/8/layout/equation2"/>
    <dgm:cxn modelId="{F5BAF4B1-F8BA-4830-AF76-B1B8D1090FF3}" type="presOf" srcId="{1EAAFFB9-6CFD-4545-A3C0-C5C0752563F9}" destId="{7C8BA794-7E68-4B0B-9EEF-4FDFE592DB08}" srcOrd="0" destOrd="0" presId="urn:microsoft.com/office/officeart/2005/8/layout/equation2"/>
    <dgm:cxn modelId="{6602941C-CEDC-47D0-A145-40B09EBC77B7}" type="presParOf" srcId="{34526A84-2074-48BC-B976-5FFD405DA3C0}" destId="{7646740B-1C64-490F-BAE2-DC3DDAC65FEC}" srcOrd="0" destOrd="0" presId="urn:microsoft.com/office/officeart/2005/8/layout/equation2"/>
    <dgm:cxn modelId="{31FDB5E1-9E9A-4D19-A123-67EEFE2294DF}" type="presParOf" srcId="{7646740B-1C64-490F-BAE2-DC3DDAC65FEC}" destId="{D0C9DFC9-AA99-44AE-A1AE-AACAF83F7524}" srcOrd="0" destOrd="0" presId="urn:microsoft.com/office/officeart/2005/8/layout/equation2"/>
    <dgm:cxn modelId="{B047035A-F68A-4B3D-BDC4-DC081F7B7D7B}" type="presParOf" srcId="{7646740B-1C64-490F-BAE2-DC3DDAC65FEC}" destId="{3E96E194-BD21-4CD6-A9FF-B896007F52E0}" srcOrd="1" destOrd="0" presId="urn:microsoft.com/office/officeart/2005/8/layout/equation2"/>
    <dgm:cxn modelId="{7B4DF1FD-A3F5-41F3-A75A-396FEDFC1C6A}" type="presParOf" srcId="{7646740B-1C64-490F-BAE2-DC3DDAC65FEC}" destId="{7C8BA794-7E68-4B0B-9EEF-4FDFE592DB08}" srcOrd="2" destOrd="0" presId="urn:microsoft.com/office/officeart/2005/8/layout/equation2"/>
    <dgm:cxn modelId="{A5B3C141-F819-4F12-9074-C2A484681DB9}" type="presParOf" srcId="{7646740B-1C64-490F-BAE2-DC3DDAC65FEC}" destId="{533C69FC-96EA-4AD0-87D5-4086838FAA77}" srcOrd="3" destOrd="0" presId="urn:microsoft.com/office/officeart/2005/8/layout/equation2"/>
    <dgm:cxn modelId="{A0E7017B-9FE2-490E-8E58-10C5A8CFB0E7}" type="presParOf" srcId="{7646740B-1C64-490F-BAE2-DC3DDAC65FEC}" destId="{51D291AB-6366-466B-8AF3-4577960F1E54}" srcOrd="4" destOrd="0" presId="urn:microsoft.com/office/officeart/2005/8/layout/equation2"/>
    <dgm:cxn modelId="{4686EEC5-9B7F-4EB9-858F-16A118AD4599}" type="presParOf" srcId="{34526A84-2074-48BC-B976-5FFD405DA3C0}" destId="{9A5E0EEF-0298-43EE-AA23-DC2FA583578A}" srcOrd="1" destOrd="0" presId="urn:microsoft.com/office/officeart/2005/8/layout/equation2"/>
    <dgm:cxn modelId="{AA2299E0-A181-4A61-8A21-AAA9B5886540}" type="presParOf" srcId="{9A5E0EEF-0298-43EE-AA23-DC2FA583578A}" destId="{54D10DE5-CEF7-497E-9258-EC936327477A}" srcOrd="0" destOrd="0" presId="urn:microsoft.com/office/officeart/2005/8/layout/equation2"/>
    <dgm:cxn modelId="{6BB1ACCB-B7F9-4E70-AC23-AE2DB4E07E28}" type="presParOf" srcId="{34526A84-2074-48BC-B976-5FFD405DA3C0}" destId="{80F2D9CA-BBAE-478E-85CD-13DBEADA20F7}" srcOrd="2" destOrd="0" presId="urn:microsoft.com/office/officeart/2005/8/layout/equation2"/>
  </dgm:cxnLst>
  <dgm:bg/>
  <dgm:whole>
    <a:ln>
      <a:solidFill>
        <a:srgbClr val="FFC000"/>
      </a:solidFill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28DEB1-A657-4F2E-BC4D-82BF8CCC1665}" type="doc">
      <dgm:prSet loTypeId="urn:microsoft.com/office/officeart/2005/8/layout/equation2" loCatId="process" qsTypeId="urn:microsoft.com/office/officeart/2005/8/quickstyle/simple1" qsCatId="simple" csTypeId="urn:microsoft.com/office/officeart/2005/8/colors/accent2_2" csCatId="accent2" phldr="1"/>
      <dgm:spPr/>
    </dgm:pt>
    <dgm:pt modelId="{D67AD297-73AF-46DA-B668-BAF702679CE3}">
      <dgm:prSet phldrT="[Text]" custT="1"/>
      <dgm:spPr/>
      <dgm:t>
        <a:bodyPr/>
        <a:lstStyle/>
        <a:p>
          <a:r>
            <a:rPr lang="en-AU" sz="2000" dirty="0" smtClean="0"/>
            <a:t>Project 1</a:t>
          </a:r>
          <a:endParaRPr lang="en-AU" sz="2000" dirty="0"/>
        </a:p>
      </dgm:t>
    </dgm:pt>
    <dgm:pt modelId="{A7A3E041-EF5F-46A5-96EB-E124A4B15045}" type="parTrans" cxnId="{A5CC2335-D819-410F-A647-7929F1461FCF}">
      <dgm:prSet/>
      <dgm:spPr/>
      <dgm:t>
        <a:bodyPr/>
        <a:lstStyle/>
        <a:p>
          <a:endParaRPr lang="en-AU"/>
        </a:p>
      </dgm:t>
    </dgm:pt>
    <dgm:pt modelId="{1EAAFFB9-6CFD-4545-A3C0-C5C0752563F9}" type="sibTrans" cxnId="{A5CC2335-D819-410F-A647-7929F1461FCF}">
      <dgm:prSet/>
      <dgm:spPr>
        <a:solidFill>
          <a:srgbClr val="00B0F0"/>
        </a:solidFill>
      </dgm:spPr>
      <dgm:t>
        <a:bodyPr/>
        <a:lstStyle/>
        <a:p>
          <a:endParaRPr lang="en-AU"/>
        </a:p>
      </dgm:t>
    </dgm:pt>
    <dgm:pt modelId="{31EFDAB2-E97D-47D9-BBD7-86E9E8DFE2DC}">
      <dgm:prSet phldrT="[Text]" custT="1"/>
      <dgm:spPr/>
      <dgm:t>
        <a:bodyPr/>
        <a:lstStyle/>
        <a:p>
          <a:r>
            <a:rPr lang="en-AU" sz="2000" dirty="0" smtClean="0"/>
            <a:t>Project 2</a:t>
          </a:r>
          <a:endParaRPr lang="en-AU" sz="2000" dirty="0"/>
        </a:p>
      </dgm:t>
    </dgm:pt>
    <dgm:pt modelId="{CD7401CB-9318-43CC-8FD4-E49E8E60CB6C}" type="parTrans" cxnId="{BCA98570-86DB-4369-AD9D-85FCA31FD4EF}">
      <dgm:prSet/>
      <dgm:spPr/>
      <dgm:t>
        <a:bodyPr/>
        <a:lstStyle/>
        <a:p>
          <a:endParaRPr lang="en-AU"/>
        </a:p>
      </dgm:t>
    </dgm:pt>
    <dgm:pt modelId="{563B744D-85C8-4E2C-A196-0AD0EB0D2418}" type="sibTrans" cxnId="{BCA98570-86DB-4369-AD9D-85FCA31FD4EF}">
      <dgm:prSet/>
      <dgm:spPr>
        <a:solidFill>
          <a:srgbClr val="00B0F0"/>
        </a:solidFill>
      </dgm:spPr>
      <dgm:t>
        <a:bodyPr/>
        <a:lstStyle/>
        <a:p>
          <a:endParaRPr lang="en-AU"/>
        </a:p>
      </dgm:t>
    </dgm:pt>
    <dgm:pt modelId="{6B0EF077-56E0-4E30-AFE8-FCFC3987C0BB}">
      <dgm:prSet phldrT="[Text]" custT="1"/>
      <dgm:spPr/>
      <dgm:t>
        <a:bodyPr/>
        <a:lstStyle/>
        <a:p>
          <a:r>
            <a:rPr lang="en-AU" sz="2000" dirty="0" smtClean="0"/>
            <a:t>Start-up</a:t>
          </a:r>
          <a:endParaRPr lang="en-AU" sz="2000" dirty="0"/>
        </a:p>
      </dgm:t>
    </dgm:pt>
    <dgm:pt modelId="{D1C4C1B7-28A9-49F1-ADD5-0B30F991CF2B}" type="parTrans" cxnId="{E6AC6754-DCEE-42CF-9B26-236EBF02A476}">
      <dgm:prSet/>
      <dgm:spPr/>
      <dgm:t>
        <a:bodyPr/>
        <a:lstStyle/>
        <a:p>
          <a:endParaRPr lang="en-AU"/>
        </a:p>
      </dgm:t>
    </dgm:pt>
    <dgm:pt modelId="{8FFA253A-5AC1-4D60-87C2-13E01DE03331}" type="sibTrans" cxnId="{E6AC6754-DCEE-42CF-9B26-236EBF02A476}">
      <dgm:prSet/>
      <dgm:spPr/>
      <dgm:t>
        <a:bodyPr/>
        <a:lstStyle/>
        <a:p>
          <a:endParaRPr lang="en-AU"/>
        </a:p>
      </dgm:t>
    </dgm:pt>
    <dgm:pt modelId="{34526A84-2074-48BC-B976-5FFD405DA3C0}" type="pres">
      <dgm:prSet presAssocID="{C228DEB1-A657-4F2E-BC4D-82BF8CCC1665}" presName="Name0" presStyleCnt="0">
        <dgm:presLayoutVars>
          <dgm:dir/>
          <dgm:resizeHandles val="exact"/>
        </dgm:presLayoutVars>
      </dgm:prSet>
      <dgm:spPr/>
    </dgm:pt>
    <dgm:pt modelId="{7646740B-1C64-490F-BAE2-DC3DDAC65FEC}" type="pres">
      <dgm:prSet presAssocID="{C228DEB1-A657-4F2E-BC4D-82BF8CCC1665}" presName="vNodes" presStyleCnt="0"/>
      <dgm:spPr/>
    </dgm:pt>
    <dgm:pt modelId="{D0C9DFC9-AA99-44AE-A1AE-AACAF83F7524}" type="pres">
      <dgm:prSet presAssocID="{D67AD297-73AF-46DA-B668-BAF702679C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E96E194-BD21-4CD6-A9FF-B896007F52E0}" type="pres">
      <dgm:prSet presAssocID="{1EAAFFB9-6CFD-4545-A3C0-C5C0752563F9}" presName="spacerT" presStyleCnt="0"/>
      <dgm:spPr/>
    </dgm:pt>
    <dgm:pt modelId="{7C8BA794-7E68-4B0B-9EEF-4FDFE592DB08}" type="pres">
      <dgm:prSet presAssocID="{1EAAFFB9-6CFD-4545-A3C0-C5C0752563F9}" presName="sibTrans" presStyleLbl="sibTrans2D1" presStyleIdx="0" presStyleCnt="2"/>
      <dgm:spPr/>
      <dgm:t>
        <a:bodyPr/>
        <a:lstStyle/>
        <a:p>
          <a:endParaRPr lang="en-AU"/>
        </a:p>
      </dgm:t>
    </dgm:pt>
    <dgm:pt modelId="{533C69FC-96EA-4AD0-87D5-4086838FAA77}" type="pres">
      <dgm:prSet presAssocID="{1EAAFFB9-6CFD-4545-A3C0-C5C0752563F9}" presName="spacerB" presStyleCnt="0"/>
      <dgm:spPr/>
    </dgm:pt>
    <dgm:pt modelId="{51D291AB-6366-466B-8AF3-4577960F1E54}" type="pres">
      <dgm:prSet presAssocID="{31EFDAB2-E97D-47D9-BBD7-86E9E8DFE2D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A5E0EEF-0298-43EE-AA23-DC2FA583578A}" type="pres">
      <dgm:prSet presAssocID="{C228DEB1-A657-4F2E-BC4D-82BF8CCC1665}" presName="sibTransLast" presStyleLbl="sibTrans2D1" presStyleIdx="1" presStyleCnt="2"/>
      <dgm:spPr/>
      <dgm:t>
        <a:bodyPr/>
        <a:lstStyle/>
        <a:p>
          <a:endParaRPr lang="en-AU"/>
        </a:p>
      </dgm:t>
    </dgm:pt>
    <dgm:pt modelId="{54D10DE5-CEF7-497E-9258-EC936327477A}" type="pres">
      <dgm:prSet presAssocID="{C228DEB1-A657-4F2E-BC4D-82BF8CCC1665}" presName="connectorText" presStyleLbl="sibTrans2D1" presStyleIdx="1" presStyleCnt="2"/>
      <dgm:spPr/>
      <dgm:t>
        <a:bodyPr/>
        <a:lstStyle/>
        <a:p>
          <a:endParaRPr lang="en-AU"/>
        </a:p>
      </dgm:t>
    </dgm:pt>
    <dgm:pt modelId="{80F2D9CA-BBAE-478E-85CD-13DBEADA20F7}" type="pres">
      <dgm:prSet presAssocID="{C228DEB1-A657-4F2E-BC4D-82BF8CCC1665}" presName="lastNode" presStyleLbl="node1" presStyleIdx="2" presStyleCnt="3" custScaleX="49560" custScaleY="5077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BCA98570-86DB-4369-AD9D-85FCA31FD4EF}" srcId="{C228DEB1-A657-4F2E-BC4D-82BF8CCC1665}" destId="{31EFDAB2-E97D-47D9-BBD7-86E9E8DFE2DC}" srcOrd="1" destOrd="0" parTransId="{CD7401CB-9318-43CC-8FD4-E49E8E60CB6C}" sibTransId="{563B744D-85C8-4E2C-A196-0AD0EB0D2418}"/>
    <dgm:cxn modelId="{E26BD250-2EAE-410A-B46A-FE95C5A80DF7}" type="presOf" srcId="{1EAAFFB9-6CFD-4545-A3C0-C5C0752563F9}" destId="{7C8BA794-7E68-4B0B-9EEF-4FDFE592DB08}" srcOrd="0" destOrd="0" presId="urn:microsoft.com/office/officeart/2005/8/layout/equation2"/>
    <dgm:cxn modelId="{1EFF523B-1992-40F0-92BF-8FE663A6F9A3}" type="presOf" srcId="{D67AD297-73AF-46DA-B668-BAF702679CE3}" destId="{D0C9DFC9-AA99-44AE-A1AE-AACAF83F7524}" srcOrd="0" destOrd="0" presId="urn:microsoft.com/office/officeart/2005/8/layout/equation2"/>
    <dgm:cxn modelId="{A5CC2335-D819-410F-A647-7929F1461FCF}" srcId="{C228DEB1-A657-4F2E-BC4D-82BF8CCC1665}" destId="{D67AD297-73AF-46DA-B668-BAF702679CE3}" srcOrd="0" destOrd="0" parTransId="{A7A3E041-EF5F-46A5-96EB-E124A4B15045}" sibTransId="{1EAAFFB9-6CFD-4545-A3C0-C5C0752563F9}"/>
    <dgm:cxn modelId="{E6AC6754-DCEE-42CF-9B26-236EBF02A476}" srcId="{C228DEB1-A657-4F2E-BC4D-82BF8CCC1665}" destId="{6B0EF077-56E0-4E30-AFE8-FCFC3987C0BB}" srcOrd="2" destOrd="0" parTransId="{D1C4C1B7-28A9-49F1-ADD5-0B30F991CF2B}" sibTransId="{8FFA253A-5AC1-4D60-87C2-13E01DE03331}"/>
    <dgm:cxn modelId="{6FD63B75-9C42-40C8-939A-4B6339271F04}" type="presOf" srcId="{C228DEB1-A657-4F2E-BC4D-82BF8CCC1665}" destId="{34526A84-2074-48BC-B976-5FFD405DA3C0}" srcOrd="0" destOrd="0" presId="urn:microsoft.com/office/officeart/2005/8/layout/equation2"/>
    <dgm:cxn modelId="{C8C4F54E-7059-42E5-BF03-4F70FB3EA917}" type="presOf" srcId="{6B0EF077-56E0-4E30-AFE8-FCFC3987C0BB}" destId="{80F2D9CA-BBAE-478E-85CD-13DBEADA20F7}" srcOrd="0" destOrd="0" presId="urn:microsoft.com/office/officeart/2005/8/layout/equation2"/>
    <dgm:cxn modelId="{66BA831C-5EC7-4386-B710-E84B15448B22}" type="presOf" srcId="{563B744D-85C8-4E2C-A196-0AD0EB0D2418}" destId="{54D10DE5-CEF7-497E-9258-EC936327477A}" srcOrd="1" destOrd="0" presId="urn:microsoft.com/office/officeart/2005/8/layout/equation2"/>
    <dgm:cxn modelId="{617AC6C1-24D7-44E7-9916-052EDED1F1EF}" type="presOf" srcId="{31EFDAB2-E97D-47D9-BBD7-86E9E8DFE2DC}" destId="{51D291AB-6366-466B-8AF3-4577960F1E54}" srcOrd="0" destOrd="0" presId="urn:microsoft.com/office/officeart/2005/8/layout/equation2"/>
    <dgm:cxn modelId="{C1EF0E74-3D52-4AFF-909F-A973A888D50D}" type="presOf" srcId="{563B744D-85C8-4E2C-A196-0AD0EB0D2418}" destId="{9A5E0EEF-0298-43EE-AA23-DC2FA583578A}" srcOrd="0" destOrd="0" presId="urn:microsoft.com/office/officeart/2005/8/layout/equation2"/>
    <dgm:cxn modelId="{F876C6C3-EAB3-475D-9A96-3D29F75D155D}" type="presParOf" srcId="{34526A84-2074-48BC-B976-5FFD405DA3C0}" destId="{7646740B-1C64-490F-BAE2-DC3DDAC65FEC}" srcOrd="0" destOrd="0" presId="urn:microsoft.com/office/officeart/2005/8/layout/equation2"/>
    <dgm:cxn modelId="{319D1428-C7B5-4A2A-90A0-AE49F7228E87}" type="presParOf" srcId="{7646740B-1C64-490F-BAE2-DC3DDAC65FEC}" destId="{D0C9DFC9-AA99-44AE-A1AE-AACAF83F7524}" srcOrd="0" destOrd="0" presId="urn:microsoft.com/office/officeart/2005/8/layout/equation2"/>
    <dgm:cxn modelId="{26C82C52-A2E5-42DD-AD1A-490CB7D4217C}" type="presParOf" srcId="{7646740B-1C64-490F-BAE2-DC3DDAC65FEC}" destId="{3E96E194-BD21-4CD6-A9FF-B896007F52E0}" srcOrd="1" destOrd="0" presId="urn:microsoft.com/office/officeart/2005/8/layout/equation2"/>
    <dgm:cxn modelId="{A0170F85-DB6C-4D65-B873-49B2169F0156}" type="presParOf" srcId="{7646740B-1C64-490F-BAE2-DC3DDAC65FEC}" destId="{7C8BA794-7E68-4B0B-9EEF-4FDFE592DB08}" srcOrd="2" destOrd="0" presId="urn:microsoft.com/office/officeart/2005/8/layout/equation2"/>
    <dgm:cxn modelId="{1144DD0B-C1DF-4E5E-862B-413507B2034F}" type="presParOf" srcId="{7646740B-1C64-490F-BAE2-DC3DDAC65FEC}" destId="{533C69FC-96EA-4AD0-87D5-4086838FAA77}" srcOrd="3" destOrd="0" presId="urn:microsoft.com/office/officeart/2005/8/layout/equation2"/>
    <dgm:cxn modelId="{B5FFD301-5E4E-4B0D-B8B1-BA57BF4F6B30}" type="presParOf" srcId="{7646740B-1C64-490F-BAE2-DC3DDAC65FEC}" destId="{51D291AB-6366-466B-8AF3-4577960F1E54}" srcOrd="4" destOrd="0" presId="urn:microsoft.com/office/officeart/2005/8/layout/equation2"/>
    <dgm:cxn modelId="{BB962493-1C50-4D4F-946B-924D2FAB04B4}" type="presParOf" srcId="{34526A84-2074-48BC-B976-5FFD405DA3C0}" destId="{9A5E0EEF-0298-43EE-AA23-DC2FA583578A}" srcOrd="1" destOrd="0" presId="urn:microsoft.com/office/officeart/2005/8/layout/equation2"/>
    <dgm:cxn modelId="{5C2042C0-A610-4A55-A0C9-8534F46DF4AC}" type="presParOf" srcId="{9A5E0EEF-0298-43EE-AA23-DC2FA583578A}" destId="{54D10DE5-CEF7-497E-9258-EC936327477A}" srcOrd="0" destOrd="0" presId="urn:microsoft.com/office/officeart/2005/8/layout/equation2"/>
    <dgm:cxn modelId="{2911D78C-4F88-4F54-9BE4-E915B78166AB}" type="presParOf" srcId="{34526A84-2074-48BC-B976-5FFD405DA3C0}" destId="{80F2D9CA-BBAE-478E-85CD-13DBEADA20F7}" srcOrd="2" destOrd="0" presId="urn:microsoft.com/office/officeart/2005/8/layout/equation2"/>
  </dgm:cxnLst>
  <dgm:bg/>
  <dgm:whole>
    <a:ln>
      <a:solidFill>
        <a:srgbClr val="FFC000"/>
      </a:solidFill>
    </a:ln>
  </dgm:whole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9F5C5F4-F5EF-4843-A4E6-438FFD25EE77}" type="presOf" srcId="{5CE2529C-1F1B-4AB1-B1E0-A1E135226D10}" destId="{31110F94-AB30-48B3-958A-8F232402A836}" srcOrd="0" destOrd="0" presId="urn:microsoft.com/office/officeart/2005/8/layout/vList2"/>
    <dgm:cxn modelId="{4675B628-4CCC-4B4D-84AB-9ED647C2594F}" type="presOf" srcId="{8EA6B3A1-CDA9-45A9-B28E-B89872909EC3}" destId="{55EDA18A-9311-4ABA-917F-2E8C38557495}" srcOrd="0" destOrd="0" presId="urn:microsoft.com/office/officeart/2005/8/layout/vList2"/>
    <dgm:cxn modelId="{84DAC457-B204-4D15-B965-BBE95EBB5136}" type="presOf" srcId="{171084EE-9DE0-48D8-A78F-A46D9E8CFFB7}" destId="{43B49DA9-A040-43FF-BBF9-C3645B46AB41}" srcOrd="0" destOrd="0" presId="urn:microsoft.com/office/officeart/2005/8/layout/vList2"/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62BCD112-E76D-4FFE-90B3-5A9C9A17BED5}" type="presOf" srcId="{9F9A4467-7047-4B6E-A0B8-C3BD1BA7EBAB}" destId="{BCF01668-8BB7-42DA-9CAF-729D75AA53C8}" srcOrd="0" destOrd="0" presId="urn:microsoft.com/office/officeart/2005/8/layout/vList2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1842ED0D-55F9-419A-92F1-89F4CFC6B0BA}" type="presOf" srcId="{02025494-FCE0-49FD-9966-B25FA7FF3940}" destId="{A9E21DC3-1498-4ED2-9934-E034A70E785C}" srcOrd="0" destOrd="0" presId="urn:microsoft.com/office/officeart/2005/8/layout/vList2"/>
    <dgm:cxn modelId="{F12F0C24-8122-4ECA-8D0E-89FA233456FB}" type="presOf" srcId="{1F4851F5-4F24-4933-B15A-733F133925C7}" destId="{71EBB478-6D99-43EF-BFA3-17F9A4F2DFB7}" srcOrd="0" destOrd="0" presId="urn:microsoft.com/office/officeart/2005/8/layout/vList2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AE7D9FD2-2E34-40F2-93E6-BB07D6496887}" type="presOf" srcId="{803F5F83-E55F-4E97-9850-E513515193DB}" destId="{4EA423B4-FAF5-4B6F-A2D7-D0BFEB641F10}" srcOrd="0" destOrd="0" presId="urn:microsoft.com/office/officeart/2005/8/layout/vList2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9269A8C5-178C-4137-AC01-D3C9B21DE2F9}" type="presOf" srcId="{88C8EACD-8F54-4932-8232-DFCE92975388}" destId="{F2B2A9C2-4D5B-4415-ABE4-2D2458CB70D6}" srcOrd="0" destOrd="0" presId="urn:microsoft.com/office/officeart/2005/8/layout/vList2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B50C34B3-B2E9-47B2-9EB7-F11634186403}" type="presOf" srcId="{65C2A7DE-23FA-4837-BBEA-A422DFCE0BDC}" destId="{240D9961-6892-4B59-8AAD-7772120B4266}" srcOrd="0" destOrd="0" presId="urn:microsoft.com/office/officeart/2005/8/layout/vList2"/>
    <dgm:cxn modelId="{8C2BCC6D-9652-4276-9C4F-8601CDB07F30}" type="presParOf" srcId="{A9E21DC3-1498-4ED2-9934-E034A70E785C}" destId="{31110F94-AB30-48B3-958A-8F232402A836}" srcOrd="0" destOrd="0" presId="urn:microsoft.com/office/officeart/2005/8/layout/vList2"/>
    <dgm:cxn modelId="{11F81893-7262-403D-9085-8F13DB6CB514}" type="presParOf" srcId="{A9E21DC3-1498-4ED2-9934-E034A70E785C}" destId="{8E612F8A-A4AA-4B79-8264-CF19D61930B3}" srcOrd="1" destOrd="0" presId="urn:microsoft.com/office/officeart/2005/8/layout/vList2"/>
    <dgm:cxn modelId="{7C8A996F-9B8C-432A-9E52-514A771C78AA}" type="presParOf" srcId="{A9E21DC3-1498-4ED2-9934-E034A70E785C}" destId="{71EBB478-6D99-43EF-BFA3-17F9A4F2DFB7}" srcOrd="2" destOrd="0" presId="urn:microsoft.com/office/officeart/2005/8/layout/vList2"/>
    <dgm:cxn modelId="{6879BC37-54E2-4BF9-A353-10B7670361A4}" type="presParOf" srcId="{A9E21DC3-1498-4ED2-9934-E034A70E785C}" destId="{BF9222C4-A9F8-4FB4-B656-07430D96455D}" srcOrd="3" destOrd="0" presId="urn:microsoft.com/office/officeart/2005/8/layout/vList2"/>
    <dgm:cxn modelId="{4B3C05E8-F4EB-4E19-B2DF-11F62AB2FA28}" type="presParOf" srcId="{A9E21DC3-1498-4ED2-9934-E034A70E785C}" destId="{4EA423B4-FAF5-4B6F-A2D7-D0BFEB641F10}" srcOrd="4" destOrd="0" presId="urn:microsoft.com/office/officeart/2005/8/layout/vList2"/>
    <dgm:cxn modelId="{347A3CB6-0D1E-4673-9FE1-AA79E918D4C0}" type="presParOf" srcId="{A9E21DC3-1498-4ED2-9934-E034A70E785C}" destId="{76F48CB0-DFC3-4EA5-800F-FDCE1ECD0462}" srcOrd="5" destOrd="0" presId="urn:microsoft.com/office/officeart/2005/8/layout/vList2"/>
    <dgm:cxn modelId="{82A59033-2564-43B3-8D9F-A77BE3C504FF}" type="presParOf" srcId="{A9E21DC3-1498-4ED2-9934-E034A70E785C}" destId="{BCF01668-8BB7-42DA-9CAF-729D75AA53C8}" srcOrd="6" destOrd="0" presId="urn:microsoft.com/office/officeart/2005/8/layout/vList2"/>
    <dgm:cxn modelId="{42B28FAC-F249-43A1-B836-4E0B204CB5AE}" type="presParOf" srcId="{A9E21DC3-1498-4ED2-9934-E034A70E785C}" destId="{8FD83064-05E7-4C28-BE34-8C146617BFE6}" srcOrd="7" destOrd="0" presId="urn:microsoft.com/office/officeart/2005/8/layout/vList2"/>
    <dgm:cxn modelId="{98A9C476-B07A-4610-952D-581E7A9E5153}" type="presParOf" srcId="{A9E21DC3-1498-4ED2-9934-E034A70E785C}" destId="{F2B2A9C2-4D5B-4415-ABE4-2D2458CB70D6}" srcOrd="8" destOrd="0" presId="urn:microsoft.com/office/officeart/2005/8/layout/vList2"/>
    <dgm:cxn modelId="{0AB267BA-5A6E-47E2-84BA-1A11B10C16DC}" type="presParOf" srcId="{A9E21DC3-1498-4ED2-9934-E034A70E785C}" destId="{6D57C410-E122-4DF3-9A69-DA8A139D1B2E}" srcOrd="9" destOrd="0" presId="urn:microsoft.com/office/officeart/2005/8/layout/vList2"/>
    <dgm:cxn modelId="{5B7FA095-5928-46F1-B5BF-C4D76C7EDBB1}" type="presParOf" srcId="{A9E21DC3-1498-4ED2-9934-E034A70E785C}" destId="{55EDA18A-9311-4ABA-917F-2E8C38557495}" srcOrd="10" destOrd="0" presId="urn:microsoft.com/office/officeart/2005/8/layout/vList2"/>
    <dgm:cxn modelId="{A3F48CC6-6939-448D-B490-BE4EA68F8A5E}" type="presParOf" srcId="{A9E21DC3-1498-4ED2-9934-E034A70E785C}" destId="{602CA057-D3EB-445A-AC18-C26A5F97F003}" srcOrd="11" destOrd="0" presId="urn:microsoft.com/office/officeart/2005/8/layout/vList2"/>
    <dgm:cxn modelId="{253E0D33-31E2-4723-AD1F-7475C5193502}" type="presParOf" srcId="{A9E21DC3-1498-4ED2-9934-E034A70E785C}" destId="{43B49DA9-A040-43FF-BBF9-C3645B46AB41}" srcOrd="12" destOrd="0" presId="urn:microsoft.com/office/officeart/2005/8/layout/vList2"/>
    <dgm:cxn modelId="{C054442E-F5D7-4C35-AAD4-0CA6AFA1D507}" type="presParOf" srcId="{A9E21DC3-1498-4ED2-9934-E034A70E785C}" destId="{B2B105F3-E5D9-473E-B7B9-F870427B117B}" srcOrd="13" destOrd="0" presId="urn:microsoft.com/office/officeart/2005/8/layout/vList2"/>
    <dgm:cxn modelId="{19D8F141-A75F-470B-8468-137291E9BB2F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E0177015-D136-4813-AB36-F8CDFFD5DACE}" type="presOf" srcId="{65C2A7DE-23FA-4837-BBEA-A422DFCE0BDC}" destId="{240D9961-6892-4B59-8AAD-7772120B4266}" srcOrd="0" destOrd="0" presId="urn:microsoft.com/office/officeart/2005/8/layout/vList2"/>
    <dgm:cxn modelId="{DC80E8C5-42D1-4CF9-B4F7-B20B93F4EE30}" type="presOf" srcId="{88C8EACD-8F54-4932-8232-DFCE92975388}" destId="{F2B2A9C2-4D5B-4415-ABE4-2D2458CB70D6}" srcOrd="0" destOrd="0" presId="urn:microsoft.com/office/officeart/2005/8/layout/vList2"/>
    <dgm:cxn modelId="{EB4FC648-93CD-4407-8ABC-65C9CCD95924}" type="presOf" srcId="{8EA6B3A1-CDA9-45A9-B28E-B89872909EC3}" destId="{55EDA18A-9311-4ABA-917F-2E8C38557495}" srcOrd="0" destOrd="0" presId="urn:microsoft.com/office/officeart/2005/8/layout/vList2"/>
    <dgm:cxn modelId="{F7CE7B95-0E1F-49E8-8151-045D8A20DC4F}" type="presOf" srcId="{02025494-FCE0-49FD-9966-B25FA7FF3940}" destId="{A9E21DC3-1498-4ED2-9934-E034A70E785C}" srcOrd="0" destOrd="0" presId="urn:microsoft.com/office/officeart/2005/8/layout/vList2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77794A7E-9B65-4E30-81CB-AA6551DDA377}" type="presOf" srcId="{9F9A4467-7047-4B6E-A0B8-C3BD1BA7EBAB}" destId="{BCF01668-8BB7-42DA-9CAF-729D75AA53C8}" srcOrd="0" destOrd="0" presId="urn:microsoft.com/office/officeart/2005/8/layout/vList2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E5A649C5-25BC-4D0D-B4EA-DD3726F6FB6C}" type="presOf" srcId="{171084EE-9DE0-48D8-A78F-A46D9E8CFFB7}" destId="{43B49DA9-A040-43FF-BBF9-C3645B46AB41}" srcOrd="0" destOrd="0" presId="urn:microsoft.com/office/officeart/2005/8/layout/vList2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A954AD4D-9F31-49CF-BF6D-63AC79134F7A}" type="presOf" srcId="{803F5F83-E55F-4E97-9850-E513515193DB}" destId="{4EA423B4-FAF5-4B6F-A2D7-D0BFEB641F10}" srcOrd="0" destOrd="0" presId="urn:microsoft.com/office/officeart/2005/8/layout/vList2"/>
    <dgm:cxn modelId="{EE93C5DF-0C41-4B51-BEDE-EB2E4FDF57EE}" type="presOf" srcId="{1F4851F5-4F24-4933-B15A-733F133925C7}" destId="{71EBB478-6D99-43EF-BFA3-17F9A4F2DFB7}" srcOrd="0" destOrd="0" presId="urn:microsoft.com/office/officeart/2005/8/layout/vList2"/>
    <dgm:cxn modelId="{F4876EE6-C72D-4D1B-A66D-EB20FC4042A3}" type="presOf" srcId="{5CE2529C-1F1B-4AB1-B1E0-A1E135226D10}" destId="{31110F94-AB30-48B3-958A-8F232402A836}" srcOrd="0" destOrd="0" presId="urn:microsoft.com/office/officeart/2005/8/layout/vList2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2909BBD5-0441-432F-BC7D-B4D3FC7D2962}" type="presParOf" srcId="{A9E21DC3-1498-4ED2-9934-E034A70E785C}" destId="{31110F94-AB30-48B3-958A-8F232402A836}" srcOrd="0" destOrd="0" presId="urn:microsoft.com/office/officeart/2005/8/layout/vList2"/>
    <dgm:cxn modelId="{53F54202-83AC-4B53-8BB8-493C2A8E0ABC}" type="presParOf" srcId="{A9E21DC3-1498-4ED2-9934-E034A70E785C}" destId="{8E612F8A-A4AA-4B79-8264-CF19D61930B3}" srcOrd="1" destOrd="0" presId="urn:microsoft.com/office/officeart/2005/8/layout/vList2"/>
    <dgm:cxn modelId="{34E50C18-9E71-4BC4-B96C-4A069CAEF17B}" type="presParOf" srcId="{A9E21DC3-1498-4ED2-9934-E034A70E785C}" destId="{71EBB478-6D99-43EF-BFA3-17F9A4F2DFB7}" srcOrd="2" destOrd="0" presId="urn:microsoft.com/office/officeart/2005/8/layout/vList2"/>
    <dgm:cxn modelId="{2FEA985C-D010-4341-B5EF-C670BED08462}" type="presParOf" srcId="{A9E21DC3-1498-4ED2-9934-E034A70E785C}" destId="{BF9222C4-A9F8-4FB4-B656-07430D96455D}" srcOrd="3" destOrd="0" presId="urn:microsoft.com/office/officeart/2005/8/layout/vList2"/>
    <dgm:cxn modelId="{985127E0-66F2-4835-89E1-B5A749193F45}" type="presParOf" srcId="{A9E21DC3-1498-4ED2-9934-E034A70E785C}" destId="{4EA423B4-FAF5-4B6F-A2D7-D0BFEB641F10}" srcOrd="4" destOrd="0" presId="urn:microsoft.com/office/officeart/2005/8/layout/vList2"/>
    <dgm:cxn modelId="{8FAA93E5-257C-4B88-97A5-C02128FD047D}" type="presParOf" srcId="{A9E21DC3-1498-4ED2-9934-E034A70E785C}" destId="{76F48CB0-DFC3-4EA5-800F-FDCE1ECD0462}" srcOrd="5" destOrd="0" presId="urn:microsoft.com/office/officeart/2005/8/layout/vList2"/>
    <dgm:cxn modelId="{ECFC8823-F131-42E4-9C8B-33A18B74C471}" type="presParOf" srcId="{A9E21DC3-1498-4ED2-9934-E034A70E785C}" destId="{BCF01668-8BB7-42DA-9CAF-729D75AA53C8}" srcOrd="6" destOrd="0" presId="urn:microsoft.com/office/officeart/2005/8/layout/vList2"/>
    <dgm:cxn modelId="{CA727826-C098-4E41-86E1-9BAEA8A40673}" type="presParOf" srcId="{A9E21DC3-1498-4ED2-9934-E034A70E785C}" destId="{8FD83064-05E7-4C28-BE34-8C146617BFE6}" srcOrd="7" destOrd="0" presId="urn:microsoft.com/office/officeart/2005/8/layout/vList2"/>
    <dgm:cxn modelId="{4D3A99B8-699B-4D35-9066-EF7D937F9315}" type="presParOf" srcId="{A9E21DC3-1498-4ED2-9934-E034A70E785C}" destId="{F2B2A9C2-4D5B-4415-ABE4-2D2458CB70D6}" srcOrd="8" destOrd="0" presId="urn:microsoft.com/office/officeart/2005/8/layout/vList2"/>
    <dgm:cxn modelId="{3F013F10-C24C-45E1-B8D3-E4E0E551987A}" type="presParOf" srcId="{A9E21DC3-1498-4ED2-9934-E034A70E785C}" destId="{6D57C410-E122-4DF3-9A69-DA8A139D1B2E}" srcOrd="9" destOrd="0" presId="urn:microsoft.com/office/officeart/2005/8/layout/vList2"/>
    <dgm:cxn modelId="{745EF74B-4C62-4AE6-8E33-8CCD240F1E2D}" type="presParOf" srcId="{A9E21DC3-1498-4ED2-9934-E034A70E785C}" destId="{55EDA18A-9311-4ABA-917F-2E8C38557495}" srcOrd="10" destOrd="0" presId="urn:microsoft.com/office/officeart/2005/8/layout/vList2"/>
    <dgm:cxn modelId="{9522C8B1-D1FF-4350-BD78-AD28473124D7}" type="presParOf" srcId="{A9E21DC3-1498-4ED2-9934-E034A70E785C}" destId="{602CA057-D3EB-445A-AC18-C26A5F97F003}" srcOrd="11" destOrd="0" presId="urn:microsoft.com/office/officeart/2005/8/layout/vList2"/>
    <dgm:cxn modelId="{90A92AFC-5B96-4E0A-AE2A-49E21B522F57}" type="presParOf" srcId="{A9E21DC3-1498-4ED2-9934-E034A70E785C}" destId="{43B49DA9-A040-43FF-BBF9-C3645B46AB41}" srcOrd="12" destOrd="0" presId="urn:microsoft.com/office/officeart/2005/8/layout/vList2"/>
    <dgm:cxn modelId="{EDA8F01D-A89C-452A-8E54-C1FD49691EE8}" type="presParOf" srcId="{A9E21DC3-1498-4ED2-9934-E034A70E785C}" destId="{B2B105F3-E5D9-473E-B7B9-F870427B117B}" srcOrd="13" destOrd="0" presId="urn:microsoft.com/office/officeart/2005/8/layout/vList2"/>
    <dgm:cxn modelId="{3648550B-16CC-4938-AA70-F6D5D42ABD71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4BE0907-1FB1-41D8-9F10-19C07CB31C56}" type="presOf" srcId="{8EA6B3A1-CDA9-45A9-B28E-B89872909EC3}" destId="{55EDA18A-9311-4ABA-917F-2E8C38557495}" srcOrd="0" destOrd="0" presId="urn:microsoft.com/office/officeart/2005/8/layout/vList2"/>
    <dgm:cxn modelId="{6862213C-734D-467B-BDCC-B1F4E6051D64}" type="presOf" srcId="{171084EE-9DE0-48D8-A78F-A46D9E8CFFB7}" destId="{43B49DA9-A040-43FF-BBF9-C3645B46AB41}" srcOrd="0" destOrd="0" presId="urn:microsoft.com/office/officeart/2005/8/layout/vList2"/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DFD01DC8-CF42-40F4-A3D0-EA3999A767F9}" type="presOf" srcId="{803F5F83-E55F-4E97-9850-E513515193DB}" destId="{4EA423B4-FAF5-4B6F-A2D7-D0BFEB641F10}" srcOrd="0" destOrd="0" presId="urn:microsoft.com/office/officeart/2005/8/layout/vList2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7F779E52-7357-4D8A-B4F2-C991B169BE86}" type="presOf" srcId="{65C2A7DE-23FA-4837-BBEA-A422DFCE0BDC}" destId="{240D9961-6892-4B59-8AAD-7772120B4266}" srcOrd="0" destOrd="0" presId="urn:microsoft.com/office/officeart/2005/8/layout/vList2"/>
    <dgm:cxn modelId="{C239AF7A-8B23-493F-B85C-D6CEA8A9D9E9}" type="presOf" srcId="{88C8EACD-8F54-4932-8232-DFCE92975388}" destId="{F2B2A9C2-4D5B-4415-ABE4-2D2458CB70D6}" srcOrd="0" destOrd="0" presId="urn:microsoft.com/office/officeart/2005/8/layout/vList2"/>
    <dgm:cxn modelId="{632CB280-BD2F-46BF-B782-7204917D10E0}" type="presOf" srcId="{02025494-FCE0-49FD-9966-B25FA7FF3940}" destId="{A9E21DC3-1498-4ED2-9934-E034A70E785C}" srcOrd="0" destOrd="0" presId="urn:microsoft.com/office/officeart/2005/8/layout/vList2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B948C310-C17A-487E-AE0D-53BCEE3BE2B3}" type="presOf" srcId="{1F4851F5-4F24-4933-B15A-733F133925C7}" destId="{71EBB478-6D99-43EF-BFA3-17F9A4F2DFB7}" srcOrd="0" destOrd="0" presId="urn:microsoft.com/office/officeart/2005/8/layout/vList2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BD30DE7A-3D87-4235-9053-5705CC6EDA86}" type="presOf" srcId="{9F9A4467-7047-4B6E-A0B8-C3BD1BA7EBAB}" destId="{BCF01668-8BB7-42DA-9CAF-729D75AA53C8}" srcOrd="0" destOrd="0" presId="urn:microsoft.com/office/officeart/2005/8/layout/vList2"/>
    <dgm:cxn modelId="{A130F10B-3ADC-43F9-B650-1BEAF9F6AC54}" type="presOf" srcId="{5CE2529C-1F1B-4AB1-B1E0-A1E135226D10}" destId="{31110F94-AB30-48B3-958A-8F232402A836}" srcOrd="0" destOrd="0" presId="urn:microsoft.com/office/officeart/2005/8/layout/vList2"/>
    <dgm:cxn modelId="{09F91597-FE3E-4B21-81C2-332EB726746A}" type="presParOf" srcId="{A9E21DC3-1498-4ED2-9934-E034A70E785C}" destId="{31110F94-AB30-48B3-958A-8F232402A836}" srcOrd="0" destOrd="0" presId="urn:microsoft.com/office/officeart/2005/8/layout/vList2"/>
    <dgm:cxn modelId="{10426474-41B0-401D-9809-A91D9B4A2643}" type="presParOf" srcId="{A9E21DC3-1498-4ED2-9934-E034A70E785C}" destId="{8E612F8A-A4AA-4B79-8264-CF19D61930B3}" srcOrd="1" destOrd="0" presId="urn:microsoft.com/office/officeart/2005/8/layout/vList2"/>
    <dgm:cxn modelId="{F6D04F4F-5B8A-4BFB-95F8-8B93AC1521DA}" type="presParOf" srcId="{A9E21DC3-1498-4ED2-9934-E034A70E785C}" destId="{71EBB478-6D99-43EF-BFA3-17F9A4F2DFB7}" srcOrd="2" destOrd="0" presId="urn:microsoft.com/office/officeart/2005/8/layout/vList2"/>
    <dgm:cxn modelId="{E6519F57-ABE8-4C3E-B6C5-67A2002AFAC7}" type="presParOf" srcId="{A9E21DC3-1498-4ED2-9934-E034A70E785C}" destId="{BF9222C4-A9F8-4FB4-B656-07430D96455D}" srcOrd="3" destOrd="0" presId="urn:microsoft.com/office/officeart/2005/8/layout/vList2"/>
    <dgm:cxn modelId="{D55130E4-C68E-4883-88C1-C23BFA5B61A0}" type="presParOf" srcId="{A9E21DC3-1498-4ED2-9934-E034A70E785C}" destId="{4EA423B4-FAF5-4B6F-A2D7-D0BFEB641F10}" srcOrd="4" destOrd="0" presId="urn:microsoft.com/office/officeart/2005/8/layout/vList2"/>
    <dgm:cxn modelId="{0E3A018E-33E0-4F27-A6F0-D68ED89B90C2}" type="presParOf" srcId="{A9E21DC3-1498-4ED2-9934-E034A70E785C}" destId="{76F48CB0-DFC3-4EA5-800F-FDCE1ECD0462}" srcOrd="5" destOrd="0" presId="urn:microsoft.com/office/officeart/2005/8/layout/vList2"/>
    <dgm:cxn modelId="{CBE93386-2DD2-4A09-8C05-F274AF22D1CA}" type="presParOf" srcId="{A9E21DC3-1498-4ED2-9934-E034A70E785C}" destId="{BCF01668-8BB7-42DA-9CAF-729D75AA53C8}" srcOrd="6" destOrd="0" presId="urn:microsoft.com/office/officeart/2005/8/layout/vList2"/>
    <dgm:cxn modelId="{7442E98B-FFE9-40B9-B076-A7BCBA0F0BE5}" type="presParOf" srcId="{A9E21DC3-1498-4ED2-9934-E034A70E785C}" destId="{8FD83064-05E7-4C28-BE34-8C146617BFE6}" srcOrd="7" destOrd="0" presId="urn:microsoft.com/office/officeart/2005/8/layout/vList2"/>
    <dgm:cxn modelId="{62148A8E-34E6-4DC3-AC27-19217D8FD887}" type="presParOf" srcId="{A9E21DC3-1498-4ED2-9934-E034A70E785C}" destId="{F2B2A9C2-4D5B-4415-ABE4-2D2458CB70D6}" srcOrd="8" destOrd="0" presId="urn:microsoft.com/office/officeart/2005/8/layout/vList2"/>
    <dgm:cxn modelId="{9CAF3A6F-5B37-429B-84AA-6602AD0D19AF}" type="presParOf" srcId="{A9E21DC3-1498-4ED2-9934-E034A70E785C}" destId="{6D57C410-E122-4DF3-9A69-DA8A139D1B2E}" srcOrd="9" destOrd="0" presId="urn:microsoft.com/office/officeart/2005/8/layout/vList2"/>
    <dgm:cxn modelId="{8DA0E5BA-DC7A-4A59-B483-3385015F51DF}" type="presParOf" srcId="{A9E21DC3-1498-4ED2-9934-E034A70E785C}" destId="{55EDA18A-9311-4ABA-917F-2E8C38557495}" srcOrd="10" destOrd="0" presId="urn:microsoft.com/office/officeart/2005/8/layout/vList2"/>
    <dgm:cxn modelId="{E49C62BB-81E7-4608-BF71-D93DDA5947CE}" type="presParOf" srcId="{A9E21DC3-1498-4ED2-9934-E034A70E785C}" destId="{602CA057-D3EB-445A-AC18-C26A5F97F003}" srcOrd="11" destOrd="0" presId="urn:microsoft.com/office/officeart/2005/8/layout/vList2"/>
    <dgm:cxn modelId="{8E10572C-3635-4E5C-99F7-0B23705A6915}" type="presParOf" srcId="{A9E21DC3-1498-4ED2-9934-E034A70E785C}" destId="{43B49DA9-A040-43FF-BBF9-C3645B46AB41}" srcOrd="12" destOrd="0" presId="urn:microsoft.com/office/officeart/2005/8/layout/vList2"/>
    <dgm:cxn modelId="{7E3716A8-8D31-486C-BB83-75434E7C7CD0}" type="presParOf" srcId="{A9E21DC3-1498-4ED2-9934-E034A70E785C}" destId="{B2B105F3-E5D9-473E-B7B9-F870427B117B}" srcOrd="13" destOrd="0" presId="urn:microsoft.com/office/officeart/2005/8/layout/vList2"/>
    <dgm:cxn modelId="{4C9CE9E8-9C43-4C60-8037-D00549CA9A02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E373DE50-BDD1-49CE-A4B5-FE1D0CCC0DE1}" type="presOf" srcId="{8EA6B3A1-CDA9-45A9-B28E-B89872909EC3}" destId="{55EDA18A-9311-4ABA-917F-2E8C38557495}" srcOrd="0" destOrd="0" presId="urn:microsoft.com/office/officeart/2005/8/layout/vList2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4BEDA5EA-CA58-404D-B2A2-D05AC05B8623}" type="presOf" srcId="{65C2A7DE-23FA-4837-BBEA-A422DFCE0BDC}" destId="{240D9961-6892-4B59-8AAD-7772120B4266}" srcOrd="0" destOrd="0" presId="urn:microsoft.com/office/officeart/2005/8/layout/vList2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C0EADCFA-BAE9-4A8C-B9BC-363316525721}" type="presOf" srcId="{9F9A4467-7047-4B6E-A0B8-C3BD1BA7EBAB}" destId="{BCF01668-8BB7-42DA-9CAF-729D75AA53C8}" srcOrd="0" destOrd="0" presId="urn:microsoft.com/office/officeart/2005/8/layout/vList2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105C9ADB-BFED-4775-9822-E764AC043151}" type="presOf" srcId="{02025494-FCE0-49FD-9966-B25FA7FF3940}" destId="{A9E21DC3-1498-4ED2-9934-E034A70E785C}" srcOrd="0" destOrd="0" presId="urn:microsoft.com/office/officeart/2005/8/layout/vList2"/>
    <dgm:cxn modelId="{3F591E44-AA86-4505-BF22-64BE85CB72F4}" type="presOf" srcId="{5CE2529C-1F1B-4AB1-B1E0-A1E135226D10}" destId="{31110F94-AB30-48B3-958A-8F232402A836}" srcOrd="0" destOrd="0" presId="urn:microsoft.com/office/officeart/2005/8/layout/vList2"/>
    <dgm:cxn modelId="{D8D1BE88-5116-4AE8-AF28-9F27D93D433D}" type="presOf" srcId="{171084EE-9DE0-48D8-A78F-A46D9E8CFFB7}" destId="{43B49DA9-A040-43FF-BBF9-C3645B46AB41}" srcOrd="0" destOrd="0" presId="urn:microsoft.com/office/officeart/2005/8/layout/vList2"/>
    <dgm:cxn modelId="{646ADBEC-CD7D-4A48-A7C9-A32F86CB8DC5}" type="presOf" srcId="{803F5F83-E55F-4E97-9850-E513515193DB}" destId="{4EA423B4-FAF5-4B6F-A2D7-D0BFEB641F10}" srcOrd="0" destOrd="0" presId="urn:microsoft.com/office/officeart/2005/8/layout/vList2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3A672E97-EB74-4422-92D9-3FFB9B28CB5A}" type="presOf" srcId="{88C8EACD-8F54-4932-8232-DFCE92975388}" destId="{F2B2A9C2-4D5B-4415-ABE4-2D2458CB70D6}" srcOrd="0" destOrd="0" presId="urn:microsoft.com/office/officeart/2005/8/layout/vList2"/>
    <dgm:cxn modelId="{382A9E28-0069-4E6C-AC44-8A57AE071BE5}" type="presOf" srcId="{1F4851F5-4F24-4933-B15A-733F133925C7}" destId="{71EBB478-6D99-43EF-BFA3-17F9A4F2DFB7}" srcOrd="0" destOrd="0" presId="urn:microsoft.com/office/officeart/2005/8/layout/vList2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F81594C4-131E-4FEC-97B3-66303731BD26}" type="presParOf" srcId="{A9E21DC3-1498-4ED2-9934-E034A70E785C}" destId="{31110F94-AB30-48B3-958A-8F232402A836}" srcOrd="0" destOrd="0" presId="urn:microsoft.com/office/officeart/2005/8/layout/vList2"/>
    <dgm:cxn modelId="{F2CDE74F-FFAB-4703-A63C-30DF0224C3A8}" type="presParOf" srcId="{A9E21DC3-1498-4ED2-9934-E034A70E785C}" destId="{8E612F8A-A4AA-4B79-8264-CF19D61930B3}" srcOrd="1" destOrd="0" presId="urn:microsoft.com/office/officeart/2005/8/layout/vList2"/>
    <dgm:cxn modelId="{0EA7ADA7-F7AB-4A9D-BBC4-7D65D5DEF867}" type="presParOf" srcId="{A9E21DC3-1498-4ED2-9934-E034A70E785C}" destId="{71EBB478-6D99-43EF-BFA3-17F9A4F2DFB7}" srcOrd="2" destOrd="0" presId="urn:microsoft.com/office/officeart/2005/8/layout/vList2"/>
    <dgm:cxn modelId="{7745F4A0-78B2-4C30-88B6-3EF635C98CE3}" type="presParOf" srcId="{A9E21DC3-1498-4ED2-9934-E034A70E785C}" destId="{BF9222C4-A9F8-4FB4-B656-07430D96455D}" srcOrd="3" destOrd="0" presId="urn:microsoft.com/office/officeart/2005/8/layout/vList2"/>
    <dgm:cxn modelId="{B0543883-EA34-41A9-8C6F-2551F544D775}" type="presParOf" srcId="{A9E21DC3-1498-4ED2-9934-E034A70E785C}" destId="{4EA423B4-FAF5-4B6F-A2D7-D0BFEB641F10}" srcOrd="4" destOrd="0" presId="urn:microsoft.com/office/officeart/2005/8/layout/vList2"/>
    <dgm:cxn modelId="{D483A69B-F6AF-49B6-8D82-92E47CE8B9EF}" type="presParOf" srcId="{A9E21DC3-1498-4ED2-9934-E034A70E785C}" destId="{76F48CB0-DFC3-4EA5-800F-FDCE1ECD0462}" srcOrd="5" destOrd="0" presId="urn:microsoft.com/office/officeart/2005/8/layout/vList2"/>
    <dgm:cxn modelId="{409371E8-C921-4D7E-AE27-36F32F5809AD}" type="presParOf" srcId="{A9E21DC3-1498-4ED2-9934-E034A70E785C}" destId="{BCF01668-8BB7-42DA-9CAF-729D75AA53C8}" srcOrd="6" destOrd="0" presId="urn:microsoft.com/office/officeart/2005/8/layout/vList2"/>
    <dgm:cxn modelId="{1CA5329F-8085-4794-8E89-9F15BD81F4A0}" type="presParOf" srcId="{A9E21DC3-1498-4ED2-9934-E034A70E785C}" destId="{8FD83064-05E7-4C28-BE34-8C146617BFE6}" srcOrd="7" destOrd="0" presId="urn:microsoft.com/office/officeart/2005/8/layout/vList2"/>
    <dgm:cxn modelId="{AF985405-C775-4C8C-A6FC-073DAC8328A1}" type="presParOf" srcId="{A9E21DC3-1498-4ED2-9934-E034A70E785C}" destId="{F2B2A9C2-4D5B-4415-ABE4-2D2458CB70D6}" srcOrd="8" destOrd="0" presId="urn:microsoft.com/office/officeart/2005/8/layout/vList2"/>
    <dgm:cxn modelId="{BDA30A67-77E1-4414-99A1-04C8BF7BF7C1}" type="presParOf" srcId="{A9E21DC3-1498-4ED2-9934-E034A70E785C}" destId="{6D57C410-E122-4DF3-9A69-DA8A139D1B2E}" srcOrd="9" destOrd="0" presId="urn:microsoft.com/office/officeart/2005/8/layout/vList2"/>
    <dgm:cxn modelId="{1AD0F92F-FD84-42B9-9FDF-62667115BB9A}" type="presParOf" srcId="{A9E21DC3-1498-4ED2-9934-E034A70E785C}" destId="{55EDA18A-9311-4ABA-917F-2E8C38557495}" srcOrd="10" destOrd="0" presId="urn:microsoft.com/office/officeart/2005/8/layout/vList2"/>
    <dgm:cxn modelId="{76D68F6A-11EF-4CBF-99B1-37E21E21817D}" type="presParOf" srcId="{A9E21DC3-1498-4ED2-9934-E034A70E785C}" destId="{602CA057-D3EB-445A-AC18-C26A5F97F003}" srcOrd="11" destOrd="0" presId="urn:microsoft.com/office/officeart/2005/8/layout/vList2"/>
    <dgm:cxn modelId="{C4CB8C5A-7F4F-4C47-99AA-0E79040029CB}" type="presParOf" srcId="{A9E21DC3-1498-4ED2-9934-E034A70E785C}" destId="{43B49DA9-A040-43FF-BBF9-C3645B46AB41}" srcOrd="12" destOrd="0" presId="urn:microsoft.com/office/officeart/2005/8/layout/vList2"/>
    <dgm:cxn modelId="{B21743B6-309D-420E-92B3-2F7134B73A93}" type="presParOf" srcId="{A9E21DC3-1498-4ED2-9934-E034A70E785C}" destId="{B2B105F3-E5D9-473E-B7B9-F870427B117B}" srcOrd="13" destOrd="0" presId="urn:microsoft.com/office/officeart/2005/8/layout/vList2"/>
    <dgm:cxn modelId="{EF34FDE5-946C-4FD3-9046-7F87504F8B9E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8E4B9DE-DAC9-42A6-AFCF-C4B774C6024B}" type="presOf" srcId="{171084EE-9DE0-48D8-A78F-A46D9E8CFFB7}" destId="{43B49DA9-A040-43FF-BBF9-C3645B46AB41}" srcOrd="0" destOrd="0" presId="urn:microsoft.com/office/officeart/2005/8/layout/vList2"/>
    <dgm:cxn modelId="{3F9A8C47-D5B8-4803-826E-780FE7D43382}" type="presOf" srcId="{9F9A4467-7047-4B6E-A0B8-C3BD1BA7EBAB}" destId="{BCF01668-8BB7-42DA-9CAF-729D75AA53C8}" srcOrd="0" destOrd="0" presId="urn:microsoft.com/office/officeart/2005/8/layout/vList2"/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777D884A-CC92-46C1-B687-B7A2F581ED5B}" type="presOf" srcId="{02025494-FCE0-49FD-9966-B25FA7FF3940}" destId="{A9E21DC3-1498-4ED2-9934-E034A70E785C}" srcOrd="0" destOrd="0" presId="urn:microsoft.com/office/officeart/2005/8/layout/vList2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BE82A880-7132-4A86-8706-164220A6CC6E}" type="presOf" srcId="{88C8EACD-8F54-4932-8232-DFCE92975388}" destId="{F2B2A9C2-4D5B-4415-ABE4-2D2458CB70D6}" srcOrd="0" destOrd="0" presId="urn:microsoft.com/office/officeart/2005/8/layout/vList2"/>
    <dgm:cxn modelId="{60D06F6B-158F-4690-A76E-A7F69EDB5ECF}" type="presOf" srcId="{5CE2529C-1F1B-4AB1-B1E0-A1E135226D10}" destId="{31110F94-AB30-48B3-958A-8F232402A836}" srcOrd="0" destOrd="0" presId="urn:microsoft.com/office/officeart/2005/8/layout/vList2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9177AD3F-0BC8-47E4-B493-96D43217C7AB}" type="presOf" srcId="{65C2A7DE-23FA-4837-BBEA-A422DFCE0BDC}" destId="{240D9961-6892-4B59-8AAD-7772120B4266}" srcOrd="0" destOrd="0" presId="urn:microsoft.com/office/officeart/2005/8/layout/vList2"/>
    <dgm:cxn modelId="{877B3221-E607-4457-956E-234EB80865AD}" type="presOf" srcId="{803F5F83-E55F-4E97-9850-E513515193DB}" destId="{4EA423B4-FAF5-4B6F-A2D7-D0BFEB641F10}" srcOrd="0" destOrd="0" presId="urn:microsoft.com/office/officeart/2005/8/layout/vList2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3E2A0711-3E7C-4864-B716-A8275BE9EE6F}" type="presOf" srcId="{1F4851F5-4F24-4933-B15A-733F133925C7}" destId="{71EBB478-6D99-43EF-BFA3-17F9A4F2DFB7}" srcOrd="0" destOrd="0" presId="urn:microsoft.com/office/officeart/2005/8/layout/vList2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8BFA84C2-7EC2-432B-9E62-01C9D1659D61}" type="presOf" srcId="{8EA6B3A1-CDA9-45A9-B28E-B89872909EC3}" destId="{55EDA18A-9311-4ABA-917F-2E8C38557495}" srcOrd="0" destOrd="0" presId="urn:microsoft.com/office/officeart/2005/8/layout/vList2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00AF0FEF-52DB-407B-9C42-91D09276BD06}" type="presParOf" srcId="{A9E21DC3-1498-4ED2-9934-E034A70E785C}" destId="{31110F94-AB30-48B3-958A-8F232402A836}" srcOrd="0" destOrd="0" presId="urn:microsoft.com/office/officeart/2005/8/layout/vList2"/>
    <dgm:cxn modelId="{2A5E6E06-CA6F-4023-8DCF-A4A956920147}" type="presParOf" srcId="{A9E21DC3-1498-4ED2-9934-E034A70E785C}" destId="{8E612F8A-A4AA-4B79-8264-CF19D61930B3}" srcOrd="1" destOrd="0" presId="urn:microsoft.com/office/officeart/2005/8/layout/vList2"/>
    <dgm:cxn modelId="{9A64B160-26B1-453B-B30C-A031BE447E19}" type="presParOf" srcId="{A9E21DC3-1498-4ED2-9934-E034A70E785C}" destId="{71EBB478-6D99-43EF-BFA3-17F9A4F2DFB7}" srcOrd="2" destOrd="0" presId="urn:microsoft.com/office/officeart/2005/8/layout/vList2"/>
    <dgm:cxn modelId="{AA81F430-5437-4640-9DF8-3CB4074F695D}" type="presParOf" srcId="{A9E21DC3-1498-4ED2-9934-E034A70E785C}" destId="{BF9222C4-A9F8-4FB4-B656-07430D96455D}" srcOrd="3" destOrd="0" presId="urn:microsoft.com/office/officeart/2005/8/layout/vList2"/>
    <dgm:cxn modelId="{8DEEAEF3-5DEF-4AAF-BAD0-0E5D68949058}" type="presParOf" srcId="{A9E21DC3-1498-4ED2-9934-E034A70E785C}" destId="{4EA423B4-FAF5-4B6F-A2D7-D0BFEB641F10}" srcOrd="4" destOrd="0" presId="urn:microsoft.com/office/officeart/2005/8/layout/vList2"/>
    <dgm:cxn modelId="{838105F6-3754-4FF9-8CBD-C69B410F76B1}" type="presParOf" srcId="{A9E21DC3-1498-4ED2-9934-E034A70E785C}" destId="{76F48CB0-DFC3-4EA5-800F-FDCE1ECD0462}" srcOrd="5" destOrd="0" presId="urn:microsoft.com/office/officeart/2005/8/layout/vList2"/>
    <dgm:cxn modelId="{EFDDC278-15B8-40FF-8723-61FF1F894A9E}" type="presParOf" srcId="{A9E21DC3-1498-4ED2-9934-E034A70E785C}" destId="{BCF01668-8BB7-42DA-9CAF-729D75AA53C8}" srcOrd="6" destOrd="0" presId="urn:microsoft.com/office/officeart/2005/8/layout/vList2"/>
    <dgm:cxn modelId="{C40FF3A4-C533-4735-B945-3F661B33D2D0}" type="presParOf" srcId="{A9E21DC3-1498-4ED2-9934-E034A70E785C}" destId="{8FD83064-05E7-4C28-BE34-8C146617BFE6}" srcOrd="7" destOrd="0" presId="urn:microsoft.com/office/officeart/2005/8/layout/vList2"/>
    <dgm:cxn modelId="{116B5E10-E1A7-4E8B-8C68-A339C3DA791C}" type="presParOf" srcId="{A9E21DC3-1498-4ED2-9934-E034A70E785C}" destId="{F2B2A9C2-4D5B-4415-ABE4-2D2458CB70D6}" srcOrd="8" destOrd="0" presId="urn:microsoft.com/office/officeart/2005/8/layout/vList2"/>
    <dgm:cxn modelId="{A195FA5A-0F6F-4B4A-94E1-403AE573A197}" type="presParOf" srcId="{A9E21DC3-1498-4ED2-9934-E034A70E785C}" destId="{6D57C410-E122-4DF3-9A69-DA8A139D1B2E}" srcOrd="9" destOrd="0" presId="urn:microsoft.com/office/officeart/2005/8/layout/vList2"/>
    <dgm:cxn modelId="{04A97EC2-8D93-4440-BD13-56557484A0C4}" type="presParOf" srcId="{A9E21DC3-1498-4ED2-9934-E034A70E785C}" destId="{55EDA18A-9311-4ABA-917F-2E8C38557495}" srcOrd="10" destOrd="0" presId="urn:microsoft.com/office/officeart/2005/8/layout/vList2"/>
    <dgm:cxn modelId="{1F95DD59-8E0C-4903-AC5C-60DA6A3513B3}" type="presParOf" srcId="{A9E21DC3-1498-4ED2-9934-E034A70E785C}" destId="{602CA057-D3EB-445A-AC18-C26A5F97F003}" srcOrd="11" destOrd="0" presId="urn:microsoft.com/office/officeart/2005/8/layout/vList2"/>
    <dgm:cxn modelId="{9A3DA573-4BA1-4065-B8A0-088A1383F4B5}" type="presParOf" srcId="{A9E21DC3-1498-4ED2-9934-E034A70E785C}" destId="{43B49DA9-A040-43FF-BBF9-C3645B46AB41}" srcOrd="12" destOrd="0" presId="urn:microsoft.com/office/officeart/2005/8/layout/vList2"/>
    <dgm:cxn modelId="{77FD1FBF-0816-43B0-B55B-D7D9DAC10F64}" type="presParOf" srcId="{A9E21DC3-1498-4ED2-9934-E034A70E785C}" destId="{B2B105F3-E5D9-473E-B7B9-F870427B117B}" srcOrd="13" destOrd="0" presId="urn:microsoft.com/office/officeart/2005/8/layout/vList2"/>
    <dgm:cxn modelId="{0BB4CA63-F9B9-4828-A587-B7AB75524B55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025494-FCE0-49FD-9966-B25FA7FF39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5CE2529C-1F1B-4AB1-B1E0-A1E135226D10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Why Management is Important</a:t>
          </a:r>
          <a:endParaRPr lang="en-AU" dirty="0"/>
        </a:p>
      </dgm:t>
    </dgm:pt>
    <dgm:pt modelId="{32C25B69-C8EE-45E9-9873-74713C0A4F7D}" type="parTrans" cxnId="{6C9CB68F-0640-4DF9-AD48-7A5111E49095}">
      <dgm:prSet/>
      <dgm:spPr/>
      <dgm:t>
        <a:bodyPr/>
        <a:lstStyle/>
        <a:p>
          <a:endParaRPr lang="en-AU"/>
        </a:p>
      </dgm:t>
    </dgm:pt>
    <dgm:pt modelId="{37D077A1-9D0A-4838-BCB1-A55F95089FB7}" type="sibTrans" cxnId="{6C9CB68F-0640-4DF9-AD48-7A5111E49095}">
      <dgm:prSet/>
      <dgm:spPr/>
      <dgm:t>
        <a:bodyPr/>
        <a:lstStyle/>
        <a:p>
          <a:endParaRPr lang="en-AU"/>
        </a:p>
      </dgm:t>
    </dgm:pt>
    <dgm:pt modelId="{1F4851F5-4F24-4933-B15A-733F133925C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Management Tools</a:t>
          </a:r>
          <a:endParaRPr lang="en-AU" dirty="0"/>
        </a:p>
      </dgm:t>
    </dgm:pt>
    <dgm:pt modelId="{132593FF-5BD5-4625-B527-0C9DEB58BDAD}" type="parTrans" cxnId="{B24DBD78-C095-4D94-8178-5B497E2F56DA}">
      <dgm:prSet/>
      <dgm:spPr/>
      <dgm:t>
        <a:bodyPr/>
        <a:lstStyle/>
        <a:p>
          <a:endParaRPr lang="en-AU"/>
        </a:p>
      </dgm:t>
    </dgm:pt>
    <dgm:pt modelId="{9CD1950E-B752-4A23-892A-AD60CC9836C6}" type="sibTrans" cxnId="{B24DBD78-C095-4D94-8178-5B497E2F56DA}">
      <dgm:prSet/>
      <dgm:spPr/>
      <dgm:t>
        <a:bodyPr/>
        <a:lstStyle/>
        <a:p>
          <a:endParaRPr lang="en-AU"/>
        </a:p>
      </dgm:t>
    </dgm:pt>
    <dgm:pt modelId="{803F5F83-E55F-4E97-9850-E513515193D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Stages</a:t>
          </a:r>
          <a:endParaRPr lang="en-AU" dirty="0"/>
        </a:p>
      </dgm:t>
    </dgm:pt>
    <dgm:pt modelId="{574663C5-C156-4542-9780-DFB89226EAE9}" type="parTrans" cxnId="{53A140E4-36BF-4D98-9ADC-E81D7E51D033}">
      <dgm:prSet/>
      <dgm:spPr/>
      <dgm:t>
        <a:bodyPr/>
        <a:lstStyle/>
        <a:p>
          <a:endParaRPr lang="en-AU"/>
        </a:p>
      </dgm:t>
    </dgm:pt>
    <dgm:pt modelId="{FFA1E733-C969-4A89-97B6-8A6B9DE7FC77}" type="sibTrans" cxnId="{53A140E4-36BF-4D98-9ADC-E81D7E51D033}">
      <dgm:prSet/>
      <dgm:spPr/>
      <dgm:t>
        <a:bodyPr/>
        <a:lstStyle/>
        <a:p>
          <a:endParaRPr lang="en-AU"/>
        </a:p>
      </dgm:t>
    </dgm:pt>
    <dgm:pt modelId="{9F9A4467-7047-4B6E-A0B8-C3BD1BA7EBAB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Initiation</a:t>
          </a:r>
          <a:endParaRPr lang="en-AU" dirty="0"/>
        </a:p>
      </dgm:t>
    </dgm:pt>
    <dgm:pt modelId="{0067CD39-9781-4A2A-97CC-3301DCAA4536}" type="parTrans" cxnId="{0DDC2534-0F62-48B3-807C-DBE9A04DC2E4}">
      <dgm:prSet/>
      <dgm:spPr/>
      <dgm:t>
        <a:bodyPr/>
        <a:lstStyle/>
        <a:p>
          <a:endParaRPr lang="en-AU"/>
        </a:p>
      </dgm:t>
    </dgm:pt>
    <dgm:pt modelId="{725BF9C4-6950-474B-A241-60DF7E02E718}" type="sibTrans" cxnId="{0DDC2534-0F62-48B3-807C-DBE9A04DC2E4}">
      <dgm:prSet/>
      <dgm:spPr/>
      <dgm:t>
        <a:bodyPr/>
        <a:lstStyle/>
        <a:p>
          <a:endParaRPr lang="en-AU"/>
        </a:p>
      </dgm:t>
    </dgm:pt>
    <dgm:pt modelId="{88C8EACD-8F54-4932-8232-DFCE92975388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Planning</a:t>
          </a:r>
          <a:endParaRPr lang="en-AU" dirty="0"/>
        </a:p>
      </dgm:t>
    </dgm:pt>
    <dgm:pt modelId="{C8F01C8D-C61A-4A28-B080-1CD74B36A017}" type="parTrans" cxnId="{AD9F95D3-531C-4A5D-9C86-64939AA7980E}">
      <dgm:prSet/>
      <dgm:spPr/>
      <dgm:t>
        <a:bodyPr/>
        <a:lstStyle/>
        <a:p>
          <a:endParaRPr lang="en-AU"/>
        </a:p>
      </dgm:t>
    </dgm:pt>
    <dgm:pt modelId="{D8D57CB8-BF3A-4A25-99BC-A766C025D216}" type="sibTrans" cxnId="{AD9F95D3-531C-4A5D-9C86-64939AA7980E}">
      <dgm:prSet/>
      <dgm:spPr/>
      <dgm:t>
        <a:bodyPr/>
        <a:lstStyle/>
        <a:p>
          <a:endParaRPr lang="en-AU"/>
        </a:p>
      </dgm:t>
    </dgm:pt>
    <dgm:pt modelId="{8EA6B3A1-CDA9-45A9-B28E-B89872909EC3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Execution</a:t>
          </a:r>
          <a:endParaRPr lang="en-AU" dirty="0"/>
        </a:p>
      </dgm:t>
    </dgm:pt>
    <dgm:pt modelId="{C9892A55-92CF-450C-8939-6807C887702A}" type="parTrans" cxnId="{CA536E43-D67A-4E5E-A390-BE825B024ECD}">
      <dgm:prSet/>
      <dgm:spPr/>
      <dgm:t>
        <a:bodyPr/>
        <a:lstStyle/>
        <a:p>
          <a:endParaRPr lang="en-AU"/>
        </a:p>
      </dgm:t>
    </dgm:pt>
    <dgm:pt modelId="{48A2041D-8F3E-48B3-9E1E-8186284EEB44}" type="sibTrans" cxnId="{CA536E43-D67A-4E5E-A390-BE825B024ECD}">
      <dgm:prSet/>
      <dgm:spPr/>
      <dgm:t>
        <a:bodyPr/>
        <a:lstStyle/>
        <a:p>
          <a:endParaRPr lang="en-AU"/>
        </a:p>
      </dgm:t>
    </dgm:pt>
    <dgm:pt modelId="{171084EE-9DE0-48D8-A78F-A46D9E8CFFB7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AU" dirty="0" smtClean="0"/>
            <a:t>        Monitoring and controlling</a:t>
          </a:r>
          <a:endParaRPr lang="en-AU" dirty="0"/>
        </a:p>
      </dgm:t>
    </dgm:pt>
    <dgm:pt modelId="{91043C11-7086-4AC2-A462-A962C8ED401A}" type="parTrans" cxnId="{516F9231-2F77-47B3-95B5-5A180E7235E6}">
      <dgm:prSet/>
      <dgm:spPr/>
      <dgm:t>
        <a:bodyPr/>
        <a:lstStyle/>
        <a:p>
          <a:endParaRPr lang="en-AU"/>
        </a:p>
      </dgm:t>
    </dgm:pt>
    <dgm:pt modelId="{DE08EA5D-4C45-424C-A87A-04E847A2EF99}" type="sibTrans" cxnId="{516F9231-2F77-47B3-95B5-5A180E7235E6}">
      <dgm:prSet/>
      <dgm:spPr/>
      <dgm:t>
        <a:bodyPr/>
        <a:lstStyle/>
        <a:p>
          <a:endParaRPr lang="en-AU"/>
        </a:p>
      </dgm:t>
    </dgm:pt>
    <dgm:pt modelId="{65C2A7DE-23FA-4837-BBEA-A422DFCE0BDC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AU" dirty="0" smtClean="0"/>
            <a:t>Grant Management</a:t>
          </a:r>
          <a:endParaRPr lang="en-AU" dirty="0"/>
        </a:p>
      </dgm:t>
    </dgm:pt>
    <dgm:pt modelId="{8C430B24-7202-4634-8325-D633EFE5DF28}" type="parTrans" cxnId="{43B9D688-2E2C-43A9-B20A-629AF622F4A1}">
      <dgm:prSet/>
      <dgm:spPr/>
      <dgm:t>
        <a:bodyPr/>
        <a:lstStyle/>
        <a:p>
          <a:endParaRPr lang="en-AU"/>
        </a:p>
      </dgm:t>
    </dgm:pt>
    <dgm:pt modelId="{A2D086B4-BD34-4568-B441-F52006033ED5}" type="sibTrans" cxnId="{43B9D688-2E2C-43A9-B20A-629AF622F4A1}">
      <dgm:prSet/>
      <dgm:spPr/>
      <dgm:t>
        <a:bodyPr/>
        <a:lstStyle/>
        <a:p>
          <a:endParaRPr lang="en-AU"/>
        </a:p>
      </dgm:t>
    </dgm:pt>
    <dgm:pt modelId="{A9E21DC3-1498-4ED2-9934-E034A70E785C}" type="pres">
      <dgm:prSet presAssocID="{02025494-FCE0-49FD-9966-B25FA7FF39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31110F94-AB30-48B3-958A-8F232402A836}" type="pres">
      <dgm:prSet presAssocID="{5CE2529C-1F1B-4AB1-B1E0-A1E135226D10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E612F8A-A4AA-4B79-8264-CF19D61930B3}" type="pres">
      <dgm:prSet presAssocID="{37D077A1-9D0A-4838-BCB1-A55F95089FB7}" presName="spacer" presStyleCnt="0"/>
      <dgm:spPr/>
    </dgm:pt>
    <dgm:pt modelId="{71EBB478-6D99-43EF-BFA3-17F9A4F2DFB7}" type="pres">
      <dgm:prSet presAssocID="{1F4851F5-4F24-4933-B15A-733F133925C7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F9222C4-A9F8-4FB4-B656-07430D96455D}" type="pres">
      <dgm:prSet presAssocID="{9CD1950E-B752-4A23-892A-AD60CC9836C6}" presName="spacer" presStyleCnt="0"/>
      <dgm:spPr/>
    </dgm:pt>
    <dgm:pt modelId="{4EA423B4-FAF5-4B6F-A2D7-D0BFEB641F10}" type="pres">
      <dgm:prSet presAssocID="{803F5F83-E55F-4E97-9850-E513515193D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F48CB0-DFC3-4EA5-800F-FDCE1ECD0462}" type="pres">
      <dgm:prSet presAssocID="{FFA1E733-C969-4A89-97B6-8A6B9DE7FC77}" presName="spacer" presStyleCnt="0"/>
      <dgm:spPr/>
    </dgm:pt>
    <dgm:pt modelId="{BCF01668-8BB7-42DA-9CAF-729D75AA53C8}" type="pres">
      <dgm:prSet presAssocID="{9F9A4467-7047-4B6E-A0B8-C3BD1BA7EBA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FD83064-05E7-4C28-BE34-8C146617BFE6}" type="pres">
      <dgm:prSet presAssocID="{725BF9C4-6950-474B-A241-60DF7E02E718}" presName="spacer" presStyleCnt="0"/>
      <dgm:spPr/>
    </dgm:pt>
    <dgm:pt modelId="{F2B2A9C2-4D5B-4415-ABE4-2D2458CB70D6}" type="pres">
      <dgm:prSet presAssocID="{88C8EACD-8F54-4932-8232-DFCE9297538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D57C410-E122-4DF3-9A69-DA8A139D1B2E}" type="pres">
      <dgm:prSet presAssocID="{D8D57CB8-BF3A-4A25-99BC-A766C025D216}" presName="spacer" presStyleCnt="0"/>
      <dgm:spPr/>
    </dgm:pt>
    <dgm:pt modelId="{55EDA18A-9311-4ABA-917F-2E8C38557495}" type="pres">
      <dgm:prSet presAssocID="{8EA6B3A1-CDA9-45A9-B28E-B89872909EC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02CA057-D3EB-445A-AC18-C26A5F97F003}" type="pres">
      <dgm:prSet presAssocID="{48A2041D-8F3E-48B3-9E1E-8186284EEB44}" presName="spacer" presStyleCnt="0"/>
      <dgm:spPr/>
    </dgm:pt>
    <dgm:pt modelId="{43B49DA9-A040-43FF-BBF9-C3645B46AB41}" type="pres">
      <dgm:prSet presAssocID="{171084EE-9DE0-48D8-A78F-A46D9E8CFFB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B105F3-E5D9-473E-B7B9-F870427B117B}" type="pres">
      <dgm:prSet presAssocID="{DE08EA5D-4C45-424C-A87A-04E847A2EF99}" presName="spacer" presStyleCnt="0"/>
      <dgm:spPr/>
    </dgm:pt>
    <dgm:pt modelId="{240D9961-6892-4B59-8AAD-7772120B4266}" type="pres">
      <dgm:prSet presAssocID="{65C2A7DE-23FA-4837-BBEA-A422DFCE0BDC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CE23FCA-4DD2-40BD-A06D-E275A0EC280E}" type="presOf" srcId="{171084EE-9DE0-48D8-A78F-A46D9E8CFFB7}" destId="{43B49DA9-A040-43FF-BBF9-C3645B46AB41}" srcOrd="0" destOrd="0" presId="urn:microsoft.com/office/officeart/2005/8/layout/vList2"/>
    <dgm:cxn modelId="{77146535-5A3A-47B3-8075-4AE3B3B21A91}" type="presOf" srcId="{65C2A7DE-23FA-4837-BBEA-A422DFCE0BDC}" destId="{240D9961-6892-4B59-8AAD-7772120B4266}" srcOrd="0" destOrd="0" presId="urn:microsoft.com/office/officeart/2005/8/layout/vList2"/>
    <dgm:cxn modelId="{516F9231-2F77-47B3-95B5-5A180E7235E6}" srcId="{02025494-FCE0-49FD-9966-B25FA7FF3940}" destId="{171084EE-9DE0-48D8-A78F-A46D9E8CFFB7}" srcOrd="6" destOrd="0" parTransId="{91043C11-7086-4AC2-A462-A962C8ED401A}" sibTransId="{DE08EA5D-4C45-424C-A87A-04E847A2EF99}"/>
    <dgm:cxn modelId="{6C8C21E1-5EFE-4281-A857-C47AA3D56472}" type="presOf" srcId="{9F9A4467-7047-4B6E-A0B8-C3BD1BA7EBAB}" destId="{BCF01668-8BB7-42DA-9CAF-729D75AA53C8}" srcOrd="0" destOrd="0" presId="urn:microsoft.com/office/officeart/2005/8/layout/vList2"/>
    <dgm:cxn modelId="{53A140E4-36BF-4D98-9ADC-E81D7E51D033}" srcId="{02025494-FCE0-49FD-9966-B25FA7FF3940}" destId="{803F5F83-E55F-4E97-9850-E513515193DB}" srcOrd="2" destOrd="0" parTransId="{574663C5-C156-4542-9780-DFB89226EAE9}" sibTransId="{FFA1E733-C969-4A89-97B6-8A6B9DE7FC77}"/>
    <dgm:cxn modelId="{B24DBD78-C095-4D94-8178-5B497E2F56DA}" srcId="{02025494-FCE0-49FD-9966-B25FA7FF3940}" destId="{1F4851F5-4F24-4933-B15A-733F133925C7}" srcOrd="1" destOrd="0" parTransId="{132593FF-5BD5-4625-B527-0C9DEB58BDAD}" sibTransId="{9CD1950E-B752-4A23-892A-AD60CC9836C6}"/>
    <dgm:cxn modelId="{1564F757-021E-42C2-9FDD-68501E0BFFF6}" type="presOf" srcId="{1F4851F5-4F24-4933-B15A-733F133925C7}" destId="{71EBB478-6D99-43EF-BFA3-17F9A4F2DFB7}" srcOrd="0" destOrd="0" presId="urn:microsoft.com/office/officeart/2005/8/layout/vList2"/>
    <dgm:cxn modelId="{6C9CB68F-0640-4DF9-AD48-7A5111E49095}" srcId="{02025494-FCE0-49FD-9966-B25FA7FF3940}" destId="{5CE2529C-1F1B-4AB1-B1E0-A1E135226D10}" srcOrd="0" destOrd="0" parTransId="{32C25B69-C8EE-45E9-9873-74713C0A4F7D}" sibTransId="{37D077A1-9D0A-4838-BCB1-A55F95089FB7}"/>
    <dgm:cxn modelId="{6DC030F8-3F01-4597-BD1E-29EA24759B4A}" type="presOf" srcId="{803F5F83-E55F-4E97-9850-E513515193DB}" destId="{4EA423B4-FAF5-4B6F-A2D7-D0BFEB641F10}" srcOrd="0" destOrd="0" presId="urn:microsoft.com/office/officeart/2005/8/layout/vList2"/>
    <dgm:cxn modelId="{81E55887-310F-45EC-939F-FE4A7378C484}" type="presOf" srcId="{02025494-FCE0-49FD-9966-B25FA7FF3940}" destId="{A9E21DC3-1498-4ED2-9934-E034A70E785C}" srcOrd="0" destOrd="0" presId="urn:microsoft.com/office/officeart/2005/8/layout/vList2"/>
    <dgm:cxn modelId="{4509EDF8-4C27-4951-AA18-732A330AF73E}" type="presOf" srcId="{8EA6B3A1-CDA9-45A9-B28E-B89872909EC3}" destId="{55EDA18A-9311-4ABA-917F-2E8C38557495}" srcOrd="0" destOrd="0" presId="urn:microsoft.com/office/officeart/2005/8/layout/vList2"/>
    <dgm:cxn modelId="{CA536E43-D67A-4E5E-A390-BE825B024ECD}" srcId="{02025494-FCE0-49FD-9966-B25FA7FF3940}" destId="{8EA6B3A1-CDA9-45A9-B28E-B89872909EC3}" srcOrd="5" destOrd="0" parTransId="{C9892A55-92CF-450C-8939-6807C887702A}" sibTransId="{48A2041D-8F3E-48B3-9E1E-8186284EEB44}"/>
    <dgm:cxn modelId="{63F3FA13-9AC6-4312-B2C9-18850ECBD975}" type="presOf" srcId="{5CE2529C-1F1B-4AB1-B1E0-A1E135226D10}" destId="{31110F94-AB30-48B3-958A-8F232402A836}" srcOrd="0" destOrd="0" presId="urn:microsoft.com/office/officeart/2005/8/layout/vList2"/>
    <dgm:cxn modelId="{AD9F95D3-531C-4A5D-9C86-64939AA7980E}" srcId="{02025494-FCE0-49FD-9966-B25FA7FF3940}" destId="{88C8EACD-8F54-4932-8232-DFCE92975388}" srcOrd="4" destOrd="0" parTransId="{C8F01C8D-C61A-4A28-B080-1CD74B36A017}" sibTransId="{D8D57CB8-BF3A-4A25-99BC-A766C025D216}"/>
    <dgm:cxn modelId="{43B9D688-2E2C-43A9-B20A-629AF622F4A1}" srcId="{02025494-FCE0-49FD-9966-B25FA7FF3940}" destId="{65C2A7DE-23FA-4837-BBEA-A422DFCE0BDC}" srcOrd="7" destOrd="0" parTransId="{8C430B24-7202-4634-8325-D633EFE5DF28}" sibTransId="{A2D086B4-BD34-4568-B441-F52006033ED5}"/>
    <dgm:cxn modelId="{048783AA-EE4B-49DF-AE53-2E178D27F801}" type="presOf" srcId="{88C8EACD-8F54-4932-8232-DFCE92975388}" destId="{F2B2A9C2-4D5B-4415-ABE4-2D2458CB70D6}" srcOrd="0" destOrd="0" presId="urn:microsoft.com/office/officeart/2005/8/layout/vList2"/>
    <dgm:cxn modelId="{0DDC2534-0F62-48B3-807C-DBE9A04DC2E4}" srcId="{02025494-FCE0-49FD-9966-B25FA7FF3940}" destId="{9F9A4467-7047-4B6E-A0B8-C3BD1BA7EBAB}" srcOrd="3" destOrd="0" parTransId="{0067CD39-9781-4A2A-97CC-3301DCAA4536}" sibTransId="{725BF9C4-6950-474B-A241-60DF7E02E718}"/>
    <dgm:cxn modelId="{473CA5B5-6389-4F7C-B712-C83834DCB704}" type="presParOf" srcId="{A9E21DC3-1498-4ED2-9934-E034A70E785C}" destId="{31110F94-AB30-48B3-958A-8F232402A836}" srcOrd="0" destOrd="0" presId="urn:microsoft.com/office/officeart/2005/8/layout/vList2"/>
    <dgm:cxn modelId="{8AFD9A5F-0A35-40DB-8B0F-76A6BFD4ED84}" type="presParOf" srcId="{A9E21DC3-1498-4ED2-9934-E034A70E785C}" destId="{8E612F8A-A4AA-4B79-8264-CF19D61930B3}" srcOrd="1" destOrd="0" presId="urn:microsoft.com/office/officeart/2005/8/layout/vList2"/>
    <dgm:cxn modelId="{F9725776-0D88-4175-887B-9AC3AA79E597}" type="presParOf" srcId="{A9E21DC3-1498-4ED2-9934-E034A70E785C}" destId="{71EBB478-6D99-43EF-BFA3-17F9A4F2DFB7}" srcOrd="2" destOrd="0" presId="urn:microsoft.com/office/officeart/2005/8/layout/vList2"/>
    <dgm:cxn modelId="{D78F8E9B-A439-4236-AA4A-4868067D80FC}" type="presParOf" srcId="{A9E21DC3-1498-4ED2-9934-E034A70E785C}" destId="{BF9222C4-A9F8-4FB4-B656-07430D96455D}" srcOrd="3" destOrd="0" presId="urn:microsoft.com/office/officeart/2005/8/layout/vList2"/>
    <dgm:cxn modelId="{6361908F-D2F0-4D26-B556-5E20DC6885FA}" type="presParOf" srcId="{A9E21DC3-1498-4ED2-9934-E034A70E785C}" destId="{4EA423B4-FAF5-4B6F-A2D7-D0BFEB641F10}" srcOrd="4" destOrd="0" presId="urn:microsoft.com/office/officeart/2005/8/layout/vList2"/>
    <dgm:cxn modelId="{96595C8A-255D-402D-8FD2-42F22CE5164F}" type="presParOf" srcId="{A9E21DC3-1498-4ED2-9934-E034A70E785C}" destId="{76F48CB0-DFC3-4EA5-800F-FDCE1ECD0462}" srcOrd="5" destOrd="0" presId="urn:microsoft.com/office/officeart/2005/8/layout/vList2"/>
    <dgm:cxn modelId="{B7F92597-126C-4E14-80E9-3A260300400B}" type="presParOf" srcId="{A9E21DC3-1498-4ED2-9934-E034A70E785C}" destId="{BCF01668-8BB7-42DA-9CAF-729D75AA53C8}" srcOrd="6" destOrd="0" presId="urn:microsoft.com/office/officeart/2005/8/layout/vList2"/>
    <dgm:cxn modelId="{EF7C2B7D-BE12-4F9D-801D-C527A5692812}" type="presParOf" srcId="{A9E21DC3-1498-4ED2-9934-E034A70E785C}" destId="{8FD83064-05E7-4C28-BE34-8C146617BFE6}" srcOrd="7" destOrd="0" presId="urn:microsoft.com/office/officeart/2005/8/layout/vList2"/>
    <dgm:cxn modelId="{96B8E45D-A176-4584-9BEC-35D2595B6C2E}" type="presParOf" srcId="{A9E21DC3-1498-4ED2-9934-E034A70E785C}" destId="{F2B2A9C2-4D5B-4415-ABE4-2D2458CB70D6}" srcOrd="8" destOrd="0" presId="urn:microsoft.com/office/officeart/2005/8/layout/vList2"/>
    <dgm:cxn modelId="{9B09F719-64D9-4CE3-9344-2ECADED5AE26}" type="presParOf" srcId="{A9E21DC3-1498-4ED2-9934-E034A70E785C}" destId="{6D57C410-E122-4DF3-9A69-DA8A139D1B2E}" srcOrd="9" destOrd="0" presId="urn:microsoft.com/office/officeart/2005/8/layout/vList2"/>
    <dgm:cxn modelId="{4B538C4F-C3AB-4EB7-9426-173E2A44D9AD}" type="presParOf" srcId="{A9E21DC3-1498-4ED2-9934-E034A70E785C}" destId="{55EDA18A-9311-4ABA-917F-2E8C38557495}" srcOrd="10" destOrd="0" presId="urn:microsoft.com/office/officeart/2005/8/layout/vList2"/>
    <dgm:cxn modelId="{759EB116-FF0C-4669-8D82-F0F8D56F5787}" type="presParOf" srcId="{A9E21DC3-1498-4ED2-9934-E034A70E785C}" destId="{602CA057-D3EB-445A-AC18-C26A5F97F003}" srcOrd="11" destOrd="0" presId="urn:microsoft.com/office/officeart/2005/8/layout/vList2"/>
    <dgm:cxn modelId="{BEFCA722-1EEF-454B-8DE7-667F6BD5ACE4}" type="presParOf" srcId="{A9E21DC3-1498-4ED2-9934-E034A70E785C}" destId="{43B49DA9-A040-43FF-BBF9-C3645B46AB41}" srcOrd="12" destOrd="0" presId="urn:microsoft.com/office/officeart/2005/8/layout/vList2"/>
    <dgm:cxn modelId="{2F2E335E-FA95-47DA-817B-C17AA3EC369B}" type="presParOf" srcId="{A9E21DC3-1498-4ED2-9934-E034A70E785C}" destId="{B2B105F3-E5D9-473E-B7B9-F870427B117B}" srcOrd="13" destOrd="0" presId="urn:microsoft.com/office/officeart/2005/8/layout/vList2"/>
    <dgm:cxn modelId="{8EA769E8-F65E-463E-95F7-90983C0CDB80}" type="presParOf" srcId="{A9E21DC3-1498-4ED2-9934-E034A70E785C}" destId="{240D9961-6892-4B59-8AAD-7772120B4266}" srcOrd="14" destOrd="0" presId="urn:microsoft.com/office/officeart/2005/8/layout/vList2"/>
  </dgm:cxnLst>
  <dgm:bg>
    <a:solidFill>
      <a:schemeClr val="accent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C9DFC9-AA99-44AE-A1AE-AACAF83F7524}">
      <dsp:nvSpPr>
        <dsp:cNvPr id="0" name=""/>
        <dsp:cNvSpPr/>
      </dsp:nvSpPr>
      <dsp:spPr>
        <a:xfrm>
          <a:off x="6" y="872044"/>
          <a:ext cx="781768" cy="7817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Project 1</a:t>
          </a:r>
          <a:endParaRPr lang="en-AU" sz="1400" kern="1200" dirty="0"/>
        </a:p>
      </dsp:txBody>
      <dsp:txXfrm>
        <a:off x="6" y="872044"/>
        <a:ext cx="781768" cy="781768"/>
      </dsp:txXfrm>
    </dsp:sp>
    <dsp:sp modelId="{7C8BA794-7E68-4B0B-9EEF-4FDFE592DB08}">
      <dsp:nvSpPr>
        <dsp:cNvPr id="0" name=""/>
        <dsp:cNvSpPr/>
      </dsp:nvSpPr>
      <dsp:spPr>
        <a:xfrm>
          <a:off x="164177" y="1717292"/>
          <a:ext cx="453425" cy="453425"/>
        </a:xfrm>
        <a:prstGeom prst="mathPlus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700" kern="1200"/>
        </a:p>
      </dsp:txBody>
      <dsp:txXfrm>
        <a:off x="164177" y="1717292"/>
        <a:ext cx="453425" cy="453425"/>
      </dsp:txXfrm>
    </dsp:sp>
    <dsp:sp modelId="{51D291AB-6366-466B-8AF3-4577960F1E54}">
      <dsp:nvSpPr>
        <dsp:cNvPr id="0" name=""/>
        <dsp:cNvSpPr/>
      </dsp:nvSpPr>
      <dsp:spPr>
        <a:xfrm>
          <a:off x="6" y="2234197"/>
          <a:ext cx="781768" cy="7817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Project 2</a:t>
          </a:r>
          <a:endParaRPr lang="en-AU" sz="1400" kern="1200" dirty="0"/>
        </a:p>
      </dsp:txBody>
      <dsp:txXfrm>
        <a:off x="6" y="2234197"/>
        <a:ext cx="781768" cy="781768"/>
      </dsp:txXfrm>
    </dsp:sp>
    <dsp:sp modelId="{9A5E0EEF-0298-43EE-AA23-DC2FA583578A}">
      <dsp:nvSpPr>
        <dsp:cNvPr id="0" name=""/>
        <dsp:cNvSpPr/>
      </dsp:nvSpPr>
      <dsp:spPr>
        <a:xfrm>
          <a:off x="899039" y="1798596"/>
          <a:ext cx="248602" cy="290817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200" kern="1200"/>
        </a:p>
      </dsp:txBody>
      <dsp:txXfrm>
        <a:off x="899039" y="1798596"/>
        <a:ext cx="248602" cy="290817"/>
      </dsp:txXfrm>
    </dsp:sp>
    <dsp:sp modelId="{80F2D9CA-BBAE-478E-85CD-13DBEADA20F7}">
      <dsp:nvSpPr>
        <dsp:cNvPr id="0" name=""/>
        <dsp:cNvSpPr/>
      </dsp:nvSpPr>
      <dsp:spPr>
        <a:xfrm>
          <a:off x="1250835" y="504597"/>
          <a:ext cx="3141646" cy="28788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Established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Company</a:t>
          </a:r>
          <a:endParaRPr lang="en-AU" sz="2400" kern="1200" dirty="0"/>
        </a:p>
      </dsp:txBody>
      <dsp:txXfrm>
        <a:off x="1250835" y="504597"/>
        <a:ext cx="3141646" cy="287881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C9DFC9-AA99-44AE-A1AE-AACAF83F7524}">
      <dsp:nvSpPr>
        <dsp:cNvPr id="0" name=""/>
        <dsp:cNvSpPr/>
      </dsp:nvSpPr>
      <dsp:spPr>
        <a:xfrm>
          <a:off x="359481" y="64"/>
          <a:ext cx="1417692" cy="14176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Project 1</a:t>
          </a:r>
          <a:endParaRPr lang="en-AU" sz="2000" kern="1200" dirty="0"/>
        </a:p>
      </dsp:txBody>
      <dsp:txXfrm>
        <a:off x="359481" y="64"/>
        <a:ext cx="1417692" cy="1417692"/>
      </dsp:txXfrm>
    </dsp:sp>
    <dsp:sp modelId="{7C8BA794-7E68-4B0B-9EEF-4FDFE592DB08}">
      <dsp:nvSpPr>
        <dsp:cNvPr id="0" name=""/>
        <dsp:cNvSpPr/>
      </dsp:nvSpPr>
      <dsp:spPr>
        <a:xfrm>
          <a:off x="657196" y="1532874"/>
          <a:ext cx="822261" cy="822261"/>
        </a:xfrm>
        <a:prstGeom prst="mathPlus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300" kern="1200"/>
        </a:p>
      </dsp:txBody>
      <dsp:txXfrm>
        <a:off x="657196" y="1532874"/>
        <a:ext cx="822261" cy="822261"/>
      </dsp:txXfrm>
    </dsp:sp>
    <dsp:sp modelId="{51D291AB-6366-466B-8AF3-4577960F1E54}">
      <dsp:nvSpPr>
        <dsp:cNvPr id="0" name=""/>
        <dsp:cNvSpPr/>
      </dsp:nvSpPr>
      <dsp:spPr>
        <a:xfrm>
          <a:off x="359481" y="2470252"/>
          <a:ext cx="1417692" cy="14176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Project 2</a:t>
          </a:r>
          <a:endParaRPr lang="en-AU" sz="2000" kern="1200" dirty="0"/>
        </a:p>
      </dsp:txBody>
      <dsp:txXfrm>
        <a:off x="359481" y="2470252"/>
        <a:ext cx="1417692" cy="1417692"/>
      </dsp:txXfrm>
    </dsp:sp>
    <dsp:sp modelId="{9A5E0EEF-0298-43EE-AA23-DC2FA583578A}">
      <dsp:nvSpPr>
        <dsp:cNvPr id="0" name=""/>
        <dsp:cNvSpPr/>
      </dsp:nvSpPr>
      <dsp:spPr>
        <a:xfrm>
          <a:off x="1989827" y="1680314"/>
          <a:ext cx="450826" cy="52738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2200" kern="1200"/>
        </a:p>
      </dsp:txBody>
      <dsp:txXfrm>
        <a:off x="1989827" y="1680314"/>
        <a:ext cx="450826" cy="527381"/>
      </dsp:txXfrm>
    </dsp:sp>
    <dsp:sp modelId="{80F2D9CA-BBAE-478E-85CD-13DBEADA20F7}">
      <dsp:nvSpPr>
        <dsp:cNvPr id="0" name=""/>
        <dsp:cNvSpPr/>
      </dsp:nvSpPr>
      <dsp:spPr>
        <a:xfrm>
          <a:off x="2627789" y="1224143"/>
          <a:ext cx="1405216" cy="14397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Start-up</a:t>
          </a:r>
          <a:endParaRPr lang="en-AU" sz="2000" kern="1200" dirty="0"/>
        </a:p>
      </dsp:txBody>
      <dsp:txXfrm>
        <a:off x="2627789" y="1224143"/>
        <a:ext cx="1405216" cy="143972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110F94-AB30-48B3-958A-8F232402A836}">
      <dsp:nvSpPr>
        <dsp:cNvPr id="0" name=""/>
        <dsp:cNvSpPr/>
      </dsp:nvSpPr>
      <dsp:spPr>
        <a:xfrm>
          <a:off x="0" y="3656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Why Management is Important</a:t>
          </a:r>
          <a:endParaRPr lang="en-AU" sz="2100" kern="1200" dirty="0"/>
        </a:p>
      </dsp:txBody>
      <dsp:txXfrm>
        <a:off x="0" y="36560"/>
        <a:ext cx="8229600" cy="503685"/>
      </dsp:txXfrm>
    </dsp:sp>
    <dsp:sp modelId="{71EBB478-6D99-43EF-BFA3-17F9A4F2DFB7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Management Tools</a:t>
          </a:r>
          <a:endParaRPr lang="en-AU" sz="2100" kern="1200" dirty="0"/>
        </a:p>
      </dsp:txBody>
      <dsp:txXfrm>
        <a:off x="0" y="600726"/>
        <a:ext cx="8229600" cy="503685"/>
      </dsp:txXfrm>
    </dsp:sp>
    <dsp:sp modelId="{4EA423B4-FAF5-4B6F-A2D7-D0BFEB641F10}">
      <dsp:nvSpPr>
        <dsp:cNvPr id="0" name=""/>
        <dsp:cNvSpPr/>
      </dsp:nvSpPr>
      <dsp:spPr>
        <a:xfrm>
          <a:off x="0" y="116489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Stages</a:t>
          </a:r>
          <a:endParaRPr lang="en-AU" sz="2100" kern="1200" dirty="0"/>
        </a:p>
      </dsp:txBody>
      <dsp:txXfrm>
        <a:off x="0" y="1164890"/>
        <a:ext cx="8229600" cy="503685"/>
      </dsp:txXfrm>
    </dsp:sp>
    <dsp:sp modelId="{BCF01668-8BB7-42DA-9CAF-729D75AA53C8}">
      <dsp:nvSpPr>
        <dsp:cNvPr id="0" name=""/>
        <dsp:cNvSpPr/>
      </dsp:nvSpPr>
      <dsp:spPr>
        <a:xfrm>
          <a:off x="0" y="1729055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Initiation</a:t>
          </a:r>
          <a:endParaRPr lang="en-AU" sz="2100" kern="1200" dirty="0"/>
        </a:p>
      </dsp:txBody>
      <dsp:txXfrm>
        <a:off x="0" y="1729055"/>
        <a:ext cx="8229600" cy="503685"/>
      </dsp:txXfrm>
    </dsp:sp>
    <dsp:sp modelId="{F2B2A9C2-4D5B-4415-ABE4-2D2458CB70D6}">
      <dsp:nvSpPr>
        <dsp:cNvPr id="0" name=""/>
        <dsp:cNvSpPr/>
      </dsp:nvSpPr>
      <dsp:spPr>
        <a:xfrm>
          <a:off x="0" y="2293220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Planning</a:t>
          </a:r>
          <a:endParaRPr lang="en-AU" sz="2100" kern="1200" dirty="0"/>
        </a:p>
      </dsp:txBody>
      <dsp:txXfrm>
        <a:off x="0" y="2293220"/>
        <a:ext cx="8229600" cy="503685"/>
      </dsp:txXfrm>
    </dsp:sp>
    <dsp:sp modelId="{55EDA18A-9311-4ABA-917F-2E8C38557495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Execution</a:t>
          </a:r>
          <a:endParaRPr lang="en-AU" sz="2100" kern="1200" dirty="0"/>
        </a:p>
      </dsp:txBody>
      <dsp:txXfrm>
        <a:off x="0" y="2857386"/>
        <a:ext cx="8229600" cy="503685"/>
      </dsp:txXfrm>
    </dsp:sp>
    <dsp:sp modelId="{43B49DA9-A040-43FF-BBF9-C3645B46AB41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        Monitoring and controlling</a:t>
          </a:r>
          <a:endParaRPr lang="en-AU" sz="2100" kern="1200" dirty="0"/>
        </a:p>
      </dsp:txBody>
      <dsp:txXfrm>
        <a:off x="0" y="3421551"/>
        <a:ext cx="8229600" cy="503685"/>
      </dsp:txXfrm>
    </dsp:sp>
    <dsp:sp modelId="{240D9961-6892-4B59-8AAD-7772120B4266}">
      <dsp:nvSpPr>
        <dsp:cNvPr id="0" name=""/>
        <dsp:cNvSpPr/>
      </dsp:nvSpPr>
      <dsp:spPr>
        <a:xfrm>
          <a:off x="0" y="3985716"/>
          <a:ext cx="8229600" cy="503685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Grant Management</a:t>
          </a:r>
          <a:endParaRPr lang="en-AU" sz="2100" kern="1200" dirty="0"/>
        </a:p>
      </dsp:txBody>
      <dsp:txXfrm>
        <a:off x="0" y="3985716"/>
        <a:ext cx="8229600" cy="503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8B542-9208-4D5C-898D-72D48CE07D99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51920-F92C-4FD7-BD31-F8090049919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C02E3-6ED8-4F7C-A1C0-2D5E38D1A8C3}" type="slidenum">
              <a:rPr lang="en-AU" smtClean="0"/>
              <a:pPr/>
              <a:t>1</a:t>
            </a:fld>
            <a:endParaRPr lang="en-AU" smtClean="0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defRPr/>
            </a:pPr>
            <a:endParaRPr lang="en-AU" dirty="0" smtClean="0"/>
          </a:p>
          <a:p>
            <a:pPr>
              <a:defRPr/>
            </a:pPr>
            <a:endParaRPr lang="en-AU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BF350-7D5C-40EE-8B8F-9E3E4F3D4FA2}" type="slidenum">
              <a:rPr lang="en-AU" smtClean="0"/>
              <a:pPr/>
              <a:t>4</a:t>
            </a:fld>
            <a:endParaRPr lang="en-AU" smtClean="0"/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A0DC7-F787-4B6D-B69A-D69271F02AF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9F603-292D-4476-BA44-745850C33089}" type="slidenum">
              <a:rPr lang="en-AU" smtClean="0"/>
              <a:pPr/>
              <a:t>27</a:t>
            </a:fld>
            <a:endParaRPr lang="en-AU" smtClean="0"/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EE67-26A4-4684-9E9E-F79C1F2A3B2F}" type="datetimeFigureOut">
              <a:rPr lang="en-AU" smtClean="0"/>
              <a:pPr/>
              <a:t>29/04/2013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C337-7621-46C0-82EB-994892F0727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-7938"/>
            <a:ext cx="9144000" cy="800219"/>
          </a:xfrm>
          <a:prstGeom prst="rect">
            <a:avLst/>
          </a:prstGeom>
          <a:solidFill>
            <a:schemeClr val="tx2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 smtClean="0"/>
          </a:p>
          <a:p>
            <a:pPr>
              <a:spcBef>
                <a:spcPct val="50000"/>
              </a:spcBef>
              <a:defRPr/>
            </a:pPr>
            <a:endParaRPr lang="en-US" sz="400" dirty="0"/>
          </a:p>
        </p:txBody>
      </p:sp>
      <p:sp>
        <p:nvSpPr>
          <p:cNvPr id="23" name=" 3"/>
          <p:cNvSpPr/>
          <p:nvPr/>
        </p:nvSpPr>
        <p:spPr>
          <a:xfrm>
            <a:off x="35497" y="44624"/>
            <a:ext cx="1296144" cy="720080"/>
          </a:xfrm>
          <a:prstGeom prst="swooshArrow">
            <a:avLst>
              <a:gd name="adj1" fmla="val 25000"/>
              <a:gd name="adj2" fmla="val 25000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 prstMaterial="softEdge">
            <a:bevelT/>
            <a:bevelB/>
          </a:sp3d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4" name="Picture 23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38226" y="188640"/>
            <a:ext cx="139827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Categories%20of%20Risk%2020121117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2102991"/>
            <a:ext cx="8458200" cy="1470025"/>
          </a:xfrm>
        </p:spPr>
        <p:txBody>
          <a:bodyPr/>
          <a:lstStyle/>
          <a:p>
            <a:r>
              <a:rPr lang="en-AU" dirty="0" smtClean="0"/>
              <a:t>Planning and Management of </a:t>
            </a:r>
            <a:br>
              <a:rPr lang="en-AU" dirty="0" smtClean="0"/>
            </a:br>
            <a:r>
              <a:rPr lang="en-AU" dirty="0" smtClean="0"/>
              <a:t>Start-ups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err="1" smtClean="0"/>
              <a:t>Ilab</a:t>
            </a:r>
            <a:r>
              <a:rPr lang="en-US" dirty="0" smtClean="0"/>
              <a:t> Germinate Program</a:t>
            </a:r>
          </a:p>
          <a:p>
            <a:endParaRPr lang="en-US" dirty="0" smtClean="0"/>
          </a:p>
          <a:p>
            <a:r>
              <a:rPr lang="en-US" sz="2000" dirty="0" smtClean="0"/>
              <a:t>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April 2013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6048375"/>
          <a:ext cx="2051720" cy="764704"/>
        </p:xfrm>
        <a:graphic>
          <a:graphicData uri="http://schemas.openxmlformats.org/drawingml/2006/table">
            <a:tbl>
              <a:tblPr/>
              <a:tblGrid>
                <a:gridCol w="2051720"/>
              </a:tblGrid>
              <a:tr h="764704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12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Brian Ruddle</a:t>
                      </a:r>
                    </a:p>
                    <a:p>
                      <a:pPr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</a:t>
                      </a:r>
                      <a:r>
                        <a:rPr lang="en-US" sz="900" b="1" spc="-1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07 3716 </a:t>
                      </a:r>
                      <a:r>
                        <a:rPr lang="en-US" sz="9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2977</a:t>
                      </a:r>
                    </a:p>
                    <a:p>
                      <a:pPr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Fax</a:t>
                      </a:r>
                      <a:r>
                        <a:rPr lang="en-US" sz="900" b="1" spc="-1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: 07 3716 </a:t>
                      </a:r>
                      <a:r>
                        <a:rPr lang="en-US" sz="9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2999</a:t>
                      </a:r>
                    </a:p>
                    <a:p>
                      <a:pPr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Mob: 0407 169979</a:t>
                      </a:r>
                    </a:p>
                    <a:p>
                      <a:pPr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 spc="-1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E-mail: brian@rudco.com.au</a:t>
                      </a:r>
                      <a:endParaRPr lang="en-AU" sz="900" spc="-1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Simple Planning Tools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of the objective/s (milestones) and activities</a:t>
            </a:r>
          </a:p>
          <a:p>
            <a:r>
              <a:rPr lang="en-US" dirty="0" smtClean="0"/>
              <a:t>Documentation of the resources</a:t>
            </a:r>
          </a:p>
          <a:p>
            <a:r>
              <a:rPr lang="en-US" dirty="0" smtClean="0"/>
              <a:t>Documentation of activity timeframes</a:t>
            </a:r>
          </a:p>
          <a:p>
            <a:r>
              <a:rPr lang="en-US" dirty="0" smtClean="0"/>
              <a:t>Documentation of the budget</a:t>
            </a:r>
          </a:p>
          <a:p>
            <a:r>
              <a:rPr lang="en-US" dirty="0" smtClean="0"/>
              <a:t>Documentation of risk management</a:t>
            </a:r>
          </a:p>
          <a:p>
            <a:r>
              <a:rPr lang="en-US" dirty="0" smtClean="0"/>
              <a:t>Monitoring process</a:t>
            </a:r>
          </a:p>
          <a:p>
            <a:pPr algn="ctr">
              <a:buFontTx/>
              <a:buNone/>
            </a:pPr>
            <a:r>
              <a:rPr lang="en-US" b="1" dirty="0" smtClean="0"/>
              <a:t>How you execute implementation is up to you!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628775"/>
            <a:ext cx="8424167" cy="496857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AU" dirty="0" smtClean="0"/>
              <a:t>What do you want to achieve and by when? (Aim high)</a:t>
            </a:r>
          </a:p>
          <a:p>
            <a:pPr>
              <a:defRPr/>
            </a:pPr>
            <a:r>
              <a:rPr lang="en-AU" dirty="0" smtClean="0"/>
              <a:t>What is stopping you from achieving your goals and objectives? (real problems – ask ‘what causes that’)</a:t>
            </a:r>
          </a:p>
          <a:p>
            <a:pPr>
              <a:defRPr/>
            </a:pPr>
            <a:r>
              <a:rPr lang="en-AU" dirty="0" smtClean="0"/>
              <a:t>What don’t you know?</a:t>
            </a:r>
          </a:p>
          <a:p>
            <a:pPr>
              <a:defRPr/>
            </a:pPr>
            <a:r>
              <a:rPr lang="en-AU" dirty="0" smtClean="0"/>
              <a:t>Can use strategic planning frameworks:</a:t>
            </a:r>
          </a:p>
          <a:p>
            <a:pPr lvl="1">
              <a:defRPr/>
            </a:pPr>
            <a:r>
              <a:rPr lang="en-AU" dirty="0" smtClean="0"/>
              <a:t>SWOT</a:t>
            </a:r>
          </a:p>
          <a:p>
            <a:pPr lvl="1">
              <a:defRPr/>
            </a:pPr>
            <a:r>
              <a:rPr lang="en-AU" dirty="0" smtClean="0"/>
              <a:t>Porter five forces</a:t>
            </a:r>
          </a:p>
          <a:p>
            <a:pPr lvl="1">
              <a:defRPr/>
            </a:pPr>
            <a:r>
              <a:rPr lang="en-AU" dirty="0" smtClean="0"/>
              <a:t>Delta model etc.</a:t>
            </a:r>
          </a:p>
          <a:p>
            <a:pPr>
              <a:defRPr/>
            </a:pPr>
            <a:r>
              <a:rPr lang="en-AU" dirty="0" smtClean="0"/>
              <a:t>Prioritise the problems or gaps in your knowledge and work out which ones are the most critical to achieving your goals/objectives</a:t>
            </a:r>
          </a:p>
          <a:p>
            <a:pPr>
              <a:buFontTx/>
              <a:buNone/>
              <a:defRPr/>
            </a:pPr>
            <a:endParaRPr lang="en-AU" dirty="0" smtClean="0"/>
          </a:p>
          <a:p>
            <a:pPr algn="ctr">
              <a:buFontTx/>
              <a:buNone/>
              <a:defRPr/>
            </a:pPr>
            <a:r>
              <a:rPr lang="en-AU" b="1" dirty="0" smtClean="0"/>
              <a:t>Can’t solve all problems</a:t>
            </a:r>
          </a:p>
          <a:p>
            <a:pPr>
              <a:buFontTx/>
              <a:buNone/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 don’t know if the market wants ‘Widget 1’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 don’t know how much it will cost to create ‘Widget 1’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 don’t know what the market will pay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 am not sure of the regulatory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 am not sure what competitors are out there and how I am different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Etc.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Planning and Design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68313" y="1484784"/>
            <a:ext cx="8351837" cy="4751387"/>
          </a:xfrm>
        </p:spPr>
        <p:txBody>
          <a:bodyPr>
            <a:noAutofit/>
          </a:bodyPr>
          <a:lstStyle/>
          <a:p>
            <a:r>
              <a:rPr lang="en-AU" sz="2800" dirty="0" smtClean="0"/>
              <a:t>What is your goal (remember to aim high)</a:t>
            </a:r>
          </a:p>
          <a:p>
            <a:r>
              <a:rPr lang="en-AU" sz="2800" dirty="0" smtClean="0"/>
              <a:t>What are your objectives to achieve your goal </a:t>
            </a:r>
          </a:p>
          <a:p>
            <a:r>
              <a:rPr lang="en-AU" sz="2800" dirty="0" smtClean="0"/>
              <a:t>Identify the activities needed to complete the objectives </a:t>
            </a:r>
          </a:p>
          <a:p>
            <a:r>
              <a:rPr lang="en-AU" sz="2800" dirty="0" smtClean="0"/>
              <a:t>Check that the activities occur in a logical sequence</a:t>
            </a:r>
          </a:p>
          <a:p>
            <a:r>
              <a:rPr lang="en-AU" sz="2800" dirty="0" smtClean="0"/>
              <a:t>Estimate the resource requirements for the activities</a:t>
            </a:r>
          </a:p>
          <a:p>
            <a:r>
              <a:rPr lang="en-AU" sz="2800" dirty="0" smtClean="0"/>
              <a:t>Develop the implementation schedule (timing of activities)</a:t>
            </a:r>
          </a:p>
          <a:p>
            <a:r>
              <a:rPr lang="en-AU" sz="2800" dirty="0" smtClean="0"/>
              <a:t>Develop the budget (cost of resources to implement activities)</a:t>
            </a:r>
          </a:p>
          <a:p>
            <a:r>
              <a:rPr lang="en-AU" sz="2800" dirty="0" smtClean="0"/>
              <a:t>Risk planning</a:t>
            </a: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000" dirty="0" smtClean="0"/>
              <a:t>Group Exercise </a:t>
            </a:r>
            <a:r>
              <a:rPr lang="en-AU" sz="4000" dirty="0" smtClean="0"/>
              <a:t>1 – </a:t>
            </a:r>
            <a:r>
              <a:rPr lang="en-AU" sz="4000" dirty="0" smtClean="0"/>
              <a:t>Planning and Design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507288" cy="4608512"/>
          </a:xfrm>
        </p:spPr>
        <p:txBody>
          <a:bodyPr>
            <a:normAutofit/>
          </a:bodyPr>
          <a:lstStyle/>
          <a:p>
            <a:r>
              <a:rPr lang="en-AU" sz="2800" dirty="0" smtClean="0"/>
              <a:t>A problem: I don’t know if the market wants ‘Widget 1’</a:t>
            </a:r>
          </a:p>
          <a:p>
            <a:r>
              <a:rPr lang="en-AU" sz="2800" dirty="0" smtClean="0"/>
              <a:t>What is your objective ? </a:t>
            </a:r>
            <a:r>
              <a:rPr lang="en-AU" sz="2800" i="1" dirty="0" smtClean="0"/>
              <a:t>(To solve the problem)</a:t>
            </a:r>
          </a:p>
          <a:p>
            <a:r>
              <a:rPr lang="en-AU" sz="2800" dirty="0" smtClean="0"/>
              <a:t>What activities do you need to undertake to achieve the objectives? </a:t>
            </a:r>
            <a:r>
              <a:rPr lang="en-AU" sz="2800" i="1" dirty="0" smtClean="0"/>
              <a:t>(If I complete all steps will I achieve my objective)</a:t>
            </a:r>
          </a:p>
          <a:p>
            <a:r>
              <a:rPr lang="en-AU" sz="2800" dirty="0" smtClean="0"/>
              <a:t>What resources are required? </a:t>
            </a:r>
            <a:r>
              <a:rPr lang="en-AU" sz="2800" i="1" dirty="0" smtClean="0"/>
              <a:t>(who, what, where, when)</a:t>
            </a:r>
          </a:p>
          <a:p>
            <a:r>
              <a:rPr lang="en-AU" sz="2800" dirty="0" smtClean="0"/>
              <a:t>What is the cost of those resources?</a:t>
            </a:r>
          </a:p>
          <a:p>
            <a:r>
              <a:rPr lang="en-AU" sz="2800" dirty="0" smtClean="0"/>
              <a:t>When should they </a:t>
            </a:r>
            <a:r>
              <a:rPr lang="en-AU" sz="2800" dirty="0" smtClean="0"/>
              <a:t>occur?</a:t>
            </a:r>
            <a:endParaRPr lang="en-AU" sz="2800" dirty="0" smtClean="0"/>
          </a:p>
          <a:p>
            <a:endParaRPr lang="en-AU" sz="2800" dirty="0" smtClean="0"/>
          </a:p>
          <a:p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Developing a Risk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9938"/>
            <a:ext cx="8229600" cy="1079500"/>
          </a:xfrm>
        </p:spPr>
        <p:txBody>
          <a:bodyPr/>
          <a:lstStyle/>
          <a:p>
            <a:r>
              <a:rPr lang="en-AU" sz="1400" smtClean="0"/>
              <a:t>L – Likelihood 	(5=almost certain, 4=likely, 3=possible, 2=unlikely, 1=rare)</a:t>
            </a:r>
            <a:endParaRPr lang="en-US" sz="1400" smtClean="0"/>
          </a:p>
          <a:p>
            <a:r>
              <a:rPr lang="en-AU" sz="1400" smtClean="0"/>
              <a:t>C- Consequence	(5=severe, 4=major, 3=moderate, 2=minor, 1=negligible)</a:t>
            </a:r>
            <a:endParaRPr lang="en-US" sz="14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2209800"/>
            <a:ext cx="7461250" cy="1939925"/>
            <a:chOff x="-3" y="-3"/>
            <a:chExt cx="4444" cy="12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0"/>
              <a:ext cx="4438" cy="1266"/>
              <a:chOff x="0" y="0"/>
              <a:chExt cx="4438" cy="126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874" cy="518"/>
                <a:chOff x="0" y="0"/>
                <a:chExt cx="874" cy="518"/>
              </a:xfrm>
            </p:grpSpPr>
            <p:sp>
              <p:nvSpPr>
                <p:cNvPr id="2256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8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Risk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7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74" y="0"/>
                <a:ext cx="874" cy="518"/>
                <a:chOff x="874" y="0"/>
                <a:chExt cx="874" cy="518"/>
              </a:xfrm>
            </p:grpSpPr>
            <p:sp>
              <p:nvSpPr>
                <p:cNvPr id="22567" name="Rectangle 10"/>
                <p:cNvSpPr>
                  <a:spLocks noChangeArrowheads="1"/>
                </p:cNvSpPr>
                <p:nvPr/>
              </p:nvSpPr>
              <p:spPr bwMode="auto">
                <a:xfrm>
                  <a:off x="917" y="0"/>
                  <a:ext cx="788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Impact if Risk Occurs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8" name="Rectangle 11"/>
                <p:cNvSpPr>
                  <a:spLocks noChangeArrowheads="1"/>
                </p:cNvSpPr>
                <p:nvPr/>
              </p:nvSpPr>
              <p:spPr bwMode="auto">
                <a:xfrm>
                  <a:off x="874" y="0"/>
                  <a:ext cx="87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748" y="0"/>
                <a:ext cx="392" cy="518"/>
                <a:chOff x="1748" y="0"/>
                <a:chExt cx="392" cy="518"/>
              </a:xfrm>
            </p:grpSpPr>
            <p:sp>
              <p:nvSpPr>
                <p:cNvPr id="2256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91" y="0"/>
                  <a:ext cx="306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L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1748" y="0"/>
                  <a:ext cx="39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2140" y="0"/>
                <a:ext cx="366" cy="518"/>
                <a:chOff x="2140" y="0"/>
                <a:chExt cx="366" cy="518"/>
              </a:xfrm>
            </p:grpSpPr>
            <p:sp>
              <p:nvSpPr>
                <p:cNvPr id="22563" name="Rectangle 16"/>
                <p:cNvSpPr>
                  <a:spLocks noChangeArrowheads="1"/>
                </p:cNvSpPr>
                <p:nvPr/>
              </p:nvSpPr>
              <p:spPr bwMode="auto">
                <a:xfrm>
                  <a:off x="2183" y="0"/>
                  <a:ext cx="28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C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4" name="Rectangle 17"/>
                <p:cNvSpPr>
                  <a:spLocks noChangeArrowheads="1"/>
                </p:cNvSpPr>
                <p:nvPr/>
              </p:nvSpPr>
              <p:spPr bwMode="auto">
                <a:xfrm>
                  <a:off x="2140" y="0"/>
                  <a:ext cx="3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506" y="0"/>
                <a:ext cx="966" cy="518"/>
                <a:chOff x="2506" y="0"/>
                <a:chExt cx="966" cy="518"/>
              </a:xfrm>
            </p:grpSpPr>
            <p:sp>
              <p:nvSpPr>
                <p:cNvPr id="22561" name="Rectangle 19"/>
                <p:cNvSpPr>
                  <a:spLocks noChangeArrowheads="1"/>
                </p:cNvSpPr>
                <p:nvPr/>
              </p:nvSpPr>
              <p:spPr bwMode="auto">
                <a:xfrm>
                  <a:off x="2549" y="0"/>
                  <a:ext cx="88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Risk Management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2" name="Rectangle 20"/>
                <p:cNvSpPr>
                  <a:spLocks noChangeArrowheads="1"/>
                </p:cNvSpPr>
                <p:nvPr/>
              </p:nvSpPr>
              <p:spPr bwMode="auto">
                <a:xfrm>
                  <a:off x="2506" y="0"/>
                  <a:ext cx="9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3472" y="0"/>
                <a:ext cx="966" cy="518"/>
                <a:chOff x="3472" y="0"/>
                <a:chExt cx="966" cy="518"/>
              </a:xfrm>
            </p:grpSpPr>
            <p:sp>
              <p:nvSpPr>
                <p:cNvPr id="22559" name="Rectangle 22"/>
                <p:cNvSpPr>
                  <a:spLocks noChangeArrowheads="1"/>
                </p:cNvSpPr>
                <p:nvPr/>
              </p:nvSpPr>
              <p:spPr bwMode="auto">
                <a:xfrm>
                  <a:off x="3515" y="0"/>
                  <a:ext cx="880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AU" sz="1400" b="1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Responsibility / Timing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0" name="Rectangle 23"/>
                <p:cNvSpPr>
                  <a:spLocks noChangeArrowheads="1"/>
                </p:cNvSpPr>
                <p:nvPr/>
              </p:nvSpPr>
              <p:spPr bwMode="auto">
                <a:xfrm>
                  <a:off x="3472" y="0"/>
                  <a:ext cx="9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0" y="518"/>
                <a:ext cx="874" cy="748"/>
                <a:chOff x="0" y="518"/>
                <a:chExt cx="874" cy="748"/>
              </a:xfrm>
            </p:grpSpPr>
            <p:sp>
              <p:nvSpPr>
                <p:cNvPr id="2255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788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AU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r>
                    <a:rPr lang="en-AU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r>
                    <a:rPr lang="en-AU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  <a:endParaRPr lang="en-US" sz="140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eaLnBrk="0" hangingPunct="0"/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874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74" y="518"/>
                <a:ext cx="874" cy="748"/>
                <a:chOff x="874" y="518"/>
                <a:chExt cx="874" cy="748"/>
              </a:xfrm>
            </p:grpSpPr>
            <p:sp>
              <p:nvSpPr>
                <p:cNvPr id="22555" name="Rectangle 28"/>
                <p:cNvSpPr>
                  <a:spLocks noChangeArrowheads="1"/>
                </p:cNvSpPr>
                <p:nvPr/>
              </p:nvSpPr>
              <p:spPr bwMode="auto">
                <a:xfrm>
                  <a:off x="917" y="518"/>
                  <a:ext cx="788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6" name="Rectangle 29"/>
                <p:cNvSpPr>
                  <a:spLocks noChangeArrowheads="1"/>
                </p:cNvSpPr>
                <p:nvPr/>
              </p:nvSpPr>
              <p:spPr bwMode="auto">
                <a:xfrm>
                  <a:off x="874" y="518"/>
                  <a:ext cx="874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1748" y="518"/>
                <a:ext cx="392" cy="748"/>
                <a:chOff x="1748" y="518"/>
                <a:chExt cx="392" cy="748"/>
              </a:xfrm>
            </p:grpSpPr>
            <p:sp>
              <p:nvSpPr>
                <p:cNvPr id="22553" name="Rectangle 31"/>
                <p:cNvSpPr>
                  <a:spLocks noChangeArrowheads="1"/>
                </p:cNvSpPr>
                <p:nvPr/>
              </p:nvSpPr>
              <p:spPr bwMode="auto">
                <a:xfrm>
                  <a:off x="1791" y="518"/>
                  <a:ext cx="306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4" name="Rectangle 32"/>
                <p:cNvSpPr>
                  <a:spLocks noChangeArrowheads="1"/>
                </p:cNvSpPr>
                <p:nvPr/>
              </p:nvSpPr>
              <p:spPr bwMode="auto">
                <a:xfrm>
                  <a:off x="1748" y="518"/>
                  <a:ext cx="392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2140" y="518"/>
                <a:ext cx="366" cy="748"/>
                <a:chOff x="2140" y="518"/>
                <a:chExt cx="366" cy="748"/>
              </a:xfrm>
            </p:grpSpPr>
            <p:sp>
              <p:nvSpPr>
                <p:cNvPr id="22551" name="Rectangle 34"/>
                <p:cNvSpPr>
                  <a:spLocks noChangeArrowheads="1"/>
                </p:cNvSpPr>
                <p:nvPr/>
              </p:nvSpPr>
              <p:spPr bwMode="auto">
                <a:xfrm>
                  <a:off x="2183" y="518"/>
                  <a:ext cx="28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2" name="Rectangle 35"/>
                <p:cNvSpPr>
                  <a:spLocks noChangeArrowheads="1"/>
                </p:cNvSpPr>
                <p:nvPr/>
              </p:nvSpPr>
              <p:spPr bwMode="auto">
                <a:xfrm>
                  <a:off x="2140" y="518"/>
                  <a:ext cx="36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2506" y="518"/>
                <a:ext cx="966" cy="748"/>
                <a:chOff x="2506" y="518"/>
                <a:chExt cx="966" cy="748"/>
              </a:xfrm>
            </p:grpSpPr>
            <p:sp>
              <p:nvSpPr>
                <p:cNvPr id="225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549" y="518"/>
                  <a:ext cx="88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0" name="Rectangle 38"/>
                <p:cNvSpPr>
                  <a:spLocks noChangeArrowheads="1"/>
                </p:cNvSpPr>
                <p:nvPr/>
              </p:nvSpPr>
              <p:spPr bwMode="auto">
                <a:xfrm>
                  <a:off x="2506" y="518"/>
                  <a:ext cx="96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>
                <a:off x="3472" y="518"/>
                <a:ext cx="966" cy="748"/>
                <a:chOff x="3472" y="518"/>
                <a:chExt cx="966" cy="748"/>
              </a:xfrm>
            </p:grpSpPr>
            <p:sp>
              <p:nvSpPr>
                <p:cNvPr id="22547" name="Rectangle 40"/>
                <p:cNvSpPr>
                  <a:spLocks noChangeArrowheads="1"/>
                </p:cNvSpPr>
                <p:nvPr/>
              </p:nvSpPr>
              <p:spPr bwMode="auto">
                <a:xfrm>
                  <a:off x="3515" y="518"/>
                  <a:ext cx="880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400">
                      <a:latin typeface="Arial Unicode MS" pitchFamily="34" charset="-128"/>
                      <a:ea typeface="Arial Unicode MS" pitchFamily="34" charset="-128"/>
                      <a:cs typeface="Arial Unicode MS" pitchFamily="34" charset="-128"/>
                    </a:rPr>
                    <a:t> </a:t>
                  </a:r>
                </a:p>
                <a:p>
                  <a:pPr eaLnBrk="0" hangingPunct="0"/>
                  <a:endParaRPr 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48" name="Rectangle 41"/>
                <p:cNvSpPr>
                  <a:spLocks noChangeArrowheads="1"/>
                </p:cNvSpPr>
                <p:nvPr/>
              </p:nvSpPr>
              <p:spPr bwMode="auto">
                <a:xfrm>
                  <a:off x="3472" y="518"/>
                  <a:ext cx="966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</p:grpSp>
        <p:sp>
          <p:nvSpPr>
            <p:cNvPr id="22534" name="Rectangle 42"/>
            <p:cNvSpPr>
              <a:spLocks noChangeArrowheads="1"/>
            </p:cNvSpPr>
            <p:nvPr/>
          </p:nvSpPr>
          <p:spPr bwMode="auto">
            <a:xfrm>
              <a:off x="-3" y="-3"/>
              <a:ext cx="4444" cy="1272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srgbClr val="00B050">
                  <a:alpha val="4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20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Group Exercise 2 - Risks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hlinkClick r:id="rId2" action="ppaction://hlinkfile"/>
              </a:rPr>
              <a:t>Review risk categories</a:t>
            </a:r>
            <a:endParaRPr lang="en-AU" dirty="0" smtClean="0"/>
          </a:p>
          <a:p>
            <a:r>
              <a:rPr lang="en-AU" dirty="0" smtClean="0"/>
              <a:t>Thinking of your entire venture:</a:t>
            </a:r>
          </a:p>
          <a:p>
            <a:pPr lvl="1"/>
            <a:r>
              <a:rPr lang="en-AU" dirty="0" smtClean="0"/>
              <a:t>Mark the risk categories that could stop you achieving one of your objectives</a:t>
            </a:r>
          </a:p>
          <a:p>
            <a:pPr lvl="1">
              <a:buNone/>
            </a:pPr>
            <a:endParaRPr lang="en-AU" dirty="0" smtClean="0"/>
          </a:p>
          <a:p>
            <a:pPr lvl="1"/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Executing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 smtClean="0"/>
              <a:t>The Manager (project leader):</a:t>
            </a:r>
          </a:p>
          <a:p>
            <a:pPr lvl="1">
              <a:defRPr/>
            </a:pPr>
            <a:r>
              <a:rPr lang="en-AU" dirty="0" smtClean="0"/>
              <a:t>the person accountable for accomplishing one or more objectives</a:t>
            </a:r>
          </a:p>
          <a:p>
            <a:pPr lvl="1">
              <a:defRPr/>
            </a:pPr>
            <a:r>
              <a:rPr lang="en-AU" dirty="0" smtClean="0"/>
              <a:t>managing the triple constraint for projects, which is cost, time and scope</a:t>
            </a:r>
          </a:p>
          <a:p>
            <a:pPr>
              <a:defRPr/>
            </a:pPr>
            <a:r>
              <a:rPr lang="en-AU" dirty="0" smtClean="0"/>
              <a:t>Communication</a:t>
            </a:r>
          </a:p>
          <a:p>
            <a:pPr>
              <a:defRPr/>
            </a:pPr>
            <a:r>
              <a:rPr lang="en-AU" dirty="0" smtClean="0"/>
              <a:t>Team management</a:t>
            </a:r>
          </a:p>
          <a:p>
            <a:pPr>
              <a:defRPr/>
            </a:pPr>
            <a:r>
              <a:rPr lang="en-AU" dirty="0" smtClean="0"/>
              <a:t>Managing the unexpected</a:t>
            </a:r>
          </a:p>
          <a:p>
            <a:pPr>
              <a:defRPr/>
            </a:pPr>
            <a:r>
              <a:rPr lang="en-AU" dirty="0" smtClean="0"/>
              <a:t>Reporting on outputs and outcomes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Monitoring and Controlling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AU" dirty="0" smtClean="0"/>
              <a:t>Assessing the status of the activities (</a:t>
            </a:r>
            <a:r>
              <a:rPr lang="en-AU" i="1" dirty="0" smtClean="0"/>
              <a:t>Where are we</a:t>
            </a:r>
            <a:r>
              <a:rPr lang="en-AU" dirty="0" smtClean="0"/>
              <a:t>)</a:t>
            </a:r>
          </a:p>
          <a:p>
            <a:pPr>
              <a:defRPr/>
            </a:pPr>
            <a:r>
              <a:rPr lang="en-AU" dirty="0" smtClean="0"/>
              <a:t>Monitoring the variables (cost, effort, scope, etc.) against the implementation plan (</a:t>
            </a:r>
            <a:r>
              <a:rPr lang="en-AU" i="1" dirty="0" smtClean="0"/>
              <a:t>Where we should be</a:t>
            </a:r>
            <a:r>
              <a:rPr lang="en-AU" dirty="0" smtClean="0"/>
              <a:t>)</a:t>
            </a:r>
          </a:p>
          <a:p>
            <a:pPr>
              <a:defRPr/>
            </a:pPr>
            <a:r>
              <a:rPr lang="en-AU" dirty="0" smtClean="0"/>
              <a:t>Identify corrective actions to address issues and risks (</a:t>
            </a:r>
            <a:r>
              <a:rPr lang="en-AU" i="1" dirty="0" smtClean="0"/>
              <a:t>How can we get on track again</a:t>
            </a:r>
            <a:r>
              <a:rPr lang="en-AU" dirty="0" smtClean="0"/>
              <a:t>)</a:t>
            </a:r>
          </a:p>
          <a:p>
            <a:pPr>
              <a:defRPr/>
            </a:pPr>
            <a:r>
              <a:rPr lang="en-AU" dirty="0" smtClean="0"/>
              <a:t>Be Flexible</a:t>
            </a:r>
          </a:p>
          <a:p>
            <a:pPr>
              <a:buFontTx/>
              <a:buNone/>
              <a:defRPr/>
            </a:pPr>
            <a:endParaRPr lang="en-AU" dirty="0" smtClean="0"/>
          </a:p>
          <a:p>
            <a:pPr algn="ctr">
              <a:buFontTx/>
              <a:buNone/>
              <a:defRPr/>
            </a:pPr>
            <a:r>
              <a:rPr lang="en-AU" b="1" dirty="0" smtClean="0"/>
              <a:t>Don’t lose sight of the end goal!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Monitoring Framework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252" y="1735138"/>
            <a:ext cx="8470708" cy="457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Monitoring Tips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Keep it simple</a:t>
            </a:r>
          </a:p>
          <a:p>
            <a:r>
              <a:rPr lang="en-AU" sz="2800" dirty="0" smtClean="0"/>
              <a:t>Recognise road blocks early</a:t>
            </a:r>
          </a:p>
          <a:p>
            <a:r>
              <a:rPr lang="en-AU" sz="2800" dirty="0" smtClean="0"/>
              <a:t>Keep refocussing:</a:t>
            </a:r>
          </a:p>
          <a:p>
            <a:pPr lvl="1"/>
            <a:r>
              <a:rPr lang="en-AU" sz="2400" dirty="0" smtClean="0"/>
              <a:t>Is the objective still important</a:t>
            </a:r>
          </a:p>
          <a:p>
            <a:pPr lvl="1"/>
            <a:r>
              <a:rPr lang="en-AU" sz="2400" dirty="0" smtClean="0"/>
              <a:t>Is the activity still important</a:t>
            </a:r>
          </a:p>
          <a:p>
            <a:pPr lvl="1"/>
            <a:r>
              <a:rPr lang="en-AU" sz="2400" dirty="0" smtClean="0"/>
              <a:t>Does a risk need to be dealt with now</a:t>
            </a:r>
          </a:p>
          <a:p>
            <a:r>
              <a:rPr lang="en-AU" sz="2800" dirty="0" smtClean="0"/>
              <a:t>Don’t be afraid to keep timelines tight </a:t>
            </a:r>
          </a:p>
          <a:p>
            <a:pPr lvl="1"/>
            <a:r>
              <a:rPr lang="en-AU" sz="2400" dirty="0" smtClean="0"/>
              <a:t>Parkinson's Law (Work expands so as to fill the time available for its completion)</a:t>
            </a:r>
          </a:p>
          <a:p>
            <a:r>
              <a:rPr lang="en-AU" sz="2800" dirty="0" smtClean="0"/>
              <a:t>Resource burn - $ and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Grant Projects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>
            <a:normAutofit lnSpcReduction="10000"/>
          </a:bodyPr>
          <a:lstStyle/>
          <a:p>
            <a:r>
              <a:rPr lang="en-AU" smtClean="0"/>
              <a:t>Same process applies:</a:t>
            </a:r>
          </a:p>
          <a:p>
            <a:pPr lvl="1"/>
            <a:r>
              <a:rPr lang="en-AU" smtClean="0"/>
              <a:t>Objectives (milestones)</a:t>
            </a:r>
          </a:p>
          <a:p>
            <a:pPr lvl="1"/>
            <a:r>
              <a:rPr lang="en-AU" smtClean="0"/>
              <a:t>Activities to achieve objectives</a:t>
            </a:r>
          </a:p>
          <a:p>
            <a:pPr lvl="1"/>
            <a:r>
              <a:rPr lang="en-AU" smtClean="0"/>
              <a:t>Resources to achieve activities</a:t>
            </a:r>
          </a:p>
          <a:p>
            <a:pPr lvl="1"/>
            <a:r>
              <a:rPr lang="en-AU" smtClean="0"/>
              <a:t>Timeline</a:t>
            </a:r>
          </a:p>
          <a:p>
            <a:pPr lvl="1"/>
            <a:r>
              <a:rPr lang="en-AU" smtClean="0"/>
              <a:t>Budget</a:t>
            </a:r>
          </a:p>
          <a:p>
            <a:pPr lvl="1"/>
            <a:r>
              <a:rPr lang="en-AU" smtClean="0"/>
              <a:t>Monitoring and reporting</a:t>
            </a:r>
          </a:p>
          <a:p>
            <a:pPr lvl="1">
              <a:buFontTx/>
              <a:buNone/>
            </a:pPr>
            <a:endParaRPr lang="en-AU" smtClean="0"/>
          </a:p>
          <a:p>
            <a:pPr lvl="1" algn="ctr">
              <a:buFontTx/>
              <a:buNone/>
            </a:pPr>
            <a:r>
              <a:rPr lang="en-AU" b="1" smtClean="0"/>
              <a:t>Turning inputs to outputs to outcomes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Information Sources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smtClean="0"/>
              <a:t>http://frrl.wordpress.com/2009/09/19/accidental-entrepreneurs-the-evolution-of-a-small-business/</a:t>
            </a:r>
          </a:p>
          <a:p>
            <a:r>
              <a:rPr lang="en-AU" sz="2400" smtClean="0"/>
              <a:t>http://en.wikipedia.org/wiki/Project_management</a:t>
            </a:r>
          </a:p>
          <a:p>
            <a:r>
              <a:rPr lang="en-AU" sz="2400" u="sng" smtClean="0"/>
              <a:t>http://www.smallbiz.nsw.gov.au/start/legalcompliance/riskmanagement/categories/Pages/default.aspx</a:t>
            </a:r>
          </a:p>
          <a:p>
            <a:r>
              <a:rPr lang="en-AU" sz="2400" smtClean="0"/>
              <a:t>http://en.wikipedia.org/wiki/Comparison_of_project-management_software</a:t>
            </a:r>
          </a:p>
          <a:p>
            <a:endParaRPr lang="en-AU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Management Styles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AU" smtClean="0"/>
              <a:t>Differ based on operation needs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AU" smtClean="0"/>
              <a:t>Early Stage Operations – uncertain, require flexibility, need responsiveness, few resources, high risk</a:t>
            </a:r>
          </a:p>
          <a:p>
            <a:pPr marL="342900" lvl="1" indent="-342900">
              <a:buFont typeface="Arial" charset="0"/>
              <a:buChar char="•"/>
            </a:pPr>
            <a:r>
              <a:rPr lang="en-AU" smtClean="0"/>
              <a:t>Mature Operations - repetitive, permanent, or semi-permanent functional activities to produce products or services</a:t>
            </a:r>
          </a:p>
          <a:p>
            <a:pPr marL="342900" lvl="1" indent="-342900">
              <a:buFontTx/>
              <a:buNone/>
            </a:pPr>
            <a:endParaRPr lang="en-AU" smtClean="0"/>
          </a:p>
          <a:p>
            <a:pPr marL="342900" lvl="1" indent="-342900" algn="ctr">
              <a:buFontTx/>
              <a:buNone/>
            </a:pPr>
            <a:r>
              <a:rPr lang="en-AU" b="1" smtClean="0"/>
              <a:t>The management of these two systems is often quite different.</a:t>
            </a:r>
          </a:p>
          <a:p>
            <a:pPr>
              <a:buFontTx/>
              <a:buNone/>
            </a:pP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Management Skills at Different Stages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438" y="1700213"/>
            <a:ext cx="8964612" cy="4176712"/>
            <a:chOff x="179512" y="1700808"/>
            <a:chExt cx="8964488" cy="4176464"/>
          </a:xfrm>
        </p:grpSpPr>
        <p:pic>
          <p:nvPicPr>
            <p:cNvPr id="7172" name="Picture 4" descr="http://frrl.files.wordpress.com/2009/09/smallbizevolution_characteristics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4231" y="1700808"/>
              <a:ext cx="8929769" cy="3960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" name="TextBox 4"/>
            <p:cNvSpPr txBox="1">
              <a:spLocks noChangeArrowheads="1"/>
            </p:cNvSpPr>
            <p:nvPr/>
          </p:nvSpPr>
          <p:spPr bwMode="auto">
            <a:xfrm>
              <a:off x="179512" y="5615662"/>
              <a:ext cx="748883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AU" sz="1100"/>
                <a:t>http://frrl.wordpress.com/2009/09/19/accidental-entrepreneurs-the-evolution-of-a-small-business/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Importance of Project Approach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499992" y="2061270"/>
          <a:ext cx="4392488" cy="388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971550" y="1628775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2400" b="1"/>
              <a:t>Early Stages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5580063" y="1628775"/>
            <a:ext cx="2305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sz="2400" b="1"/>
              <a:t>Later Stages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0" y="2060848"/>
          <a:ext cx="4392488" cy="388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Management Challenges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To identify the real problems and alternate solutions </a:t>
            </a:r>
          </a:p>
          <a:p>
            <a:r>
              <a:rPr lang="en-AU" dirty="0" smtClean="0"/>
              <a:t>To ‘solve’ the problem in a complex and changing environment</a:t>
            </a:r>
          </a:p>
          <a:p>
            <a:r>
              <a:rPr lang="en-AU" dirty="0" smtClean="0"/>
              <a:t>To achieve the desired outcomes in a resource poor environment:</a:t>
            </a:r>
          </a:p>
          <a:p>
            <a:pPr lvl="1"/>
            <a:r>
              <a:rPr lang="en-AU" dirty="0" smtClean="0"/>
              <a:t>Personnel</a:t>
            </a:r>
          </a:p>
          <a:p>
            <a:pPr lvl="1"/>
            <a:r>
              <a:rPr lang="en-AU" dirty="0" smtClean="0"/>
              <a:t>$</a:t>
            </a:r>
          </a:p>
          <a:p>
            <a:pPr lvl="1"/>
            <a:r>
              <a:rPr lang="en-AU" dirty="0" smtClean="0"/>
              <a:t>Time</a:t>
            </a:r>
          </a:p>
          <a:p>
            <a:r>
              <a:rPr lang="en-AU" dirty="0" smtClean="0"/>
              <a:t>Planning and management should not stifle creativity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Presentation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8313" y="17732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smtClean="0"/>
              <a:t>Planning and Management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00212"/>
            <a:ext cx="8569200" cy="51577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AU" dirty="0" smtClean="0"/>
              <a:t>Collaborative software</a:t>
            </a:r>
          </a:p>
          <a:p>
            <a:pPr>
              <a:defRPr/>
            </a:pPr>
            <a:r>
              <a:rPr lang="en-AU" dirty="0" smtClean="0"/>
              <a:t>Issue tracking system</a:t>
            </a:r>
          </a:p>
          <a:p>
            <a:pPr>
              <a:defRPr/>
            </a:pPr>
            <a:r>
              <a:rPr lang="en-AU" dirty="0" smtClean="0"/>
              <a:t>Scheduling</a:t>
            </a:r>
          </a:p>
          <a:p>
            <a:pPr>
              <a:defRPr/>
            </a:pPr>
            <a:r>
              <a:rPr lang="en-AU" dirty="0" smtClean="0"/>
              <a:t>Project Portfolio Management</a:t>
            </a:r>
          </a:p>
          <a:p>
            <a:pPr>
              <a:defRPr/>
            </a:pPr>
            <a:r>
              <a:rPr lang="en-AU" dirty="0" smtClean="0"/>
              <a:t>Resource Management</a:t>
            </a:r>
          </a:p>
          <a:p>
            <a:pPr>
              <a:defRPr/>
            </a:pPr>
            <a:r>
              <a:rPr lang="en-AU" dirty="0" smtClean="0"/>
              <a:t>Document Management</a:t>
            </a:r>
          </a:p>
          <a:p>
            <a:pPr>
              <a:defRPr/>
            </a:pPr>
            <a:r>
              <a:rPr lang="en-AU" dirty="0" smtClean="0"/>
              <a:t>Workflow system</a:t>
            </a:r>
          </a:p>
          <a:p>
            <a:pPr>
              <a:defRPr/>
            </a:pPr>
            <a:r>
              <a:rPr lang="en-AU" dirty="0" smtClean="0"/>
              <a:t>Reporting and Analyses</a:t>
            </a:r>
          </a:p>
          <a:p>
            <a:pPr>
              <a:buFontTx/>
              <a:buNone/>
              <a:defRPr/>
            </a:pPr>
            <a:endParaRPr lang="en-AU" dirty="0" smtClean="0"/>
          </a:p>
          <a:p>
            <a:pPr algn="ctr">
              <a:buFontTx/>
              <a:buNone/>
              <a:defRPr/>
            </a:pPr>
            <a:r>
              <a:rPr lang="en-AU" b="1" dirty="0" smtClean="0"/>
              <a:t>Look for software that is used in your industry</a:t>
            </a:r>
          </a:p>
          <a:p>
            <a:pPr algn="ctr">
              <a:buFontTx/>
              <a:buNone/>
              <a:defRPr/>
            </a:pPr>
            <a:endParaRPr lang="en-AU" b="1" dirty="0" smtClean="0"/>
          </a:p>
          <a:p>
            <a:pPr algn="ctr">
              <a:buFontTx/>
              <a:buNone/>
              <a:defRPr/>
            </a:pPr>
            <a:r>
              <a:rPr lang="en-AU" b="1" dirty="0" smtClean="0"/>
              <a:t>Make sure it is working for you and you are not working for it!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15929"/>
            <a:ext cx="8112417" cy="576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3568" y="6453336"/>
            <a:ext cx="4620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 smtClean="0"/>
              <a:t>http://en.wikipedia.org/wiki/Comparison_of_project_management_software</a:t>
            </a:r>
            <a:endParaRPr lang="en-AU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dco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Rudco Presentation Template</Template>
  <TotalTime>133</TotalTime>
  <Words>934</Words>
  <Application>Microsoft Office PowerPoint</Application>
  <PresentationFormat>On-screen Show (4:3)</PresentationFormat>
  <Paragraphs>221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Rudco Presentation Template</vt:lpstr>
      <vt:lpstr>Planning and Management of  Start-ups</vt:lpstr>
      <vt:lpstr>Presentation Outline</vt:lpstr>
      <vt:lpstr>Management Styles </vt:lpstr>
      <vt:lpstr>Management Skills at Different Stages</vt:lpstr>
      <vt:lpstr>Importance of Project Approach</vt:lpstr>
      <vt:lpstr>Management Challenges</vt:lpstr>
      <vt:lpstr>Presentation Outline</vt:lpstr>
      <vt:lpstr>Planning and Management Software</vt:lpstr>
      <vt:lpstr>Slide 9</vt:lpstr>
      <vt:lpstr>Simple Planning Tools</vt:lpstr>
      <vt:lpstr>Presentation Outline</vt:lpstr>
      <vt:lpstr>Initiation</vt:lpstr>
      <vt:lpstr>Example</vt:lpstr>
      <vt:lpstr>Presentation Outline</vt:lpstr>
      <vt:lpstr>Planning and Design</vt:lpstr>
      <vt:lpstr>Group Exercise 1 – Planning and Design</vt:lpstr>
      <vt:lpstr>Developing a Risk Matrix</vt:lpstr>
      <vt:lpstr>Group Exercise 2 - Risks</vt:lpstr>
      <vt:lpstr>Presentation Outline</vt:lpstr>
      <vt:lpstr>Executing</vt:lpstr>
      <vt:lpstr>Presentation Outline</vt:lpstr>
      <vt:lpstr>Monitoring and Controlling</vt:lpstr>
      <vt:lpstr>Monitoring Framework</vt:lpstr>
      <vt:lpstr>Monitoring Tips </vt:lpstr>
      <vt:lpstr>Presentation Outline</vt:lpstr>
      <vt:lpstr>Grant Projects</vt:lpstr>
      <vt:lpstr>Information 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and Management of  Start-ups</dc:title>
  <dc:creator>Ruddle</dc:creator>
  <cp:lastModifiedBy>Ruddle</cp:lastModifiedBy>
  <cp:revision>7</cp:revision>
  <dcterms:created xsi:type="dcterms:W3CDTF">2012-11-15T19:47:25Z</dcterms:created>
  <dcterms:modified xsi:type="dcterms:W3CDTF">2013-04-29T05:56:34Z</dcterms:modified>
</cp:coreProperties>
</file>