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7" r:id="rId2"/>
    <p:sldId id="303" r:id="rId3"/>
    <p:sldId id="302" r:id="rId4"/>
    <p:sldId id="298" r:id="rId5"/>
    <p:sldId id="299" r:id="rId6"/>
    <p:sldId id="300" r:id="rId7"/>
    <p:sldId id="301" r:id="rId8"/>
    <p:sldId id="304" r:id="rId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9" autoAdjust="0"/>
    <p:restoredTop sz="86403" autoAdjust="0"/>
  </p:normalViewPr>
  <p:slideViewPr>
    <p:cSldViewPr>
      <p:cViewPr varScale="1">
        <p:scale>
          <a:sx n="75" d="100"/>
          <a:sy n="75" d="100"/>
        </p:scale>
        <p:origin x="-11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6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1E4528D-32F4-43DB-B234-52A87D95C292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4ECFBDC-425A-42D0-91F2-8A2A2653351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27182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1C8EC20-8B31-45FF-AF26-751A8B47EEA3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9F7E2E5-3142-4908-8459-F76930FBD5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09781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6</a:t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mtClean="0"/>
              <a:t>Visit webpage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7E2E5-3142-4908-8459-F76930FBD57C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4B97-B12C-4B6C-BF3D-B7D2ECE7768D}" type="datetimeFigureOut">
              <a:rPr lang="en-AU" smtClean="0"/>
              <a:pPr/>
              <a:t>1/05/2014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E73D-132D-44F2-9F3F-1E598715766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5" descr="header_page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27384"/>
            <a:ext cx="9144000" cy="69040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2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Word_Document3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7544" y="1789366"/>
            <a:ext cx="8136904" cy="277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2696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5400" b="1" dirty="0" smtClean="0" bmk="">
                <a:solidFill>
                  <a:srgbClr val="92D050"/>
                </a:solidFill>
                <a:ea typeface="Times New Roman" pitchFamily="18" charset="0"/>
                <a:cs typeface="Arial" pitchFamily="34" charset="0"/>
              </a:rPr>
              <a:t>Welcome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5400" b="1" dirty="0" smtClean="0" bmk="">
                <a:solidFill>
                  <a:srgbClr val="92D050"/>
                </a:solidFill>
                <a:ea typeface="Times New Roman" pitchFamily="18" charset="0"/>
                <a:cs typeface="Arial" pitchFamily="34" charset="0"/>
              </a:rPr>
              <a:t>Germinate </a:t>
            </a:r>
            <a:r>
              <a:rPr lang="en-AU" sz="5400" b="1" dirty="0" err="1" smtClean="0" bmk="">
                <a:solidFill>
                  <a:srgbClr val="92D050"/>
                </a:solidFill>
                <a:ea typeface="Times New Roman" pitchFamily="18" charset="0"/>
                <a:cs typeface="Arial" pitchFamily="34" charset="0"/>
              </a:rPr>
              <a:t>Bootcamp</a:t>
            </a:r>
            <a:endParaRPr lang="en-AU" sz="5400" b="1" dirty="0" smtClean="0" bmk="">
              <a:solidFill>
                <a:srgbClr val="92D050"/>
              </a:solidFill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5400" b="1" dirty="0" smtClean="0" bmk="">
                <a:solidFill>
                  <a:srgbClr val="92D050"/>
                </a:solidFill>
                <a:ea typeface="Times New Roman" pitchFamily="18" charset="0"/>
                <a:cs typeface="Arial" pitchFamily="34" charset="0"/>
              </a:rPr>
              <a:t>May 2014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5589240"/>
            <a:ext cx="3966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Bernie Woodcroft, ilab Program Director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2</a:t>
            </a:r>
            <a:r>
              <a:rPr lang="en-AU" baseline="30000" dirty="0" smtClean="0">
                <a:solidFill>
                  <a:schemeClr val="bg1"/>
                </a:solidFill>
              </a:rPr>
              <a:t>nd</a:t>
            </a:r>
            <a:r>
              <a:rPr lang="en-AU" dirty="0" smtClean="0">
                <a:solidFill>
                  <a:schemeClr val="bg1"/>
                </a:solidFill>
              </a:rPr>
              <a:t> May to 4</a:t>
            </a:r>
            <a:r>
              <a:rPr lang="en-AU" baseline="30000" dirty="0" smtClean="0">
                <a:solidFill>
                  <a:schemeClr val="bg1"/>
                </a:solidFill>
              </a:rPr>
              <a:t>th</a:t>
            </a:r>
            <a:r>
              <a:rPr lang="en-AU" dirty="0" smtClean="0">
                <a:solidFill>
                  <a:schemeClr val="bg1"/>
                </a:solidFill>
              </a:rPr>
              <a:t> May 2014 </a:t>
            </a:r>
            <a:endParaRPr lang="en-A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r" eaLnBrk="0" fontAlgn="base" hangingPunct="0">
              <a:spcAft>
                <a:spcPct val="0"/>
              </a:spcAft>
            </a:pPr>
            <a:r>
              <a:rPr lang="en-AU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Ilab 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584" y="1772816"/>
            <a:ext cx="7859216" cy="4608512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About ilab and UniQuest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Ilab Team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Bernie</a:t>
            </a:r>
            <a:r>
              <a:rPr lang="en-AU" baseline="0" dirty="0" smtClean="0">
                <a:solidFill>
                  <a:schemeClr val="bg1"/>
                </a:solidFill>
              </a:rPr>
              <a:t> Woodcroft, Program Director</a:t>
            </a:r>
          </a:p>
          <a:p>
            <a:pPr lvl="1"/>
            <a:r>
              <a:rPr lang="en-AU" baseline="0" dirty="0" err="1" smtClean="0">
                <a:solidFill>
                  <a:schemeClr val="bg1"/>
                </a:solidFill>
              </a:rPr>
              <a:t>Reinard</a:t>
            </a:r>
            <a:r>
              <a:rPr lang="en-AU" baseline="0" dirty="0" smtClean="0">
                <a:solidFill>
                  <a:schemeClr val="bg1"/>
                </a:solidFill>
              </a:rPr>
              <a:t> </a:t>
            </a:r>
            <a:r>
              <a:rPr lang="en-AU" sz="2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van </a:t>
            </a:r>
            <a:r>
              <a:rPr lang="en-AU" sz="28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der</a:t>
            </a:r>
            <a:r>
              <a:rPr lang="en-AU" sz="2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28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Leij</a:t>
            </a:r>
            <a:r>
              <a:rPr lang="en-AU" sz="28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Program Coordinator</a:t>
            </a:r>
          </a:p>
          <a:p>
            <a:pPr lvl="1"/>
            <a:r>
              <a:rPr lang="en-AU" sz="28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Julia </a:t>
            </a:r>
            <a:r>
              <a:rPr lang="en-AU" sz="2800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Pelusi</a:t>
            </a:r>
            <a:r>
              <a:rPr lang="en-AU" sz="28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ilab Administration</a:t>
            </a:r>
          </a:p>
          <a:p>
            <a:pPr lvl="1"/>
            <a:r>
              <a:rPr lang="en-AU" sz="28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Sharon </a:t>
            </a:r>
            <a:r>
              <a:rPr lang="en-AU" sz="2800" kern="1200" baseline="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Hunneywell</a:t>
            </a:r>
            <a:r>
              <a:rPr lang="en-AU" sz="280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recent Germinate</a:t>
            </a:r>
          </a:p>
          <a:p>
            <a:pPr lvl="0"/>
            <a:r>
              <a:rPr lang="en-AU" dirty="0" smtClean="0">
                <a:solidFill>
                  <a:schemeClr val="bg1"/>
                </a:solidFill>
              </a:rPr>
              <a:t>Mentors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Terry Woodcroft, Senior Director, UniQuest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++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AU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Housekeeping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rtl="0" eaLnBrk="0" fontAlgn="base" latinLnBrk="0" hangingPunct="0"/>
            <a:r>
              <a:rPr lang="en-AU" sz="3200" i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Phones</a:t>
            </a:r>
          </a:p>
          <a:p>
            <a:pPr rtl="0" eaLnBrk="0" fontAlgn="base" latinLnBrk="0" hangingPunct="0"/>
            <a:r>
              <a:rPr lang="en-AU" sz="3200" i="0" kern="12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Toilets</a:t>
            </a:r>
            <a:endParaRPr lang="en-AU" dirty="0" smtClean="0">
              <a:solidFill>
                <a:schemeClr val="bg1"/>
              </a:solidFill>
            </a:endParaRPr>
          </a:p>
          <a:p>
            <a:pPr rtl="0" eaLnBrk="0" fontAlgn="base" latinLnBrk="0" hangingPunct="0"/>
            <a:r>
              <a:rPr lang="en-AU" sz="32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Access to the Centre</a:t>
            </a:r>
            <a:endParaRPr lang="en-AU" dirty="0" smtClean="0">
              <a:solidFill>
                <a:schemeClr val="bg1"/>
              </a:solidFill>
            </a:endParaRPr>
          </a:p>
          <a:p>
            <a:pPr lvl="1" rtl="0" eaLnBrk="0" fontAlgn="base" latinLnBrk="0" hangingPunct="0"/>
            <a:r>
              <a:rPr lang="en-AU" sz="2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Hours ??</a:t>
            </a:r>
            <a:endParaRPr lang="en-AU" sz="2800" i="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Transport options</a:t>
            </a:r>
          </a:p>
          <a:p>
            <a:pPr rtl="0" eaLnBrk="0" fontAlgn="base" latinLnBrk="0" hangingPunct="0"/>
            <a:r>
              <a:rPr lang="en-AU" sz="3200" i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AU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reaks, Lunch, snacks</a:t>
            </a:r>
            <a:endParaRPr lang="en-AU" dirty="0" smtClean="0">
              <a:solidFill>
                <a:schemeClr val="bg1"/>
              </a:solidFill>
            </a:endParaRP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Program 		</a:t>
            </a:r>
            <a:r>
              <a:rPr lang="en-AU" i="1" dirty="0" err="1" smtClean="0">
                <a:solidFill>
                  <a:schemeClr val="bg1"/>
                </a:solidFill>
              </a:rPr>
              <a:t>ilabaccelerator.com</a:t>
            </a:r>
            <a:r>
              <a:rPr lang="en-AU" i="1" dirty="0" smtClean="0">
                <a:solidFill>
                  <a:schemeClr val="bg1"/>
                </a:solidFill>
              </a:rPr>
              <a:t>/bootcamp</a:t>
            </a:r>
          </a:p>
          <a:p>
            <a:pPr eaLnBrk="0" fontAlgn="base" hangingPunct="0"/>
            <a:r>
              <a:rPr lang="en-AU" sz="3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Wifi</a:t>
            </a:r>
            <a:endParaRPr lang="en-AU" sz="32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lvl="1" rtl="0" eaLnBrk="0" fontAlgn="base" latinLnBrk="0" hangingPunct="0"/>
            <a:r>
              <a:rPr lang="en-AU" sz="2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Username	</a:t>
            </a:r>
            <a:r>
              <a:rPr lang="en-AU" sz="2800" i="1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iLab</a:t>
            </a:r>
            <a:endParaRPr lang="en-AU" i="1" dirty="0" smtClean="0">
              <a:solidFill>
                <a:schemeClr val="bg1"/>
              </a:solidFill>
            </a:endParaRPr>
          </a:p>
          <a:p>
            <a:pPr lvl="1" rtl="0" eaLnBrk="0" fontAlgn="base" latinLnBrk="0" hangingPunct="0"/>
            <a:r>
              <a:rPr lang="en-AU" sz="2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Password	</a:t>
            </a:r>
            <a:r>
              <a:rPr lang="en-AU" sz="2800" i="1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iLabuqconnect</a:t>
            </a:r>
            <a:endParaRPr lang="en-AU" sz="3200" i="1" dirty="0" smtClean="0">
              <a:solidFill>
                <a:schemeClr val="bg1"/>
              </a:solidFill>
            </a:endParaRPr>
          </a:p>
          <a:p>
            <a:pPr rtl="0" eaLnBrk="0" fontAlgn="base" latinLnBrk="0" hangingPunct="0"/>
            <a:r>
              <a:rPr lang="en-AU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Twitter Tags 	</a:t>
            </a:r>
            <a:r>
              <a:rPr lang="en-AU" sz="32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n-AU" sz="3200" i="1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ilabbootcamp</a:t>
            </a:r>
            <a:r>
              <a:rPr lang="en-AU" sz="32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@</a:t>
            </a:r>
            <a:r>
              <a:rPr lang="en-AU" sz="3200" i="1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ilabaccelerator</a:t>
            </a:r>
            <a:endParaRPr lang="en-AU" sz="3200" i="1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lang="en-AU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Ilab Germinate Selection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96544"/>
          </a:xfrm>
        </p:spPr>
        <p:txBody>
          <a:bodyPr>
            <a:normAutofit fontScale="77500" lnSpcReduction="20000"/>
          </a:bodyPr>
          <a:lstStyle/>
          <a:p>
            <a:pPr rtl="0" eaLnBrk="0" fontAlgn="base" latinLnBrk="0" hangingPunct="0"/>
            <a:endParaRPr lang="en-AU" sz="32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AU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Submit </a:t>
            </a:r>
            <a:r>
              <a:rPr lang="en-AU" dirty="0" smtClean="0">
                <a:solidFill>
                  <a:schemeClr val="bg1"/>
                </a:solidFill>
              </a:rPr>
              <a:t>Application</a:t>
            </a:r>
          </a:p>
          <a:p>
            <a:pPr rtl="0" eaLnBrk="0" fontAlgn="base" latinLnBrk="0" hangingPunct="0"/>
            <a:r>
              <a:rPr lang="en-AU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Ilab judges shortlist for </a:t>
            </a:r>
            <a:r>
              <a:rPr lang="en-AU" sz="3200" kern="12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Bootcamp</a:t>
            </a:r>
            <a:endParaRPr lang="en-AU" sz="32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AU" dirty="0" err="1" smtClean="0">
                <a:solidFill>
                  <a:schemeClr val="bg1"/>
                </a:solidFill>
              </a:rPr>
              <a:t>Bootcamp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</a:p>
          <a:p>
            <a:pPr lvl="1" eaLnBrk="0" fontAlgn="base" hangingPunct="0"/>
            <a:r>
              <a:rPr lang="en-AU" dirty="0" smtClean="0">
                <a:solidFill>
                  <a:schemeClr val="bg1"/>
                </a:solidFill>
              </a:rPr>
              <a:t>Develop the business idea and execution plan</a:t>
            </a:r>
          </a:p>
          <a:p>
            <a:pPr lvl="1" eaLnBrk="0" fontAlgn="base" hangingPunct="0"/>
            <a:r>
              <a:rPr lang="en-AU" dirty="0" smtClean="0">
                <a:solidFill>
                  <a:schemeClr val="bg1"/>
                </a:solidFill>
              </a:rPr>
              <a:t>Use pitching as the mechanism for this.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Sunday night pitch judging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Offers made within week, and Commit to Germinate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Germinate June to August.</a:t>
            </a:r>
          </a:p>
          <a:p>
            <a:pPr eaLnBrk="0" fontAlgn="base" hangingPunct="0"/>
            <a:endParaRPr lang="en-AU" dirty="0" smtClean="0">
              <a:solidFill>
                <a:schemeClr val="bg1"/>
              </a:solidFill>
            </a:endParaRPr>
          </a:p>
          <a:p>
            <a:pPr eaLnBrk="0" fontAlgn="base" hangingPunct="0">
              <a:buNone/>
            </a:pPr>
            <a:r>
              <a:rPr lang="en-AU" dirty="0" smtClean="0">
                <a:solidFill>
                  <a:schemeClr val="bg1"/>
                </a:solidFill>
              </a:rPr>
              <a:t>So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Focus on building a business, less on product dev/features</a:t>
            </a:r>
          </a:p>
          <a:p>
            <a:pPr eaLnBrk="0" fontAlgn="base" hangingPunct="0"/>
            <a:r>
              <a:rPr lang="en-AU" dirty="0" smtClean="0">
                <a:solidFill>
                  <a:schemeClr val="bg1"/>
                </a:solidFill>
              </a:rPr>
              <a:t>Have fun, learn, ask questions</a:t>
            </a:r>
          </a:p>
          <a:p>
            <a:endParaRPr lang="en-A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59832" y="332656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800" dirty="0" smtClean="0">
                <a:solidFill>
                  <a:schemeClr val="bg1"/>
                </a:solidFill>
              </a:rPr>
              <a:t>Friday</a:t>
            </a:r>
            <a:endParaRPr lang="en-AU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4432367"/>
              </p:ext>
            </p:extLst>
          </p:nvPr>
        </p:nvGraphicFramePr>
        <p:xfrm>
          <a:off x="1310093" y="1628800"/>
          <a:ext cx="6519004" cy="4720976"/>
        </p:xfrm>
        <a:graphic>
          <a:graphicData uri="http://schemas.openxmlformats.org/presentationml/2006/ole">
            <p:oleObj spid="_x0000_s1027" name="Document" r:id="rId4" imgW="10083429" imgH="7302231" progId="Word.Document.12">
              <p:embed/>
            </p:oleObj>
          </a:graphicData>
        </a:graphic>
      </p:graphicFrame>
      <p:sp>
        <p:nvSpPr>
          <p:cNvPr id="4" name="Line Callout 1 3"/>
          <p:cNvSpPr/>
          <p:nvPr/>
        </p:nvSpPr>
        <p:spPr>
          <a:xfrm>
            <a:off x="6300192" y="3645024"/>
            <a:ext cx="1512168" cy="864096"/>
          </a:xfrm>
          <a:prstGeom prst="borderCallout1">
            <a:avLst>
              <a:gd name="adj1" fmla="val 18750"/>
              <a:gd name="adj2" fmla="val -8333"/>
              <a:gd name="adj3" fmla="val 83105"/>
              <a:gd name="adj4" fmla="val -822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Coffee Van at 1pm Friday only</a:t>
            </a:r>
            <a:endParaRPr lang="en-AU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59832" y="332656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800" dirty="0" smtClean="0">
                <a:solidFill>
                  <a:schemeClr val="bg1"/>
                </a:solidFill>
              </a:rPr>
              <a:t>Saturday</a:t>
            </a:r>
            <a:endParaRPr lang="en-AU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9845426"/>
              </p:ext>
            </p:extLst>
          </p:nvPr>
        </p:nvGraphicFramePr>
        <p:xfrm>
          <a:off x="587769" y="1843236"/>
          <a:ext cx="7968462" cy="4034036"/>
        </p:xfrm>
        <a:graphic>
          <a:graphicData uri="http://schemas.openxmlformats.org/presentationml/2006/ole">
            <p:oleObj spid="_x0000_s2051" name="Document" r:id="rId4" imgW="10083429" imgH="5105212" progId="Word.Document.12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59832" y="332656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800" dirty="0" smtClean="0">
                <a:solidFill>
                  <a:schemeClr val="bg1"/>
                </a:solidFill>
              </a:rPr>
              <a:t>Sunday</a:t>
            </a:r>
            <a:endParaRPr lang="en-AU" sz="4800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88451960"/>
              </p:ext>
            </p:extLst>
          </p:nvPr>
        </p:nvGraphicFramePr>
        <p:xfrm>
          <a:off x="664270" y="1843236"/>
          <a:ext cx="7815460" cy="3601988"/>
        </p:xfrm>
        <a:graphic>
          <a:graphicData uri="http://schemas.openxmlformats.org/presentationml/2006/ole">
            <p:oleObj spid="_x0000_s3075" name="Document" r:id="rId4" imgW="10083429" imgH="4648029" progId="Word.Document.12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lang="en-AU" b="1" dirty="0" smtClean="0" bmk="">
                <a:solidFill>
                  <a:schemeClr val="bg1"/>
                </a:solidFill>
                <a:ea typeface="Times New Roman" pitchFamily="18" charset="0"/>
                <a:cs typeface="Arial" pitchFamily="34" charset="0"/>
              </a:rPr>
              <a:t>Pitching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 rtl="0" eaLnBrk="0" fontAlgn="base" latinLnBrk="0" hangingPunc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rtl="0" eaLnBrk="0" fontAlgn="base" latinLnBrk="0" hangingPunct="0"/>
            <a:r>
              <a:rPr lang="en-AU" sz="3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Friday &amp; Saturday: 5 minute per pitch, 5-10 minutes for Q&amp;A, feedback and change-over. Pitching across 3 rooms, 3 facilitators.</a:t>
            </a:r>
          </a:p>
          <a:p>
            <a:pPr rtl="0" eaLnBrk="0" fontAlgn="base" latinLnBrk="0" hangingPunct="0"/>
            <a:r>
              <a:rPr lang="en-AU" dirty="0" smtClean="0">
                <a:solidFill>
                  <a:schemeClr val="bg1"/>
                </a:solidFill>
              </a:rPr>
              <a:t>Sunday: 5 minutes per pitch, 5 minutes for Q&amp;A and change-over. Pitching across 2 rooms, 2 facilitators, 6 judges.</a:t>
            </a:r>
            <a:endParaRPr lang="en-AU" sz="3200" kern="120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rtl="0" eaLnBrk="0" fontAlgn="base" latinLnBrk="0" hangingPunct="0"/>
            <a:r>
              <a:rPr lang="en-AU" dirty="0" smtClean="0">
                <a:solidFill>
                  <a:schemeClr val="bg1"/>
                </a:solidFill>
              </a:rPr>
              <a:t>Sort-of relaxed timing today, strict Sat &amp; Sun</a:t>
            </a:r>
          </a:p>
          <a:p>
            <a:pPr rtl="0" eaLnBrk="0" fontAlgn="base" latinLnBrk="0" hangingPunct="0"/>
            <a:r>
              <a:rPr lang="en-AU" dirty="0" smtClean="0">
                <a:solidFill>
                  <a:schemeClr val="bg1"/>
                </a:solidFill>
              </a:rPr>
              <a:t>Upload your slides daily before 1:20pm to </a:t>
            </a:r>
            <a:r>
              <a:rPr lang="en-AU" dirty="0" err="1" smtClean="0">
                <a:solidFill>
                  <a:schemeClr val="bg1"/>
                </a:solidFill>
              </a:rPr>
              <a:t>ilabaccelerator.com</a:t>
            </a:r>
            <a:r>
              <a:rPr lang="en-AU" dirty="0" smtClean="0">
                <a:solidFill>
                  <a:schemeClr val="bg1"/>
                </a:solidFill>
              </a:rPr>
              <a:t>/</a:t>
            </a:r>
            <a:r>
              <a:rPr lang="en-AU" dirty="0" err="1" smtClean="0">
                <a:solidFill>
                  <a:schemeClr val="bg1"/>
                </a:solidFill>
              </a:rPr>
              <a:t>bootcamp</a:t>
            </a:r>
            <a:endParaRPr lang="en-AU" dirty="0">
              <a:solidFill>
                <a:schemeClr val="bg1"/>
              </a:solidFill>
            </a:endParaRPr>
          </a:p>
          <a:p>
            <a:pPr rtl="0" eaLnBrk="0" fontAlgn="base" latinLnBrk="0" hangingPunct="0"/>
            <a:r>
              <a:rPr lang="en-AU" dirty="0" smtClean="0">
                <a:solidFill>
                  <a:schemeClr val="bg1"/>
                </a:solidFill>
              </a:rPr>
              <a:t>There are lots of opportunities to improve your pitch this weekend</a:t>
            </a:r>
          </a:p>
        </p:txBody>
      </p:sp>
    </p:spTree>
    <p:extLst>
      <p:ext uri="{BB962C8B-B14F-4D97-AF65-F5344CB8AC3E}">
        <p14:creationId xmlns:p14="http://schemas.microsoft.com/office/powerpoint/2010/main" xmlns="" val="1879073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6195</TotalTime>
  <Words>234</Words>
  <Application>Microsoft Office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Document</vt:lpstr>
      <vt:lpstr>Slide 1</vt:lpstr>
      <vt:lpstr>Ilab Introduction</vt:lpstr>
      <vt:lpstr>Housekeeping</vt:lpstr>
      <vt:lpstr>Ilab Germinate Selection</vt:lpstr>
      <vt:lpstr>Slide 5</vt:lpstr>
      <vt:lpstr>Slide 6</vt:lpstr>
      <vt:lpstr>Slide 7</vt:lpstr>
      <vt:lpstr>Pitching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test</dc:creator>
  <cp:lastModifiedBy>Bernie Woodcroft</cp:lastModifiedBy>
  <cp:revision>550</cp:revision>
  <dcterms:created xsi:type="dcterms:W3CDTF">2012-04-02T23:14:07Z</dcterms:created>
  <dcterms:modified xsi:type="dcterms:W3CDTF">2014-05-01T12:56:29Z</dcterms:modified>
</cp:coreProperties>
</file>