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QXRBFwl1vZ8Y3eceBXD74nvG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https://www.stateofdata.com.br/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https://www.stateofdata.com.br/</a:t>
            </a:r>
            <a:endParaRPr/>
          </a:p>
        </p:txBody>
      </p:sp>
      <p:sp>
        <p:nvSpPr>
          <p:cNvPr id="217" name="Google Shape;21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 Allan Sene – o Mercado de dados em 2022 (vídeo youtube) </a:t>
            </a:r>
            <a:endParaRPr/>
          </a:p>
        </p:txBody>
      </p:sp>
      <p:sp>
        <p:nvSpPr>
          <p:cNvPr id="226" name="Google Shape;2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 diagrama de veen ciência de dados: https://alfredbaudisch.medium.com/o-que-%C3%A9-ci%C3%AAncia-de-dados-data-science-7af5bdac101a</a:t>
            </a: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Fonte: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https://www.seagate.com/files/www-content/our-story/trends/files/idc-seagate-dataage-whitepaper.pdf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Referência: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https://www.kaggle.com/code/luizweb/um-caminho-para-os-melhores-sal-rios-vers-o-com-ml</a:t>
            </a:r>
            <a:endParaRPr/>
          </a:p>
        </p:txBody>
      </p:sp>
      <p:sp>
        <p:nvSpPr>
          <p:cNvPr id="190" name="Google Shape;19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Referência: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https://www.kaggle.com/code/luizweb/um-caminho-para-os-melhores-sal-rios-vers-o-com-ml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2416825" y="2471619"/>
            <a:ext cx="73767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3600" b="1">
                <a:solidFill>
                  <a:schemeClr val="dk2"/>
                </a:solidFill>
              </a:rPr>
              <a:t>Introdução ao Python para Ciência de Dados</a:t>
            </a:r>
            <a:endParaRPr sz="3600" b="1">
              <a:solidFill>
                <a:schemeClr val="dk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A58CF-6199-E99E-5A82-38468E85D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Mercado de Trabalho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212" name="Google Shape;212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2341" y="1825625"/>
            <a:ext cx="880731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Mercado de Trabalho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1358194"/>
            <a:ext cx="7760322" cy="50160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711475" y="365100"/>
            <a:ext cx="10515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chemeClr val="dk2"/>
                </a:solidFill>
              </a:rPr>
              <a:t>Competency Map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230" name="Google Shape;230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1483" y="1690676"/>
            <a:ext cx="5450700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2315" y="1690611"/>
            <a:ext cx="5140711" cy="435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Idle – Google Colab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263" name="Google Shape;263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7377" y="1119750"/>
            <a:ext cx="8790000" cy="47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Idle – Google Colab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271" name="Google Shape;271;p37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044375" y="140247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Prós:</a:t>
            </a:r>
            <a:endParaRPr/>
          </a:p>
          <a:p>
            <a:pPr marL="685800" marR="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Não é necessário instalar nada no computador (só precisa de um navegador e conta no gmail)</a:t>
            </a: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Mais memória! </a:t>
            </a:r>
            <a:endParaRPr/>
          </a:p>
          <a:p>
            <a:pPr marL="685800" marR="0" lvl="1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Administra bem conflito entre pacotes (bibliotecas)</a:t>
            </a:r>
            <a:endParaRPr/>
          </a:p>
          <a:p>
            <a:pPr marL="685800" marR="0" lvl="1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Fica no drive e não no seu computador</a:t>
            </a: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Contras:</a:t>
            </a:r>
            <a:endParaRPr/>
          </a:p>
          <a:p>
            <a:pPr marL="685800" marR="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Tem limite de memória</a:t>
            </a: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Tem limite de tempo (12 horas de Código rodando ininterruptamente)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Python for Data Science</a:t>
            </a:r>
            <a:br>
              <a:rPr lang="pt-BR" b="1"/>
            </a:br>
            <a:endParaRPr/>
          </a:p>
        </p:txBody>
      </p:sp>
      <p:pic>
        <p:nvPicPr>
          <p:cNvPr id="107" name="Google Shape;10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59100" y="1159406"/>
            <a:ext cx="5491219" cy="533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Google Books Ngram Viewer</a:t>
            </a:r>
            <a:br>
              <a:rPr lang="pt-BR" b="1"/>
            </a:br>
            <a:endParaRPr/>
          </a:p>
        </p:txBody>
      </p:sp>
      <p:sp>
        <p:nvSpPr>
          <p:cNvPr id="116" name="Google Shape;116;p21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261" y="1611661"/>
            <a:ext cx="11219064" cy="429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Google Books Ngram Viewer</a:t>
            </a:r>
            <a:br>
              <a:rPr lang="pt-BR" b="1"/>
            </a:br>
            <a:endParaRPr/>
          </a:p>
        </p:txBody>
      </p:sp>
      <p:sp>
        <p:nvSpPr>
          <p:cNvPr id="126" name="Google Shape;126;p22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481" y="1890667"/>
            <a:ext cx="11111844" cy="407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O X da questão 🡪 big data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36" name="Google Shape;13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0285" y="1917700"/>
            <a:ext cx="10893515" cy="4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7950" y="206754"/>
            <a:ext cx="105156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Big Data vs. Theory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45" name="Google Shape;145;p23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2877817" y="2535945"/>
            <a:ext cx="2565397" cy="3742934"/>
            <a:chOff x="1156772" y="458935"/>
            <a:chExt cx="2565397" cy="3742934"/>
          </a:xfrm>
        </p:grpSpPr>
        <p:sp>
          <p:nvSpPr>
            <p:cNvPr id="147" name="Google Shape;147;p23"/>
            <p:cNvSpPr/>
            <p:nvPr/>
          </p:nvSpPr>
          <p:spPr>
            <a:xfrm>
              <a:off x="1169410" y="719232"/>
              <a:ext cx="2552759" cy="571217"/>
            </a:xfrm>
            <a:prstGeom prst="ellipse">
              <a:avLst/>
            </a:prstGeom>
            <a:solidFill>
              <a:srgbClr val="BFC8E3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2139830" y="2180187"/>
              <a:ext cx="609600" cy="110932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ABBAD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1579990" y="3486019"/>
              <a:ext cx="1716818" cy="715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1579990" y="3486019"/>
              <a:ext cx="1716818" cy="715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pt-BR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Explicação </a:t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2237361" y="607520"/>
              <a:ext cx="1097280" cy="1097280"/>
            </a:xfrm>
            <a:prstGeom prst="ellipse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2398054" y="768213"/>
              <a:ext cx="775894" cy="775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Riqueza de informações</a:t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1354088" y="458935"/>
              <a:ext cx="1097280" cy="1097280"/>
            </a:xfrm>
            <a:prstGeom prst="ellipse">
              <a:avLst/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 txBox="1"/>
            <p:nvPr/>
          </p:nvSpPr>
          <p:spPr>
            <a:xfrm>
              <a:off x="1514781" y="619628"/>
              <a:ext cx="775894" cy="775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Complexidade dos fenômenos</a:t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156772" y="594903"/>
              <a:ext cx="2563255" cy="15035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3519" y="30000"/>
                  </a:moveTo>
                  <a:cubicBezTo>
                    <a:pt x="3519" y="43255"/>
                    <a:pt x="28807" y="54000"/>
                    <a:pt x="60000" y="54000"/>
                  </a:cubicBezTo>
                  <a:cubicBezTo>
                    <a:pt x="91193" y="54000"/>
                    <a:pt x="116481" y="43255"/>
                    <a:pt x="116481" y="30000"/>
                  </a:cubicBezTo>
                  <a:cubicBezTo>
                    <a:pt x="116481" y="16745"/>
                    <a:pt x="91193" y="6000"/>
                    <a:pt x="60000" y="6000"/>
                  </a:cubicBezTo>
                  <a:cubicBezTo>
                    <a:pt x="28807" y="6000"/>
                    <a:pt x="3519" y="16745"/>
                    <a:pt x="3519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w="9525" cap="flat" cmpd="sng">
              <a:solidFill>
                <a:srgbClr val="4372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3"/>
          <p:cNvSpPr txBox="1"/>
          <p:nvPr/>
        </p:nvSpPr>
        <p:spPr>
          <a:xfrm>
            <a:off x="3489875" y="1037821"/>
            <a:ext cx="13669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Teoria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2586239" y="2648823"/>
            <a:ext cx="231648" cy="260551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 rot="-5400000">
            <a:off x="1933965" y="3708660"/>
            <a:ext cx="10363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7448664" y="318577"/>
            <a:ext cx="17572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endParaRPr/>
          </a:p>
        </p:txBody>
      </p:sp>
      <p:grpSp>
        <p:nvGrpSpPr>
          <p:cNvPr id="160" name="Google Shape;160;p23"/>
          <p:cNvGrpSpPr/>
          <p:nvPr/>
        </p:nvGrpSpPr>
        <p:grpSpPr>
          <a:xfrm>
            <a:off x="6829612" y="2630851"/>
            <a:ext cx="3125434" cy="1782236"/>
            <a:chOff x="6973824" y="2910837"/>
            <a:chExt cx="3663626" cy="2441629"/>
          </a:xfrm>
        </p:grpSpPr>
        <p:sp>
          <p:nvSpPr>
            <p:cNvPr id="161" name="Google Shape;161;p23"/>
            <p:cNvSpPr/>
            <p:nvPr/>
          </p:nvSpPr>
          <p:spPr>
            <a:xfrm>
              <a:off x="6973824" y="2910837"/>
              <a:ext cx="3663626" cy="2441629"/>
            </a:xfrm>
            <a:prstGeom prst="rect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p23"/>
            <p:cNvGrpSpPr/>
            <p:nvPr/>
          </p:nvGrpSpPr>
          <p:grpSpPr>
            <a:xfrm>
              <a:off x="7062992" y="3019008"/>
              <a:ext cx="2373934" cy="1622313"/>
              <a:chOff x="520363" y="278507"/>
              <a:chExt cx="2373934" cy="1622313"/>
            </a:xfrm>
          </p:grpSpPr>
          <p:sp>
            <p:nvSpPr>
              <p:cNvPr id="163" name="Google Shape;163;p23"/>
              <p:cNvSpPr/>
              <p:nvPr/>
            </p:nvSpPr>
            <p:spPr>
              <a:xfrm>
                <a:off x="1499513" y="876101"/>
                <a:ext cx="1191709" cy="78273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7933" y="19133"/>
                    </a:moveTo>
                    <a:lnTo>
                      <a:pt x="91666" y="8916"/>
                    </a:lnTo>
                    <a:lnTo>
                      <a:pt x="101347" y="16238"/>
                    </a:lnTo>
                    <a:lnTo>
                      <a:pt x="99803" y="28109"/>
                    </a:lnTo>
                    <a:lnTo>
                      <a:pt x="99803" y="28109"/>
                    </a:lnTo>
                    <a:cubicBezTo>
                      <a:pt x="104610" y="32983"/>
                      <a:pt x="108264" y="38688"/>
                      <a:pt x="110544" y="44877"/>
                    </a:cubicBezTo>
                    <a:lnTo>
                      <a:pt x="117304" y="42930"/>
                    </a:lnTo>
                    <a:lnTo>
                      <a:pt x="119213" y="52687"/>
                    </a:lnTo>
                    <a:lnTo>
                      <a:pt x="113234" y="58630"/>
                    </a:lnTo>
                    <a:lnTo>
                      <a:pt x="113234" y="58630"/>
                    </a:lnTo>
                    <a:cubicBezTo>
                      <a:pt x="113441" y="65148"/>
                      <a:pt x="112172" y="71636"/>
                      <a:pt x="109504" y="77697"/>
                    </a:cubicBezTo>
                    <a:lnTo>
                      <a:pt x="113058" y="88113"/>
                    </a:lnTo>
                    <a:lnTo>
                      <a:pt x="107098" y="97417"/>
                    </a:lnTo>
                    <a:lnTo>
                      <a:pt x="101757" y="89792"/>
                    </a:lnTo>
                    <a:lnTo>
                      <a:pt x="101757" y="89792"/>
                    </a:lnTo>
                    <a:cubicBezTo>
                      <a:pt x="97266" y="94905"/>
                      <a:pt x="91667" y="99139"/>
                      <a:pt x="85301" y="102237"/>
                    </a:cubicBezTo>
                    <a:lnTo>
                      <a:pt x="85354" y="114422"/>
                    </a:lnTo>
                    <a:lnTo>
                      <a:pt x="73133" y="118431"/>
                    </a:lnTo>
                    <a:lnTo>
                      <a:pt x="70741" y="107014"/>
                    </a:lnTo>
                    <a:lnTo>
                      <a:pt x="70741" y="107014"/>
                    </a:lnTo>
                    <a:cubicBezTo>
                      <a:pt x="63655" y="108329"/>
                      <a:pt x="56345" y="108329"/>
                      <a:pt x="49259" y="107014"/>
                    </a:cubicBezTo>
                    <a:lnTo>
                      <a:pt x="46867" y="118431"/>
                    </a:lnTo>
                    <a:lnTo>
                      <a:pt x="34646" y="114422"/>
                    </a:lnTo>
                    <a:lnTo>
                      <a:pt x="34699" y="102237"/>
                    </a:lnTo>
                    <a:cubicBezTo>
                      <a:pt x="28333" y="99139"/>
                      <a:pt x="22734" y="94905"/>
                      <a:pt x="18243" y="89792"/>
                    </a:cubicBezTo>
                    <a:lnTo>
                      <a:pt x="12902" y="97417"/>
                    </a:lnTo>
                    <a:lnTo>
                      <a:pt x="6942" y="88113"/>
                    </a:lnTo>
                    <a:lnTo>
                      <a:pt x="10496" y="77697"/>
                    </a:lnTo>
                    <a:cubicBezTo>
                      <a:pt x="7828" y="71636"/>
                      <a:pt x="6559" y="65148"/>
                      <a:pt x="6766" y="58630"/>
                    </a:cubicBezTo>
                    <a:lnTo>
                      <a:pt x="787" y="52687"/>
                    </a:lnTo>
                    <a:lnTo>
                      <a:pt x="2696" y="42930"/>
                    </a:lnTo>
                    <a:lnTo>
                      <a:pt x="9456" y="44877"/>
                    </a:lnTo>
                    <a:cubicBezTo>
                      <a:pt x="11736" y="38688"/>
                      <a:pt x="15390" y="32983"/>
                      <a:pt x="20197" y="28109"/>
                    </a:cubicBezTo>
                    <a:lnTo>
                      <a:pt x="18653" y="16238"/>
                    </a:lnTo>
                    <a:lnTo>
                      <a:pt x="28334" y="8916"/>
                    </a:lnTo>
                    <a:lnTo>
                      <a:pt x="32067" y="19133"/>
                    </a:lnTo>
                    <a:lnTo>
                      <a:pt x="32067" y="19133"/>
                    </a:lnTo>
                    <a:cubicBezTo>
                      <a:pt x="38226" y="15712"/>
                      <a:pt x="45095" y="13459"/>
                      <a:pt x="52253" y="12511"/>
                    </a:cubicBezTo>
                    <a:lnTo>
                      <a:pt x="53442" y="511"/>
                    </a:lnTo>
                    <a:lnTo>
                      <a:pt x="66558" y="511"/>
                    </a:lnTo>
                    <a:lnTo>
                      <a:pt x="67747" y="12511"/>
                    </a:lnTo>
                    <a:lnTo>
                      <a:pt x="67747" y="12511"/>
                    </a:lnTo>
                    <a:cubicBezTo>
                      <a:pt x="74905" y="13459"/>
                      <a:pt x="81774" y="15712"/>
                      <a:pt x="87933" y="19133"/>
                    </a:cubicBezTo>
                    <a:close/>
                  </a:path>
                </a:pathLst>
              </a:custGeom>
              <a:solidFill>
                <a:srgbClr val="4372C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3"/>
              <p:cNvSpPr txBox="1"/>
              <p:nvPr/>
            </p:nvSpPr>
            <p:spPr>
              <a:xfrm>
                <a:off x="1708533" y="1059452"/>
                <a:ext cx="773669" cy="402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Random forests</a:t>
                </a: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>
                <a:off x="667636" y="466522"/>
                <a:ext cx="1293125" cy="79105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874" y="30393"/>
                    </a:moveTo>
                    <a:lnTo>
                      <a:pt x="103310" y="18557"/>
                    </a:lnTo>
                    <a:lnTo>
                      <a:pt x="112712" y="32080"/>
                    </a:lnTo>
                    <a:lnTo>
                      <a:pt x="108814" y="49005"/>
                    </a:lnTo>
                    <a:cubicBezTo>
                      <a:pt x="111166" y="56205"/>
                      <a:pt x="111166" y="63795"/>
                      <a:pt x="108814" y="70995"/>
                    </a:cubicBezTo>
                    <a:lnTo>
                      <a:pt x="112712" y="87920"/>
                    </a:lnTo>
                    <a:lnTo>
                      <a:pt x="103310" y="101443"/>
                    </a:lnTo>
                    <a:lnTo>
                      <a:pt x="95874" y="89607"/>
                    </a:lnTo>
                    <a:lnTo>
                      <a:pt x="95874" y="89607"/>
                    </a:lnTo>
                    <a:cubicBezTo>
                      <a:pt x="89541" y="94898"/>
                      <a:pt x="81625" y="98693"/>
                      <a:pt x="72940" y="100602"/>
                    </a:cubicBezTo>
                    <a:lnTo>
                      <a:pt x="70726" y="118602"/>
                    </a:lnTo>
                    <a:lnTo>
                      <a:pt x="49274" y="118602"/>
                    </a:lnTo>
                    <a:lnTo>
                      <a:pt x="47060" y="100602"/>
                    </a:lnTo>
                    <a:lnTo>
                      <a:pt x="47060" y="100602"/>
                    </a:lnTo>
                    <a:cubicBezTo>
                      <a:pt x="38375" y="98693"/>
                      <a:pt x="30459" y="94898"/>
                      <a:pt x="24126" y="89607"/>
                    </a:cubicBezTo>
                    <a:lnTo>
                      <a:pt x="16690" y="101443"/>
                    </a:lnTo>
                    <a:lnTo>
                      <a:pt x="7288" y="87920"/>
                    </a:lnTo>
                    <a:lnTo>
                      <a:pt x="11186" y="70995"/>
                    </a:lnTo>
                    <a:cubicBezTo>
                      <a:pt x="8834" y="63795"/>
                      <a:pt x="8834" y="56205"/>
                      <a:pt x="11186" y="49005"/>
                    </a:cubicBezTo>
                    <a:lnTo>
                      <a:pt x="7288" y="32080"/>
                    </a:lnTo>
                    <a:lnTo>
                      <a:pt x="16690" y="18557"/>
                    </a:lnTo>
                    <a:lnTo>
                      <a:pt x="24126" y="30393"/>
                    </a:lnTo>
                    <a:lnTo>
                      <a:pt x="24126" y="30393"/>
                    </a:lnTo>
                    <a:cubicBezTo>
                      <a:pt x="30459" y="25102"/>
                      <a:pt x="38375" y="21307"/>
                      <a:pt x="47060" y="19398"/>
                    </a:cubicBezTo>
                    <a:lnTo>
                      <a:pt x="49274" y="1398"/>
                    </a:lnTo>
                    <a:lnTo>
                      <a:pt x="70726" y="1398"/>
                    </a:lnTo>
                    <a:lnTo>
                      <a:pt x="72940" y="19398"/>
                    </a:lnTo>
                    <a:lnTo>
                      <a:pt x="72940" y="19398"/>
                    </a:lnTo>
                    <a:cubicBezTo>
                      <a:pt x="81625" y="21307"/>
                      <a:pt x="89541" y="25102"/>
                      <a:pt x="95874" y="30393"/>
                    </a:cubicBezTo>
                    <a:close/>
                  </a:path>
                </a:pathLst>
              </a:custGeom>
              <a:solidFill>
                <a:srgbClr val="4372C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3"/>
              <p:cNvSpPr txBox="1"/>
              <p:nvPr/>
            </p:nvSpPr>
            <p:spPr>
              <a:xfrm>
                <a:off x="939768" y="666877"/>
                <a:ext cx="748861" cy="390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pt-BR" sz="12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Neural netwoks</a:t>
                </a: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>
                <a:off x="1556422" y="562945"/>
                <a:ext cx="1337875" cy="13378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1630" y="4518"/>
                    </a:moveTo>
                    <a:lnTo>
                      <a:pt x="51630" y="4518"/>
                    </a:lnTo>
                    <a:cubicBezTo>
                      <a:pt x="77291" y="723"/>
                      <a:pt x="102276" y="14669"/>
                      <a:pt x="112280" y="38371"/>
                    </a:cubicBezTo>
                    <a:cubicBezTo>
                      <a:pt x="122284" y="62073"/>
                      <a:pt x="114749" y="89473"/>
                      <a:pt x="93990" y="104883"/>
                    </a:cubicBezTo>
                    <a:lnTo>
                      <a:pt x="95979" y="108019"/>
                    </a:lnTo>
                    <a:lnTo>
                      <a:pt x="88632" y="105132"/>
                    </a:lnTo>
                    <a:lnTo>
                      <a:pt x="89019" y="97047"/>
                    </a:lnTo>
                    <a:lnTo>
                      <a:pt x="91008" y="100183"/>
                    </a:lnTo>
                    <a:cubicBezTo>
                      <a:pt x="109900" y="86388"/>
                      <a:pt x="116765" y="61885"/>
                      <a:pt x="107679" y="40674"/>
                    </a:cubicBezTo>
                    <a:cubicBezTo>
                      <a:pt x="98593" y="19464"/>
                      <a:pt x="75872" y="6952"/>
                      <a:pt x="52500" y="10288"/>
                    </a:cubicBezTo>
                    <a:close/>
                  </a:path>
                </a:pathLst>
              </a:custGeom>
              <a:solidFill>
                <a:srgbClr val="ABB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>
                <a:off x="520363" y="278507"/>
                <a:ext cx="1011564" cy="10115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1490" y="8291"/>
                    </a:moveTo>
                    <a:lnTo>
                      <a:pt x="44059" y="15470"/>
                    </a:lnTo>
                    <a:lnTo>
                      <a:pt x="44059" y="15470"/>
                    </a:lnTo>
                    <a:cubicBezTo>
                      <a:pt x="22597" y="22579"/>
                      <a:pt x="9029" y="42948"/>
                      <a:pt x="11283" y="64676"/>
                    </a:cubicBezTo>
                    <a:lnTo>
                      <a:pt x="15584" y="63576"/>
                    </a:lnTo>
                    <a:lnTo>
                      <a:pt x="9440" y="72936"/>
                    </a:lnTo>
                    <a:lnTo>
                      <a:pt x="485" y="67439"/>
                    </a:lnTo>
                    <a:lnTo>
                      <a:pt x="4789" y="66338"/>
                    </a:lnTo>
                    <a:cubicBezTo>
                      <a:pt x="1790" y="40909"/>
                      <a:pt x="17023" y="16817"/>
                      <a:pt x="41490" y="8291"/>
                    </a:cubicBezTo>
                    <a:close/>
                  </a:path>
                </a:pathLst>
              </a:custGeom>
              <a:solidFill>
                <a:srgbClr val="ABB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3"/>
          <p:cNvSpPr/>
          <p:nvPr/>
        </p:nvSpPr>
        <p:spPr>
          <a:xfrm>
            <a:off x="8024235" y="4546827"/>
            <a:ext cx="606071" cy="86602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BBADE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7581561" y="5621001"/>
            <a:ext cx="184099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Correlação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352991" y="1656794"/>
            <a:ext cx="1579271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Mensurar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0156355" y="2648822"/>
            <a:ext cx="146309" cy="1759495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0443150" y="3195807"/>
            <a:ext cx="10602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7011234" y="915876"/>
            <a:ext cx="2762190" cy="1215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Realidade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489875" y="1735446"/>
            <a:ext cx="1316736" cy="40126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Realidade</a:t>
            </a:r>
            <a:endParaRPr/>
          </a:p>
        </p:txBody>
      </p:sp>
      <p:cxnSp>
        <p:nvCxnSpPr>
          <p:cNvPr id="176" name="Google Shape;176;p23"/>
          <p:cNvCxnSpPr/>
          <p:nvPr/>
        </p:nvCxnSpPr>
        <p:spPr>
          <a:xfrm>
            <a:off x="419786" y="2325939"/>
            <a:ext cx="11297539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262436" y="5462484"/>
            <a:ext cx="11297539" cy="0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lg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Por que Python?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85" name="Google Shape;185;p24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É a linguagem mais utilizada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Poder da linguagem 🡪 poder das bibliotecas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Comunidade extensa e ativa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Python está mais relacionado com o Machine Learning (ML)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Mercado de Trabalho</a:t>
            </a:r>
            <a:endParaRPr/>
          </a:p>
        </p:txBody>
      </p:sp>
      <p:pic>
        <p:nvPicPr>
          <p:cNvPr id="194" name="Google Shape;194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5824" y="1225963"/>
            <a:ext cx="10206900" cy="48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Tools</a:t>
            </a:r>
            <a:endParaRPr sz="3000"/>
          </a:p>
        </p:txBody>
      </p:sp>
      <p:pic>
        <p:nvPicPr>
          <p:cNvPr id="203" name="Google Shape;203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15583" y="1544000"/>
            <a:ext cx="39609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Widescreen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Introdução ao Python para Ciência de Dados</vt:lpstr>
      <vt:lpstr>Python for Data Science </vt:lpstr>
      <vt:lpstr>Google Books Ngram Viewer </vt:lpstr>
      <vt:lpstr>Google Books Ngram Viewer </vt:lpstr>
      <vt:lpstr>O X da questão 🡪 big data</vt:lpstr>
      <vt:lpstr>Big Data vs. Theory</vt:lpstr>
      <vt:lpstr>Por que Python?</vt:lpstr>
      <vt:lpstr>Mercado de Trabalho</vt:lpstr>
      <vt:lpstr>Tools</vt:lpstr>
      <vt:lpstr>Mercado de Trabalho</vt:lpstr>
      <vt:lpstr>Mercado de Trabalho</vt:lpstr>
      <vt:lpstr>Competency Map</vt:lpstr>
      <vt:lpstr>Idle – Google Colab</vt:lpstr>
      <vt:lpstr>Idle – 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Ramon</dc:creator>
  <cp:lastModifiedBy>Henrique Bracarense</cp:lastModifiedBy>
  <cp:revision>1</cp:revision>
  <dcterms:created xsi:type="dcterms:W3CDTF">2022-05-10T19:48:55Z</dcterms:created>
  <dcterms:modified xsi:type="dcterms:W3CDTF">2024-08-16T18:53:57Z</dcterms:modified>
</cp:coreProperties>
</file>