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680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24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F07C-5760-744A-A4DB-78BD4598A3DE}" type="datetimeFigureOut">
              <a:rPr lang="en-US" smtClean="0"/>
              <a:t>3/1/13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7E7F-E577-A24A-B71A-7BF408C3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F07C-5760-744A-A4DB-78BD4598A3DE}" type="datetimeFigureOut">
              <a:rPr lang="en-US" smtClean="0"/>
              <a:t>3/1/13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7E7F-E577-A24A-B71A-7BF408C3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F07C-5760-744A-A4DB-78BD4598A3DE}" type="datetimeFigureOut">
              <a:rPr lang="en-US" smtClean="0"/>
              <a:t>3/1/13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7E7F-E577-A24A-B71A-7BF408C3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4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F07C-5760-744A-A4DB-78BD4598A3DE}" type="datetimeFigureOut">
              <a:rPr lang="en-US" smtClean="0"/>
              <a:t>3/1/13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7E7F-E577-A24A-B71A-7BF408C3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0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F07C-5760-744A-A4DB-78BD4598A3DE}" type="datetimeFigureOut">
              <a:rPr lang="en-US" smtClean="0"/>
              <a:t>3/1/13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7E7F-E577-A24A-B71A-7BF408C3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7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F07C-5760-744A-A4DB-78BD4598A3DE}" type="datetimeFigureOut">
              <a:rPr lang="en-US" smtClean="0"/>
              <a:t>3/1/13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7E7F-E577-A24A-B71A-7BF408C3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2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F07C-5760-744A-A4DB-78BD4598A3DE}" type="datetimeFigureOut">
              <a:rPr lang="en-US" smtClean="0"/>
              <a:t>3/1/13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7E7F-E577-A24A-B71A-7BF408C3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4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F07C-5760-744A-A4DB-78BD4598A3DE}" type="datetimeFigureOut">
              <a:rPr lang="en-US" smtClean="0"/>
              <a:t>3/1/13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7E7F-E577-A24A-B71A-7BF408C3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9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F07C-5760-744A-A4DB-78BD4598A3DE}" type="datetimeFigureOut">
              <a:rPr lang="en-US" smtClean="0"/>
              <a:t>3/1/13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7E7F-E577-A24A-B71A-7BF408C3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5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F07C-5760-744A-A4DB-78BD4598A3DE}" type="datetimeFigureOut">
              <a:rPr lang="en-US" smtClean="0"/>
              <a:t>3/1/13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7E7F-E577-A24A-B71A-7BF408C3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5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F07C-5760-744A-A4DB-78BD4598A3DE}" type="datetimeFigureOut">
              <a:rPr lang="en-US" smtClean="0"/>
              <a:t>3/1/13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7E7F-E577-A24A-B71A-7BF408C3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5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5F07C-5760-744A-A4DB-78BD4598A3DE}" type="datetimeFigureOut">
              <a:rPr lang="en-US" smtClean="0"/>
              <a:t>3/1/13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07E7F-E577-A24A-B71A-7BF408C3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6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8123" y="4580324"/>
            <a:ext cx="3096759" cy="599294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Information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miley Face 4"/>
          <p:cNvSpPr/>
          <p:nvPr/>
        </p:nvSpPr>
        <p:spPr>
          <a:xfrm>
            <a:off x="456663" y="1269934"/>
            <a:ext cx="742081" cy="699177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1251258" y="1279644"/>
            <a:ext cx="742081" cy="699177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2060124" y="1289354"/>
            <a:ext cx="742081" cy="699177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2849610" y="1293913"/>
            <a:ext cx="742081" cy="699177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1798121" y="2183145"/>
            <a:ext cx="447526" cy="2111800"/>
          </a:xfrm>
          <a:prstGeom prst="up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61275" y="2596943"/>
            <a:ext cx="2064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595959"/>
                </a:solidFill>
              </a:rPr>
              <a:t>Controlled by conglomerate media corporations with financially-biased agendas  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32900" y="4575765"/>
            <a:ext cx="3096759" cy="599294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Information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Smiley Face 12"/>
          <p:cNvSpPr/>
          <p:nvPr/>
        </p:nvSpPr>
        <p:spPr>
          <a:xfrm>
            <a:off x="5161440" y="1265375"/>
            <a:ext cx="742081" cy="699177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/>
          <p:cNvSpPr/>
          <p:nvPr/>
        </p:nvSpPr>
        <p:spPr>
          <a:xfrm>
            <a:off x="5956035" y="1275085"/>
            <a:ext cx="742081" cy="699177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/>
          <p:cNvSpPr/>
          <p:nvPr/>
        </p:nvSpPr>
        <p:spPr>
          <a:xfrm>
            <a:off x="6764901" y="1284795"/>
            <a:ext cx="742081" cy="699177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iley Face 15"/>
          <p:cNvSpPr/>
          <p:nvPr/>
        </p:nvSpPr>
        <p:spPr>
          <a:xfrm>
            <a:off x="7554387" y="1289354"/>
            <a:ext cx="742081" cy="699177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 rot="17322035">
            <a:off x="6533004" y="3372662"/>
            <a:ext cx="429119" cy="1458236"/>
          </a:xfrm>
          <a:prstGeom prst="up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iley Face 17"/>
          <p:cNvSpPr/>
          <p:nvPr/>
        </p:nvSpPr>
        <p:spPr>
          <a:xfrm>
            <a:off x="5161440" y="3402603"/>
            <a:ext cx="742081" cy="699177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iley Face 18"/>
          <p:cNvSpPr/>
          <p:nvPr/>
        </p:nvSpPr>
        <p:spPr>
          <a:xfrm>
            <a:off x="7554387" y="2703426"/>
            <a:ext cx="742081" cy="699177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 rot="3951337">
            <a:off x="6550342" y="2659214"/>
            <a:ext cx="429119" cy="1458236"/>
          </a:xfrm>
          <a:prstGeom prst="up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 rot="19138017">
            <a:off x="6900165" y="1901910"/>
            <a:ext cx="441972" cy="1080307"/>
          </a:xfrm>
          <a:prstGeom prst="up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637510" y="2596106"/>
            <a:ext cx="2211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595959"/>
                </a:solidFill>
              </a:rPr>
              <a:t>An efficient peer-to-peer information sharing system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20" y="409240"/>
            <a:ext cx="3909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95959"/>
                </a:solidFill>
              </a:rPr>
              <a:t>Current</a:t>
            </a:r>
            <a:endParaRPr lang="en-US" sz="3600" dirty="0">
              <a:solidFill>
                <a:srgbClr val="595959"/>
              </a:solidFill>
            </a:endParaRPr>
          </a:p>
        </p:txBody>
      </p:sp>
      <p:pic>
        <p:nvPicPr>
          <p:cNvPr id="24" name="Picture 23" descr="jello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389" y="446814"/>
            <a:ext cx="2435024" cy="608757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4366859" y="171227"/>
            <a:ext cx="0" cy="5485008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00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Irvine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 Sathiya</dc:creator>
  <cp:lastModifiedBy>Naren Sathiya</cp:lastModifiedBy>
  <cp:revision>3</cp:revision>
  <dcterms:created xsi:type="dcterms:W3CDTF">2013-03-02T00:15:42Z</dcterms:created>
  <dcterms:modified xsi:type="dcterms:W3CDTF">2013-03-02T00:45:22Z</dcterms:modified>
</cp:coreProperties>
</file>