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3b020640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3b02064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7fbed10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37fbed10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37fbed10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37fbed10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37fbed10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37fbed10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7fbed10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37fbed10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37fbed10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37fbed10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3b02064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3b02064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b02064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b02064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3b02064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3b02064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Feral Friends Final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Mark Bikakis, Hunter Brock, and Tyler Woods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Group enjoyed coming up with app idea and ways to improve 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Gained valuable experience working with a variety of different tools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Overcame</a:t>
            </a:r>
            <a:r>
              <a:rPr lang="en" sz="2000"/>
              <a:t> adversity to continue working on project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Greatly </a:t>
            </a:r>
            <a:r>
              <a:rPr lang="en" sz="2000"/>
              <a:t>strengthen</a:t>
            </a:r>
            <a:r>
              <a:rPr lang="en" sz="2000"/>
              <a:t> communication and teamwork skills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Introduction: What is the Feral Friends project?</a:t>
            </a:r>
            <a:endParaRPr sz="25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Mobile application targeting Android devices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Intended to bring users together to help colonies of feral cats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Displays locations of colonies on a map for users to see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Final Requirements vs Initial Requirements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Final Timeline vs Initial Timeline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Results vs Initial Expectations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Process Review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Work to be Done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Requirements vs </a:t>
            </a:r>
            <a:r>
              <a:rPr lang="en"/>
              <a:t>Initial</a:t>
            </a:r>
            <a:r>
              <a:rPr lang="en"/>
              <a:t> Requirements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Requirements are similar in both initial and final </a:t>
            </a:r>
            <a:r>
              <a:rPr lang="en" sz="2000"/>
              <a:t>iterations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Differ in fine details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Requirements</a:t>
            </a:r>
            <a:r>
              <a:rPr lang="en" sz="2000"/>
              <a:t> include: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Posting markers to the map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Viewing markers on the map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Signing into the application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These </a:t>
            </a:r>
            <a:r>
              <a:rPr lang="en" sz="2000"/>
              <a:t>requirements</a:t>
            </a:r>
            <a:r>
              <a:rPr lang="en" sz="2000"/>
              <a:t> made up core functionality of the application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Timeline vs Initial Timeline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Initial timeline had clear cut dates and included important deadlines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group followed initial timeline up until spring break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Severe complications due to circumstances around COVID-19 pandemic deeply impacted final timeline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group tried their best to continue to follow original timeline but faced major roadblocks in mid/late march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Timeline vs Initial Timeline Continued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39000" y="1143375"/>
            <a:ext cx="2939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Initial Timeline:</a:t>
            </a:r>
            <a:br>
              <a:rPr lang="en"/>
            </a:br>
            <a:r>
              <a:rPr lang="en" sz="1500">
                <a:solidFill>
                  <a:srgbClr val="FFFFFF"/>
                </a:solidFill>
              </a:rPr>
              <a:t>1/31 - 2/14: First Sprint - Finish Planning/Documentation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2/11: Group Meeting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2/14 - 2/28: Second Sprint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3/03: Presentation 2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2/28 - 3/13: Third Sprint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3/13 - 3/27: Fourth Sprint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3/24 - 4/7: Individual Presentations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3/27 - 4/20: Preparation of Final Deliverables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4/21: Final Presentations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5397300" y="1060500"/>
            <a:ext cx="2939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Final Timeline: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1/31 - 2/14: First Sprint - Finish Planning/Documentation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2/11: Group Meeting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2/14 - 2/28: Second Sprint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3/03: Presentation 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2/28 - 3/13: Third Sprint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3/12 - 3/27: Complications due to COVID-19 pandemic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3/27 - 4/15:  Fourth sprint and Individual Presentations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4/9 - 4/20: Continued Work on the Application and Preparation of Final Deliverables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4/21: Final Presentations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vs Initial Expectations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Initial expectations were set very high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Quickly found out some expectations were impossible to meet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Continued striving to meet goals, even through major “</a:t>
            </a:r>
            <a:r>
              <a:rPr lang="en" sz="2000"/>
              <a:t>roadblocks</a:t>
            </a:r>
            <a:r>
              <a:rPr lang="en" sz="2000"/>
              <a:t>”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Met most of our initial expectations in final product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Would like to have added a little more polish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Process</a:t>
            </a:r>
            <a:r>
              <a:rPr lang="en"/>
              <a:t> Review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Followed Agile/SCRUM development methods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Executed</a:t>
            </a:r>
            <a:r>
              <a:rPr lang="en" sz="2000"/>
              <a:t> four two week long sprints to develop the application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Met every Friday to discuss progress and problems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Communication and tracking applications helped group stay focused and up to date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Strong </a:t>
            </a:r>
            <a:r>
              <a:rPr lang="en" sz="2000"/>
              <a:t>teamwork</a:t>
            </a:r>
            <a:r>
              <a:rPr lang="en" sz="2000"/>
              <a:t> helped process go as smoothly as possible, given the situation that unfolded this semester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To Be Done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Better testing, including more </a:t>
            </a:r>
            <a:r>
              <a:rPr lang="en" sz="2000"/>
              <a:t>rigorous</a:t>
            </a:r>
            <a:r>
              <a:rPr lang="en" sz="2000"/>
              <a:t> security and general testing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 a way for users to upload pictures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 a group chat system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 AI to recognize </a:t>
            </a:r>
            <a:r>
              <a:rPr lang="en" sz="2000"/>
              <a:t>TNR’ed</a:t>
            </a:r>
            <a:r>
              <a:rPr lang="en" sz="2000"/>
              <a:t> cats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Plenty of other ideas that the group would have liked to implement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