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BD"/>
    <a:srgbClr val="4472C4"/>
    <a:srgbClr val="D9531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DDE294-9CDB-40A1-93FF-9A39AD164796}" v="10" dt="2022-03-30T07:59:18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6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.spelten@365h-brs.de" userId="bf49d2dc-2959-4525-96a1-3447e597065c" providerId="ADAL" clId="{61DDE294-9CDB-40A1-93FF-9A39AD164796}"/>
    <pc:docChg chg="custSel modSld">
      <pc:chgData name="philipp.spelten@365h-brs.de" userId="bf49d2dc-2959-4525-96a1-3447e597065c" providerId="ADAL" clId="{61DDE294-9CDB-40A1-93FF-9A39AD164796}" dt="2022-03-30T07:59:18.613" v="77" actId="207"/>
      <pc:docMkLst>
        <pc:docMk/>
      </pc:docMkLst>
      <pc:sldChg chg="addSp modSp mod">
        <pc:chgData name="philipp.spelten@365h-brs.de" userId="bf49d2dc-2959-4525-96a1-3447e597065c" providerId="ADAL" clId="{61DDE294-9CDB-40A1-93FF-9A39AD164796}" dt="2022-03-30T07:59:18.613" v="77" actId="207"/>
        <pc:sldMkLst>
          <pc:docMk/>
          <pc:sldMk cId="3239150023" sldId="258"/>
        </pc:sldMkLst>
        <pc:spChg chg="mod">
          <ac:chgData name="philipp.spelten@365h-brs.de" userId="bf49d2dc-2959-4525-96a1-3447e597065c" providerId="ADAL" clId="{61DDE294-9CDB-40A1-93FF-9A39AD164796}" dt="2022-03-30T07:59:18.613" v="77" actId="207"/>
          <ac:spMkLst>
            <pc:docMk/>
            <pc:sldMk cId="3239150023" sldId="258"/>
            <ac:spMk id="21" creationId="{B54D63E4-D0EA-4D8B-AA5E-5603B6E3E42E}"/>
          </ac:spMkLst>
        </pc:spChg>
        <pc:spChg chg="mod">
          <ac:chgData name="philipp.spelten@365h-brs.de" userId="bf49d2dc-2959-4525-96a1-3447e597065c" providerId="ADAL" clId="{61DDE294-9CDB-40A1-93FF-9A39AD164796}" dt="2022-03-30T07:56:39.454" v="75" actId="207"/>
          <ac:spMkLst>
            <pc:docMk/>
            <pc:sldMk cId="3239150023" sldId="258"/>
            <ac:spMk id="23" creationId="{95D1FCCC-8D71-4979-9473-6014B2FDDECD}"/>
          </ac:spMkLst>
        </pc:spChg>
        <pc:spChg chg="mod">
          <ac:chgData name="philipp.spelten@365h-brs.de" userId="bf49d2dc-2959-4525-96a1-3447e597065c" providerId="ADAL" clId="{61DDE294-9CDB-40A1-93FF-9A39AD164796}" dt="2022-03-30T07:22:56.378" v="16" actId="1076"/>
          <ac:spMkLst>
            <pc:docMk/>
            <pc:sldMk cId="3239150023" sldId="258"/>
            <ac:spMk id="26" creationId="{0DC7C962-E691-4339-98C3-247F50FC9F43}"/>
          </ac:spMkLst>
        </pc:spChg>
        <pc:spChg chg="mod">
          <ac:chgData name="philipp.spelten@365h-brs.de" userId="bf49d2dc-2959-4525-96a1-3447e597065c" providerId="ADAL" clId="{61DDE294-9CDB-40A1-93FF-9A39AD164796}" dt="2022-03-30T07:59:18.613" v="77" actId="207"/>
          <ac:spMkLst>
            <pc:docMk/>
            <pc:sldMk cId="3239150023" sldId="258"/>
            <ac:spMk id="31" creationId="{68AD63AF-7E2A-41C5-9796-048774A6BAD0}"/>
          </ac:spMkLst>
        </pc:spChg>
        <pc:spChg chg="mod">
          <ac:chgData name="philipp.spelten@365h-brs.de" userId="bf49d2dc-2959-4525-96a1-3447e597065c" providerId="ADAL" clId="{61DDE294-9CDB-40A1-93FF-9A39AD164796}" dt="2022-03-30T07:59:18.613" v="77" actId="207"/>
          <ac:spMkLst>
            <pc:docMk/>
            <pc:sldMk cId="3239150023" sldId="258"/>
            <ac:spMk id="34" creationId="{7879B12F-DB81-4DC9-B424-CBF7A20D7909}"/>
          </ac:spMkLst>
        </pc:spChg>
        <pc:spChg chg="mod">
          <ac:chgData name="philipp.spelten@365h-brs.de" userId="bf49d2dc-2959-4525-96a1-3447e597065c" providerId="ADAL" clId="{61DDE294-9CDB-40A1-93FF-9A39AD164796}" dt="2022-03-30T07:59:18.613" v="77" actId="207"/>
          <ac:spMkLst>
            <pc:docMk/>
            <pc:sldMk cId="3239150023" sldId="258"/>
            <ac:spMk id="36" creationId="{FEEC2804-3101-48A4-B586-986878F53FC2}"/>
          </ac:spMkLst>
        </pc:spChg>
        <pc:spChg chg="add mod">
          <ac:chgData name="philipp.spelten@365h-brs.de" userId="bf49d2dc-2959-4525-96a1-3447e597065c" providerId="ADAL" clId="{61DDE294-9CDB-40A1-93FF-9A39AD164796}" dt="2022-03-30T07:23:08.540" v="23" actId="1076"/>
          <ac:spMkLst>
            <pc:docMk/>
            <pc:sldMk cId="3239150023" sldId="258"/>
            <ac:spMk id="39" creationId="{65B55E5D-39D3-4A14-97F1-1911833BEA71}"/>
          </ac:spMkLst>
        </pc:spChg>
        <pc:spChg chg="mod">
          <ac:chgData name="philipp.spelten@365h-brs.de" userId="bf49d2dc-2959-4525-96a1-3447e597065c" providerId="ADAL" clId="{61DDE294-9CDB-40A1-93FF-9A39AD164796}" dt="2022-03-30T07:59:04.750" v="76" actId="207"/>
          <ac:spMkLst>
            <pc:docMk/>
            <pc:sldMk cId="3239150023" sldId="258"/>
            <ac:spMk id="58" creationId="{0D5CCA2D-7192-4D03-893F-69C0D66AECD1}"/>
          </ac:spMkLst>
        </pc:spChg>
        <pc:cxnChg chg="mod">
          <ac:chgData name="philipp.spelten@365h-brs.de" userId="bf49d2dc-2959-4525-96a1-3447e597065c" providerId="ADAL" clId="{61DDE294-9CDB-40A1-93FF-9A39AD164796}" dt="2022-03-30T07:56:26.208" v="73" actId="208"/>
          <ac:cxnSpMkLst>
            <pc:docMk/>
            <pc:sldMk cId="3239150023" sldId="258"/>
            <ac:cxnSpMk id="22" creationId="{7632CD49-B762-408C-B9AE-F0F75391C9A2}"/>
          </ac:cxnSpMkLst>
        </pc:cxnChg>
        <pc:cxnChg chg="add mod">
          <ac:chgData name="philipp.spelten@365h-brs.de" userId="bf49d2dc-2959-4525-96a1-3447e597065c" providerId="ADAL" clId="{61DDE294-9CDB-40A1-93FF-9A39AD164796}" dt="2022-03-30T07:22:51.791" v="15" actId="14100"/>
          <ac:cxnSpMkLst>
            <pc:docMk/>
            <pc:sldMk cId="3239150023" sldId="258"/>
            <ac:cxnSpMk id="37" creationId="{C0D0A835-038A-44D5-B48E-F7FD89E33D93}"/>
          </ac:cxnSpMkLst>
        </pc:cxnChg>
      </pc:sldChg>
    </pc:docChg>
  </pc:docChgLst>
  <pc:docChgLst>
    <pc:chgData name="philipp.spelten@365h-brs.de" userId="bf49d2dc-2959-4525-96a1-3447e597065c" providerId="ADAL" clId="{76183F54-58DB-4614-A269-AC59A736004A}"/>
    <pc:docChg chg="custSel modSld">
      <pc:chgData name="philipp.spelten@365h-brs.de" userId="bf49d2dc-2959-4525-96a1-3447e597065c" providerId="ADAL" clId="{76183F54-58DB-4614-A269-AC59A736004A}" dt="2022-01-13T09:04:07.230" v="90" actId="14100"/>
      <pc:docMkLst>
        <pc:docMk/>
      </pc:docMkLst>
      <pc:sldChg chg="addSp delSp modSp mod">
        <pc:chgData name="philipp.spelten@365h-brs.de" userId="bf49d2dc-2959-4525-96a1-3447e597065c" providerId="ADAL" clId="{76183F54-58DB-4614-A269-AC59A736004A}" dt="2022-01-13T09:04:07.230" v="90" actId="14100"/>
        <pc:sldMkLst>
          <pc:docMk/>
          <pc:sldMk cId="485044438" sldId="257"/>
        </pc:sldMkLst>
        <pc:spChg chg="add mod">
          <ac:chgData name="philipp.spelten@365h-brs.de" userId="bf49d2dc-2959-4525-96a1-3447e597065c" providerId="ADAL" clId="{76183F54-58DB-4614-A269-AC59A736004A}" dt="2022-01-13T09:03:54.724" v="88" actId="1076"/>
          <ac:spMkLst>
            <pc:docMk/>
            <pc:sldMk cId="485044438" sldId="257"/>
            <ac:spMk id="38" creationId="{F64DD649-61F7-468D-A15F-B7D41153A431}"/>
          </ac:spMkLst>
        </pc:spChg>
        <pc:cxnChg chg="mod">
          <ac:chgData name="philipp.spelten@365h-brs.de" userId="bf49d2dc-2959-4525-96a1-3447e597065c" providerId="ADAL" clId="{76183F54-58DB-4614-A269-AC59A736004A}" dt="2022-01-13T09:04:04.323" v="89" actId="14100"/>
          <ac:cxnSpMkLst>
            <pc:docMk/>
            <pc:sldMk cId="485044438" sldId="257"/>
            <ac:cxnSpMk id="25" creationId="{18CA62E2-8190-4239-8906-575F15261468}"/>
          </ac:cxnSpMkLst>
        </pc:cxnChg>
        <pc:cxnChg chg="mod">
          <ac:chgData name="philipp.spelten@365h-brs.de" userId="bf49d2dc-2959-4525-96a1-3447e597065c" providerId="ADAL" clId="{76183F54-58DB-4614-A269-AC59A736004A}" dt="2022-01-13T09:04:07.230" v="90" actId="14100"/>
          <ac:cxnSpMkLst>
            <pc:docMk/>
            <pc:sldMk cId="485044438" sldId="257"/>
            <ac:cxnSpMk id="30" creationId="{C873EA49-DF46-4A17-B251-7D084698845D}"/>
          </ac:cxnSpMkLst>
        </pc:cxnChg>
        <pc:cxnChg chg="add mod">
          <ac:chgData name="philipp.spelten@365h-brs.de" userId="bf49d2dc-2959-4525-96a1-3447e597065c" providerId="ADAL" clId="{76183F54-58DB-4614-A269-AC59A736004A}" dt="2022-01-13T09:03:04.054" v="5" actId="14100"/>
          <ac:cxnSpMkLst>
            <pc:docMk/>
            <pc:sldMk cId="485044438" sldId="257"/>
            <ac:cxnSpMk id="33" creationId="{74471A22-B0BB-42D0-B87F-D951C2BCA052}"/>
          </ac:cxnSpMkLst>
        </pc:cxnChg>
        <pc:cxnChg chg="mod">
          <ac:chgData name="philipp.spelten@365h-brs.de" userId="bf49d2dc-2959-4525-96a1-3447e597065c" providerId="ADAL" clId="{76183F54-58DB-4614-A269-AC59A736004A}" dt="2022-01-13T09:02:54.972" v="2" actId="14100"/>
          <ac:cxnSpMkLst>
            <pc:docMk/>
            <pc:sldMk cId="485044438" sldId="257"/>
            <ac:cxnSpMk id="34" creationId="{EA87C697-7508-4438-A2E3-D7A982A03BD9}"/>
          </ac:cxnSpMkLst>
        </pc:cxnChg>
        <pc:cxnChg chg="add del mod">
          <ac:chgData name="philipp.spelten@365h-brs.de" userId="bf49d2dc-2959-4525-96a1-3447e597065c" providerId="ADAL" clId="{76183F54-58DB-4614-A269-AC59A736004A}" dt="2022-01-13T09:02:56.441" v="3" actId="478"/>
          <ac:cxnSpMkLst>
            <pc:docMk/>
            <pc:sldMk cId="485044438" sldId="257"/>
            <ac:cxnSpMk id="39" creationId="{FA1DCB33-368A-4A5A-B2F0-71AE4D15D18B}"/>
          </ac:cxnSpMkLst>
        </pc:cxnChg>
      </pc:sldChg>
    </pc:docChg>
  </pc:docChgLst>
  <pc:docChgLst>
    <pc:chgData name="philipp.spelten@365h-brs.de" userId="bf49d2dc-2959-4525-96a1-3447e597065c" providerId="ADAL" clId="{84929B0C-37A2-423C-B030-BC1A645653C0}"/>
    <pc:docChg chg="undo custSel modSld">
      <pc:chgData name="philipp.spelten@365h-brs.de" userId="bf49d2dc-2959-4525-96a1-3447e597065c" providerId="ADAL" clId="{84929B0C-37A2-423C-B030-BC1A645653C0}" dt="2022-03-23T13:47:38.319" v="12" actId="208"/>
      <pc:docMkLst>
        <pc:docMk/>
      </pc:docMkLst>
      <pc:sldChg chg="modSp mod">
        <pc:chgData name="philipp.spelten@365h-brs.de" userId="bf49d2dc-2959-4525-96a1-3447e597065c" providerId="ADAL" clId="{84929B0C-37A2-423C-B030-BC1A645653C0}" dt="2022-03-23T13:47:38.319" v="12" actId="208"/>
        <pc:sldMkLst>
          <pc:docMk/>
          <pc:sldMk cId="3239150023" sldId="258"/>
        </pc:sldMkLst>
        <pc:spChg chg="mod">
          <ac:chgData name="philipp.spelten@365h-brs.de" userId="bf49d2dc-2959-4525-96a1-3447e597065c" providerId="ADAL" clId="{84929B0C-37A2-423C-B030-BC1A645653C0}" dt="2022-03-23T13:40:19.547" v="1" actId="207"/>
          <ac:spMkLst>
            <pc:docMk/>
            <pc:sldMk cId="3239150023" sldId="258"/>
            <ac:spMk id="9" creationId="{06212ECA-3137-4FAB-AA98-F4AD3328C9E7}"/>
          </ac:spMkLst>
        </pc:spChg>
        <pc:spChg chg="mod">
          <ac:chgData name="philipp.spelten@365h-brs.de" userId="bf49d2dc-2959-4525-96a1-3447e597065c" providerId="ADAL" clId="{84929B0C-37A2-423C-B030-BC1A645653C0}" dt="2022-03-23T13:40:19.547" v="1" actId="207"/>
          <ac:spMkLst>
            <pc:docMk/>
            <pc:sldMk cId="3239150023" sldId="258"/>
            <ac:spMk id="15" creationId="{1952163C-95C4-4966-A7C8-A6758103642D}"/>
          </ac:spMkLst>
        </pc:spChg>
        <pc:spChg chg="mod">
          <ac:chgData name="philipp.spelten@365h-brs.de" userId="bf49d2dc-2959-4525-96a1-3447e597065c" providerId="ADAL" clId="{84929B0C-37A2-423C-B030-BC1A645653C0}" dt="2022-03-23T13:46:41.445" v="7" actId="207"/>
          <ac:spMkLst>
            <pc:docMk/>
            <pc:sldMk cId="3239150023" sldId="258"/>
            <ac:spMk id="19" creationId="{CC8F9226-CA2E-435B-A968-F5739E4ECE91}"/>
          </ac:spMkLst>
        </pc:spChg>
        <pc:spChg chg="mod">
          <ac:chgData name="philipp.spelten@365h-brs.de" userId="bf49d2dc-2959-4525-96a1-3447e597065c" providerId="ADAL" clId="{84929B0C-37A2-423C-B030-BC1A645653C0}" dt="2022-03-23T13:46:52.215" v="8" actId="2085"/>
          <ac:spMkLst>
            <pc:docMk/>
            <pc:sldMk cId="3239150023" sldId="258"/>
            <ac:spMk id="21" creationId="{B54D63E4-D0EA-4D8B-AA5E-5603B6E3E42E}"/>
          </ac:spMkLst>
        </pc:spChg>
        <pc:spChg chg="mod">
          <ac:chgData name="philipp.spelten@365h-brs.de" userId="bf49d2dc-2959-4525-96a1-3447e597065c" providerId="ADAL" clId="{84929B0C-37A2-423C-B030-BC1A645653C0}" dt="2022-03-23T13:46:52.215" v="8" actId="2085"/>
          <ac:spMkLst>
            <pc:docMk/>
            <pc:sldMk cId="3239150023" sldId="258"/>
            <ac:spMk id="23" creationId="{95D1FCCC-8D71-4979-9473-6014B2FDDECD}"/>
          </ac:spMkLst>
        </pc:spChg>
        <pc:spChg chg="mod">
          <ac:chgData name="philipp.spelten@365h-brs.de" userId="bf49d2dc-2959-4525-96a1-3447e597065c" providerId="ADAL" clId="{84929B0C-37A2-423C-B030-BC1A645653C0}" dt="2022-03-23T13:47:28.556" v="11" actId="207"/>
          <ac:spMkLst>
            <pc:docMk/>
            <pc:sldMk cId="3239150023" sldId="258"/>
            <ac:spMk id="25" creationId="{42AF8E02-9CA4-40AC-8119-22FA9F6D1223}"/>
          </ac:spMkLst>
        </pc:spChg>
        <pc:spChg chg="mod">
          <ac:chgData name="philipp.spelten@365h-brs.de" userId="bf49d2dc-2959-4525-96a1-3447e597065c" providerId="ADAL" clId="{84929B0C-37A2-423C-B030-BC1A645653C0}" dt="2022-03-23T13:47:28.556" v="11" actId="207"/>
          <ac:spMkLst>
            <pc:docMk/>
            <pc:sldMk cId="3239150023" sldId="258"/>
            <ac:spMk id="26" creationId="{0DC7C962-E691-4339-98C3-247F50FC9F43}"/>
          </ac:spMkLst>
        </pc:spChg>
        <pc:spChg chg="mod">
          <ac:chgData name="philipp.spelten@365h-brs.de" userId="bf49d2dc-2959-4525-96a1-3447e597065c" providerId="ADAL" clId="{84929B0C-37A2-423C-B030-BC1A645653C0}" dt="2022-03-23T13:46:52.215" v="8" actId="2085"/>
          <ac:spMkLst>
            <pc:docMk/>
            <pc:sldMk cId="3239150023" sldId="258"/>
            <ac:spMk id="31" creationId="{68AD63AF-7E2A-41C5-9796-048774A6BAD0}"/>
          </ac:spMkLst>
        </pc:spChg>
        <pc:spChg chg="mod">
          <ac:chgData name="philipp.spelten@365h-brs.de" userId="bf49d2dc-2959-4525-96a1-3447e597065c" providerId="ADAL" clId="{84929B0C-37A2-423C-B030-BC1A645653C0}" dt="2022-03-23T13:46:52.215" v="8" actId="2085"/>
          <ac:spMkLst>
            <pc:docMk/>
            <pc:sldMk cId="3239150023" sldId="258"/>
            <ac:spMk id="34" creationId="{7879B12F-DB81-4DC9-B424-CBF7A20D7909}"/>
          </ac:spMkLst>
        </pc:spChg>
        <pc:spChg chg="mod">
          <ac:chgData name="philipp.spelten@365h-brs.de" userId="bf49d2dc-2959-4525-96a1-3447e597065c" providerId="ADAL" clId="{84929B0C-37A2-423C-B030-BC1A645653C0}" dt="2022-03-23T13:46:41.445" v="7" actId="207"/>
          <ac:spMkLst>
            <pc:docMk/>
            <pc:sldMk cId="3239150023" sldId="258"/>
            <ac:spMk id="35" creationId="{7D0F6D72-1023-4EF1-850D-BEF49E0A4DD5}"/>
          </ac:spMkLst>
        </pc:spChg>
        <pc:spChg chg="mod">
          <ac:chgData name="philipp.spelten@365h-brs.de" userId="bf49d2dc-2959-4525-96a1-3447e597065c" providerId="ADAL" clId="{84929B0C-37A2-423C-B030-BC1A645653C0}" dt="2022-03-23T13:46:52.215" v="8" actId="2085"/>
          <ac:spMkLst>
            <pc:docMk/>
            <pc:sldMk cId="3239150023" sldId="258"/>
            <ac:spMk id="36" creationId="{FEEC2804-3101-48A4-B586-986878F53FC2}"/>
          </ac:spMkLst>
        </pc:spChg>
        <pc:spChg chg="mod">
          <ac:chgData name="philipp.spelten@365h-brs.de" userId="bf49d2dc-2959-4525-96a1-3447e597065c" providerId="ADAL" clId="{84929B0C-37A2-423C-B030-BC1A645653C0}" dt="2022-03-23T13:40:19.547" v="1" actId="207"/>
          <ac:spMkLst>
            <pc:docMk/>
            <pc:sldMk cId="3239150023" sldId="258"/>
            <ac:spMk id="43" creationId="{B280D380-E84A-4B01-8566-CA4435BDF3A7}"/>
          </ac:spMkLst>
        </pc:spChg>
        <pc:spChg chg="mod">
          <ac:chgData name="philipp.spelten@365h-brs.de" userId="bf49d2dc-2959-4525-96a1-3447e597065c" providerId="ADAL" clId="{84929B0C-37A2-423C-B030-BC1A645653C0}" dt="2022-03-23T13:40:45.321" v="3" actId="207"/>
          <ac:spMkLst>
            <pc:docMk/>
            <pc:sldMk cId="3239150023" sldId="258"/>
            <ac:spMk id="49" creationId="{2D61255A-8F01-4472-B551-F43BB814C545}"/>
          </ac:spMkLst>
        </pc:spChg>
        <pc:spChg chg="mod">
          <ac:chgData name="philipp.spelten@365h-brs.de" userId="bf49d2dc-2959-4525-96a1-3447e597065c" providerId="ADAL" clId="{84929B0C-37A2-423C-B030-BC1A645653C0}" dt="2022-03-23T13:47:16.551" v="10" actId="207"/>
          <ac:spMkLst>
            <pc:docMk/>
            <pc:sldMk cId="3239150023" sldId="258"/>
            <ac:spMk id="58" creationId="{0D5CCA2D-7192-4D03-893F-69C0D66AECD1}"/>
          </ac:spMkLst>
        </pc:spChg>
        <pc:cxnChg chg="mod">
          <ac:chgData name="philipp.spelten@365h-brs.de" userId="bf49d2dc-2959-4525-96a1-3447e597065c" providerId="ADAL" clId="{84929B0C-37A2-423C-B030-BC1A645653C0}" dt="2022-03-23T13:40:36.836" v="2" actId="208"/>
          <ac:cxnSpMkLst>
            <pc:docMk/>
            <pc:sldMk cId="3239150023" sldId="258"/>
            <ac:cxnSpMk id="6" creationId="{7B38E6A4-DE35-49CC-BCA5-4F3BAF3CB3EF}"/>
          </ac:cxnSpMkLst>
        </pc:cxnChg>
        <pc:cxnChg chg="mod">
          <ac:chgData name="philipp.spelten@365h-brs.de" userId="bf49d2dc-2959-4525-96a1-3447e597065c" providerId="ADAL" clId="{84929B0C-37A2-423C-B030-BC1A645653C0}" dt="2022-03-23T13:40:17.491" v="0" actId="208"/>
          <ac:cxnSpMkLst>
            <pc:docMk/>
            <pc:sldMk cId="3239150023" sldId="258"/>
            <ac:cxnSpMk id="8" creationId="{AB00BAD1-7D69-4E4B-9F8B-EF78B301382E}"/>
          </ac:cxnSpMkLst>
        </pc:cxnChg>
        <pc:cxnChg chg="mod">
          <ac:chgData name="philipp.spelten@365h-brs.de" userId="bf49d2dc-2959-4525-96a1-3447e597065c" providerId="ADAL" clId="{84929B0C-37A2-423C-B030-BC1A645653C0}" dt="2022-03-23T13:40:17.491" v="0" actId="208"/>
          <ac:cxnSpMkLst>
            <pc:docMk/>
            <pc:sldMk cId="3239150023" sldId="258"/>
            <ac:cxnSpMk id="10" creationId="{A2107F5D-CB78-4CDD-8FA8-C93D6698829E}"/>
          </ac:cxnSpMkLst>
        </pc:cxnChg>
        <pc:cxnChg chg="mod">
          <ac:chgData name="philipp.spelten@365h-brs.de" userId="bf49d2dc-2959-4525-96a1-3447e597065c" providerId="ADAL" clId="{84929B0C-37A2-423C-B030-BC1A645653C0}" dt="2022-03-23T13:40:17.491" v="0" actId="208"/>
          <ac:cxnSpMkLst>
            <pc:docMk/>
            <pc:sldMk cId="3239150023" sldId="258"/>
            <ac:cxnSpMk id="11" creationId="{72A987F8-09BD-43B0-8AE8-CE1AE2C2FAFE}"/>
          </ac:cxnSpMkLst>
        </pc:cxnChg>
        <pc:cxnChg chg="mod">
          <ac:chgData name="philipp.spelten@365h-brs.de" userId="bf49d2dc-2959-4525-96a1-3447e597065c" providerId="ADAL" clId="{84929B0C-37A2-423C-B030-BC1A645653C0}" dt="2022-03-23T13:40:17.491" v="0" actId="208"/>
          <ac:cxnSpMkLst>
            <pc:docMk/>
            <pc:sldMk cId="3239150023" sldId="258"/>
            <ac:cxnSpMk id="12" creationId="{67F9F334-09D7-4358-9D12-25A6B300C3EA}"/>
          </ac:cxnSpMkLst>
        </pc:cxnChg>
        <pc:cxnChg chg="mod">
          <ac:chgData name="philipp.spelten@365h-brs.de" userId="bf49d2dc-2959-4525-96a1-3447e597065c" providerId="ADAL" clId="{84929B0C-37A2-423C-B030-BC1A645653C0}" dt="2022-03-23T13:40:17.491" v="0" actId="208"/>
          <ac:cxnSpMkLst>
            <pc:docMk/>
            <pc:sldMk cId="3239150023" sldId="258"/>
            <ac:cxnSpMk id="13" creationId="{FF8B9CFA-E7AE-45B1-9560-49F87A682164}"/>
          </ac:cxnSpMkLst>
        </pc:cxnChg>
        <pc:cxnChg chg="mod">
          <ac:chgData name="philipp.spelten@365h-brs.de" userId="bf49d2dc-2959-4525-96a1-3447e597065c" providerId="ADAL" clId="{84929B0C-37A2-423C-B030-BC1A645653C0}" dt="2022-03-23T13:40:17.491" v="0" actId="208"/>
          <ac:cxnSpMkLst>
            <pc:docMk/>
            <pc:sldMk cId="3239150023" sldId="258"/>
            <ac:cxnSpMk id="14" creationId="{FC67219B-D025-4604-8968-428D83F57349}"/>
          </ac:cxnSpMkLst>
        </pc:cxnChg>
        <pc:cxnChg chg="mod">
          <ac:chgData name="philipp.spelten@365h-brs.de" userId="bf49d2dc-2959-4525-96a1-3447e597065c" providerId="ADAL" clId="{84929B0C-37A2-423C-B030-BC1A645653C0}" dt="2022-03-23T13:47:38.319" v="12" actId="208"/>
          <ac:cxnSpMkLst>
            <pc:docMk/>
            <pc:sldMk cId="3239150023" sldId="258"/>
            <ac:cxnSpMk id="17" creationId="{18E4CDA2-4631-4F39-AD05-E21131D6B997}"/>
          </ac:cxnSpMkLst>
        </pc:cxnChg>
        <pc:cxnChg chg="mod">
          <ac:chgData name="philipp.spelten@365h-brs.de" userId="bf49d2dc-2959-4525-96a1-3447e597065c" providerId="ADAL" clId="{84929B0C-37A2-423C-B030-BC1A645653C0}" dt="2022-03-23T13:46:41.445" v="7" actId="207"/>
          <ac:cxnSpMkLst>
            <pc:docMk/>
            <pc:sldMk cId="3239150023" sldId="258"/>
            <ac:cxnSpMk id="18" creationId="{555E3926-6A18-4460-8779-03DCF4190397}"/>
          </ac:cxnSpMkLst>
        </pc:cxnChg>
        <pc:cxnChg chg="mod">
          <ac:chgData name="philipp.spelten@365h-brs.de" userId="bf49d2dc-2959-4525-96a1-3447e597065c" providerId="ADAL" clId="{84929B0C-37A2-423C-B030-BC1A645653C0}" dt="2022-03-23T13:47:38.319" v="12" actId="208"/>
          <ac:cxnSpMkLst>
            <pc:docMk/>
            <pc:sldMk cId="3239150023" sldId="258"/>
            <ac:cxnSpMk id="20" creationId="{F9604A42-314A-4399-9248-3C2C9111EABA}"/>
          </ac:cxnSpMkLst>
        </pc:cxnChg>
        <pc:cxnChg chg="mod">
          <ac:chgData name="philipp.spelten@365h-brs.de" userId="bf49d2dc-2959-4525-96a1-3447e597065c" providerId="ADAL" clId="{84929B0C-37A2-423C-B030-BC1A645653C0}" dt="2022-03-23T13:46:41.445" v="7" actId="207"/>
          <ac:cxnSpMkLst>
            <pc:docMk/>
            <pc:sldMk cId="3239150023" sldId="258"/>
            <ac:cxnSpMk id="22" creationId="{7632CD49-B762-408C-B9AE-F0F75391C9A2}"/>
          </ac:cxnSpMkLst>
        </pc:cxnChg>
        <pc:cxnChg chg="mod">
          <ac:chgData name="philipp.spelten@365h-brs.de" userId="bf49d2dc-2959-4525-96a1-3447e597065c" providerId="ADAL" clId="{84929B0C-37A2-423C-B030-BC1A645653C0}" dt="2022-03-23T13:46:41.445" v="7" actId="207"/>
          <ac:cxnSpMkLst>
            <pc:docMk/>
            <pc:sldMk cId="3239150023" sldId="258"/>
            <ac:cxnSpMk id="27" creationId="{C6C06F55-CFA4-49DB-AD41-868428B747AD}"/>
          </ac:cxnSpMkLst>
        </pc:cxnChg>
        <pc:cxnChg chg="mod">
          <ac:chgData name="philipp.spelten@365h-brs.de" userId="bf49d2dc-2959-4525-96a1-3447e597065c" providerId="ADAL" clId="{84929B0C-37A2-423C-B030-BC1A645653C0}" dt="2022-03-23T13:46:41.445" v="7" actId="207"/>
          <ac:cxnSpMkLst>
            <pc:docMk/>
            <pc:sldMk cId="3239150023" sldId="258"/>
            <ac:cxnSpMk id="28" creationId="{3390B3C7-D662-4BBC-AFEB-349087BD975C}"/>
          </ac:cxnSpMkLst>
        </pc:cxnChg>
        <pc:cxnChg chg="mod">
          <ac:chgData name="philipp.spelten@365h-brs.de" userId="bf49d2dc-2959-4525-96a1-3447e597065c" providerId="ADAL" clId="{84929B0C-37A2-423C-B030-BC1A645653C0}" dt="2022-03-23T13:46:41.445" v="7" actId="207"/>
          <ac:cxnSpMkLst>
            <pc:docMk/>
            <pc:sldMk cId="3239150023" sldId="258"/>
            <ac:cxnSpMk id="29" creationId="{676E3266-EB7E-4966-80C4-F86EED739A07}"/>
          </ac:cxnSpMkLst>
        </pc:cxnChg>
        <pc:cxnChg chg="mod">
          <ac:chgData name="philipp.spelten@365h-brs.de" userId="bf49d2dc-2959-4525-96a1-3447e597065c" providerId="ADAL" clId="{84929B0C-37A2-423C-B030-BC1A645653C0}" dt="2022-03-23T13:46:41.445" v="7" actId="207"/>
          <ac:cxnSpMkLst>
            <pc:docMk/>
            <pc:sldMk cId="3239150023" sldId="258"/>
            <ac:cxnSpMk id="30" creationId="{F6D1FB57-FAFA-4A30-BE49-9FB3CE80E329}"/>
          </ac:cxnSpMkLst>
        </pc:cxnChg>
        <pc:cxnChg chg="mod">
          <ac:chgData name="philipp.spelten@365h-brs.de" userId="bf49d2dc-2959-4525-96a1-3447e597065c" providerId="ADAL" clId="{84929B0C-37A2-423C-B030-BC1A645653C0}" dt="2022-03-23T13:46:41.445" v="7" actId="207"/>
          <ac:cxnSpMkLst>
            <pc:docMk/>
            <pc:sldMk cId="3239150023" sldId="258"/>
            <ac:cxnSpMk id="33" creationId="{CCAEF78D-4543-4261-B25B-B10DEA1CA6EA}"/>
          </ac:cxnSpMkLst>
        </pc:cxnChg>
      </pc:sldChg>
    </pc:docChg>
  </pc:docChgLst>
  <pc:docChgLst>
    <pc:chgData name="philipp.spelten@365h-brs.de" userId="bf49d2dc-2959-4525-96a1-3447e597065c" providerId="ADAL" clId="{E8E394EF-4048-48CC-9197-8D679777FC30}"/>
    <pc:docChg chg="undo custSel addSld modSld">
      <pc:chgData name="philipp.spelten@365h-brs.de" userId="bf49d2dc-2959-4525-96a1-3447e597065c" providerId="ADAL" clId="{E8E394EF-4048-48CC-9197-8D679777FC30}" dt="2022-03-17T11:14:39.087" v="175" actId="14100"/>
      <pc:docMkLst>
        <pc:docMk/>
      </pc:docMkLst>
      <pc:sldChg chg="addSp delSp modSp mod">
        <pc:chgData name="philipp.spelten@365h-brs.de" userId="bf49d2dc-2959-4525-96a1-3447e597065c" providerId="ADAL" clId="{E8E394EF-4048-48CC-9197-8D679777FC30}" dt="2022-03-17T11:08:32.798" v="11" actId="1076"/>
        <pc:sldMkLst>
          <pc:docMk/>
          <pc:sldMk cId="485044438" sldId="257"/>
        </pc:sldMkLst>
        <pc:spChg chg="mod">
          <ac:chgData name="philipp.spelten@365h-brs.de" userId="bf49d2dc-2959-4525-96a1-3447e597065c" providerId="ADAL" clId="{E8E394EF-4048-48CC-9197-8D679777FC30}" dt="2022-03-17T11:08:32.798" v="11" actId="1076"/>
          <ac:spMkLst>
            <pc:docMk/>
            <pc:sldMk cId="485044438" sldId="257"/>
            <ac:spMk id="23" creationId="{E3F0675F-8FC0-4B36-B160-48A5D712FDA9}"/>
          </ac:spMkLst>
        </pc:spChg>
        <pc:spChg chg="add mod">
          <ac:chgData name="philipp.spelten@365h-brs.de" userId="bf49d2dc-2959-4525-96a1-3447e597065c" providerId="ADAL" clId="{E8E394EF-4048-48CC-9197-8D679777FC30}" dt="2022-03-17T11:08:17.567" v="7" actId="1076"/>
          <ac:spMkLst>
            <pc:docMk/>
            <pc:sldMk cId="485044438" sldId="257"/>
            <ac:spMk id="39" creationId="{CFDE5BF8-B9B2-4A96-8F66-C8D72C1E4444}"/>
          </ac:spMkLst>
        </pc:spChg>
        <pc:spChg chg="add mod">
          <ac:chgData name="philipp.spelten@365h-brs.de" userId="bf49d2dc-2959-4525-96a1-3447e597065c" providerId="ADAL" clId="{E8E394EF-4048-48CC-9197-8D679777FC30}" dt="2022-03-17T11:08:23.040" v="9" actId="1076"/>
          <ac:spMkLst>
            <pc:docMk/>
            <pc:sldMk cId="485044438" sldId="257"/>
            <ac:spMk id="40" creationId="{5B1AF0F3-9E2F-4202-9DAE-C4697D7D39DD}"/>
          </ac:spMkLst>
        </pc:spChg>
        <pc:spChg chg="mod">
          <ac:chgData name="philipp.spelten@365h-brs.de" userId="bf49d2dc-2959-4525-96a1-3447e597065c" providerId="ADAL" clId="{E8E394EF-4048-48CC-9197-8D679777FC30}" dt="2022-03-17T11:08:26.575" v="10" actId="1076"/>
          <ac:spMkLst>
            <pc:docMk/>
            <pc:sldMk cId="485044438" sldId="257"/>
            <ac:spMk id="62" creationId="{5B9C960F-C92E-4BC5-AC54-FE463C683159}"/>
          </ac:spMkLst>
        </pc:spChg>
        <pc:graphicFrameChg chg="add del mod">
          <ac:chgData name="philipp.spelten@365h-brs.de" userId="bf49d2dc-2959-4525-96a1-3447e597065c" providerId="ADAL" clId="{E8E394EF-4048-48CC-9197-8D679777FC30}" dt="2022-03-17T11:07:57.369" v="2"/>
          <ac:graphicFrameMkLst>
            <pc:docMk/>
            <pc:sldMk cId="485044438" sldId="257"/>
            <ac:graphicFrameMk id="2" creationId="{A0F40FA2-2838-47B1-AD3E-0A0AC1B31B5C}"/>
          </ac:graphicFrameMkLst>
        </pc:graphicFrameChg>
      </pc:sldChg>
      <pc:sldChg chg="addSp delSp modSp new mod">
        <pc:chgData name="philipp.spelten@365h-brs.de" userId="bf49d2dc-2959-4525-96a1-3447e597065c" providerId="ADAL" clId="{E8E394EF-4048-48CC-9197-8D679777FC30}" dt="2022-03-17T11:14:39.087" v="175" actId="14100"/>
        <pc:sldMkLst>
          <pc:docMk/>
          <pc:sldMk cId="3239150023" sldId="258"/>
        </pc:sldMkLst>
        <pc:spChg chg="del">
          <ac:chgData name="philipp.spelten@365h-brs.de" userId="bf49d2dc-2959-4525-96a1-3447e597065c" providerId="ADAL" clId="{E8E394EF-4048-48CC-9197-8D679777FC30}" dt="2022-03-17T11:08:39.566" v="13" actId="478"/>
          <ac:spMkLst>
            <pc:docMk/>
            <pc:sldMk cId="3239150023" sldId="258"/>
            <ac:spMk id="2" creationId="{C7A8EF6B-A2F0-4E39-9F95-4EE05FB3010C}"/>
          </ac:spMkLst>
        </pc:spChg>
        <pc:spChg chg="del">
          <ac:chgData name="philipp.spelten@365h-brs.de" userId="bf49d2dc-2959-4525-96a1-3447e597065c" providerId="ADAL" clId="{E8E394EF-4048-48CC-9197-8D679777FC30}" dt="2022-03-17T11:08:39.566" v="13" actId="478"/>
          <ac:spMkLst>
            <pc:docMk/>
            <pc:sldMk cId="3239150023" sldId="258"/>
            <ac:spMk id="3" creationId="{722B082A-6766-4964-8CE2-13A30DC8543C}"/>
          </ac:spMkLst>
        </pc:spChg>
        <pc:spChg chg="add del mod">
          <ac:chgData name="philipp.spelten@365h-brs.de" userId="bf49d2dc-2959-4525-96a1-3447e597065c" providerId="ADAL" clId="{E8E394EF-4048-48CC-9197-8D679777FC30}" dt="2022-03-17T11:10:01.539" v="34" actId="478"/>
          <ac:spMkLst>
            <pc:docMk/>
            <pc:sldMk cId="3239150023" sldId="258"/>
            <ac:spMk id="4" creationId="{A186BA1A-A893-463F-9942-38806464A75E}"/>
          </ac:spMkLst>
        </pc:spChg>
        <pc:spChg chg="add del mod">
          <ac:chgData name="philipp.spelten@365h-brs.de" userId="bf49d2dc-2959-4525-96a1-3447e597065c" providerId="ADAL" clId="{E8E394EF-4048-48CC-9197-8D679777FC30}" dt="2022-03-17T11:09:24.323" v="28" actId="478"/>
          <ac:spMkLst>
            <pc:docMk/>
            <pc:sldMk cId="3239150023" sldId="258"/>
            <ac:spMk id="7" creationId="{22CDC793-A109-4C92-9170-D254FFE50A11}"/>
          </ac:spMkLst>
        </pc:spChg>
        <pc:spChg chg="add mod">
          <ac:chgData name="philipp.spelten@365h-brs.de" userId="bf49d2dc-2959-4525-96a1-3447e597065c" providerId="ADAL" clId="{E8E394EF-4048-48CC-9197-8D679777FC30}" dt="2022-03-17T11:08:39.961" v="14"/>
          <ac:spMkLst>
            <pc:docMk/>
            <pc:sldMk cId="3239150023" sldId="258"/>
            <ac:spMk id="9" creationId="{06212ECA-3137-4FAB-AA98-F4AD3328C9E7}"/>
          </ac:spMkLst>
        </pc:spChg>
        <pc:spChg chg="add mod">
          <ac:chgData name="philipp.spelten@365h-brs.de" userId="bf49d2dc-2959-4525-96a1-3447e597065c" providerId="ADAL" clId="{E8E394EF-4048-48CC-9197-8D679777FC30}" dt="2022-03-17T11:08:39.961" v="14"/>
          <ac:spMkLst>
            <pc:docMk/>
            <pc:sldMk cId="3239150023" sldId="258"/>
            <ac:spMk id="15" creationId="{1952163C-95C4-4966-A7C8-A6758103642D}"/>
          </ac:spMkLst>
        </pc:spChg>
        <pc:spChg chg="add mod">
          <ac:chgData name="philipp.spelten@365h-brs.de" userId="bf49d2dc-2959-4525-96a1-3447e597065c" providerId="ADAL" clId="{E8E394EF-4048-48CC-9197-8D679777FC30}" dt="2022-03-17T11:08:39.961" v="14"/>
          <ac:spMkLst>
            <pc:docMk/>
            <pc:sldMk cId="3239150023" sldId="258"/>
            <ac:spMk id="19" creationId="{CC8F9226-CA2E-435B-A968-F5739E4ECE91}"/>
          </ac:spMkLst>
        </pc:spChg>
        <pc:spChg chg="add mod">
          <ac:chgData name="philipp.spelten@365h-brs.de" userId="bf49d2dc-2959-4525-96a1-3447e597065c" providerId="ADAL" clId="{E8E394EF-4048-48CC-9197-8D679777FC30}" dt="2022-03-17T11:14:21.777" v="171" actId="1076"/>
          <ac:spMkLst>
            <pc:docMk/>
            <pc:sldMk cId="3239150023" sldId="258"/>
            <ac:spMk id="21" creationId="{B54D63E4-D0EA-4D8B-AA5E-5603B6E3E42E}"/>
          </ac:spMkLst>
        </pc:spChg>
        <pc:spChg chg="add mod">
          <ac:chgData name="philipp.spelten@365h-brs.de" userId="bf49d2dc-2959-4525-96a1-3447e597065c" providerId="ADAL" clId="{E8E394EF-4048-48CC-9197-8D679777FC30}" dt="2022-03-17T11:14:19.215" v="170" actId="404"/>
          <ac:spMkLst>
            <pc:docMk/>
            <pc:sldMk cId="3239150023" sldId="258"/>
            <ac:spMk id="23" creationId="{95D1FCCC-8D71-4979-9473-6014B2FDDECD}"/>
          </ac:spMkLst>
        </pc:spChg>
        <pc:spChg chg="add mod">
          <ac:chgData name="philipp.spelten@365h-brs.de" userId="bf49d2dc-2959-4525-96a1-3447e597065c" providerId="ADAL" clId="{E8E394EF-4048-48CC-9197-8D679777FC30}" dt="2022-03-17T11:12:10.827" v="55" actId="2085"/>
          <ac:spMkLst>
            <pc:docMk/>
            <pc:sldMk cId="3239150023" sldId="258"/>
            <ac:spMk id="24" creationId="{42CF30F3-4EE8-451F-9D37-AC1355B007A8}"/>
          </ac:spMkLst>
        </pc:spChg>
        <pc:spChg chg="add mod">
          <ac:chgData name="philipp.spelten@365h-brs.de" userId="bf49d2dc-2959-4525-96a1-3447e597065c" providerId="ADAL" clId="{E8E394EF-4048-48CC-9197-8D679777FC30}" dt="2022-03-17T11:08:39.961" v="14"/>
          <ac:spMkLst>
            <pc:docMk/>
            <pc:sldMk cId="3239150023" sldId="258"/>
            <ac:spMk id="25" creationId="{42AF8E02-9CA4-40AC-8119-22FA9F6D1223}"/>
          </ac:spMkLst>
        </pc:spChg>
        <pc:spChg chg="add mod">
          <ac:chgData name="philipp.spelten@365h-brs.de" userId="bf49d2dc-2959-4525-96a1-3447e597065c" providerId="ADAL" clId="{E8E394EF-4048-48CC-9197-8D679777FC30}" dt="2022-03-17T11:08:39.961" v="14"/>
          <ac:spMkLst>
            <pc:docMk/>
            <pc:sldMk cId="3239150023" sldId="258"/>
            <ac:spMk id="26" creationId="{0DC7C962-E691-4339-98C3-247F50FC9F43}"/>
          </ac:spMkLst>
        </pc:spChg>
        <pc:spChg chg="add mod">
          <ac:chgData name="philipp.spelten@365h-brs.de" userId="bf49d2dc-2959-4525-96a1-3447e597065c" providerId="ADAL" clId="{E8E394EF-4048-48CC-9197-8D679777FC30}" dt="2022-03-17T11:14:14.427" v="169" actId="404"/>
          <ac:spMkLst>
            <pc:docMk/>
            <pc:sldMk cId="3239150023" sldId="258"/>
            <ac:spMk id="31" creationId="{68AD63AF-7E2A-41C5-9796-048774A6BAD0}"/>
          </ac:spMkLst>
        </pc:spChg>
        <pc:spChg chg="add del mod">
          <ac:chgData name="philipp.spelten@365h-brs.de" userId="bf49d2dc-2959-4525-96a1-3447e597065c" providerId="ADAL" clId="{E8E394EF-4048-48CC-9197-8D679777FC30}" dt="2022-03-17T11:08:44.316" v="15" actId="478"/>
          <ac:spMkLst>
            <pc:docMk/>
            <pc:sldMk cId="3239150023" sldId="258"/>
            <ac:spMk id="32" creationId="{6FB0C20F-CD30-41B8-A245-8BDB1B5CC1FF}"/>
          </ac:spMkLst>
        </pc:spChg>
        <pc:spChg chg="add mod">
          <ac:chgData name="philipp.spelten@365h-brs.de" userId="bf49d2dc-2959-4525-96a1-3447e597065c" providerId="ADAL" clId="{E8E394EF-4048-48CC-9197-8D679777FC30}" dt="2022-03-17T11:14:09.655" v="167" actId="404"/>
          <ac:spMkLst>
            <pc:docMk/>
            <pc:sldMk cId="3239150023" sldId="258"/>
            <ac:spMk id="34" creationId="{7879B12F-DB81-4DC9-B424-CBF7A20D7909}"/>
          </ac:spMkLst>
        </pc:spChg>
        <pc:spChg chg="add mod">
          <ac:chgData name="philipp.spelten@365h-brs.de" userId="bf49d2dc-2959-4525-96a1-3447e597065c" providerId="ADAL" clId="{E8E394EF-4048-48CC-9197-8D679777FC30}" dt="2022-03-17T11:14:39.087" v="175" actId="14100"/>
          <ac:spMkLst>
            <pc:docMk/>
            <pc:sldMk cId="3239150023" sldId="258"/>
            <ac:spMk id="35" creationId="{7D0F6D72-1023-4EF1-850D-BEF49E0A4DD5}"/>
          </ac:spMkLst>
        </pc:spChg>
        <pc:spChg chg="add mod">
          <ac:chgData name="philipp.spelten@365h-brs.de" userId="bf49d2dc-2959-4525-96a1-3447e597065c" providerId="ADAL" clId="{E8E394EF-4048-48CC-9197-8D679777FC30}" dt="2022-03-17T11:14:19.215" v="170" actId="404"/>
          <ac:spMkLst>
            <pc:docMk/>
            <pc:sldMk cId="3239150023" sldId="258"/>
            <ac:spMk id="36" creationId="{FEEC2804-3101-48A4-B586-986878F53FC2}"/>
          </ac:spMkLst>
        </pc:spChg>
        <pc:spChg chg="add mod">
          <ac:chgData name="philipp.spelten@365h-brs.de" userId="bf49d2dc-2959-4525-96a1-3447e597065c" providerId="ADAL" clId="{E8E394EF-4048-48CC-9197-8D679777FC30}" dt="2022-03-17T11:09:15.201" v="24" actId="1076"/>
          <ac:spMkLst>
            <pc:docMk/>
            <pc:sldMk cId="3239150023" sldId="258"/>
            <ac:spMk id="43" creationId="{B280D380-E84A-4B01-8566-CA4435BDF3A7}"/>
          </ac:spMkLst>
        </pc:spChg>
        <pc:spChg chg="add mod ord">
          <ac:chgData name="philipp.spelten@365h-brs.de" userId="bf49d2dc-2959-4525-96a1-3447e597065c" providerId="ADAL" clId="{E8E394EF-4048-48CC-9197-8D679777FC30}" dt="2022-03-17T11:10:49.805" v="42" actId="1076"/>
          <ac:spMkLst>
            <pc:docMk/>
            <pc:sldMk cId="3239150023" sldId="258"/>
            <ac:spMk id="49" creationId="{2D61255A-8F01-4472-B551-F43BB814C545}"/>
          </ac:spMkLst>
        </pc:spChg>
        <pc:spChg chg="add mod">
          <ac:chgData name="philipp.spelten@365h-brs.de" userId="bf49d2dc-2959-4525-96a1-3447e597065c" providerId="ADAL" clId="{E8E394EF-4048-48CC-9197-8D679777FC30}" dt="2022-03-17T11:13:49.239" v="163" actId="1076"/>
          <ac:spMkLst>
            <pc:docMk/>
            <pc:sldMk cId="3239150023" sldId="258"/>
            <ac:spMk id="58" creationId="{0D5CCA2D-7192-4D03-893F-69C0D66AECD1}"/>
          </ac:spMkLst>
        </pc:spChg>
        <pc:cxnChg chg="add del mod">
          <ac:chgData name="philipp.spelten@365h-brs.de" userId="bf49d2dc-2959-4525-96a1-3447e597065c" providerId="ADAL" clId="{E8E394EF-4048-48CC-9197-8D679777FC30}" dt="2022-03-17T11:08:44.316" v="15" actId="478"/>
          <ac:cxnSpMkLst>
            <pc:docMk/>
            <pc:sldMk cId="3239150023" sldId="258"/>
            <ac:cxnSpMk id="5" creationId="{232052E5-9968-4905-B59D-65C890065B5D}"/>
          </ac:cxnSpMkLst>
        </pc:cxnChg>
        <pc:cxnChg chg="add mod">
          <ac:chgData name="philipp.spelten@365h-brs.de" userId="bf49d2dc-2959-4525-96a1-3447e597065c" providerId="ADAL" clId="{E8E394EF-4048-48CC-9197-8D679777FC30}" dt="2022-03-17T11:10:49.805" v="42" actId="1076"/>
          <ac:cxnSpMkLst>
            <pc:docMk/>
            <pc:sldMk cId="3239150023" sldId="258"/>
            <ac:cxnSpMk id="6" creationId="{7B38E6A4-DE35-49CC-BCA5-4F3BAF3CB3EF}"/>
          </ac:cxnSpMkLst>
        </pc:cxnChg>
        <pc:cxnChg chg="add mod">
          <ac:chgData name="philipp.spelten@365h-brs.de" userId="bf49d2dc-2959-4525-96a1-3447e597065c" providerId="ADAL" clId="{E8E394EF-4048-48CC-9197-8D679777FC30}" dt="2022-03-17T11:09:30.107" v="29" actId="14100"/>
          <ac:cxnSpMkLst>
            <pc:docMk/>
            <pc:sldMk cId="3239150023" sldId="258"/>
            <ac:cxnSpMk id="8" creationId="{AB00BAD1-7D69-4E4B-9F8B-EF78B301382E}"/>
          </ac:cxnSpMkLst>
        </pc:cxnChg>
        <pc:cxnChg chg="add mod">
          <ac:chgData name="philipp.spelten@365h-brs.de" userId="bf49d2dc-2959-4525-96a1-3447e597065c" providerId="ADAL" clId="{E8E394EF-4048-48CC-9197-8D679777FC30}" dt="2022-03-17T11:08:39.961" v="14"/>
          <ac:cxnSpMkLst>
            <pc:docMk/>
            <pc:sldMk cId="3239150023" sldId="258"/>
            <ac:cxnSpMk id="10" creationId="{A2107F5D-CB78-4CDD-8FA8-C93D6698829E}"/>
          </ac:cxnSpMkLst>
        </pc:cxnChg>
        <pc:cxnChg chg="add mod">
          <ac:chgData name="philipp.spelten@365h-brs.de" userId="bf49d2dc-2959-4525-96a1-3447e597065c" providerId="ADAL" clId="{E8E394EF-4048-48CC-9197-8D679777FC30}" dt="2022-03-17T11:08:39.961" v="14"/>
          <ac:cxnSpMkLst>
            <pc:docMk/>
            <pc:sldMk cId="3239150023" sldId="258"/>
            <ac:cxnSpMk id="11" creationId="{72A987F8-09BD-43B0-8AE8-CE1AE2C2FAFE}"/>
          </ac:cxnSpMkLst>
        </pc:cxnChg>
        <pc:cxnChg chg="add mod">
          <ac:chgData name="philipp.spelten@365h-brs.de" userId="bf49d2dc-2959-4525-96a1-3447e597065c" providerId="ADAL" clId="{E8E394EF-4048-48CC-9197-8D679777FC30}" dt="2022-03-17T11:08:39.961" v="14"/>
          <ac:cxnSpMkLst>
            <pc:docMk/>
            <pc:sldMk cId="3239150023" sldId="258"/>
            <ac:cxnSpMk id="12" creationId="{67F9F334-09D7-4358-9D12-25A6B300C3EA}"/>
          </ac:cxnSpMkLst>
        </pc:cxnChg>
        <pc:cxnChg chg="add mod">
          <ac:chgData name="philipp.spelten@365h-brs.de" userId="bf49d2dc-2959-4525-96a1-3447e597065c" providerId="ADAL" clId="{E8E394EF-4048-48CC-9197-8D679777FC30}" dt="2022-03-17T11:08:39.961" v="14"/>
          <ac:cxnSpMkLst>
            <pc:docMk/>
            <pc:sldMk cId="3239150023" sldId="258"/>
            <ac:cxnSpMk id="13" creationId="{FF8B9CFA-E7AE-45B1-9560-49F87A682164}"/>
          </ac:cxnSpMkLst>
        </pc:cxnChg>
        <pc:cxnChg chg="add mod">
          <ac:chgData name="philipp.spelten@365h-brs.de" userId="bf49d2dc-2959-4525-96a1-3447e597065c" providerId="ADAL" clId="{E8E394EF-4048-48CC-9197-8D679777FC30}" dt="2022-03-17T11:08:39.961" v="14"/>
          <ac:cxnSpMkLst>
            <pc:docMk/>
            <pc:sldMk cId="3239150023" sldId="258"/>
            <ac:cxnSpMk id="14" creationId="{FC67219B-D025-4604-8968-428D83F57349}"/>
          </ac:cxnSpMkLst>
        </pc:cxnChg>
        <pc:cxnChg chg="add mod">
          <ac:chgData name="philipp.spelten@365h-brs.de" userId="bf49d2dc-2959-4525-96a1-3447e597065c" providerId="ADAL" clId="{E8E394EF-4048-48CC-9197-8D679777FC30}" dt="2022-03-17T11:12:04.497" v="54" actId="208"/>
          <ac:cxnSpMkLst>
            <pc:docMk/>
            <pc:sldMk cId="3239150023" sldId="258"/>
            <ac:cxnSpMk id="16" creationId="{C4CE063C-E8D9-428D-A787-B63DA725D067}"/>
          </ac:cxnSpMkLst>
        </pc:cxnChg>
        <pc:cxnChg chg="add mod">
          <ac:chgData name="philipp.spelten@365h-brs.de" userId="bf49d2dc-2959-4525-96a1-3447e597065c" providerId="ADAL" clId="{E8E394EF-4048-48CC-9197-8D679777FC30}" dt="2022-03-17T11:09:18.203" v="25" actId="14100"/>
          <ac:cxnSpMkLst>
            <pc:docMk/>
            <pc:sldMk cId="3239150023" sldId="258"/>
            <ac:cxnSpMk id="17" creationId="{18E4CDA2-4631-4F39-AD05-E21131D6B997}"/>
          </ac:cxnSpMkLst>
        </pc:cxnChg>
        <pc:cxnChg chg="add mod ord">
          <ac:chgData name="philipp.spelten@365h-brs.de" userId="bf49d2dc-2959-4525-96a1-3447e597065c" providerId="ADAL" clId="{E8E394EF-4048-48CC-9197-8D679777FC30}" dt="2022-03-17T11:10:11.471" v="36" actId="167"/>
          <ac:cxnSpMkLst>
            <pc:docMk/>
            <pc:sldMk cId="3239150023" sldId="258"/>
            <ac:cxnSpMk id="18" creationId="{555E3926-6A18-4460-8779-03DCF4190397}"/>
          </ac:cxnSpMkLst>
        </pc:cxnChg>
        <pc:cxnChg chg="add mod">
          <ac:chgData name="philipp.spelten@365h-brs.de" userId="bf49d2dc-2959-4525-96a1-3447e597065c" providerId="ADAL" clId="{E8E394EF-4048-48CC-9197-8D679777FC30}" dt="2022-03-17T11:09:33.305" v="30" actId="14100"/>
          <ac:cxnSpMkLst>
            <pc:docMk/>
            <pc:sldMk cId="3239150023" sldId="258"/>
            <ac:cxnSpMk id="20" creationId="{F9604A42-314A-4399-9248-3C2C9111EABA}"/>
          </ac:cxnSpMkLst>
        </pc:cxnChg>
        <pc:cxnChg chg="add mod">
          <ac:chgData name="philipp.spelten@365h-brs.de" userId="bf49d2dc-2959-4525-96a1-3447e597065c" providerId="ADAL" clId="{E8E394EF-4048-48CC-9197-8D679777FC30}" dt="2022-03-17T11:09:24.323" v="28" actId="478"/>
          <ac:cxnSpMkLst>
            <pc:docMk/>
            <pc:sldMk cId="3239150023" sldId="258"/>
            <ac:cxnSpMk id="22" creationId="{7632CD49-B762-408C-B9AE-F0F75391C9A2}"/>
          </ac:cxnSpMkLst>
        </pc:cxnChg>
        <pc:cxnChg chg="add mod">
          <ac:chgData name="philipp.spelten@365h-brs.de" userId="bf49d2dc-2959-4525-96a1-3447e597065c" providerId="ADAL" clId="{E8E394EF-4048-48CC-9197-8D679777FC30}" dt="2022-03-17T11:08:39.961" v="14"/>
          <ac:cxnSpMkLst>
            <pc:docMk/>
            <pc:sldMk cId="3239150023" sldId="258"/>
            <ac:cxnSpMk id="27" creationId="{C6C06F55-CFA4-49DB-AD41-868428B747AD}"/>
          </ac:cxnSpMkLst>
        </pc:cxnChg>
        <pc:cxnChg chg="add mod">
          <ac:chgData name="philipp.spelten@365h-brs.de" userId="bf49d2dc-2959-4525-96a1-3447e597065c" providerId="ADAL" clId="{E8E394EF-4048-48CC-9197-8D679777FC30}" dt="2022-03-17T11:08:39.961" v="14"/>
          <ac:cxnSpMkLst>
            <pc:docMk/>
            <pc:sldMk cId="3239150023" sldId="258"/>
            <ac:cxnSpMk id="28" creationId="{3390B3C7-D662-4BBC-AFEB-349087BD975C}"/>
          </ac:cxnSpMkLst>
        </pc:cxnChg>
        <pc:cxnChg chg="add mod">
          <ac:chgData name="philipp.spelten@365h-brs.de" userId="bf49d2dc-2959-4525-96a1-3447e597065c" providerId="ADAL" clId="{E8E394EF-4048-48CC-9197-8D679777FC30}" dt="2022-03-17T11:10:54.254" v="43" actId="1076"/>
          <ac:cxnSpMkLst>
            <pc:docMk/>
            <pc:sldMk cId="3239150023" sldId="258"/>
            <ac:cxnSpMk id="29" creationId="{676E3266-EB7E-4966-80C4-F86EED739A07}"/>
          </ac:cxnSpMkLst>
        </pc:cxnChg>
        <pc:cxnChg chg="add mod">
          <ac:chgData name="philipp.spelten@365h-brs.de" userId="bf49d2dc-2959-4525-96a1-3447e597065c" providerId="ADAL" clId="{E8E394EF-4048-48CC-9197-8D679777FC30}" dt="2022-03-17T11:11:00.986" v="44" actId="14100"/>
          <ac:cxnSpMkLst>
            <pc:docMk/>
            <pc:sldMk cId="3239150023" sldId="258"/>
            <ac:cxnSpMk id="30" creationId="{F6D1FB57-FAFA-4A30-BE49-9FB3CE80E329}"/>
          </ac:cxnSpMkLst>
        </pc:cxnChg>
        <pc:cxnChg chg="add mod">
          <ac:chgData name="philipp.spelten@365h-brs.de" userId="bf49d2dc-2959-4525-96a1-3447e597065c" providerId="ADAL" clId="{E8E394EF-4048-48CC-9197-8D679777FC30}" dt="2022-03-17T11:11:30.830" v="50" actId="14100"/>
          <ac:cxnSpMkLst>
            <pc:docMk/>
            <pc:sldMk cId="3239150023" sldId="258"/>
            <ac:cxnSpMk id="33" creationId="{CCAEF78D-4543-4261-B25B-B10DEA1CA6E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364EE-196E-4D7B-AA14-4DAFF8EC5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9B0702-5DB0-40E1-AC61-E04E33D78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E8CF54-A0D7-456F-B770-244821CB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35AC-730B-40C3-8785-3088AB223334}" type="datetimeFigureOut">
              <a:rPr lang="de-DE" smtClean="0"/>
              <a:t>30.03.2022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671B6C-2B9B-41BC-8E15-8D099407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DA2F84-81EF-4181-BDEC-D3347CF8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93B0-1A8A-44C2-854A-0ED305985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23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845385-EA06-4393-A9B9-9F62B2F52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7038AB-0F90-49F9-88B4-753149F9C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DFEFBA-2F2B-4852-AEBC-4D02FDEE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35AC-730B-40C3-8785-3088AB223334}" type="datetimeFigureOut">
              <a:rPr lang="de-DE" smtClean="0"/>
              <a:t>30.03.2022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3414A2-0348-4D73-B782-D1AC3332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ABD6BD-F9C8-4F69-A44F-FD9EBD73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93B0-1A8A-44C2-854A-0ED305985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38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1236B30-71AF-49C6-AE8F-AD88C9424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8FD26F-675B-4FE1-B1B6-770F38A05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A129CB-9208-4228-88FB-D2618829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35AC-730B-40C3-8785-3088AB223334}" type="datetimeFigureOut">
              <a:rPr lang="de-DE" smtClean="0"/>
              <a:t>30.03.2022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2C4E18-084C-450C-8E25-E26475D1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3337E7-809B-4BBC-9759-6236C5BB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93B0-1A8A-44C2-854A-0ED305985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27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29777F-3C0C-4B2B-830F-936015E2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6AA0A5-CD47-4164-AA04-38452B128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7F3544-D84A-4D4C-B22C-1B06BC14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35AC-730B-40C3-8785-3088AB223334}" type="datetimeFigureOut">
              <a:rPr lang="de-DE" smtClean="0"/>
              <a:t>30.03.2022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E41C26-9BD5-4539-B5CA-CF69F22F1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65DBE2-0B0C-4358-AE60-DFC40BDD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93B0-1A8A-44C2-854A-0ED305985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9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20815-0DB2-4B41-82F7-1C8888C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A4C4AE-21F7-403D-8E0E-0A81070CF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03FE68-FD2D-4414-9D10-9B6F47FE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35AC-730B-40C3-8785-3088AB223334}" type="datetimeFigureOut">
              <a:rPr lang="de-DE" smtClean="0"/>
              <a:t>30.03.2022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5F4584-FE4C-488C-B04B-43831C0B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163C26-F15B-4014-A7C3-8BF32C62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93B0-1A8A-44C2-854A-0ED305985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96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113DBB-FB29-46CB-938F-119DBCE7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C14D59-6D87-4219-AF8D-02BF63637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746F01-8FAA-4951-99BF-D3D45E81F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A5A4E3-B78E-4BA3-9821-413103D2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35AC-730B-40C3-8785-3088AB223334}" type="datetimeFigureOut">
              <a:rPr lang="de-DE" smtClean="0"/>
              <a:t>30.03.2022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945ADF-C39B-4D67-9808-809D6B4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1BC87D-A13B-4F48-AAF4-6D717C9B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93B0-1A8A-44C2-854A-0ED305985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56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BA6A36-EC17-4C1B-8EE4-98EE01672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8CF6D3-D1D9-4813-959A-D49632CF8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598DD0-3BC5-4DEE-8D78-1BED0E7A0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7EBE89-9312-4F86-87BE-949D63869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76FD96-1D11-4FB4-B36D-0B09B79B5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B45C10-9D84-4742-AABA-59C980A6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35AC-730B-40C3-8785-3088AB223334}" type="datetimeFigureOut">
              <a:rPr lang="de-DE" smtClean="0"/>
              <a:t>30.03.2022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BCCD9A1-D621-4066-A960-44CBFAF5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97F43C9-662F-48F8-B10C-EE4DB7F8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93B0-1A8A-44C2-854A-0ED305985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83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84599-4EBE-4462-8FE3-9993D481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F362FB-A67B-4368-BDE2-4FDDD787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35AC-730B-40C3-8785-3088AB223334}" type="datetimeFigureOut">
              <a:rPr lang="de-DE" smtClean="0"/>
              <a:t>30.03.2022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6C90E3-8F0C-402F-9BA6-E4B78FD0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B0D005-1DBC-465B-9475-C05D763C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93B0-1A8A-44C2-854A-0ED305985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6EECCC5-1FE1-4217-B666-144A8909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35AC-730B-40C3-8785-3088AB223334}" type="datetimeFigureOut">
              <a:rPr lang="de-DE" smtClean="0"/>
              <a:t>30.03.2022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B8A98B-5103-4982-9E39-7A13C448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0FB2DC-9F22-4ABC-B4D3-77552575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93B0-1A8A-44C2-854A-0ED305985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22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E4296-708D-4277-9BD1-6F2662768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9CCFF7-3926-4A3C-9D71-844F75890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8132AB-756E-4248-9190-E1E6D28B9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53555C-61A4-4A30-8D3B-2EBB6795D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35AC-730B-40C3-8785-3088AB223334}" type="datetimeFigureOut">
              <a:rPr lang="de-DE" smtClean="0"/>
              <a:t>30.03.2022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E282CF-CF26-4994-BD36-C1EA4102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EC0E9F-97A7-4477-8294-3757B06D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93B0-1A8A-44C2-854A-0ED305985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78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19A81-39B7-411F-85D7-F0C0BFC9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A4AF46-9E71-4DEB-888D-9A7727B16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90B526-84F9-49B0-9BE5-6BDC00406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91F229-4196-49FA-B138-962B8A1F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35AC-730B-40C3-8785-3088AB223334}" type="datetimeFigureOut">
              <a:rPr lang="de-DE" smtClean="0"/>
              <a:t>30.03.2022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781730-4A68-4988-872D-A5B4261D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9A8AF7-8635-4ACD-AC71-4E2874FB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93B0-1A8A-44C2-854A-0ED305985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63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14291F0-BE36-43F5-9271-0745E465E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D74294-7220-479A-A127-12D919D69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C1FAD1-80DE-4954-909A-5B171E0D9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535AC-730B-40C3-8785-3088AB223334}" type="datetimeFigureOut">
              <a:rPr lang="de-DE" smtClean="0"/>
              <a:t>30.03.2022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4CF087-60B3-4DCE-8ABD-A3003D331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5907F9-5FF8-4E7F-A064-19423FC87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793B0-1A8A-44C2-854A-0ED305985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61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52125B58-1D13-43B3-B748-949D0540A8E3}"/>
              </a:ext>
            </a:extLst>
          </p:cNvPr>
          <p:cNvSpPr/>
          <p:nvPr/>
        </p:nvSpPr>
        <p:spPr>
          <a:xfrm>
            <a:off x="7384774" y="4263887"/>
            <a:ext cx="785191" cy="765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2FA8DCE-CCC6-4A36-9A61-41217DDA24B1}"/>
              </a:ext>
            </a:extLst>
          </p:cNvPr>
          <p:cNvCxnSpPr>
            <a:cxnSpLocks/>
            <a:stCxn id="4" idx="1"/>
            <a:endCxn id="11" idx="0"/>
          </p:cNvCxnSpPr>
          <p:nvPr/>
        </p:nvCxnSpPr>
        <p:spPr>
          <a:xfrm flipH="1" flipV="1">
            <a:off x="5406887" y="1868557"/>
            <a:ext cx="2092876" cy="25074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leichschenkliges Dreieck 10">
            <a:extLst>
              <a:ext uri="{FF2B5EF4-FFF2-40B4-BE49-F238E27FC236}">
                <a16:creationId xmlns:a16="http://schemas.microsoft.com/office/drawing/2014/main" id="{782FACC1-CB1F-4A88-B47B-F61224228487}"/>
              </a:ext>
            </a:extLst>
          </p:cNvPr>
          <p:cNvSpPr/>
          <p:nvPr/>
        </p:nvSpPr>
        <p:spPr>
          <a:xfrm rot="10800000">
            <a:off x="5063987" y="1292088"/>
            <a:ext cx="685800" cy="5764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3E453AE3-F24D-41E6-A5CC-1957DEE0BADC}"/>
              </a:ext>
            </a:extLst>
          </p:cNvPr>
          <p:cNvCxnSpPr>
            <a:cxnSpLocks/>
          </p:cNvCxnSpPr>
          <p:nvPr/>
        </p:nvCxnSpPr>
        <p:spPr>
          <a:xfrm flipH="1">
            <a:off x="4581939" y="1292087"/>
            <a:ext cx="1620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2F90474-6F42-4F33-AA29-0298FF0CB0B9}"/>
              </a:ext>
            </a:extLst>
          </p:cNvPr>
          <p:cNvCxnSpPr>
            <a:cxnSpLocks/>
          </p:cNvCxnSpPr>
          <p:nvPr/>
        </p:nvCxnSpPr>
        <p:spPr>
          <a:xfrm flipH="1">
            <a:off x="4899163" y="891208"/>
            <a:ext cx="329648" cy="400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3DC8196-DC64-4229-B52A-8908E11E014A}"/>
              </a:ext>
            </a:extLst>
          </p:cNvPr>
          <p:cNvCxnSpPr>
            <a:cxnSpLocks/>
          </p:cNvCxnSpPr>
          <p:nvPr/>
        </p:nvCxnSpPr>
        <p:spPr>
          <a:xfrm flipH="1">
            <a:off x="5242063" y="891208"/>
            <a:ext cx="329648" cy="400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5A51DB1-9730-44D1-8E90-50F1B01B8087}"/>
              </a:ext>
            </a:extLst>
          </p:cNvPr>
          <p:cNvCxnSpPr>
            <a:cxnSpLocks/>
          </p:cNvCxnSpPr>
          <p:nvPr/>
        </p:nvCxnSpPr>
        <p:spPr>
          <a:xfrm flipH="1">
            <a:off x="5582892" y="891208"/>
            <a:ext cx="329648" cy="400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865D857-48E9-4E74-9F91-25599ECB42C5}"/>
              </a:ext>
            </a:extLst>
          </p:cNvPr>
          <p:cNvCxnSpPr>
            <a:cxnSpLocks/>
          </p:cNvCxnSpPr>
          <p:nvPr/>
        </p:nvCxnSpPr>
        <p:spPr>
          <a:xfrm flipH="1">
            <a:off x="5924549" y="891208"/>
            <a:ext cx="329648" cy="400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BFF192AA-C9AD-4AF2-9406-76F9BD321A7F}"/>
              </a:ext>
            </a:extLst>
          </p:cNvPr>
          <p:cNvSpPr/>
          <p:nvPr/>
        </p:nvSpPr>
        <p:spPr>
          <a:xfrm>
            <a:off x="5278092" y="1739350"/>
            <a:ext cx="257589" cy="25841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B7D1CF9-7818-4AE6-A590-33BD7C5555FA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7777370" y="5029200"/>
            <a:ext cx="0" cy="11330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F0D5C0F-BF71-40BE-B64A-5D2C3DD0867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8054976" y="3607904"/>
            <a:ext cx="751094" cy="7680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EA87C697-7508-4438-A2E3-D7A982A03BD9}"/>
              </a:ext>
            </a:extLst>
          </p:cNvPr>
          <p:cNvCxnSpPr>
            <a:cxnSpLocks/>
            <a:stCxn id="22" idx="4"/>
          </p:cNvCxnSpPr>
          <p:nvPr/>
        </p:nvCxnSpPr>
        <p:spPr>
          <a:xfrm flipH="1">
            <a:off x="5391978" y="1997760"/>
            <a:ext cx="14909" cy="3250101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ogen 35">
            <a:extLst>
              <a:ext uri="{FF2B5EF4-FFF2-40B4-BE49-F238E27FC236}">
                <a16:creationId xmlns:a16="http://schemas.microsoft.com/office/drawing/2014/main" id="{92440D89-2A2E-4233-906C-C17FD301F843}"/>
              </a:ext>
            </a:extLst>
          </p:cNvPr>
          <p:cNvSpPr/>
          <p:nvPr/>
        </p:nvSpPr>
        <p:spPr>
          <a:xfrm flipV="1">
            <a:off x="4352995" y="1868555"/>
            <a:ext cx="2092875" cy="1649897"/>
          </a:xfrm>
          <a:prstGeom prst="arc">
            <a:avLst>
              <a:gd name="adj1" fmla="val 16279012"/>
              <a:gd name="adj2" fmla="val 20444253"/>
            </a:avLst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98B89BF-0D90-48CB-9662-A0B449CBD604}"/>
              </a:ext>
            </a:extLst>
          </p:cNvPr>
          <p:cNvCxnSpPr>
            <a:cxnSpLocks/>
          </p:cNvCxnSpPr>
          <p:nvPr/>
        </p:nvCxnSpPr>
        <p:spPr>
          <a:xfrm flipH="1" flipV="1">
            <a:off x="6858000" y="3518452"/>
            <a:ext cx="681966" cy="8310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785CB2EC-92F3-4EFC-B4F0-C6EC66852971}"/>
                  </a:ext>
                </a:extLst>
              </p:cNvPr>
              <p:cNvSpPr txBox="1"/>
              <p:nvPr/>
            </p:nvSpPr>
            <p:spPr>
              <a:xfrm>
                <a:off x="5488940" y="2693503"/>
                <a:ext cx="561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de-DE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785CB2EC-92F3-4EFC-B4F0-C6EC66852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940" y="2693503"/>
                <a:ext cx="561311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590C846-D9C8-46A4-B45D-D201ACD21909}"/>
              </a:ext>
            </a:extLst>
          </p:cNvPr>
          <p:cNvCxnSpPr>
            <a:cxnSpLocks/>
            <a:stCxn id="4" idx="7"/>
          </p:cNvCxnSpPr>
          <p:nvPr/>
        </p:nvCxnSpPr>
        <p:spPr>
          <a:xfrm flipH="1" flipV="1">
            <a:off x="5746039" y="1647634"/>
            <a:ext cx="2308937" cy="2728330"/>
          </a:xfrm>
          <a:prstGeom prst="line">
            <a:avLst/>
          </a:prstGeom>
          <a:ln w="28575">
            <a:solidFill>
              <a:srgbClr val="00B05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9B56FED9-A332-4931-ACB8-E87A2010FAD4}"/>
                  </a:ext>
                </a:extLst>
              </p:cNvPr>
              <p:cNvSpPr txBox="1"/>
              <p:nvPr/>
            </p:nvSpPr>
            <p:spPr>
              <a:xfrm>
                <a:off x="6731389" y="2229109"/>
                <a:ext cx="5613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de-DE" sz="3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9B56FED9-A332-4931-ACB8-E87A2010F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389" y="2229109"/>
                <a:ext cx="56131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392BDF00-A473-48CA-AF66-52336D8C73AA}"/>
                  </a:ext>
                </a:extLst>
              </p:cNvPr>
              <p:cNvSpPr txBox="1"/>
              <p:nvPr/>
            </p:nvSpPr>
            <p:spPr>
              <a:xfrm>
                <a:off x="7808501" y="5271904"/>
                <a:ext cx="561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𝒎𝒈</m:t>
                      </m:r>
                    </m:oMath>
                  </m:oMathPara>
                </a14:m>
                <a:endParaRPr lang="de-DE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392BDF00-A473-48CA-AF66-52336D8C7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501" y="5271904"/>
                <a:ext cx="561311" cy="584775"/>
              </a:xfrm>
              <a:prstGeom prst="rect">
                <a:avLst/>
              </a:prstGeom>
              <a:blipFill>
                <a:blip r:embed="rId4"/>
                <a:stretch>
                  <a:fillRect r="-29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5B9C960F-C92E-4BC5-AC54-FE463C683159}"/>
                  </a:ext>
                </a:extLst>
              </p:cNvPr>
              <p:cNvSpPr txBox="1"/>
              <p:nvPr/>
            </p:nvSpPr>
            <p:spPr>
              <a:xfrm>
                <a:off x="8562217" y="3753676"/>
                <a:ext cx="561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sSub>
                        <m:sSubPr>
                          <m:ctrlP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5B9C960F-C92E-4BC5-AC54-FE463C683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217" y="3753676"/>
                <a:ext cx="561311" cy="584775"/>
              </a:xfrm>
              <a:prstGeom prst="rect">
                <a:avLst/>
              </a:prstGeom>
              <a:blipFill>
                <a:blip r:embed="rId5"/>
                <a:stretch>
                  <a:fillRect r="-510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F2D6DC03-13CC-44D4-88B9-7A5B464EA826}"/>
                  </a:ext>
                </a:extLst>
              </p:cNvPr>
              <p:cNvSpPr txBox="1"/>
              <p:nvPr/>
            </p:nvSpPr>
            <p:spPr>
              <a:xfrm>
                <a:off x="6202017" y="3727172"/>
                <a:ext cx="561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sSub>
                        <m:sSubPr>
                          <m:ctrlP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de-DE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F2D6DC03-13CC-44D4-88B9-7A5B464EA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017" y="3727172"/>
                <a:ext cx="561311" cy="584775"/>
              </a:xfrm>
              <a:prstGeom prst="rect">
                <a:avLst/>
              </a:prstGeom>
              <a:blipFill>
                <a:blip r:embed="rId6"/>
                <a:stretch>
                  <a:fillRect r="-641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011C783-2120-4974-A799-84CB69F6E030}"/>
              </a:ext>
            </a:extLst>
          </p:cNvPr>
          <p:cNvCxnSpPr>
            <a:cxnSpLocks/>
            <a:endCxn id="22" idx="7"/>
          </p:cNvCxnSpPr>
          <p:nvPr/>
        </p:nvCxnSpPr>
        <p:spPr>
          <a:xfrm flipH="1">
            <a:off x="5497958" y="1518075"/>
            <a:ext cx="355098" cy="259118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96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llipse 43">
            <a:extLst>
              <a:ext uri="{FF2B5EF4-FFF2-40B4-BE49-F238E27FC236}">
                <a16:creationId xmlns:a16="http://schemas.microsoft.com/office/drawing/2014/main" id="{B0722C0D-A8E8-4557-9B88-A3CD55CFC8BA}"/>
              </a:ext>
            </a:extLst>
          </p:cNvPr>
          <p:cNvSpPr/>
          <p:nvPr/>
        </p:nvSpPr>
        <p:spPr>
          <a:xfrm>
            <a:off x="4996981" y="4865204"/>
            <a:ext cx="785191" cy="76531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9C5D78D-3EB2-40FF-A9DF-F7D6F81F7E76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8054976" y="3278278"/>
            <a:ext cx="1025871" cy="109768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94AC71D-DD20-4A6F-A470-8AC87372F29D}"/>
              </a:ext>
            </a:extLst>
          </p:cNvPr>
          <p:cNvCxnSpPr>
            <a:cxnSpLocks/>
            <a:endCxn id="22" idx="4"/>
          </p:cNvCxnSpPr>
          <p:nvPr/>
        </p:nvCxnSpPr>
        <p:spPr>
          <a:xfrm flipV="1">
            <a:off x="5406886" y="1997760"/>
            <a:ext cx="1" cy="3212606"/>
          </a:xfrm>
          <a:prstGeom prst="line">
            <a:avLst/>
          </a:prstGeom>
          <a:ln w="5715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52125B58-1D13-43B3-B748-949D0540A8E3}"/>
              </a:ext>
            </a:extLst>
          </p:cNvPr>
          <p:cNvSpPr/>
          <p:nvPr/>
        </p:nvSpPr>
        <p:spPr>
          <a:xfrm>
            <a:off x="7384774" y="4263887"/>
            <a:ext cx="785191" cy="765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2FA8DCE-CCC6-4A36-9A61-41217DDA24B1}"/>
              </a:ext>
            </a:extLst>
          </p:cNvPr>
          <p:cNvCxnSpPr>
            <a:cxnSpLocks/>
            <a:stCxn id="4" idx="1"/>
            <a:endCxn id="11" idx="0"/>
          </p:cNvCxnSpPr>
          <p:nvPr/>
        </p:nvCxnSpPr>
        <p:spPr>
          <a:xfrm flipH="1" flipV="1">
            <a:off x="5406887" y="1868557"/>
            <a:ext cx="2092876" cy="25074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leichschenkliges Dreieck 10">
            <a:extLst>
              <a:ext uri="{FF2B5EF4-FFF2-40B4-BE49-F238E27FC236}">
                <a16:creationId xmlns:a16="http://schemas.microsoft.com/office/drawing/2014/main" id="{782FACC1-CB1F-4A88-B47B-F61224228487}"/>
              </a:ext>
            </a:extLst>
          </p:cNvPr>
          <p:cNvSpPr/>
          <p:nvPr/>
        </p:nvSpPr>
        <p:spPr>
          <a:xfrm rot="10800000">
            <a:off x="5063987" y="1292088"/>
            <a:ext cx="685800" cy="5764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3E453AE3-F24D-41E6-A5CC-1957DEE0BADC}"/>
              </a:ext>
            </a:extLst>
          </p:cNvPr>
          <p:cNvCxnSpPr>
            <a:cxnSpLocks/>
          </p:cNvCxnSpPr>
          <p:nvPr/>
        </p:nvCxnSpPr>
        <p:spPr>
          <a:xfrm flipH="1">
            <a:off x="4581939" y="1292087"/>
            <a:ext cx="1620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2F90474-6F42-4F33-AA29-0298FF0CB0B9}"/>
              </a:ext>
            </a:extLst>
          </p:cNvPr>
          <p:cNvCxnSpPr>
            <a:cxnSpLocks/>
          </p:cNvCxnSpPr>
          <p:nvPr/>
        </p:nvCxnSpPr>
        <p:spPr>
          <a:xfrm flipH="1">
            <a:off x="4899163" y="891208"/>
            <a:ext cx="329648" cy="400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3DC8196-DC64-4229-B52A-8908E11E014A}"/>
              </a:ext>
            </a:extLst>
          </p:cNvPr>
          <p:cNvCxnSpPr>
            <a:cxnSpLocks/>
          </p:cNvCxnSpPr>
          <p:nvPr/>
        </p:nvCxnSpPr>
        <p:spPr>
          <a:xfrm flipH="1">
            <a:off x="5242063" y="891208"/>
            <a:ext cx="329648" cy="400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5A51DB1-9730-44D1-8E90-50F1B01B8087}"/>
              </a:ext>
            </a:extLst>
          </p:cNvPr>
          <p:cNvCxnSpPr>
            <a:cxnSpLocks/>
          </p:cNvCxnSpPr>
          <p:nvPr/>
        </p:nvCxnSpPr>
        <p:spPr>
          <a:xfrm flipH="1">
            <a:off x="5582892" y="891208"/>
            <a:ext cx="329648" cy="400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865D857-48E9-4E74-9F91-25599ECB42C5}"/>
              </a:ext>
            </a:extLst>
          </p:cNvPr>
          <p:cNvCxnSpPr>
            <a:cxnSpLocks/>
          </p:cNvCxnSpPr>
          <p:nvPr/>
        </p:nvCxnSpPr>
        <p:spPr>
          <a:xfrm flipH="1">
            <a:off x="5924549" y="891208"/>
            <a:ext cx="329648" cy="400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BFF192AA-C9AD-4AF2-9406-76F9BD321A7F}"/>
              </a:ext>
            </a:extLst>
          </p:cNvPr>
          <p:cNvSpPr/>
          <p:nvPr/>
        </p:nvSpPr>
        <p:spPr>
          <a:xfrm>
            <a:off x="5278092" y="1739350"/>
            <a:ext cx="257589" cy="25841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B7D1CF9-7818-4AE6-A590-33BD7C5555FA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7777370" y="5029200"/>
            <a:ext cx="0" cy="11330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F0D5C0F-BF71-40BE-B64A-5D2C3DD0867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8054976" y="3607904"/>
            <a:ext cx="751094" cy="7680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EA87C697-7508-4438-A2E3-D7A982A03BD9}"/>
              </a:ext>
            </a:extLst>
          </p:cNvPr>
          <p:cNvCxnSpPr>
            <a:cxnSpLocks/>
            <a:stCxn id="22" idx="4"/>
            <a:endCxn id="44" idx="4"/>
          </p:cNvCxnSpPr>
          <p:nvPr/>
        </p:nvCxnSpPr>
        <p:spPr>
          <a:xfrm flipH="1">
            <a:off x="5389577" y="1997760"/>
            <a:ext cx="17310" cy="3632757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ogen 35">
            <a:extLst>
              <a:ext uri="{FF2B5EF4-FFF2-40B4-BE49-F238E27FC236}">
                <a16:creationId xmlns:a16="http://schemas.microsoft.com/office/drawing/2014/main" id="{92440D89-2A2E-4233-906C-C17FD301F843}"/>
              </a:ext>
            </a:extLst>
          </p:cNvPr>
          <p:cNvSpPr/>
          <p:nvPr/>
        </p:nvSpPr>
        <p:spPr>
          <a:xfrm flipV="1">
            <a:off x="4352995" y="1868555"/>
            <a:ext cx="2092875" cy="1649897"/>
          </a:xfrm>
          <a:prstGeom prst="arc">
            <a:avLst>
              <a:gd name="adj1" fmla="val 16279012"/>
              <a:gd name="adj2" fmla="val 20444253"/>
            </a:avLst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98B89BF-0D90-48CB-9662-A0B449CBD604}"/>
              </a:ext>
            </a:extLst>
          </p:cNvPr>
          <p:cNvCxnSpPr>
            <a:cxnSpLocks/>
          </p:cNvCxnSpPr>
          <p:nvPr/>
        </p:nvCxnSpPr>
        <p:spPr>
          <a:xfrm flipH="1" flipV="1">
            <a:off x="6858000" y="3518452"/>
            <a:ext cx="681966" cy="8310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785CB2EC-92F3-4EFC-B4F0-C6EC66852971}"/>
                  </a:ext>
                </a:extLst>
              </p:cNvPr>
              <p:cNvSpPr txBox="1"/>
              <p:nvPr/>
            </p:nvSpPr>
            <p:spPr>
              <a:xfrm>
                <a:off x="5488940" y="2693503"/>
                <a:ext cx="561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de-DE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785CB2EC-92F3-4EFC-B4F0-C6EC66852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940" y="2693503"/>
                <a:ext cx="561311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590C846-D9C8-46A4-B45D-D201ACD21909}"/>
              </a:ext>
            </a:extLst>
          </p:cNvPr>
          <p:cNvCxnSpPr>
            <a:cxnSpLocks/>
            <a:stCxn id="4" idx="7"/>
          </p:cNvCxnSpPr>
          <p:nvPr/>
        </p:nvCxnSpPr>
        <p:spPr>
          <a:xfrm flipH="1" flipV="1">
            <a:off x="5746039" y="1647634"/>
            <a:ext cx="2308937" cy="2728330"/>
          </a:xfrm>
          <a:prstGeom prst="line">
            <a:avLst/>
          </a:prstGeom>
          <a:ln w="28575">
            <a:solidFill>
              <a:srgbClr val="00B05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9B56FED9-A332-4931-ACB8-E87A2010FAD4}"/>
                  </a:ext>
                </a:extLst>
              </p:cNvPr>
              <p:cNvSpPr txBox="1"/>
              <p:nvPr/>
            </p:nvSpPr>
            <p:spPr>
              <a:xfrm>
                <a:off x="6715291" y="2225169"/>
                <a:ext cx="5613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de-DE" sz="3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9B56FED9-A332-4931-ACB8-E87A2010F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291" y="2225169"/>
                <a:ext cx="56131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392BDF00-A473-48CA-AF66-52336D8C73AA}"/>
                  </a:ext>
                </a:extLst>
              </p:cNvPr>
              <p:cNvSpPr txBox="1"/>
              <p:nvPr/>
            </p:nvSpPr>
            <p:spPr>
              <a:xfrm>
                <a:off x="7808501" y="5271904"/>
                <a:ext cx="561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𝒎𝒈</m:t>
                      </m:r>
                    </m:oMath>
                  </m:oMathPara>
                </a14:m>
                <a:endParaRPr lang="de-DE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392BDF00-A473-48CA-AF66-52336D8C7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501" y="5271904"/>
                <a:ext cx="561311" cy="584775"/>
              </a:xfrm>
              <a:prstGeom prst="rect">
                <a:avLst/>
              </a:prstGeom>
              <a:blipFill>
                <a:blip r:embed="rId4"/>
                <a:stretch>
                  <a:fillRect r="-29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5B9C960F-C92E-4BC5-AC54-FE463C683159}"/>
                  </a:ext>
                </a:extLst>
              </p:cNvPr>
              <p:cNvSpPr txBox="1"/>
              <p:nvPr/>
            </p:nvSpPr>
            <p:spPr>
              <a:xfrm>
                <a:off x="7763277" y="3197238"/>
                <a:ext cx="561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sSub>
                        <m:sSubPr>
                          <m:ctrlP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5B9C960F-C92E-4BC5-AC54-FE463C683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277" y="3197238"/>
                <a:ext cx="561311" cy="584775"/>
              </a:xfrm>
              <a:prstGeom prst="rect">
                <a:avLst/>
              </a:prstGeom>
              <a:blipFill>
                <a:blip r:embed="rId5"/>
                <a:stretch>
                  <a:fillRect r="-510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F2D6DC03-13CC-44D4-88B9-7A5B464EA826}"/>
                  </a:ext>
                </a:extLst>
              </p:cNvPr>
              <p:cNvSpPr txBox="1"/>
              <p:nvPr/>
            </p:nvSpPr>
            <p:spPr>
              <a:xfrm>
                <a:off x="6202017" y="3727172"/>
                <a:ext cx="561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sSub>
                        <m:sSubPr>
                          <m:ctrlP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de-DE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F2D6DC03-13CC-44D4-88B9-7A5B464EA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017" y="3727172"/>
                <a:ext cx="561311" cy="584775"/>
              </a:xfrm>
              <a:prstGeom prst="rect">
                <a:avLst/>
              </a:prstGeom>
              <a:blipFill>
                <a:blip r:embed="rId6"/>
                <a:stretch>
                  <a:fillRect r="-641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011C783-2120-4974-A799-84CB69F6E030}"/>
              </a:ext>
            </a:extLst>
          </p:cNvPr>
          <p:cNvCxnSpPr>
            <a:cxnSpLocks/>
            <a:endCxn id="22" idx="7"/>
          </p:cNvCxnSpPr>
          <p:nvPr/>
        </p:nvCxnSpPr>
        <p:spPr>
          <a:xfrm flipH="1">
            <a:off x="5497958" y="1518075"/>
            <a:ext cx="355098" cy="259118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3F0675F-8FC0-4B36-B160-48A5D712FDA9}"/>
                  </a:ext>
                </a:extLst>
              </p:cNvPr>
              <p:cNvSpPr txBox="1"/>
              <p:nvPr/>
            </p:nvSpPr>
            <p:spPr>
              <a:xfrm>
                <a:off x="-1313184" y="1046695"/>
                <a:ext cx="4571994" cy="94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num>
                        <m:den>
                          <m: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den>
                      </m:f>
                      <m:r>
                        <a:rPr lang="de-D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de-D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e-D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  <m:r>
                        <a:rPr lang="de-D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̈"/>
                          <m:ctrlP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</m:acc>
                      <m:r>
                        <a:rPr lang="de-D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de-DE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3F0675F-8FC0-4B36-B160-48A5D712F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3184" y="1046695"/>
                <a:ext cx="4571994" cy="9427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18CA62E2-8190-4239-8906-575F15261468}"/>
              </a:ext>
            </a:extLst>
          </p:cNvPr>
          <p:cNvCxnSpPr>
            <a:cxnSpLocks/>
          </p:cNvCxnSpPr>
          <p:nvPr/>
        </p:nvCxnSpPr>
        <p:spPr>
          <a:xfrm flipH="1">
            <a:off x="5406888" y="4669734"/>
            <a:ext cx="3965712" cy="0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C873EA49-DF46-4A17-B251-7D084698845D}"/>
              </a:ext>
            </a:extLst>
          </p:cNvPr>
          <p:cNvCxnSpPr>
            <a:cxnSpLocks/>
          </p:cNvCxnSpPr>
          <p:nvPr/>
        </p:nvCxnSpPr>
        <p:spPr>
          <a:xfrm flipH="1">
            <a:off x="5391980" y="5168347"/>
            <a:ext cx="3980620" cy="23796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0D6D6CBB-C3E4-4D69-AF3C-0D3506E970DA}"/>
              </a:ext>
            </a:extLst>
          </p:cNvPr>
          <p:cNvCxnSpPr>
            <a:cxnSpLocks/>
          </p:cNvCxnSpPr>
          <p:nvPr/>
        </p:nvCxnSpPr>
        <p:spPr>
          <a:xfrm flipV="1">
            <a:off x="6402789" y="4669734"/>
            <a:ext cx="0" cy="498613"/>
          </a:xfrm>
          <a:prstGeom prst="line">
            <a:avLst/>
          </a:prstGeom>
          <a:ln w="28575">
            <a:solidFill>
              <a:srgbClr val="00B05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740C5F3D-09ED-426D-BFCF-32FC7B042931}"/>
                  </a:ext>
                </a:extLst>
              </p:cNvPr>
              <p:cNvSpPr txBox="1"/>
              <p:nvPr/>
            </p:nvSpPr>
            <p:spPr>
              <a:xfrm>
                <a:off x="6418277" y="4625573"/>
                <a:ext cx="5613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de-DE" sz="3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740C5F3D-09ED-426D-BFCF-32FC7B042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277" y="4625573"/>
                <a:ext cx="561311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7A49BE8D-AEFB-4FDF-9B26-FC32F2002B8F}"/>
                  </a:ext>
                </a:extLst>
              </p:cNvPr>
              <p:cNvSpPr txBox="1"/>
              <p:nvPr/>
            </p:nvSpPr>
            <p:spPr>
              <a:xfrm>
                <a:off x="8394128" y="2862072"/>
                <a:ext cx="48497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de-DE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sz="32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7A49BE8D-AEFB-4FDF-9B26-FC32F2002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28" y="2862072"/>
                <a:ext cx="484971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4471A22-B0BB-42D0-B87F-D951C2BCA052}"/>
              </a:ext>
            </a:extLst>
          </p:cNvPr>
          <p:cNvCxnSpPr>
            <a:cxnSpLocks/>
          </p:cNvCxnSpPr>
          <p:nvPr/>
        </p:nvCxnSpPr>
        <p:spPr>
          <a:xfrm flipH="1">
            <a:off x="5406886" y="5419086"/>
            <a:ext cx="2339354" cy="15762"/>
          </a:xfrm>
          <a:prstGeom prst="line">
            <a:avLst/>
          </a:prstGeom>
          <a:ln w="28575">
            <a:solidFill>
              <a:srgbClr val="00B05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F64DD649-61F7-468D-A15F-B7D41153A431}"/>
                  </a:ext>
                </a:extLst>
              </p:cNvPr>
              <p:cNvSpPr txBox="1"/>
              <p:nvPr/>
            </p:nvSpPr>
            <p:spPr>
              <a:xfrm>
                <a:off x="5571711" y="5379528"/>
                <a:ext cx="21422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de-DE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de-DE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</m:d>
                    </m:oMath>
                  </m:oMathPara>
                </a14:m>
                <a:endParaRPr lang="de-DE" sz="3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F64DD649-61F7-468D-A15F-B7D41153A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711" y="5379528"/>
                <a:ext cx="2142258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Bogen 38">
            <a:extLst>
              <a:ext uri="{FF2B5EF4-FFF2-40B4-BE49-F238E27FC236}">
                <a16:creationId xmlns:a16="http://schemas.microsoft.com/office/drawing/2014/main" id="{CFDE5BF8-B9B2-4A96-8F66-C8D72C1E4444}"/>
              </a:ext>
            </a:extLst>
          </p:cNvPr>
          <p:cNvSpPr/>
          <p:nvPr/>
        </p:nvSpPr>
        <p:spPr>
          <a:xfrm rot="16200000" flipV="1">
            <a:off x="7300362" y="3880641"/>
            <a:ext cx="2092875" cy="1649897"/>
          </a:xfrm>
          <a:prstGeom prst="arc">
            <a:avLst>
              <a:gd name="adj1" fmla="val 16279012"/>
              <a:gd name="adj2" fmla="val 20444253"/>
            </a:avLst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5B1AF0F3-9E2F-4202-9DAE-C4697D7D39DD}"/>
                  </a:ext>
                </a:extLst>
              </p:cNvPr>
              <p:cNvSpPr txBox="1"/>
              <p:nvPr/>
            </p:nvSpPr>
            <p:spPr>
              <a:xfrm>
                <a:off x="8361365" y="4037774"/>
                <a:ext cx="561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de-DE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5B1AF0F3-9E2F-4202-9DAE-C4697D7D3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365" y="4037774"/>
                <a:ext cx="561311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04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55E3926-6A18-4460-8779-03DCF4190397}"/>
              </a:ext>
            </a:extLst>
          </p:cNvPr>
          <p:cNvCxnSpPr>
            <a:cxnSpLocks/>
            <a:stCxn id="15" idx="4"/>
          </p:cNvCxnSpPr>
          <p:nvPr/>
        </p:nvCxnSpPr>
        <p:spPr>
          <a:xfrm flipH="1">
            <a:off x="5389577" y="1997760"/>
            <a:ext cx="17310" cy="3632757"/>
          </a:xfrm>
          <a:prstGeom prst="line">
            <a:avLst/>
          </a:prstGeom>
          <a:ln w="19050">
            <a:solidFill>
              <a:srgbClr val="0072B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2D61255A-8F01-4472-B551-F43BB814C545}"/>
              </a:ext>
            </a:extLst>
          </p:cNvPr>
          <p:cNvSpPr/>
          <p:nvPr/>
        </p:nvSpPr>
        <p:spPr>
          <a:xfrm>
            <a:off x="5232538" y="5153119"/>
            <a:ext cx="331388" cy="348919"/>
          </a:xfrm>
          <a:prstGeom prst="ellipse">
            <a:avLst/>
          </a:prstGeom>
          <a:solidFill>
            <a:srgbClr val="000000">
              <a:alpha val="40000"/>
            </a:srgbClr>
          </a:solidFill>
          <a:ln>
            <a:solidFill>
              <a:srgbClr val="00000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B38E6A4-DE35-49CC-BCA5-4F3BAF3CB3EF}"/>
              </a:ext>
            </a:extLst>
          </p:cNvPr>
          <p:cNvCxnSpPr>
            <a:cxnSpLocks/>
            <a:stCxn id="49" idx="0"/>
            <a:endCxn id="15" idx="4"/>
          </p:cNvCxnSpPr>
          <p:nvPr/>
        </p:nvCxnSpPr>
        <p:spPr>
          <a:xfrm flipV="1">
            <a:off x="5398232" y="1997760"/>
            <a:ext cx="8655" cy="3155359"/>
          </a:xfrm>
          <a:prstGeom prst="line">
            <a:avLst/>
          </a:prstGeom>
          <a:ln w="57150">
            <a:solidFill>
              <a:srgbClr val="00000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B00BAD1-7D69-4E4B-9F8B-EF78B301382E}"/>
              </a:ext>
            </a:extLst>
          </p:cNvPr>
          <p:cNvCxnSpPr>
            <a:cxnSpLocks/>
            <a:stCxn id="43" idx="1"/>
            <a:endCxn id="9" idx="0"/>
          </p:cNvCxnSpPr>
          <p:nvPr/>
        </p:nvCxnSpPr>
        <p:spPr>
          <a:xfrm flipH="1" flipV="1">
            <a:off x="5406887" y="1868557"/>
            <a:ext cx="2257337" cy="26754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06212ECA-3137-4FAB-AA98-F4AD3328C9E7}"/>
              </a:ext>
            </a:extLst>
          </p:cNvPr>
          <p:cNvSpPr/>
          <p:nvPr/>
        </p:nvSpPr>
        <p:spPr>
          <a:xfrm rot="10800000">
            <a:off x="5063987" y="1292088"/>
            <a:ext cx="685800" cy="57646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2107F5D-CB78-4CDD-8FA8-C93D6698829E}"/>
              </a:ext>
            </a:extLst>
          </p:cNvPr>
          <p:cNvCxnSpPr>
            <a:cxnSpLocks/>
          </p:cNvCxnSpPr>
          <p:nvPr/>
        </p:nvCxnSpPr>
        <p:spPr>
          <a:xfrm flipH="1">
            <a:off x="4581939" y="1292087"/>
            <a:ext cx="16200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2A987F8-09BD-43B0-8AE8-CE1AE2C2FAFE}"/>
              </a:ext>
            </a:extLst>
          </p:cNvPr>
          <p:cNvCxnSpPr>
            <a:cxnSpLocks/>
          </p:cNvCxnSpPr>
          <p:nvPr/>
        </p:nvCxnSpPr>
        <p:spPr>
          <a:xfrm flipH="1">
            <a:off x="4899163" y="891208"/>
            <a:ext cx="329648" cy="400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7F9F334-09D7-4358-9D12-25A6B300C3EA}"/>
              </a:ext>
            </a:extLst>
          </p:cNvPr>
          <p:cNvCxnSpPr>
            <a:cxnSpLocks/>
          </p:cNvCxnSpPr>
          <p:nvPr/>
        </p:nvCxnSpPr>
        <p:spPr>
          <a:xfrm flipH="1">
            <a:off x="5242063" y="891208"/>
            <a:ext cx="329648" cy="400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F8B9CFA-E7AE-45B1-9560-49F87A682164}"/>
              </a:ext>
            </a:extLst>
          </p:cNvPr>
          <p:cNvCxnSpPr>
            <a:cxnSpLocks/>
          </p:cNvCxnSpPr>
          <p:nvPr/>
        </p:nvCxnSpPr>
        <p:spPr>
          <a:xfrm flipH="1">
            <a:off x="5582892" y="891208"/>
            <a:ext cx="329648" cy="400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C67219B-D025-4604-8968-428D83F57349}"/>
              </a:ext>
            </a:extLst>
          </p:cNvPr>
          <p:cNvCxnSpPr>
            <a:cxnSpLocks/>
          </p:cNvCxnSpPr>
          <p:nvPr/>
        </p:nvCxnSpPr>
        <p:spPr>
          <a:xfrm flipH="1">
            <a:off x="5924549" y="891208"/>
            <a:ext cx="329648" cy="400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1952163C-95C4-4966-A7C8-A6758103642D}"/>
              </a:ext>
            </a:extLst>
          </p:cNvPr>
          <p:cNvSpPr/>
          <p:nvPr/>
        </p:nvSpPr>
        <p:spPr>
          <a:xfrm>
            <a:off x="5278092" y="1739350"/>
            <a:ext cx="257589" cy="25841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C4CE063C-E8D9-428D-A787-B63DA725D067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7781387" y="4841815"/>
            <a:ext cx="12106" cy="13247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8E4CDA2-4631-4F39-AD05-E21131D6B997}"/>
              </a:ext>
            </a:extLst>
          </p:cNvPr>
          <p:cNvCxnSpPr>
            <a:cxnSpLocks/>
            <a:stCxn id="43" idx="7"/>
          </p:cNvCxnSpPr>
          <p:nvPr/>
        </p:nvCxnSpPr>
        <p:spPr>
          <a:xfrm flipV="1">
            <a:off x="7898550" y="3518452"/>
            <a:ext cx="1024126" cy="1025542"/>
          </a:xfrm>
          <a:prstGeom prst="straightConnector1">
            <a:avLst/>
          </a:prstGeom>
          <a:ln w="57150">
            <a:solidFill>
              <a:srgbClr val="D953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ogen 18">
            <a:extLst>
              <a:ext uri="{FF2B5EF4-FFF2-40B4-BE49-F238E27FC236}">
                <a16:creationId xmlns:a16="http://schemas.microsoft.com/office/drawing/2014/main" id="{CC8F9226-CA2E-435B-A968-F5739E4ECE91}"/>
              </a:ext>
            </a:extLst>
          </p:cNvPr>
          <p:cNvSpPr/>
          <p:nvPr/>
        </p:nvSpPr>
        <p:spPr>
          <a:xfrm flipV="1">
            <a:off x="4352995" y="1868555"/>
            <a:ext cx="2092875" cy="1649897"/>
          </a:xfrm>
          <a:prstGeom prst="arc">
            <a:avLst>
              <a:gd name="adj1" fmla="val 16279012"/>
              <a:gd name="adj2" fmla="val 20444253"/>
            </a:avLst>
          </a:prstGeom>
          <a:ln w="28575">
            <a:solidFill>
              <a:srgbClr val="0072B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472C4"/>
              </a:solidFill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9604A42-314A-4399-9248-3C2C9111EABA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6847311" y="3554499"/>
            <a:ext cx="816913" cy="989495"/>
          </a:xfrm>
          <a:prstGeom prst="straightConnector1">
            <a:avLst/>
          </a:prstGeom>
          <a:ln w="57150">
            <a:solidFill>
              <a:srgbClr val="D953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B54D63E4-D0EA-4D8B-AA5E-5603B6E3E42E}"/>
                  </a:ext>
                </a:extLst>
              </p:cNvPr>
              <p:cNvSpPr txBox="1"/>
              <p:nvPr/>
            </p:nvSpPr>
            <p:spPr>
              <a:xfrm>
                <a:off x="5468956" y="2817637"/>
                <a:ext cx="56131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smtClean="0">
                          <a:solidFill>
                            <a:srgbClr val="0072BD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de-DE" sz="2800" b="1" dirty="0">
                  <a:solidFill>
                    <a:srgbClr val="0072BD"/>
                  </a:solidFill>
                </a:endParaRPr>
              </a:p>
            </p:txBody>
          </p:sp>
        </mc:Choice>
        <mc:Fallback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B54D63E4-D0EA-4D8B-AA5E-5603B6E3E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956" y="2817637"/>
                <a:ext cx="56131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632CD49-B762-408C-B9AE-F0F75391C9A2}"/>
              </a:ext>
            </a:extLst>
          </p:cNvPr>
          <p:cNvCxnSpPr>
            <a:cxnSpLocks/>
          </p:cNvCxnSpPr>
          <p:nvPr/>
        </p:nvCxnSpPr>
        <p:spPr>
          <a:xfrm flipH="1" flipV="1">
            <a:off x="5746039" y="1647634"/>
            <a:ext cx="2308937" cy="2728330"/>
          </a:xfrm>
          <a:prstGeom prst="line">
            <a:avLst/>
          </a:prstGeom>
          <a:ln w="28575">
            <a:solidFill>
              <a:srgbClr val="0072BD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95D1FCCC-8D71-4979-9473-6014B2FDDECD}"/>
                  </a:ext>
                </a:extLst>
              </p:cNvPr>
              <p:cNvSpPr txBox="1"/>
              <p:nvPr/>
            </p:nvSpPr>
            <p:spPr>
              <a:xfrm>
                <a:off x="6663165" y="2281237"/>
                <a:ext cx="56131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smtClean="0">
                          <a:solidFill>
                            <a:srgbClr val="0072BD"/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de-DE" sz="2800" b="1" dirty="0">
                  <a:solidFill>
                    <a:srgbClr val="0072BD"/>
                  </a:solidFill>
                </a:endParaRPr>
              </a:p>
            </p:txBody>
          </p:sp>
        </mc:Choice>
        <mc:Fallback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95D1FCCC-8D71-4979-9473-6014B2FDD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165" y="2281237"/>
                <a:ext cx="56131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2CF30F3-4EE8-451F-9D37-AC1355B007A8}"/>
                  </a:ext>
                </a:extLst>
              </p:cNvPr>
              <p:cNvSpPr txBox="1"/>
              <p:nvPr/>
            </p:nvSpPr>
            <p:spPr>
              <a:xfrm>
                <a:off x="7808501" y="5271904"/>
                <a:ext cx="561311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𝒎𝒈</m:t>
                      </m:r>
                    </m:oMath>
                  </m:oMathPara>
                </a14:m>
                <a:endParaRPr lang="de-DE" sz="32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2CF30F3-4EE8-451F-9D37-AC1355B00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501" y="5271904"/>
                <a:ext cx="561311" cy="584775"/>
              </a:xfrm>
              <a:prstGeom prst="rect">
                <a:avLst/>
              </a:prstGeom>
              <a:blipFill>
                <a:blip r:embed="rId4"/>
                <a:stretch>
                  <a:fillRect r="-293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42AF8E02-9CA4-40AC-8119-22FA9F6D1223}"/>
                  </a:ext>
                </a:extLst>
              </p:cNvPr>
              <p:cNvSpPr txBox="1"/>
              <p:nvPr/>
            </p:nvSpPr>
            <p:spPr>
              <a:xfrm>
                <a:off x="7763277" y="3197238"/>
                <a:ext cx="561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D95319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sSub>
                        <m:sSubPr>
                          <m:ctrlPr>
                            <a:rPr lang="de-DE" sz="3200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de-DE" sz="3200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sz="3200" b="1" dirty="0">
                  <a:solidFill>
                    <a:srgbClr val="D95319"/>
                  </a:solidFill>
                </a:endParaRPr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42AF8E02-9CA4-40AC-8119-22FA9F6D1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277" y="3197238"/>
                <a:ext cx="561311" cy="584775"/>
              </a:xfrm>
              <a:prstGeom prst="rect">
                <a:avLst/>
              </a:prstGeom>
              <a:blipFill>
                <a:blip r:embed="rId5"/>
                <a:stretch>
                  <a:fillRect r="-510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0DC7C962-E691-4339-98C3-247F50FC9F43}"/>
                  </a:ext>
                </a:extLst>
              </p:cNvPr>
              <p:cNvSpPr txBox="1"/>
              <p:nvPr/>
            </p:nvSpPr>
            <p:spPr>
              <a:xfrm>
                <a:off x="5979611" y="3404601"/>
                <a:ext cx="561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D95319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sSub>
                        <m:sSubPr>
                          <m:ctrlPr>
                            <a:rPr lang="de-DE" sz="3200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de-DE" sz="3200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de-DE" sz="3200" b="1" dirty="0">
                  <a:solidFill>
                    <a:srgbClr val="D95319"/>
                  </a:solidFill>
                </a:endParaRP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0DC7C962-E691-4339-98C3-247F50FC9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611" y="3404601"/>
                <a:ext cx="561311" cy="584775"/>
              </a:xfrm>
              <a:prstGeom prst="rect">
                <a:avLst/>
              </a:prstGeom>
              <a:blipFill>
                <a:blip r:embed="rId6"/>
                <a:stretch>
                  <a:fillRect r="-641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C6C06F55-CFA4-49DB-AD41-868428B747AD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5497958" y="1518075"/>
            <a:ext cx="355098" cy="259118"/>
          </a:xfrm>
          <a:prstGeom prst="line">
            <a:avLst/>
          </a:prstGeom>
          <a:ln w="19050">
            <a:solidFill>
              <a:srgbClr val="0072B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390B3C7-D662-4BBC-AFEB-349087BD975C}"/>
              </a:ext>
            </a:extLst>
          </p:cNvPr>
          <p:cNvCxnSpPr>
            <a:cxnSpLocks/>
          </p:cNvCxnSpPr>
          <p:nvPr/>
        </p:nvCxnSpPr>
        <p:spPr>
          <a:xfrm flipH="1">
            <a:off x="5406888" y="4669734"/>
            <a:ext cx="3965712" cy="0"/>
          </a:xfrm>
          <a:prstGeom prst="line">
            <a:avLst/>
          </a:prstGeom>
          <a:ln w="19050">
            <a:solidFill>
              <a:srgbClr val="0072B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676E3266-EB7E-4966-80C4-F86EED739A07}"/>
              </a:ext>
            </a:extLst>
          </p:cNvPr>
          <p:cNvCxnSpPr>
            <a:cxnSpLocks/>
          </p:cNvCxnSpPr>
          <p:nvPr/>
        </p:nvCxnSpPr>
        <p:spPr>
          <a:xfrm flipH="1">
            <a:off x="5348811" y="5299810"/>
            <a:ext cx="3980620" cy="23796"/>
          </a:xfrm>
          <a:prstGeom prst="line">
            <a:avLst/>
          </a:prstGeom>
          <a:ln w="19050">
            <a:solidFill>
              <a:srgbClr val="0072B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6D1FB57-FAFA-4A30-BE49-9FB3CE80E329}"/>
              </a:ext>
            </a:extLst>
          </p:cNvPr>
          <p:cNvCxnSpPr>
            <a:cxnSpLocks/>
          </p:cNvCxnSpPr>
          <p:nvPr/>
        </p:nvCxnSpPr>
        <p:spPr>
          <a:xfrm flipV="1">
            <a:off x="6402789" y="4669734"/>
            <a:ext cx="0" cy="641974"/>
          </a:xfrm>
          <a:prstGeom prst="line">
            <a:avLst/>
          </a:prstGeom>
          <a:ln w="28575">
            <a:solidFill>
              <a:srgbClr val="0072BD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68AD63AF-7E2A-41C5-9796-048774A6BAD0}"/>
                  </a:ext>
                </a:extLst>
              </p:cNvPr>
              <p:cNvSpPr txBox="1"/>
              <p:nvPr/>
            </p:nvSpPr>
            <p:spPr>
              <a:xfrm>
                <a:off x="6361070" y="4709601"/>
                <a:ext cx="56131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smtClean="0">
                          <a:solidFill>
                            <a:srgbClr val="0072BD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de-DE" sz="2800" b="1" dirty="0">
                  <a:solidFill>
                    <a:srgbClr val="0072BD"/>
                  </a:solidFill>
                </a:endParaRPr>
              </a:p>
            </p:txBody>
          </p:sp>
        </mc:Choice>
        <mc:Fallback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68AD63AF-7E2A-41C5-9796-048774A6B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070" y="4709601"/>
                <a:ext cx="56131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CAEF78D-4543-4261-B25B-B10DEA1CA6EA}"/>
              </a:ext>
            </a:extLst>
          </p:cNvPr>
          <p:cNvCxnSpPr>
            <a:cxnSpLocks/>
          </p:cNvCxnSpPr>
          <p:nvPr/>
        </p:nvCxnSpPr>
        <p:spPr>
          <a:xfrm flipH="1">
            <a:off x="5406886" y="5563530"/>
            <a:ext cx="2356391" cy="19678"/>
          </a:xfrm>
          <a:prstGeom prst="line">
            <a:avLst/>
          </a:prstGeom>
          <a:ln w="28575">
            <a:solidFill>
              <a:srgbClr val="0072BD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7879B12F-DB81-4DC9-B424-CBF7A20D7909}"/>
                  </a:ext>
                </a:extLst>
              </p:cNvPr>
              <p:cNvSpPr txBox="1"/>
              <p:nvPr/>
            </p:nvSpPr>
            <p:spPr>
              <a:xfrm>
                <a:off x="5557393" y="5563691"/>
                <a:ext cx="214225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smtClean="0">
                          <a:solidFill>
                            <a:srgbClr val="0072BD"/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de-DE" sz="2800" b="1" i="1" smtClean="0">
                          <a:solidFill>
                            <a:srgbClr val="0072BD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sz="2800" b="1" i="1" smtClean="0">
                          <a:solidFill>
                            <a:srgbClr val="0072BD"/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de-DE" sz="2800" b="1" i="1" smtClean="0">
                              <a:solidFill>
                                <a:srgbClr val="0072B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1" i="1" smtClean="0">
                              <a:solidFill>
                                <a:srgbClr val="0072BD"/>
                              </a:solidFill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</m:d>
                    </m:oMath>
                  </m:oMathPara>
                </a14:m>
                <a:endParaRPr lang="de-DE" sz="2800" b="1" dirty="0">
                  <a:solidFill>
                    <a:srgbClr val="0072BD"/>
                  </a:solidFill>
                </a:endParaRPr>
              </a:p>
            </p:txBody>
          </p:sp>
        </mc:Choice>
        <mc:Fallback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7879B12F-DB81-4DC9-B424-CBF7A20D7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393" y="5563691"/>
                <a:ext cx="214225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Bogen 34">
            <a:extLst>
              <a:ext uri="{FF2B5EF4-FFF2-40B4-BE49-F238E27FC236}">
                <a16:creationId xmlns:a16="http://schemas.microsoft.com/office/drawing/2014/main" id="{7D0F6D72-1023-4EF1-850D-BEF49E0A4DD5}"/>
              </a:ext>
            </a:extLst>
          </p:cNvPr>
          <p:cNvSpPr/>
          <p:nvPr/>
        </p:nvSpPr>
        <p:spPr>
          <a:xfrm rot="16200000" flipV="1">
            <a:off x="7366661" y="4032301"/>
            <a:ext cx="2092875" cy="1281276"/>
          </a:xfrm>
          <a:prstGeom prst="arc">
            <a:avLst>
              <a:gd name="adj1" fmla="val 16279012"/>
              <a:gd name="adj2" fmla="val 20498814"/>
            </a:avLst>
          </a:prstGeom>
          <a:ln w="28575">
            <a:solidFill>
              <a:srgbClr val="0072B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472C4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FEEC2804-3101-48A4-B586-986878F53FC2}"/>
                  </a:ext>
                </a:extLst>
              </p:cNvPr>
              <p:cNvSpPr txBox="1"/>
              <p:nvPr/>
            </p:nvSpPr>
            <p:spPr>
              <a:xfrm>
                <a:off x="8361365" y="4037774"/>
                <a:ext cx="56131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smtClean="0">
                          <a:solidFill>
                            <a:srgbClr val="0072BD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de-DE" sz="2800" b="1" dirty="0">
                  <a:solidFill>
                    <a:srgbClr val="0072BD"/>
                  </a:solidFill>
                </a:endParaRPr>
              </a:p>
            </p:txBody>
          </p:sp>
        </mc:Choice>
        <mc:Fallback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FEEC2804-3101-48A4-B586-986878F53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365" y="4037774"/>
                <a:ext cx="5613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Ellipse 42">
            <a:extLst>
              <a:ext uri="{FF2B5EF4-FFF2-40B4-BE49-F238E27FC236}">
                <a16:creationId xmlns:a16="http://schemas.microsoft.com/office/drawing/2014/main" id="{B280D380-E84A-4B01-8566-CA4435BDF3A7}"/>
              </a:ext>
            </a:extLst>
          </p:cNvPr>
          <p:cNvSpPr/>
          <p:nvPr/>
        </p:nvSpPr>
        <p:spPr>
          <a:xfrm>
            <a:off x="7615693" y="4492896"/>
            <a:ext cx="331388" cy="3489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0D5CCA2D-7192-4D03-893F-69C0D66AECD1}"/>
              </a:ext>
            </a:extLst>
          </p:cNvPr>
          <p:cNvSpPr txBox="1"/>
          <p:nvPr/>
        </p:nvSpPr>
        <p:spPr>
          <a:xfrm>
            <a:off x="6251693" y="855434"/>
            <a:ext cx="3731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>
                <a:solidFill>
                  <a:srgbClr val="D95319"/>
                </a:solidFill>
              </a:rPr>
              <a:t>(</a:t>
            </a:r>
            <a:r>
              <a:rPr lang="de-DE" sz="2000" b="1" dirty="0" err="1">
                <a:solidFill>
                  <a:srgbClr val="D95319"/>
                </a:solidFill>
              </a:rPr>
              <a:t>D‘Alembert‘sche</a:t>
            </a:r>
            <a:r>
              <a:rPr lang="de-DE" sz="2000" b="1" dirty="0">
                <a:solidFill>
                  <a:srgbClr val="D95319"/>
                </a:solidFill>
              </a:rPr>
              <a:t>) Trägheitskräfte</a:t>
            </a:r>
          </a:p>
          <a:p>
            <a:pPr algn="r"/>
            <a:r>
              <a:rPr lang="de-DE" sz="2000" b="1" dirty="0">
                <a:solidFill>
                  <a:srgbClr val="FFC000"/>
                </a:solidFill>
              </a:rPr>
              <a:t>Eingeprägte und Zwangs-Kräfte</a:t>
            </a:r>
          </a:p>
          <a:p>
            <a:pPr algn="r"/>
            <a:r>
              <a:rPr lang="de-DE" sz="2000" b="1" dirty="0">
                <a:solidFill>
                  <a:srgbClr val="0072BD"/>
                </a:solidFill>
              </a:rPr>
              <a:t>Maße und Variablen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0D0A835-038A-44D5-B48E-F7FD89E33D93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7026331" y="3767127"/>
            <a:ext cx="637893" cy="77686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65B55E5D-39D3-4A14-97F1-1911833BEA71}"/>
                  </a:ext>
                </a:extLst>
              </p:cNvPr>
              <p:cNvSpPr txBox="1"/>
              <p:nvPr/>
            </p:nvSpPr>
            <p:spPr>
              <a:xfrm>
                <a:off x="6847240" y="4012112"/>
                <a:ext cx="561311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de-DE" sz="32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de-DE" sz="32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65B55E5D-39D3-4A14-97F1-1911833BE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240" y="4012112"/>
                <a:ext cx="561311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150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Breitbild</PresentationFormat>
  <Paragraphs>27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Spelten</dc:creator>
  <cp:lastModifiedBy>Philipp Spelten</cp:lastModifiedBy>
  <cp:revision>1</cp:revision>
  <dcterms:created xsi:type="dcterms:W3CDTF">2021-11-27T08:08:29Z</dcterms:created>
  <dcterms:modified xsi:type="dcterms:W3CDTF">2022-03-30T07:59:31Z</dcterms:modified>
</cp:coreProperties>
</file>