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124" y="-20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D501A-1F97-4372-C3E9-F5F25D465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9F3D58-D5CE-83F3-8FC1-8AD1FFDA3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24BFB1-A49B-5095-1D3A-B45C9411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78FD-6702-4C5B-A685-C13C95D44B8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1673C2-5D89-6E44-A8D3-85BECA08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FC487D-CCD3-BFCB-E2E0-C54D9D65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9A8A-90CE-4121-AC57-04EB3943A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82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AF972-136D-9525-BAFB-8B183A83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4FE786-F753-6E52-5776-BDC27BFB0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CDC4B4-134C-6A17-C06E-2E4D8491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78FD-6702-4C5B-A685-C13C95D44B8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8C97B9-6D7C-B6B8-B38F-D0C10CAF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E2E39-8970-FB17-23FE-D7EDBA8E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9A8A-90CE-4121-AC57-04EB3943A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28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26321A-55D7-AC5F-467B-AF63BAD03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A5D618-5B0E-8367-0482-E4A4BED2B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86DC99-279D-8599-E118-9419F58A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78FD-6702-4C5B-A685-C13C95D44B8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10E00-2A6E-3367-AE72-1999DB0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8E516A-30E1-2E15-4A60-A507D958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9A8A-90CE-4121-AC57-04EB3943A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78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9A376-E56B-6EA9-9613-EEF79869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76B96-B0F9-CC03-01B5-E9295A33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7234DC-7090-EFF2-477A-D77808C5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78FD-6702-4C5B-A685-C13C95D44B8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4B0965-A525-EED5-2D80-A09D3891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D4A1C5-6E93-2991-C282-15586049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9A8A-90CE-4121-AC57-04EB3943A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06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F63B4-2E59-749E-D93F-034B30AD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1077FA-E703-903E-1DAE-963E38461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4B7234-26C4-68FB-19BF-211C8EE1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78FD-6702-4C5B-A685-C13C95D44B8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C3D59-4B96-97C1-4D20-83D91AEB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DD81AD-4A0B-737B-706B-F2CAEE71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9A8A-90CE-4121-AC57-04EB3943A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44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A0D14-9B6A-9CCC-7DD3-46DD04DD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6FD46E-C15C-F4D4-0082-E0215D1C5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79B86D-F6EE-A60E-4FF0-F216F6E1F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17D2E3-8CCF-1636-ADFF-AB84A015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78FD-6702-4C5B-A685-C13C95D44B8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D00BBF-D119-E8D4-71D1-AE1FE347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0EBA-64BA-500B-E555-D8F2E941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9A8A-90CE-4121-AC57-04EB3943A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78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93DF1A-BB30-19D7-5FE8-AAE0DA85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690EF1-3EF3-CA6A-1B29-9460779C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69520-48F0-ED38-AC88-E6EFD0A39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99CB25-B937-1226-2C9F-C3FE71DC4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EF54E6-8C45-4F60-449F-4811D28F8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619CE7-C52D-814D-ACDC-A3311277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78FD-6702-4C5B-A685-C13C95D44B8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272C32-9830-A4C9-B89C-CDBFFD2D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031940-CC7C-5E25-772A-EADC6173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9A8A-90CE-4121-AC57-04EB3943A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5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0B9B5-1D66-FB98-F45C-B9384981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3D25D7-3415-B699-C386-CCAE0AD0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78FD-6702-4C5B-A685-C13C95D44B8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D190A0-8083-E92C-01AB-3057348E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91A722-5EE0-8B2A-14CB-7355D992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9A8A-90CE-4121-AC57-04EB3943A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03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7D9BE8-B0B5-5486-F179-18B405FC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78FD-6702-4C5B-A685-C13C95D44B8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279377-B4B6-3AF1-4E4C-3A38BBE7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700193-930A-5FEB-1218-FD22B402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9A8A-90CE-4121-AC57-04EB3943A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23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7B753-1BBC-6833-1EF6-34238730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0B6304-6A05-A6A6-4819-893C172D5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7334F1-DEA1-D814-FD15-432A48F09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09244A-88F0-932D-6FF0-082290BE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78FD-6702-4C5B-A685-C13C95D44B8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1F3B09-848C-3549-C8A5-927C95A7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9F1971-BCC6-3259-FD5F-7383572B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9A8A-90CE-4121-AC57-04EB3943A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48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A3A1D-7252-3502-2EE6-C5DCA8DF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9ED56E-6BB0-8BA7-32A5-0FE50FBDE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6F7B8E-96F3-6823-5341-4F94914C7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78F387-BAE9-2CC9-4409-63C79703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78FD-6702-4C5B-A685-C13C95D44B8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491894-BB2D-069A-0515-E67DFD71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5E73C7-F151-F6EA-06F9-1675D8EF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9A8A-90CE-4121-AC57-04EB3943A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6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D9B670-C40D-9189-3791-41ED667E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A7BF7F-D1A4-A9D0-281C-C9285A13B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3F3A5F-804B-4155-55E3-AFFC31A62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978FD-6702-4C5B-A685-C13C95D44B82}" type="datetimeFigureOut">
              <a:rPr lang="de-DE" smtClean="0"/>
              <a:t>05.04.2023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712278-59ED-617A-8DF4-6C72832D5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8DD5B5-44D2-A846-2EFD-D2011D30A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B9A8A-90CE-4121-AC57-04EB3943A4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82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AC88D0A-91EE-2B91-92FE-D2E383A6DC2D}"/>
              </a:ext>
            </a:extLst>
          </p:cNvPr>
          <p:cNvCxnSpPr>
            <a:cxnSpLocks/>
          </p:cNvCxnSpPr>
          <p:nvPr/>
        </p:nvCxnSpPr>
        <p:spPr>
          <a:xfrm>
            <a:off x="4576234" y="3113617"/>
            <a:ext cx="6828" cy="6561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079393D-C23C-1BB0-E974-7944EC788B4B}"/>
              </a:ext>
            </a:extLst>
          </p:cNvPr>
          <p:cNvCxnSpPr>
            <a:cxnSpLocks/>
          </p:cNvCxnSpPr>
          <p:nvPr/>
        </p:nvCxnSpPr>
        <p:spPr>
          <a:xfrm flipV="1">
            <a:off x="2936774" y="2738966"/>
            <a:ext cx="0" cy="690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C9BDE2D-512D-C64C-F464-0F7937CE4F83}"/>
              </a:ext>
            </a:extLst>
          </p:cNvPr>
          <p:cNvCxnSpPr>
            <a:cxnSpLocks/>
          </p:cNvCxnSpPr>
          <p:nvPr/>
        </p:nvCxnSpPr>
        <p:spPr>
          <a:xfrm>
            <a:off x="2936774" y="3428998"/>
            <a:ext cx="29182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A9060610-2C98-9659-8B68-5622A1D04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BF0"/>
              </a:clrFrom>
              <a:clrTo>
                <a:srgbClr val="FFFB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7" t="42220" r="51105" b="45582"/>
          <a:stretch/>
        </p:blipFill>
        <p:spPr>
          <a:xfrm>
            <a:off x="2929467" y="2971799"/>
            <a:ext cx="1651000" cy="914399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4A7A6423-F97E-E03B-AB9E-54992D8C5266}"/>
              </a:ext>
            </a:extLst>
          </p:cNvPr>
          <p:cNvSpPr/>
          <p:nvPr/>
        </p:nvSpPr>
        <p:spPr>
          <a:xfrm>
            <a:off x="2794000" y="3285066"/>
            <a:ext cx="279400" cy="2878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F5DCCB9-4510-5DD0-09DB-670EA2CE5DFB}"/>
              </a:ext>
            </a:extLst>
          </p:cNvPr>
          <p:cNvSpPr/>
          <p:nvPr/>
        </p:nvSpPr>
        <p:spPr>
          <a:xfrm>
            <a:off x="4436534" y="3285066"/>
            <a:ext cx="279400" cy="2878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F1F134F4-AF1A-BA1C-F3CE-549F08BB1C98}"/>
                  </a:ext>
                </a:extLst>
              </p:cNvPr>
              <p:cNvSpPr txBox="1"/>
              <p:nvPr/>
            </p:nvSpPr>
            <p:spPr>
              <a:xfrm>
                <a:off x="4587774" y="3059666"/>
                <a:ext cx="538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F1F134F4-AF1A-BA1C-F3CE-549F08BB1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774" y="3059666"/>
                <a:ext cx="5388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BF5F2D9-B844-84CD-A497-B519175B84C0}"/>
                  </a:ext>
                </a:extLst>
              </p:cNvPr>
              <p:cNvSpPr txBox="1"/>
              <p:nvPr/>
            </p:nvSpPr>
            <p:spPr>
              <a:xfrm>
                <a:off x="2387524" y="3059666"/>
                <a:ext cx="533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BF5F2D9-B844-84CD-A497-B519175B8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524" y="3059666"/>
                <a:ext cx="5335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949625BE-3F8C-D98A-66B0-4063E313E4F1}"/>
                  </a:ext>
                </a:extLst>
              </p:cNvPr>
              <p:cNvSpPr txBox="1"/>
              <p:nvPr/>
            </p:nvSpPr>
            <p:spPr>
              <a:xfrm>
                <a:off x="5316183" y="3059666"/>
                <a:ext cx="726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949625BE-3F8C-D98A-66B0-4063E313E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183" y="3059666"/>
                <a:ext cx="726224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1D8059FC-E0F6-C4E9-8036-EF651B44E0B1}"/>
                  </a:ext>
                </a:extLst>
              </p:cNvPr>
              <p:cNvSpPr txBox="1"/>
              <p:nvPr/>
            </p:nvSpPr>
            <p:spPr>
              <a:xfrm>
                <a:off x="2936774" y="3516865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1D8059FC-E0F6-C4E9-8036-EF651B44E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774" y="3516865"/>
                <a:ext cx="4607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E46C633-E1A3-F181-F024-1E1BCCD5BA46}"/>
                  </a:ext>
                </a:extLst>
              </p:cNvPr>
              <p:cNvSpPr txBox="1"/>
              <p:nvPr/>
            </p:nvSpPr>
            <p:spPr>
              <a:xfrm>
                <a:off x="4586356" y="3516865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E46C633-E1A3-F181-F024-1E1BCCD5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356" y="3516865"/>
                <a:ext cx="4660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54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philipp.spelten@365h-brs.de</dc:creator>
  <cp:lastModifiedBy>philipp.spelten@365h-brs.de</cp:lastModifiedBy>
  <cp:revision>1</cp:revision>
  <dcterms:created xsi:type="dcterms:W3CDTF">2023-04-05T17:11:17Z</dcterms:created>
  <dcterms:modified xsi:type="dcterms:W3CDTF">2023-04-05T17:21:55Z</dcterms:modified>
</cp:coreProperties>
</file>