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2443655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2798" y="2074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69411" y="4256690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1522" y="433783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정적파일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8482" y="1198179"/>
            <a:ext cx="2695904" cy="1891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89869" y="183671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유지보수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 통합 시 </a:t>
            </a:r>
            <a:endParaRPr lang="en-US" altLang="ko-KR" dirty="0" smtClean="0"/>
          </a:p>
          <a:p>
            <a:r>
              <a:rPr lang="ko-KR" altLang="en-US" dirty="0" smtClean="0"/>
              <a:t>어려움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03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65172" y="1405446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획일화된 틀을 </a:t>
            </a:r>
            <a:r>
              <a:rPr lang="ko-KR" altLang="en-US" dirty="0" err="1" smtClean="0"/>
              <a:t>사용하므로써</a:t>
            </a:r>
            <a:endParaRPr lang="en-US" altLang="ko-KR" dirty="0" smtClean="0"/>
          </a:p>
          <a:p>
            <a:r>
              <a:rPr lang="ko-KR" altLang="en-US" dirty="0" smtClean="0"/>
              <a:t>유지보수가 용이해지고</a:t>
            </a:r>
            <a:endParaRPr lang="en-US" altLang="ko-KR" dirty="0" smtClean="0"/>
          </a:p>
          <a:p>
            <a:r>
              <a:rPr lang="ko-KR" altLang="en-US" dirty="0" err="1" smtClean="0"/>
              <a:t>구현시간을</a:t>
            </a:r>
            <a:r>
              <a:rPr lang="ko-KR" altLang="en-US" dirty="0" smtClean="0"/>
              <a:t> 단축</a:t>
            </a:r>
            <a:endParaRPr lang="en-US" altLang="ko-KR" dirty="0" smtClean="0"/>
          </a:p>
          <a:p>
            <a:r>
              <a:rPr lang="ko-KR" altLang="en-US" dirty="0" smtClean="0"/>
              <a:t>소스코드 통합도 </a:t>
            </a:r>
            <a:r>
              <a:rPr lang="ko-KR" altLang="en-US" dirty="0" err="1" smtClean="0"/>
              <a:t>틀안에서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자동으로 이뤄지는 기능 제공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05871" y="1206062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데이터에 대한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5598" y="2080000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프로그램 호출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668878" y="1970689"/>
            <a:ext cx="995384" cy="930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01183" y="1902057"/>
            <a:ext cx="2051959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Container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설정을 담고 있어서 생성된 </a:t>
            </a: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이 어떻게 동작할 지 </a:t>
            </a:r>
            <a:r>
              <a:rPr lang="ko-KR" altLang="en-US" dirty="0" err="1" smtClean="0">
                <a:solidFill>
                  <a:schemeClr val="tx1"/>
                </a:solidFill>
              </a:rPr>
              <a:t>정해줌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설정파일들을 담고있는 상자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컨테이너에서 생성되는 오브젝트의 동작을 미리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Serlvet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29311" y="1902057"/>
            <a:ext cx="3023832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JSP(Java Server Page)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백엔드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PageController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(JS</a:t>
            </a:r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endParaRPr lang="en-US" altLang="ko-KR" dirty="0" smtClean="0"/>
          </a:p>
          <a:p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Model(DB </a:t>
            </a:r>
            <a:r>
              <a:rPr lang="ko-KR" altLang="en-US" dirty="0" smtClean="0">
                <a:solidFill>
                  <a:schemeClr val="tx1"/>
                </a:solidFill>
              </a:rPr>
              <a:t>접근 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360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(JSP, 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15106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230708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68250" y="709451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요청에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응답하는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053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ServiceImpl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6842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직접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541793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557395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899682" y="1277008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8915284" y="2136337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81215" y="3586765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매핑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flipH="1" flipV="1">
            <a:off x="9695793" y="2175642"/>
            <a:ext cx="37795" cy="141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요청 처리에 대한 판단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로직이나</a:t>
            </a:r>
            <a:r>
              <a:rPr lang="ko-KR" altLang="en-US" dirty="0" smtClean="0">
                <a:solidFill>
                  <a:schemeClr val="tx1"/>
                </a:solidFill>
              </a:rPr>
              <a:t> 데이터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입력 등의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1492" y="2058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2613884" y="2900855"/>
            <a:ext cx="2098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7433" y="2969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정적파일</a:t>
            </a:r>
            <a:r>
              <a:rPr lang="ko-KR" altLang="en-US" dirty="0" smtClean="0"/>
              <a:t>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0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332</Words>
  <Application>Microsoft Office PowerPoint</Application>
  <PresentationFormat>와이드스크린</PresentationFormat>
  <Paragraphs>167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19</cp:revision>
  <dcterms:created xsi:type="dcterms:W3CDTF">2023-05-26T02:01:41Z</dcterms:created>
  <dcterms:modified xsi:type="dcterms:W3CDTF">2023-05-26T08:41:23Z</dcterms:modified>
</cp:coreProperties>
</file>