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laya Bir Shrestha" userId="a01500ad-4b8c-4b10-8c27-b13717bdd92f" providerId="ADAL" clId="{5D956395-365A-42DB-BD98-B2F0718A7410}"/>
    <pc:docChg chg="undo custSel addSld modSld">
      <pc:chgData name="Himalaya Bir Shrestha" userId="a01500ad-4b8c-4b10-8c27-b13717bdd92f" providerId="ADAL" clId="{5D956395-365A-42DB-BD98-B2F0718A7410}" dt="2024-04-22T12:40:51.483" v="35" actId="478"/>
      <pc:docMkLst>
        <pc:docMk/>
      </pc:docMkLst>
      <pc:sldChg chg="addSp delSp modSp new mod setBg">
        <pc:chgData name="Himalaya Bir Shrestha" userId="a01500ad-4b8c-4b10-8c27-b13717bdd92f" providerId="ADAL" clId="{5D956395-365A-42DB-BD98-B2F0718A7410}" dt="2024-04-22T12:37:40.494" v="19" actId="26606"/>
        <pc:sldMkLst>
          <pc:docMk/>
          <pc:sldMk cId="504186271" sldId="256"/>
        </pc:sldMkLst>
        <pc:spChg chg="mod">
          <ac:chgData name="Himalaya Bir Shrestha" userId="a01500ad-4b8c-4b10-8c27-b13717bdd92f" providerId="ADAL" clId="{5D956395-365A-42DB-BD98-B2F0718A7410}" dt="2024-04-22T12:37:40.494" v="19" actId="26606"/>
          <ac:spMkLst>
            <pc:docMk/>
            <pc:sldMk cId="504186271" sldId="256"/>
            <ac:spMk id="2" creationId="{942155BF-7E04-11CC-B9AB-D127FA688938}"/>
          </ac:spMkLst>
        </pc:spChg>
        <pc:spChg chg="mod">
          <ac:chgData name="Himalaya Bir Shrestha" userId="a01500ad-4b8c-4b10-8c27-b13717bdd92f" providerId="ADAL" clId="{5D956395-365A-42DB-BD98-B2F0718A7410}" dt="2024-04-22T12:37:40.494" v="19" actId="26606"/>
          <ac:spMkLst>
            <pc:docMk/>
            <pc:sldMk cId="504186271" sldId="256"/>
            <ac:spMk id="3" creationId="{AD7CAE40-C95B-6CAA-31FC-ECD96BBCB3B4}"/>
          </ac:spMkLst>
        </pc:spChg>
        <pc:spChg chg="add del">
          <ac:chgData name="Himalaya Bir Shrestha" userId="a01500ad-4b8c-4b10-8c27-b13717bdd92f" providerId="ADAL" clId="{5D956395-365A-42DB-BD98-B2F0718A7410}" dt="2024-04-22T12:37:40.494" v="19" actId="26606"/>
          <ac:spMkLst>
            <pc:docMk/>
            <pc:sldMk cId="504186271" sldId="256"/>
            <ac:spMk id="12" creationId="{F0087D53-9295-4463-AAE4-D5C626046E9F}"/>
          </ac:spMkLst>
        </pc:spChg>
        <pc:spChg chg="add del">
          <ac:chgData name="Himalaya Bir Shrestha" userId="a01500ad-4b8c-4b10-8c27-b13717bdd92f" providerId="ADAL" clId="{5D956395-365A-42DB-BD98-B2F0718A7410}" dt="2024-04-22T12:37:40.494" v="19" actId="26606"/>
          <ac:spMkLst>
            <pc:docMk/>
            <pc:sldMk cId="504186271" sldId="256"/>
            <ac:spMk id="14" creationId="{D6A9C53F-5F90-40A5-8C85-5412D39C8C68}"/>
          </ac:spMkLst>
        </pc:spChg>
        <pc:spChg chg="add del">
          <ac:chgData name="Himalaya Bir Shrestha" userId="a01500ad-4b8c-4b10-8c27-b13717bdd92f" providerId="ADAL" clId="{5D956395-365A-42DB-BD98-B2F0718A7410}" dt="2024-04-22T12:37:14.306" v="8" actId="26606"/>
          <ac:spMkLst>
            <pc:docMk/>
            <pc:sldMk cId="504186271" sldId="256"/>
            <ac:spMk id="19" creationId="{B87C619C-EBAB-488E-96B9-153AA4C9B440}"/>
          </ac:spMkLst>
        </pc:spChg>
        <pc:spChg chg="add del">
          <ac:chgData name="Himalaya Bir Shrestha" userId="a01500ad-4b8c-4b10-8c27-b13717bdd92f" providerId="ADAL" clId="{5D956395-365A-42DB-BD98-B2F0718A7410}" dt="2024-04-22T12:37:14.306" v="8" actId="26606"/>
          <ac:spMkLst>
            <pc:docMk/>
            <pc:sldMk cId="504186271" sldId="256"/>
            <ac:spMk id="21" creationId="{130DA1C1-36FD-41D8-9826-EE797BF39BAB}"/>
          </ac:spMkLst>
        </pc:spChg>
        <pc:spChg chg="add del">
          <ac:chgData name="Himalaya Bir Shrestha" userId="a01500ad-4b8c-4b10-8c27-b13717bdd92f" providerId="ADAL" clId="{5D956395-365A-42DB-BD98-B2F0718A7410}" dt="2024-04-22T12:37:14.306" v="8" actId="26606"/>
          <ac:spMkLst>
            <pc:docMk/>
            <pc:sldMk cId="504186271" sldId="256"/>
            <ac:spMk id="23" creationId="{35BC54F7-1315-4D6C-9420-A5BF0CDDBC04}"/>
          </ac:spMkLst>
        </pc:spChg>
        <pc:spChg chg="add del">
          <ac:chgData name="Himalaya Bir Shrestha" userId="a01500ad-4b8c-4b10-8c27-b13717bdd92f" providerId="ADAL" clId="{5D956395-365A-42DB-BD98-B2F0718A7410}" dt="2024-04-22T12:37:17.530" v="10" actId="26606"/>
          <ac:spMkLst>
            <pc:docMk/>
            <pc:sldMk cId="504186271" sldId="256"/>
            <ac:spMk id="25" creationId="{F0087D53-9295-4463-AAE4-D5C626046E9F}"/>
          </ac:spMkLst>
        </pc:spChg>
        <pc:spChg chg="add del">
          <ac:chgData name="Himalaya Bir Shrestha" userId="a01500ad-4b8c-4b10-8c27-b13717bdd92f" providerId="ADAL" clId="{5D956395-365A-42DB-BD98-B2F0718A7410}" dt="2024-04-22T12:37:17.530" v="10" actId="26606"/>
          <ac:spMkLst>
            <pc:docMk/>
            <pc:sldMk cId="504186271" sldId="256"/>
            <ac:spMk id="26" creationId="{D6A9C53F-5F90-40A5-8C85-5412D39C8C68}"/>
          </ac:spMkLst>
        </pc:spChg>
        <pc:spChg chg="add del">
          <ac:chgData name="Himalaya Bir Shrestha" userId="a01500ad-4b8c-4b10-8c27-b13717bdd92f" providerId="ADAL" clId="{5D956395-365A-42DB-BD98-B2F0718A7410}" dt="2024-04-22T12:37:19.725" v="12" actId="26606"/>
          <ac:spMkLst>
            <pc:docMk/>
            <pc:sldMk cId="504186271" sldId="256"/>
            <ac:spMk id="28" creationId="{C4879EFC-8E62-4E00-973C-C45EE9EC676D}"/>
          </ac:spMkLst>
        </pc:spChg>
        <pc:spChg chg="add del">
          <ac:chgData name="Himalaya Bir Shrestha" userId="a01500ad-4b8c-4b10-8c27-b13717bdd92f" providerId="ADAL" clId="{5D956395-365A-42DB-BD98-B2F0718A7410}" dt="2024-04-22T12:37:19.725" v="12" actId="26606"/>
          <ac:spMkLst>
            <pc:docMk/>
            <pc:sldMk cId="504186271" sldId="256"/>
            <ac:spMk id="29" creationId="{D6A9C53F-5F90-40A5-8C85-5412D39C8C68}"/>
          </ac:spMkLst>
        </pc:spChg>
        <pc:spChg chg="add del">
          <ac:chgData name="Himalaya Bir Shrestha" userId="a01500ad-4b8c-4b10-8c27-b13717bdd92f" providerId="ADAL" clId="{5D956395-365A-42DB-BD98-B2F0718A7410}" dt="2024-04-22T12:37:29.463" v="14" actId="26606"/>
          <ac:spMkLst>
            <pc:docMk/>
            <pc:sldMk cId="504186271" sldId="256"/>
            <ac:spMk id="31" creationId="{F0087D53-9295-4463-AAE4-D5C626046E9F}"/>
          </ac:spMkLst>
        </pc:spChg>
        <pc:spChg chg="add del">
          <ac:chgData name="Himalaya Bir Shrestha" userId="a01500ad-4b8c-4b10-8c27-b13717bdd92f" providerId="ADAL" clId="{5D956395-365A-42DB-BD98-B2F0718A7410}" dt="2024-04-22T12:37:29.463" v="14" actId="26606"/>
          <ac:spMkLst>
            <pc:docMk/>
            <pc:sldMk cId="504186271" sldId="256"/>
            <ac:spMk id="32" creationId="{D6A9C53F-5F90-40A5-8C85-5412D39C8C68}"/>
          </ac:spMkLst>
        </pc:spChg>
        <pc:spChg chg="add del">
          <ac:chgData name="Himalaya Bir Shrestha" userId="a01500ad-4b8c-4b10-8c27-b13717bdd92f" providerId="ADAL" clId="{5D956395-365A-42DB-BD98-B2F0718A7410}" dt="2024-04-22T12:37:35.972" v="16" actId="26606"/>
          <ac:spMkLst>
            <pc:docMk/>
            <pc:sldMk cId="504186271" sldId="256"/>
            <ac:spMk id="34" creationId="{7ADD6C35-4B10-4BFC-BAD6-56B49A790F4B}"/>
          </ac:spMkLst>
        </pc:spChg>
        <pc:spChg chg="add del">
          <ac:chgData name="Himalaya Bir Shrestha" userId="a01500ad-4b8c-4b10-8c27-b13717bdd92f" providerId="ADAL" clId="{5D956395-365A-42DB-BD98-B2F0718A7410}" dt="2024-04-22T12:37:40.463" v="18" actId="26606"/>
          <ac:spMkLst>
            <pc:docMk/>
            <pc:sldMk cId="504186271" sldId="256"/>
            <ac:spMk id="43" creationId="{E18F6E8B-15ED-43C7-94BA-91549A651C73}"/>
          </ac:spMkLst>
        </pc:spChg>
        <pc:spChg chg="add del">
          <ac:chgData name="Himalaya Bir Shrestha" userId="a01500ad-4b8c-4b10-8c27-b13717bdd92f" providerId="ADAL" clId="{5D956395-365A-42DB-BD98-B2F0718A7410}" dt="2024-04-22T12:37:40.463" v="18" actId="26606"/>
          <ac:spMkLst>
            <pc:docMk/>
            <pc:sldMk cId="504186271" sldId="256"/>
            <ac:spMk id="48" creationId="{B81933D1-5615-42C7-9C0B-4EB7105CCE2D}"/>
          </ac:spMkLst>
        </pc:spChg>
        <pc:spChg chg="add del">
          <ac:chgData name="Himalaya Bir Shrestha" userId="a01500ad-4b8c-4b10-8c27-b13717bdd92f" providerId="ADAL" clId="{5D956395-365A-42DB-BD98-B2F0718A7410}" dt="2024-04-22T12:37:40.463" v="18" actId="26606"/>
          <ac:spMkLst>
            <pc:docMk/>
            <pc:sldMk cId="504186271" sldId="256"/>
            <ac:spMk id="49" creationId="{B089A89A-1E9C-4761-9DFF-53C275FBF870}"/>
          </ac:spMkLst>
        </pc:spChg>
        <pc:spChg chg="add del">
          <ac:chgData name="Himalaya Bir Shrestha" userId="a01500ad-4b8c-4b10-8c27-b13717bdd92f" providerId="ADAL" clId="{5D956395-365A-42DB-BD98-B2F0718A7410}" dt="2024-04-22T12:37:40.463" v="18" actId="26606"/>
          <ac:spMkLst>
            <pc:docMk/>
            <pc:sldMk cId="504186271" sldId="256"/>
            <ac:spMk id="50" creationId="{19C9EAEA-39D0-4B0E-A0EB-51E7B26740B1}"/>
          </ac:spMkLst>
        </pc:spChg>
        <pc:spChg chg="add">
          <ac:chgData name="Himalaya Bir Shrestha" userId="a01500ad-4b8c-4b10-8c27-b13717bdd92f" providerId="ADAL" clId="{5D956395-365A-42DB-BD98-B2F0718A7410}" dt="2024-04-22T12:37:40.494" v="19" actId="26606"/>
          <ac:spMkLst>
            <pc:docMk/>
            <pc:sldMk cId="504186271" sldId="256"/>
            <ac:spMk id="52" creationId="{F93E0B60-0204-4F9C-8CD5-C9BD373E1A58}"/>
          </ac:spMkLst>
        </pc:spChg>
        <pc:grpChg chg="add del">
          <ac:chgData name="Himalaya Bir Shrestha" userId="a01500ad-4b8c-4b10-8c27-b13717bdd92f" providerId="ADAL" clId="{5D956395-365A-42DB-BD98-B2F0718A7410}" dt="2024-04-22T12:37:35.972" v="16" actId="26606"/>
          <ac:grpSpMkLst>
            <pc:docMk/>
            <pc:sldMk cId="504186271" sldId="256"/>
            <ac:grpSpMk id="27" creationId="{61D22245-3D67-419C-A6B5-DD0EB0D83990}"/>
          </ac:grpSpMkLst>
        </pc:grpChg>
        <pc:grpChg chg="add del">
          <ac:chgData name="Himalaya Bir Shrestha" userId="a01500ad-4b8c-4b10-8c27-b13717bdd92f" providerId="ADAL" clId="{5D956395-365A-42DB-BD98-B2F0718A7410}" dt="2024-04-22T12:37:35.972" v="16" actId="26606"/>
          <ac:grpSpMkLst>
            <pc:docMk/>
            <pc:sldMk cId="504186271" sldId="256"/>
            <ac:grpSpMk id="35" creationId="{32AFDD1C-2418-460A-B0D3-EEF55EC823F5}"/>
          </ac:grpSpMkLst>
        </pc:grpChg>
        <pc:grpChg chg="add del">
          <ac:chgData name="Himalaya Bir Shrestha" userId="a01500ad-4b8c-4b10-8c27-b13717bdd92f" providerId="ADAL" clId="{5D956395-365A-42DB-BD98-B2F0718A7410}" dt="2024-04-22T12:37:40.463" v="18" actId="26606"/>
          <ac:grpSpMkLst>
            <pc:docMk/>
            <pc:sldMk cId="504186271" sldId="256"/>
            <ac:grpSpMk id="44" creationId="{032D8612-31EB-44CF-A1D0-14FD4C705424}"/>
          </ac:grpSpMkLst>
        </pc:grpChg>
        <pc:grpChg chg="add">
          <ac:chgData name="Himalaya Bir Shrestha" userId="a01500ad-4b8c-4b10-8c27-b13717bdd92f" providerId="ADAL" clId="{5D956395-365A-42DB-BD98-B2F0718A7410}" dt="2024-04-22T12:37:40.494" v="19" actId="26606"/>
          <ac:grpSpMkLst>
            <pc:docMk/>
            <pc:sldMk cId="504186271" sldId="256"/>
            <ac:grpSpMk id="53" creationId="{99AB3CA2-BE0C-43B8-96C2-D17D3398D910}"/>
          </ac:grpSpMkLst>
        </pc:grpChg>
        <pc:picChg chg="add mod ord">
          <ac:chgData name="Himalaya Bir Shrestha" userId="a01500ad-4b8c-4b10-8c27-b13717bdd92f" providerId="ADAL" clId="{5D956395-365A-42DB-BD98-B2F0718A7410}" dt="2024-04-22T12:37:40.494" v="19" actId="26606"/>
          <ac:picMkLst>
            <pc:docMk/>
            <pc:sldMk cId="504186271" sldId="256"/>
            <ac:picMk id="5" creationId="{988E325A-9FD5-E794-53A1-A22678AD8C61}"/>
          </ac:picMkLst>
        </pc:picChg>
        <pc:picChg chg="add mod">
          <ac:chgData name="Himalaya Bir Shrestha" userId="a01500ad-4b8c-4b10-8c27-b13717bdd92f" providerId="ADAL" clId="{5D956395-365A-42DB-BD98-B2F0718A7410}" dt="2024-04-22T12:37:40.494" v="19" actId="26606"/>
          <ac:picMkLst>
            <pc:docMk/>
            <pc:sldMk cId="504186271" sldId="256"/>
            <ac:picMk id="7" creationId="{F0D003F1-37D4-EBFE-A0B1-12B941E236BB}"/>
          </ac:picMkLst>
        </pc:picChg>
      </pc:sldChg>
      <pc:sldChg chg="addSp delSp modSp add mod">
        <pc:chgData name="Himalaya Bir Shrestha" userId="a01500ad-4b8c-4b10-8c27-b13717bdd92f" providerId="ADAL" clId="{5D956395-365A-42DB-BD98-B2F0718A7410}" dt="2024-04-22T12:40:51.483" v="35" actId="478"/>
        <pc:sldMkLst>
          <pc:docMk/>
          <pc:sldMk cId="989211127" sldId="257"/>
        </pc:sldMkLst>
        <pc:spChg chg="del mod ord">
          <ac:chgData name="Himalaya Bir Shrestha" userId="a01500ad-4b8c-4b10-8c27-b13717bdd92f" providerId="ADAL" clId="{5D956395-365A-42DB-BD98-B2F0718A7410}" dt="2024-04-22T12:40:49.788" v="34" actId="478"/>
          <ac:spMkLst>
            <pc:docMk/>
            <pc:sldMk cId="989211127" sldId="257"/>
            <ac:spMk id="2" creationId="{942155BF-7E04-11CC-B9AB-D127FA688938}"/>
          </ac:spMkLst>
        </pc:spChg>
        <pc:spChg chg="del mod ord">
          <ac:chgData name="Himalaya Bir Shrestha" userId="a01500ad-4b8c-4b10-8c27-b13717bdd92f" providerId="ADAL" clId="{5D956395-365A-42DB-BD98-B2F0718A7410}" dt="2024-04-22T12:40:51.483" v="35" actId="478"/>
          <ac:spMkLst>
            <pc:docMk/>
            <pc:sldMk cId="989211127" sldId="257"/>
            <ac:spMk id="3" creationId="{AD7CAE40-C95B-6CAA-31FC-ECD96BBCB3B4}"/>
          </ac:spMkLst>
        </pc:spChg>
        <pc:spChg chg="add del">
          <ac:chgData name="Himalaya Bir Shrestha" userId="a01500ad-4b8c-4b10-8c27-b13717bdd92f" providerId="ADAL" clId="{5D956395-365A-42DB-BD98-B2F0718A7410}" dt="2024-04-22T12:39:48.283" v="23" actId="26606"/>
          <ac:spMkLst>
            <pc:docMk/>
            <pc:sldMk cId="989211127" sldId="257"/>
            <ac:spMk id="52" creationId="{F93E0B60-0204-4F9C-8CD5-C9BD373E1A58}"/>
          </ac:spMkLst>
        </pc:spChg>
        <pc:spChg chg="add del">
          <ac:chgData name="Himalaya Bir Shrestha" userId="a01500ad-4b8c-4b10-8c27-b13717bdd92f" providerId="ADAL" clId="{5D956395-365A-42DB-BD98-B2F0718A7410}" dt="2024-04-22T12:39:48.267" v="22" actId="26606"/>
          <ac:spMkLst>
            <pc:docMk/>
            <pc:sldMk cId="989211127" sldId="257"/>
            <ac:spMk id="61" creationId="{27BDFED6-6E33-4606-AFE2-886ADB1C018E}"/>
          </ac:spMkLst>
        </pc:spChg>
        <pc:spChg chg="add del">
          <ac:chgData name="Himalaya Bir Shrestha" userId="a01500ad-4b8c-4b10-8c27-b13717bdd92f" providerId="ADAL" clId="{5D956395-365A-42DB-BD98-B2F0718A7410}" dt="2024-04-22T12:39:48.267" v="22" actId="26606"/>
          <ac:spMkLst>
            <pc:docMk/>
            <pc:sldMk cId="989211127" sldId="257"/>
            <ac:spMk id="63" creationId="{890DEF05-784E-4B61-89E4-04C4ECF4E5A0}"/>
          </ac:spMkLst>
        </pc:spChg>
        <pc:spChg chg="add">
          <ac:chgData name="Himalaya Bir Shrestha" userId="a01500ad-4b8c-4b10-8c27-b13717bdd92f" providerId="ADAL" clId="{5D956395-365A-42DB-BD98-B2F0718A7410}" dt="2024-04-22T12:39:48.283" v="23" actId="26606"/>
          <ac:spMkLst>
            <pc:docMk/>
            <pc:sldMk cId="989211127" sldId="257"/>
            <ac:spMk id="68" creationId="{7ADD6C35-4B10-4BFC-BAD6-56B49A790F4B}"/>
          </ac:spMkLst>
        </pc:spChg>
        <pc:grpChg chg="add del">
          <ac:chgData name="Himalaya Bir Shrestha" userId="a01500ad-4b8c-4b10-8c27-b13717bdd92f" providerId="ADAL" clId="{5D956395-365A-42DB-BD98-B2F0718A7410}" dt="2024-04-22T12:39:48.283" v="23" actId="26606"/>
          <ac:grpSpMkLst>
            <pc:docMk/>
            <pc:sldMk cId="989211127" sldId="257"/>
            <ac:grpSpMk id="53" creationId="{99AB3CA2-BE0C-43B8-96C2-D17D3398D910}"/>
          </ac:grpSpMkLst>
        </pc:grpChg>
        <pc:grpChg chg="add">
          <ac:chgData name="Himalaya Bir Shrestha" userId="a01500ad-4b8c-4b10-8c27-b13717bdd92f" providerId="ADAL" clId="{5D956395-365A-42DB-BD98-B2F0718A7410}" dt="2024-04-22T12:39:48.283" v="23" actId="26606"/>
          <ac:grpSpMkLst>
            <pc:docMk/>
            <pc:sldMk cId="989211127" sldId="257"/>
            <ac:grpSpMk id="69" creationId="{61D22245-3D67-419C-A6B5-DD0EB0D83990}"/>
          </ac:grpSpMkLst>
        </pc:grpChg>
        <pc:grpChg chg="add">
          <ac:chgData name="Himalaya Bir Shrestha" userId="a01500ad-4b8c-4b10-8c27-b13717bdd92f" providerId="ADAL" clId="{5D956395-365A-42DB-BD98-B2F0718A7410}" dt="2024-04-22T12:39:48.283" v="23" actId="26606"/>
          <ac:grpSpMkLst>
            <pc:docMk/>
            <pc:sldMk cId="989211127" sldId="257"/>
            <ac:grpSpMk id="75" creationId="{32AFDD1C-2418-460A-B0D3-EEF55EC823F5}"/>
          </ac:grpSpMkLst>
        </pc:grpChg>
        <pc:picChg chg="mod ord">
          <ac:chgData name="Himalaya Bir Shrestha" userId="a01500ad-4b8c-4b10-8c27-b13717bdd92f" providerId="ADAL" clId="{5D956395-365A-42DB-BD98-B2F0718A7410}" dt="2024-04-22T12:39:48.283" v="23" actId="26606"/>
          <ac:picMkLst>
            <pc:docMk/>
            <pc:sldMk cId="989211127" sldId="257"/>
            <ac:picMk id="5" creationId="{988E325A-9FD5-E794-53A1-A22678AD8C61}"/>
          </ac:picMkLst>
        </pc:picChg>
        <pc:picChg chg="mod">
          <ac:chgData name="Himalaya Bir Shrestha" userId="a01500ad-4b8c-4b10-8c27-b13717bdd92f" providerId="ADAL" clId="{5D956395-365A-42DB-BD98-B2F0718A7410}" dt="2024-04-22T12:39:48.283" v="23" actId="26606"/>
          <ac:picMkLst>
            <pc:docMk/>
            <pc:sldMk cId="989211127" sldId="257"/>
            <ac:picMk id="7" creationId="{F0D003F1-37D4-EBFE-A0B1-12B941E236BB}"/>
          </ac:picMkLst>
        </pc:picChg>
        <pc:cxnChg chg="add del">
          <ac:chgData name="Himalaya Bir Shrestha" userId="a01500ad-4b8c-4b10-8c27-b13717bdd92f" providerId="ADAL" clId="{5D956395-365A-42DB-BD98-B2F0718A7410}" dt="2024-04-22T12:39:48.267" v="22" actId="26606"/>
          <ac:cxnSpMkLst>
            <pc:docMk/>
            <pc:sldMk cId="989211127" sldId="257"/>
            <ac:cxnSpMk id="65" creationId="{C41BAEC7-F7B0-4224-8B18-8F74B7D87F0B}"/>
          </ac:cxnSpMkLst>
        </pc:cxnChg>
      </pc:sldChg>
      <pc:sldChg chg="addSp delSp modSp add mod">
        <pc:chgData name="Himalaya Bir Shrestha" userId="a01500ad-4b8c-4b10-8c27-b13717bdd92f" providerId="ADAL" clId="{5D956395-365A-42DB-BD98-B2F0718A7410}" dt="2024-04-22T12:40:42.746" v="33" actId="26606"/>
        <pc:sldMkLst>
          <pc:docMk/>
          <pc:sldMk cId="2967864036" sldId="258"/>
        </pc:sldMkLst>
        <pc:spChg chg="mod">
          <ac:chgData name="Himalaya Bir Shrestha" userId="a01500ad-4b8c-4b10-8c27-b13717bdd92f" providerId="ADAL" clId="{5D956395-365A-42DB-BD98-B2F0718A7410}" dt="2024-04-22T12:40:42.746" v="33" actId="26606"/>
          <ac:spMkLst>
            <pc:docMk/>
            <pc:sldMk cId="2967864036" sldId="258"/>
            <ac:spMk id="2" creationId="{942155BF-7E04-11CC-B9AB-D127FA688938}"/>
          </ac:spMkLst>
        </pc:spChg>
        <pc:spChg chg="mod">
          <ac:chgData name="Himalaya Bir Shrestha" userId="a01500ad-4b8c-4b10-8c27-b13717bdd92f" providerId="ADAL" clId="{5D956395-365A-42DB-BD98-B2F0718A7410}" dt="2024-04-22T12:40:42.746" v="33" actId="26606"/>
          <ac:spMkLst>
            <pc:docMk/>
            <pc:sldMk cId="2967864036" sldId="258"/>
            <ac:spMk id="3" creationId="{AD7CAE40-C95B-6CAA-31FC-ECD96BBCB3B4}"/>
          </ac:spMkLst>
        </pc:spChg>
        <pc:spChg chg="add del">
          <ac:chgData name="Himalaya Bir Shrestha" userId="a01500ad-4b8c-4b10-8c27-b13717bdd92f" providerId="ADAL" clId="{5D956395-365A-42DB-BD98-B2F0718A7410}" dt="2024-04-22T12:40:42.746" v="33" actId="26606"/>
          <ac:spMkLst>
            <pc:docMk/>
            <pc:sldMk cId="2967864036" sldId="258"/>
            <ac:spMk id="68" creationId="{7ADD6C35-4B10-4BFC-BAD6-56B49A790F4B}"/>
          </ac:spMkLst>
        </pc:spChg>
        <pc:spChg chg="add del">
          <ac:chgData name="Himalaya Bir Shrestha" userId="a01500ad-4b8c-4b10-8c27-b13717bdd92f" providerId="ADAL" clId="{5D956395-365A-42DB-BD98-B2F0718A7410}" dt="2024-04-22T12:40:25.642" v="26" actId="26606"/>
          <ac:spMkLst>
            <pc:docMk/>
            <pc:sldMk cId="2967864036" sldId="258"/>
            <ac:spMk id="81" creationId="{1C4FDBE2-32F7-4AC4-A40C-C51C65B1D474}"/>
          </ac:spMkLst>
        </pc:spChg>
        <pc:spChg chg="add del">
          <ac:chgData name="Himalaya Bir Shrestha" userId="a01500ad-4b8c-4b10-8c27-b13717bdd92f" providerId="ADAL" clId="{5D956395-365A-42DB-BD98-B2F0718A7410}" dt="2024-04-22T12:40:25.642" v="26" actId="26606"/>
          <ac:spMkLst>
            <pc:docMk/>
            <pc:sldMk cId="2967864036" sldId="258"/>
            <ac:spMk id="83" creationId="{2587169E-2A0C-4EEA-BF70-71E2BC404F23}"/>
          </ac:spMkLst>
        </pc:spChg>
        <pc:spChg chg="add del">
          <ac:chgData name="Himalaya Bir Shrestha" userId="a01500ad-4b8c-4b10-8c27-b13717bdd92f" providerId="ADAL" clId="{5D956395-365A-42DB-BD98-B2F0718A7410}" dt="2024-04-22T12:40:25.642" v="26" actId="26606"/>
          <ac:spMkLst>
            <pc:docMk/>
            <pc:sldMk cId="2967864036" sldId="258"/>
            <ac:spMk id="85" creationId="{CF8AD9F3-9AF6-494F-83A3-2F677563935C}"/>
          </ac:spMkLst>
        </pc:spChg>
        <pc:spChg chg="add del">
          <ac:chgData name="Himalaya Bir Shrestha" userId="a01500ad-4b8c-4b10-8c27-b13717bdd92f" providerId="ADAL" clId="{5D956395-365A-42DB-BD98-B2F0718A7410}" dt="2024-04-22T12:40:25.642" v="26" actId="26606"/>
          <ac:spMkLst>
            <pc:docMk/>
            <pc:sldMk cId="2967864036" sldId="258"/>
            <ac:spMk id="87" creationId="{F6EB9B19-D8F1-4EB1-AA3B-A92D9BCE2103}"/>
          </ac:spMkLst>
        </pc:spChg>
        <pc:spChg chg="add del">
          <ac:chgData name="Himalaya Bir Shrestha" userId="a01500ad-4b8c-4b10-8c27-b13717bdd92f" providerId="ADAL" clId="{5D956395-365A-42DB-BD98-B2F0718A7410}" dt="2024-04-22T12:40:25.642" v="26" actId="26606"/>
          <ac:spMkLst>
            <pc:docMk/>
            <pc:sldMk cId="2967864036" sldId="258"/>
            <ac:spMk id="89" creationId="{E2B33195-5BCA-4BB7-A82D-6739522687DD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91" creationId="{33E49524-66B4-4DB0-AD09-DC8B9874E1B3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93" creationId="{E5EBF8F5-ABE5-4029-A8FC-4E32622D70A6}"/>
          </ac:spMkLst>
        </pc:spChg>
        <pc:spChg chg="add del">
          <ac:chgData name="Himalaya Bir Shrestha" userId="a01500ad-4b8c-4b10-8c27-b13717bdd92f" providerId="ADAL" clId="{5D956395-365A-42DB-BD98-B2F0718A7410}" dt="2024-04-22T12:40:28.866" v="28" actId="26606"/>
          <ac:spMkLst>
            <pc:docMk/>
            <pc:sldMk cId="2967864036" sldId="258"/>
            <ac:spMk id="97" creationId="{C7D023E4-8DE1-436E-9847-ED6A4B4B04FD}"/>
          </ac:spMkLst>
        </pc:spChg>
        <pc:spChg chg="add del">
          <ac:chgData name="Himalaya Bir Shrestha" userId="a01500ad-4b8c-4b10-8c27-b13717bdd92f" providerId="ADAL" clId="{5D956395-365A-42DB-BD98-B2F0718A7410}" dt="2024-04-22T12:40:28.866" v="28" actId="26606"/>
          <ac:spMkLst>
            <pc:docMk/>
            <pc:sldMk cId="2967864036" sldId="258"/>
            <ac:spMk id="98" creationId="{8B2B1708-8CE4-4A20-94F5-55118AE2CBD7}"/>
          </ac:spMkLst>
        </pc:spChg>
        <pc:spChg chg="add del">
          <ac:chgData name="Himalaya Bir Shrestha" userId="a01500ad-4b8c-4b10-8c27-b13717bdd92f" providerId="ADAL" clId="{5D956395-365A-42DB-BD98-B2F0718A7410}" dt="2024-04-22T12:40:38.664" v="30" actId="26606"/>
          <ac:spMkLst>
            <pc:docMk/>
            <pc:sldMk cId="2967864036" sldId="258"/>
            <ac:spMk id="103" creationId="{B9E248E0-55F8-4E45-A07F-B49E0EEA97ED}"/>
          </ac:spMkLst>
        </pc:spChg>
        <pc:spChg chg="add del">
          <ac:chgData name="Himalaya Bir Shrestha" userId="a01500ad-4b8c-4b10-8c27-b13717bdd92f" providerId="ADAL" clId="{5D956395-365A-42DB-BD98-B2F0718A7410}" dt="2024-04-22T12:40:38.664" v="30" actId="26606"/>
          <ac:spMkLst>
            <pc:docMk/>
            <pc:sldMk cId="2967864036" sldId="258"/>
            <ac:spMk id="104" creationId="{311F016A-A753-449B-9EA6-322199B7119E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106" creationId="{BFFB6EAD-767A-4A95-9246-C39976AD1119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107" creationId="{07062BB1-E215-424E-80C4-7E1CF179A357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108" creationId="{B368E167-B2D7-4904-BB6B-AE0486A2C6F8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109" creationId="{6FD0FBFA-B43E-40C1-A6E4-B88234171E7A}"/>
          </ac:spMkLst>
        </pc:spChg>
        <pc:spChg chg="add del">
          <ac:chgData name="Himalaya Bir Shrestha" userId="a01500ad-4b8c-4b10-8c27-b13717bdd92f" providerId="ADAL" clId="{5D956395-365A-42DB-BD98-B2F0718A7410}" dt="2024-04-22T12:40:42.735" v="32" actId="26606"/>
          <ac:spMkLst>
            <pc:docMk/>
            <pc:sldMk cId="2967864036" sldId="258"/>
            <ac:spMk id="110" creationId="{70A21480-D93D-46BE-9A94-B5A80469DF68}"/>
          </ac:spMkLst>
        </pc:spChg>
        <pc:spChg chg="add">
          <ac:chgData name="Himalaya Bir Shrestha" userId="a01500ad-4b8c-4b10-8c27-b13717bdd92f" providerId="ADAL" clId="{5D956395-365A-42DB-BD98-B2F0718A7410}" dt="2024-04-22T12:40:42.746" v="33" actId="26606"/>
          <ac:spMkLst>
            <pc:docMk/>
            <pc:sldMk cId="2967864036" sldId="258"/>
            <ac:spMk id="112" creationId="{3CE70423-0778-463C-8446-4E1578A12D9C}"/>
          </ac:spMkLst>
        </pc:spChg>
        <pc:spChg chg="add">
          <ac:chgData name="Himalaya Bir Shrestha" userId="a01500ad-4b8c-4b10-8c27-b13717bdd92f" providerId="ADAL" clId="{5D956395-365A-42DB-BD98-B2F0718A7410}" dt="2024-04-22T12:40:42.746" v="33" actId="26606"/>
          <ac:spMkLst>
            <pc:docMk/>
            <pc:sldMk cId="2967864036" sldId="258"/>
            <ac:spMk id="114" creationId="{DC72DD6E-CF37-4BDC-8738-051CC6E9A1B8}"/>
          </ac:spMkLst>
        </pc:spChg>
        <pc:grpChg chg="add del">
          <ac:chgData name="Himalaya Bir Shrestha" userId="a01500ad-4b8c-4b10-8c27-b13717bdd92f" providerId="ADAL" clId="{5D956395-365A-42DB-BD98-B2F0718A7410}" dt="2024-04-22T12:40:42.746" v="33" actId="26606"/>
          <ac:grpSpMkLst>
            <pc:docMk/>
            <pc:sldMk cId="2967864036" sldId="258"/>
            <ac:grpSpMk id="69" creationId="{61D22245-3D67-419C-A6B5-DD0EB0D83990}"/>
          </ac:grpSpMkLst>
        </pc:grpChg>
        <pc:grpChg chg="add del">
          <ac:chgData name="Himalaya Bir Shrestha" userId="a01500ad-4b8c-4b10-8c27-b13717bdd92f" providerId="ADAL" clId="{5D956395-365A-42DB-BD98-B2F0718A7410}" dt="2024-04-22T12:40:42.746" v="33" actId="26606"/>
          <ac:grpSpMkLst>
            <pc:docMk/>
            <pc:sldMk cId="2967864036" sldId="258"/>
            <ac:grpSpMk id="75" creationId="{32AFDD1C-2418-460A-B0D3-EEF55EC823F5}"/>
          </ac:grpSpMkLst>
        </pc:grpChg>
        <pc:grpChg chg="add del">
          <ac:chgData name="Himalaya Bir Shrestha" userId="a01500ad-4b8c-4b10-8c27-b13717bdd92f" providerId="ADAL" clId="{5D956395-365A-42DB-BD98-B2F0718A7410}" dt="2024-04-22T12:40:28.866" v="28" actId="26606"/>
          <ac:grpSpMkLst>
            <pc:docMk/>
            <pc:sldMk cId="2967864036" sldId="258"/>
            <ac:grpSpMk id="99" creationId="{3E84BE2F-C43D-43D9-A96D-152600326812}"/>
          </ac:grpSpMkLst>
        </pc:grpChg>
        <pc:grpChg chg="add del">
          <ac:chgData name="Himalaya Bir Shrestha" userId="a01500ad-4b8c-4b10-8c27-b13717bdd92f" providerId="ADAL" clId="{5D956395-365A-42DB-BD98-B2F0718A7410}" dt="2024-04-22T12:40:28.866" v="28" actId="26606"/>
          <ac:grpSpMkLst>
            <pc:docMk/>
            <pc:sldMk cId="2967864036" sldId="258"/>
            <ac:grpSpMk id="101" creationId="{E27AF472-EAE3-4572-AB69-B92BD10DBC6D}"/>
          </ac:grpSpMkLst>
        </pc:grpChg>
        <pc:picChg chg="mod ord">
          <ac:chgData name="Himalaya Bir Shrestha" userId="a01500ad-4b8c-4b10-8c27-b13717bdd92f" providerId="ADAL" clId="{5D956395-365A-42DB-BD98-B2F0718A7410}" dt="2024-04-22T12:40:42.746" v="33" actId="26606"/>
          <ac:picMkLst>
            <pc:docMk/>
            <pc:sldMk cId="2967864036" sldId="258"/>
            <ac:picMk id="5" creationId="{988E325A-9FD5-E794-53A1-A22678AD8C61}"/>
          </ac:picMkLst>
        </pc:picChg>
        <pc:picChg chg="mod ord">
          <ac:chgData name="Himalaya Bir Shrestha" userId="a01500ad-4b8c-4b10-8c27-b13717bdd92f" providerId="ADAL" clId="{5D956395-365A-42DB-BD98-B2F0718A7410}" dt="2024-04-22T12:40:42.746" v="33" actId="26606"/>
          <ac:picMkLst>
            <pc:docMk/>
            <pc:sldMk cId="2967864036" sldId="258"/>
            <ac:picMk id="7" creationId="{F0D003F1-37D4-EBFE-A0B1-12B941E236BB}"/>
          </ac:picMkLst>
        </pc:picChg>
        <pc:picChg chg="add">
          <ac:chgData name="Himalaya Bir Shrestha" userId="a01500ad-4b8c-4b10-8c27-b13717bdd92f" providerId="ADAL" clId="{5D956395-365A-42DB-BD98-B2F0718A7410}" dt="2024-04-22T12:40:42.746" v="33" actId="26606"/>
          <ac:picMkLst>
            <pc:docMk/>
            <pc:sldMk cId="2967864036" sldId="258"/>
            <ac:picMk id="113" creationId="{E6D82619-77CA-45D8-B905-87DC658D14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C0EA-244D-079B-DB4E-AF0B8C6F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C50F-8406-95D3-03F6-F617A883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94C9-166E-3D96-6C33-FEB302F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990E-411B-76D9-85A4-6C62E22D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EF49-EE5C-5F04-AC26-1E5BA96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1720-0B84-2776-F372-DD6A3382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901E-1BE5-3155-BD54-ED822B0F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08C5-E91D-57B8-B55F-917138A3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39F9-62CF-774E-CFA8-B8732FD8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1EEE-A028-2485-05A3-496784B2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0B7FF-E2B9-15C1-49F2-ACD43044D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E08B4-EDE4-CF80-B249-032DE9BD4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5E64-7D9A-50B7-BB9B-CBF48151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5A2D-9FBC-A283-00DF-8059CCA2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85EB-01F4-8990-C4BE-867F573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5CA0-C169-8963-0D8F-CB31B5F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DEB5-ABBE-99A8-DC68-85D39406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A3FC-3AC3-2711-15B7-C6DAA3D8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ECD4-1C82-136A-827B-C54BAF3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CB53-6594-04AB-420D-292E24F9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E812-82BE-254A-EBCB-57A09679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B556-9388-2EA0-F187-79190735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4A80-D694-9BA4-F429-1FD7D0AB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3752-5DD6-8729-4CE9-90806B2F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89F1-6E1D-91AF-4AE6-7BE3EF9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90AF-AADA-83A7-3170-B6B667D9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885D-7D00-8FBA-09E2-31971A1A9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629-9EF1-F279-F185-F3F4EF693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EA591-2773-53A0-0DC1-E24F93DE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6DCD-FBEC-BF7F-6D35-10B40409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13A6-2221-F20F-473E-AC0311DA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37C6-356C-7D33-2DD3-078FC141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B961-5198-9734-E182-CD55981C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4998-26A7-74D7-D497-966C7BCE4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3C8F3-1953-4862-062D-B8DE01B0A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8D1D7-942C-B619-69ED-EA3F3182E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48B05-3AFC-C185-5401-1AEF350F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69BF1-EC33-F1C6-EAEC-0D4BCAEF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D6B1C-9FF1-E7C6-47C9-378F9287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032E-EDEF-AE2B-5D3F-FBC819A8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9C04B-4828-9C51-29AF-8376B8D1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28D5-A7FB-0CEE-A3E2-6C8C98D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A7AD7-843E-16D4-C6CC-3ACF156F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3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E16E0-01B6-0F54-4917-168418E0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934BD-2FE3-55A1-3A3E-A30ABE1E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2DF9-2189-DBE4-246D-63F6DE0C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9C7A-0829-6527-4F70-40DDABC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2C26-7FB2-CED4-2A86-BE8E0E65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B771-FF0A-354F-DE3F-5684A235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1BCF-9F11-0016-4410-00A6CB44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EA9DC-FF27-1904-83AF-E177A9CC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02BF-7F78-5AB4-8430-59CBBE6D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1BF9-8D9A-A431-5373-FDE81665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2D57D-7F23-3072-3D6C-6C6C1D5E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A6D2B-3FBA-979F-06F8-894E35C6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7F61-1BC3-CD26-E08C-0B051528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F8CB-E433-23F6-3F9B-2C6C78C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7429C-A88E-45D5-66F0-47842B5E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A5A7A-1B5A-69CA-2B3D-72D1D77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080B3-BC58-B6A5-543F-FBE34A95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1493-1A77-6E02-819F-788FC0D5D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8759C-0D15-42D1-8035-FD51E481BC3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FA6F-FE14-D69E-6BAF-410D41655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8B24-B3C2-E1E8-467E-291B052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1ED24-5A58-4531-9AA3-1B8A079A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55BF-7E04-11CC-B9AB-D127FA68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1"/>
            <a:ext cx="4820134" cy="1635639"/>
          </a:xfrm>
        </p:spPr>
        <p:txBody>
          <a:bodyPr anchor="t">
            <a:normAutofit/>
          </a:bodyPr>
          <a:lstStyle/>
          <a:p>
            <a:pPr algn="l"/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AE40-C95B-6CAA-31FC-ECD96BBC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E325A-9FD5-E794-53A1-A22678AD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52"/>
          <a:stretch/>
        </p:blipFill>
        <p:spPr>
          <a:xfrm>
            <a:off x="-2457" y="7253"/>
            <a:ext cx="6010069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003F1-37D4-EBFE-A0B1-12B941E2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"/>
          <a:stretch/>
        </p:blipFill>
        <p:spPr>
          <a:xfrm>
            <a:off x="-2457" y="3430116"/>
            <a:ext cx="6010069" cy="3429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9AB3CA2-BE0C-43B8-96C2-D17D3398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" y="2143"/>
            <a:ext cx="6423053" cy="6855858"/>
            <a:chOff x="-3" y="2142"/>
            <a:chExt cx="6423053" cy="685585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30F932-2217-4B98-9507-5191D9273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62296"/>
              <a:ext cx="6007612" cy="6795704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859584-2BC5-4730-92F8-DEE00C66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62296"/>
              <a:ext cx="6025971" cy="6795704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ECE85D-2675-4C72-8973-7F3418E34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42961"/>
              <a:ext cx="6028697" cy="6815039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CE2D6C-DF64-42B1-A435-8EEE4364B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2142"/>
              <a:ext cx="6165116" cy="6855858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0EE7D6-C555-4A90-B1BF-17C996C24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3" y="7256"/>
              <a:ext cx="6423053" cy="6850744"/>
            </a:xfrm>
            <a:custGeom>
              <a:avLst/>
              <a:gdLst>
                <a:gd name="connsiteX0" fmla="*/ 5953481 w 6423053"/>
                <a:gd name="connsiteY0" fmla="*/ 0 h 6858000"/>
                <a:gd name="connsiteX1" fmla="*/ 6423053 w 6423053"/>
                <a:gd name="connsiteY1" fmla="*/ 0 h 6858000"/>
                <a:gd name="connsiteX2" fmla="*/ 6423053 w 6423053"/>
                <a:gd name="connsiteY2" fmla="*/ 198945 h 6858000"/>
                <a:gd name="connsiteX3" fmla="*/ 6376812 w 6423053"/>
                <a:gd name="connsiteY3" fmla="*/ 175262 h 6858000"/>
                <a:gd name="connsiteX4" fmla="*/ 5997696 w 6423053"/>
                <a:gd name="connsiteY4" fmla="*/ 14961 h 6858000"/>
                <a:gd name="connsiteX5" fmla="*/ 0 w 6423053"/>
                <a:gd name="connsiteY5" fmla="*/ 0 h 6858000"/>
                <a:gd name="connsiteX6" fmla="*/ 3135749 w 6423053"/>
                <a:gd name="connsiteY6" fmla="*/ 0 h 6858000"/>
                <a:gd name="connsiteX7" fmla="*/ 3091534 w 6423053"/>
                <a:gd name="connsiteY7" fmla="*/ 14961 h 6858000"/>
                <a:gd name="connsiteX8" fmla="*/ 318496 w 6423053"/>
                <a:gd name="connsiteY8" fmla="*/ 3984640 h 6858000"/>
                <a:gd name="connsiteX9" fmla="*/ 1283537 w 6423053"/>
                <a:gd name="connsiteY9" fmla="*/ 6672844 h 6858000"/>
                <a:gd name="connsiteX10" fmla="*/ 1451818 w 6423053"/>
                <a:gd name="connsiteY10" fmla="*/ 6858000 h 6858000"/>
                <a:gd name="connsiteX11" fmla="*/ 0 w 6423053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53" h="6858000">
                  <a:moveTo>
                    <a:pt x="5953481" y="0"/>
                  </a:moveTo>
                  <a:lnTo>
                    <a:pt x="6423053" y="0"/>
                  </a:lnTo>
                  <a:lnTo>
                    <a:pt x="6423053" y="198945"/>
                  </a:lnTo>
                  <a:lnTo>
                    <a:pt x="6376812" y="175262"/>
                  </a:lnTo>
                  <a:cubicBezTo>
                    <a:pt x="6253642" y="115913"/>
                    <a:pt x="6127152" y="62361"/>
                    <a:pt x="5997696" y="14961"/>
                  </a:cubicBezTo>
                  <a:close/>
                  <a:moveTo>
                    <a:pt x="0" y="0"/>
                  </a:moveTo>
                  <a:lnTo>
                    <a:pt x="3135749" y="0"/>
                  </a:lnTo>
                  <a:lnTo>
                    <a:pt x="3091534" y="14961"/>
                  </a:lnTo>
                  <a:cubicBezTo>
                    <a:pt x="1473341" y="607461"/>
                    <a:pt x="318496" y="2161186"/>
                    <a:pt x="318496" y="3984640"/>
                  </a:cubicBezTo>
                  <a:cubicBezTo>
                    <a:pt x="318496" y="5005774"/>
                    <a:pt x="680656" y="5942322"/>
                    <a:pt x="1283537" y="6672844"/>
                  </a:cubicBezTo>
                  <a:lnTo>
                    <a:pt x="1451818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41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0D003F1-37D4-EBFE-A0B1-12B941E23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6" b="1"/>
          <a:stretch/>
        </p:blipFill>
        <p:spPr>
          <a:xfrm>
            <a:off x="5475305" y="271116"/>
            <a:ext cx="2378315" cy="1356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E325A-9FD5-E794-53A1-A22678AD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052"/>
          <a:stretch/>
        </p:blipFill>
        <p:spPr>
          <a:xfrm>
            <a:off x="8442670" y="4255396"/>
            <a:ext cx="3421939" cy="19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CE70423-0778-463C-8446-4E1578A12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E6D82619-77CA-45D8-B905-87DC658D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3375163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155BF-7E04-11CC-B9AB-D127FA68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184336"/>
            <a:ext cx="9283781" cy="1405965"/>
          </a:xfrm>
        </p:spPr>
        <p:txBody>
          <a:bodyPr>
            <a:normAutofit/>
          </a:bodyPr>
          <a:lstStyle/>
          <a:p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AE40-C95B-6CAA-31FC-ECD96BBC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2" y="1705722"/>
            <a:ext cx="9283781" cy="1221815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003F1-37D4-EBFE-A0B1-12B941E23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729"/>
          <a:stretch/>
        </p:blipFill>
        <p:spPr>
          <a:xfrm>
            <a:off x="-1078" y="3076855"/>
            <a:ext cx="6097078" cy="3118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E325A-9FD5-E794-53A1-A22678AD8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11998"/>
          <a:stretch/>
        </p:blipFill>
        <p:spPr>
          <a:xfrm>
            <a:off x="6095895" y="3076856"/>
            <a:ext cx="6082734" cy="3118104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C72DD6E-CF37-4BDC-8738-051CC6E9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Himalaya Bir Shrestha</dc:creator>
  <cp:lastModifiedBy>Himalaya Bir Shrestha</cp:lastModifiedBy>
  <cp:revision>1</cp:revision>
  <dcterms:created xsi:type="dcterms:W3CDTF">2024-04-22T12:36:07Z</dcterms:created>
  <dcterms:modified xsi:type="dcterms:W3CDTF">2024-04-22T12:40:57Z</dcterms:modified>
</cp:coreProperties>
</file>