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0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A78144-6FD4-461A-BEE3-AC1989F0538A}" type="datetimeFigureOut">
              <a:rPr lang="en-US" smtClean="0"/>
              <a:pPr/>
              <a:t>03/24/2023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78144-6FD4-461A-BEE3-AC1989F0538A}" type="datetimeFigureOut">
              <a:rPr lang="en-US" smtClean="0"/>
              <a:pPr/>
              <a:t>03/24/2023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78144-6FD4-461A-BEE3-AC1989F0538A}" type="datetimeFigureOut">
              <a:rPr lang="en-US" smtClean="0"/>
              <a:pPr/>
              <a:t>03/24/2023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78144-6FD4-461A-BEE3-AC1989F0538A}" type="datetimeFigureOut">
              <a:rPr lang="en-US" smtClean="0"/>
              <a:pPr/>
              <a:t>03/24/2023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78144-6FD4-461A-BEE3-AC1989F0538A}" type="datetimeFigureOut">
              <a:rPr lang="en-US" smtClean="0"/>
              <a:pPr/>
              <a:t>03/24/2023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78144-6FD4-461A-BEE3-AC1989F0538A}" type="datetimeFigureOut">
              <a:rPr lang="en-US" smtClean="0"/>
              <a:pPr/>
              <a:t>03/24/2023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78144-6FD4-461A-BEE3-AC1989F0538A}" type="datetimeFigureOut">
              <a:rPr lang="en-US" smtClean="0"/>
              <a:pPr/>
              <a:t>03/24/2023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78144-6FD4-461A-BEE3-AC1989F0538A}" type="datetimeFigureOut">
              <a:rPr lang="en-US" smtClean="0"/>
              <a:pPr/>
              <a:t>03/24/2023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78144-6FD4-461A-BEE3-AC1989F0538A}" type="datetimeFigureOut">
              <a:rPr lang="en-US" smtClean="0"/>
              <a:pPr/>
              <a:t>03/24/2023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97A78144-6FD4-461A-BEE3-AC1989F0538A}" type="datetimeFigureOut">
              <a:rPr lang="en-US" smtClean="0"/>
              <a:pPr/>
              <a:t>03/24/2023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A78144-6FD4-461A-BEE3-AC1989F0538A}" type="datetimeFigureOut">
              <a:rPr lang="en-US" smtClean="0"/>
              <a:pPr/>
              <a:t>03/24/2023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A78144-6FD4-461A-BEE3-AC1989F0538A}" type="datetimeFigureOut">
              <a:rPr lang="en-US" smtClean="0"/>
              <a:pPr/>
              <a:t>03/24/2023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70103"/>
            <a:ext cx="10955548" cy="69990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Bodoni MT" panose="02070603080606020203" pitchFamily="18" charset="0"/>
              </a:rPr>
              <a:t>FOOD BILLING SYSTEM</a:t>
            </a:r>
            <a:endParaRPr lang="en-US" sz="4000" b="1" dirty="0">
              <a:latin typeface="Bodoni MT" panose="02070603080606020203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05" y="2765273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3393831" y="3807069"/>
            <a:ext cx="5362643" cy="18375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Name: Solanki Hardik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ounded MT Bold" pitchFamily="34" charset="0"/>
              </a:rPr>
              <a:t>Roll no</a:t>
            </a: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: 254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ounded MT Bold" pitchFamily="34" charset="0"/>
              </a:rPr>
              <a:t>Enrollment No</a:t>
            </a: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: 22002170110183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ounded MT Bold" pitchFamily="34" charset="0"/>
              </a:rPr>
              <a:t>Batch</a:t>
            </a: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: 5A          </a:t>
            </a:r>
            <a:r>
              <a:rPr lang="en-US" dirty="0">
                <a:solidFill>
                  <a:schemeClr val="tx1"/>
                </a:solidFill>
                <a:latin typeface="Arial Rounded MT Bold" pitchFamily="34" charset="0"/>
              </a:rPr>
              <a:t>Branch</a:t>
            </a:r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: CE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097137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flow-chart</a:t>
            </a:r>
            <a:endParaRPr lang="en-US" sz="3600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 Rounded MT Bold" pitchFamily="34" charset="0"/>
              </a:rPr>
              <a:t>Functionality</a:t>
            </a:r>
          </a:p>
          <a:p>
            <a:r>
              <a:rPr lang="en-US" sz="3600" dirty="0">
                <a:solidFill>
                  <a:schemeClr val="tx1"/>
                </a:solidFill>
                <a:latin typeface="Arial Rounded MT Bold" pitchFamily="34" charset="0"/>
              </a:rPr>
              <a:t>Merits &amp; </a:t>
            </a: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Demerits</a:t>
            </a:r>
            <a:endParaRPr lang="en-US" sz="3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Bodoni MT" panose="02070603080606020203" pitchFamily="18" charset="0"/>
              </a:rPr>
              <a:t>Project</a:t>
            </a:r>
            <a:r>
              <a:rPr lang="en-US" sz="4000" b="1" dirty="0">
                <a:latin typeface="Bodoni MT" panose="02070603080606020203" pitchFamily="18" charset="0"/>
              </a:rPr>
              <a:t> </a:t>
            </a:r>
            <a:r>
              <a:rPr lang="en-US" sz="4000" b="1" i="1" dirty="0">
                <a:latin typeface="Bodoni MT" panose="02070603080606020203" pitchFamily="18" charset="0"/>
              </a:rPr>
              <a:t>Outline</a:t>
            </a:r>
            <a:r>
              <a:rPr lang="en-US" sz="4000" b="1" dirty="0">
                <a:latin typeface="Bodoni MT" panose="02070603080606020203" pitchFamily="18" charset="0"/>
              </a:rPr>
              <a:t>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9258057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/>
            <a:r>
              <a:rPr lang="en-US" sz="2800" dirty="0" smtClean="0">
                <a:solidFill>
                  <a:schemeClr val="tx1"/>
                </a:solidFill>
                <a:latin typeface="Arial Rounded MT Bold" pitchFamily="34" charset="0"/>
              </a:rPr>
              <a:t>Provide menu</a:t>
            </a:r>
          </a:p>
          <a:p>
            <a:pPr marL="0" indent="0"/>
            <a:endParaRPr lang="en-US" sz="2800" dirty="0" smtClean="0">
              <a:solidFill>
                <a:schemeClr val="tx1"/>
              </a:solidFill>
            </a:endParaRPr>
          </a:p>
          <a:p>
            <a:pPr marL="0" indent="0"/>
            <a:r>
              <a:rPr lang="en-US" sz="2800" dirty="0" smtClean="0">
                <a:solidFill>
                  <a:schemeClr val="tx1"/>
                </a:solidFill>
                <a:latin typeface="Arial Rounded MT Bold" pitchFamily="34" charset="0"/>
              </a:rPr>
              <a:t>Take order</a:t>
            </a:r>
          </a:p>
          <a:p>
            <a:pPr marL="0" indent="0"/>
            <a:endParaRPr lang="en-US" sz="2800" dirty="0" smtClean="0">
              <a:solidFill>
                <a:schemeClr val="tx1"/>
              </a:solidFill>
            </a:endParaRPr>
          </a:p>
          <a:p>
            <a:pPr marL="0" indent="0"/>
            <a:r>
              <a:rPr lang="en-US" sz="2800" dirty="0" smtClean="0">
                <a:solidFill>
                  <a:schemeClr val="tx1"/>
                </a:solidFill>
                <a:latin typeface="Arial Rounded MT Bold" pitchFamily="34" charset="0"/>
              </a:rPr>
              <a:t>Generate bill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dirty="0" smtClean="0">
                <a:latin typeface="Arial Rounded MT Bold" pitchFamily="34" charset="0"/>
              </a:rPr>
              <a:t>Functionality :-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069541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 smtClean="0">
                <a:latin typeface="Arial Rounded MT Bold" pitchFamily="34" charset="0"/>
              </a:rPr>
              <a:t>flow-chart</a:t>
            </a:r>
            <a:r>
              <a:rPr lang="en-US" sz="4000" dirty="0" smtClean="0">
                <a:latin typeface="Arial Rounded MT Bold" pitchFamily="34" charset="0"/>
              </a:rPr>
              <a:t> :-</a:t>
            </a:r>
            <a:endParaRPr lang="en-US" sz="4000" dirty="0">
              <a:latin typeface="Arial Rounded MT Bold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809394" y="2074988"/>
            <a:ext cx="2435469" cy="7033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Main</a:t>
            </a:r>
            <a:r>
              <a:rPr lang="en-US" dirty="0" smtClean="0">
                <a:latin typeface="Arial Rounded MT Bold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 Rounded MT Bold" pitchFamily="34" charset="0"/>
              </a:rPr>
              <a:t>method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03532" y="3045070"/>
            <a:ext cx="2435469" cy="7033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Welcome method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38700" y="4064977"/>
            <a:ext cx="2435469" cy="70338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Food menu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73869" y="5084886"/>
            <a:ext cx="2435469" cy="70338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Order take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908431" y="2839915"/>
            <a:ext cx="193431" cy="219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5920154" y="3792415"/>
            <a:ext cx="193431" cy="219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5920154" y="4812322"/>
            <a:ext cx="193431" cy="219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5928947" y="5849815"/>
            <a:ext cx="193431" cy="219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41631" y="6154616"/>
            <a:ext cx="2435469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Rounded MT Bold" pitchFamily="34" charset="0"/>
              </a:rPr>
              <a:t>Generate bill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586943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chemeClr val="tx1"/>
                </a:solidFill>
                <a:latin typeface="Arial Rounded MT Bold" pitchFamily="34" charset="0"/>
              </a:rPr>
              <a:t>Merits</a:t>
            </a:r>
            <a:r>
              <a:rPr lang="en-US" sz="2800" dirty="0" smtClean="0">
                <a:solidFill>
                  <a:schemeClr val="tx1"/>
                </a:solidFill>
                <a:latin typeface="Arial Rounded MT Bold" pitchFamily="34" charset="0"/>
              </a:rPr>
              <a:t> :</a:t>
            </a:r>
          </a:p>
          <a:p>
            <a:pPr marL="0" indent="0"/>
            <a:r>
              <a:rPr lang="en-US" sz="2800" dirty="0" smtClean="0">
                <a:solidFill>
                  <a:schemeClr val="tx1"/>
                </a:solidFill>
                <a:latin typeface="Arial Rounded MT Bold" pitchFamily="34" charset="0"/>
              </a:rPr>
              <a:t> save human time</a:t>
            </a:r>
          </a:p>
          <a:p>
            <a:pPr marL="0" indent="0"/>
            <a:r>
              <a:rPr lang="en-US" sz="2800" dirty="0" smtClean="0">
                <a:solidFill>
                  <a:schemeClr val="tx1"/>
                </a:solidFill>
                <a:latin typeface="Arial Rounded MT Bold" pitchFamily="34" charset="0"/>
              </a:rPr>
              <a:t> avoid calculate mistakes</a:t>
            </a:r>
            <a:r>
              <a:rPr lang="en-US" sz="2800" dirty="0" smtClean="0">
                <a:solidFill>
                  <a:schemeClr val="tx1"/>
                </a:solidFill>
                <a:latin typeface="Arial Rounded MT Bold" pitchFamily="34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pPr marL="0" indent="0"/>
            <a:endParaRPr lang="en-US" sz="2800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sz="2800" u="sng" dirty="0" smtClean="0">
                <a:solidFill>
                  <a:schemeClr val="tx1"/>
                </a:solidFill>
                <a:latin typeface="Arial Rounded MT Bold" pitchFamily="34" charset="0"/>
              </a:rPr>
              <a:t>Demerits</a:t>
            </a:r>
            <a:r>
              <a:rPr lang="en-US" sz="2800" dirty="0" smtClean="0">
                <a:solidFill>
                  <a:schemeClr val="tx1"/>
                </a:solidFill>
                <a:latin typeface="Arial Rounded MT Bold" pitchFamily="34" charset="0"/>
              </a:rPr>
              <a:t> :</a:t>
            </a:r>
          </a:p>
          <a:p>
            <a:pPr marL="0" indent="0"/>
            <a:r>
              <a:rPr lang="en-US" sz="2800" dirty="0" smtClean="0">
                <a:solidFill>
                  <a:schemeClr val="tx1"/>
                </a:solidFill>
                <a:latin typeface="Arial Rounded MT Bold" pitchFamily="34" charset="0"/>
              </a:rPr>
              <a:t>Order can not be cancel.</a:t>
            </a:r>
          </a:p>
          <a:p>
            <a:pPr marL="0" indent="0"/>
            <a:r>
              <a:rPr lang="en-US" sz="2800" dirty="0" smtClean="0">
                <a:solidFill>
                  <a:schemeClr val="tx1"/>
                </a:solidFill>
                <a:latin typeface="Arial Rounded MT Bold" pitchFamily="34" charset="0"/>
              </a:rPr>
              <a:t>After generating bill it can not be add any other food.</a:t>
            </a:r>
            <a:endParaRPr lang="en-US" sz="2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069541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0963463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</TotalTime>
  <Words>86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FOOD BILLING SYSTEM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hbsolanki.07</cp:lastModifiedBy>
  <cp:revision>29</cp:revision>
  <dcterms:created xsi:type="dcterms:W3CDTF">2022-02-18T03:37:33Z</dcterms:created>
  <dcterms:modified xsi:type="dcterms:W3CDTF">2023-03-24T09:54:09Z</dcterms:modified>
</cp:coreProperties>
</file>