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37" autoAdjust="0"/>
  </p:normalViewPr>
  <p:slideViewPr>
    <p:cSldViewPr snapToGrid="0">
      <p:cViewPr varScale="1">
        <p:scale>
          <a:sx n="73" d="100"/>
          <a:sy n="73" d="100"/>
        </p:scale>
        <p:origin x="4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6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5ED81-E9F7-4B99-B94C-C3C3236BA2EF}" type="datetimeFigureOut">
              <a:rPr lang="es-CO" smtClean="0"/>
              <a:t>21/10/2019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85097-7D1B-447C-85E3-BCCB83AB58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176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85097-7D1B-447C-85E3-BCCB83AB586F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90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DC88C-80A5-49B7-858F-968A50CA9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0F5E7-7F31-489D-B3EA-67D0C851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BAA5F-4307-4740-AC74-FA148117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32179-962B-414C-BE73-DB344F47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2833D-C04C-4DCA-B225-79D96329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4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234DD-3224-401D-9A88-488E1BA4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BA8CDF-049A-4A70-9B65-D605DF0B9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3546F-4936-46CB-B506-FD6986D3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F45DF-1572-4720-9743-D42CCA05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BEED6-7FE1-49D6-8E3E-22ECAFE6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9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6C3301-2AC8-4011-98BB-0319F478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E23D79-507A-42A0-91D5-4C5601E72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0FCAE-DCB7-4AB2-ABB4-A40196BE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DB980-448A-4803-BAB7-488322DB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5511F-5C3C-408E-9CA3-9EE9126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2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0B7A3-0BEF-4AFC-A064-A2F41DFE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8A70C-EC78-4516-B3D0-A1B249B1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AD885-9291-46B3-AF5F-4BC533C8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FD54DF-6EE1-4457-9A15-4F016EBF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82EEF-1C71-42EE-AB1C-1CC04335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80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92C07-6782-4C1E-8BD0-0EC3B20A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EBEED8-7C76-4E62-9EFE-A60AE99E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021A3-722B-4710-90DE-5C89CDF2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88D5C-ECB5-4F49-8B55-682FDD53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E117C-6F2A-4F4C-AA72-FAB68369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88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DEC70-1DF7-466E-8B19-C7CA0E62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F1219-3140-47B9-A05F-D439148BA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F055A1-09E7-47D9-9C92-1A82F627E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6C1806-1579-4EDD-A012-7E52AB30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10F00-4B10-44C2-9B32-E3F0866D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E2531-F129-49EA-BA50-DC47B2E9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40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8F48A-2A64-4291-B428-6682EFB8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7E2FD-0B59-44A3-B60A-A361B4B2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1D5CA0-EAA3-423F-9BBF-158A84ACD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273479-7BE8-4238-B9FC-2589374C6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F0922F-110C-487C-9696-6FE0D659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C779BE-54EB-42DB-8298-3FB310D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B4D818-5AE5-463E-8707-86899B92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A3EE61-D1C5-40A5-A7F9-D1B755A3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31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994B1-209C-4E2A-96BD-28BA981D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A9FF52-45E4-40B5-AF89-FC9B9552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62E495-DCF2-48D6-87F1-08E6E8D0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F97A15-6142-4F0E-9295-24FFE15E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19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D27871-A4F9-4CE1-AAFB-129F8612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665551-3C85-45CB-AA72-17ABF55C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C0F697-83D9-4656-84F2-F34F31B2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97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4C4F-8D71-485E-8CAE-52756A72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DB1C9-E41B-4B8A-8EEA-B4BA3D36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5C2BE-26A9-456B-8FBC-C524C2DAD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9F5ACB-0C2D-4463-9B53-CA4E3060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3BA70C-3CB8-45A6-8351-E51CA116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2D4D03-0E7E-4D13-B93D-CDEAB449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6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D3FCF-16C5-4108-900B-995FED01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BEF097-9936-4F3D-B2D5-11B6558B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97D933-DA0D-4A01-AB9D-299F791C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286BD-39E0-46ED-8CFA-2D186514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85D10D-CC0D-4B22-9EBE-87BC54B1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BBF25-1554-4C37-A243-24267BD3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50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9A9157-20C5-46DD-912C-A7F42390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8C1076-63BA-4164-BEE5-0C45BDFE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D751-489F-4FA7-A94A-07A70F5A6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DAD8-2D11-4C3E-970D-4C1C892EB991}" type="datetimeFigureOut">
              <a:rPr lang="es-CO" smtClean="0"/>
              <a:t>20/10/2019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B5C60-00A2-4402-9FFE-28337127C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0CFFE-FDFD-48AD-A202-E12974830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DCBD-A25A-452B-9466-EE4DC73B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64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BAF36C-2F7D-4F99-8721-4AA61A42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21" y="2551837"/>
            <a:ext cx="8154954" cy="426409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8A28820-06B6-4CED-AE03-F2A60227D753}"/>
              </a:ext>
            </a:extLst>
          </p:cNvPr>
          <p:cNvSpPr/>
          <p:nvPr/>
        </p:nvSpPr>
        <p:spPr>
          <a:xfrm>
            <a:off x="968890" y="1674674"/>
            <a:ext cx="102542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BIENVENIDOS SEMILLERO HBT 2019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120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8A28820-06B6-4CED-AE03-F2A60227D753}"/>
              </a:ext>
            </a:extLst>
          </p:cNvPr>
          <p:cNvSpPr/>
          <p:nvPr/>
        </p:nvSpPr>
        <p:spPr>
          <a:xfrm>
            <a:off x="6653600" y="1396289"/>
            <a:ext cx="5006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SEMILLERO HBT ANGULAR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BAF36C-2F7D-4F99-8721-4AA61A42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530970"/>
            <a:ext cx="4105275" cy="23302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3509E9-7DE1-400D-B2FF-034F1843C7E4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CLASE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Que es angular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Que es typescript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Que es nodejs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Configuración de ambiente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Estructura proyecto angular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Crear primer componente, y revisar como es su estructura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100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8A28820-06B6-4CED-AE03-F2A60227D753}"/>
              </a:ext>
            </a:extLst>
          </p:cNvPr>
          <p:cNvSpPr/>
          <p:nvPr/>
        </p:nvSpPr>
        <p:spPr>
          <a:xfrm>
            <a:off x="6653600" y="1396289"/>
            <a:ext cx="5006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SEMILLERO HBT ANGULAR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BAF36C-2F7D-4F99-8721-4AA61A42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530970"/>
            <a:ext cx="4105275" cy="23302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3509E9-7DE1-400D-B2FF-034F1843C7E4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CLASE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Tipos de datos Typescript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 binding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Interpolacion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Métodos sin retorno y con retorno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Operadores (if, switch, for, map, each)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07852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8A28820-06B6-4CED-AE03-F2A60227D753}"/>
              </a:ext>
            </a:extLst>
          </p:cNvPr>
          <p:cNvSpPr/>
          <p:nvPr/>
        </p:nvSpPr>
        <p:spPr>
          <a:xfrm>
            <a:off x="6653600" y="1396289"/>
            <a:ext cx="5006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SEMILLERO HBT ANGULAR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BAF36C-2F7D-4F99-8721-4AA61A42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530970"/>
            <a:ext cx="4105275" cy="23302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3509E9-7DE1-400D-B2FF-034F1843C7E4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CLASE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Componentes html5 basicos (input, select, checkbox,radiobutton, textarea, tabla, calendario)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Eventos binding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Directivas angular y pipes (*ngFor, ngIf, hidden, ngclass,(translate, number, date,  DatePipe)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Routing</a:t>
            </a: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1758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8A28820-06B6-4CED-AE03-F2A60227D753}"/>
              </a:ext>
            </a:extLst>
          </p:cNvPr>
          <p:cNvSpPr/>
          <p:nvPr/>
        </p:nvSpPr>
        <p:spPr>
          <a:xfrm>
            <a:off x="6653600" y="1396289"/>
            <a:ext cx="5006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SEMILLERO HBT ANGULAR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BAF36C-2F7D-4F99-8721-4AA61A42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530970"/>
            <a:ext cx="4105275" cy="23302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3509E9-7DE1-400D-B2FF-034F1843C7E4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CLASE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Servicios RXJS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Debug en el navegador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2971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8A28820-06B6-4CED-AE03-F2A60227D753}"/>
              </a:ext>
            </a:extLst>
          </p:cNvPr>
          <p:cNvSpPr/>
          <p:nvPr/>
        </p:nvSpPr>
        <p:spPr>
          <a:xfrm>
            <a:off x="6653600" y="1396289"/>
            <a:ext cx="5006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SEMILLERO HBT ANGULAR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BAF36C-2F7D-4F99-8721-4AA61A42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530970"/>
            <a:ext cx="4105275" cy="23302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3509E9-7DE1-400D-B2FF-034F1843C7E4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CLASE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Formularios reactivos (validaciones, mensajes de error, setear valores, inactivar y activar un campo)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36976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026B2BB-9FA0-4532-BBF9-128EA4B80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r="21669" b="-1"/>
          <a:stretch/>
        </p:blipFill>
        <p:spPr>
          <a:xfrm>
            <a:off x="6458476" y="1249964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sp>
        <p:nvSpPr>
          <p:cNvPr id="17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A28820-06B6-4CED-AE03-F2A60227D753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SEMILLERO HBT ANGULAR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3509E9-7DE1-400D-B2FF-034F1843C7E4}"/>
              </a:ext>
            </a:extLst>
          </p:cNvPr>
          <p:cNvSpPr txBox="1"/>
          <p:nvPr/>
        </p:nvSpPr>
        <p:spPr>
          <a:xfrm>
            <a:off x="838200" y="2015406"/>
            <a:ext cx="5097779" cy="4065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ANGULAR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Angular es un framework de </a:t>
            </a:r>
            <a:r>
              <a:rPr lang="en-US" sz="2000" dirty="0" err="1"/>
              <a:t>desarrollo</a:t>
            </a:r>
            <a:r>
              <a:rPr lang="en-US" sz="2000" dirty="0"/>
              <a:t> para JavaScript </a:t>
            </a:r>
            <a:r>
              <a:rPr lang="en-US" sz="2000" dirty="0" err="1"/>
              <a:t>creado</a:t>
            </a:r>
            <a:r>
              <a:rPr lang="en-US" sz="2000" dirty="0"/>
              <a:t> por Google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(Single Page Application)</a:t>
            </a:r>
            <a:r>
              <a:rPr lang="en-US" sz="2000" dirty="0"/>
              <a:t>. Es un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aplicación</a:t>
            </a:r>
            <a:r>
              <a:rPr lang="en-US" sz="2000" dirty="0"/>
              <a:t> web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las </a:t>
            </a:r>
            <a:r>
              <a:rPr lang="en-US" sz="2000" dirty="0" err="1"/>
              <a:t>pantallas</a:t>
            </a:r>
            <a:r>
              <a:rPr lang="en-US" sz="2000" dirty="0"/>
              <a:t> las </a:t>
            </a:r>
            <a:r>
              <a:rPr lang="en-US" sz="2000" dirty="0" err="1"/>
              <a:t>muestra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página</a:t>
            </a:r>
            <a:r>
              <a:rPr lang="en-US" sz="2000" dirty="0"/>
              <a:t>, sin </a:t>
            </a:r>
            <a:r>
              <a:rPr lang="en-US" sz="2000" dirty="0" err="1"/>
              <a:t>recargar</a:t>
            </a:r>
            <a:r>
              <a:rPr lang="en-US" sz="2000" dirty="0"/>
              <a:t> el </a:t>
            </a:r>
            <a:r>
              <a:rPr lang="en-US" sz="2000" dirty="0" err="1"/>
              <a:t>navegador</a:t>
            </a:r>
            <a:r>
              <a:rPr lang="en-US" sz="2000" dirty="0"/>
              <a:t>.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44280BD-57BA-4129-9519-A6F4161A2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444" y="4741907"/>
            <a:ext cx="3862910" cy="2192694"/>
          </a:xfrm>
          <a:prstGeom prst="rect">
            <a:avLst/>
          </a:prstGeom>
        </p:spPr>
      </p:pic>
      <p:pic>
        <p:nvPicPr>
          <p:cNvPr id="2050" name="Picture 2" descr="Resultado de imagen para angular">
            <a:extLst>
              <a:ext uri="{FF2B5EF4-FFF2-40B4-BE49-F238E27FC236}">
                <a16:creationId xmlns:a16="http://schemas.microsoft.com/office/drawing/2014/main" id="{E445BB56-A604-493C-AA34-72150D64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899" y="320141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0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n para typescript png">
            <a:extLst>
              <a:ext uri="{FF2B5EF4-FFF2-40B4-BE49-F238E27FC236}">
                <a16:creationId xmlns:a16="http://schemas.microsoft.com/office/drawing/2014/main" id="{60DE4312-1161-4C5E-935C-52E3B5E83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1" r="2" b="8303"/>
          <a:stretch/>
        </p:blipFill>
        <p:spPr bwMode="auto"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8C037-70BE-4E1B-9FD5-EB551F4D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SEMILLERO HBT ANGULAR</a:t>
            </a:r>
            <a:b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2FC91-C492-494E-8D7A-C66EAA09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2000" dirty="0"/>
              <a:t>TYPESCRIPT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TypeScript es un lenguaje de programación de código abierto desarrollado por Microsoft, el cual cuenta con herramientas de programación orientada a objetos.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CC17CF9-5180-428F-8747-112CC203D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62" y="4665306"/>
            <a:ext cx="3862910" cy="21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5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B01A5-A280-4467-9BDD-2279DF42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SEMILLERO HBT ANGULAR</a:t>
            </a:r>
            <a:endParaRPr lang="es-CO">
              <a:solidFill>
                <a:srgbClr val="FFFFFF"/>
              </a:solidFill>
            </a:endParaRPr>
          </a:p>
        </p:txBody>
      </p:sp>
      <p:pic>
        <p:nvPicPr>
          <p:cNvPr id="5" name="Picture 4" descr="Resultado de imagen para nodejs png">
            <a:extLst>
              <a:ext uri="{FF2B5EF4-FFF2-40B4-BE49-F238E27FC236}">
                <a16:creationId xmlns:a16="http://schemas.microsoft.com/office/drawing/2014/main" id="{14C9D018-49D2-4CE5-B62F-007A923B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584" y="1053711"/>
            <a:ext cx="3662730" cy="224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994E13E9-F158-42A5-8E6D-AB342C367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3944794"/>
            <a:ext cx="3662730" cy="207906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62C2C-34FC-4AF8-9BA8-159F72B7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2400">
                <a:solidFill>
                  <a:srgbClr val="FFFFFF"/>
                </a:solidFill>
              </a:rPr>
              <a:t>NODEJS</a:t>
            </a:r>
          </a:p>
          <a:p>
            <a:pPr marL="0" indent="0">
              <a:buNone/>
            </a:pPr>
            <a:endParaRPr lang="es-CO"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CO" sz="2400">
                <a:solidFill>
                  <a:srgbClr val="FFFFFF"/>
                </a:solidFill>
              </a:rPr>
              <a:t>Básicamente es el intérprete de código de JavaScript y es el que permite la ejecución de este, además administra paquetes o dependencias para ser instalados.</a:t>
            </a:r>
          </a:p>
          <a:p>
            <a:pPr marL="0" indent="0">
              <a:buNone/>
            </a:pPr>
            <a:endParaRPr lang="es-CO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36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215</Words>
  <Application>Microsoft Office PowerPoint</Application>
  <PresentationFormat>Panorámica</PresentationFormat>
  <Paragraphs>53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SEMILLERO HBT ANGULAR </vt:lpstr>
      <vt:lpstr>SEMILLERO HBT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alvarez</dc:creator>
  <cp:lastModifiedBy>diego alvarez</cp:lastModifiedBy>
  <cp:revision>2</cp:revision>
  <dcterms:created xsi:type="dcterms:W3CDTF">2019-10-22T01:54:46Z</dcterms:created>
  <dcterms:modified xsi:type="dcterms:W3CDTF">2019-10-22T02:05:23Z</dcterms:modified>
</cp:coreProperties>
</file>