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65" r:id="rId3"/>
    <p:sldId id="266" r:id="rId4"/>
    <p:sldId id="267" r:id="rId5"/>
    <p:sldId id="269" r:id="rId6"/>
    <p:sldId id="270" r:id="rId7"/>
    <p:sldId id="271" r:id="rId8"/>
    <p:sldId id="268" r:id="rId9"/>
    <p:sldId id="272" r:id="rId10"/>
    <p:sldId id="273" r:id="rId11"/>
    <p:sldId id="274" r:id="rId12"/>
    <p:sldId id="275" r:id="rId13"/>
    <p:sldId id="276" r:id="rId14"/>
    <p:sldId id="277" r:id="rId15"/>
    <p:sldId id="279" r:id="rId16"/>
    <p:sldId id="278" r:id="rId17"/>
    <p:sldId id="280" r:id="rId18"/>
    <p:sldId id="281" r:id="rId19"/>
    <p:sldId id="283" r:id="rId20"/>
    <p:sldId id="284" r:id="rId21"/>
    <p:sldId id="285" r:id="rId22"/>
    <p:sldId id="282" r:id="rId23"/>
    <p:sldId id="264" r:id="rId24"/>
  </p:sldIdLst>
  <p:sldSz cx="9144000" cy="5614988"/>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4">
          <p15:clr>
            <a:srgbClr val="A4A3A4"/>
          </p15:clr>
        </p15:guide>
        <p15:guide id="2" pos="5743">
          <p15:clr>
            <a:srgbClr val="A4A3A4"/>
          </p15:clr>
        </p15:guide>
        <p15:guide id="3" pos="3357">
          <p15:clr>
            <a:srgbClr val="A4A3A4"/>
          </p15:clr>
        </p15:guide>
        <p15:guide id="4" pos="551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B00"/>
    <a:srgbClr val="8FBB1E"/>
    <a:srgbClr val="0089A9"/>
    <a:srgbClr val="00388A"/>
    <a:srgbClr val="E4032B"/>
    <a:srgbClr val="DCA817"/>
    <a:srgbClr val="6727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6" autoAdjust="0"/>
    <p:restoredTop sz="86587" autoAdjust="0"/>
  </p:normalViewPr>
  <p:slideViewPr>
    <p:cSldViewPr snapToGrid="0" snapToObjects="1" showGuides="1">
      <p:cViewPr varScale="1">
        <p:scale>
          <a:sx n="94" d="100"/>
          <a:sy n="94" d="100"/>
        </p:scale>
        <p:origin x="1638" y="84"/>
      </p:cViewPr>
      <p:guideLst>
        <p:guide orient="horz" pos="1084"/>
        <p:guide pos="5743"/>
        <p:guide pos="3357"/>
        <p:guide pos="551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4" d="100"/>
          <a:sy n="74" d="100"/>
        </p:scale>
        <p:origin x="267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75A978-D9CB-40A7-AB01-37BDC74B6B84}" type="datetimeFigureOut">
              <a:rPr lang="es-CO" smtClean="0"/>
              <a:t>10/04/2019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C0605-B3BC-41D7-AD1D-E3C4474244AD}" type="slidenum">
              <a:rPr lang="es-CO" smtClean="0"/>
              <a:t>‹#›</a:t>
            </a:fld>
            <a:endParaRPr lang="es-CO"/>
          </a:p>
        </p:txBody>
      </p:sp>
    </p:spTree>
    <p:extLst>
      <p:ext uri="{BB962C8B-B14F-4D97-AF65-F5344CB8AC3E}">
        <p14:creationId xmlns:p14="http://schemas.microsoft.com/office/powerpoint/2010/main" val="392584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D8924-A942-6043-9C3D-AE5E52D3026C}" type="datetimeFigureOut">
              <a:rPr lang="es-ES" smtClean="0"/>
              <a:t>10/04/2019</a:t>
            </a:fld>
            <a:endParaRPr lang="es-ES"/>
          </a:p>
        </p:txBody>
      </p:sp>
      <p:sp>
        <p:nvSpPr>
          <p:cNvPr id="4" name="Marcador de imagen de diapositiva 3"/>
          <p:cNvSpPr>
            <a:spLocks noGrp="1" noRot="1" noChangeAspect="1"/>
          </p:cNvSpPr>
          <p:nvPr>
            <p:ph type="sldImg" idx="2"/>
          </p:nvPr>
        </p:nvSpPr>
        <p:spPr>
          <a:xfrm>
            <a:off x="638175" y="685800"/>
            <a:ext cx="558165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261BFB-E452-0143-B056-918E87A68FF8}" type="slidenum">
              <a:rPr lang="es-ES" smtClean="0"/>
              <a:t>‹#›</a:t>
            </a:fld>
            <a:endParaRPr lang="es-ES"/>
          </a:p>
        </p:txBody>
      </p:sp>
    </p:spTree>
    <p:extLst>
      <p:ext uri="{BB962C8B-B14F-4D97-AF65-F5344CB8AC3E}">
        <p14:creationId xmlns:p14="http://schemas.microsoft.com/office/powerpoint/2010/main" val="4172606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b="1" dirty="0"/>
              <a:t>Data </a:t>
            </a:r>
            <a:r>
              <a:rPr lang="es-CO" b="1" dirty="0" err="1"/>
              <a:t>definition</a:t>
            </a:r>
            <a:r>
              <a:rPr lang="es-CO" b="1" dirty="0"/>
              <a:t> </a:t>
            </a:r>
            <a:r>
              <a:rPr lang="es-CO" b="1" dirty="0" err="1"/>
              <a:t>language</a:t>
            </a:r>
            <a:r>
              <a:rPr lang="es-CO" b="1" dirty="0"/>
              <a:t> (DDL) </a:t>
            </a:r>
          </a:p>
          <a:p>
            <a:r>
              <a:rPr lang="es-CO" b="1" dirty="0"/>
              <a:t>Data </a:t>
            </a:r>
            <a:r>
              <a:rPr lang="es-CO" b="1" dirty="0" err="1"/>
              <a:t>manipulation</a:t>
            </a:r>
            <a:r>
              <a:rPr lang="es-CO" b="1" dirty="0"/>
              <a:t> </a:t>
            </a:r>
            <a:r>
              <a:rPr lang="es-CO" b="1" dirty="0" err="1"/>
              <a:t>language</a:t>
            </a:r>
            <a:r>
              <a:rPr lang="es-CO" b="1" dirty="0"/>
              <a:t> (DML).</a:t>
            </a:r>
          </a:p>
          <a:p>
            <a:r>
              <a:rPr lang="es-CO" b="1" dirty="0"/>
              <a:t>DCL (Data Control </a:t>
            </a:r>
            <a:r>
              <a:rPr lang="es-CO" b="1" dirty="0" err="1"/>
              <a:t>Language</a:t>
            </a:r>
            <a:r>
              <a:rPr lang="es-CO" b="1" dirty="0"/>
              <a:t>)</a:t>
            </a:r>
          </a:p>
          <a:p>
            <a:r>
              <a:rPr lang="es-CO" b="1" dirty="0"/>
              <a:t>TCL (</a:t>
            </a:r>
            <a:r>
              <a:rPr lang="es-CO" b="1" dirty="0" err="1"/>
              <a:t>Transactional</a:t>
            </a:r>
            <a:r>
              <a:rPr lang="es-CO" b="1" dirty="0"/>
              <a:t> Control </a:t>
            </a:r>
            <a:r>
              <a:rPr lang="es-CO" b="1" dirty="0" err="1"/>
              <a:t>Language</a:t>
            </a:r>
            <a:r>
              <a:rPr lang="es-CO" b="1" dirty="0"/>
              <a:t>):</a:t>
            </a:r>
            <a:endParaRPr lang="es-CO" dirty="0"/>
          </a:p>
        </p:txBody>
      </p:sp>
      <p:sp>
        <p:nvSpPr>
          <p:cNvPr id="4" name="Marcador de número de diapositiva 3"/>
          <p:cNvSpPr>
            <a:spLocks noGrp="1"/>
          </p:cNvSpPr>
          <p:nvPr>
            <p:ph type="sldNum" sz="quarter" idx="5"/>
          </p:nvPr>
        </p:nvSpPr>
        <p:spPr/>
        <p:txBody>
          <a:bodyPr/>
          <a:lstStyle/>
          <a:p>
            <a:fld id="{F8261BFB-E452-0143-B056-918E87A68FF8}" type="slidenum">
              <a:rPr lang="es-ES" smtClean="0"/>
              <a:t>4</a:t>
            </a:fld>
            <a:endParaRPr lang="es-ES"/>
          </a:p>
        </p:txBody>
      </p:sp>
    </p:spTree>
    <p:extLst>
      <p:ext uri="{BB962C8B-B14F-4D97-AF65-F5344CB8AC3E}">
        <p14:creationId xmlns:p14="http://schemas.microsoft.com/office/powerpoint/2010/main" val="223437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DROP, elimina todo, datos y tabla. </a:t>
            </a:r>
          </a:p>
          <a:p>
            <a:r>
              <a:rPr lang="es-CO" dirty="0"/>
              <a:t>TRUNCATE, no borra la tabla, resetea los contadores de autoincremento.</a:t>
            </a:r>
          </a:p>
        </p:txBody>
      </p:sp>
      <p:sp>
        <p:nvSpPr>
          <p:cNvPr id="4" name="Marcador de número de diapositiva 3"/>
          <p:cNvSpPr>
            <a:spLocks noGrp="1"/>
          </p:cNvSpPr>
          <p:nvPr>
            <p:ph type="sldNum" sz="quarter" idx="5"/>
          </p:nvPr>
        </p:nvSpPr>
        <p:spPr/>
        <p:txBody>
          <a:bodyPr/>
          <a:lstStyle/>
          <a:p>
            <a:fld id="{F8261BFB-E452-0143-B056-918E87A68FF8}" type="slidenum">
              <a:rPr lang="es-ES" smtClean="0"/>
              <a:t>7</a:t>
            </a:fld>
            <a:endParaRPr lang="es-ES"/>
          </a:p>
        </p:txBody>
      </p:sp>
    </p:spTree>
    <p:extLst>
      <p:ext uri="{BB962C8B-B14F-4D97-AF65-F5344CB8AC3E}">
        <p14:creationId xmlns:p14="http://schemas.microsoft.com/office/powerpoint/2010/main" val="336486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i="1" u="sng" dirty="0"/>
              <a:t>Atención:</a:t>
            </a:r>
            <a:r>
              <a:rPr lang="es-ES" dirty="0"/>
              <a:t> Usar una función de conversión dentro de la cláusula WHERE puede ser altamente ineficiente porque si la columna afectada forma parte de un índice éste lo </a:t>
            </a:r>
            <a:br>
              <a:rPr lang="es-ES" dirty="0"/>
            </a:br>
            <a:r>
              <a:rPr lang="es-ES" dirty="0"/>
              <a:t>desactiva, provocando un bajo rendimiento. </a:t>
            </a:r>
            <a:endParaRPr lang="es-CO" dirty="0"/>
          </a:p>
        </p:txBody>
      </p:sp>
      <p:sp>
        <p:nvSpPr>
          <p:cNvPr id="4" name="Slide Number Placeholder 3"/>
          <p:cNvSpPr>
            <a:spLocks noGrp="1"/>
          </p:cNvSpPr>
          <p:nvPr>
            <p:ph type="sldNum" sz="quarter" idx="5"/>
          </p:nvPr>
        </p:nvSpPr>
        <p:spPr/>
        <p:txBody>
          <a:bodyPr/>
          <a:lstStyle/>
          <a:p>
            <a:fld id="{F8261BFB-E452-0143-B056-918E87A68FF8}" type="slidenum">
              <a:rPr lang="es-ES" smtClean="0"/>
              <a:t>14</a:t>
            </a:fld>
            <a:endParaRPr lang="es-ES"/>
          </a:p>
        </p:txBody>
      </p:sp>
    </p:spTree>
    <p:extLst>
      <p:ext uri="{BB962C8B-B14F-4D97-AF65-F5344CB8AC3E}">
        <p14:creationId xmlns:p14="http://schemas.microsoft.com/office/powerpoint/2010/main" val="4083285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err="1"/>
              <a:t>Decode</a:t>
            </a:r>
            <a:r>
              <a:rPr lang="es-CO" dirty="0"/>
              <a:t>: </a:t>
            </a:r>
            <a:r>
              <a:rPr lang="es-ES" i="1" dirty="0"/>
              <a:t>Descifra</a:t>
            </a:r>
            <a:r>
              <a:rPr lang="es-ES" dirty="0"/>
              <a:t> una expresión después de compararla con cada valor de búsqueda. Si la expresión es la misma que la búsqueda, se devuelve el resultado. Si se omite el </a:t>
            </a:r>
            <a:br>
              <a:rPr lang="es-ES" dirty="0"/>
            </a:br>
            <a:r>
              <a:rPr lang="es-ES" dirty="0"/>
              <a:t>valor por defecto, se devolverá un valor nulo donde una búsqueda no coincida con ninguno de los valores resultantes. </a:t>
            </a:r>
          </a:p>
          <a:p>
            <a:endParaRPr lang="es-CO" dirty="0"/>
          </a:p>
        </p:txBody>
      </p:sp>
      <p:sp>
        <p:nvSpPr>
          <p:cNvPr id="4" name="Slide Number Placeholder 3"/>
          <p:cNvSpPr>
            <a:spLocks noGrp="1"/>
          </p:cNvSpPr>
          <p:nvPr>
            <p:ph type="sldNum" sz="quarter" idx="5"/>
          </p:nvPr>
        </p:nvSpPr>
        <p:spPr/>
        <p:txBody>
          <a:bodyPr/>
          <a:lstStyle/>
          <a:p>
            <a:fld id="{F8261BFB-E452-0143-B056-918E87A68FF8}" type="slidenum">
              <a:rPr lang="es-ES" smtClean="0"/>
              <a:t>18</a:t>
            </a:fld>
            <a:endParaRPr lang="es-ES"/>
          </a:p>
        </p:txBody>
      </p:sp>
    </p:spTree>
    <p:extLst>
      <p:ext uri="{BB962C8B-B14F-4D97-AF65-F5344CB8AC3E}">
        <p14:creationId xmlns:p14="http://schemas.microsoft.com/office/powerpoint/2010/main" val="1304987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6" name="Imagen 3" descr="corporativa.jp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587"/>
            <a:ext cx="9144000" cy="56134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8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grafico horizontal">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SmartArt 3"/>
          <p:cNvSpPr>
            <a:spLocks noGrp="1"/>
          </p:cNvSpPr>
          <p:nvPr>
            <p:ph type="dgm" sz="quarter" idx="12" hasCustomPrompt="1"/>
          </p:nvPr>
        </p:nvSpPr>
        <p:spPr>
          <a:xfrm>
            <a:off x="388938" y="3576862"/>
            <a:ext cx="8177212" cy="152060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a:lvl1pPr>
          </a:lstStyle>
          <a:p>
            <a:r>
              <a:rPr lang="es-ES_tradnl" dirty="0"/>
              <a:t>Inserte gr</a:t>
            </a:r>
            <a:r>
              <a:rPr lang="es-ES" dirty="0" err="1"/>
              <a:t>áfico</a:t>
            </a:r>
            <a:r>
              <a:rPr lang="es-ES" dirty="0"/>
              <a:t> usando los colores corporativos </a:t>
            </a:r>
            <a:r>
              <a:rPr lang="es-ES" dirty="0" err="1"/>
              <a:t>Heinsohn</a:t>
            </a:r>
            <a:endParaRPr lang="es-ES_tradnl" dirty="0"/>
          </a:p>
          <a:p>
            <a:endParaRPr lang="es-ES_tradnl" dirty="0"/>
          </a:p>
        </p:txBody>
      </p:sp>
      <p:sp>
        <p:nvSpPr>
          <p:cNvPr id="6" name="Marcador de contenido 2"/>
          <p:cNvSpPr>
            <a:spLocks noGrp="1"/>
          </p:cNvSpPr>
          <p:nvPr>
            <p:ph sz="quarter" idx="10" hasCustomPrompt="1"/>
          </p:nvPr>
        </p:nvSpPr>
        <p:spPr>
          <a:xfrm>
            <a:off x="388938" y="1445791"/>
            <a:ext cx="8177212" cy="1916941"/>
          </a:xfrm>
          <a:prstGeom prst="rect">
            <a:avLst/>
          </a:prstGeom>
        </p:spPr>
        <p:txBody>
          <a:bodyPr/>
          <a:lstStyle>
            <a:lvl1pPr>
              <a:buClr>
                <a:srgbClr val="E4032B"/>
              </a:buClr>
              <a:defRPr sz="2400">
                <a:solidFill>
                  <a:schemeClr val="tx1">
                    <a:lumMod val="85000"/>
                    <a:lumOff val="15000"/>
                  </a:schemeClr>
                </a:solidFill>
              </a:defRPr>
            </a:lvl1pPr>
            <a:lvl2pPr>
              <a:buClr>
                <a:srgbClr val="E4032B"/>
              </a:buClr>
              <a:defRPr sz="2000">
                <a:solidFill>
                  <a:schemeClr val="tx1">
                    <a:lumMod val="85000"/>
                    <a:lumOff val="15000"/>
                  </a:schemeClr>
                </a:solidFill>
              </a:defRPr>
            </a:lvl2pPr>
            <a:lvl3pPr>
              <a:buClr>
                <a:srgbClr val="E4032B"/>
              </a:buClr>
              <a:defRPr sz="1800">
                <a:solidFill>
                  <a:schemeClr val="tx1">
                    <a:lumMod val="85000"/>
                    <a:lumOff val="15000"/>
                  </a:schemeClr>
                </a:solidFill>
              </a:defRPr>
            </a:lvl3pPr>
            <a:lvl4pPr>
              <a:buClr>
                <a:srgbClr val="E4032B"/>
              </a:buClr>
              <a:defRPr sz="1600">
                <a:solidFill>
                  <a:schemeClr val="tx1">
                    <a:lumMod val="85000"/>
                    <a:lumOff val="15000"/>
                  </a:schemeClr>
                </a:solidFill>
              </a:defRPr>
            </a:lvl4pPr>
            <a:lvl5pPr>
              <a:buClr>
                <a:srgbClr val="E4032B"/>
              </a:buClr>
              <a:defRPr sz="1600"/>
            </a:lvl5pPr>
          </a:lstStyle>
          <a:p>
            <a:pPr lvl="0"/>
            <a:r>
              <a:rPr lang="es-ES" dirty="0"/>
              <a:t>Ingrese aquí descripción del producto</a:t>
            </a:r>
          </a:p>
          <a:p>
            <a:pPr lvl="1"/>
            <a:r>
              <a:rPr lang="es-ES" dirty="0" err="1"/>
              <a:t>Item</a:t>
            </a:r>
            <a:r>
              <a:rPr lang="es-ES" dirty="0"/>
              <a:t> 1</a:t>
            </a:r>
          </a:p>
          <a:p>
            <a:pPr lvl="2"/>
            <a:r>
              <a:rPr lang="es-ES" dirty="0" err="1"/>
              <a:t>Item</a:t>
            </a:r>
            <a:r>
              <a:rPr lang="es-ES" dirty="0"/>
              <a:t> 1.1</a:t>
            </a:r>
          </a:p>
          <a:p>
            <a:pPr lvl="3"/>
            <a:r>
              <a:rPr lang="es-ES" dirty="0" err="1"/>
              <a:t>Item</a:t>
            </a:r>
            <a:r>
              <a:rPr lang="es-ES" dirty="0"/>
              <a:t> 1.1.1</a:t>
            </a:r>
          </a:p>
        </p:txBody>
      </p:sp>
      <p:pic>
        <p:nvPicPr>
          <p:cNvPr id="8" name="Imagen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999744"/>
          </a:xfrm>
          <a:prstGeom prst="rect">
            <a:avLst/>
          </a:prstGeom>
        </p:spPr>
      </p:pic>
      <p:sp>
        <p:nvSpPr>
          <p:cNvPr id="9" name="Título 2"/>
          <p:cNvSpPr>
            <a:spLocks noGrp="1"/>
          </p:cNvSpPr>
          <p:nvPr>
            <p:ph type="title"/>
          </p:nvPr>
        </p:nvSpPr>
        <p:spPr>
          <a:xfrm>
            <a:off x="5279666" y="195086"/>
            <a:ext cx="3235684" cy="472824"/>
          </a:xfrm>
          <a:prstGeom prst="rect">
            <a:avLst/>
          </a:prstGeom>
        </p:spPr>
        <p:txBody>
          <a:bodyPr/>
          <a:lstStyle>
            <a:lvl1pPr>
              <a:defRPr sz="2400" b="1">
                <a:solidFill>
                  <a:schemeClr val="bg1"/>
                </a:solidFill>
                <a:latin typeface="Trebuchet MS" charset="0"/>
                <a:ea typeface="Trebuchet MS" charset="0"/>
                <a:cs typeface="Trebuchet MS" charset="0"/>
              </a:defRPr>
            </a:lvl1pPr>
          </a:lstStyle>
          <a:p>
            <a:r>
              <a:rPr lang="es-ES" dirty="0"/>
              <a:t>Clic para editar título</a:t>
            </a:r>
            <a:endParaRPr lang="es-ES_tradnl" dirty="0"/>
          </a:p>
        </p:txBody>
      </p:sp>
    </p:spTree>
    <p:extLst>
      <p:ext uri="{BB962C8B-B14F-4D97-AF65-F5344CB8AC3E}">
        <p14:creationId xmlns:p14="http://schemas.microsoft.com/office/powerpoint/2010/main" val="105487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17298"/>
            <a:ext cx="9151938" cy="5491163"/>
          </a:xfrm>
          <a:prstGeom prst="rect">
            <a:avLst/>
          </a:prstGeom>
        </p:spPr>
      </p:pic>
      <p:pic>
        <p:nvPicPr>
          <p:cNvPr id="7" name="Imagen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1010552"/>
          </a:xfrm>
          <a:prstGeom prst="rect">
            <a:avLst/>
          </a:prstGeom>
        </p:spPr>
      </p:pic>
      <p:sp>
        <p:nvSpPr>
          <p:cNvPr id="6" name="Recortar rectángulo de esquina sencilla 5"/>
          <p:cNvSpPr>
            <a:spLocks/>
          </p:cNvSpPr>
          <p:nvPr userDrawn="1"/>
        </p:nvSpPr>
        <p:spPr bwMode="auto">
          <a:xfrm flipH="1">
            <a:off x="3571875" y="4248150"/>
            <a:ext cx="5580063" cy="898525"/>
          </a:xfrm>
          <a:custGeom>
            <a:avLst/>
            <a:gdLst>
              <a:gd name="T0" fmla="*/ 0 w 5580062"/>
              <a:gd name="T1" fmla="*/ 0 h 1265238"/>
              <a:gd name="T2" fmla="*/ 5369193 w 5580062"/>
              <a:gd name="T3" fmla="*/ 0 h 1265238"/>
              <a:gd name="T4" fmla="*/ 5580070 w 5580062"/>
              <a:gd name="T5" fmla="*/ 15166 h 1265238"/>
              <a:gd name="T6" fmla="*/ 5580070 w 5580062"/>
              <a:gd name="T7" fmla="*/ 90994 h 1265238"/>
              <a:gd name="T8" fmla="*/ 0 w 5580062"/>
              <a:gd name="T9" fmla="*/ 90994 h 1265238"/>
              <a:gd name="T10" fmla="*/ 0 w 5580062"/>
              <a:gd name="T11" fmla="*/ 0 h 1265238"/>
              <a:gd name="T12" fmla="*/ 0 60000 65536"/>
              <a:gd name="T13" fmla="*/ 0 60000 65536"/>
              <a:gd name="T14" fmla="*/ 0 60000 65536"/>
              <a:gd name="T15" fmla="*/ 0 60000 65536"/>
              <a:gd name="T16" fmla="*/ 0 60000 65536"/>
              <a:gd name="T17" fmla="*/ 0 60000 65536"/>
              <a:gd name="T18" fmla="*/ 0 w 5580062"/>
              <a:gd name="T19" fmla="*/ 0 h 1265238"/>
              <a:gd name="T20" fmla="*/ 5580062 w 5580062"/>
              <a:gd name="T21" fmla="*/ 1265238 h 1265238"/>
            </a:gdLst>
            <a:ahLst/>
            <a:cxnLst>
              <a:cxn ang="T12">
                <a:pos x="T0" y="T1"/>
              </a:cxn>
              <a:cxn ang="T13">
                <a:pos x="T2" y="T3"/>
              </a:cxn>
              <a:cxn ang="T14">
                <a:pos x="T4" y="T5"/>
              </a:cxn>
              <a:cxn ang="T15">
                <a:pos x="T6" y="T7"/>
              </a:cxn>
              <a:cxn ang="T16">
                <a:pos x="T8" y="T9"/>
              </a:cxn>
              <a:cxn ang="T17">
                <a:pos x="T10" y="T11"/>
              </a:cxn>
            </a:cxnLst>
            <a:rect l="T18" t="T19" r="T20" b="T21"/>
            <a:pathLst>
              <a:path w="5580062" h="1265238">
                <a:moveTo>
                  <a:pt x="0" y="0"/>
                </a:moveTo>
                <a:lnTo>
                  <a:pt x="5369185" y="0"/>
                </a:lnTo>
                <a:lnTo>
                  <a:pt x="5580062" y="210877"/>
                </a:lnTo>
                <a:lnTo>
                  <a:pt x="5580062" y="1265238"/>
                </a:lnTo>
                <a:lnTo>
                  <a:pt x="0" y="1265238"/>
                </a:lnTo>
                <a:lnTo>
                  <a:pt x="0" y="0"/>
                </a:lnTo>
                <a:close/>
              </a:path>
            </a:pathLst>
          </a:custGeom>
          <a:solidFill>
            <a:srgbClr val="C60000">
              <a:alpha val="58823"/>
            </a:srgbClr>
          </a:solidFill>
          <a:ln>
            <a:noFill/>
          </a:ln>
          <a:effectLst>
            <a:outerShdw blurRad="50800" dist="101600" dir="5400000" rotWithShape="0">
              <a:schemeClr val="tx1">
                <a:alpha val="74997"/>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nchor="ctr"/>
          <a:lstStyle/>
          <a:p>
            <a:pPr marL="182563">
              <a:tabLst>
                <a:tab pos="5114925" algn="l"/>
              </a:tabLst>
              <a:defRPr/>
            </a:pPr>
            <a:r>
              <a:rPr lang="es-ES" sz="1600" b="1" dirty="0" err="1">
                <a:solidFill>
                  <a:schemeClr val="bg1"/>
                </a:solidFill>
                <a:latin typeface="Trebuchet MS" charset="0"/>
              </a:rPr>
              <a:t>Heinsohn</a:t>
            </a:r>
            <a:r>
              <a:rPr lang="es-ES" sz="1600" b="1" dirty="0">
                <a:solidFill>
                  <a:schemeClr val="bg1"/>
                </a:solidFill>
                <a:latin typeface="Trebuchet MS" charset="0"/>
              </a:rPr>
              <a:t> sabe </a:t>
            </a:r>
            <a:br>
              <a:rPr lang="es-ES" sz="1600" b="1" dirty="0">
                <a:solidFill>
                  <a:schemeClr val="bg1"/>
                </a:solidFill>
                <a:latin typeface="Trebuchet MS" charset="0"/>
              </a:rPr>
            </a:br>
            <a:r>
              <a:rPr lang="es-ES" sz="1600" b="1" dirty="0">
                <a:solidFill>
                  <a:schemeClr val="bg1"/>
                </a:solidFill>
                <a:latin typeface="Trebuchet MS" charset="0"/>
              </a:rPr>
              <a:t>como evolucionar a cada segundo</a:t>
            </a:r>
            <a:endParaRPr lang="es-ES_tradnl" sz="1600" dirty="0">
              <a:solidFill>
                <a:schemeClr val="bg1"/>
              </a:solidFill>
              <a:latin typeface="Trebuchet MS" charset="0"/>
            </a:endParaRPr>
          </a:p>
        </p:txBody>
      </p:sp>
    </p:spTree>
    <p:extLst>
      <p:ext uri="{BB962C8B-B14F-4D97-AF65-F5344CB8AC3E}">
        <p14:creationId xmlns:p14="http://schemas.microsoft.com/office/powerpoint/2010/main" val="340102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ppt_h*1.125000"/>
                                          </p:val>
                                        </p:tav>
                                        <p:tav tm="100000">
                                          <p:val>
                                            <p:strVal val="#ppt_y"/>
                                          </p:val>
                                        </p:tav>
                                      </p:tavLst>
                                    </p:anim>
                                    <p:animEffect transition="in" filter="wipe(up)">
                                      <p:cBhvr>
                                        <p:cTn id="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249243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999744"/>
          </a:xfrm>
          <a:prstGeom prst="rect">
            <a:avLst/>
          </a:prstGeom>
        </p:spPr>
      </p:pic>
      <p:pic>
        <p:nvPicPr>
          <p:cNvPr id="7" name="Imagen 6"/>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ítulo 2"/>
          <p:cNvSpPr>
            <a:spLocks noGrp="1"/>
          </p:cNvSpPr>
          <p:nvPr>
            <p:ph type="title"/>
          </p:nvPr>
        </p:nvSpPr>
        <p:spPr>
          <a:xfrm>
            <a:off x="5279666" y="195086"/>
            <a:ext cx="3235684" cy="472824"/>
          </a:xfrm>
          <a:prstGeom prst="rect">
            <a:avLst/>
          </a:prstGeom>
        </p:spPr>
        <p:txBody>
          <a:bodyPr/>
          <a:lstStyle>
            <a:lvl1pPr>
              <a:defRPr sz="2400" b="1">
                <a:solidFill>
                  <a:schemeClr val="bg1"/>
                </a:solidFill>
                <a:latin typeface="Trebuchet MS" charset="0"/>
                <a:ea typeface="Trebuchet MS" charset="0"/>
                <a:cs typeface="Trebuchet MS" charset="0"/>
              </a:defRPr>
            </a:lvl1pPr>
          </a:lstStyle>
          <a:p>
            <a:r>
              <a:rPr lang="es-ES" dirty="0"/>
              <a:t>Clic para editar título</a:t>
            </a:r>
            <a:endParaRPr lang="es-ES_tradnl" dirty="0"/>
          </a:p>
        </p:txBody>
      </p:sp>
      <p:sp>
        <p:nvSpPr>
          <p:cNvPr id="5" name="Marcador de texto 17"/>
          <p:cNvSpPr>
            <a:spLocks noGrp="1"/>
          </p:cNvSpPr>
          <p:nvPr>
            <p:ph type="body" sz="quarter" idx="10" hasCustomPrompt="1"/>
          </p:nvPr>
        </p:nvSpPr>
        <p:spPr>
          <a:xfrm>
            <a:off x="352425" y="1590675"/>
            <a:ext cx="8420100" cy="767913"/>
          </a:xfrm>
          <a:prstGeom prst="rect">
            <a:avLst/>
          </a:prstGeom>
        </p:spPr>
        <p:txBody>
          <a:bodyPr>
            <a:normAutofit/>
          </a:bodyPr>
          <a:lstStyle>
            <a:lvl1pPr marL="0" indent="0">
              <a:buFontTx/>
              <a:buNone/>
              <a:defRPr sz="2400" b="1" baseline="0">
                <a:solidFill>
                  <a:srgbClr val="E4032B"/>
                </a:solidFill>
              </a:defRPr>
            </a:lvl1pPr>
            <a:lvl2pPr marL="742950" indent="-285750">
              <a:buFont typeface="Arial"/>
              <a:buChar char="•"/>
              <a:defRPr sz="1800"/>
            </a:lvl2pPr>
            <a:lvl3pPr marL="1143000" indent="-228600">
              <a:buSzPct val="80000"/>
              <a:buFont typeface="Courier New"/>
              <a:buChar char="o"/>
              <a:defRPr sz="2000"/>
            </a:lvl3pPr>
            <a:lvl4pPr marL="1600200" indent="-228600">
              <a:buSzPct val="80000"/>
              <a:buFont typeface="Courier New"/>
              <a:buChar char="o"/>
              <a:defRPr sz="1800"/>
            </a:lvl4pPr>
            <a:lvl5pPr>
              <a:defRPr sz="1800"/>
            </a:lvl5pPr>
          </a:lstStyle>
          <a:p>
            <a:pPr lvl="0"/>
            <a:r>
              <a:rPr lang="en-US" dirty="0" err="1"/>
              <a:t>Ingrese</a:t>
            </a:r>
            <a:r>
              <a:rPr lang="en-US" dirty="0"/>
              <a:t> </a:t>
            </a:r>
            <a:r>
              <a:rPr lang="es-ES" dirty="0"/>
              <a:t>texto</a:t>
            </a:r>
            <a:endParaRPr lang="en-US" dirty="0"/>
          </a:p>
        </p:txBody>
      </p:sp>
      <p:sp>
        <p:nvSpPr>
          <p:cNvPr id="6" name="Marcador de texto 17"/>
          <p:cNvSpPr>
            <a:spLocks noGrp="1"/>
          </p:cNvSpPr>
          <p:nvPr>
            <p:ph type="body" sz="quarter" idx="11" hasCustomPrompt="1"/>
          </p:nvPr>
        </p:nvSpPr>
        <p:spPr>
          <a:xfrm>
            <a:off x="352425" y="2552369"/>
            <a:ext cx="8420100" cy="2538340"/>
          </a:xfrm>
          <a:prstGeom prst="rect">
            <a:avLst/>
          </a:prstGeom>
        </p:spPr>
        <p:txBody>
          <a:bodyPr>
            <a:normAutofit/>
          </a:bodyPr>
          <a:lstStyle>
            <a:lvl1pPr marL="342900" indent="-342900">
              <a:buClr>
                <a:srgbClr val="E4032B"/>
              </a:buClr>
              <a:buFont typeface="Arial"/>
              <a:buChar char="•"/>
              <a:defRPr sz="1800">
                <a:solidFill>
                  <a:schemeClr val="tx1">
                    <a:lumMod val="85000"/>
                    <a:lumOff val="15000"/>
                  </a:schemeClr>
                </a:solidFill>
              </a:defRPr>
            </a:lvl1pPr>
            <a:lvl2pPr marL="742950" indent="-285750">
              <a:buClr>
                <a:srgbClr val="E4032B"/>
              </a:buClr>
              <a:buFont typeface="Arial"/>
              <a:buChar char="•"/>
              <a:defRPr sz="1800">
                <a:solidFill>
                  <a:schemeClr val="tx1">
                    <a:lumMod val="85000"/>
                    <a:lumOff val="15000"/>
                  </a:schemeClr>
                </a:solidFill>
              </a:defRPr>
            </a:lvl2pPr>
            <a:lvl3pPr marL="1143000" indent="-228600">
              <a:buClr>
                <a:srgbClr val="E4032B"/>
              </a:buClr>
              <a:buSzPct val="80000"/>
              <a:buFont typeface="Courier New"/>
              <a:buChar char="o"/>
              <a:defRPr sz="1800">
                <a:solidFill>
                  <a:schemeClr val="tx1">
                    <a:lumMod val="85000"/>
                    <a:lumOff val="15000"/>
                  </a:schemeClr>
                </a:solidFill>
              </a:defRPr>
            </a:lvl3pPr>
            <a:lvl4pPr marL="1600200" indent="-228600">
              <a:buClr>
                <a:srgbClr val="E4032B"/>
              </a:buClr>
              <a:buSzPct val="80000"/>
              <a:buFont typeface="Arial"/>
              <a:buChar char="•"/>
              <a:defRPr sz="1800">
                <a:solidFill>
                  <a:schemeClr val="tx1">
                    <a:lumMod val="85000"/>
                    <a:lumOff val="15000"/>
                  </a:schemeClr>
                </a:solidFill>
              </a:defRPr>
            </a:lvl4pPr>
            <a:lvl5pPr>
              <a:defRPr sz="1800"/>
            </a:lvl5pPr>
          </a:lstStyle>
          <a:p>
            <a:pPr lvl="0"/>
            <a:r>
              <a:rPr lang="en-US" dirty="0" err="1"/>
              <a:t>Descripción</a:t>
            </a:r>
            <a:r>
              <a:rPr lang="en-US" dirty="0"/>
              <a:t> del </a:t>
            </a:r>
            <a:r>
              <a:rPr lang="en-US" dirty="0" err="1"/>
              <a:t>proceso</a:t>
            </a:r>
            <a:r>
              <a:rPr lang="en-US" dirty="0"/>
              <a:t> de </a:t>
            </a:r>
            <a:r>
              <a:rPr lang="en-US" dirty="0" err="1"/>
              <a:t>implementación</a:t>
            </a:r>
            <a:r>
              <a:rPr lang="en-US" dirty="0"/>
              <a:t>.</a:t>
            </a:r>
          </a:p>
          <a:p>
            <a:pPr lvl="0"/>
            <a:r>
              <a:rPr lang="en-US" dirty="0" err="1"/>
              <a:t>Levantamiento</a:t>
            </a:r>
            <a:r>
              <a:rPr lang="en-US" dirty="0"/>
              <a:t> de </a:t>
            </a:r>
            <a:r>
              <a:rPr lang="en-US" dirty="0" err="1"/>
              <a:t>requerimientos</a:t>
            </a:r>
            <a:r>
              <a:rPr lang="en-US" dirty="0"/>
              <a:t>.</a:t>
            </a:r>
          </a:p>
          <a:p>
            <a:pPr lvl="0"/>
            <a:r>
              <a:rPr lang="en-US" dirty="0"/>
              <a:t>Demo.</a:t>
            </a:r>
          </a:p>
          <a:p>
            <a:pPr lvl="1"/>
            <a:r>
              <a:rPr lang="en-US" dirty="0" err="1"/>
              <a:t>Tercer</a:t>
            </a:r>
            <a:r>
              <a:rPr lang="en-US" dirty="0"/>
              <a:t> </a:t>
            </a:r>
            <a:r>
              <a:rPr lang="en-US" dirty="0" err="1"/>
              <a:t>nivel</a:t>
            </a:r>
            <a:endParaRPr lang="en-US" dirty="0"/>
          </a:p>
          <a:p>
            <a:pPr lvl="2"/>
            <a:r>
              <a:rPr lang="en-US" dirty="0"/>
              <a:t>Cuarto </a:t>
            </a:r>
            <a:r>
              <a:rPr lang="en-US" dirty="0" err="1"/>
              <a:t>nivel</a:t>
            </a:r>
            <a:endParaRPr lang="en-US" dirty="0"/>
          </a:p>
          <a:p>
            <a:pPr lvl="3"/>
            <a:r>
              <a:rPr lang="en-US" dirty="0" err="1"/>
              <a:t>Quinto</a:t>
            </a:r>
            <a:r>
              <a:rPr lang="en-US" dirty="0"/>
              <a:t> </a:t>
            </a:r>
            <a:r>
              <a:rPr lang="en-US" dirty="0" err="1"/>
              <a:t>nivel</a:t>
            </a:r>
            <a:endParaRPr lang="es-ES" dirty="0"/>
          </a:p>
        </p:txBody>
      </p:sp>
    </p:spTree>
    <p:extLst>
      <p:ext uri="{BB962C8B-B14F-4D97-AF65-F5344CB8AC3E}">
        <p14:creationId xmlns:p14="http://schemas.microsoft.com/office/powerpoint/2010/main" val="65832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
    <p:spTree>
      <p:nvGrpSpPr>
        <p:cNvPr id="1" name=""/>
        <p:cNvGrpSpPr/>
        <p:nvPr/>
      </p:nvGrpSpPr>
      <p:grpSpPr>
        <a:xfrm>
          <a:off x="0" y="0"/>
          <a:ext cx="0" cy="0"/>
          <a:chOff x="0" y="0"/>
          <a:chExt cx="0" cy="0"/>
        </a:xfrm>
      </p:grpSpPr>
      <p:pic>
        <p:nvPicPr>
          <p:cNvPr id="9" name="Imagen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999744"/>
          </a:xfrm>
          <a:prstGeom prst="rect">
            <a:avLst/>
          </a:prstGeom>
        </p:spPr>
      </p:pic>
      <p:pic>
        <p:nvPicPr>
          <p:cNvPr id="2" name="Imagen 1"/>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arcador de texto 17"/>
          <p:cNvSpPr>
            <a:spLocks noGrp="1"/>
          </p:cNvSpPr>
          <p:nvPr>
            <p:ph type="body" sz="quarter" idx="11" hasCustomPrompt="1"/>
          </p:nvPr>
        </p:nvSpPr>
        <p:spPr>
          <a:xfrm>
            <a:off x="352425" y="1590675"/>
            <a:ext cx="8420100" cy="3500034"/>
          </a:xfrm>
          <a:prstGeom prst="rect">
            <a:avLst/>
          </a:prstGeom>
        </p:spPr>
        <p:txBody>
          <a:bodyPr>
            <a:normAutofit/>
          </a:bodyPr>
          <a:lstStyle>
            <a:lvl1pPr marL="342900" indent="-342900">
              <a:buClr>
                <a:srgbClr val="E4032B"/>
              </a:buClr>
              <a:buFont typeface="Arial"/>
              <a:buChar char="•"/>
              <a:defRPr sz="1800">
                <a:solidFill>
                  <a:schemeClr val="tx1">
                    <a:lumMod val="85000"/>
                    <a:lumOff val="15000"/>
                  </a:schemeClr>
                </a:solidFill>
              </a:defRPr>
            </a:lvl1pPr>
            <a:lvl2pPr marL="742950" indent="-285750">
              <a:buClr>
                <a:srgbClr val="E4032B"/>
              </a:buClr>
              <a:buFont typeface="Arial"/>
              <a:buChar char="•"/>
              <a:defRPr sz="1800">
                <a:solidFill>
                  <a:schemeClr val="tx1">
                    <a:lumMod val="85000"/>
                    <a:lumOff val="15000"/>
                  </a:schemeClr>
                </a:solidFill>
              </a:defRPr>
            </a:lvl2pPr>
            <a:lvl3pPr marL="1143000" indent="-228600">
              <a:buClr>
                <a:srgbClr val="E4032B"/>
              </a:buClr>
              <a:buSzPct val="80000"/>
              <a:buFont typeface="Courier New"/>
              <a:buChar char="o"/>
              <a:defRPr sz="1800">
                <a:solidFill>
                  <a:schemeClr val="tx1">
                    <a:lumMod val="85000"/>
                    <a:lumOff val="15000"/>
                  </a:schemeClr>
                </a:solidFill>
              </a:defRPr>
            </a:lvl3pPr>
            <a:lvl4pPr marL="1600200" indent="-228600">
              <a:buClr>
                <a:srgbClr val="E4032B"/>
              </a:buClr>
              <a:buSzPct val="80000"/>
              <a:buFont typeface="Arial"/>
              <a:buChar char="•"/>
              <a:defRPr sz="1800">
                <a:solidFill>
                  <a:schemeClr val="tx1">
                    <a:lumMod val="85000"/>
                    <a:lumOff val="15000"/>
                  </a:schemeClr>
                </a:solidFill>
              </a:defRPr>
            </a:lvl4pPr>
            <a:lvl5pPr>
              <a:defRPr sz="1800"/>
            </a:lvl5pPr>
          </a:lstStyle>
          <a:p>
            <a:pPr lvl="0"/>
            <a:r>
              <a:rPr lang="en-US" dirty="0" err="1"/>
              <a:t>Descripción</a:t>
            </a:r>
            <a:r>
              <a:rPr lang="en-US" dirty="0"/>
              <a:t> del </a:t>
            </a:r>
            <a:r>
              <a:rPr lang="en-US" dirty="0" err="1"/>
              <a:t>proceso</a:t>
            </a:r>
            <a:r>
              <a:rPr lang="en-US" dirty="0"/>
              <a:t> de </a:t>
            </a:r>
            <a:r>
              <a:rPr lang="en-US" dirty="0" err="1"/>
              <a:t>implementación</a:t>
            </a:r>
            <a:r>
              <a:rPr lang="en-US" dirty="0"/>
              <a:t>.</a:t>
            </a:r>
          </a:p>
          <a:p>
            <a:pPr lvl="0"/>
            <a:r>
              <a:rPr lang="en-US" dirty="0" err="1"/>
              <a:t>Levantamiento</a:t>
            </a:r>
            <a:r>
              <a:rPr lang="en-US" dirty="0"/>
              <a:t> de </a:t>
            </a:r>
            <a:r>
              <a:rPr lang="en-US" dirty="0" err="1"/>
              <a:t>requerimientos</a:t>
            </a:r>
            <a:r>
              <a:rPr lang="en-US" dirty="0"/>
              <a:t>.</a:t>
            </a:r>
          </a:p>
          <a:p>
            <a:pPr lvl="0"/>
            <a:r>
              <a:rPr lang="en-US" dirty="0"/>
              <a:t>Demo.</a:t>
            </a:r>
          </a:p>
          <a:p>
            <a:pPr lvl="1"/>
            <a:r>
              <a:rPr lang="en-US" dirty="0" err="1"/>
              <a:t>Tercer</a:t>
            </a:r>
            <a:r>
              <a:rPr lang="en-US" dirty="0"/>
              <a:t> </a:t>
            </a:r>
            <a:r>
              <a:rPr lang="en-US" dirty="0" err="1"/>
              <a:t>nivel</a:t>
            </a:r>
            <a:endParaRPr lang="en-US" dirty="0"/>
          </a:p>
          <a:p>
            <a:pPr lvl="2"/>
            <a:r>
              <a:rPr lang="en-US" dirty="0"/>
              <a:t>Cuarto </a:t>
            </a:r>
            <a:r>
              <a:rPr lang="en-US" dirty="0" err="1"/>
              <a:t>nivel</a:t>
            </a:r>
            <a:endParaRPr lang="en-US" dirty="0"/>
          </a:p>
          <a:p>
            <a:pPr lvl="3"/>
            <a:r>
              <a:rPr lang="en-US" dirty="0" err="1"/>
              <a:t>Quinto</a:t>
            </a:r>
            <a:r>
              <a:rPr lang="en-US" dirty="0"/>
              <a:t> </a:t>
            </a:r>
            <a:r>
              <a:rPr lang="en-US" dirty="0" err="1"/>
              <a:t>nivel</a:t>
            </a:r>
            <a:endParaRPr lang="es-ES" dirty="0"/>
          </a:p>
        </p:txBody>
      </p:sp>
      <p:sp>
        <p:nvSpPr>
          <p:cNvPr id="4" name="Título 2"/>
          <p:cNvSpPr>
            <a:spLocks noGrp="1"/>
          </p:cNvSpPr>
          <p:nvPr>
            <p:ph type="title"/>
          </p:nvPr>
        </p:nvSpPr>
        <p:spPr>
          <a:xfrm>
            <a:off x="5279666" y="195086"/>
            <a:ext cx="3235684" cy="472824"/>
          </a:xfrm>
          <a:prstGeom prst="rect">
            <a:avLst/>
          </a:prstGeom>
        </p:spPr>
        <p:txBody>
          <a:bodyPr/>
          <a:lstStyle>
            <a:lvl1pPr>
              <a:defRPr sz="2400" b="1">
                <a:solidFill>
                  <a:schemeClr val="bg1"/>
                </a:solidFill>
                <a:latin typeface="Trebuchet MS" charset="0"/>
                <a:ea typeface="Trebuchet MS" charset="0"/>
                <a:cs typeface="Trebuchet MS" charset="0"/>
              </a:defRPr>
            </a:lvl1pPr>
          </a:lstStyle>
          <a:p>
            <a:r>
              <a:rPr lang="es-ES" dirty="0"/>
              <a:t>Clic para editar título</a:t>
            </a:r>
            <a:endParaRPr lang="es-ES_tradnl" dirty="0"/>
          </a:p>
        </p:txBody>
      </p:sp>
    </p:spTree>
    <p:extLst>
      <p:ext uri="{BB962C8B-B14F-4D97-AF65-F5344CB8AC3E}">
        <p14:creationId xmlns:p14="http://schemas.microsoft.com/office/powerpoint/2010/main" val="204553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n-texto">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999744"/>
          </a:xfrm>
          <a:prstGeom prst="rect">
            <a:avLst/>
          </a:prstGeom>
        </p:spPr>
      </p:pic>
      <p:pic>
        <p:nvPicPr>
          <p:cNvPr id="5" name="Imagen 4"/>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arcador de texto 17"/>
          <p:cNvSpPr>
            <a:spLocks noGrp="1"/>
          </p:cNvSpPr>
          <p:nvPr>
            <p:ph type="body" sz="quarter" idx="10" hasCustomPrompt="1"/>
          </p:nvPr>
        </p:nvSpPr>
        <p:spPr>
          <a:xfrm>
            <a:off x="3635375" y="1590675"/>
            <a:ext cx="5137150" cy="767913"/>
          </a:xfrm>
          <a:prstGeom prst="rect">
            <a:avLst/>
          </a:prstGeom>
        </p:spPr>
        <p:txBody>
          <a:bodyPr>
            <a:noAutofit/>
          </a:bodyPr>
          <a:lstStyle>
            <a:lvl1pPr marL="0" indent="0">
              <a:buFontTx/>
              <a:buNone/>
              <a:defRPr sz="2400" b="1" baseline="0"/>
            </a:lvl1pPr>
            <a:lvl2pPr marL="742950" indent="-285750">
              <a:buFont typeface="Arial"/>
              <a:buChar char="•"/>
              <a:defRPr sz="1800"/>
            </a:lvl2pPr>
            <a:lvl3pPr marL="1143000" indent="-228600">
              <a:buSzPct val="80000"/>
              <a:buFont typeface="Courier New"/>
              <a:buChar char="o"/>
              <a:defRPr sz="2000"/>
            </a:lvl3pPr>
            <a:lvl4pPr marL="1600200" indent="-228600">
              <a:buSzPct val="80000"/>
              <a:buFont typeface="Courier New"/>
              <a:buChar char="o"/>
              <a:defRPr sz="1800"/>
            </a:lvl4pPr>
            <a:lvl5pPr>
              <a:defRPr sz="1800"/>
            </a:lvl5pPr>
          </a:lstStyle>
          <a:p>
            <a:pPr lvl="0"/>
            <a:r>
              <a:rPr lang="en-US" dirty="0" err="1"/>
              <a:t>Inserte</a:t>
            </a:r>
            <a:r>
              <a:rPr lang="en-US" dirty="0"/>
              <a:t> </a:t>
            </a:r>
            <a:r>
              <a:rPr lang="en-US" dirty="0" err="1"/>
              <a:t>información</a:t>
            </a:r>
            <a:r>
              <a:rPr lang="en-US" dirty="0"/>
              <a:t> </a:t>
            </a:r>
            <a:r>
              <a:rPr lang="en-US" dirty="0" err="1"/>
              <a:t>sobre</a:t>
            </a:r>
            <a:r>
              <a:rPr lang="en-US" dirty="0"/>
              <a:t> </a:t>
            </a:r>
            <a:r>
              <a:rPr lang="en-US" dirty="0" err="1"/>
              <a:t>cómo</a:t>
            </a:r>
            <a:r>
              <a:rPr lang="en-US" dirty="0"/>
              <a:t> </a:t>
            </a:r>
            <a:r>
              <a:rPr lang="en-US" dirty="0" err="1"/>
              <a:t>podemos</a:t>
            </a:r>
            <a:r>
              <a:rPr lang="en-US" dirty="0"/>
              <a:t> </a:t>
            </a:r>
            <a:r>
              <a:rPr lang="en-US" dirty="0" err="1"/>
              <a:t>ayudar</a:t>
            </a:r>
            <a:r>
              <a:rPr lang="en-US" dirty="0"/>
              <a:t> al </a:t>
            </a:r>
            <a:r>
              <a:rPr lang="en-US" dirty="0" err="1"/>
              <a:t>cliente</a:t>
            </a:r>
            <a:r>
              <a:rPr lang="en-US" dirty="0"/>
              <a:t>:</a:t>
            </a:r>
          </a:p>
        </p:txBody>
      </p:sp>
      <p:sp>
        <p:nvSpPr>
          <p:cNvPr id="8" name="Marcador de texto 17"/>
          <p:cNvSpPr>
            <a:spLocks noGrp="1"/>
          </p:cNvSpPr>
          <p:nvPr>
            <p:ph type="body" sz="quarter" idx="11" hasCustomPrompt="1"/>
          </p:nvPr>
        </p:nvSpPr>
        <p:spPr>
          <a:xfrm>
            <a:off x="3635375" y="2520563"/>
            <a:ext cx="5137150" cy="2570146"/>
          </a:xfrm>
          <a:prstGeom prst="rect">
            <a:avLst/>
          </a:prstGeom>
        </p:spPr>
        <p:txBody>
          <a:bodyPr>
            <a:normAutofit/>
          </a:bodyPr>
          <a:lstStyle>
            <a:lvl1pPr marL="342900" indent="-342900">
              <a:buClr>
                <a:srgbClr val="E4032B"/>
              </a:buClr>
              <a:buFont typeface="Arial"/>
              <a:buChar char="•"/>
              <a:defRPr sz="1800">
                <a:solidFill>
                  <a:schemeClr val="tx1">
                    <a:lumMod val="85000"/>
                    <a:lumOff val="15000"/>
                  </a:schemeClr>
                </a:solidFill>
              </a:defRPr>
            </a:lvl1pPr>
            <a:lvl2pPr marL="742950" indent="-285750">
              <a:buClr>
                <a:srgbClr val="E4032B"/>
              </a:buClr>
              <a:buFont typeface="Arial"/>
              <a:buChar char="•"/>
              <a:defRPr sz="1800">
                <a:solidFill>
                  <a:schemeClr val="tx1">
                    <a:lumMod val="85000"/>
                    <a:lumOff val="15000"/>
                  </a:schemeClr>
                </a:solidFill>
              </a:defRPr>
            </a:lvl2pPr>
            <a:lvl3pPr marL="1143000" indent="-228600">
              <a:buClr>
                <a:srgbClr val="E4032B"/>
              </a:buClr>
              <a:buSzPct val="80000"/>
              <a:buFont typeface="Courier New"/>
              <a:buChar char="o"/>
              <a:defRPr sz="1800">
                <a:solidFill>
                  <a:schemeClr val="tx1">
                    <a:lumMod val="85000"/>
                    <a:lumOff val="15000"/>
                  </a:schemeClr>
                </a:solidFill>
              </a:defRPr>
            </a:lvl3pPr>
            <a:lvl4pPr marL="1600200" indent="-228600">
              <a:buClr>
                <a:srgbClr val="E4032B"/>
              </a:buClr>
              <a:buSzPct val="80000"/>
              <a:buFont typeface="Arial"/>
              <a:buChar char="•"/>
              <a:defRPr sz="1800">
                <a:solidFill>
                  <a:schemeClr val="tx1">
                    <a:lumMod val="85000"/>
                    <a:lumOff val="15000"/>
                  </a:schemeClr>
                </a:solidFill>
              </a:defRPr>
            </a:lvl4pPr>
            <a:lvl5pPr>
              <a:defRPr sz="1800"/>
            </a:lvl5pPr>
          </a:lstStyle>
          <a:p>
            <a:pPr lvl="0"/>
            <a:r>
              <a:rPr lang="en-US" dirty="0" err="1"/>
              <a:t>Descripción</a:t>
            </a:r>
            <a:r>
              <a:rPr lang="en-US" dirty="0"/>
              <a:t> del </a:t>
            </a:r>
            <a:r>
              <a:rPr lang="en-US" dirty="0" err="1"/>
              <a:t>proceso</a:t>
            </a:r>
            <a:r>
              <a:rPr lang="en-US" dirty="0"/>
              <a:t> de </a:t>
            </a:r>
            <a:r>
              <a:rPr lang="en-US" dirty="0" err="1"/>
              <a:t>implementación</a:t>
            </a:r>
            <a:r>
              <a:rPr lang="en-US" dirty="0"/>
              <a:t>.</a:t>
            </a:r>
          </a:p>
          <a:p>
            <a:pPr lvl="0"/>
            <a:r>
              <a:rPr lang="en-US" dirty="0" err="1"/>
              <a:t>Levantamiento</a:t>
            </a:r>
            <a:r>
              <a:rPr lang="en-US" dirty="0"/>
              <a:t> de </a:t>
            </a:r>
            <a:r>
              <a:rPr lang="en-US" dirty="0" err="1"/>
              <a:t>requerimientos</a:t>
            </a:r>
            <a:r>
              <a:rPr lang="en-US" dirty="0"/>
              <a:t>.</a:t>
            </a:r>
          </a:p>
          <a:p>
            <a:pPr lvl="0"/>
            <a:r>
              <a:rPr lang="en-US" dirty="0"/>
              <a:t>Demo.</a:t>
            </a:r>
          </a:p>
          <a:p>
            <a:pPr lvl="1"/>
            <a:r>
              <a:rPr lang="en-US" dirty="0" err="1"/>
              <a:t>Tercer</a:t>
            </a:r>
            <a:r>
              <a:rPr lang="en-US" dirty="0"/>
              <a:t> </a:t>
            </a:r>
            <a:r>
              <a:rPr lang="en-US" dirty="0" err="1"/>
              <a:t>nivel</a:t>
            </a:r>
            <a:endParaRPr lang="en-US" dirty="0"/>
          </a:p>
          <a:p>
            <a:pPr lvl="2"/>
            <a:r>
              <a:rPr lang="en-US" dirty="0"/>
              <a:t>Cuarto </a:t>
            </a:r>
            <a:r>
              <a:rPr lang="en-US" dirty="0" err="1"/>
              <a:t>nivel</a:t>
            </a:r>
            <a:endParaRPr lang="en-US" dirty="0"/>
          </a:p>
          <a:p>
            <a:pPr lvl="3"/>
            <a:r>
              <a:rPr lang="en-US" dirty="0" err="1"/>
              <a:t>Quinto</a:t>
            </a:r>
            <a:r>
              <a:rPr lang="en-US" dirty="0"/>
              <a:t> </a:t>
            </a:r>
            <a:r>
              <a:rPr lang="en-US" dirty="0" err="1"/>
              <a:t>nivel</a:t>
            </a:r>
            <a:endParaRPr lang="es-ES" dirty="0"/>
          </a:p>
        </p:txBody>
      </p:sp>
      <p:sp>
        <p:nvSpPr>
          <p:cNvPr id="11" name="Marcador de imagen 6"/>
          <p:cNvSpPr>
            <a:spLocks noGrp="1"/>
          </p:cNvSpPr>
          <p:nvPr>
            <p:ph type="pic" sz="quarter" idx="12" hasCustomPrompt="1"/>
          </p:nvPr>
        </p:nvSpPr>
        <p:spPr>
          <a:xfrm>
            <a:off x="352425" y="1590675"/>
            <a:ext cx="3140075" cy="3139396"/>
          </a:xfrm>
          <a:prstGeom prst="rect">
            <a:avLst/>
          </a:prstGeom>
        </p:spPr>
        <p:txBody>
          <a:bodyPr/>
          <a:lstStyle>
            <a:lvl1pPr>
              <a:defRPr sz="1600" baseline="0"/>
            </a:lvl1pPr>
          </a:lstStyle>
          <a:p>
            <a:r>
              <a:rPr lang="es-ES_tradnl" dirty="0"/>
              <a:t>Inserte imagen, recuerde que debe ser de alta calidad, se recomienda no distorsionar, no debe tener marca de agua, si la imagen es tomada de internet se debe indicar la respectiva fuente de donde se </a:t>
            </a:r>
            <a:r>
              <a:rPr lang="es-ES_tradnl" dirty="0" err="1"/>
              <a:t>tom</a:t>
            </a:r>
            <a:r>
              <a:rPr lang="es-ES" dirty="0" err="1"/>
              <a:t>ó</a:t>
            </a:r>
            <a:endParaRPr lang="es-ES_tradnl" dirty="0"/>
          </a:p>
        </p:txBody>
      </p:sp>
      <p:sp>
        <p:nvSpPr>
          <p:cNvPr id="4" name="Marcador de contenido 3"/>
          <p:cNvSpPr>
            <a:spLocks noGrp="1"/>
          </p:cNvSpPr>
          <p:nvPr>
            <p:ph sz="quarter" idx="13" hasCustomPrompt="1"/>
          </p:nvPr>
        </p:nvSpPr>
        <p:spPr>
          <a:xfrm>
            <a:off x="352425" y="4810125"/>
            <a:ext cx="3140075" cy="280988"/>
          </a:xfrm>
          <a:prstGeom prst="rect">
            <a:avLst/>
          </a:prstGeom>
        </p:spPr>
        <p:txBody>
          <a:bodyPr/>
          <a:lstStyle>
            <a:lvl1pPr algn="r">
              <a:defRPr sz="900" i="1" baseline="0">
                <a:solidFill>
                  <a:schemeClr val="bg1">
                    <a:lumMod val="50000"/>
                  </a:schemeClr>
                </a:solidFill>
              </a:defRPr>
            </a:lvl1pPr>
            <a:lvl2pPr>
              <a:defRPr sz="1000"/>
            </a:lvl2pPr>
            <a:lvl3pPr>
              <a:defRPr sz="1000"/>
            </a:lvl3pPr>
            <a:lvl4pPr>
              <a:defRPr sz="1000"/>
            </a:lvl4pPr>
            <a:lvl5pPr>
              <a:defRPr sz="1000"/>
            </a:lvl5pPr>
          </a:lstStyle>
          <a:p>
            <a:pPr lvl="0"/>
            <a:r>
              <a:rPr lang="es-ES_tradnl" dirty="0"/>
              <a:t>Fuente de la imagen, cuando se requiera</a:t>
            </a:r>
          </a:p>
        </p:txBody>
      </p:sp>
      <p:sp>
        <p:nvSpPr>
          <p:cNvPr id="16" name="Título 2"/>
          <p:cNvSpPr>
            <a:spLocks noGrp="1"/>
          </p:cNvSpPr>
          <p:nvPr>
            <p:ph type="title"/>
          </p:nvPr>
        </p:nvSpPr>
        <p:spPr>
          <a:xfrm>
            <a:off x="5279666" y="195086"/>
            <a:ext cx="3235684" cy="472824"/>
          </a:xfrm>
          <a:prstGeom prst="rect">
            <a:avLst/>
          </a:prstGeom>
        </p:spPr>
        <p:txBody>
          <a:bodyPr/>
          <a:lstStyle>
            <a:lvl1pPr>
              <a:defRPr sz="2400" b="1">
                <a:solidFill>
                  <a:schemeClr val="bg1"/>
                </a:solidFill>
                <a:latin typeface="Trebuchet MS" charset="0"/>
                <a:ea typeface="Trebuchet MS" charset="0"/>
                <a:cs typeface="Trebuchet MS" charset="0"/>
              </a:defRPr>
            </a:lvl1pPr>
          </a:lstStyle>
          <a:p>
            <a:r>
              <a:rPr lang="es-ES" dirty="0"/>
              <a:t>Clic para editar título</a:t>
            </a:r>
            <a:endParaRPr lang="es-ES_tradnl" dirty="0"/>
          </a:p>
        </p:txBody>
      </p:sp>
    </p:spTree>
    <p:extLst>
      <p:ext uri="{BB962C8B-B14F-4D97-AF65-F5344CB8AC3E}">
        <p14:creationId xmlns:p14="http://schemas.microsoft.com/office/powerpoint/2010/main" val="31421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nes-descripción">
    <p:spTree>
      <p:nvGrpSpPr>
        <p:cNvPr id="1" name=""/>
        <p:cNvGrpSpPr/>
        <p:nvPr/>
      </p:nvGrpSpPr>
      <p:grpSpPr>
        <a:xfrm>
          <a:off x="0" y="0"/>
          <a:ext cx="0" cy="0"/>
          <a:chOff x="0" y="0"/>
          <a:chExt cx="0" cy="0"/>
        </a:xfrm>
      </p:grpSpPr>
      <p:pic>
        <p:nvPicPr>
          <p:cNvPr id="15" name="Imagen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999744"/>
          </a:xfrm>
          <a:prstGeom prst="rect">
            <a:avLst/>
          </a:prstGeom>
        </p:spPr>
      </p:pic>
      <p:pic>
        <p:nvPicPr>
          <p:cNvPr id="10" name="Imagen 9"/>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2 Marcador de posición de imagen"/>
          <p:cNvSpPr>
            <a:spLocks noGrp="1"/>
          </p:cNvSpPr>
          <p:nvPr>
            <p:ph type="pic" idx="1" hasCustomPrompt="1"/>
          </p:nvPr>
        </p:nvSpPr>
        <p:spPr>
          <a:xfrm>
            <a:off x="395022" y="1596876"/>
            <a:ext cx="3103828" cy="850900"/>
          </a:xfrm>
          <a:prstGeom prst="rect">
            <a:avLst/>
          </a:prstGeom>
        </p:spPr>
        <p:txBody>
          <a:bodyPr rtlCol="0">
            <a:noAutofit/>
          </a:bodyPr>
          <a:lstStyle>
            <a:lvl1pPr marL="0" indent="0">
              <a:buNone/>
              <a:defRPr sz="1000">
                <a:latin typeface="Trebuchet MS" panose="020B06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err="1"/>
              <a:t>Inserte</a:t>
            </a:r>
            <a:r>
              <a:rPr lang="en-US" noProof="0" dirty="0"/>
              <a:t> </a:t>
            </a:r>
            <a:r>
              <a:rPr lang="en-US" noProof="0" dirty="0" err="1"/>
              <a:t>imagen</a:t>
            </a:r>
            <a:r>
              <a:rPr lang="en-US" noProof="0" dirty="0"/>
              <a:t> o gr</a:t>
            </a:r>
            <a:r>
              <a:rPr lang="es-ES" noProof="0" dirty="0" err="1"/>
              <a:t>áfico</a:t>
            </a:r>
            <a:r>
              <a:rPr lang="es-ES" noProof="0" dirty="0"/>
              <a:t> de apoyo </a:t>
            </a:r>
            <a:endParaRPr lang="es-CO" noProof="0" dirty="0"/>
          </a:p>
        </p:txBody>
      </p:sp>
      <p:sp>
        <p:nvSpPr>
          <p:cNvPr id="12" name="Marcador de texto 17"/>
          <p:cNvSpPr>
            <a:spLocks noGrp="1"/>
          </p:cNvSpPr>
          <p:nvPr>
            <p:ph type="body" sz="quarter" idx="13" hasCustomPrompt="1"/>
          </p:nvPr>
        </p:nvSpPr>
        <p:spPr>
          <a:xfrm>
            <a:off x="3635375" y="1590675"/>
            <a:ext cx="5137150" cy="767913"/>
          </a:xfrm>
          <a:prstGeom prst="rect">
            <a:avLst/>
          </a:prstGeom>
        </p:spPr>
        <p:txBody>
          <a:bodyPr>
            <a:normAutofit/>
          </a:bodyPr>
          <a:lstStyle>
            <a:lvl1pPr marL="0" indent="0">
              <a:buFontTx/>
              <a:buNone/>
              <a:defRPr sz="2400" b="1" baseline="0"/>
            </a:lvl1pPr>
            <a:lvl2pPr marL="742950" indent="-285750">
              <a:buFont typeface="Arial"/>
              <a:buChar char="•"/>
              <a:defRPr sz="1800"/>
            </a:lvl2pPr>
            <a:lvl3pPr marL="1143000" indent="-228600">
              <a:buSzPct val="80000"/>
              <a:buFont typeface="Courier New"/>
              <a:buChar char="o"/>
              <a:defRPr sz="2000"/>
            </a:lvl3pPr>
            <a:lvl4pPr marL="1600200" indent="-228600">
              <a:buSzPct val="80000"/>
              <a:buFont typeface="Courier New"/>
              <a:buChar char="o"/>
              <a:defRPr sz="1800"/>
            </a:lvl4pPr>
            <a:lvl5pPr>
              <a:defRPr sz="1800"/>
            </a:lvl5pPr>
          </a:lstStyle>
          <a:p>
            <a:pPr lvl="0"/>
            <a:r>
              <a:rPr lang="en-US" dirty="0" err="1"/>
              <a:t>Inserte</a:t>
            </a:r>
            <a:r>
              <a:rPr lang="en-US" dirty="0"/>
              <a:t> </a:t>
            </a:r>
            <a:r>
              <a:rPr lang="en-US" dirty="0" err="1"/>
              <a:t>información</a:t>
            </a:r>
            <a:r>
              <a:rPr lang="en-US" dirty="0"/>
              <a:t> </a:t>
            </a:r>
          </a:p>
        </p:txBody>
      </p:sp>
      <p:sp>
        <p:nvSpPr>
          <p:cNvPr id="14" name="Marcador de contenido 2"/>
          <p:cNvSpPr>
            <a:spLocks noGrp="1"/>
          </p:cNvSpPr>
          <p:nvPr>
            <p:ph sz="quarter" idx="15" hasCustomPrompt="1"/>
          </p:nvPr>
        </p:nvSpPr>
        <p:spPr>
          <a:xfrm>
            <a:off x="3635375" y="2488758"/>
            <a:ext cx="5137150" cy="2511868"/>
          </a:xfrm>
          <a:prstGeom prst="rect">
            <a:avLst/>
          </a:prstGeom>
        </p:spPr>
        <p:txBody>
          <a:bodyPr/>
          <a:lstStyle>
            <a:lvl1pPr>
              <a:buClr>
                <a:srgbClr val="E4032B"/>
              </a:buClr>
              <a:defRPr sz="1800">
                <a:solidFill>
                  <a:schemeClr val="tx1">
                    <a:lumMod val="85000"/>
                    <a:lumOff val="15000"/>
                  </a:schemeClr>
                </a:solidFill>
              </a:defRPr>
            </a:lvl1pPr>
            <a:lvl2pPr>
              <a:buClr>
                <a:srgbClr val="E4032B"/>
              </a:buClr>
              <a:defRPr sz="1800">
                <a:solidFill>
                  <a:schemeClr val="tx1">
                    <a:lumMod val="85000"/>
                    <a:lumOff val="15000"/>
                  </a:schemeClr>
                </a:solidFill>
              </a:defRPr>
            </a:lvl2pPr>
            <a:lvl3pPr>
              <a:buClr>
                <a:srgbClr val="E4032B"/>
              </a:buClr>
              <a:defRPr sz="1800">
                <a:solidFill>
                  <a:schemeClr val="tx1">
                    <a:lumMod val="85000"/>
                    <a:lumOff val="15000"/>
                  </a:schemeClr>
                </a:solidFill>
              </a:defRPr>
            </a:lvl3pPr>
            <a:lvl4pPr>
              <a:buClr>
                <a:srgbClr val="E4032B"/>
              </a:buClr>
              <a:defRPr sz="1800">
                <a:solidFill>
                  <a:schemeClr val="tx1">
                    <a:lumMod val="85000"/>
                    <a:lumOff val="15000"/>
                  </a:schemeClr>
                </a:solidFill>
              </a:defRPr>
            </a:lvl4pPr>
            <a:lvl5pPr>
              <a:buClr>
                <a:srgbClr val="E4032B"/>
              </a:buClr>
              <a:defRPr sz="1600"/>
            </a:lvl5pPr>
          </a:lstStyle>
          <a:p>
            <a:pPr lvl="0"/>
            <a:r>
              <a:rPr lang="es-ES" dirty="0"/>
              <a:t>Ingrese aquí descripción del producto</a:t>
            </a:r>
          </a:p>
          <a:p>
            <a:pPr lvl="1"/>
            <a:r>
              <a:rPr lang="es-ES" dirty="0" err="1"/>
              <a:t>Item</a:t>
            </a:r>
            <a:r>
              <a:rPr lang="es-ES" dirty="0"/>
              <a:t> 1</a:t>
            </a:r>
          </a:p>
          <a:p>
            <a:pPr lvl="2"/>
            <a:r>
              <a:rPr lang="es-ES" dirty="0" err="1"/>
              <a:t>Item</a:t>
            </a:r>
            <a:r>
              <a:rPr lang="es-ES" dirty="0"/>
              <a:t> 1.1</a:t>
            </a:r>
          </a:p>
          <a:p>
            <a:pPr lvl="3"/>
            <a:r>
              <a:rPr lang="es-ES" dirty="0" err="1"/>
              <a:t>Item</a:t>
            </a:r>
            <a:r>
              <a:rPr lang="es-ES" dirty="0"/>
              <a:t> 1.1.1</a:t>
            </a:r>
          </a:p>
        </p:txBody>
      </p:sp>
      <p:sp>
        <p:nvSpPr>
          <p:cNvPr id="13" name="Título 2"/>
          <p:cNvSpPr txBox="1">
            <a:spLocks/>
          </p:cNvSpPr>
          <p:nvPr userDrawn="1"/>
        </p:nvSpPr>
        <p:spPr>
          <a:xfrm>
            <a:off x="5279666" y="195086"/>
            <a:ext cx="3235684" cy="472824"/>
          </a:xfrm>
          <a:prstGeom prst="rect">
            <a:avLst/>
          </a:prstGeom>
        </p:spPr>
        <p:txBody>
          <a:bodyPr/>
          <a:lstStyle>
            <a:lvl1pPr algn="ctr" defTabSz="457200" rtl="0" eaLnBrk="1" latinLnBrk="0" hangingPunct="1">
              <a:spcBef>
                <a:spcPct val="0"/>
              </a:spcBef>
              <a:buNone/>
              <a:defRPr sz="2400" kern="1200">
                <a:solidFill>
                  <a:schemeClr val="bg1"/>
                </a:solidFill>
                <a:latin typeface="Trebuchet MS" charset="0"/>
                <a:ea typeface="Trebuchet MS" charset="0"/>
                <a:cs typeface="Trebuchet MS" charset="0"/>
              </a:defRPr>
            </a:lvl1pPr>
          </a:lstStyle>
          <a:p>
            <a:r>
              <a:rPr lang="es-ES" b="1" dirty="0"/>
              <a:t>Clic para editar título</a:t>
            </a:r>
            <a:endParaRPr lang="es-ES_tradnl" b="1" dirty="0"/>
          </a:p>
        </p:txBody>
      </p:sp>
      <p:sp>
        <p:nvSpPr>
          <p:cNvPr id="11" name="Marcador de contenido 3"/>
          <p:cNvSpPr>
            <a:spLocks noGrp="1"/>
          </p:cNvSpPr>
          <p:nvPr>
            <p:ph sz="quarter" idx="16" hasCustomPrompt="1"/>
          </p:nvPr>
        </p:nvSpPr>
        <p:spPr>
          <a:xfrm>
            <a:off x="395022" y="2447775"/>
            <a:ext cx="3097477" cy="207961"/>
          </a:xfrm>
          <a:prstGeom prst="rect">
            <a:avLst/>
          </a:prstGeom>
        </p:spPr>
        <p:txBody>
          <a:bodyPr/>
          <a:lstStyle>
            <a:lvl1pPr algn="r">
              <a:defRPr sz="900" i="1" baseline="0">
                <a:solidFill>
                  <a:schemeClr val="bg1">
                    <a:lumMod val="50000"/>
                  </a:schemeClr>
                </a:solidFill>
              </a:defRPr>
            </a:lvl1pPr>
            <a:lvl2pPr>
              <a:defRPr sz="1000"/>
            </a:lvl2pPr>
            <a:lvl3pPr>
              <a:defRPr sz="1000"/>
            </a:lvl3pPr>
            <a:lvl4pPr>
              <a:defRPr sz="1000"/>
            </a:lvl4pPr>
            <a:lvl5pPr>
              <a:defRPr sz="1000"/>
            </a:lvl5pPr>
          </a:lstStyle>
          <a:p>
            <a:pPr lvl="0"/>
            <a:r>
              <a:rPr lang="es-ES_tradnl" dirty="0"/>
              <a:t>Fuente de la imagen, cuando se requiera</a:t>
            </a:r>
          </a:p>
        </p:txBody>
      </p:sp>
      <p:sp>
        <p:nvSpPr>
          <p:cNvPr id="16" name="2 Marcador de posición de imagen"/>
          <p:cNvSpPr>
            <a:spLocks noGrp="1"/>
          </p:cNvSpPr>
          <p:nvPr>
            <p:ph type="pic" idx="17" hasCustomPrompt="1"/>
          </p:nvPr>
        </p:nvSpPr>
        <p:spPr>
          <a:xfrm>
            <a:off x="395022" y="2774213"/>
            <a:ext cx="3103828" cy="850900"/>
          </a:xfrm>
          <a:prstGeom prst="rect">
            <a:avLst/>
          </a:prstGeom>
        </p:spPr>
        <p:txBody>
          <a:bodyPr rtlCol="0">
            <a:noAutofit/>
          </a:bodyPr>
          <a:lstStyle>
            <a:lvl1pPr marL="0" indent="0">
              <a:buNone/>
              <a:defRPr sz="1000">
                <a:latin typeface="Trebuchet MS" panose="020B06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err="1"/>
              <a:t>Inserte</a:t>
            </a:r>
            <a:r>
              <a:rPr lang="en-US" noProof="0" dirty="0"/>
              <a:t> </a:t>
            </a:r>
            <a:r>
              <a:rPr lang="en-US" noProof="0" dirty="0" err="1"/>
              <a:t>imagen</a:t>
            </a:r>
            <a:r>
              <a:rPr lang="en-US" noProof="0" dirty="0"/>
              <a:t> o gr</a:t>
            </a:r>
            <a:r>
              <a:rPr lang="es-ES" noProof="0" dirty="0" err="1"/>
              <a:t>áfico</a:t>
            </a:r>
            <a:r>
              <a:rPr lang="es-ES" noProof="0" dirty="0"/>
              <a:t> de apoyo </a:t>
            </a:r>
            <a:endParaRPr lang="es-CO" noProof="0" dirty="0"/>
          </a:p>
        </p:txBody>
      </p:sp>
      <p:sp>
        <p:nvSpPr>
          <p:cNvPr id="21" name="2 Marcador de posición de imagen"/>
          <p:cNvSpPr>
            <a:spLocks noGrp="1"/>
          </p:cNvSpPr>
          <p:nvPr>
            <p:ph type="pic" idx="19" hasCustomPrompt="1"/>
          </p:nvPr>
        </p:nvSpPr>
        <p:spPr>
          <a:xfrm>
            <a:off x="388671" y="3951550"/>
            <a:ext cx="3103828" cy="850900"/>
          </a:xfrm>
          <a:prstGeom prst="rect">
            <a:avLst/>
          </a:prstGeom>
        </p:spPr>
        <p:txBody>
          <a:bodyPr rtlCol="0">
            <a:noAutofit/>
          </a:bodyPr>
          <a:lstStyle>
            <a:lvl1pPr marL="0" indent="0">
              <a:buNone/>
              <a:defRPr sz="1000">
                <a:latin typeface="Trebuchet MS" panose="020B06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err="1"/>
              <a:t>Inserte</a:t>
            </a:r>
            <a:r>
              <a:rPr lang="en-US" noProof="0" dirty="0"/>
              <a:t> </a:t>
            </a:r>
            <a:r>
              <a:rPr lang="en-US" noProof="0" dirty="0" err="1"/>
              <a:t>imagen</a:t>
            </a:r>
            <a:r>
              <a:rPr lang="en-US" noProof="0" dirty="0"/>
              <a:t> o gr</a:t>
            </a:r>
            <a:r>
              <a:rPr lang="es-ES" noProof="0" dirty="0" err="1"/>
              <a:t>áfico</a:t>
            </a:r>
            <a:r>
              <a:rPr lang="es-ES" noProof="0" dirty="0"/>
              <a:t> de apoyo </a:t>
            </a:r>
            <a:endParaRPr lang="es-CO" noProof="0" dirty="0"/>
          </a:p>
        </p:txBody>
      </p:sp>
    </p:spTree>
    <p:extLst>
      <p:ext uri="{BB962C8B-B14F-4D97-AF65-F5344CB8AC3E}">
        <p14:creationId xmlns:p14="http://schemas.microsoft.com/office/powerpoint/2010/main" val="102783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s-texto">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10"/>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Marcador de texto 17"/>
          <p:cNvSpPr>
            <a:spLocks noGrp="1"/>
          </p:cNvSpPr>
          <p:nvPr>
            <p:ph type="body" sz="quarter" idx="10" hasCustomPrompt="1"/>
          </p:nvPr>
        </p:nvSpPr>
        <p:spPr>
          <a:xfrm>
            <a:off x="3635375" y="1590675"/>
            <a:ext cx="5137150" cy="767913"/>
          </a:xfrm>
          <a:prstGeom prst="rect">
            <a:avLst/>
          </a:prstGeom>
        </p:spPr>
        <p:txBody>
          <a:bodyPr>
            <a:normAutofit/>
          </a:bodyPr>
          <a:lstStyle>
            <a:lvl1pPr marL="0" indent="0">
              <a:buFontTx/>
              <a:buNone/>
              <a:defRPr sz="2400" b="1" baseline="0"/>
            </a:lvl1pPr>
            <a:lvl2pPr marL="742950" indent="-285750">
              <a:buFont typeface="Arial"/>
              <a:buChar char="•"/>
              <a:defRPr sz="1800"/>
            </a:lvl2pPr>
            <a:lvl3pPr marL="1143000" indent="-228600">
              <a:buSzPct val="80000"/>
              <a:buFont typeface="Courier New"/>
              <a:buChar char="o"/>
              <a:defRPr sz="2000"/>
            </a:lvl3pPr>
            <a:lvl4pPr marL="1600200" indent="-228600">
              <a:buSzPct val="80000"/>
              <a:buFont typeface="Courier New"/>
              <a:buChar char="o"/>
              <a:defRPr sz="1800"/>
            </a:lvl4pPr>
            <a:lvl5pPr>
              <a:defRPr sz="1800"/>
            </a:lvl5pPr>
          </a:lstStyle>
          <a:p>
            <a:pPr lvl="0"/>
            <a:r>
              <a:rPr lang="en-US" dirty="0" err="1"/>
              <a:t>Inserte</a:t>
            </a:r>
            <a:r>
              <a:rPr lang="en-US" dirty="0"/>
              <a:t> </a:t>
            </a:r>
            <a:r>
              <a:rPr lang="en-US" dirty="0" err="1"/>
              <a:t>texto</a:t>
            </a:r>
            <a:endParaRPr lang="en-US" dirty="0"/>
          </a:p>
        </p:txBody>
      </p:sp>
      <p:sp>
        <p:nvSpPr>
          <p:cNvPr id="14" name="Marcador de gráfico 13"/>
          <p:cNvSpPr>
            <a:spLocks noGrp="1"/>
          </p:cNvSpPr>
          <p:nvPr>
            <p:ph type="chart" sz="quarter" idx="11" hasCustomPrompt="1"/>
          </p:nvPr>
        </p:nvSpPr>
        <p:spPr>
          <a:xfrm>
            <a:off x="388938" y="1590675"/>
            <a:ext cx="3109912" cy="3409950"/>
          </a:xfrm>
          <a:prstGeom prst="rect">
            <a:avLst/>
          </a:prstGeom>
        </p:spPr>
        <p:txBody>
          <a:bodyPr/>
          <a:lstStyle>
            <a:lvl1pPr>
              <a:defRPr sz="2000"/>
            </a:lvl1pPr>
          </a:lstStyle>
          <a:p>
            <a:r>
              <a:rPr lang="es-ES_tradnl" dirty="0"/>
              <a:t>Inserte gr</a:t>
            </a:r>
            <a:r>
              <a:rPr lang="es-ES" dirty="0" err="1"/>
              <a:t>áfico</a:t>
            </a:r>
            <a:r>
              <a:rPr lang="es-ES" dirty="0"/>
              <a:t> usando los colores corporativos </a:t>
            </a:r>
            <a:r>
              <a:rPr lang="es-ES" dirty="0" err="1"/>
              <a:t>Heinsohn</a:t>
            </a:r>
            <a:endParaRPr lang="es-ES_tradnl" dirty="0"/>
          </a:p>
        </p:txBody>
      </p:sp>
      <p:sp>
        <p:nvSpPr>
          <p:cNvPr id="16" name="Marcador de contenido 2"/>
          <p:cNvSpPr>
            <a:spLocks noGrp="1"/>
          </p:cNvSpPr>
          <p:nvPr>
            <p:ph sz="quarter" idx="12" hasCustomPrompt="1"/>
          </p:nvPr>
        </p:nvSpPr>
        <p:spPr>
          <a:xfrm>
            <a:off x="3635375" y="2488758"/>
            <a:ext cx="5137150" cy="2511868"/>
          </a:xfrm>
          <a:prstGeom prst="rect">
            <a:avLst/>
          </a:prstGeom>
        </p:spPr>
        <p:txBody>
          <a:bodyPr/>
          <a:lstStyle>
            <a:lvl1pPr>
              <a:buClr>
                <a:srgbClr val="E4032B"/>
              </a:buClr>
              <a:defRPr sz="2400">
                <a:solidFill>
                  <a:schemeClr val="tx1">
                    <a:lumMod val="85000"/>
                    <a:lumOff val="15000"/>
                  </a:schemeClr>
                </a:solidFill>
              </a:defRPr>
            </a:lvl1pPr>
            <a:lvl2pPr>
              <a:buClr>
                <a:srgbClr val="E4032B"/>
              </a:buClr>
              <a:defRPr sz="2000">
                <a:solidFill>
                  <a:schemeClr val="tx1">
                    <a:lumMod val="85000"/>
                    <a:lumOff val="15000"/>
                  </a:schemeClr>
                </a:solidFill>
              </a:defRPr>
            </a:lvl2pPr>
            <a:lvl3pPr>
              <a:buClr>
                <a:srgbClr val="E4032B"/>
              </a:buClr>
              <a:defRPr sz="1800">
                <a:solidFill>
                  <a:schemeClr val="tx1">
                    <a:lumMod val="85000"/>
                    <a:lumOff val="15000"/>
                  </a:schemeClr>
                </a:solidFill>
              </a:defRPr>
            </a:lvl3pPr>
            <a:lvl4pPr>
              <a:buClr>
                <a:srgbClr val="E4032B"/>
              </a:buClr>
              <a:defRPr sz="1600">
                <a:solidFill>
                  <a:schemeClr val="tx1">
                    <a:lumMod val="85000"/>
                    <a:lumOff val="15000"/>
                  </a:schemeClr>
                </a:solidFill>
              </a:defRPr>
            </a:lvl4pPr>
            <a:lvl5pPr>
              <a:buClr>
                <a:srgbClr val="E4032B"/>
              </a:buClr>
              <a:defRPr sz="1600"/>
            </a:lvl5pPr>
          </a:lstStyle>
          <a:p>
            <a:pPr lvl="0"/>
            <a:r>
              <a:rPr lang="es-ES" dirty="0"/>
              <a:t>Ingrese aquí descripción del producto</a:t>
            </a:r>
          </a:p>
          <a:p>
            <a:pPr lvl="1"/>
            <a:r>
              <a:rPr lang="es-ES" dirty="0" err="1"/>
              <a:t>Item</a:t>
            </a:r>
            <a:r>
              <a:rPr lang="es-ES" dirty="0"/>
              <a:t> 1</a:t>
            </a:r>
          </a:p>
          <a:p>
            <a:pPr lvl="2"/>
            <a:r>
              <a:rPr lang="es-ES" dirty="0" err="1"/>
              <a:t>Item</a:t>
            </a:r>
            <a:r>
              <a:rPr lang="es-ES" dirty="0"/>
              <a:t> 1.1</a:t>
            </a:r>
          </a:p>
          <a:p>
            <a:pPr lvl="3"/>
            <a:r>
              <a:rPr lang="es-ES" dirty="0" err="1"/>
              <a:t>Item</a:t>
            </a:r>
            <a:r>
              <a:rPr lang="es-ES" dirty="0"/>
              <a:t> 1.1.1</a:t>
            </a:r>
          </a:p>
        </p:txBody>
      </p:sp>
      <p:pic>
        <p:nvPicPr>
          <p:cNvPr id="15" name="Imagen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999744"/>
          </a:xfrm>
          <a:prstGeom prst="rect">
            <a:avLst/>
          </a:prstGeom>
        </p:spPr>
      </p:pic>
      <p:sp>
        <p:nvSpPr>
          <p:cNvPr id="17" name="Título 2"/>
          <p:cNvSpPr>
            <a:spLocks noGrp="1"/>
          </p:cNvSpPr>
          <p:nvPr>
            <p:ph type="title"/>
          </p:nvPr>
        </p:nvSpPr>
        <p:spPr>
          <a:xfrm>
            <a:off x="5279666" y="195086"/>
            <a:ext cx="3235684" cy="472824"/>
          </a:xfrm>
          <a:prstGeom prst="rect">
            <a:avLst/>
          </a:prstGeom>
        </p:spPr>
        <p:txBody>
          <a:bodyPr/>
          <a:lstStyle>
            <a:lvl1pPr>
              <a:defRPr sz="2400" b="1">
                <a:solidFill>
                  <a:schemeClr val="bg1"/>
                </a:solidFill>
                <a:latin typeface="Trebuchet MS" charset="0"/>
                <a:ea typeface="Trebuchet MS" charset="0"/>
                <a:cs typeface="Trebuchet MS" charset="0"/>
              </a:defRPr>
            </a:lvl1pPr>
          </a:lstStyle>
          <a:p>
            <a:r>
              <a:rPr lang="es-ES" dirty="0"/>
              <a:t>Clic para editar título</a:t>
            </a:r>
            <a:endParaRPr lang="es-ES_tradnl" dirty="0"/>
          </a:p>
        </p:txBody>
      </p:sp>
    </p:spTree>
    <p:extLst>
      <p:ext uri="{BB962C8B-B14F-4D97-AF65-F5344CB8AC3E}">
        <p14:creationId xmlns:p14="http://schemas.microsoft.com/office/powerpoint/2010/main" val="164610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tabla 2"/>
          <p:cNvSpPr>
            <a:spLocks noGrp="1"/>
          </p:cNvSpPr>
          <p:nvPr>
            <p:ph type="tbl" sz="quarter" idx="10" hasCustomPrompt="1"/>
          </p:nvPr>
        </p:nvSpPr>
        <p:spPr>
          <a:xfrm>
            <a:off x="409651" y="1558925"/>
            <a:ext cx="8277149" cy="3509963"/>
          </a:xfrm>
          <a:prstGeom prst="rect">
            <a:avLst/>
          </a:prstGeom>
        </p:spPr>
        <p:txBody>
          <a:bodyPr/>
          <a:lstStyle>
            <a:lvl1pPr>
              <a:defRPr sz="2400" baseline="0"/>
            </a:lvl1pPr>
          </a:lstStyle>
          <a:p>
            <a:r>
              <a:rPr lang="es-ES_tradnl" dirty="0"/>
              <a:t>Ingrese tabla usando colores corporativos </a:t>
            </a:r>
            <a:r>
              <a:rPr lang="es-ES_tradnl" dirty="0" err="1"/>
              <a:t>Heinsohn</a:t>
            </a:r>
            <a:endParaRPr lang="es-ES_tradnl" dirty="0"/>
          </a:p>
        </p:txBody>
      </p:sp>
      <p:pic>
        <p:nvPicPr>
          <p:cNvPr id="13" name="Imagen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999744"/>
          </a:xfrm>
          <a:prstGeom prst="rect">
            <a:avLst/>
          </a:prstGeom>
        </p:spPr>
      </p:pic>
      <p:sp>
        <p:nvSpPr>
          <p:cNvPr id="14" name="Título 7"/>
          <p:cNvSpPr>
            <a:spLocks noGrp="1"/>
          </p:cNvSpPr>
          <p:nvPr>
            <p:ph type="title" hasCustomPrompt="1"/>
          </p:nvPr>
        </p:nvSpPr>
        <p:spPr>
          <a:xfrm>
            <a:off x="3546282" y="195087"/>
            <a:ext cx="4969068" cy="401087"/>
          </a:xfrm>
          <a:prstGeom prst="rect">
            <a:avLst/>
          </a:prstGeom>
        </p:spPr>
        <p:txBody>
          <a:bodyPr/>
          <a:lstStyle>
            <a:lvl1pPr>
              <a:defRPr sz="2400" b="1">
                <a:solidFill>
                  <a:schemeClr val="bg1"/>
                </a:solidFill>
              </a:defRPr>
            </a:lvl1pPr>
          </a:lstStyle>
          <a:p>
            <a:r>
              <a:rPr lang="es-ES" dirty="0"/>
              <a:t>Clic para editar título de la tabla</a:t>
            </a:r>
            <a:endParaRPr lang="es-ES_tradnl" dirty="0"/>
          </a:p>
        </p:txBody>
      </p:sp>
    </p:spTree>
    <p:extLst>
      <p:ext uri="{BB962C8B-B14F-4D97-AF65-F5344CB8AC3E}">
        <p14:creationId xmlns:p14="http://schemas.microsoft.com/office/powerpoint/2010/main" val="207654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a-texto">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999744"/>
          </a:xfrm>
          <a:prstGeom prst="rect">
            <a:avLst/>
          </a:prstGeom>
        </p:spPr>
      </p:pic>
      <p:sp>
        <p:nvSpPr>
          <p:cNvPr id="11" name="Título 2"/>
          <p:cNvSpPr>
            <a:spLocks noGrp="1"/>
          </p:cNvSpPr>
          <p:nvPr>
            <p:ph type="title"/>
          </p:nvPr>
        </p:nvSpPr>
        <p:spPr>
          <a:xfrm>
            <a:off x="5279666" y="195086"/>
            <a:ext cx="3235684" cy="472824"/>
          </a:xfrm>
          <a:prstGeom prst="rect">
            <a:avLst/>
          </a:prstGeom>
        </p:spPr>
        <p:txBody>
          <a:bodyPr/>
          <a:lstStyle>
            <a:lvl1pPr>
              <a:defRPr sz="2400" b="1">
                <a:solidFill>
                  <a:schemeClr val="bg1"/>
                </a:solidFill>
                <a:latin typeface="Trebuchet MS" charset="0"/>
                <a:ea typeface="Trebuchet MS" charset="0"/>
                <a:cs typeface="Trebuchet MS" charset="0"/>
              </a:defRPr>
            </a:lvl1pPr>
          </a:lstStyle>
          <a:p>
            <a:r>
              <a:rPr lang="es-ES" dirty="0"/>
              <a:t>Clic para editar título</a:t>
            </a:r>
            <a:endParaRPr lang="es-ES_tradnl" dirty="0"/>
          </a:p>
        </p:txBody>
      </p:sp>
      <p:pic>
        <p:nvPicPr>
          <p:cNvPr id="5" name="Imagen 4"/>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tabla 2"/>
          <p:cNvSpPr>
            <a:spLocks noGrp="1"/>
          </p:cNvSpPr>
          <p:nvPr>
            <p:ph type="tbl" sz="quarter" idx="10" hasCustomPrompt="1"/>
          </p:nvPr>
        </p:nvSpPr>
        <p:spPr>
          <a:xfrm>
            <a:off x="409651" y="1558925"/>
            <a:ext cx="3518293" cy="3509963"/>
          </a:xfrm>
          <a:prstGeom prst="rect">
            <a:avLst/>
          </a:prstGeom>
        </p:spPr>
        <p:txBody>
          <a:bodyPr/>
          <a:lstStyle>
            <a:lvl1pPr>
              <a:defRPr sz="2400" baseline="0"/>
            </a:lvl1pPr>
          </a:lstStyle>
          <a:p>
            <a:r>
              <a:rPr lang="es-ES_tradnl" dirty="0"/>
              <a:t>Ingrese tabla usando colores corporativos </a:t>
            </a:r>
            <a:r>
              <a:rPr lang="es-ES_tradnl" dirty="0" err="1"/>
              <a:t>Heinsohn</a:t>
            </a:r>
            <a:endParaRPr lang="es-ES_tradnl" dirty="0"/>
          </a:p>
        </p:txBody>
      </p:sp>
      <p:sp>
        <p:nvSpPr>
          <p:cNvPr id="3" name="Marcador de contenido 2"/>
          <p:cNvSpPr>
            <a:spLocks noGrp="1"/>
          </p:cNvSpPr>
          <p:nvPr>
            <p:ph sz="quarter" idx="11"/>
          </p:nvPr>
        </p:nvSpPr>
        <p:spPr>
          <a:xfrm>
            <a:off x="4046538" y="1550988"/>
            <a:ext cx="4635500" cy="3522662"/>
          </a:xfrm>
          <a:prstGeom prst="rect">
            <a:avLst/>
          </a:prstGeom>
        </p:spPr>
        <p:txBody>
          <a:bodyPr/>
          <a:lstStyle>
            <a:lvl1pPr>
              <a:buClr>
                <a:srgbClr val="E4032B"/>
              </a:buClr>
              <a:defRPr sz="2000">
                <a:solidFill>
                  <a:schemeClr val="tx1">
                    <a:lumMod val="85000"/>
                    <a:lumOff val="15000"/>
                  </a:schemeClr>
                </a:solidFill>
              </a:defRPr>
            </a:lvl1pPr>
            <a:lvl2pPr>
              <a:buClr>
                <a:srgbClr val="E4032B"/>
              </a:buClr>
              <a:defRPr sz="1800">
                <a:solidFill>
                  <a:schemeClr val="tx1">
                    <a:lumMod val="85000"/>
                    <a:lumOff val="15000"/>
                  </a:schemeClr>
                </a:solidFill>
              </a:defRPr>
            </a:lvl2pPr>
            <a:lvl3pPr>
              <a:buClr>
                <a:srgbClr val="E4032B"/>
              </a:buClr>
              <a:defRPr sz="1600">
                <a:solidFill>
                  <a:schemeClr val="tx1">
                    <a:lumMod val="85000"/>
                    <a:lumOff val="15000"/>
                  </a:schemeClr>
                </a:solidFill>
              </a:defRPr>
            </a:lvl3pPr>
            <a:lvl4pPr>
              <a:buClr>
                <a:srgbClr val="E4032B"/>
              </a:buClr>
              <a:defRPr sz="1400">
                <a:solidFill>
                  <a:schemeClr val="tx1">
                    <a:lumMod val="85000"/>
                    <a:lumOff val="15000"/>
                  </a:schemeClr>
                </a:solidFill>
              </a:defRPr>
            </a:lvl4pPr>
            <a:lvl5pPr>
              <a:buClr>
                <a:srgbClr val="E4032B"/>
              </a:buClr>
              <a:defRPr sz="1400">
                <a:solidFill>
                  <a:schemeClr val="tx1">
                    <a:lumMod val="85000"/>
                    <a:lumOff val="1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S_tradnl" dirty="0"/>
          </a:p>
        </p:txBody>
      </p:sp>
    </p:spTree>
    <p:extLst>
      <p:ext uri="{BB962C8B-B14F-4D97-AF65-F5344CB8AC3E}">
        <p14:creationId xmlns:p14="http://schemas.microsoft.com/office/powerpoint/2010/main" val="85457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áfico- texto">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flipH="1">
            <a:off x="-2" y="1079798"/>
            <a:ext cx="9144001" cy="426214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SmartArt 3"/>
          <p:cNvSpPr>
            <a:spLocks noGrp="1"/>
          </p:cNvSpPr>
          <p:nvPr>
            <p:ph type="dgm" sz="quarter" idx="12" hasCustomPrompt="1"/>
          </p:nvPr>
        </p:nvSpPr>
        <p:spPr>
          <a:xfrm>
            <a:off x="388938" y="1590675"/>
            <a:ext cx="3109912" cy="3506788"/>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a:lvl1pPr>
          </a:lstStyle>
          <a:p>
            <a:r>
              <a:rPr lang="es-ES_tradnl" dirty="0"/>
              <a:t>Inserte gr</a:t>
            </a:r>
            <a:r>
              <a:rPr lang="es-ES" dirty="0" err="1"/>
              <a:t>áfico</a:t>
            </a:r>
            <a:r>
              <a:rPr lang="es-ES" dirty="0"/>
              <a:t> usando los colores corporativos </a:t>
            </a:r>
            <a:r>
              <a:rPr lang="es-ES" dirty="0" err="1"/>
              <a:t>Heinsohn</a:t>
            </a:r>
            <a:endParaRPr lang="es-ES_tradnl" dirty="0"/>
          </a:p>
          <a:p>
            <a:endParaRPr lang="es-ES_tradnl" dirty="0"/>
          </a:p>
        </p:txBody>
      </p:sp>
      <p:sp>
        <p:nvSpPr>
          <p:cNvPr id="6" name="Marcador de contenido 2"/>
          <p:cNvSpPr>
            <a:spLocks noGrp="1"/>
          </p:cNvSpPr>
          <p:nvPr>
            <p:ph sz="quarter" idx="10" hasCustomPrompt="1"/>
          </p:nvPr>
        </p:nvSpPr>
        <p:spPr>
          <a:xfrm>
            <a:off x="3689405" y="1590675"/>
            <a:ext cx="4876745" cy="3506788"/>
          </a:xfrm>
          <a:prstGeom prst="rect">
            <a:avLst/>
          </a:prstGeom>
        </p:spPr>
        <p:txBody>
          <a:bodyPr/>
          <a:lstStyle>
            <a:lvl1pPr>
              <a:buClr>
                <a:srgbClr val="E4032B"/>
              </a:buClr>
              <a:defRPr sz="2400">
                <a:solidFill>
                  <a:schemeClr val="tx1">
                    <a:lumMod val="85000"/>
                    <a:lumOff val="15000"/>
                  </a:schemeClr>
                </a:solidFill>
              </a:defRPr>
            </a:lvl1pPr>
            <a:lvl2pPr>
              <a:buClr>
                <a:srgbClr val="E4032B"/>
              </a:buClr>
              <a:defRPr sz="2000">
                <a:solidFill>
                  <a:schemeClr val="tx1">
                    <a:lumMod val="85000"/>
                    <a:lumOff val="15000"/>
                  </a:schemeClr>
                </a:solidFill>
              </a:defRPr>
            </a:lvl2pPr>
            <a:lvl3pPr>
              <a:buClr>
                <a:srgbClr val="E4032B"/>
              </a:buClr>
              <a:defRPr sz="1800">
                <a:solidFill>
                  <a:schemeClr val="tx1">
                    <a:lumMod val="85000"/>
                    <a:lumOff val="15000"/>
                  </a:schemeClr>
                </a:solidFill>
              </a:defRPr>
            </a:lvl3pPr>
            <a:lvl4pPr>
              <a:buClr>
                <a:srgbClr val="E4032B"/>
              </a:buClr>
              <a:defRPr sz="1600">
                <a:solidFill>
                  <a:schemeClr val="tx1">
                    <a:lumMod val="85000"/>
                    <a:lumOff val="15000"/>
                  </a:schemeClr>
                </a:solidFill>
              </a:defRPr>
            </a:lvl4pPr>
            <a:lvl5pPr>
              <a:buClr>
                <a:srgbClr val="E4032B"/>
              </a:buClr>
              <a:defRPr sz="1600"/>
            </a:lvl5pPr>
          </a:lstStyle>
          <a:p>
            <a:pPr lvl="0"/>
            <a:r>
              <a:rPr lang="es-ES" dirty="0"/>
              <a:t>Ingrese aquí descripción del producto</a:t>
            </a:r>
          </a:p>
          <a:p>
            <a:pPr lvl="1"/>
            <a:r>
              <a:rPr lang="es-ES" dirty="0" err="1"/>
              <a:t>Item</a:t>
            </a:r>
            <a:r>
              <a:rPr lang="es-ES" dirty="0"/>
              <a:t> 1</a:t>
            </a:r>
          </a:p>
          <a:p>
            <a:pPr lvl="2"/>
            <a:r>
              <a:rPr lang="es-ES" dirty="0" err="1"/>
              <a:t>Item</a:t>
            </a:r>
            <a:r>
              <a:rPr lang="es-ES" dirty="0"/>
              <a:t> 1.1</a:t>
            </a:r>
          </a:p>
          <a:p>
            <a:pPr lvl="3"/>
            <a:r>
              <a:rPr lang="es-ES" dirty="0" err="1"/>
              <a:t>Item</a:t>
            </a:r>
            <a:r>
              <a:rPr lang="es-ES" dirty="0"/>
              <a:t> 1.1.1</a:t>
            </a:r>
          </a:p>
        </p:txBody>
      </p:sp>
      <p:pic>
        <p:nvPicPr>
          <p:cNvPr id="8" name="Imagen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999744"/>
          </a:xfrm>
          <a:prstGeom prst="rect">
            <a:avLst/>
          </a:prstGeom>
        </p:spPr>
      </p:pic>
      <p:sp>
        <p:nvSpPr>
          <p:cNvPr id="9" name="Título 2"/>
          <p:cNvSpPr>
            <a:spLocks noGrp="1"/>
          </p:cNvSpPr>
          <p:nvPr>
            <p:ph type="title"/>
          </p:nvPr>
        </p:nvSpPr>
        <p:spPr>
          <a:xfrm>
            <a:off x="5279666" y="195086"/>
            <a:ext cx="3235684" cy="472824"/>
          </a:xfrm>
          <a:prstGeom prst="rect">
            <a:avLst/>
          </a:prstGeom>
        </p:spPr>
        <p:txBody>
          <a:bodyPr/>
          <a:lstStyle>
            <a:lvl1pPr>
              <a:defRPr sz="2400" b="1">
                <a:solidFill>
                  <a:schemeClr val="bg1"/>
                </a:solidFill>
                <a:latin typeface="Trebuchet MS" charset="0"/>
                <a:ea typeface="Trebuchet MS" charset="0"/>
                <a:cs typeface="Trebuchet MS" charset="0"/>
              </a:defRPr>
            </a:lvl1pPr>
          </a:lstStyle>
          <a:p>
            <a:r>
              <a:rPr lang="es-ES" dirty="0"/>
              <a:t>Clic para editar título</a:t>
            </a:r>
            <a:endParaRPr lang="es-ES_tradnl" dirty="0"/>
          </a:p>
        </p:txBody>
      </p:sp>
    </p:spTree>
    <p:extLst>
      <p:ext uri="{BB962C8B-B14F-4D97-AF65-F5344CB8AC3E}">
        <p14:creationId xmlns:p14="http://schemas.microsoft.com/office/powerpoint/2010/main" val="10361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55281"/>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0" r:id="rId3"/>
    <p:sldLayoutId id="2147483676" r:id="rId4"/>
    <p:sldLayoutId id="2147483665" r:id="rId5"/>
    <p:sldLayoutId id="2147483666" r:id="rId6"/>
    <p:sldLayoutId id="2147483667" r:id="rId7"/>
    <p:sldLayoutId id="2147483668" r:id="rId8"/>
    <p:sldLayoutId id="2147483675" r:id="rId9"/>
    <p:sldLayoutId id="2147483677" r:id="rId10"/>
    <p:sldLayoutId id="2147483655" r:id="rId11"/>
    <p:sldLayoutId id="214748367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ndex.php?title=Implementaci%C3%B3n_de_interfaz_Java&amp;action=edit&amp;redlink=1" TargetMode="External"/><Relationship Id="rId2" Type="http://schemas.openxmlformats.org/officeDocument/2006/relationships/hyperlink" Target="https://es.wikipedia.org/wiki/Interfaz_(Java)" TargetMode="External"/><Relationship Id="rId1" Type="http://schemas.openxmlformats.org/officeDocument/2006/relationships/slideLayout" Target="../slideLayouts/slideLayout2.xml"/><Relationship Id="rId4" Type="http://schemas.openxmlformats.org/officeDocument/2006/relationships/hyperlink" Target="https://es.wikipedia.org/wiki/UR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761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1E0E-5A60-4744-B4FF-CC89C2D2ABF5}"/>
              </a:ext>
            </a:extLst>
          </p:cNvPr>
          <p:cNvSpPr>
            <a:spLocks noGrp="1"/>
          </p:cNvSpPr>
          <p:nvPr>
            <p:ph type="title"/>
          </p:nvPr>
        </p:nvSpPr>
        <p:spPr/>
        <p:txBody>
          <a:bodyPr/>
          <a:lstStyle/>
          <a:p>
            <a:r>
              <a:rPr lang="es-CO" dirty="0"/>
              <a:t>Instrucciones SQL</a:t>
            </a:r>
          </a:p>
        </p:txBody>
      </p:sp>
      <p:sp>
        <p:nvSpPr>
          <p:cNvPr id="3" name="Marcador de texto 2">
            <a:extLst>
              <a:ext uri="{FF2B5EF4-FFF2-40B4-BE49-F238E27FC236}">
                <a16:creationId xmlns:a16="http://schemas.microsoft.com/office/drawing/2014/main" id="{13445B99-2E26-4FC2-B8C6-833C6DEB2BC1}"/>
              </a:ext>
            </a:extLst>
          </p:cNvPr>
          <p:cNvSpPr>
            <a:spLocks noGrp="1"/>
          </p:cNvSpPr>
          <p:nvPr>
            <p:ph type="body" sz="quarter" idx="10"/>
          </p:nvPr>
        </p:nvSpPr>
        <p:spPr/>
        <p:txBody>
          <a:bodyPr/>
          <a:lstStyle/>
          <a:p>
            <a:r>
              <a:rPr lang="es-CO" dirty="0"/>
              <a:t>Estructura UPDATE</a:t>
            </a:r>
          </a:p>
        </p:txBody>
      </p:sp>
      <p:pic>
        <p:nvPicPr>
          <p:cNvPr id="5" name="Imagen 4">
            <a:extLst>
              <a:ext uri="{FF2B5EF4-FFF2-40B4-BE49-F238E27FC236}">
                <a16:creationId xmlns:a16="http://schemas.microsoft.com/office/drawing/2014/main" id="{6F9CBDF0-0C66-4665-B559-28D06BC0680F}"/>
              </a:ext>
            </a:extLst>
          </p:cNvPr>
          <p:cNvPicPr>
            <a:picLocks noChangeAspect="1"/>
          </p:cNvPicPr>
          <p:nvPr/>
        </p:nvPicPr>
        <p:blipFill>
          <a:blip r:embed="rId2"/>
          <a:stretch>
            <a:fillRect/>
          </a:stretch>
        </p:blipFill>
        <p:spPr>
          <a:xfrm>
            <a:off x="2566987" y="2621756"/>
            <a:ext cx="4010025" cy="371475"/>
          </a:xfrm>
          <a:prstGeom prst="rect">
            <a:avLst/>
          </a:prstGeom>
        </p:spPr>
      </p:pic>
    </p:spTree>
    <p:extLst>
      <p:ext uri="{BB962C8B-B14F-4D97-AF65-F5344CB8AC3E}">
        <p14:creationId xmlns:p14="http://schemas.microsoft.com/office/powerpoint/2010/main" val="408925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1E0E-5A60-4744-B4FF-CC89C2D2ABF5}"/>
              </a:ext>
            </a:extLst>
          </p:cNvPr>
          <p:cNvSpPr>
            <a:spLocks noGrp="1"/>
          </p:cNvSpPr>
          <p:nvPr>
            <p:ph type="title"/>
          </p:nvPr>
        </p:nvSpPr>
        <p:spPr/>
        <p:txBody>
          <a:bodyPr/>
          <a:lstStyle/>
          <a:p>
            <a:r>
              <a:rPr lang="es-CO" dirty="0"/>
              <a:t>Instrucciones SQL</a:t>
            </a:r>
          </a:p>
        </p:txBody>
      </p:sp>
      <p:sp>
        <p:nvSpPr>
          <p:cNvPr id="3" name="Marcador de texto 2">
            <a:extLst>
              <a:ext uri="{FF2B5EF4-FFF2-40B4-BE49-F238E27FC236}">
                <a16:creationId xmlns:a16="http://schemas.microsoft.com/office/drawing/2014/main" id="{13445B99-2E26-4FC2-B8C6-833C6DEB2BC1}"/>
              </a:ext>
            </a:extLst>
          </p:cNvPr>
          <p:cNvSpPr>
            <a:spLocks noGrp="1"/>
          </p:cNvSpPr>
          <p:nvPr>
            <p:ph type="body" sz="quarter" idx="10"/>
          </p:nvPr>
        </p:nvSpPr>
        <p:spPr/>
        <p:txBody>
          <a:bodyPr/>
          <a:lstStyle/>
          <a:p>
            <a:r>
              <a:rPr lang="es-CO" dirty="0"/>
              <a:t>Estructura DELETE</a:t>
            </a:r>
          </a:p>
        </p:txBody>
      </p:sp>
      <p:pic>
        <p:nvPicPr>
          <p:cNvPr id="4" name="Imagen 3">
            <a:extLst>
              <a:ext uri="{FF2B5EF4-FFF2-40B4-BE49-F238E27FC236}">
                <a16:creationId xmlns:a16="http://schemas.microsoft.com/office/drawing/2014/main" id="{098EA33F-4BB0-4E76-B313-A97AE5C26058}"/>
              </a:ext>
            </a:extLst>
          </p:cNvPr>
          <p:cNvPicPr>
            <a:picLocks noChangeAspect="1"/>
          </p:cNvPicPr>
          <p:nvPr/>
        </p:nvPicPr>
        <p:blipFill>
          <a:blip r:embed="rId2"/>
          <a:stretch>
            <a:fillRect/>
          </a:stretch>
        </p:blipFill>
        <p:spPr>
          <a:xfrm>
            <a:off x="3376612" y="2650331"/>
            <a:ext cx="2390775" cy="314325"/>
          </a:xfrm>
          <a:prstGeom prst="rect">
            <a:avLst/>
          </a:prstGeom>
        </p:spPr>
      </p:pic>
    </p:spTree>
    <p:extLst>
      <p:ext uri="{BB962C8B-B14F-4D97-AF65-F5344CB8AC3E}">
        <p14:creationId xmlns:p14="http://schemas.microsoft.com/office/powerpoint/2010/main" val="354547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057-8CD1-422F-BC77-6E58DF884211}"/>
              </a:ext>
            </a:extLst>
          </p:cNvPr>
          <p:cNvSpPr>
            <a:spLocks noGrp="1"/>
          </p:cNvSpPr>
          <p:nvPr>
            <p:ph type="title"/>
          </p:nvPr>
        </p:nvSpPr>
        <p:spPr>
          <a:xfrm>
            <a:off x="4572000" y="195086"/>
            <a:ext cx="3943350" cy="472824"/>
          </a:xfrm>
        </p:spPr>
        <p:txBody>
          <a:bodyPr/>
          <a:lstStyle/>
          <a:p>
            <a:r>
              <a:rPr lang="es-CO" dirty="0"/>
              <a:t>Ejemplo ejecución SQL</a:t>
            </a:r>
          </a:p>
        </p:txBody>
      </p:sp>
      <p:sp>
        <p:nvSpPr>
          <p:cNvPr id="3" name="Text Placeholder 2">
            <a:extLst>
              <a:ext uri="{FF2B5EF4-FFF2-40B4-BE49-F238E27FC236}">
                <a16:creationId xmlns:a16="http://schemas.microsoft.com/office/drawing/2014/main" id="{D48F3674-F820-4656-9BF0-54816D64FC5C}"/>
              </a:ext>
            </a:extLst>
          </p:cNvPr>
          <p:cNvSpPr>
            <a:spLocks noGrp="1"/>
          </p:cNvSpPr>
          <p:nvPr>
            <p:ph type="body" sz="quarter" idx="10"/>
          </p:nvPr>
        </p:nvSpPr>
        <p:spPr>
          <a:xfrm>
            <a:off x="296766" y="1129706"/>
            <a:ext cx="8420100" cy="767913"/>
          </a:xfrm>
        </p:spPr>
        <p:txBody>
          <a:bodyPr/>
          <a:lstStyle/>
          <a:p>
            <a:r>
              <a:rPr lang="es-CO" dirty="0"/>
              <a:t>Ejemplo en IDE</a:t>
            </a:r>
          </a:p>
        </p:txBody>
      </p:sp>
      <p:pic>
        <p:nvPicPr>
          <p:cNvPr id="5" name="Picture 4">
            <a:extLst>
              <a:ext uri="{FF2B5EF4-FFF2-40B4-BE49-F238E27FC236}">
                <a16:creationId xmlns:a16="http://schemas.microsoft.com/office/drawing/2014/main" id="{E8D90204-B907-44A8-A414-BB28618898BE}"/>
              </a:ext>
            </a:extLst>
          </p:cNvPr>
          <p:cNvPicPr>
            <a:picLocks noChangeAspect="1"/>
          </p:cNvPicPr>
          <p:nvPr/>
        </p:nvPicPr>
        <p:blipFill>
          <a:blip r:embed="rId2"/>
          <a:stretch>
            <a:fillRect/>
          </a:stretch>
        </p:blipFill>
        <p:spPr>
          <a:xfrm>
            <a:off x="876300" y="1770192"/>
            <a:ext cx="7391400" cy="2333625"/>
          </a:xfrm>
          <a:prstGeom prst="rect">
            <a:avLst/>
          </a:prstGeom>
        </p:spPr>
      </p:pic>
    </p:spTree>
    <p:extLst>
      <p:ext uri="{BB962C8B-B14F-4D97-AF65-F5344CB8AC3E}">
        <p14:creationId xmlns:p14="http://schemas.microsoft.com/office/powerpoint/2010/main" val="109150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ABE5-0207-4131-B35A-08C0FA843AF7}"/>
              </a:ext>
            </a:extLst>
          </p:cNvPr>
          <p:cNvSpPr>
            <a:spLocks noGrp="1"/>
          </p:cNvSpPr>
          <p:nvPr>
            <p:ph type="title"/>
          </p:nvPr>
        </p:nvSpPr>
        <p:spPr/>
        <p:txBody>
          <a:bodyPr/>
          <a:lstStyle/>
          <a:p>
            <a:r>
              <a:rPr lang="es-CO" dirty="0"/>
              <a:t>Generalidades Oracle</a:t>
            </a:r>
          </a:p>
        </p:txBody>
      </p:sp>
      <p:sp>
        <p:nvSpPr>
          <p:cNvPr id="3" name="Text Placeholder 2">
            <a:extLst>
              <a:ext uri="{FF2B5EF4-FFF2-40B4-BE49-F238E27FC236}">
                <a16:creationId xmlns:a16="http://schemas.microsoft.com/office/drawing/2014/main" id="{1B630380-A29A-4039-B7AF-8C303DA1B109}"/>
              </a:ext>
            </a:extLst>
          </p:cNvPr>
          <p:cNvSpPr>
            <a:spLocks noGrp="1"/>
          </p:cNvSpPr>
          <p:nvPr>
            <p:ph type="body" sz="quarter" idx="10"/>
          </p:nvPr>
        </p:nvSpPr>
        <p:spPr>
          <a:xfrm>
            <a:off x="361950" y="1073840"/>
            <a:ext cx="8420100" cy="767913"/>
          </a:xfrm>
        </p:spPr>
        <p:txBody>
          <a:bodyPr/>
          <a:lstStyle/>
          <a:p>
            <a:r>
              <a:rPr lang="es-CO" dirty="0"/>
              <a:t>Generalidades </a:t>
            </a:r>
            <a:r>
              <a:rPr lang="es-CO" dirty="0" err="1"/>
              <a:t>oracle</a:t>
            </a:r>
            <a:endParaRPr lang="es-CO" dirty="0"/>
          </a:p>
        </p:txBody>
      </p:sp>
      <p:sp>
        <p:nvSpPr>
          <p:cNvPr id="4" name="Text Placeholder 3">
            <a:extLst>
              <a:ext uri="{FF2B5EF4-FFF2-40B4-BE49-F238E27FC236}">
                <a16:creationId xmlns:a16="http://schemas.microsoft.com/office/drawing/2014/main" id="{2F1B036C-B9D5-462D-8BB2-20BFF14A5DD0}"/>
              </a:ext>
            </a:extLst>
          </p:cNvPr>
          <p:cNvSpPr>
            <a:spLocks noGrp="1"/>
          </p:cNvSpPr>
          <p:nvPr>
            <p:ph type="body" sz="quarter" idx="11"/>
          </p:nvPr>
        </p:nvSpPr>
        <p:spPr>
          <a:xfrm>
            <a:off x="257009" y="1693628"/>
            <a:ext cx="8420100" cy="2538340"/>
          </a:xfrm>
        </p:spPr>
        <p:txBody>
          <a:bodyPr>
            <a:normAutofit fontScale="85000" lnSpcReduction="20000"/>
          </a:bodyPr>
          <a:lstStyle/>
          <a:p>
            <a:r>
              <a:rPr lang="es-ES" dirty="0"/>
              <a:t>Existen dos tipos de funciones: </a:t>
            </a:r>
          </a:p>
          <a:p>
            <a:pPr lvl="1"/>
            <a:r>
              <a:rPr lang="es-ES" dirty="0"/>
              <a:t>Funciones a nivel de fila </a:t>
            </a:r>
          </a:p>
          <a:p>
            <a:pPr lvl="1"/>
            <a:r>
              <a:rPr lang="es-ES" dirty="0"/>
              <a:t>Funciones a nivel de múltiples filas </a:t>
            </a:r>
          </a:p>
          <a:p>
            <a:r>
              <a:rPr lang="es-ES" dirty="0"/>
              <a:t>Funciones a nivel de fila. Tipos: </a:t>
            </a:r>
          </a:p>
          <a:p>
            <a:pPr lvl="1"/>
            <a:r>
              <a:rPr lang="es-ES" dirty="0"/>
              <a:t>Carácter </a:t>
            </a:r>
          </a:p>
          <a:p>
            <a:pPr lvl="1"/>
            <a:r>
              <a:rPr lang="es-ES" dirty="0"/>
              <a:t>Número </a:t>
            </a:r>
          </a:p>
          <a:p>
            <a:pPr lvl="1"/>
            <a:r>
              <a:rPr lang="es-ES" dirty="0"/>
              <a:t>Fecha </a:t>
            </a:r>
          </a:p>
          <a:p>
            <a:pPr lvl="1"/>
            <a:r>
              <a:rPr lang="es-ES" dirty="0"/>
              <a:t>Conversión </a:t>
            </a:r>
          </a:p>
          <a:p>
            <a:r>
              <a:rPr lang="es-ES" dirty="0"/>
              <a:t>Funciones a nivel de grupo. Tipos: </a:t>
            </a:r>
          </a:p>
          <a:p>
            <a:pPr lvl="1"/>
            <a:r>
              <a:rPr lang="es-ES" dirty="0"/>
              <a:t>Manipulan grupos de filas y devuelven un resultado por cada uno de ellos. </a:t>
            </a:r>
          </a:p>
          <a:p>
            <a:endParaRPr lang="es-CO" dirty="0"/>
          </a:p>
        </p:txBody>
      </p:sp>
    </p:spTree>
    <p:extLst>
      <p:ext uri="{BB962C8B-B14F-4D97-AF65-F5344CB8AC3E}">
        <p14:creationId xmlns:p14="http://schemas.microsoft.com/office/powerpoint/2010/main" val="72368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E72C-9FEE-485D-85E2-A42F7FA4D18E}"/>
              </a:ext>
            </a:extLst>
          </p:cNvPr>
          <p:cNvSpPr>
            <a:spLocks noGrp="1"/>
          </p:cNvSpPr>
          <p:nvPr>
            <p:ph type="title"/>
          </p:nvPr>
        </p:nvSpPr>
        <p:spPr/>
        <p:txBody>
          <a:bodyPr/>
          <a:lstStyle/>
          <a:p>
            <a:r>
              <a:rPr lang="es-CO" dirty="0"/>
              <a:t>SQL</a:t>
            </a:r>
          </a:p>
        </p:txBody>
      </p:sp>
      <p:sp>
        <p:nvSpPr>
          <p:cNvPr id="3" name="Text Placeholder 2">
            <a:extLst>
              <a:ext uri="{FF2B5EF4-FFF2-40B4-BE49-F238E27FC236}">
                <a16:creationId xmlns:a16="http://schemas.microsoft.com/office/drawing/2014/main" id="{792742F2-715F-44E1-A10E-714E163303B4}"/>
              </a:ext>
            </a:extLst>
          </p:cNvPr>
          <p:cNvSpPr>
            <a:spLocks noGrp="1"/>
          </p:cNvSpPr>
          <p:nvPr>
            <p:ph type="body" sz="quarter" idx="10"/>
          </p:nvPr>
        </p:nvSpPr>
        <p:spPr>
          <a:xfrm>
            <a:off x="352425" y="1137450"/>
            <a:ext cx="8420100" cy="767913"/>
          </a:xfrm>
        </p:spPr>
        <p:txBody>
          <a:bodyPr/>
          <a:lstStyle/>
          <a:p>
            <a:r>
              <a:rPr lang="es-CO" dirty="0"/>
              <a:t>FUNCIONES CARACTERES </a:t>
            </a:r>
          </a:p>
        </p:txBody>
      </p:sp>
      <p:sp>
        <p:nvSpPr>
          <p:cNvPr id="4" name="Text Placeholder 3">
            <a:extLst>
              <a:ext uri="{FF2B5EF4-FFF2-40B4-BE49-F238E27FC236}">
                <a16:creationId xmlns:a16="http://schemas.microsoft.com/office/drawing/2014/main" id="{A76C9A0C-C4A4-4A0B-9028-F6C915BDC214}"/>
              </a:ext>
            </a:extLst>
          </p:cNvPr>
          <p:cNvSpPr>
            <a:spLocks noGrp="1"/>
          </p:cNvSpPr>
          <p:nvPr>
            <p:ph type="body" sz="quarter" idx="11"/>
          </p:nvPr>
        </p:nvSpPr>
        <p:spPr>
          <a:xfrm>
            <a:off x="371475" y="1725434"/>
            <a:ext cx="8420100" cy="2538340"/>
          </a:xfrm>
        </p:spPr>
        <p:txBody>
          <a:bodyPr>
            <a:normAutofit fontScale="70000" lnSpcReduction="20000"/>
          </a:bodyPr>
          <a:lstStyle/>
          <a:p>
            <a:r>
              <a:rPr lang="es-ES" dirty="0"/>
              <a:t>Pueden ser de dos tipos: </a:t>
            </a:r>
          </a:p>
          <a:p>
            <a:pPr lvl="1"/>
            <a:r>
              <a:rPr lang="es-ES" dirty="0"/>
              <a:t>Funciones de conversión </a:t>
            </a:r>
          </a:p>
          <a:p>
            <a:pPr lvl="1"/>
            <a:r>
              <a:rPr lang="es-ES" dirty="0"/>
              <a:t>Funciones de manipulación de caracteres </a:t>
            </a:r>
          </a:p>
          <a:p>
            <a:r>
              <a:rPr lang="es-ES" dirty="0"/>
              <a:t>De manipulación de caracteres: </a:t>
            </a:r>
          </a:p>
          <a:p>
            <a:pPr lvl="1"/>
            <a:r>
              <a:rPr lang="es-ES" dirty="0"/>
              <a:t>CONCAT: Concatena dos valores. </a:t>
            </a:r>
          </a:p>
          <a:p>
            <a:pPr lvl="1"/>
            <a:r>
              <a:rPr lang="es-ES" dirty="0"/>
              <a:t>SUBSTR: Extrae una </a:t>
            </a:r>
            <a:r>
              <a:rPr lang="es-ES" dirty="0" err="1"/>
              <a:t>subcadena</a:t>
            </a:r>
            <a:r>
              <a:rPr lang="es-ES" dirty="0"/>
              <a:t>. </a:t>
            </a:r>
          </a:p>
          <a:p>
            <a:pPr lvl="1"/>
            <a:r>
              <a:rPr lang="es-ES" dirty="0"/>
              <a:t>LENGTH: Devuelve la longitud de la cadena. </a:t>
            </a:r>
          </a:p>
          <a:p>
            <a:pPr lvl="1"/>
            <a:r>
              <a:rPr lang="es-ES" dirty="0"/>
              <a:t>INSTR: Devuelve la posición de un carácter o </a:t>
            </a:r>
            <a:r>
              <a:rPr lang="es-ES" dirty="0" err="1"/>
              <a:t>subcadena</a:t>
            </a:r>
            <a:r>
              <a:rPr lang="es-ES" dirty="0"/>
              <a:t>. </a:t>
            </a:r>
          </a:p>
          <a:p>
            <a:pPr lvl="1"/>
            <a:r>
              <a:rPr lang="es-ES" dirty="0"/>
              <a:t>LPAD: Justifica a la derecha la cadena. </a:t>
            </a:r>
          </a:p>
          <a:p>
            <a:pPr lvl="1"/>
            <a:r>
              <a:rPr lang="es-ES" dirty="0"/>
              <a:t>RPAD: Justifica a la izquierda la cadena. </a:t>
            </a:r>
          </a:p>
          <a:p>
            <a:r>
              <a:rPr lang="es-ES" dirty="0"/>
              <a:t>De conversión: </a:t>
            </a:r>
          </a:p>
          <a:p>
            <a:pPr lvl="1"/>
            <a:r>
              <a:rPr lang="es-ES" dirty="0"/>
              <a:t>LOWER , UPPER e INITCAP </a:t>
            </a:r>
          </a:p>
          <a:p>
            <a:endParaRPr lang="es-CO" dirty="0"/>
          </a:p>
        </p:txBody>
      </p:sp>
    </p:spTree>
    <p:extLst>
      <p:ext uri="{BB962C8B-B14F-4D97-AF65-F5344CB8AC3E}">
        <p14:creationId xmlns:p14="http://schemas.microsoft.com/office/powerpoint/2010/main" val="383575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E450-F08D-4CAA-AD4F-1B380CA9125E}"/>
              </a:ext>
            </a:extLst>
          </p:cNvPr>
          <p:cNvSpPr>
            <a:spLocks noGrp="1"/>
          </p:cNvSpPr>
          <p:nvPr>
            <p:ph type="title"/>
          </p:nvPr>
        </p:nvSpPr>
        <p:spPr/>
        <p:txBody>
          <a:bodyPr/>
          <a:lstStyle/>
          <a:p>
            <a:r>
              <a:rPr lang="es-CO" dirty="0"/>
              <a:t>SQL</a:t>
            </a:r>
          </a:p>
        </p:txBody>
      </p:sp>
      <p:sp>
        <p:nvSpPr>
          <p:cNvPr id="3" name="Text Placeholder 2">
            <a:extLst>
              <a:ext uri="{FF2B5EF4-FFF2-40B4-BE49-F238E27FC236}">
                <a16:creationId xmlns:a16="http://schemas.microsoft.com/office/drawing/2014/main" id="{AAB02C2A-8F06-436B-AA21-544BBEB1B75A}"/>
              </a:ext>
            </a:extLst>
          </p:cNvPr>
          <p:cNvSpPr>
            <a:spLocks noGrp="1"/>
          </p:cNvSpPr>
          <p:nvPr>
            <p:ph type="body" sz="quarter" idx="10"/>
          </p:nvPr>
        </p:nvSpPr>
        <p:spPr>
          <a:xfrm>
            <a:off x="352425" y="1334326"/>
            <a:ext cx="8420100" cy="767913"/>
          </a:xfrm>
        </p:spPr>
        <p:txBody>
          <a:bodyPr/>
          <a:lstStyle/>
          <a:p>
            <a:r>
              <a:rPr lang="es-CO" dirty="0"/>
              <a:t>Funciones numéricas</a:t>
            </a:r>
          </a:p>
        </p:txBody>
      </p:sp>
      <p:sp>
        <p:nvSpPr>
          <p:cNvPr id="5" name="Rectangle 1">
            <a:extLst>
              <a:ext uri="{FF2B5EF4-FFF2-40B4-BE49-F238E27FC236}">
                <a16:creationId xmlns:a16="http://schemas.microsoft.com/office/drawing/2014/main" id="{2AEA9A79-49FC-43D3-B6AE-70E1C7BBFBE3}"/>
              </a:ext>
            </a:extLst>
          </p:cNvPr>
          <p:cNvSpPr>
            <a:spLocks noGrp="1" noChangeArrowheads="1"/>
          </p:cNvSpPr>
          <p:nvPr>
            <p:ph type="body" sz="quarter" idx="11"/>
          </p:nvPr>
        </p:nvSpPr>
        <p:spPr bwMode="auto">
          <a:xfrm>
            <a:off x="352426" y="2102239"/>
            <a:ext cx="85895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ROUND (</a:t>
            </a:r>
            <a:r>
              <a:rPr kumimoji="0" lang="en-US" altLang="en-US" sz="1800" b="0" i="0" u="none" strike="noStrike" cap="none" normalizeH="0" baseline="0" dirty="0" err="1">
                <a:ln>
                  <a:noFill/>
                </a:ln>
                <a:solidFill>
                  <a:schemeClr val="tx1"/>
                </a:solidFill>
                <a:effectLst/>
                <a:latin typeface="Arial" panose="020B0604020202020204" pitchFamily="34" charset="0"/>
              </a:rPr>
              <a:t>columna</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err="1">
                <a:ln>
                  <a:noFill/>
                </a:ln>
                <a:solidFill>
                  <a:schemeClr val="tx1"/>
                </a:solidFill>
                <a:effectLst/>
                <a:latin typeface="Arial" panose="020B0604020202020204" pitchFamily="34" charset="0"/>
              </a:rPr>
              <a:t>expresión</a:t>
            </a:r>
            <a:r>
              <a:rPr kumimoji="0" lang="en-US" altLang="en-US" sz="1800" b="0" i="0" u="none" strike="noStrike" cap="none" normalizeH="0" baseline="0" dirty="0">
                <a:ln>
                  <a:noFill/>
                </a:ln>
                <a:solidFill>
                  <a:schemeClr val="tx1"/>
                </a:solidFill>
                <a:effectLst/>
                <a:latin typeface="Arial" panose="020B0604020202020204" pitchFamily="34" charset="0"/>
              </a:rPr>
              <a:t>, n) </a:t>
            </a:r>
          </a:p>
          <a:p>
            <a:pPr marL="400050" lvl="1" indent="0" defTabSz="914400" eaLnBrk="0" fontAlgn="base" hangingPunct="0">
              <a:spcBef>
                <a:spcPct val="0"/>
              </a:spcBef>
              <a:spcAft>
                <a:spcPct val="0"/>
              </a:spcAft>
              <a:buClrTx/>
              <a:buFontTx/>
              <a:buChar char="•"/>
            </a:pPr>
            <a:r>
              <a:rPr kumimoji="0" lang="en-US" altLang="en-US" b="0" i="0" u="none" strike="noStrike" cap="none" normalizeH="0" baseline="0" dirty="0" err="1">
                <a:ln>
                  <a:noFill/>
                </a:ln>
                <a:solidFill>
                  <a:schemeClr val="tx1"/>
                </a:solidFill>
                <a:effectLst/>
                <a:latin typeface="Arial" panose="020B0604020202020204" pitchFamily="34" charset="0"/>
              </a:rPr>
              <a:t>Redondea</a:t>
            </a:r>
            <a:r>
              <a:rPr kumimoji="0" lang="en-US" altLang="en-US" b="0" i="0" u="none" strike="noStrike" cap="none" normalizeH="0" baseline="0" dirty="0">
                <a:ln>
                  <a:noFill/>
                </a:ln>
                <a:solidFill>
                  <a:schemeClr val="tx1"/>
                </a:solidFill>
                <a:effectLst/>
                <a:latin typeface="Arial" panose="020B0604020202020204" pitchFamily="34" charset="0"/>
              </a:rPr>
              <a:t> a n </a:t>
            </a:r>
            <a:r>
              <a:rPr kumimoji="0" lang="en-US" altLang="en-US" b="0" i="0" u="none" strike="noStrike" cap="none" normalizeH="0" baseline="0" dirty="0" err="1">
                <a:ln>
                  <a:noFill/>
                </a:ln>
                <a:solidFill>
                  <a:schemeClr val="tx1"/>
                </a:solidFill>
                <a:effectLst/>
                <a:latin typeface="Arial" panose="020B0604020202020204" pitchFamily="34" charset="0"/>
              </a:rPr>
              <a:t>posiciones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decimales</a:t>
            </a:r>
            <a:r>
              <a:rPr kumimoji="0" lang="en-US" altLang="en-US" b="0" i="0" u="none" strike="noStrike" cap="none" normalizeH="0" baseline="0" dirty="0">
                <a:ln>
                  <a:noFill/>
                </a:ln>
                <a:solidFill>
                  <a:schemeClr val="tx1"/>
                </a:solidFill>
                <a:effectLst/>
                <a:latin typeface="Arial" panose="020B0604020202020204" pitchFamily="34" charset="0"/>
              </a:rPr>
              <a:t>. Si se </a:t>
            </a:r>
            <a:r>
              <a:rPr kumimoji="0" lang="en-US" altLang="en-US" b="0" i="0" u="none" strike="noStrike" cap="none" normalizeH="0" baseline="0" dirty="0" err="1">
                <a:ln>
                  <a:noFill/>
                </a:ln>
                <a:solidFill>
                  <a:schemeClr val="tx1"/>
                </a:solidFill>
                <a:effectLst/>
                <a:latin typeface="Arial" panose="020B0604020202020204" pitchFamily="34" charset="0"/>
              </a:rPr>
              <a:t>omite</a:t>
            </a:r>
            <a:r>
              <a:rPr kumimoji="0" lang="en-US" altLang="en-US" b="0" i="0" u="none" strike="noStrike" cap="none" normalizeH="0" baseline="0" dirty="0">
                <a:ln>
                  <a:noFill/>
                </a:ln>
                <a:solidFill>
                  <a:schemeClr val="tx1"/>
                </a:solidFill>
                <a:effectLst/>
                <a:latin typeface="Arial" panose="020B0604020202020204" pitchFamily="34" charset="0"/>
              </a:rPr>
              <a:t> n, no se </a:t>
            </a:r>
            <a:r>
              <a:rPr kumimoji="0" lang="en-US" altLang="en-US" b="0" i="0" u="none" strike="noStrike" cap="none" normalizeH="0" baseline="0" dirty="0" err="1">
                <a:ln>
                  <a:noFill/>
                </a:ln>
                <a:solidFill>
                  <a:schemeClr val="tx1"/>
                </a:solidFill>
                <a:effectLst/>
                <a:latin typeface="Arial" panose="020B0604020202020204" pitchFamily="34" charset="0"/>
              </a:rPr>
              <a:t>redondea</a:t>
            </a:r>
            <a:r>
              <a:rPr kumimoji="0" lang="en-US" altLang="en-US" b="0" i="0" u="none" strike="noStrike" cap="none" normalizeH="0" baseline="0" dirty="0">
                <a:ln>
                  <a:noFill/>
                </a:ln>
                <a:solidFill>
                  <a:schemeClr val="tx1"/>
                </a:solidFill>
                <a:effectLst/>
                <a:latin typeface="Arial" panose="020B0604020202020204" pitchFamily="34" charset="0"/>
              </a:rPr>
              <a:t> con </a:t>
            </a:r>
            <a:r>
              <a:rPr kumimoji="0" lang="en-US" altLang="en-US" b="0" i="0" u="none" strike="noStrike" cap="none" normalizeH="0" baseline="0" dirty="0" err="1">
                <a:ln>
                  <a:noFill/>
                </a:ln>
                <a:solidFill>
                  <a:schemeClr val="tx1"/>
                </a:solidFill>
                <a:effectLst/>
                <a:latin typeface="Arial" panose="020B0604020202020204" pitchFamily="34" charset="0"/>
              </a:rPr>
              <a:t>decimales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TRUNC (</a:t>
            </a:r>
            <a:r>
              <a:rPr kumimoji="0" lang="en-US" altLang="en-US" sz="1800" b="0" i="0" u="none" strike="noStrike" cap="none" normalizeH="0" baseline="0" dirty="0" err="1">
                <a:ln>
                  <a:noFill/>
                </a:ln>
                <a:solidFill>
                  <a:schemeClr val="tx1"/>
                </a:solidFill>
                <a:effectLst/>
                <a:latin typeface="Arial" panose="020B0604020202020204" pitchFamily="34" charset="0"/>
              </a:rPr>
              <a:t>columna</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err="1">
                <a:ln>
                  <a:noFill/>
                </a:ln>
                <a:solidFill>
                  <a:schemeClr val="tx1"/>
                </a:solidFill>
                <a:effectLst/>
                <a:latin typeface="Arial" panose="020B0604020202020204" pitchFamily="34" charset="0"/>
              </a:rPr>
              <a:t>expresión</a:t>
            </a:r>
            <a:r>
              <a:rPr kumimoji="0" lang="en-US" altLang="en-US" sz="1800" b="0" i="0" u="none" strike="noStrike" cap="none" normalizeH="0" baseline="0" dirty="0">
                <a:ln>
                  <a:noFill/>
                </a:ln>
                <a:solidFill>
                  <a:schemeClr val="tx1"/>
                </a:solidFill>
                <a:effectLst/>
                <a:latin typeface="Arial" panose="020B0604020202020204" pitchFamily="34" charset="0"/>
              </a:rPr>
              <a:t>, n) </a:t>
            </a:r>
          </a:p>
          <a:p>
            <a:pPr marL="400050" lvl="1" indent="0" defTabSz="914400" eaLnBrk="0" fontAlgn="base" hangingPunct="0">
              <a:spcBef>
                <a:spcPct val="0"/>
              </a:spcBef>
              <a:spcAft>
                <a:spcPct val="0"/>
              </a:spcAft>
              <a:buClrTx/>
              <a:buFontTx/>
              <a:buChar char="•"/>
            </a:pPr>
            <a:r>
              <a:rPr kumimoji="0" lang="en-US" altLang="en-US" b="0" i="0" u="none" strike="noStrike" cap="none" normalizeH="0" baseline="0" dirty="0" err="1">
                <a:ln>
                  <a:noFill/>
                </a:ln>
                <a:solidFill>
                  <a:schemeClr val="tx1"/>
                </a:solidFill>
                <a:effectLst/>
                <a:latin typeface="Arial" panose="020B0604020202020204" pitchFamily="34" charset="0"/>
              </a:rPr>
              <a:t>Trunca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en</a:t>
            </a:r>
            <a:r>
              <a:rPr kumimoji="0" lang="en-US" altLang="en-US" b="0" i="0" u="none" strike="noStrike" cap="none" normalizeH="0" baseline="0" dirty="0">
                <a:ln>
                  <a:noFill/>
                </a:ln>
                <a:solidFill>
                  <a:schemeClr val="tx1"/>
                </a:solidFill>
                <a:effectLst/>
                <a:latin typeface="Arial" panose="020B0604020202020204" pitchFamily="34" charset="0"/>
              </a:rPr>
              <a:t> la </a:t>
            </a:r>
            <a:r>
              <a:rPr kumimoji="0" lang="en-US" altLang="en-US" b="0" i="0" u="none" strike="noStrike" cap="none" normalizeH="0" baseline="0" dirty="0" err="1">
                <a:ln>
                  <a:noFill/>
                </a:ln>
                <a:solidFill>
                  <a:schemeClr val="tx1"/>
                </a:solidFill>
                <a:effectLst/>
                <a:latin typeface="Arial" panose="020B0604020202020204" pitchFamily="34" charset="0"/>
              </a:rPr>
              <a:t>enésima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posición</a:t>
            </a:r>
            <a:r>
              <a:rPr kumimoji="0" lang="en-US" altLang="en-US" b="0" i="0" u="none" strike="noStrike" cap="none" normalizeH="0" baseline="0" dirty="0">
                <a:ln>
                  <a:noFill/>
                </a:ln>
                <a:solidFill>
                  <a:schemeClr val="tx1"/>
                </a:solidFill>
                <a:effectLst/>
                <a:latin typeface="Arial" panose="020B0604020202020204" pitchFamily="34" charset="0"/>
              </a:rPr>
              <a:t> decimal. Si se </a:t>
            </a:r>
            <a:r>
              <a:rPr kumimoji="0" lang="en-US" altLang="en-US" b="0" i="0" u="none" strike="noStrike" cap="none" normalizeH="0" baseline="0" dirty="0" err="1">
                <a:ln>
                  <a:noFill/>
                </a:ln>
                <a:solidFill>
                  <a:schemeClr val="tx1"/>
                </a:solidFill>
                <a:effectLst/>
                <a:latin typeface="Arial" panose="020B0604020202020204" pitchFamily="34" charset="0"/>
              </a:rPr>
              <a:t>omite</a:t>
            </a:r>
            <a:r>
              <a:rPr kumimoji="0" lang="en-US" altLang="en-US" b="0" i="0" u="none" strike="noStrike" cap="none" normalizeH="0" baseline="0" dirty="0">
                <a:ln>
                  <a:noFill/>
                </a:ln>
                <a:solidFill>
                  <a:schemeClr val="tx1"/>
                </a:solidFill>
                <a:effectLst/>
                <a:latin typeface="Arial" panose="020B0604020202020204" pitchFamily="34" charset="0"/>
              </a:rPr>
              <a:t> n, sin </a:t>
            </a:r>
            <a:r>
              <a:rPr kumimoji="0" lang="en-US" altLang="en-US" b="0" i="0" u="none" strike="noStrike" cap="none" normalizeH="0" baseline="0" dirty="0" err="1">
                <a:ln>
                  <a:noFill/>
                </a:ln>
                <a:solidFill>
                  <a:schemeClr val="tx1"/>
                </a:solidFill>
                <a:effectLst/>
                <a:latin typeface="Arial" panose="020B0604020202020204" pitchFamily="34" charset="0"/>
              </a:rPr>
              <a:t>lugares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decimales</a:t>
            </a:r>
            <a:r>
              <a:rPr kumimoji="0" lang="en-US" altLang="en-US" b="0" i="0" u="none" strike="noStrike" cap="none" normalizeH="0" baseline="0" dirty="0">
                <a:ln>
                  <a:noFill/>
                </a:ln>
                <a:solidFill>
                  <a:schemeClr val="tx1"/>
                </a:solidFill>
                <a:effectLst/>
                <a:latin typeface="Arial" panose="020B0604020202020204" pitchFamily="34" charset="0"/>
              </a:rPr>
              <a:t>.</a:t>
            </a:r>
          </a:p>
          <a:p>
            <a:pPr marL="0" indent="0" defTabSz="91440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MOD (m, n) </a:t>
            </a:r>
          </a:p>
          <a:p>
            <a:pPr marL="400050" lvl="1" indent="0" defTabSz="914400" eaLnBrk="0" fontAlgn="base" hangingPunct="0">
              <a:spcBef>
                <a:spcPct val="0"/>
              </a:spcBef>
              <a:spcAft>
                <a:spcPct val="0"/>
              </a:spcAft>
              <a:buClrTx/>
              <a:buFontTx/>
              <a:buChar char="•"/>
            </a:pPr>
            <a:r>
              <a:rPr lang="es-ES" dirty="0"/>
              <a:t>Devuelve el resto de la división de m por n.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9192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F816-58FF-44F9-81DF-7E7915432488}"/>
              </a:ext>
            </a:extLst>
          </p:cNvPr>
          <p:cNvSpPr>
            <a:spLocks noGrp="1"/>
          </p:cNvSpPr>
          <p:nvPr>
            <p:ph type="title"/>
          </p:nvPr>
        </p:nvSpPr>
        <p:spPr/>
        <p:txBody>
          <a:bodyPr/>
          <a:lstStyle/>
          <a:p>
            <a:r>
              <a:rPr lang="es-CO" dirty="0"/>
              <a:t>SQL</a:t>
            </a:r>
          </a:p>
        </p:txBody>
      </p:sp>
      <p:sp>
        <p:nvSpPr>
          <p:cNvPr id="3" name="Text Placeholder 2">
            <a:extLst>
              <a:ext uri="{FF2B5EF4-FFF2-40B4-BE49-F238E27FC236}">
                <a16:creationId xmlns:a16="http://schemas.microsoft.com/office/drawing/2014/main" id="{D44B5C17-60CE-4E4B-801F-24CA5BE3B3B7}"/>
              </a:ext>
            </a:extLst>
          </p:cNvPr>
          <p:cNvSpPr>
            <a:spLocks noGrp="1"/>
          </p:cNvSpPr>
          <p:nvPr>
            <p:ph type="body" sz="quarter" idx="10"/>
          </p:nvPr>
        </p:nvSpPr>
        <p:spPr>
          <a:xfrm>
            <a:off x="352425" y="1206718"/>
            <a:ext cx="8420100" cy="767913"/>
          </a:xfrm>
        </p:spPr>
        <p:txBody>
          <a:bodyPr/>
          <a:lstStyle/>
          <a:p>
            <a:r>
              <a:rPr lang="es-CO" dirty="0"/>
              <a:t>Funciones de fecha</a:t>
            </a:r>
          </a:p>
        </p:txBody>
      </p:sp>
      <p:sp>
        <p:nvSpPr>
          <p:cNvPr id="4" name="Text Placeholder 3">
            <a:extLst>
              <a:ext uri="{FF2B5EF4-FFF2-40B4-BE49-F238E27FC236}">
                <a16:creationId xmlns:a16="http://schemas.microsoft.com/office/drawing/2014/main" id="{41A45E6A-2E46-419B-A2CA-86F7C488FC12}"/>
              </a:ext>
            </a:extLst>
          </p:cNvPr>
          <p:cNvSpPr>
            <a:spLocks noGrp="1"/>
          </p:cNvSpPr>
          <p:nvPr>
            <p:ph type="body" sz="quarter" idx="11"/>
          </p:nvPr>
        </p:nvSpPr>
        <p:spPr>
          <a:xfrm>
            <a:off x="352425" y="1717482"/>
            <a:ext cx="8420100" cy="2538340"/>
          </a:xfrm>
        </p:spPr>
        <p:txBody>
          <a:bodyPr>
            <a:normAutofit fontScale="92500" lnSpcReduction="20000"/>
          </a:bodyPr>
          <a:lstStyle/>
          <a:p>
            <a:r>
              <a:rPr lang="es-ES" dirty="0"/>
              <a:t>MONHTS_BETWEEN (fecha1, fecha2) </a:t>
            </a:r>
          </a:p>
          <a:p>
            <a:pPr lvl="1"/>
            <a:r>
              <a:rPr lang="es-ES" dirty="0"/>
              <a:t>Número de meses entre dos fechas. El resultado puede ser positivo o negativo. </a:t>
            </a:r>
          </a:p>
          <a:p>
            <a:r>
              <a:rPr lang="es-ES" dirty="0"/>
              <a:t>ADD_MONTHS (fecha, n) </a:t>
            </a:r>
          </a:p>
          <a:p>
            <a:pPr lvl="1"/>
            <a:r>
              <a:rPr lang="es-ES" dirty="0"/>
              <a:t>Añade n meses a fecha, según calendario. N debe de ser un número entero y puede ser negativo. </a:t>
            </a:r>
          </a:p>
          <a:p>
            <a:r>
              <a:rPr lang="es-ES" dirty="0"/>
              <a:t>NEXT_DAY (fecha, </a:t>
            </a:r>
            <a:r>
              <a:rPr lang="es-ES" dirty="0" err="1"/>
              <a:t>caracter</a:t>
            </a:r>
            <a:r>
              <a:rPr lang="es-ES" dirty="0"/>
              <a:t>)</a:t>
            </a:r>
          </a:p>
          <a:p>
            <a:pPr lvl="1"/>
            <a:r>
              <a:rPr lang="es-ES" dirty="0"/>
              <a:t>Devuelve la fecha del día especificado (carácter) siguiente a fecha. Carácter puede ser un número representando un día o una cadena de caracteres, p.ej. FRIDAY. </a:t>
            </a:r>
          </a:p>
          <a:p>
            <a:endParaRPr lang="es-CO" dirty="0"/>
          </a:p>
        </p:txBody>
      </p:sp>
    </p:spTree>
    <p:extLst>
      <p:ext uri="{BB962C8B-B14F-4D97-AF65-F5344CB8AC3E}">
        <p14:creationId xmlns:p14="http://schemas.microsoft.com/office/powerpoint/2010/main" val="1169337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F816-58FF-44F9-81DF-7E7915432488}"/>
              </a:ext>
            </a:extLst>
          </p:cNvPr>
          <p:cNvSpPr>
            <a:spLocks noGrp="1"/>
          </p:cNvSpPr>
          <p:nvPr>
            <p:ph type="title"/>
          </p:nvPr>
        </p:nvSpPr>
        <p:spPr/>
        <p:txBody>
          <a:bodyPr/>
          <a:lstStyle/>
          <a:p>
            <a:r>
              <a:rPr lang="es-CO" dirty="0"/>
              <a:t>SQL</a:t>
            </a:r>
          </a:p>
        </p:txBody>
      </p:sp>
      <p:sp>
        <p:nvSpPr>
          <p:cNvPr id="3" name="Text Placeholder 2">
            <a:extLst>
              <a:ext uri="{FF2B5EF4-FFF2-40B4-BE49-F238E27FC236}">
                <a16:creationId xmlns:a16="http://schemas.microsoft.com/office/drawing/2014/main" id="{D44B5C17-60CE-4E4B-801F-24CA5BE3B3B7}"/>
              </a:ext>
            </a:extLst>
          </p:cNvPr>
          <p:cNvSpPr>
            <a:spLocks noGrp="1"/>
          </p:cNvSpPr>
          <p:nvPr>
            <p:ph type="body" sz="quarter" idx="10"/>
          </p:nvPr>
        </p:nvSpPr>
        <p:spPr>
          <a:xfrm>
            <a:off x="361950" y="1206718"/>
            <a:ext cx="8420100" cy="767913"/>
          </a:xfrm>
        </p:spPr>
        <p:txBody>
          <a:bodyPr/>
          <a:lstStyle/>
          <a:p>
            <a:r>
              <a:rPr lang="es-CO" dirty="0"/>
              <a:t>Funciones de fecha</a:t>
            </a:r>
          </a:p>
        </p:txBody>
      </p:sp>
      <p:sp>
        <p:nvSpPr>
          <p:cNvPr id="4" name="Text Placeholder 3">
            <a:extLst>
              <a:ext uri="{FF2B5EF4-FFF2-40B4-BE49-F238E27FC236}">
                <a16:creationId xmlns:a16="http://schemas.microsoft.com/office/drawing/2014/main" id="{41A45E6A-2E46-419B-A2CA-86F7C488FC12}"/>
              </a:ext>
            </a:extLst>
          </p:cNvPr>
          <p:cNvSpPr>
            <a:spLocks noGrp="1"/>
          </p:cNvSpPr>
          <p:nvPr>
            <p:ph type="body" sz="quarter" idx="11"/>
          </p:nvPr>
        </p:nvSpPr>
        <p:spPr>
          <a:xfrm>
            <a:off x="288814" y="1757239"/>
            <a:ext cx="8420100" cy="2449001"/>
          </a:xfrm>
        </p:spPr>
        <p:txBody>
          <a:bodyPr>
            <a:normAutofit lnSpcReduction="10000"/>
          </a:bodyPr>
          <a:lstStyle/>
          <a:p>
            <a:endParaRPr lang="es-ES" dirty="0"/>
          </a:p>
          <a:p>
            <a:r>
              <a:rPr lang="en-US" dirty="0"/>
              <a:t>LAST_DAY (</a:t>
            </a:r>
            <a:r>
              <a:rPr lang="en-US" dirty="0" err="1"/>
              <a:t>fecha</a:t>
            </a:r>
            <a:r>
              <a:rPr lang="en-US" dirty="0"/>
              <a:t>) </a:t>
            </a:r>
          </a:p>
          <a:p>
            <a:pPr lvl="1"/>
            <a:r>
              <a:rPr lang="es-ES" sz="1300" dirty="0"/>
              <a:t>Devuelve la fecha del último día del mes que contiene fecha. </a:t>
            </a:r>
          </a:p>
          <a:p>
            <a:r>
              <a:rPr lang="en-US" dirty="0"/>
              <a:t>ROUND (</a:t>
            </a:r>
            <a:r>
              <a:rPr lang="en-US" dirty="0" err="1"/>
              <a:t>fecha</a:t>
            </a:r>
            <a:r>
              <a:rPr lang="en-US" dirty="0"/>
              <a:t> , [</a:t>
            </a:r>
            <a:r>
              <a:rPr lang="en-US" dirty="0" err="1"/>
              <a:t>fmt</a:t>
            </a:r>
            <a:r>
              <a:rPr lang="es-ES" dirty="0"/>
              <a:t>]</a:t>
            </a:r>
            <a:r>
              <a:rPr lang="en-US" dirty="0"/>
              <a:t>)</a:t>
            </a:r>
          </a:p>
          <a:p>
            <a:pPr lvl="1"/>
            <a:r>
              <a:rPr lang="es-ES" sz="1400" dirty="0"/>
              <a:t>Cuando no se especifica ningún formato, devuelve la fecha del primer día del mes contenido en fecha. Si </a:t>
            </a:r>
            <a:r>
              <a:rPr lang="es-ES" sz="1400" dirty="0" err="1"/>
              <a:t>fmt</a:t>
            </a:r>
            <a:r>
              <a:rPr lang="es-ES" sz="1400" dirty="0"/>
              <a:t>=YEAR, encuentra el primer día del año. </a:t>
            </a:r>
          </a:p>
          <a:p>
            <a:r>
              <a:rPr lang="es-ES" dirty="0"/>
              <a:t>TRUNC (fecha [,</a:t>
            </a:r>
            <a:r>
              <a:rPr lang="es-ES" dirty="0" err="1"/>
              <a:t>fmt</a:t>
            </a:r>
            <a:r>
              <a:rPr lang="es-ES" dirty="0"/>
              <a:t>]) </a:t>
            </a:r>
          </a:p>
          <a:p>
            <a:pPr lvl="1"/>
            <a:r>
              <a:rPr lang="es-ES" sz="1400" dirty="0"/>
              <a:t>Devuelve la fecha con la porción del día truncado en la unidad especificada por el modelo de formato </a:t>
            </a:r>
            <a:r>
              <a:rPr lang="es-ES" sz="1400" dirty="0" err="1"/>
              <a:t>fmt</a:t>
            </a:r>
            <a:r>
              <a:rPr lang="es-ES" sz="1400" dirty="0"/>
              <a:t>. </a:t>
            </a:r>
          </a:p>
          <a:p>
            <a:endParaRPr lang="es-CO" dirty="0"/>
          </a:p>
        </p:txBody>
      </p:sp>
    </p:spTree>
    <p:extLst>
      <p:ext uri="{BB962C8B-B14F-4D97-AF65-F5344CB8AC3E}">
        <p14:creationId xmlns:p14="http://schemas.microsoft.com/office/powerpoint/2010/main" val="3833307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B576-3219-432E-BDCA-B99E5B237FAA}"/>
              </a:ext>
            </a:extLst>
          </p:cNvPr>
          <p:cNvSpPr>
            <a:spLocks noGrp="1"/>
          </p:cNvSpPr>
          <p:nvPr>
            <p:ph type="title"/>
          </p:nvPr>
        </p:nvSpPr>
        <p:spPr/>
        <p:txBody>
          <a:bodyPr/>
          <a:lstStyle/>
          <a:p>
            <a:r>
              <a:rPr lang="es-CO" dirty="0"/>
              <a:t>SQL</a:t>
            </a:r>
          </a:p>
        </p:txBody>
      </p:sp>
      <p:sp>
        <p:nvSpPr>
          <p:cNvPr id="3" name="Text Placeholder 2">
            <a:extLst>
              <a:ext uri="{FF2B5EF4-FFF2-40B4-BE49-F238E27FC236}">
                <a16:creationId xmlns:a16="http://schemas.microsoft.com/office/drawing/2014/main" id="{100E5C5A-E946-44B0-809D-CFB7EDE7EB3C}"/>
              </a:ext>
            </a:extLst>
          </p:cNvPr>
          <p:cNvSpPr>
            <a:spLocks noGrp="1"/>
          </p:cNvSpPr>
          <p:nvPr>
            <p:ph type="body" sz="quarter" idx="10"/>
          </p:nvPr>
        </p:nvSpPr>
        <p:spPr>
          <a:xfrm>
            <a:off x="361950" y="1226597"/>
            <a:ext cx="8420100" cy="767913"/>
          </a:xfrm>
        </p:spPr>
        <p:txBody>
          <a:bodyPr/>
          <a:lstStyle/>
          <a:p>
            <a:r>
              <a:rPr lang="es-CO" dirty="0"/>
              <a:t>Funciones de conversión</a:t>
            </a:r>
          </a:p>
        </p:txBody>
      </p:sp>
      <p:sp>
        <p:nvSpPr>
          <p:cNvPr id="4" name="Text Placeholder 3">
            <a:extLst>
              <a:ext uri="{FF2B5EF4-FFF2-40B4-BE49-F238E27FC236}">
                <a16:creationId xmlns:a16="http://schemas.microsoft.com/office/drawing/2014/main" id="{88AEA60D-9559-480F-BF3C-A6E5BA2E6757}"/>
              </a:ext>
            </a:extLst>
          </p:cNvPr>
          <p:cNvSpPr>
            <a:spLocks noGrp="1"/>
          </p:cNvSpPr>
          <p:nvPr>
            <p:ph type="body" sz="quarter" idx="11"/>
          </p:nvPr>
        </p:nvSpPr>
        <p:spPr>
          <a:xfrm>
            <a:off x="352425" y="1850051"/>
            <a:ext cx="8420100" cy="2538340"/>
          </a:xfrm>
        </p:spPr>
        <p:txBody>
          <a:bodyPr/>
          <a:lstStyle/>
          <a:p>
            <a:r>
              <a:rPr lang="es-ES" dirty="0"/>
              <a:t>TO_CHAR (número | fecha [</a:t>
            </a:r>
            <a:r>
              <a:rPr lang="es-ES" dirty="0" err="1"/>
              <a:t>fmt</a:t>
            </a:r>
            <a:r>
              <a:rPr lang="es-ES" dirty="0"/>
              <a:t>]) </a:t>
            </a:r>
          </a:p>
          <a:p>
            <a:r>
              <a:rPr lang="en-US" dirty="0"/>
              <a:t>TO_NUMBER (char) </a:t>
            </a:r>
          </a:p>
          <a:p>
            <a:r>
              <a:rPr lang="en-US" dirty="0"/>
              <a:t>TO_DATE (char [</a:t>
            </a:r>
            <a:r>
              <a:rPr lang="en-US" dirty="0" err="1"/>
              <a:t>fmt</a:t>
            </a:r>
            <a:r>
              <a:rPr lang="en-US" dirty="0"/>
              <a:t>]) </a:t>
            </a:r>
          </a:p>
          <a:p>
            <a:r>
              <a:rPr lang="en-US" dirty="0"/>
              <a:t>NVL (expr1, expr2) </a:t>
            </a:r>
          </a:p>
          <a:p>
            <a:r>
              <a:rPr lang="en-US" dirty="0"/>
              <a:t>DECODE (col |expression, busqueda1 , </a:t>
            </a:r>
            <a:r>
              <a:rPr lang="en-US" dirty="0" err="1"/>
              <a:t>resultado</a:t>
            </a:r>
            <a:r>
              <a:rPr lang="en-US" dirty="0"/>
              <a:t> [, expression, busqueda1 , </a:t>
            </a:r>
            <a:r>
              <a:rPr lang="en-US" dirty="0" err="1"/>
              <a:t>resultado</a:t>
            </a:r>
            <a:r>
              <a:rPr lang="en-US" dirty="0"/>
              <a:t>] [,default])</a:t>
            </a:r>
            <a:endParaRPr lang="es-CO" dirty="0"/>
          </a:p>
        </p:txBody>
      </p:sp>
    </p:spTree>
    <p:extLst>
      <p:ext uri="{BB962C8B-B14F-4D97-AF65-F5344CB8AC3E}">
        <p14:creationId xmlns:p14="http://schemas.microsoft.com/office/powerpoint/2010/main" val="521847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06E7-88B5-4BE6-A42D-5602832DD892}"/>
              </a:ext>
            </a:extLst>
          </p:cNvPr>
          <p:cNvSpPr>
            <a:spLocks noGrp="1"/>
          </p:cNvSpPr>
          <p:nvPr>
            <p:ph type="title"/>
          </p:nvPr>
        </p:nvSpPr>
        <p:spPr/>
        <p:txBody>
          <a:bodyPr/>
          <a:lstStyle/>
          <a:p>
            <a:r>
              <a:rPr lang="es-CO" dirty="0"/>
              <a:t>REST</a:t>
            </a:r>
          </a:p>
        </p:txBody>
      </p:sp>
      <p:sp>
        <p:nvSpPr>
          <p:cNvPr id="3" name="Text Placeholder 2">
            <a:extLst>
              <a:ext uri="{FF2B5EF4-FFF2-40B4-BE49-F238E27FC236}">
                <a16:creationId xmlns:a16="http://schemas.microsoft.com/office/drawing/2014/main" id="{BA23F708-E8E9-419E-AA89-D4F0A85CEE54}"/>
              </a:ext>
            </a:extLst>
          </p:cNvPr>
          <p:cNvSpPr>
            <a:spLocks noGrp="1"/>
          </p:cNvSpPr>
          <p:nvPr>
            <p:ph type="body" sz="quarter" idx="10"/>
          </p:nvPr>
        </p:nvSpPr>
        <p:spPr/>
        <p:txBody>
          <a:bodyPr/>
          <a:lstStyle/>
          <a:p>
            <a:r>
              <a:rPr lang="es-CO" dirty="0"/>
              <a:t>REST</a:t>
            </a:r>
          </a:p>
        </p:txBody>
      </p:sp>
      <p:sp>
        <p:nvSpPr>
          <p:cNvPr id="4" name="Text Placeholder 3">
            <a:extLst>
              <a:ext uri="{FF2B5EF4-FFF2-40B4-BE49-F238E27FC236}">
                <a16:creationId xmlns:a16="http://schemas.microsoft.com/office/drawing/2014/main" id="{E490F4D7-C75A-48B0-99B5-573D5F622722}"/>
              </a:ext>
            </a:extLst>
          </p:cNvPr>
          <p:cNvSpPr>
            <a:spLocks noGrp="1"/>
          </p:cNvSpPr>
          <p:nvPr>
            <p:ph type="body" sz="quarter" idx="11"/>
          </p:nvPr>
        </p:nvSpPr>
        <p:spPr/>
        <p:txBody>
          <a:bodyPr>
            <a:normAutofit/>
          </a:bodyPr>
          <a:lstStyle/>
          <a:p>
            <a:r>
              <a:rPr lang="en-US" b="1" dirty="0" err="1"/>
              <a:t>Transferencia</a:t>
            </a:r>
            <a:r>
              <a:rPr lang="en-US" b="1" dirty="0"/>
              <a:t> de Estado </a:t>
            </a:r>
            <a:r>
              <a:rPr lang="en-US" b="1" dirty="0" err="1"/>
              <a:t>Representacional</a:t>
            </a:r>
            <a:r>
              <a:rPr lang="en-US" dirty="0"/>
              <a:t> (Representational State Transfer)</a:t>
            </a:r>
          </a:p>
          <a:p>
            <a:r>
              <a:rPr lang="es-ES" dirty="0"/>
              <a:t>Recursos los cuales pueden ser accedidos utilizando un identificador global (URI)</a:t>
            </a:r>
          </a:p>
          <a:p>
            <a:r>
              <a:rPr lang="es-ES" dirty="0"/>
              <a:t>Operaciones bien definidas para crear, leer, actualizar y eliminar</a:t>
            </a:r>
          </a:p>
          <a:p>
            <a:r>
              <a:rPr lang="es-ES" dirty="0"/>
              <a:t>Trabajar bajo un protocolo cliente-servidor sin estado, como lo es HTTP lo que significa que cada mensaje HTTP contiene toda la información necesaria para comprender la petición.</a:t>
            </a:r>
          </a:p>
          <a:p>
            <a:endParaRPr lang="es-CO" dirty="0"/>
          </a:p>
        </p:txBody>
      </p:sp>
    </p:spTree>
    <p:extLst>
      <p:ext uri="{BB962C8B-B14F-4D97-AF65-F5344CB8AC3E}">
        <p14:creationId xmlns:p14="http://schemas.microsoft.com/office/powerpoint/2010/main" val="243715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E783-5EFA-453E-87B5-BD29B462D7C3}"/>
              </a:ext>
            </a:extLst>
          </p:cNvPr>
          <p:cNvSpPr>
            <a:spLocks noGrp="1"/>
          </p:cNvSpPr>
          <p:nvPr>
            <p:ph type="title"/>
          </p:nvPr>
        </p:nvSpPr>
        <p:spPr/>
        <p:txBody>
          <a:bodyPr/>
          <a:lstStyle/>
          <a:p>
            <a:r>
              <a:rPr lang="es-CO" dirty="0"/>
              <a:t>Librería</a:t>
            </a:r>
          </a:p>
        </p:txBody>
      </p:sp>
      <p:sp>
        <p:nvSpPr>
          <p:cNvPr id="3" name="Text Placeholder 2">
            <a:extLst>
              <a:ext uri="{FF2B5EF4-FFF2-40B4-BE49-F238E27FC236}">
                <a16:creationId xmlns:a16="http://schemas.microsoft.com/office/drawing/2014/main" id="{22470192-8124-41EA-AC25-5144C06D12C6}"/>
              </a:ext>
            </a:extLst>
          </p:cNvPr>
          <p:cNvSpPr>
            <a:spLocks noGrp="1"/>
          </p:cNvSpPr>
          <p:nvPr>
            <p:ph type="body" sz="quarter" idx="10"/>
          </p:nvPr>
        </p:nvSpPr>
        <p:spPr/>
        <p:txBody>
          <a:bodyPr/>
          <a:lstStyle/>
          <a:p>
            <a:r>
              <a:rPr lang="es-CO" dirty="0" err="1"/>
              <a:t>Javax.EJB</a:t>
            </a:r>
            <a:endParaRPr lang="es-CO" dirty="0"/>
          </a:p>
        </p:txBody>
      </p:sp>
      <p:sp>
        <p:nvSpPr>
          <p:cNvPr id="4" name="Text Placeholder 3">
            <a:extLst>
              <a:ext uri="{FF2B5EF4-FFF2-40B4-BE49-F238E27FC236}">
                <a16:creationId xmlns:a16="http://schemas.microsoft.com/office/drawing/2014/main" id="{805BA1D1-CD44-400D-8A9F-7149F69B3E00}"/>
              </a:ext>
            </a:extLst>
          </p:cNvPr>
          <p:cNvSpPr>
            <a:spLocks noGrp="1"/>
          </p:cNvSpPr>
          <p:nvPr>
            <p:ph type="body" sz="quarter" idx="11"/>
          </p:nvPr>
        </p:nvSpPr>
        <p:spPr/>
        <p:txBody>
          <a:bodyPr>
            <a:normAutofit/>
          </a:bodyPr>
          <a:lstStyle/>
          <a:p>
            <a:r>
              <a:rPr lang="es-CO" dirty="0"/>
              <a:t>Es el paquete primordial para el uso del API </a:t>
            </a:r>
            <a:r>
              <a:rPr lang="es-CO" dirty="0" err="1"/>
              <a:t>Enterpise</a:t>
            </a:r>
            <a:r>
              <a:rPr lang="es-CO" dirty="0"/>
              <a:t> Java </a:t>
            </a:r>
            <a:r>
              <a:rPr lang="es-CO" dirty="0" err="1"/>
              <a:t>Beans</a:t>
            </a:r>
            <a:r>
              <a:rPr lang="es-CO" dirty="0"/>
              <a:t>.</a:t>
            </a:r>
          </a:p>
          <a:p>
            <a:r>
              <a:rPr lang="es-CO" dirty="0"/>
              <a:t>Contienes las clases e interfaces que definen los contratos entre los EJB y sus clientes y entre los EJB y el contenedor de EJB.</a:t>
            </a:r>
          </a:p>
          <a:p>
            <a:pPr marL="0" indent="0">
              <a:buNone/>
            </a:pPr>
            <a:endParaRPr lang="es-CO" dirty="0"/>
          </a:p>
          <a:p>
            <a:pPr marL="0" indent="0">
              <a:buNone/>
            </a:pPr>
            <a:endParaRPr lang="es-CO" dirty="0"/>
          </a:p>
          <a:p>
            <a:pPr marL="0" indent="0">
              <a:buNone/>
            </a:pPr>
            <a:endParaRPr lang="es-CO" dirty="0"/>
          </a:p>
          <a:p>
            <a:pPr marL="0" indent="0">
              <a:buNone/>
            </a:pPr>
            <a:r>
              <a:rPr lang="es-CO" dirty="0"/>
              <a:t>https://docs.oracle.com/javaee/7/api/javax/ejb/package-summary.html</a:t>
            </a:r>
          </a:p>
        </p:txBody>
      </p:sp>
    </p:spTree>
    <p:extLst>
      <p:ext uri="{BB962C8B-B14F-4D97-AF65-F5344CB8AC3E}">
        <p14:creationId xmlns:p14="http://schemas.microsoft.com/office/powerpoint/2010/main" val="165216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1EB2-E153-4769-9AE7-19D01104580C}"/>
              </a:ext>
            </a:extLst>
          </p:cNvPr>
          <p:cNvSpPr>
            <a:spLocks noGrp="1"/>
          </p:cNvSpPr>
          <p:nvPr>
            <p:ph type="title"/>
          </p:nvPr>
        </p:nvSpPr>
        <p:spPr/>
        <p:txBody>
          <a:bodyPr/>
          <a:lstStyle/>
          <a:p>
            <a:r>
              <a:rPr lang="es-CO" dirty="0"/>
              <a:t>REST</a:t>
            </a:r>
          </a:p>
        </p:txBody>
      </p:sp>
      <p:sp>
        <p:nvSpPr>
          <p:cNvPr id="3" name="Text Placeholder 2">
            <a:extLst>
              <a:ext uri="{FF2B5EF4-FFF2-40B4-BE49-F238E27FC236}">
                <a16:creationId xmlns:a16="http://schemas.microsoft.com/office/drawing/2014/main" id="{044067E1-159A-4E35-903C-3D7CA3389550}"/>
              </a:ext>
            </a:extLst>
          </p:cNvPr>
          <p:cNvSpPr>
            <a:spLocks noGrp="1"/>
          </p:cNvSpPr>
          <p:nvPr>
            <p:ph type="body" sz="quarter" idx="10"/>
          </p:nvPr>
        </p:nvSpPr>
        <p:spPr/>
        <p:txBody>
          <a:bodyPr/>
          <a:lstStyle/>
          <a:p>
            <a:r>
              <a:rPr lang="es-CO" dirty="0"/>
              <a:t>Acciones</a:t>
            </a:r>
          </a:p>
        </p:txBody>
      </p:sp>
      <p:sp>
        <p:nvSpPr>
          <p:cNvPr id="4" name="Text Placeholder 3">
            <a:extLst>
              <a:ext uri="{FF2B5EF4-FFF2-40B4-BE49-F238E27FC236}">
                <a16:creationId xmlns:a16="http://schemas.microsoft.com/office/drawing/2014/main" id="{169BD7F3-0800-4167-A983-3EE956F93E81}"/>
              </a:ext>
            </a:extLst>
          </p:cNvPr>
          <p:cNvSpPr>
            <a:spLocks noGrp="1"/>
          </p:cNvSpPr>
          <p:nvPr>
            <p:ph type="body" sz="quarter" idx="11"/>
          </p:nvPr>
        </p:nvSpPr>
        <p:spPr/>
        <p:txBody>
          <a:bodyPr/>
          <a:lstStyle/>
          <a:p>
            <a:r>
              <a:rPr lang="es-ES" b="1" dirty="0"/>
              <a:t>Interfaz uniforme</a:t>
            </a:r>
            <a:r>
              <a:rPr lang="es-ES" dirty="0"/>
              <a:t>: para la transferencia de datos en un sistema REST, este aplica acciones concretas (POST, GET, PUT y DELETE) sobre los recursos, siempre y cuando estén identificados con una URI. Esto facilita la existencia de una interfaz uniforme que sistematiza el proceso con la información.</a:t>
            </a:r>
            <a:endParaRPr lang="es-CO" dirty="0"/>
          </a:p>
        </p:txBody>
      </p:sp>
    </p:spTree>
    <p:extLst>
      <p:ext uri="{BB962C8B-B14F-4D97-AF65-F5344CB8AC3E}">
        <p14:creationId xmlns:p14="http://schemas.microsoft.com/office/powerpoint/2010/main" val="603071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7C88-17F5-4000-ADDC-3A85FA328247}"/>
              </a:ext>
            </a:extLst>
          </p:cNvPr>
          <p:cNvSpPr>
            <a:spLocks noGrp="1"/>
          </p:cNvSpPr>
          <p:nvPr>
            <p:ph type="title"/>
          </p:nvPr>
        </p:nvSpPr>
        <p:spPr/>
        <p:txBody>
          <a:bodyPr/>
          <a:lstStyle/>
          <a:p>
            <a:r>
              <a:rPr lang="es-CO" dirty="0"/>
              <a:t>REST</a:t>
            </a:r>
          </a:p>
        </p:txBody>
      </p:sp>
      <p:sp>
        <p:nvSpPr>
          <p:cNvPr id="3" name="Text Placeholder 2">
            <a:extLst>
              <a:ext uri="{FF2B5EF4-FFF2-40B4-BE49-F238E27FC236}">
                <a16:creationId xmlns:a16="http://schemas.microsoft.com/office/drawing/2014/main" id="{91B7F366-2043-49D1-A4C5-DBE58677185B}"/>
              </a:ext>
            </a:extLst>
          </p:cNvPr>
          <p:cNvSpPr>
            <a:spLocks noGrp="1"/>
          </p:cNvSpPr>
          <p:nvPr>
            <p:ph type="body" sz="quarter" idx="10"/>
          </p:nvPr>
        </p:nvSpPr>
        <p:spPr/>
        <p:txBody>
          <a:bodyPr/>
          <a:lstStyle/>
          <a:p>
            <a:r>
              <a:rPr lang="es-CO" dirty="0"/>
              <a:t>Sin estado</a:t>
            </a:r>
          </a:p>
        </p:txBody>
      </p:sp>
      <p:sp>
        <p:nvSpPr>
          <p:cNvPr id="4" name="Text Placeholder 3">
            <a:extLst>
              <a:ext uri="{FF2B5EF4-FFF2-40B4-BE49-F238E27FC236}">
                <a16:creationId xmlns:a16="http://schemas.microsoft.com/office/drawing/2014/main" id="{B754A51F-6B65-4409-A9E1-8FCC2D9F4548}"/>
              </a:ext>
            </a:extLst>
          </p:cNvPr>
          <p:cNvSpPr>
            <a:spLocks noGrp="1"/>
          </p:cNvSpPr>
          <p:nvPr>
            <p:ph type="body" sz="quarter" idx="11"/>
          </p:nvPr>
        </p:nvSpPr>
        <p:spPr/>
        <p:txBody>
          <a:bodyPr/>
          <a:lstStyle/>
          <a:p>
            <a:r>
              <a:rPr lang="es-ES" b="1" dirty="0"/>
              <a:t>Protocolo cliente/servidor sin estado</a:t>
            </a:r>
            <a:r>
              <a:rPr lang="es-ES" dirty="0"/>
              <a:t>: cada petición HTTP contiene toda la información necesaria para ejecutarla, lo que permite que ni cliente ni servidor necesiten recordar ningún estado previo para satisfacerla. Aunque esto es así, algunas aplicaciones HTTP incorporan memoria caché. Se configura lo que se conoce como </a:t>
            </a:r>
            <a:r>
              <a:rPr lang="es-ES" b="1" dirty="0"/>
              <a:t>protocolo cliente-caché-servidor sin estado</a:t>
            </a:r>
            <a:endParaRPr lang="es-CO" dirty="0"/>
          </a:p>
        </p:txBody>
      </p:sp>
    </p:spTree>
    <p:extLst>
      <p:ext uri="{BB962C8B-B14F-4D97-AF65-F5344CB8AC3E}">
        <p14:creationId xmlns:p14="http://schemas.microsoft.com/office/powerpoint/2010/main" val="411646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1923-426F-4BB4-9E6B-B8329DD549C3}"/>
              </a:ext>
            </a:extLst>
          </p:cNvPr>
          <p:cNvSpPr>
            <a:spLocks noGrp="1"/>
          </p:cNvSpPr>
          <p:nvPr>
            <p:ph type="title"/>
          </p:nvPr>
        </p:nvSpPr>
        <p:spPr/>
        <p:txBody>
          <a:bodyPr/>
          <a:lstStyle/>
          <a:p>
            <a:r>
              <a:rPr lang="es-CO" dirty="0"/>
              <a:t>Ejercicios</a:t>
            </a:r>
          </a:p>
        </p:txBody>
      </p:sp>
      <p:sp>
        <p:nvSpPr>
          <p:cNvPr id="3" name="Text Placeholder 2">
            <a:extLst>
              <a:ext uri="{FF2B5EF4-FFF2-40B4-BE49-F238E27FC236}">
                <a16:creationId xmlns:a16="http://schemas.microsoft.com/office/drawing/2014/main" id="{163A4C46-E3C9-4FD5-8D44-B160DFBCE5A2}"/>
              </a:ext>
            </a:extLst>
          </p:cNvPr>
          <p:cNvSpPr>
            <a:spLocks noGrp="1"/>
          </p:cNvSpPr>
          <p:nvPr>
            <p:ph type="body" sz="quarter" idx="10"/>
          </p:nvPr>
        </p:nvSpPr>
        <p:spPr>
          <a:xfrm>
            <a:off x="352425" y="1250451"/>
            <a:ext cx="8420100" cy="767913"/>
          </a:xfrm>
        </p:spPr>
        <p:txBody>
          <a:bodyPr/>
          <a:lstStyle/>
          <a:p>
            <a:r>
              <a:rPr lang="es-CO" dirty="0"/>
              <a:t>Ejercicios</a:t>
            </a:r>
          </a:p>
        </p:txBody>
      </p:sp>
      <p:sp>
        <p:nvSpPr>
          <p:cNvPr id="4" name="Text Placeholder 3">
            <a:extLst>
              <a:ext uri="{FF2B5EF4-FFF2-40B4-BE49-F238E27FC236}">
                <a16:creationId xmlns:a16="http://schemas.microsoft.com/office/drawing/2014/main" id="{E0AC9C43-705E-4A16-B481-801E232DB61E}"/>
              </a:ext>
            </a:extLst>
          </p:cNvPr>
          <p:cNvSpPr>
            <a:spLocks noGrp="1"/>
          </p:cNvSpPr>
          <p:nvPr>
            <p:ph type="body" sz="quarter" idx="11"/>
          </p:nvPr>
        </p:nvSpPr>
        <p:spPr>
          <a:xfrm>
            <a:off x="352425" y="2202512"/>
            <a:ext cx="8420100" cy="2538340"/>
          </a:xfrm>
        </p:spPr>
        <p:txBody>
          <a:bodyPr>
            <a:normAutofit/>
          </a:bodyPr>
          <a:lstStyle/>
          <a:p>
            <a:r>
              <a:rPr lang="es-CO" sz="1200" dirty="0"/>
              <a:t>Cree una tabla llamada PERSONA, campos:</a:t>
            </a:r>
          </a:p>
          <a:p>
            <a:pPr lvl="1"/>
            <a:r>
              <a:rPr lang="es-CO" sz="1200" dirty="0"/>
              <a:t>Nombres -- varchar2, apellidos -- varchar2, sexo –- Varchar2, fecha nacimiento -- Date, salario -- NUMBER(8,2)</a:t>
            </a:r>
          </a:p>
          <a:p>
            <a:pPr marL="228600" indent="-171450"/>
            <a:r>
              <a:rPr lang="es-CO" sz="1200" dirty="0"/>
              <a:t>Inserte 10 registros diferentes.</a:t>
            </a:r>
          </a:p>
          <a:p>
            <a:pPr marL="228600" indent="-171450"/>
            <a:r>
              <a:rPr lang="es-CO" sz="1200" dirty="0"/>
              <a:t>Desde JAVA, muestre una lista de los nombres y apellidos de las personas concatenados, con la primer letra en mayúscula, además, muestre la longitud total de los apellidos.</a:t>
            </a:r>
          </a:p>
          <a:p>
            <a:pPr marL="228600" indent="-171450"/>
            <a:r>
              <a:rPr lang="es-CO" sz="1200" dirty="0"/>
              <a:t>Desde java, muestre los nombres de las personas en mayúscula cuya fecha de nacimiento sea mayor a 01/01/2010</a:t>
            </a:r>
          </a:p>
          <a:p>
            <a:pPr marL="228600" indent="-171450"/>
            <a:r>
              <a:rPr lang="es-CO" sz="1200" dirty="0"/>
              <a:t>Desde java, muestre el salario promedio (AVG) de las personas agrupadas por sexo.</a:t>
            </a:r>
          </a:p>
          <a:p>
            <a:pPr marL="228600" indent="-171450"/>
            <a:r>
              <a:rPr lang="es-CO" sz="1200" dirty="0"/>
              <a:t>Del grupo anterior excluya los grupos </a:t>
            </a:r>
            <a:r>
              <a:rPr lang="es-CO" sz="1200"/>
              <a:t>cuyo promedio es menor a 1000</a:t>
            </a:r>
            <a:endParaRPr lang="es-CO" sz="1200" dirty="0"/>
          </a:p>
          <a:p>
            <a:pPr marL="228600" indent="-171450"/>
            <a:endParaRPr lang="es-CO" sz="1200" dirty="0"/>
          </a:p>
          <a:p>
            <a:pPr marL="228600" indent="-171450"/>
            <a:endParaRPr lang="es-CO" sz="1200" dirty="0"/>
          </a:p>
          <a:p>
            <a:pPr marL="457200" lvl="1" indent="0">
              <a:buNone/>
            </a:pPr>
            <a:endParaRPr lang="es-CO" sz="1200" dirty="0"/>
          </a:p>
          <a:p>
            <a:endParaRPr lang="es-CO" sz="1200" dirty="0"/>
          </a:p>
        </p:txBody>
      </p:sp>
    </p:spTree>
    <p:extLst>
      <p:ext uri="{BB962C8B-B14F-4D97-AF65-F5344CB8AC3E}">
        <p14:creationId xmlns:p14="http://schemas.microsoft.com/office/powerpoint/2010/main" val="3272911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03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58D9-68BC-4E3E-B790-4A058452DE59}"/>
              </a:ext>
            </a:extLst>
          </p:cNvPr>
          <p:cNvSpPr>
            <a:spLocks noGrp="1"/>
          </p:cNvSpPr>
          <p:nvPr>
            <p:ph type="title"/>
          </p:nvPr>
        </p:nvSpPr>
        <p:spPr/>
        <p:txBody>
          <a:bodyPr/>
          <a:lstStyle/>
          <a:p>
            <a:r>
              <a:rPr lang="es-CO" dirty="0"/>
              <a:t>Librería</a:t>
            </a:r>
          </a:p>
        </p:txBody>
      </p:sp>
      <p:sp>
        <p:nvSpPr>
          <p:cNvPr id="3" name="Text Placeholder 2">
            <a:extLst>
              <a:ext uri="{FF2B5EF4-FFF2-40B4-BE49-F238E27FC236}">
                <a16:creationId xmlns:a16="http://schemas.microsoft.com/office/drawing/2014/main" id="{7F326195-AF05-400D-AC31-0E0F4559B23F}"/>
              </a:ext>
            </a:extLst>
          </p:cNvPr>
          <p:cNvSpPr>
            <a:spLocks noGrp="1"/>
          </p:cNvSpPr>
          <p:nvPr>
            <p:ph type="body" sz="quarter" idx="10"/>
          </p:nvPr>
        </p:nvSpPr>
        <p:spPr/>
        <p:txBody>
          <a:bodyPr/>
          <a:lstStyle/>
          <a:p>
            <a:r>
              <a:rPr lang="es-CO" dirty="0" err="1"/>
              <a:t>Java.sql</a:t>
            </a:r>
            <a:endParaRPr lang="es-CO" dirty="0"/>
          </a:p>
        </p:txBody>
      </p:sp>
      <p:sp>
        <p:nvSpPr>
          <p:cNvPr id="4" name="Text Placeholder 3">
            <a:extLst>
              <a:ext uri="{FF2B5EF4-FFF2-40B4-BE49-F238E27FC236}">
                <a16:creationId xmlns:a16="http://schemas.microsoft.com/office/drawing/2014/main" id="{7C06AB9C-7738-429F-B524-B3DC30A0CD18}"/>
              </a:ext>
            </a:extLst>
          </p:cNvPr>
          <p:cNvSpPr>
            <a:spLocks noGrp="1"/>
          </p:cNvSpPr>
          <p:nvPr>
            <p:ph type="body" sz="quarter" idx="11"/>
          </p:nvPr>
        </p:nvSpPr>
        <p:spPr/>
        <p:txBody>
          <a:bodyPr>
            <a:normAutofit/>
          </a:bodyPr>
          <a:lstStyle/>
          <a:p>
            <a:r>
              <a:rPr lang="es-ES" dirty="0"/>
              <a:t>Colección de </a:t>
            </a:r>
            <a:r>
              <a:rPr lang="es-ES" dirty="0">
                <a:hlinkClick r:id="rId2" tooltip="Interfaz (Java)"/>
              </a:rPr>
              <a:t>interfaces Java</a:t>
            </a:r>
            <a:r>
              <a:rPr lang="es-ES" dirty="0"/>
              <a:t> y métodos de gestión de manejadores de conexión hacia cada modelo específico de base de datos. Un manejador de conexiones hacia un modelo de base de datos en particular es un conjunto de clases que </a:t>
            </a:r>
            <a:r>
              <a:rPr lang="es-ES" dirty="0">
                <a:hlinkClick r:id="rId3" tooltip="Implementación de interfaz Java (aún no redactado)"/>
              </a:rPr>
              <a:t>implementan las interfaces Java</a:t>
            </a:r>
            <a:r>
              <a:rPr lang="es-ES" dirty="0"/>
              <a:t> y que utilizan los métodos de registro para declarar los tipos de localizadores a base de datos (</a:t>
            </a:r>
            <a:r>
              <a:rPr lang="es-ES" dirty="0">
                <a:hlinkClick r:id="rId4" tooltip="URL"/>
              </a:rPr>
              <a:t>URL</a:t>
            </a:r>
            <a:r>
              <a:rPr lang="es-ES" dirty="0"/>
              <a:t>) que pueden manejar.</a:t>
            </a:r>
          </a:p>
          <a:p>
            <a:endParaRPr lang="es-ES" dirty="0"/>
          </a:p>
          <a:p>
            <a:pPr marL="0" indent="0">
              <a:buNone/>
            </a:pPr>
            <a:r>
              <a:rPr lang="es-CO" dirty="0"/>
              <a:t>https://docs.oracle.com/javase/7/docs/api/java/sql/package-summary.html</a:t>
            </a:r>
          </a:p>
        </p:txBody>
      </p:sp>
    </p:spTree>
    <p:extLst>
      <p:ext uri="{BB962C8B-B14F-4D97-AF65-F5344CB8AC3E}">
        <p14:creationId xmlns:p14="http://schemas.microsoft.com/office/powerpoint/2010/main" val="42169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7CB14-0415-42F6-B752-98FB0E317497}"/>
              </a:ext>
            </a:extLst>
          </p:cNvPr>
          <p:cNvSpPr>
            <a:spLocks noGrp="1"/>
          </p:cNvSpPr>
          <p:nvPr>
            <p:ph type="title"/>
          </p:nvPr>
        </p:nvSpPr>
        <p:spPr/>
        <p:txBody>
          <a:bodyPr/>
          <a:lstStyle/>
          <a:p>
            <a:r>
              <a:rPr lang="es-CO" dirty="0"/>
              <a:t>Instrucciones SQL</a:t>
            </a:r>
          </a:p>
        </p:txBody>
      </p:sp>
      <p:sp>
        <p:nvSpPr>
          <p:cNvPr id="3" name="Marcador de texto 2">
            <a:extLst>
              <a:ext uri="{FF2B5EF4-FFF2-40B4-BE49-F238E27FC236}">
                <a16:creationId xmlns:a16="http://schemas.microsoft.com/office/drawing/2014/main" id="{A9EF76C1-4E31-4787-8693-DAFA89268D31}"/>
              </a:ext>
            </a:extLst>
          </p:cNvPr>
          <p:cNvSpPr>
            <a:spLocks noGrp="1"/>
          </p:cNvSpPr>
          <p:nvPr>
            <p:ph type="body" sz="quarter" idx="10"/>
          </p:nvPr>
        </p:nvSpPr>
        <p:spPr>
          <a:xfrm>
            <a:off x="352425" y="1206718"/>
            <a:ext cx="8420100" cy="767913"/>
          </a:xfrm>
        </p:spPr>
        <p:txBody>
          <a:bodyPr/>
          <a:lstStyle/>
          <a:p>
            <a:r>
              <a:rPr lang="es-CO" dirty="0"/>
              <a:t>Instrucciones SQL</a:t>
            </a:r>
          </a:p>
        </p:txBody>
      </p:sp>
      <p:pic>
        <p:nvPicPr>
          <p:cNvPr id="10" name="Imagen 9">
            <a:extLst>
              <a:ext uri="{FF2B5EF4-FFF2-40B4-BE49-F238E27FC236}">
                <a16:creationId xmlns:a16="http://schemas.microsoft.com/office/drawing/2014/main" id="{6FB6ACCE-6C38-4B29-BA05-365E370FCC9E}"/>
              </a:ext>
            </a:extLst>
          </p:cNvPr>
          <p:cNvPicPr>
            <a:picLocks noChangeAspect="1"/>
          </p:cNvPicPr>
          <p:nvPr/>
        </p:nvPicPr>
        <p:blipFill>
          <a:blip r:embed="rId3"/>
          <a:stretch>
            <a:fillRect/>
          </a:stretch>
        </p:blipFill>
        <p:spPr>
          <a:xfrm>
            <a:off x="980575" y="1655331"/>
            <a:ext cx="7163800" cy="2752939"/>
          </a:xfrm>
          <a:prstGeom prst="rect">
            <a:avLst/>
          </a:prstGeom>
        </p:spPr>
      </p:pic>
    </p:spTree>
    <p:extLst>
      <p:ext uri="{BB962C8B-B14F-4D97-AF65-F5344CB8AC3E}">
        <p14:creationId xmlns:p14="http://schemas.microsoft.com/office/powerpoint/2010/main" val="298544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628A8-F6E1-4A22-B228-BC4EEC0123AD}"/>
              </a:ext>
            </a:extLst>
          </p:cNvPr>
          <p:cNvSpPr>
            <a:spLocks noGrp="1"/>
          </p:cNvSpPr>
          <p:nvPr>
            <p:ph type="title"/>
          </p:nvPr>
        </p:nvSpPr>
        <p:spPr/>
        <p:txBody>
          <a:bodyPr/>
          <a:lstStyle/>
          <a:p>
            <a:r>
              <a:rPr lang="es-CO" dirty="0"/>
              <a:t>Instrucciones SQL</a:t>
            </a:r>
          </a:p>
        </p:txBody>
      </p:sp>
      <p:sp>
        <p:nvSpPr>
          <p:cNvPr id="3" name="Marcador de texto 2">
            <a:extLst>
              <a:ext uri="{FF2B5EF4-FFF2-40B4-BE49-F238E27FC236}">
                <a16:creationId xmlns:a16="http://schemas.microsoft.com/office/drawing/2014/main" id="{F8B8DCE5-BE0A-4938-950F-37BBE5714345}"/>
              </a:ext>
            </a:extLst>
          </p:cNvPr>
          <p:cNvSpPr>
            <a:spLocks noGrp="1"/>
          </p:cNvSpPr>
          <p:nvPr>
            <p:ph type="body" sz="quarter" idx="10"/>
          </p:nvPr>
        </p:nvSpPr>
        <p:spPr/>
        <p:txBody>
          <a:bodyPr/>
          <a:lstStyle/>
          <a:p>
            <a:r>
              <a:rPr lang="es-CO" dirty="0"/>
              <a:t>Estructura </a:t>
            </a:r>
            <a:r>
              <a:rPr lang="es-CO" dirty="0" err="1"/>
              <a:t>Create</a:t>
            </a:r>
            <a:endParaRPr lang="es-CO" dirty="0"/>
          </a:p>
        </p:txBody>
      </p:sp>
      <p:pic>
        <p:nvPicPr>
          <p:cNvPr id="1026" name="Picture 2" descr="Resultado de imagen para create table oracle format">
            <a:extLst>
              <a:ext uri="{FF2B5EF4-FFF2-40B4-BE49-F238E27FC236}">
                <a16:creationId xmlns:a16="http://schemas.microsoft.com/office/drawing/2014/main" id="{740D3A9A-88E4-4AD7-8839-0AF3A0B35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084" y="2109294"/>
            <a:ext cx="5426964" cy="188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72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628A8-F6E1-4A22-B228-BC4EEC0123AD}"/>
              </a:ext>
            </a:extLst>
          </p:cNvPr>
          <p:cNvSpPr>
            <a:spLocks noGrp="1"/>
          </p:cNvSpPr>
          <p:nvPr>
            <p:ph type="title"/>
          </p:nvPr>
        </p:nvSpPr>
        <p:spPr/>
        <p:txBody>
          <a:bodyPr/>
          <a:lstStyle/>
          <a:p>
            <a:r>
              <a:rPr lang="es-CO" dirty="0"/>
              <a:t>Instrucciones SQL</a:t>
            </a:r>
          </a:p>
        </p:txBody>
      </p:sp>
      <p:sp>
        <p:nvSpPr>
          <p:cNvPr id="3" name="Marcador de texto 2">
            <a:extLst>
              <a:ext uri="{FF2B5EF4-FFF2-40B4-BE49-F238E27FC236}">
                <a16:creationId xmlns:a16="http://schemas.microsoft.com/office/drawing/2014/main" id="{F8B8DCE5-BE0A-4938-950F-37BBE5714345}"/>
              </a:ext>
            </a:extLst>
          </p:cNvPr>
          <p:cNvSpPr>
            <a:spLocks noGrp="1"/>
          </p:cNvSpPr>
          <p:nvPr>
            <p:ph type="body" sz="quarter" idx="10"/>
          </p:nvPr>
        </p:nvSpPr>
        <p:spPr>
          <a:xfrm>
            <a:off x="352425" y="1288525"/>
            <a:ext cx="8420100" cy="767913"/>
          </a:xfrm>
        </p:spPr>
        <p:txBody>
          <a:bodyPr/>
          <a:lstStyle/>
          <a:p>
            <a:r>
              <a:rPr lang="es-CO" dirty="0"/>
              <a:t>Estructura alter</a:t>
            </a:r>
          </a:p>
        </p:txBody>
      </p:sp>
      <p:pic>
        <p:nvPicPr>
          <p:cNvPr id="5" name="Imagen 4">
            <a:extLst>
              <a:ext uri="{FF2B5EF4-FFF2-40B4-BE49-F238E27FC236}">
                <a16:creationId xmlns:a16="http://schemas.microsoft.com/office/drawing/2014/main" id="{4E1C8BC7-A28A-4B39-B1AE-4ACEC16D424C}"/>
              </a:ext>
            </a:extLst>
          </p:cNvPr>
          <p:cNvPicPr>
            <a:picLocks noChangeAspect="1"/>
          </p:cNvPicPr>
          <p:nvPr/>
        </p:nvPicPr>
        <p:blipFill>
          <a:blip r:embed="rId2"/>
          <a:stretch>
            <a:fillRect/>
          </a:stretch>
        </p:blipFill>
        <p:spPr>
          <a:xfrm>
            <a:off x="2065460" y="1974631"/>
            <a:ext cx="4591050" cy="2505075"/>
          </a:xfrm>
          <a:prstGeom prst="rect">
            <a:avLst/>
          </a:prstGeom>
        </p:spPr>
      </p:pic>
    </p:spTree>
    <p:extLst>
      <p:ext uri="{BB962C8B-B14F-4D97-AF65-F5344CB8AC3E}">
        <p14:creationId xmlns:p14="http://schemas.microsoft.com/office/powerpoint/2010/main" val="166138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628A8-F6E1-4A22-B228-BC4EEC0123AD}"/>
              </a:ext>
            </a:extLst>
          </p:cNvPr>
          <p:cNvSpPr>
            <a:spLocks noGrp="1"/>
          </p:cNvSpPr>
          <p:nvPr>
            <p:ph type="title"/>
          </p:nvPr>
        </p:nvSpPr>
        <p:spPr/>
        <p:txBody>
          <a:bodyPr/>
          <a:lstStyle/>
          <a:p>
            <a:r>
              <a:rPr lang="es-CO" dirty="0"/>
              <a:t>Instrucciones SQL</a:t>
            </a:r>
          </a:p>
        </p:txBody>
      </p:sp>
      <p:sp>
        <p:nvSpPr>
          <p:cNvPr id="3" name="Marcador de texto 2">
            <a:extLst>
              <a:ext uri="{FF2B5EF4-FFF2-40B4-BE49-F238E27FC236}">
                <a16:creationId xmlns:a16="http://schemas.microsoft.com/office/drawing/2014/main" id="{F8B8DCE5-BE0A-4938-950F-37BBE5714345}"/>
              </a:ext>
            </a:extLst>
          </p:cNvPr>
          <p:cNvSpPr>
            <a:spLocks noGrp="1"/>
          </p:cNvSpPr>
          <p:nvPr>
            <p:ph type="body" sz="quarter" idx="10"/>
          </p:nvPr>
        </p:nvSpPr>
        <p:spPr/>
        <p:txBody>
          <a:bodyPr/>
          <a:lstStyle/>
          <a:p>
            <a:r>
              <a:rPr lang="es-CO" dirty="0"/>
              <a:t>Estructura DROP - TRUNCATE</a:t>
            </a:r>
          </a:p>
        </p:txBody>
      </p:sp>
      <p:pic>
        <p:nvPicPr>
          <p:cNvPr id="6" name="Imagen 5">
            <a:extLst>
              <a:ext uri="{FF2B5EF4-FFF2-40B4-BE49-F238E27FC236}">
                <a16:creationId xmlns:a16="http://schemas.microsoft.com/office/drawing/2014/main" id="{39DAE29F-EB94-436E-BE3F-EEB314CFA115}"/>
              </a:ext>
            </a:extLst>
          </p:cNvPr>
          <p:cNvPicPr>
            <a:picLocks noChangeAspect="1"/>
          </p:cNvPicPr>
          <p:nvPr/>
        </p:nvPicPr>
        <p:blipFill>
          <a:blip r:embed="rId3"/>
          <a:stretch>
            <a:fillRect/>
          </a:stretch>
        </p:blipFill>
        <p:spPr>
          <a:xfrm>
            <a:off x="4317641" y="2625236"/>
            <a:ext cx="1924050" cy="314325"/>
          </a:xfrm>
          <a:prstGeom prst="rect">
            <a:avLst/>
          </a:prstGeom>
        </p:spPr>
      </p:pic>
      <p:pic>
        <p:nvPicPr>
          <p:cNvPr id="7" name="Imagen 6">
            <a:extLst>
              <a:ext uri="{FF2B5EF4-FFF2-40B4-BE49-F238E27FC236}">
                <a16:creationId xmlns:a16="http://schemas.microsoft.com/office/drawing/2014/main" id="{DED2903E-13BA-476B-979C-DD2851AD65E8}"/>
              </a:ext>
            </a:extLst>
          </p:cNvPr>
          <p:cNvPicPr>
            <a:picLocks noChangeAspect="1"/>
          </p:cNvPicPr>
          <p:nvPr/>
        </p:nvPicPr>
        <p:blipFill>
          <a:blip r:embed="rId4"/>
          <a:stretch>
            <a:fillRect/>
          </a:stretch>
        </p:blipFill>
        <p:spPr>
          <a:xfrm>
            <a:off x="1536926" y="2668098"/>
            <a:ext cx="1628775" cy="228600"/>
          </a:xfrm>
          <a:prstGeom prst="rect">
            <a:avLst/>
          </a:prstGeom>
        </p:spPr>
      </p:pic>
    </p:spTree>
    <p:extLst>
      <p:ext uri="{BB962C8B-B14F-4D97-AF65-F5344CB8AC3E}">
        <p14:creationId xmlns:p14="http://schemas.microsoft.com/office/powerpoint/2010/main" val="382558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1E0E-5A60-4744-B4FF-CC89C2D2ABF5}"/>
              </a:ext>
            </a:extLst>
          </p:cNvPr>
          <p:cNvSpPr>
            <a:spLocks noGrp="1"/>
          </p:cNvSpPr>
          <p:nvPr>
            <p:ph type="title"/>
          </p:nvPr>
        </p:nvSpPr>
        <p:spPr/>
        <p:txBody>
          <a:bodyPr/>
          <a:lstStyle/>
          <a:p>
            <a:r>
              <a:rPr lang="es-CO" dirty="0"/>
              <a:t>Instrucciones SQL</a:t>
            </a:r>
          </a:p>
        </p:txBody>
      </p:sp>
      <p:sp>
        <p:nvSpPr>
          <p:cNvPr id="3" name="Marcador de texto 2">
            <a:extLst>
              <a:ext uri="{FF2B5EF4-FFF2-40B4-BE49-F238E27FC236}">
                <a16:creationId xmlns:a16="http://schemas.microsoft.com/office/drawing/2014/main" id="{13445B99-2E26-4FC2-B8C6-833C6DEB2BC1}"/>
              </a:ext>
            </a:extLst>
          </p:cNvPr>
          <p:cNvSpPr>
            <a:spLocks noGrp="1"/>
          </p:cNvSpPr>
          <p:nvPr>
            <p:ph type="body" sz="quarter" idx="10"/>
          </p:nvPr>
        </p:nvSpPr>
        <p:spPr/>
        <p:txBody>
          <a:bodyPr/>
          <a:lstStyle/>
          <a:p>
            <a:r>
              <a:rPr lang="es-CO" dirty="0"/>
              <a:t>Estructura </a:t>
            </a:r>
            <a:r>
              <a:rPr lang="es-CO" dirty="0" err="1"/>
              <a:t>Select</a:t>
            </a:r>
            <a:endParaRPr lang="es-CO" dirty="0"/>
          </a:p>
        </p:txBody>
      </p:sp>
      <p:pic>
        <p:nvPicPr>
          <p:cNvPr id="6" name="Imagen 5">
            <a:extLst>
              <a:ext uri="{FF2B5EF4-FFF2-40B4-BE49-F238E27FC236}">
                <a16:creationId xmlns:a16="http://schemas.microsoft.com/office/drawing/2014/main" id="{7700AC16-E4CB-4F9A-8280-C3343491D6F6}"/>
              </a:ext>
            </a:extLst>
          </p:cNvPr>
          <p:cNvPicPr>
            <a:picLocks noChangeAspect="1"/>
          </p:cNvPicPr>
          <p:nvPr/>
        </p:nvPicPr>
        <p:blipFill>
          <a:blip r:embed="rId2"/>
          <a:stretch>
            <a:fillRect/>
          </a:stretch>
        </p:blipFill>
        <p:spPr>
          <a:xfrm>
            <a:off x="3086099" y="2514590"/>
            <a:ext cx="2971800" cy="1533525"/>
          </a:xfrm>
          <a:prstGeom prst="rect">
            <a:avLst/>
          </a:prstGeom>
        </p:spPr>
      </p:pic>
    </p:spTree>
    <p:extLst>
      <p:ext uri="{BB962C8B-B14F-4D97-AF65-F5344CB8AC3E}">
        <p14:creationId xmlns:p14="http://schemas.microsoft.com/office/powerpoint/2010/main" val="318942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1E0E-5A60-4744-B4FF-CC89C2D2ABF5}"/>
              </a:ext>
            </a:extLst>
          </p:cNvPr>
          <p:cNvSpPr>
            <a:spLocks noGrp="1"/>
          </p:cNvSpPr>
          <p:nvPr>
            <p:ph type="title"/>
          </p:nvPr>
        </p:nvSpPr>
        <p:spPr/>
        <p:txBody>
          <a:bodyPr/>
          <a:lstStyle/>
          <a:p>
            <a:r>
              <a:rPr lang="es-CO" dirty="0"/>
              <a:t>Instrucciones SQL</a:t>
            </a:r>
          </a:p>
        </p:txBody>
      </p:sp>
      <p:sp>
        <p:nvSpPr>
          <p:cNvPr id="3" name="Marcador de texto 2">
            <a:extLst>
              <a:ext uri="{FF2B5EF4-FFF2-40B4-BE49-F238E27FC236}">
                <a16:creationId xmlns:a16="http://schemas.microsoft.com/office/drawing/2014/main" id="{13445B99-2E26-4FC2-B8C6-833C6DEB2BC1}"/>
              </a:ext>
            </a:extLst>
          </p:cNvPr>
          <p:cNvSpPr>
            <a:spLocks noGrp="1"/>
          </p:cNvSpPr>
          <p:nvPr>
            <p:ph type="body" sz="quarter" idx="10"/>
          </p:nvPr>
        </p:nvSpPr>
        <p:spPr/>
        <p:txBody>
          <a:bodyPr/>
          <a:lstStyle/>
          <a:p>
            <a:r>
              <a:rPr lang="es-CO" dirty="0"/>
              <a:t>Estructura </a:t>
            </a:r>
            <a:r>
              <a:rPr lang="es-CO" dirty="0" err="1"/>
              <a:t>Insert</a:t>
            </a:r>
            <a:endParaRPr lang="es-CO" dirty="0"/>
          </a:p>
        </p:txBody>
      </p:sp>
      <p:pic>
        <p:nvPicPr>
          <p:cNvPr id="4" name="Imagen 3">
            <a:extLst>
              <a:ext uri="{FF2B5EF4-FFF2-40B4-BE49-F238E27FC236}">
                <a16:creationId xmlns:a16="http://schemas.microsoft.com/office/drawing/2014/main" id="{6BC2DD4F-9C74-4AEA-9C47-6CF10C16E382}"/>
              </a:ext>
            </a:extLst>
          </p:cNvPr>
          <p:cNvPicPr>
            <a:picLocks noChangeAspect="1"/>
          </p:cNvPicPr>
          <p:nvPr/>
        </p:nvPicPr>
        <p:blipFill>
          <a:blip r:embed="rId2"/>
          <a:stretch>
            <a:fillRect/>
          </a:stretch>
        </p:blipFill>
        <p:spPr>
          <a:xfrm>
            <a:off x="2414587" y="2683669"/>
            <a:ext cx="4314825" cy="247650"/>
          </a:xfrm>
          <a:prstGeom prst="rect">
            <a:avLst/>
          </a:prstGeom>
        </p:spPr>
      </p:pic>
    </p:spTree>
    <p:extLst>
      <p:ext uri="{BB962C8B-B14F-4D97-AF65-F5344CB8AC3E}">
        <p14:creationId xmlns:p14="http://schemas.microsoft.com/office/powerpoint/2010/main" val="1313450761"/>
      </p:ext>
    </p:extLst>
  </p:cSld>
  <p:clrMapOvr>
    <a:masterClrMapping/>
  </p:clrMapOvr>
</p:sld>
</file>

<file path=ppt/theme/theme1.xml><?xml version="1.0" encoding="utf-8"?>
<a:theme xmlns:a="http://schemas.openxmlformats.org/drawingml/2006/main" name="Tema de Office">
  <a:themeElements>
    <a:clrScheme name="Personalizar 1">
      <a:dk1>
        <a:srgbClr val="000000"/>
      </a:dk1>
      <a:lt1>
        <a:srgbClr val="FFFFFF"/>
      </a:lt1>
      <a:dk2>
        <a:srgbClr val="323232"/>
      </a:dk2>
      <a:lt2>
        <a:srgbClr val="E0E1E3"/>
      </a:lt2>
      <a:accent1>
        <a:srgbClr val="81BC00"/>
      </a:accent1>
      <a:accent2>
        <a:srgbClr val="323C8C"/>
      </a:accent2>
      <a:accent3>
        <a:srgbClr val="76226C"/>
      </a:accent3>
      <a:accent4>
        <a:srgbClr val="EDA900"/>
      </a:accent4>
      <a:accent5>
        <a:srgbClr val="FF6B00"/>
      </a:accent5>
      <a:accent6>
        <a:srgbClr val="0089AA"/>
      </a:accent6>
      <a:hlink>
        <a:srgbClr val="E22136"/>
      </a:hlink>
      <a:folHlink>
        <a:srgbClr val="A0A1A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17848</TotalTime>
  <Words>1056</Words>
  <Application>Microsoft Office PowerPoint</Application>
  <PresentationFormat>Custom</PresentationFormat>
  <Paragraphs>125</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Trebuchet MS</vt:lpstr>
      <vt:lpstr>Tema de Office</vt:lpstr>
      <vt:lpstr>PowerPoint Presentation</vt:lpstr>
      <vt:lpstr>Librería</vt:lpstr>
      <vt:lpstr>Librería</vt:lpstr>
      <vt:lpstr>Instrucciones SQL</vt:lpstr>
      <vt:lpstr>Instrucciones SQL</vt:lpstr>
      <vt:lpstr>Instrucciones SQL</vt:lpstr>
      <vt:lpstr>Instrucciones SQL</vt:lpstr>
      <vt:lpstr>Instrucciones SQL</vt:lpstr>
      <vt:lpstr>Instrucciones SQL</vt:lpstr>
      <vt:lpstr>Instrucciones SQL</vt:lpstr>
      <vt:lpstr>Instrucciones SQL</vt:lpstr>
      <vt:lpstr>Ejemplo ejecución SQL</vt:lpstr>
      <vt:lpstr>Generalidades Oracle</vt:lpstr>
      <vt:lpstr>SQL</vt:lpstr>
      <vt:lpstr>SQL</vt:lpstr>
      <vt:lpstr>SQL</vt:lpstr>
      <vt:lpstr>SQL</vt:lpstr>
      <vt:lpstr>SQL</vt:lpstr>
      <vt:lpstr>REST</vt:lpstr>
      <vt:lpstr>REST</vt:lpstr>
      <vt:lpstr>REST</vt:lpstr>
      <vt:lpstr>Ejercicios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Ariza</dc:creator>
  <cp:lastModifiedBy>Jhonny Fernando Soto</cp:lastModifiedBy>
  <cp:revision>405</cp:revision>
  <dcterms:created xsi:type="dcterms:W3CDTF">2015-06-03T23:04:46Z</dcterms:created>
  <dcterms:modified xsi:type="dcterms:W3CDTF">2019-04-11T02:52:39Z</dcterms:modified>
</cp:coreProperties>
</file>