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17"/>
  </p:handoutMasterIdLst>
  <p:sldIdLst>
    <p:sldId id="256" r:id="rId2"/>
    <p:sldId id="257" r:id="rId3"/>
    <p:sldId id="274" r:id="rId4"/>
    <p:sldId id="275" r:id="rId5"/>
    <p:sldId id="330" r:id="rId6"/>
    <p:sldId id="259" r:id="rId7"/>
    <p:sldId id="284" r:id="rId8"/>
    <p:sldId id="335" r:id="rId9"/>
    <p:sldId id="319" r:id="rId10"/>
    <p:sldId id="337" r:id="rId11"/>
    <p:sldId id="339" r:id="rId12"/>
    <p:sldId id="320" r:id="rId13"/>
    <p:sldId id="309" r:id="rId14"/>
    <p:sldId id="323" r:id="rId15"/>
    <p:sldId id="32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B6BBA-88E6-44B6-A86C-3B2408619286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AC82A-CE4E-4767-80C3-FF564AE79C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54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368E45-316C-4064-B673-285DA27505C9}" type="datetimeFigureOut">
              <a:rPr lang="ko-KR" altLang="en-US" smtClean="0"/>
              <a:pPr/>
              <a:t>2020-09-24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80E911-D293-4591-9034-64E4AE82D9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7630616" cy="3600399"/>
          </a:xfrm>
        </p:spPr>
        <p:txBody>
          <a:bodyPr>
            <a:normAutofit/>
          </a:bodyPr>
          <a:lstStyle/>
          <a:p>
            <a:r>
              <a:rPr lang="ko-KR" altLang="en-US" sz="5400" dirty="0" err="1" smtClean="0"/>
              <a:t>초한지의</a:t>
            </a:r>
            <a:r>
              <a:rPr lang="ko-KR" altLang="en-US" sz="5400" dirty="0" smtClean="0"/>
              <a:t> 주인공</a:t>
            </a:r>
            <a:r>
              <a:rPr lang="en-US" altLang="ko-KR" sz="5400" dirty="0" smtClean="0"/>
              <a:t>,</a:t>
            </a:r>
            <a:br>
              <a:rPr lang="en-US" altLang="ko-KR" sz="5400" dirty="0" smtClean="0"/>
            </a:br>
            <a:r>
              <a:rPr lang="en-US" altLang="ko-KR" sz="5400" dirty="0" smtClean="0"/>
              <a:t>   </a:t>
            </a:r>
            <a:br>
              <a:rPr lang="en-US" altLang="ko-KR" sz="5400" dirty="0" smtClean="0"/>
            </a:br>
            <a:r>
              <a:rPr lang="ko-KR" altLang="en-US" sz="6600" dirty="0" smtClean="0"/>
              <a:t>유방과 </a:t>
            </a:r>
            <a:r>
              <a:rPr lang="ko-KR" altLang="en-US" sz="6600" dirty="0" err="1" smtClean="0"/>
              <a:t>항우</a:t>
            </a:r>
            <a:r>
              <a:rPr lang="en-US" altLang="ko-KR" sz="6600" dirty="0" smtClean="0"/>
              <a:t> 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sz="4800" dirty="0" smtClean="0"/>
          </a:p>
          <a:p>
            <a:endParaRPr lang="ko-KR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유방은 공신들을 </a:t>
            </a:r>
            <a:r>
              <a:rPr lang="ko-KR" altLang="en-US" sz="2400" dirty="0" err="1" smtClean="0">
                <a:latin typeface="+mn-ea"/>
              </a:rPr>
              <a:t>봉작</a:t>
            </a:r>
            <a:endParaRPr lang="en-US" altLang="ko-KR" sz="2400" dirty="0" smtClean="0">
              <a:latin typeface="+mn-ea"/>
            </a:endParaRPr>
          </a:p>
          <a:p>
            <a:pPr marL="109728" indent="0">
              <a:buNone/>
            </a:pP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endParaRPr lang="en-US" altLang="ko-KR" sz="2400" dirty="0" smtClean="0">
              <a:latin typeface="양재깨비체B" pitchFamily="18" charset="-127"/>
              <a:ea typeface="양재깨비체B" pitchFamily="18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ko-KR" altLang="en-US" sz="2400" dirty="0" err="1" smtClean="0">
                <a:latin typeface="양재깨비체B" pitchFamily="18" charset="-127"/>
                <a:ea typeface="양재깨비체B" pitchFamily="18" charset="-127"/>
              </a:rPr>
              <a:t>봉작의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ko-KR" altLang="en-US" sz="2400" dirty="0">
                <a:latin typeface="양재깨비체B" pitchFamily="18" charset="-127"/>
                <a:ea typeface="양재깨비체B" pitchFamily="18" charset="-127"/>
              </a:rPr>
              <a:t>맹세</a:t>
            </a:r>
            <a:r>
              <a:rPr lang="en-US" altLang="ko-KR" sz="2000" dirty="0" smtClean="0">
                <a:latin typeface="양재깨비체B" pitchFamily="18" charset="-127"/>
                <a:ea typeface="양재깨비체B" pitchFamily="18" charset="-127"/>
              </a:rPr>
              <a:t>,   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황하가 </a:t>
            </a:r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허리띠처럼 가늘어지고 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태산이 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			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	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숫돌처럼 </a:t>
            </a:r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평평해져도 한에 종묘가 있는 한 </a:t>
            </a:r>
            <a:r>
              <a:rPr lang="en-US" altLang="ko-KR" sz="20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			</a:t>
            </a:r>
            <a:r>
              <a:rPr lang="ko-KR" altLang="en-US" sz="2000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너의 지위는 </a:t>
            </a:r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영원할 것이다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제후들이 유방을 황제로 추대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유방과 공신들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9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Bc198(</a:t>
            </a:r>
            <a:r>
              <a:rPr lang="ko-KR" altLang="en-US" sz="2400" dirty="0" smtClean="0"/>
              <a:t>고조</a:t>
            </a:r>
            <a:r>
              <a:rPr lang="en-US" altLang="ko-KR" sz="2400" dirty="0" smtClean="0"/>
              <a:t>9), </a:t>
            </a:r>
            <a:r>
              <a:rPr lang="ko-KR" altLang="en-US" sz="2400" dirty="0" err="1" smtClean="0"/>
              <a:t>초왕</a:t>
            </a:r>
            <a:r>
              <a:rPr lang="ko-KR" altLang="en-US" sz="2400" dirty="0" smtClean="0"/>
              <a:t> 한신을 </a:t>
            </a:r>
            <a:r>
              <a:rPr lang="ko-KR" altLang="en-US" sz="2400" dirty="0" err="1" smtClean="0"/>
              <a:t>회음후로</a:t>
            </a:r>
            <a:r>
              <a:rPr lang="ko-KR" altLang="en-US" sz="2400" dirty="0" smtClean="0"/>
              <a:t> 강등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smtClean="0"/>
              <a:t>      </a:t>
            </a:r>
            <a:r>
              <a:rPr lang="ko-KR" altLang="en-US" sz="2400" dirty="0" err="1" smtClean="0">
                <a:latin typeface="양재깨비체B" pitchFamily="18" charset="-127"/>
                <a:ea typeface="양재깨비체B" pitchFamily="18" charset="-127"/>
              </a:rPr>
              <a:t>토사구팽</a:t>
            </a:r>
            <a:endParaRPr lang="en-US" altLang="ko-KR" sz="2400" dirty="0" smtClean="0">
              <a:latin typeface="양재깨비체B" pitchFamily="18" charset="-127"/>
              <a:ea typeface="양재깨비체B" pitchFamily="18" charset="-127"/>
            </a:endParaRPr>
          </a:p>
          <a:p>
            <a:pPr marL="109728" indent="0">
              <a:buNone/>
            </a:pPr>
            <a:r>
              <a:rPr lang="en-US" altLang="ko-KR" sz="2400" dirty="0" smtClean="0">
                <a:latin typeface="+mn-ea"/>
              </a:rPr>
              <a:t>		</a:t>
            </a:r>
            <a:r>
              <a:rPr lang="en-US" altLang="ko-KR" sz="2400" dirty="0" smtClean="0">
                <a:latin typeface="+mn-ea"/>
              </a:rPr>
              <a:t>     </a:t>
            </a:r>
            <a:r>
              <a:rPr lang="ko-KR" altLang="en-US" sz="2400" dirty="0" err="1" smtClean="0">
                <a:latin typeface="+mn-ea"/>
              </a:rPr>
              <a:t>십만지장</a:t>
            </a:r>
            <a:r>
              <a:rPr lang="ko-KR" altLang="en-US" sz="1800" dirty="0" err="1" smtClean="0">
                <a:latin typeface="+mn-ea"/>
              </a:rPr>
              <a:t>十萬之將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err="1" smtClean="0">
                <a:latin typeface="+mn-ea"/>
              </a:rPr>
              <a:t>vs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다다익선</a:t>
            </a:r>
            <a:r>
              <a:rPr lang="ko-KR" altLang="en-US" sz="1800" dirty="0" smtClean="0">
                <a:latin typeface="+mn-ea"/>
              </a:rPr>
              <a:t>多多益善</a:t>
            </a:r>
            <a:endParaRPr lang="en-US" altLang="ko-KR" sz="1800" dirty="0" smtClean="0">
              <a:latin typeface="+mn-ea"/>
            </a:endParaRPr>
          </a:p>
          <a:p>
            <a:pPr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Bc196, </a:t>
            </a:r>
            <a:r>
              <a:rPr lang="ko-KR" altLang="en-US" sz="2400" dirty="0" smtClean="0"/>
              <a:t>한신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팽월을</a:t>
            </a:r>
            <a:r>
              <a:rPr lang="ko-KR" altLang="en-US" sz="2400" dirty="0" smtClean="0"/>
              <a:t> 주살</a:t>
            </a:r>
            <a:endParaRPr lang="en-US" altLang="ko-KR" sz="2400" dirty="0" smtClean="0"/>
          </a:p>
          <a:p>
            <a:pPr marL="109728" indent="0">
              <a:buNone/>
            </a:pPr>
            <a:r>
              <a:rPr lang="en-US" altLang="ko-KR" sz="2400" dirty="0" smtClean="0"/>
              <a:t>		</a:t>
            </a:r>
          </a:p>
          <a:p>
            <a:pPr marL="109728" indent="0">
              <a:buNone/>
            </a:pPr>
            <a:r>
              <a:rPr lang="en-US" altLang="ko-KR" sz="2400" dirty="0">
                <a:latin typeface="양재깨비체B" pitchFamily="18" charset="-127"/>
                <a:ea typeface="양재깨비체B" pitchFamily="18" charset="-127"/>
              </a:rPr>
              <a:t> 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     </a:t>
            </a:r>
            <a:endParaRPr lang="ko-KR" altLang="en-US" sz="24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한신의 최후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토사구팽</a:t>
            </a:r>
            <a:r>
              <a:rPr lang="ko-KR" altLang="en-US" sz="3600" dirty="0" err="1" smtClean="0"/>
              <a:t>兎死狗烹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71600" y="4077072"/>
            <a:ext cx="7344816" cy="13681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유씨가 아닌 자는 왕이 될 수 없다</a:t>
            </a:r>
            <a:r>
              <a:rPr lang="en-US" altLang="ko-KR" sz="2800" dirty="0">
                <a:solidFill>
                  <a:schemeClr val="tx1"/>
                </a:solidFill>
                <a:latin typeface="HY견명조" pitchFamily="18" charset="-127"/>
                <a:ea typeface="HY견명조" pitchFamily="18" charset="-127"/>
              </a:rPr>
              <a:t>!”</a:t>
            </a:r>
            <a:endParaRPr lang="ko-KR" altLang="en-US" sz="2800" dirty="0">
              <a:solidFill>
                <a:schemeClr val="tx1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1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481328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덕(德)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으로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하여도 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10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여세가 걸렸으며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힘으로 하였어도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20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여세가 걸렸으니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천하통일이란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원래 이렇게 힘든 일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이다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…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우리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한고조는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여항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(閭巷) 출신으로서 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8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년만에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이룬 무공이 하은주 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3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대를 능가하였다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…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이야말로 경전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에서 말하는 대성(大聖)인가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? 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어찌 </a:t>
            </a:r>
            <a:r>
              <a:rPr lang="ko-KR" altLang="en-US" sz="2400" dirty="0" err="1" smtClean="0">
                <a:latin typeface="궁서" pitchFamily="18" charset="-127"/>
                <a:ea typeface="궁서" pitchFamily="18" charset="-127"/>
              </a:rPr>
              <a:t>천의가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 아니겠는가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?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대성이 아니고서야 누가 이와 같이 천명(天命)을 받아 황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제가 될 수 있었겠는가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?</a:t>
            </a:r>
            <a:endParaRPr lang="ko-KR" altLang="en-US" sz="2400" dirty="0">
              <a:latin typeface="궁서" pitchFamily="18" charset="-127"/>
              <a:ea typeface="궁서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 </a:t>
            </a:r>
            <a:r>
              <a:rPr lang="ko-KR" altLang="en-US" dirty="0" err="1" smtClean="0"/>
              <a:t>사마천이</a:t>
            </a:r>
            <a:r>
              <a:rPr lang="ko-KR" altLang="en-US" dirty="0" smtClean="0"/>
              <a:t> 말하는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천의天意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6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초한전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유방이 승리한 이유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3528" y="1556792"/>
            <a:ext cx="8424936" cy="2016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유방의 고백</a:t>
            </a:r>
          </a:p>
          <a:p>
            <a:pPr algn="just"/>
            <a:r>
              <a:rPr lang="ko-KR" altLang="en-US" sz="20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계획을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세워 승리를 거두는 것은 </a:t>
            </a:r>
            <a:r>
              <a:rPr lang="ko-KR" altLang="en-US" sz="2000" dirty="0" err="1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장량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장자방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을 따르지 못하고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백성을 안무하고 식량을 공급하는 것은 </a:t>
            </a:r>
            <a:r>
              <a:rPr lang="ko-KR" altLang="en-US" sz="2000" dirty="0" err="1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소하를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 당할 수 없고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대군을 인솔해 적과 싸워 이기는 것은 한신에 미치지 못하지만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나는 천하의 인걸인 이 세 사람의 재능을 이용할 수 있었기에 천하를 얻을 수 있었다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궁서" pitchFamily="18" charset="-127"/>
              <a:ea typeface="궁서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8020" y="3733875"/>
            <a:ext cx="8567960" cy="23488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ko-KR" altLang="en-US" sz="2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항우의</a:t>
            </a:r>
            <a:r>
              <a:rPr lang="ko-KR" altLang="en-US" sz="2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고백</a:t>
            </a:r>
            <a:endParaRPr lang="en-US" altLang="ko-KR" sz="24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just"/>
            <a:r>
              <a:rPr lang="ko-KR" altLang="en-US" sz="20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지금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이곳에서 곤궁한 지경에 이르렀으니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이는 하늘이 나를 망하게 하는 것이지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결코 내가 싸움을 잘하지 못한 죄가 아니다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오늘 정녕 결사의 각오로 통쾌히 싸워 기필코 세 차례 승리하여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,,,,,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그대들로 하여금 하늘이 나를 망하게 하는 것이지 싸움을 잘못한 죄가 아님을 알게 하고 </a:t>
            </a:r>
            <a:r>
              <a:rPr lang="ko-KR" altLang="en-US" sz="20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싶노라</a:t>
            </a:r>
            <a:endParaRPr lang="ko-KR" altLang="en-US" sz="2000" dirty="0">
              <a:solidFill>
                <a:schemeClr val="tx1"/>
              </a:solidFill>
              <a:latin typeface="궁서" pitchFamily="18" charset="-127"/>
              <a:ea typeface="궁서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	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항왕은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 큰 소리로 꾸짖으면 </a:t>
            </a:r>
            <a:r>
              <a:rPr lang="ko-KR" altLang="en-US" sz="2000" dirty="0" err="1" smtClean="0">
                <a:latin typeface="궁서" pitchFamily="18" charset="-127"/>
                <a:ea typeface="궁서" pitchFamily="18" charset="-127"/>
              </a:rPr>
              <a:t>천사람이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 벌벌 떱니다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그러나 어진 장수에게 일을 맡기고 처리하게 할 줄 모릅니다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000" dirty="0" smtClean="0">
                <a:latin typeface="궁서" pitchFamily="18" charset="-127"/>
                <a:ea typeface="궁서" pitchFamily="18" charset="-127"/>
              </a:rPr>
              <a:t>그러니 이것은 다만 필부의 용맹에 지나지 않습니다</a:t>
            </a:r>
            <a:r>
              <a:rPr lang="en-US" altLang="ko-KR" sz="2000" dirty="0" smtClean="0">
                <a:latin typeface="궁서" pitchFamily="18" charset="-127"/>
                <a:ea typeface="궁서" pitchFamily="18" charset="-127"/>
              </a:rPr>
              <a:t>.</a:t>
            </a:r>
          </a:p>
          <a:p>
            <a:pPr algn="just"/>
            <a:endParaRPr lang="en-US" altLang="ko-KR" sz="2600" dirty="0" smtClean="0">
              <a:latin typeface="궁서" pitchFamily="18" charset="-127"/>
              <a:ea typeface="궁서" pitchFamily="18" charset="-127"/>
            </a:endParaRPr>
          </a:p>
          <a:p>
            <a:pPr algn="just">
              <a:buNone/>
            </a:pPr>
            <a:r>
              <a:rPr lang="en-US" altLang="ko-KR" sz="2600" dirty="0" smtClean="0">
                <a:latin typeface="궁서" pitchFamily="18" charset="-127"/>
                <a:ea typeface="궁서" pitchFamily="18" charset="-127"/>
              </a:rPr>
              <a:t>	</a:t>
            </a:r>
            <a:endParaRPr lang="en-US" altLang="ko-KR" sz="2400" dirty="0" smtClean="0">
              <a:latin typeface="궁서" pitchFamily="18" charset="-127"/>
              <a:ea typeface="궁서" pitchFamily="18" charset="-127"/>
            </a:endParaRPr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** </a:t>
            </a:r>
            <a:r>
              <a:rPr lang="ko-KR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한신의 </a:t>
            </a:r>
            <a:r>
              <a:rPr lang="ko-KR" alt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항우</a:t>
            </a:r>
            <a:r>
              <a:rPr lang="ko-KR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평가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58416" y="2749083"/>
            <a:ext cx="7571184" cy="18722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None/>
            </a:pPr>
            <a:r>
              <a:rPr lang="ko-KR" altLang="en-US" sz="2000" dirty="0" err="1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항왕은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 사람을 대할 때 공손하고 </a:t>
            </a:r>
            <a:r>
              <a:rPr lang="ko-KR" altLang="en-US" sz="2000" dirty="0" err="1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자애스럽습니다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.</a:t>
            </a:r>
          </a:p>
          <a:p>
            <a:pPr algn="just">
              <a:buNone/>
            </a:pPr>
            <a:r>
              <a:rPr lang="ko-KR" altLang="en-US" sz="20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남이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병들면 자신의 음식을 나주어주며 인정이 많습니다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그러나 자기가 부리는 사람이 공이 있어 마땅히 봉작해야 할 사람에게는 그 인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印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이 망가지고 깨지도록 만지작거리며 차마 내주지 못하니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이는 아녀자의 인(仁)일 뿐입니다</a:t>
            </a:r>
            <a:r>
              <a:rPr lang="en-US" altLang="ko-KR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.</a:t>
            </a:r>
            <a:r>
              <a:rPr lang="ko-KR" altLang="en-US" sz="2000" dirty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 </a:t>
            </a: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811979" y="4797152"/>
            <a:ext cx="7720461" cy="1863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>
            <a:normAutofit fontScale="775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lnSpc>
                <a:spcPct val="150000"/>
              </a:lnSpc>
            </a:pPr>
            <a:endParaRPr lang="en-US" altLang="ko-KR" sz="2600" dirty="0" smtClean="0">
              <a:solidFill>
                <a:schemeClr val="tx1"/>
              </a:solidFill>
              <a:latin typeface="궁서" pitchFamily="18" charset="-127"/>
              <a:ea typeface="궁서" pitchFamily="18" charset="-127"/>
            </a:endParaRPr>
          </a:p>
          <a:p>
            <a:pPr marL="109728" indent="0" algn="just">
              <a:buNone/>
            </a:pPr>
            <a:r>
              <a:rPr lang="ko-KR" altLang="en-US" sz="2600" dirty="0" err="1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항왕은</a:t>
            </a:r>
            <a:r>
              <a:rPr lang="ko-KR" altLang="en-US" sz="26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 비록 제후에 군림하고 있으나 관중에 있지 않고 </a:t>
            </a:r>
            <a:r>
              <a:rPr lang="ko-KR" altLang="en-US" sz="2600" dirty="0" err="1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팽성을</a:t>
            </a:r>
            <a:r>
              <a:rPr lang="ko-KR" altLang="en-US" sz="26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 수도로 삼고 있습니다</a:t>
            </a:r>
            <a:r>
              <a:rPr lang="en-US" altLang="ko-KR" sz="26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6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의제를 쫓아내고 죄 없는 백성을 잔혹하게 죽이니</a:t>
            </a:r>
            <a:r>
              <a:rPr lang="en-US" altLang="ko-KR" sz="26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, </a:t>
            </a:r>
            <a:r>
              <a:rPr lang="ko-KR" altLang="en-US" sz="26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이름은 비록 패자라 하나 실은 천하의 인심을 잃고 있습니다</a:t>
            </a:r>
            <a:r>
              <a:rPr lang="en-US" altLang="ko-KR" sz="26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. </a:t>
            </a:r>
            <a:r>
              <a:rPr lang="ko-KR" altLang="en-US" sz="26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그러므로 그의 강한 위세를 약화시키기 쉽습니다</a:t>
            </a:r>
            <a:r>
              <a:rPr lang="en-US" altLang="ko-KR" sz="2600" dirty="0" smtClean="0">
                <a:solidFill>
                  <a:schemeClr val="tx1"/>
                </a:solidFill>
                <a:latin typeface="궁서" pitchFamily="18" charset="-127"/>
                <a:ea typeface="궁서" pitchFamily="18" charset="-127"/>
              </a:rPr>
              <a:t>.</a:t>
            </a:r>
            <a:endParaRPr lang="ko-KR" altLang="en-US" sz="2600" dirty="0" smtClean="0">
              <a:solidFill>
                <a:schemeClr val="tx1"/>
              </a:solidFill>
              <a:latin typeface="궁서" pitchFamily="18" charset="-127"/>
              <a:ea typeface="궁서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endParaRPr lang="en-US" altLang="ko-KR" b="1" dirty="0" smtClean="0">
              <a:latin typeface="+mj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latin typeface="+mj-ea"/>
              </a:rPr>
              <a:t>1</a:t>
            </a:r>
            <a:r>
              <a:rPr lang="en-US" altLang="ko-KR" b="1" dirty="0">
                <a:latin typeface="+mj-ea"/>
              </a:rPr>
              <a:t>. </a:t>
            </a:r>
            <a:r>
              <a:rPr lang="ko-KR" altLang="en-US" b="1" dirty="0">
                <a:latin typeface="+mj-ea"/>
              </a:rPr>
              <a:t>민심 장악</a:t>
            </a:r>
            <a:endParaRPr lang="en-US" altLang="ko-KR" b="1" dirty="0">
              <a:latin typeface="+mj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+mj-ea"/>
              </a:rPr>
              <a:t>2. </a:t>
            </a:r>
            <a:r>
              <a:rPr lang="ko-KR" altLang="en-US" b="1" dirty="0">
                <a:latin typeface="+mj-ea"/>
              </a:rPr>
              <a:t>관중을 확보 </a:t>
            </a:r>
            <a:endParaRPr lang="en-US" altLang="ko-KR" b="1" dirty="0">
              <a:latin typeface="+mj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+mj-ea"/>
              </a:rPr>
              <a:t>3. </a:t>
            </a:r>
            <a:r>
              <a:rPr lang="ko-KR" altLang="en-US" b="1" dirty="0">
                <a:latin typeface="+mj-ea"/>
              </a:rPr>
              <a:t>개인적 호감도 보다 계책과 판단을 우선</a:t>
            </a:r>
            <a:endParaRPr lang="en-US" altLang="ko-KR" b="1" dirty="0">
              <a:latin typeface="+mj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>
                <a:latin typeface="+mj-ea"/>
              </a:rPr>
              <a:t>냉혹한 정세판단</a:t>
            </a:r>
            <a:endParaRPr lang="en-US" altLang="ko-KR" b="1" dirty="0">
              <a:latin typeface="+mj-ea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유방이 승리한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 smtClean="0"/>
              <a:t>진(秦)말의 정치 </a:t>
            </a:r>
            <a:r>
              <a:rPr lang="en-US" altLang="ko-KR" sz="2600" dirty="0" smtClean="0"/>
              <a:t>: 2</a:t>
            </a:r>
            <a:r>
              <a:rPr lang="ko-KR" altLang="en-US" sz="2600" dirty="0" err="1" smtClean="0"/>
              <a:t>세황제의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즉위와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환관 조고</a:t>
            </a:r>
            <a:endParaRPr lang="en-US" altLang="ko-KR" sz="2600" dirty="0" smtClean="0"/>
          </a:p>
          <a:p>
            <a:pPr marL="109728" indent="0">
              <a:buNone/>
            </a:pPr>
            <a:r>
              <a:rPr lang="en-US" altLang="ko-KR" sz="2600" dirty="0" smtClean="0"/>
              <a:t>			</a:t>
            </a:r>
            <a:r>
              <a:rPr lang="ko-KR" altLang="en-US" sz="2600" dirty="0" smtClean="0">
                <a:latin typeface="양재벨라체M" pitchFamily="18" charset="-127"/>
                <a:ea typeface="양재벨라체M" pitchFamily="18" charset="-127"/>
              </a:rPr>
              <a:t>엄형주의</a:t>
            </a:r>
            <a:endParaRPr lang="en-US" altLang="ko-KR" sz="2600" dirty="0">
              <a:latin typeface="양재벨라체M" pitchFamily="18" charset="-127"/>
              <a:ea typeface="양재벨라체M" pitchFamily="18" charset="-127"/>
            </a:endParaRPr>
          </a:p>
          <a:p>
            <a:pPr marL="109728" indent="0">
              <a:buNone/>
            </a:pPr>
            <a:r>
              <a:rPr lang="en-US" altLang="ko-KR" sz="2600" dirty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en-US" altLang="ko-KR" sz="2600" dirty="0" smtClean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600" dirty="0" smtClean="0">
                <a:latin typeface="양재벨라체M" pitchFamily="18" charset="-127"/>
                <a:ea typeface="양재벨라체M" pitchFamily="18" charset="-127"/>
              </a:rPr>
              <a:t>이사 </a:t>
            </a:r>
            <a:r>
              <a:rPr lang="ko-KR" altLang="en-US" sz="2600" dirty="0">
                <a:latin typeface="양재벨라체M" pitchFamily="18" charset="-127"/>
                <a:ea typeface="양재벨라체M" pitchFamily="18" charset="-127"/>
              </a:rPr>
              <a:t>처형</a:t>
            </a:r>
            <a:endParaRPr lang="en-US" altLang="ko-KR" sz="2600" dirty="0">
              <a:latin typeface="양재벨라체M" pitchFamily="18" charset="-127"/>
              <a:ea typeface="양재벨라체M" pitchFamily="18" charset="-127"/>
            </a:endParaRPr>
          </a:p>
          <a:p>
            <a:pPr marL="109728" indent="0">
              <a:buNone/>
            </a:pPr>
            <a:r>
              <a:rPr lang="en-US" altLang="ko-KR" sz="2600" dirty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en-US" altLang="ko-KR" sz="2600" dirty="0" smtClean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600" dirty="0" err="1" smtClean="0">
                <a:latin typeface="양재벨라체M" pitchFamily="18" charset="-127"/>
                <a:ea typeface="양재벨라체M" pitchFamily="18" charset="-127"/>
              </a:rPr>
              <a:t>지록위마指鹿爲馬</a:t>
            </a:r>
            <a:endParaRPr lang="en-US" altLang="ko-KR" sz="2600" dirty="0">
              <a:latin typeface="양재벨라체M" pitchFamily="18" charset="-127"/>
              <a:ea typeface="양재벨라체M" pitchFamily="18" charset="-127"/>
            </a:endParaRPr>
          </a:p>
          <a:p>
            <a:pPr marL="109728" indent="0">
              <a:buNone/>
            </a:pPr>
            <a:r>
              <a:rPr lang="en-US" altLang="ko-KR" sz="2600" dirty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en-US" altLang="ko-KR" sz="2600" dirty="0" smtClean="0">
                <a:latin typeface="양재벨라체M" pitchFamily="18" charset="-127"/>
                <a:ea typeface="양재벨라체M" pitchFamily="18" charset="-127"/>
              </a:rPr>
              <a:t>	2</a:t>
            </a:r>
            <a:r>
              <a:rPr lang="ko-KR" altLang="en-US" sz="2600" dirty="0" err="1">
                <a:latin typeface="양재벨라체M" pitchFamily="18" charset="-127"/>
                <a:ea typeface="양재벨라체M" pitchFamily="18" charset="-127"/>
              </a:rPr>
              <a:t>세황제</a:t>
            </a:r>
            <a:r>
              <a:rPr lang="ko-KR" altLang="en-US" sz="2600" dirty="0">
                <a:latin typeface="양재벨라체M" pitchFamily="18" charset="-127"/>
                <a:ea typeface="양재벨라체M" pitchFamily="18" charset="-127"/>
              </a:rPr>
              <a:t> 시해</a:t>
            </a:r>
            <a:endParaRPr lang="en-US" altLang="ko-KR" sz="2600" dirty="0">
              <a:latin typeface="양재벨라체M" pitchFamily="18" charset="-127"/>
              <a:ea typeface="양재벨라체M" pitchFamily="18" charset="-127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n-US" altLang="ko-KR" sz="2600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Bc209.  7</a:t>
            </a:r>
            <a:r>
              <a:rPr lang="ko-KR" altLang="en-US" sz="2600" dirty="0" smtClean="0"/>
              <a:t>월 </a:t>
            </a:r>
            <a:r>
              <a:rPr lang="en-US" altLang="ko-KR" sz="2600" dirty="0" smtClean="0"/>
              <a:t>- </a:t>
            </a:r>
            <a:r>
              <a:rPr lang="ko-KR" altLang="en-US" sz="2600" dirty="0" smtClean="0"/>
              <a:t>진승과 오광의 농민반란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張楚</a:t>
            </a:r>
            <a:r>
              <a:rPr lang="en-US" altLang="ko-KR" sz="26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600" dirty="0" smtClean="0"/>
              <a:t>Bc209.  9</a:t>
            </a:r>
            <a:r>
              <a:rPr lang="ko-KR" altLang="en-US" sz="2600" dirty="0" smtClean="0"/>
              <a:t>월 </a:t>
            </a:r>
            <a:r>
              <a:rPr lang="en-US" altLang="ko-KR" sz="2600" dirty="0" smtClean="0"/>
              <a:t>- </a:t>
            </a:r>
            <a:r>
              <a:rPr lang="ko-KR" altLang="en-US" sz="2600" dirty="0" smtClean="0"/>
              <a:t>유방과 </a:t>
            </a:r>
            <a:r>
              <a:rPr lang="ko-KR" altLang="en-US" sz="2600" dirty="0" err="1" smtClean="0"/>
              <a:t>항우</a:t>
            </a:r>
            <a:r>
              <a:rPr lang="ko-KR" altLang="en-US" sz="2600" dirty="0" smtClean="0"/>
              <a:t> 거병</a:t>
            </a:r>
            <a:endParaRPr lang="ko-KR" altLang="en-US" sz="2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거병</a:t>
            </a:r>
            <a:r>
              <a:rPr lang="en-US" altLang="ko-KR" sz="4400" dirty="0"/>
              <a:t> </a:t>
            </a:r>
            <a:r>
              <a:rPr lang="en-US" altLang="ko-KR" sz="4400" dirty="0" smtClean="0"/>
              <a:t>(bc209)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 err="1" smtClean="0"/>
              <a:t>강소성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패</a:t>
            </a:r>
            <a:r>
              <a:rPr lang="ko-KR" altLang="en-US" sz="2000" dirty="0" err="1" smtClean="0"/>
              <a:t>沛</a:t>
            </a:r>
            <a:r>
              <a:rPr lang="ko-KR" altLang="en-US" sz="2600" dirty="0" err="1" smtClean="0"/>
              <a:t>현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풍</a:t>
            </a:r>
            <a:r>
              <a:rPr lang="ko-KR" altLang="en-US" sz="2000" dirty="0" err="1" smtClean="0"/>
              <a:t>豊</a:t>
            </a:r>
            <a:r>
              <a:rPr lang="ko-KR" altLang="en-US" sz="2600" dirty="0" err="1" smtClean="0"/>
              <a:t>읍</a:t>
            </a:r>
            <a:endParaRPr lang="en-US" altLang="ko-KR" sz="2600" dirty="0" smtClean="0"/>
          </a:p>
          <a:p>
            <a:r>
              <a:rPr lang="ko-KR" altLang="en-US" sz="2600" dirty="0" smtClean="0"/>
              <a:t>농민의 아들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자는 </a:t>
            </a:r>
            <a:r>
              <a:rPr lang="ko-KR" altLang="en-US" sz="2600" dirty="0" err="1" smtClean="0"/>
              <a:t>계</a:t>
            </a:r>
            <a:r>
              <a:rPr lang="ko-KR" altLang="en-US" sz="2000" dirty="0" err="1" smtClean="0"/>
              <a:t>季</a:t>
            </a:r>
            <a:endParaRPr lang="en-US" altLang="ko-KR" sz="2000" dirty="0" smtClean="0"/>
          </a:p>
          <a:p>
            <a:r>
              <a:rPr lang="ko-KR" altLang="en-US" sz="2600" dirty="0" err="1" smtClean="0"/>
              <a:t>유협의</a:t>
            </a:r>
            <a:r>
              <a:rPr lang="ko-KR" altLang="en-US" sz="2600" dirty="0" smtClean="0"/>
              <a:t> 무리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정장</a:t>
            </a:r>
            <a:endParaRPr lang="en-US" altLang="ko-KR" sz="2600" dirty="0" smtClean="0"/>
          </a:p>
          <a:p>
            <a:r>
              <a:rPr lang="ko-KR" altLang="en-US" sz="2600" dirty="0" smtClean="0"/>
              <a:t>노동형의 죄수 인솔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진승과 오광의 난</a:t>
            </a:r>
            <a:endParaRPr lang="en-US" altLang="ko-KR" sz="2600" dirty="0" smtClean="0"/>
          </a:p>
          <a:p>
            <a:endParaRPr lang="en-US" altLang="ko-KR" sz="2600" dirty="0" smtClean="0"/>
          </a:p>
          <a:p>
            <a:r>
              <a:rPr lang="ko-KR" altLang="en-US" sz="2600" dirty="0" smtClean="0"/>
              <a:t>패 </a:t>
            </a:r>
            <a:r>
              <a:rPr lang="ko-KR" altLang="en-US" sz="2600" dirty="0" err="1" smtClean="0"/>
              <a:t>현령의</a:t>
            </a:r>
            <a:r>
              <a:rPr lang="ko-KR" altLang="en-US" sz="2600" dirty="0" smtClean="0"/>
              <a:t> 거병 계획과 </a:t>
            </a:r>
            <a:r>
              <a:rPr lang="ko-KR" altLang="en-US" sz="2600" dirty="0" err="1" smtClean="0"/>
              <a:t>패공</a:t>
            </a:r>
            <a:r>
              <a:rPr lang="ko-KR" altLang="en-US" sz="2600" dirty="0" smtClean="0"/>
              <a:t> 유방 </a:t>
            </a:r>
            <a:r>
              <a:rPr lang="en-US" altLang="ko-KR" sz="2600" dirty="0" smtClean="0"/>
              <a:t>(bc209. 9)</a:t>
            </a:r>
          </a:p>
          <a:p>
            <a:r>
              <a:rPr lang="ko-KR" altLang="en-US" sz="2600" dirty="0" err="1" smtClean="0"/>
              <a:t>소하</a:t>
            </a:r>
            <a:r>
              <a:rPr lang="en-US" altLang="ko-KR" sz="2600" dirty="0" smtClean="0"/>
              <a:t>, </a:t>
            </a:r>
            <a:r>
              <a:rPr lang="ko-KR" altLang="en-US" sz="2600" dirty="0" err="1" smtClean="0"/>
              <a:t>조참</a:t>
            </a:r>
            <a:r>
              <a:rPr lang="en-US" altLang="ko-KR" sz="2600" dirty="0" smtClean="0"/>
              <a:t>, </a:t>
            </a:r>
            <a:r>
              <a:rPr lang="ko-KR" altLang="en-US" sz="2600" dirty="0" err="1" smtClean="0"/>
              <a:t>번쾌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그리고 </a:t>
            </a:r>
            <a:r>
              <a:rPr lang="en-US" altLang="ko-KR" sz="2600" dirty="0" smtClean="0"/>
              <a:t>3</a:t>
            </a:r>
            <a:r>
              <a:rPr lang="ko-KR" altLang="en-US" sz="2600" dirty="0" smtClean="0"/>
              <a:t>천 자제</a:t>
            </a:r>
            <a:r>
              <a:rPr lang="en-US" altLang="ko-KR" sz="2600" dirty="0" smtClean="0"/>
              <a:t>(&gt;1</a:t>
            </a:r>
            <a:r>
              <a:rPr lang="ko-KR" altLang="en-US" sz="2600" dirty="0" smtClean="0"/>
              <a:t>만</a:t>
            </a:r>
            <a:r>
              <a:rPr lang="en-US" altLang="ko-KR" sz="2600" dirty="0" smtClean="0"/>
              <a:t>)</a:t>
            </a:r>
          </a:p>
          <a:p>
            <a:r>
              <a:rPr lang="ko-KR" altLang="en-US" sz="2600" dirty="0" smtClean="0"/>
              <a:t>산동의 </a:t>
            </a:r>
            <a:r>
              <a:rPr lang="ko-KR" altLang="en-US" sz="2600" dirty="0" err="1" smtClean="0"/>
              <a:t>항량군과</a:t>
            </a:r>
            <a:r>
              <a:rPr lang="ko-KR" altLang="en-US" sz="2600" dirty="0" smtClean="0"/>
              <a:t> 연합 </a:t>
            </a:r>
            <a:r>
              <a:rPr lang="en-US" altLang="ko-KR" sz="2600" dirty="0" smtClean="0"/>
              <a:t>(bc208. 4)</a:t>
            </a:r>
            <a:r>
              <a:rPr lang="ko-KR" altLang="en-US" sz="2600" dirty="0" smtClean="0"/>
              <a:t> </a:t>
            </a:r>
            <a:endParaRPr lang="en-US" altLang="ko-KR" sz="26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 </a:t>
            </a:r>
            <a:r>
              <a:rPr lang="ko-KR" altLang="en-US" dirty="0" smtClean="0"/>
              <a:t>유방 </a:t>
            </a:r>
            <a:r>
              <a:rPr lang="en-US" altLang="ko-KR" sz="3600" dirty="0" smtClean="0"/>
              <a:t>(bc256-195)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600" dirty="0" smtClean="0"/>
              <a:t>이름은 적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자는 우</a:t>
            </a:r>
            <a:r>
              <a:rPr lang="en-US" altLang="ko-KR" sz="2600" dirty="0" smtClean="0"/>
              <a:t>. </a:t>
            </a:r>
          </a:p>
          <a:p>
            <a:pPr algn="just"/>
            <a:r>
              <a:rPr lang="ko-KR" altLang="en-US" sz="2600" dirty="0" smtClean="0"/>
              <a:t>초 </a:t>
            </a:r>
            <a:r>
              <a:rPr lang="ko-KR" altLang="en-US" sz="2600" dirty="0" err="1" smtClean="0"/>
              <a:t>항연의</a:t>
            </a:r>
            <a:r>
              <a:rPr lang="ko-KR" altLang="en-US" sz="2600" dirty="0" smtClean="0"/>
              <a:t> 손자</a:t>
            </a:r>
            <a:endParaRPr lang="en-US" altLang="ko-KR" sz="2600" dirty="0" smtClean="0"/>
          </a:p>
          <a:p>
            <a:pPr algn="just"/>
            <a:endParaRPr lang="en-US" altLang="ko-KR" sz="2600" dirty="0" smtClean="0"/>
          </a:p>
          <a:p>
            <a:pPr algn="just"/>
            <a:r>
              <a:rPr lang="en-US" altLang="ko-KR" sz="2600" dirty="0" smtClean="0"/>
              <a:t>Bc209. 9</a:t>
            </a:r>
            <a:r>
              <a:rPr lang="ko-KR" altLang="en-US" sz="2600" dirty="0" smtClean="0"/>
              <a:t>월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항량의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거병</a:t>
            </a:r>
            <a:r>
              <a:rPr lang="ko-KR" altLang="en-US" sz="2400" dirty="0" smtClean="0"/>
              <a:t> </a:t>
            </a:r>
            <a:r>
              <a:rPr lang="en-US" altLang="ko-KR" sz="2000" dirty="0" smtClean="0"/>
              <a:t>(8</a:t>
            </a:r>
            <a:r>
              <a:rPr lang="ko-KR" altLang="en-US" sz="2000" dirty="0" err="1" smtClean="0"/>
              <a:t>천자제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2" algn="just"/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반란군의 규합 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진영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경포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패공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유방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,,)</a:t>
            </a:r>
          </a:p>
          <a:p>
            <a:pPr lvl="2" algn="just"/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항우의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양성 함락과 생매장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2" algn="just"/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책사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범증과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초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회왕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추대 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(bc208. 6)</a:t>
            </a:r>
          </a:p>
          <a:p>
            <a:pPr algn="just"/>
            <a:endParaRPr lang="en-US" altLang="ko-KR" sz="2400" dirty="0" smtClean="0"/>
          </a:p>
          <a:p>
            <a:pPr algn="just"/>
            <a:r>
              <a:rPr lang="ko-KR" altLang="en-US" sz="2600" dirty="0" err="1" smtClean="0"/>
              <a:t>항량의</a:t>
            </a:r>
            <a:r>
              <a:rPr lang="ko-KR" altLang="en-US" sz="2600" dirty="0" smtClean="0"/>
              <a:t> 죽음</a:t>
            </a:r>
            <a:r>
              <a:rPr lang="en-US" altLang="ko-KR" sz="2600" dirty="0" smtClean="0"/>
              <a:t>(bc208. 9)</a:t>
            </a:r>
            <a:r>
              <a:rPr lang="ko-KR" altLang="en-US" sz="2600" dirty="0" smtClean="0"/>
              <a:t>과 항우의 </a:t>
            </a:r>
            <a:r>
              <a:rPr lang="ko-KR" altLang="en-US" sz="2600" dirty="0" err="1" smtClean="0"/>
              <a:t>거록전투</a:t>
            </a:r>
            <a:endParaRPr lang="en-US" altLang="ko-KR" sz="2600" dirty="0" smtClean="0"/>
          </a:p>
          <a:p>
            <a:pPr algn="just"/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 </a:t>
            </a:r>
            <a:r>
              <a:rPr lang="ko-KR" altLang="en-US" dirty="0" err="1" smtClean="0"/>
              <a:t>항우</a:t>
            </a:r>
            <a:r>
              <a:rPr lang="en-US" altLang="ko-KR" dirty="0" smtClean="0"/>
              <a:t>(bc233-202)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유방의 </a:t>
            </a:r>
            <a:r>
              <a:rPr lang="ko-KR" altLang="en-US" sz="2400" dirty="0" err="1" smtClean="0"/>
              <a:t>책사</a:t>
            </a:r>
            <a:r>
              <a:rPr lang="ko-KR" altLang="en-US" sz="2400" dirty="0" err="1"/>
              <a:t>인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장량의</a:t>
            </a:r>
            <a:r>
              <a:rPr lang="en-US" altLang="ko-KR" sz="2400" dirty="0"/>
              <a:t> </a:t>
            </a:r>
            <a:r>
              <a:rPr lang="ko-KR" altLang="en-US" sz="2400" dirty="0"/>
              <a:t>계책</a:t>
            </a: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진의 항복과 법</a:t>
            </a:r>
            <a:r>
              <a:rPr lang="en-US" altLang="ko-KR" sz="2400" dirty="0"/>
              <a:t>3</a:t>
            </a:r>
            <a:r>
              <a:rPr lang="ko-KR" altLang="en-US" sz="2400" dirty="0"/>
              <a:t>장</a:t>
            </a:r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항우의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거록전투</a:t>
            </a:r>
            <a:r>
              <a:rPr lang="ko-KR" altLang="en-US" sz="2400" dirty="0" smtClean="0"/>
              <a:t> 승리와 반란군의 귀속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Bc207</a:t>
            </a:r>
            <a:r>
              <a:rPr lang="ko-KR" altLang="en-US" sz="2400" dirty="0" smtClean="0"/>
              <a:t>년  秦 장수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왕리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장사흔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장한 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등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2400" dirty="0" smtClean="0"/>
              <a:t>들의 항복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 </a:t>
            </a:r>
          </a:p>
          <a:p>
            <a:r>
              <a:rPr lang="ko-KR" altLang="en-US" sz="2400" dirty="0" err="1" smtClean="0">
                <a:latin typeface="양재깨비체B" pitchFamily="18" charset="-127"/>
                <a:ea typeface="양재깨비체B" pitchFamily="18" charset="-127"/>
              </a:rPr>
              <a:t>홍문의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 연회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유방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만</a:t>
            </a:r>
            <a:r>
              <a:rPr lang="en-US" altLang="ko-KR" sz="2400" dirty="0" smtClean="0"/>
              <a:t> : </a:t>
            </a:r>
            <a:r>
              <a:rPr lang="ko-KR" altLang="en-US" sz="2400" dirty="0" err="1" smtClean="0"/>
              <a:t>항우</a:t>
            </a:r>
            <a:r>
              <a:rPr lang="en-US" altLang="ko-KR" sz="2400" dirty="0" smtClean="0"/>
              <a:t> 40</a:t>
            </a:r>
            <a:r>
              <a:rPr lang="ko-KR" altLang="en-US" sz="2400" dirty="0" smtClean="0"/>
              <a:t>만</a:t>
            </a:r>
            <a:r>
              <a:rPr lang="en-US" altLang="ko-KR" sz="24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항우의</a:t>
            </a:r>
            <a:r>
              <a:rPr lang="ko-KR" altLang="en-US" sz="2400" dirty="0" smtClean="0"/>
              <a:t> 함양 약탈과 금의환향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진의 멸망과 </a:t>
            </a:r>
            <a:r>
              <a:rPr lang="ko-KR" altLang="en-US" dirty="0" err="1" smtClean="0"/>
              <a:t>홍문의</a:t>
            </a:r>
            <a:r>
              <a:rPr lang="ko-KR" altLang="en-US" dirty="0" smtClean="0"/>
              <a:t> 연회</a:t>
            </a:r>
            <a:r>
              <a:rPr lang="en-US" altLang="ko-KR" sz="3600" dirty="0" smtClean="0"/>
              <a:t>(bc206)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91680" y="2420888"/>
            <a:ext cx="7056784" cy="10709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사람을 </a:t>
            </a:r>
            <a:r>
              <a:rPr lang="ko-KR" altLang="en-US" sz="20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죽인 자는 사형에 처한다</a:t>
            </a:r>
            <a:r>
              <a:rPr lang="en-US" altLang="ko-KR" sz="20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. </a:t>
            </a:r>
            <a:endParaRPr lang="en-US" altLang="ko-KR" sz="2000" dirty="0" smtClean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342900" indent="-342900" algn="just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제물을 </a:t>
            </a:r>
            <a:r>
              <a:rPr lang="ko-KR" altLang="en-US" sz="20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훔치거나 사람을 상하게 한 자는 죄값을 </a:t>
            </a:r>
            <a:r>
              <a:rPr lang="ko-KR" altLang="en-US" sz="2000" dirty="0" err="1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치룬다</a:t>
            </a:r>
            <a:r>
              <a:rPr lang="en-US" altLang="ko-KR" sz="20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이 </a:t>
            </a:r>
            <a:r>
              <a:rPr lang="ko-KR" altLang="en-US" sz="20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두 가지 외의 진나라 법은 모두 철폐한다</a:t>
            </a:r>
            <a:r>
              <a:rPr lang="en-US" altLang="ko-KR" sz="2000" dirty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48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 err="1" smtClean="0"/>
              <a:t>서초패왕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항우</a:t>
            </a:r>
            <a:endParaRPr lang="en-US" altLang="ko-KR" sz="2600" dirty="0" smtClean="0"/>
          </a:p>
          <a:p>
            <a:pPr marL="109728" indent="0">
              <a:buNone/>
            </a:pPr>
            <a:r>
              <a:rPr lang="en-US" altLang="ko-KR" sz="2600" dirty="0"/>
              <a:t>	</a:t>
            </a:r>
            <a:endParaRPr lang="en-US" altLang="ko-KR" sz="2600" dirty="0" smtClean="0"/>
          </a:p>
          <a:p>
            <a:pPr marL="109728" indent="0">
              <a:buNone/>
            </a:pPr>
            <a:r>
              <a:rPr lang="en-US" altLang="ko-KR" sz="2600" dirty="0"/>
              <a:t>	</a:t>
            </a:r>
            <a:r>
              <a:rPr lang="ko-KR" altLang="en-US" sz="2600" dirty="0" smtClean="0"/>
              <a:t>초 </a:t>
            </a:r>
            <a:r>
              <a:rPr lang="ko-KR" altLang="en-US" sz="2600" dirty="0" err="1" smtClean="0"/>
              <a:t>회왕을</a:t>
            </a:r>
            <a:r>
              <a:rPr lang="ko-KR" altLang="en-US" sz="2600" dirty="0" smtClean="0"/>
              <a:t> 의제로 추대</a:t>
            </a:r>
            <a:endParaRPr lang="en-US" altLang="ko-KR" sz="2600" dirty="0" smtClean="0"/>
          </a:p>
          <a:p>
            <a:pPr marL="109728" indent="0">
              <a:buNone/>
            </a:pPr>
            <a:r>
              <a:rPr lang="en-US" altLang="ko-KR" sz="2600" dirty="0" smtClean="0"/>
              <a:t>	18</a:t>
            </a:r>
            <a:r>
              <a:rPr lang="ko-KR" altLang="en-US" sz="2600" dirty="0" smtClean="0"/>
              <a:t>명의 </a:t>
            </a:r>
            <a:r>
              <a:rPr lang="ko-KR" altLang="en-US" sz="2600" dirty="0" err="1" smtClean="0"/>
              <a:t>제후왕</a:t>
            </a:r>
            <a:r>
              <a:rPr lang="ko-KR" altLang="en-US" sz="2600" dirty="0" smtClean="0"/>
              <a:t> 분봉 </a:t>
            </a:r>
            <a:r>
              <a:rPr lang="en-US" altLang="ko-KR" sz="2600" dirty="0" smtClean="0"/>
              <a:t>(bc206</a:t>
            </a:r>
            <a:r>
              <a:rPr lang="en-US" altLang="ko-KR" sz="2600" dirty="0"/>
              <a:t>. </a:t>
            </a:r>
            <a:r>
              <a:rPr lang="en-US" altLang="ko-KR" sz="2600" dirty="0" smtClean="0"/>
              <a:t>4)</a:t>
            </a:r>
            <a:r>
              <a:rPr lang="ko-KR" altLang="en-US" sz="2600" dirty="0" smtClean="0"/>
              <a:t> </a:t>
            </a:r>
            <a:endParaRPr lang="en-US" altLang="ko-KR" sz="2600" dirty="0" smtClean="0"/>
          </a:p>
          <a:p>
            <a:pPr marL="109728" indent="0">
              <a:buNone/>
            </a:pPr>
            <a:r>
              <a:rPr lang="en-US" altLang="ko-KR" sz="2600" dirty="0" smtClean="0"/>
              <a:t>	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관중은  장한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사마흔</a:t>
            </a: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동예에게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 분봉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sz="2000" b="1" dirty="0" smtClean="0">
                <a:latin typeface="양재벨라체M" pitchFamily="18" charset="-127"/>
                <a:ea typeface="양재벨라체M" pitchFamily="18" charset="-127"/>
              </a:rPr>
              <a:t>유방은 </a:t>
            </a:r>
            <a:r>
              <a:rPr lang="ko-KR" altLang="en-US" sz="2000" b="1" dirty="0" err="1" smtClean="0">
                <a:latin typeface="양재벨라체M" pitchFamily="18" charset="-127"/>
                <a:ea typeface="양재벨라체M" pitchFamily="18" charset="-127"/>
              </a:rPr>
              <a:t>한중漢中왕에</a:t>
            </a:r>
            <a:r>
              <a:rPr lang="ko-KR" altLang="en-US" sz="2000" b="1" dirty="0" smtClean="0">
                <a:latin typeface="양재벨라체M" pitchFamily="18" charset="-127"/>
                <a:ea typeface="양재벨라체M" pitchFamily="18" charset="-127"/>
              </a:rPr>
              <a:t> 분봉</a:t>
            </a:r>
            <a:endParaRPr lang="en-US" altLang="ko-KR" sz="2000" b="1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ko-KR" altLang="en-US" sz="2600" dirty="0" smtClean="0"/>
              <a:t>  </a:t>
            </a:r>
            <a:r>
              <a:rPr lang="en-US" altLang="ko-KR" sz="2600" dirty="0" smtClean="0"/>
              <a:t>			</a:t>
            </a:r>
            <a:r>
              <a:rPr lang="en-US" altLang="ko-KR" sz="2600" dirty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en-US" altLang="ko-KR" sz="2600" dirty="0" smtClean="0">
                <a:latin typeface="양재깨비체B" pitchFamily="18" charset="-127"/>
                <a:ea typeface="양재깨비체B" pitchFamily="18" charset="-127"/>
              </a:rPr>
              <a:t>			</a:t>
            </a:r>
          </a:p>
          <a:p>
            <a:pPr>
              <a:buNone/>
            </a:pPr>
            <a:r>
              <a:rPr lang="en-US" altLang="ko-KR" sz="2600" dirty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en-US" altLang="ko-KR" sz="2600" dirty="0" smtClean="0">
                <a:latin typeface="양재깨비체B" pitchFamily="18" charset="-127"/>
                <a:ea typeface="양재깨비체B" pitchFamily="18" charset="-127"/>
              </a:rPr>
              <a:t>				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err="1" smtClean="0"/>
              <a:t>서초패왕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항우의</a:t>
            </a:r>
            <a:r>
              <a:rPr lang="ko-KR" altLang="en-US" dirty="0" smtClean="0"/>
              <a:t> 분봉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600" dirty="0" smtClean="0"/>
          </a:p>
          <a:p>
            <a:r>
              <a:rPr lang="ko-KR" altLang="en-US" sz="2600" dirty="0" err="1" smtClean="0"/>
              <a:t>제나라</a:t>
            </a:r>
            <a:r>
              <a:rPr lang="ko-KR" altLang="en-US" sz="2600" dirty="0" smtClean="0"/>
              <a:t> 장수 전영이 제왕으로 자립 </a:t>
            </a:r>
            <a:r>
              <a:rPr lang="en-US" altLang="ko-KR" sz="2600" dirty="0" smtClean="0"/>
              <a:t>(bc206. 5) </a:t>
            </a:r>
          </a:p>
          <a:p>
            <a:pPr marL="109728" indent="0">
              <a:buNone/>
            </a:pPr>
            <a:r>
              <a:rPr lang="ko-KR" altLang="en-US" sz="2600" dirty="0" smtClean="0"/>
              <a:t>   </a:t>
            </a:r>
            <a:r>
              <a:rPr lang="ko-KR" altLang="en-US" sz="2600" dirty="0" err="1" smtClean="0"/>
              <a:t>한왕</a:t>
            </a:r>
            <a:r>
              <a:rPr lang="ko-KR" altLang="en-US" sz="2600" dirty="0" smtClean="0"/>
              <a:t> 유방이 관중으로 진격</a:t>
            </a:r>
            <a:endParaRPr lang="en-US" altLang="ko-KR" sz="2600" dirty="0"/>
          </a:p>
          <a:p>
            <a:endParaRPr lang="en-US" altLang="ko-KR" sz="2600" dirty="0" smtClean="0"/>
          </a:p>
          <a:p>
            <a:endParaRPr lang="en-US" altLang="ko-KR" sz="2600" dirty="0" smtClean="0"/>
          </a:p>
          <a:p>
            <a:r>
              <a:rPr lang="ko-KR" altLang="en-US" sz="2600" dirty="0" err="1" smtClean="0"/>
              <a:t>항우가</a:t>
            </a:r>
            <a:r>
              <a:rPr lang="ko-KR" altLang="en-US" sz="2600" dirty="0" smtClean="0"/>
              <a:t> </a:t>
            </a:r>
            <a:r>
              <a:rPr lang="ko-KR" altLang="en-US" sz="2600" dirty="0"/>
              <a:t>의제 살해</a:t>
            </a:r>
          </a:p>
          <a:p>
            <a:r>
              <a:rPr lang="ko-KR" altLang="en-US" sz="2600" dirty="0" smtClean="0"/>
              <a:t>반(反)</a:t>
            </a:r>
            <a:r>
              <a:rPr lang="ko-KR" altLang="en-US" sz="2600" dirty="0" err="1" smtClean="0"/>
              <a:t>항우</a:t>
            </a:r>
            <a:r>
              <a:rPr lang="ko-KR" altLang="en-US" sz="2600" dirty="0" smtClean="0"/>
              <a:t> 세력 결집</a:t>
            </a:r>
            <a:endParaRPr lang="en-US" altLang="ko-KR" sz="2600" dirty="0" smtClean="0"/>
          </a:p>
          <a:p>
            <a:endParaRPr lang="en-US" altLang="ko-KR" sz="2600" dirty="0" smtClean="0"/>
          </a:p>
          <a:p>
            <a:endParaRPr lang="en-US" altLang="ko-KR" sz="2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 </a:t>
            </a:r>
            <a:r>
              <a:rPr lang="ko-KR" altLang="en-US" dirty="0" smtClean="0"/>
              <a:t>분봉의 결과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lvl="2"/>
            <a:r>
              <a:rPr lang="ko-KR" altLang="en-US" sz="2400" dirty="0" err="1" smtClean="0"/>
              <a:t>팽성전투</a:t>
            </a:r>
            <a:r>
              <a:rPr lang="en-US" altLang="ko-KR" sz="2400" dirty="0" smtClean="0"/>
              <a:t>  	</a:t>
            </a:r>
            <a:endParaRPr lang="en-US" altLang="ko-KR" sz="2400" dirty="0" smtClean="0">
              <a:latin typeface="+mj-ea"/>
              <a:ea typeface="+mj-ea"/>
            </a:endParaRPr>
          </a:p>
          <a:p>
            <a:pPr lvl="2"/>
            <a:r>
              <a:rPr lang="ko-KR" altLang="en-US" sz="2400" dirty="0" err="1" smtClean="0"/>
              <a:t>형양전투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	</a:t>
            </a:r>
          </a:p>
          <a:p>
            <a:pPr lvl="2"/>
            <a:r>
              <a:rPr lang="ko-KR" altLang="en-US" sz="2400" dirty="0" err="1" smtClean="0"/>
              <a:t>성고전투</a:t>
            </a:r>
            <a:endParaRPr lang="en-US" altLang="ko-KR" sz="2400" dirty="0" smtClean="0"/>
          </a:p>
          <a:p>
            <a:pPr marL="109728" indent="0">
              <a:buNone/>
            </a:pPr>
            <a:endParaRPr lang="en-US" altLang="ko-KR" sz="2400" dirty="0" smtClean="0"/>
          </a:p>
          <a:p>
            <a:pPr lvl="2"/>
            <a:r>
              <a:rPr lang="ko-KR" altLang="en-US" sz="2400" dirty="0" err="1" smtClean="0"/>
              <a:t>홍구화의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(bc203)</a:t>
            </a:r>
          </a:p>
          <a:p>
            <a:pPr lvl="2"/>
            <a:endParaRPr lang="en-US" altLang="ko-KR" sz="2400" dirty="0" smtClean="0"/>
          </a:p>
          <a:p>
            <a:pPr lvl="2"/>
            <a:r>
              <a:rPr lang="ko-KR" altLang="en-US" sz="2400" dirty="0" err="1" smtClean="0"/>
              <a:t>해하전투와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사면초</a:t>
            </a:r>
            <a:r>
              <a:rPr lang="ko-KR" altLang="en-US" sz="2400" dirty="0">
                <a:latin typeface="양재깨비체B" pitchFamily="18" charset="-127"/>
                <a:ea typeface="양재깨비체B" pitchFamily="18" charset="-127"/>
              </a:rPr>
              <a:t>가</a:t>
            </a:r>
            <a:r>
              <a:rPr lang="ko-KR" altLang="en-US" sz="2400" dirty="0" smtClean="0"/>
              <a:t>四面楚歌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 </a:t>
            </a:r>
            <a:r>
              <a:rPr lang="ko-KR" altLang="en-US" dirty="0" err="1" smtClean="0"/>
              <a:t>초한전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569060" y="2204864"/>
            <a:ext cx="2005880" cy="8058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rgbClr val="FF0000"/>
                </a:solidFill>
                <a:latin typeface="+mj-ea"/>
                <a:ea typeface="+mj-ea"/>
              </a:rPr>
              <a:t>항우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&gt; 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유방</a:t>
            </a:r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91880" y="4941168"/>
            <a:ext cx="2005880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+mj-ea"/>
                <a:ea typeface="+mj-ea"/>
              </a:rPr>
              <a:t>항우</a:t>
            </a:r>
            <a:r>
              <a:rPr lang="ko-KR" altLang="en-US" sz="2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ea"/>
                <a:ea typeface="+mj-ea"/>
              </a:rPr>
              <a:t>&lt; </a:t>
            </a:r>
            <a:r>
              <a:rPr lang="ko-KR" altLang="en-US" sz="2400" dirty="0">
                <a:solidFill>
                  <a:srgbClr val="FF0000"/>
                </a:solidFill>
                <a:latin typeface="+mj-ea"/>
                <a:ea typeface="+mj-ea"/>
              </a:rPr>
              <a:t>유방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ko-KR" altLang="en-US" sz="2400" dirty="0" smtClean="0"/>
              <a:t>한신이 말하기를</a:t>
            </a:r>
            <a:r>
              <a:rPr lang="en-US" altLang="ko-KR" sz="2400" dirty="0" smtClean="0"/>
              <a:t>, </a:t>
            </a:r>
          </a:p>
          <a:p>
            <a:pPr marL="109728" indent="0" algn="just">
              <a:buNone/>
            </a:pPr>
            <a:endParaRPr lang="en-US" altLang="ko-KR" sz="2400" dirty="0" smtClean="0"/>
          </a:p>
          <a:p>
            <a:pPr marL="109728" indent="0" algn="just"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“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폐하는 대신 장수를 잘 거느리십니다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..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그리고 폐하의 경우는 이른바 하늘이 준 것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(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天授</a:t>
            </a:r>
            <a:r>
              <a:rPr lang="en-US" altLang="ko-KR" sz="2400" dirty="0" smtClean="0">
                <a:latin typeface="궁서" pitchFamily="18" charset="-127"/>
                <a:ea typeface="궁서" pitchFamily="18" charset="-127"/>
              </a:rPr>
              <a:t>)</a:t>
            </a:r>
            <a:r>
              <a:rPr lang="ko-KR" altLang="en-US" sz="2400" dirty="0" smtClean="0">
                <a:latin typeface="궁서" pitchFamily="18" charset="-127"/>
                <a:ea typeface="궁서" pitchFamily="18" charset="-127"/>
              </a:rPr>
              <a:t>이라서 사람의 능력이 아닙니다 </a:t>
            </a:r>
            <a:r>
              <a:rPr lang="en-US" altLang="ko-KR" sz="2400" dirty="0">
                <a:latin typeface="궁서" pitchFamily="18" charset="-127"/>
                <a:ea typeface="궁서" pitchFamily="18" charset="-127"/>
              </a:rPr>
              <a:t>”</a:t>
            </a:r>
            <a:endParaRPr lang="ko-KR" altLang="en-US" sz="2400" dirty="0" smtClean="0">
              <a:latin typeface="궁서" pitchFamily="18" charset="-127"/>
              <a:ea typeface="궁서" pitchFamily="18" charset="-127"/>
            </a:endParaRP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# 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유방의 출생과 관상</a:t>
            </a: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 </a:t>
            </a:r>
          </a:p>
          <a:p>
            <a:pPr>
              <a:buNone/>
            </a:pP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# 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진시황제의 동남쪽 천자기운</a:t>
            </a:r>
            <a:endParaRPr lang="en-US" altLang="ko-KR" sz="2400" dirty="0" smtClean="0">
              <a:latin typeface="양재깨비체B" pitchFamily="18" charset="-127"/>
              <a:ea typeface="양재깨비체B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깨비체B" pitchFamily="18" charset="-127"/>
                <a:ea typeface="양재깨비체B" pitchFamily="18" charset="-127"/>
              </a:rPr>
              <a:t># 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유방의 기운</a:t>
            </a:r>
            <a:endParaRPr lang="en-US" altLang="ko-KR" sz="2400" dirty="0" smtClean="0">
              <a:latin typeface="양재깨비체B" pitchFamily="18" charset="-127"/>
              <a:ea typeface="양재깨비체B" pitchFamily="18" charset="-127"/>
            </a:endParaRPr>
          </a:p>
          <a:p>
            <a:pPr algn="just">
              <a:buNone/>
            </a:pPr>
            <a:r>
              <a:rPr lang="en-US" altLang="ko-KR" sz="2400" dirty="0" smtClean="0">
                <a:solidFill>
                  <a:srgbClr val="FF0000"/>
                </a:solidFill>
                <a:latin typeface="양재벨라체M" pitchFamily="18" charset="-127"/>
                <a:ea typeface="양재벨라체M" pitchFamily="18" charset="-127"/>
              </a:rPr>
              <a:t>	 		</a:t>
            </a:r>
            <a:endParaRPr lang="en-US" altLang="ko-KR" sz="2800" b="1" dirty="0" smtClean="0">
              <a:solidFill>
                <a:srgbClr val="FF0000"/>
              </a:solidFill>
              <a:latin typeface="양재벨라체M" pitchFamily="18" charset="-127"/>
              <a:ea typeface="양재벨라체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유방의 승리는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천수天授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43808" y="5589240"/>
            <a:ext cx="5983472" cy="9783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65760" lvl="0" indent="-256032" algn="ctr">
              <a:spcBef>
                <a:spcPts val="400"/>
              </a:spcBef>
              <a:buClr>
                <a:srgbClr val="FE8637"/>
              </a:buClr>
              <a:buSzPct val="68000"/>
            </a:pPr>
            <a:r>
              <a:rPr lang="ko-KR" altLang="en-US" sz="2800" b="1" dirty="0">
                <a:solidFill>
                  <a:srgbClr val="FF0000"/>
                </a:solidFill>
                <a:latin typeface="양재벨라체M" pitchFamily="18" charset="-127"/>
                <a:ea typeface="양재벨라체M" pitchFamily="18" charset="-127"/>
              </a:rPr>
              <a:t>과연 유방의 덕을 칭찬한 것인가</a:t>
            </a:r>
            <a:r>
              <a:rPr lang="en-US" altLang="ko-KR" sz="2800" b="1" dirty="0">
                <a:solidFill>
                  <a:srgbClr val="FF0000"/>
                </a:solidFill>
                <a:latin typeface="양재벨라체M" pitchFamily="18" charset="-127"/>
                <a:ea typeface="양재벨라체M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31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광선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2351</TotalTime>
  <Words>546</Words>
  <Application>Microsoft Office PowerPoint</Application>
  <PresentationFormat>화면 슬라이드 쇼(4:3)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HY견고딕</vt:lpstr>
      <vt:lpstr>HY견명조</vt:lpstr>
      <vt:lpstr>궁서</vt:lpstr>
      <vt:lpstr>돋움</vt:lpstr>
      <vt:lpstr>맑은 고딕</vt:lpstr>
      <vt:lpstr>양재깨비체B</vt:lpstr>
      <vt:lpstr>양재벨라체M</vt:lpstr>
      <vt:lpstr>휴먼옛체</vt:lpstr>
      <vt:lpstr>Book Antiqua</vt:lpstr>
      <vt:lpstr>Lucida Sans</vt:lpstr>
      <vt:lpstr>Verdana</vt:lpstr>
      <vt:lpstr>Wingdings 2</vt:lpstr>
      <vt:lpstr>Wingdings 3</vt:lpstr>
      <vt:lpstr>광장</vt:lpstr>
      <vt:lpstr>초한지의 주인공,     유방과 항우 </vt:lpstr>
      <vt:lpstr>1-1. 거병 (bc209)</vt:lpstr>
      <vt:lpstr>** 유방 (bc256-195)</vt:lpstr>
      <vt:lpstr>** 항우(bc233-202)</vt:lpstr>
      <vt:lpstr>1-2. 진의 멸망과 홍문의 연회(bc206)</vt:lpstr>
      <vt:lpstr>2-1. 서초패왕 항우의 분봉</vt:lpstr>
      <vt:lpstr>** 분봉의 결과</vt:lpstr>
      <vt:lpstr>2-2.  초한전</vt:lpstr>
      <vt:lpstr>3. 유방의 승리는 ‘천수天授’인가?</vt:lpstr>
      <vt:lpstr>유방과 공신들</vt:lpstr>
      <vt:lpstr>한신의 최후, 토사구팽兎死狗烹 </vt:lpstr>
      <vt:lpstr>** 사마천이 말하는 ‘천의天意’</vt:lpstr>
      <vt:lpstr>4. 초한전, 유방이 승리한 이유!</vt:lpstr>
      <vt:lpstr>** 한신의 항우 평가</vt:lpstr>
      <vt:lpstr>유방이 승리한 이유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유방과 항우의 결전</dc:title>
  <dc:creator>snoopy</dc:creator>
  <cp:lastModifiedBy>home</cp:lastModifiedBy>
  <cp:revision>364</cp:revision>
  <dcterms:created xsi:type="dcterms:W3CDTF">2012-09-24T08:09:47Z</dcterms:created>
  <dcterms:modified xsi:type="dcterms:W3CDTF">2020-09-24T13:53:50Z</dcterms:modified>
</cp:coreProperties>
</file>