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ink/inkAction1.xml" ContentType="application/vnd.ms-office.inkAction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ink/inkAction2.xml" ContentType="application/vnd.ms-office.inkAction+xml"/>
  <Override PartName="/ppt/tags/tag6.xml" ContentType="application/vnd.openxmlformats-officedocument.presentationml.tags+xml"/>
  <Override PartName="/ppt/ink/inkAction3.xml" ContentType="application/vnd.ms-office.inkAction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55" r:id="rId3"/>
    <p:sldId id="310" r:id="rId4"/>
    <p:sldId id="363" r:id="rId5"/>
    <p:sldId id="319" r:id="rId6"/>
    <p:sldId id="344" r:id="rId7"/>
    <p:sldId id="358" r:id="rId8"/>
    <p:sldId id="367" r:id="rId9"/>
    <p:sldId id="361" r:id="rId10"/>
    <p:sldId id="269" r:id="rId11"/>
    <p:sldId id="300" r:id="rId12"/>
    <p:sldId id="351" r:id="rId13"/>
    <p:sldId id="335" r:id="rId14"/>
    <p:sldId id="29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20-04-22T12:35:06.92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act:action type="add" startTime="75913">
    <iact:property name="dataType"/>
    <iact:actionData xml:id="d0">
      <inkml:trace xmlns:inkml="http://www.w3.org/2003/InkML" xml:id="stk0" contextRef="#ctx0" brushRef="#br0">16651 13511 0,'0'0'175,"18"0"-158,-1 0-1,19 0-8,-19 0 0,1 0 4,17 0-8,18 0 3,18 0 3,-18 0-3,17 0 2,-35 0-1,1 0-2,-1 0 4,0 0-2,36 0-2,-71 0 2,53 0 2,-36 0-4,-17 0 11,18 0-2,17 0-7,-35 0 1,18 0 7,0 0-9,17 0 4,18 0-6,-36 0 7,1 0-6,17 0 3,1 0-2,-19 0 1,1 0 0,17 0 0,-17 0-2,17 0 4,-17 18-2,17-18-2,-17 0 4,-1 0-2,36 0-1,-18 0 2,-17 0-2,17 0 2,18 0-1,-35 0-2,0 0 3,-1 0 0,1 0-2,17 0 2,-17 0 1,-18 0-6,35 0 14,-17 0-9,-1 0 12,1 0-11,0 0 13,-18 18-6,35-1-11,0-17 4,-35 0-4,18 0 2,17 0 2,-17 0-3,-1 0 0,36 0 2,35 0 0,-52 0 0,-1 0-2,-35 0 0,35 0 12,-17 0-13,0 0 34,-1 0-32,1 0 0,-18 0-2,53 0 5,0 0-6,-36 0 3,19 0 0,34 0 0,-52 0 0,-1 0 2,36 0-3,18 0 0,-53 0 3,17 0-2,-18 0-1,1 0 2,0 0 5,-18 0 2,35 0 96,-17 0-104</inkml:trace>
    </iact:actionData>
  </iact:action>
  <iact:action type="add" startTime="119997">
    <iact:property name="dataType"/>
    <iact:actionData xml:id="d1">
      <inkml:trace xmlns:inkml="http://www.w3.org/2003/InkML" xml:id="stk1" contextRef="#ctx0" brushRef="#br0">2364 15028 0,'-18'0'115,"18"0"-54,18 0-54,-1 0 7,19 0-11,-19 0 4,1 0 1,17 0 1,-17 0-1,35 0 0,-36 0-1,1 0 3,52 0-2,-17 0 0,0 0-1,-35 0 2,35 0-3,-36 0 4,1 0-2,-18 0-2,53 0 74,-53 0-71,53 0 0,-35 0-3,-18 0 3,35 0 0,0 0-2,-35 0 0,35 0 3,-17 0-2,-18 0 0,18 0 6,-1 0 2,19 0 0,-19 0-8,1 0 1,0 0 0,17 0-2,0 0 0,-35 0 1,53 0 2,-53 0 13,18 0-6,17 0-1,-35 0-9,53 0 2,-36 0-3,1 0 4,17 0-3,-17 0 0,0 0 3,17 0-2,-35 0-2,18 0 4,17 0 6,-35 0-9,35 0 17,-17 0-14,-1 0-5,1 0 7,0 0-7,-18 0 11,17 0 1,1 0-1,0 0-9,-18 0 0,35 0 3,18 0-3,-53 0 1,17 0-1,19 0 25,-36 0-23,17 0 1</inkml:trace>
    </iact:actionData>
  </iact:action>
  <iact:action type="add" startTime="123473">
    <iact:property name="dataType"/>
    <iact:actionData xml:id="d2">
      <inkml:trace xmlns:inkml="http://www.w3.org/2003/InkML" xml:id="stk2" contextRef="#ctx0" brushRef="#br0">6491 14922 0,'0'0'224,"0"0"-208,18 0 0,-1 0-8,19 0 0,-19 0-1,19 0 2,-1 0-1,-18 0 3,19 18-6,17-18 6,-18 18-6,-35-18 4,18 17 0,-1-17 31,19 0-32,34 0-2,-52 0 2,17 0 2,53 0-5,-53 0 6,-17 0-3,17 0 0,-35 0-3,18 0 6,0 0-5,-1 0 1,36 0 2,0 0 0,18 0 0,17-35-4,0 35 6,-17 0-3,-18 0 1,-1 0-5,-34 0 6,17 0-2,-17 0-2,-18 0 3,35 0 0,-17 0 29,0 0-5,-1 0-23,1 0-4,-18 0 1,17 0 2,1 0 0,0 0-2,-1 0 1,1 0 4,0 0-9,-18 0 6,17 0 1,1 0-5,0 0 5,-1 0 13,19 0-15,-36 53 208,0-53-208</inkml:trace>
    </iact:actionData>
  </iact:action>
  <iact:action type="add" startTime="125701">
    <iact:property name="dataType"/>
    <iact:actionData xml:id="d3">
      <inkml:trace xmlns:inkml="http://www.w3.org/2003/InkML" xml:id="stk3" contextRef="#ctx0" brushRef="#br0">10971 15081 0,'18'0'256,"0"0"-176,-1 0-68,19 0-5,-36 0-2,17 0 6,1 0 5,-1 0-11,-17 0 2,18 0 9,0-17 2,-1 17 13,1 0-22,0 0-1,-1 0 7,-17 0-8,71-36 2,-53 36-1,-1 0-1,1 0 1,-1 0 4,1 0-6,17 0 1,-17 0 0,53 0 4,-36 0-5,-18 0 3,1 0 7,0 0-8,-1 0-1,-17 0 1,53 0 1,-35 0-3,0 0 4,-1 0-2,36 0-1,-18 0 0,18 0 1,0 0 1,0 0-2,35 0 2,18 0-2,-71 0 5,18 0-6,0 0 1,35 0 1,-70 0-1,0 0 2,17 0 1,-35 0-4,18 0 9,-1 0 3,1 0-2,0 0-10,17 0 4,-35 0-3,18 0 0,34 0 10,-52 0-9,18-35 0,0 35-1,-1 0 2,1 0-2,0 0 246</inkml:trace>
    </iact:actionData>
  </iact:action>
  <iact:action type="add" startTime="128745">
    <iact:property name="dataType"/>
    <iact:actionData xml:id="d4">
      <inkml:trace xmlns:inkml="http://www.w3.org/2003/InkML" xml:id="stk4" contextRef="#ctx0" brushRef="#br0">19121 15064 0,'0'0'128,"-53"0"-75,53 0-50,-53 0 5,35 0 0,-17 0 1,17 0-1,-17 0 0,17 17 0,-17 1-1,35-18 0,-35 0 2,17 0-2,18 0 2,-18 0-1,1 0 0,-1 0-1,-17 0 2,0 0-1,-1 0 0,1 0 2,-18 0-4,0 0 1,36 18 2,-19-18-1,19 0 0,-1 0 23,0 0-23,1 0 17,17 0 6,-36 0-22,1-18-1,18-17 0,17 35 0,-36-36 0,1 1 0,0 17-1,35 1 2,0-1-1,-36-17 0,36 17-1,-17 1 4,-1-1-5,18 0 2,0-35 10,0 18-13,0 17 3,-17-34 2,-1 16-2,18 19 0,0 17-1,0-18 2,0-35-1,0 53-1,-18-35 3,18 17-3,0-17 0,0 17 2,0 1 1,0-1-6,0-17 8,0 17-7,0-35 3,0 18 2,0 35-4,0-18 1,0-17 4,0 35-5,0-18 3,0 1 5,0-1 4,0 18-11,0-35 3,0 17-2,0-17-1,0-18-1,18 35 4,-18-17 5,0 17-7,35 1 1,-17-1 1,-1-17-6,-17 35 4,0-18 1,53-17 2,-35 17-4,0 1-2,17-19 8,-17 19-7,17-19 2,-18 36-1,19 0 1,-36-17-2,53 17 5,-53 0-5,17-18 1,19 18 12,-36 0-13,35-18 1,-18 1 3,1 17-3,0 0 9,-1 0-8,1 0 15,-18 0-14,18 0-1,17 0-1,0 0 1,18 0 0,-18 0 0,-35 0 1,53 0-1,-35 0-1,17 0 1,-17 0 1,0 0-1,-1 0-1,1 0 2,17 0 7,-17 0-8,17 0 15,-35 0-14,53 17-1,-18-17 3,-35 0-7,53 36 4,-18-19 1,-17-17-1,35 53 0,-35-35-1,17 0 4,-17-1-4,-1 1 2,1-18 7,-18 0-3,35 35 3,-17-17-7,-18-1-2,35-17 2,-17 18-1,-1 17 8,1-35-7,0 18 1,-1 0 2,-17 17 8,0-17-16,18 17 23,-1-35-21,-17 35 3,0-17-1,0-18 2,18 17-2,-18 1 4,0 0-6,0-1 1,0 1 8,0 0 2,0-1-8,0 18-1,0-17-2,0 17 4,0 18-2,0-35 1,0 17-4,0 1 4,0-19 0,0 18-1,0-17-2,0-18 3,0 35 22,0-17-19,0-18-7,0 18 10,0 35-2,0-53 7,0 17-5,0 18 1,0-35-8,-35 53 2,17-17-4,18-36 3,-17 35-2,-1-17 1,-17-1 2,17 1-3,-17 17 40,17-17-35,0-1-8,1 1 5,-18 0-1,-1 35 2,1-36-5,35 1 4,-18-18-2,1 0 1,-19 0 3,19 0-6,-1 0 86,18 18-78,-53-1-1,0 18-8,53-35 5,-35 18-2,17-18 2,1 0-2,-1 0 76,0 0-75,-34 0-2,34 0 1,0 0 2,-17 0 1</inkml:trace>
    </iact:actionData>
  </iact:action>
  <iact:action type="add" startTime="147713">
    <iact:property name="dataType"/>
    <iact:actionData xml:id="d5">
      <inkml:trace xmlns:inkml="http://www.w3.org/2003/InkML" xml:id="stk5" contextRef="#ctx0" brushRef="#br0">15117 15134 0,'0'0'47,"35"0"129,-18 0-166,36 18-4,-53-1 5,18-17-5,17 0 1,-35 0 2,18 0-1,35 0 3,53 0-7,-53 0 8,-1 0-5,1 0-1,71 0 1,-36 18 3,-35 0-3,0-1 0,17 19 3,1-1-2,-36-35 0,36 0-2,-36 0 4,0 0-2,36 0-1,17 0 2,-17 0-3,-18 0 4,-36 0-4,54 0 4,-36 0-3,-17 0 0,17 0 2,0 0-1,-17 0 2,0 0-3,17 0 8,-35 0-7,53 0-1,-53 0 1,35 0 0,-17 0 0,17 0 2,18 0-2,-35 0-2,-1 0 2,18 0 2,18 0-3,-35 0 0,0 0 3,17 0-4,-17 0 4,34 0-2,-34 0 0,-18 0-1,53 0 0,0 0 2,-53 0-1,35 0 2,-17 0-5,-18 0 8,17-18-8,19 18 3,-36 0-2,35 0 4,-17 0-3,35-17 2,0 17-1,-36 0 0,18-18 0,-17 0-2,0 18 4,-1 0 14,1 0-8,0 0 14,-18 0 179,35 0-185,88-17-23,-52-19 14,-53 36-13,17-17 4,-17-1 1</inkml:trace>
    </iact:actionData>
  </iact:action>
  <iact:action type="add" startTime="150082">
    <iact:property name="dataType"/>
    <iact:actionData xml:id="d6">
      <inkml:trace xmlns:inkml="http://www.w3.org/2003/InkML" xml:id="stk6" contextRef="#ctx0" brushRef="#br0">19897 15169 0,'-18'-17'160,"36"17"-128,35 0-24,-36 0 0,1 0-1,70 0 2,-53 0-1,1 0 0,17 0 0,-1 0 0,1 0-1,18 0 4,-36 0-6,18 0 7,53 0-6,-53 0 1,0-18 0,-53 18 2,53 0 0,-36 0-1,-17 0-2,71 0 4,-71 0-3,35-17 0,-17 17 3,-1 0-2,36-53-2,18 53 2,-1-18 0,-17 0 0,-35 18 0,0 0 0,-1 0 30,19 0-6,-19-17-25,18-1 18,-35 0-18</inkml:trace>
    </iact:actionData>
  </iact:action>
  <iact:action type="add" startTime="189873">
    <iact:property name="dataType"/>
    <iact:actionData xml:id="d7">
      <inkml:trace xmlns:inkml="http://www.w3.org/2003/InkML" xml:id="stk7" contextRef="#ctx0" brushRef="#br0">15381 15311 0,'0'-18'128,"18"18"-64,-18 0-49,17 0-6,19 0 18,-19 0-23,1 0 5,0 0-1,17 0 0,-18 0 0,1 0 0,17 0 2,36 0-4,-18 0 4,-53 0-4,35 0 4,18 0-1,-53 0-4,18 0 3,-1 0 0,19 0-1,-19 0 2,1 0 2,17 0-4,0 0-2,18 0 6,-17 0-4,52 0 1,-53 0 0,18 0 0,-18 0 0,-17 0 0,17 0 0,-17 0 0,0 0 0,17 0 1,0 0-2,36 0 1,-18 0 0,17 0 1,36 0-3,0 0 5,-71 0-7,18 0 8,18 0-6,-36 0 2,-18 0-2,19 0 4,-19 0-2,54 0-2,-36 0 4,18 0-2,0 0 0,-18 0-2,-17 0 2,35 0 2,-18 0-4,18 0 4,-18 0-2,-17 0 0,0 0-1,-18 0 9,53 0 17,-18 0-27,-35 0 3,53 0 0,17 0-3,-34 0 4,16 0-2,-16 0 0,-19 0-2,36 0 4,0-35-2,-35 35-2,0-36 4,-1 19-2,18 17 16,-17 0-17,0 0 0,17 0 2,0 0-1,-17 0 0,17 0-1,-17 0 5,-1 0-6,-17 0 9,53 0 2,-35 0-9,0 0 16,-1 0-16,1 0 1,0 0-2,-1 0-1,1 0 12,17 0-10,-17 0-1,-18 0 1,35 0 0,0-18 1,-35 18-2,71 0 2,-18 0-3,53-18 2,-71 18 4,35-17-6,1 17 0,0-35 4,-36 35-2,-18 0-2,19 0 3,17-18 0,-53 18-2,17 0 2,19 0-2,-19 0 2,1 0-1,52-18-2,-52 18 4,35 0 4,-53 0-5,18 0 0,17 0-2,-35 0 0,18 0 11,-1 0 63,18 0-75,-17 0 4,17 0-4,1 0 2,-19 0 0,1 0-1,0 0 9,-1 0-8,1 0 1,-1 0-1,-17 0 0,71 0-1,-71 0 2,53 0 10,-35 0-9,-18 0-4,17 0 4,1 0 10,-1 0-6,1 0-6,17 0 0,-35 0 0,18 0 18,0 0-18,-18 0-2,35 0 139,-17 0-137,-18 0 0,17 0 7,1 0 1,0 0-7,-18 0-1,17 0 8,18 0-8,-17 0 0,0 0 0,-1 0 3,19 0 1,-19 0-3,1 0 4,0 0-10,17 0 7,-18 0-4,1 0 1,53 0 2,-36 0-1,88 0-1,-70 0 1,36 0 0,-37 0 1,-34 0 1,53 0-4,-54 0 2,1 0 0,0 0 0,17 0 0,-18 0 0,19 0 0,17 0 0,35-17 0,-18-1 0,19-17-1,-36 35 1,17 0 0,-52-18 0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20-04-22T13:41:17.81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act:action type="add" startTime="64492">
    <iact:property name="dataType"/>
    <iact:actionData xml:id="d0">
      <inkml:trace xmlns:inkml="http://www.w3.org/2003/InkML" xml:id="stk0" contextRef="#ctx0" brushRef="#br0">12047 7796 0,'-35'18'95,"35"-18"-86,-53 88-2,0 18 4,18 0-5,-18-53 1,18 0 2,-1 0 1,-16 0-2,34-18-2,18-18 2,-18 1 0,1 0 34,17-1-31,-18 1-6,18 0 6,-18 35-9,1-36 10,-1 1-7,0 17 10,18 0-7,0-17 0,-35 0 0,18 35 0,17-36 1,-18-17-2,18 18 10,-18 35-10,-35 17 1,53-52 1,-35 0-1,17 35-1,-34-1 2,52-34 0,0-18-3,-18 0 44</inkml:trace>
    </iact:actionData>
  </iact:action>
  <iact:action type="add" startTime="65532">
    <iact:property name="dataType"/>
    <iact:actionData xml:id="d1">
      <inkml:trace xmlns:inkml="http://www.w3.org/2003/InkML" xml:id="stk1" contextRef="#ctx0" brushRef="#br0">12700 8026 0,'-18'35'31,"18"-35"-23,-70 53 3,35-18-3,-1 0-3,36-17 4,-35 35-2,-36 35 1,54-53 1,-71 54-1,70 34 0,-53-17 2,54-53-4,-1 17 1,-17-34 5,35-19-6,-18 19 4,18-19-6,-17-17 4,17 36 9,0-19-9,-18-17 1,0 35 7,1-17-10</inkml:trace>
    </iact:actionData>
  </iact:action>
  <iact:action type="add" startTime="66435">
    <iact:property name="dataType"/>
    <iact:actionData xml:id="d2">
      <inkml:trace xmlns:inkml="http://www.w3.org/2003/InkML" xml:id="stk2" contextRef="#ctx0" brushRef="#br0">13123 8043 0,'0'36'6,"0"-19"2,0 1 0,0 17 0,-17-17-1,-36 70 3,35-88-3,0 53 0,1-18 1,-71 36 0,70-36 2,-17 53-2,17-35-2,0-35 3,1 17-2,-1-17 5,1 17-8,17-35 4,0 18 0,0-1 0,-36 1 0,36 17 0,-17 0 0,-36 18 0,35-53 0,18 36 2,0-1-4,-18-17 2,18-1 1,-17 1-2,-1-1 1,18 19 0,0-19 2,0 1 13,-17 0-6,17-1-10,-18 36 0,-17-18 1,17 1 3,0 34-2,1-52 109,17-18-103</inkml:trace>
    </iact:actionData>
  </iact:action>
  <iact:action type="add" startTime="67616">
    <iact:property name="dataType"/>
    <iact:actionData xml:id="d3">
      <inkml:trace xmlns:inkml="http://www.w3.org/2003/InkML" xml:id="stk3" contextRef="#ctx0" brushRef="#br0">13705 8149 0,'0'18'47,"0"35"-38,-17-18 0,17 18-3,-53 0 3,53-18-1,-18 0 0,-17 36 0,35-36 0,-35 18 1,17 18 1,-17-36-4,17 53 4,0-35-4,18-35 3,-17 35-2,17-36-1,0 1 4,-18-18-3,18 35 2,-17-17-2,17-1 9,0 1-7,-18 17-1,18-35-1,-18 53 2,1 0-1,17-35 0,-18 17-1,18 0 2,-18 18-2,1-35 2,-1 0 0,18-1-4,0-17 11,0 18-8,-35 17 2,17-17-2,1 17 0,-1 0-2,0 71 4,1-53-2,17-35 0,-36 17-1</inkml:trace>
    </iact:actionData>
  </iact:action>
  <iact:action type="add" startTime="68800">
    <iact:property name="dataType"/>
    <iact:actionData xml:id="d4">
      <inkml:trace xmlns:inkml="http://www.w3.org/2003/InkML" xml:id="stk4" contextRef="#ctx0" brushRef="#br0">14446 8008 0,'-17'35'8,"17"-17"-1,0 0 2,0-18 15,0 17-8,-36 36 1,36-35-10,-35 35 1,35-36 1,0 54 1,0-53-4,-18 34 1,18-34 2,-35 35-2,17-18 1,1 53-1,17-17 4,-35-18-5,17-18 2,-17 36 4,35-54-5,0 36 5,-18 0-6,18-35 1,-35 0 9,17-1-9,18 1 3,0-18-4,-18 35 2,18 0 2,-17-17-3,17 0 2,0 17-1,-18-17-1,18-1 51,-17 18-52,17-17 1,0 17 8,-18 18-13,-17 36 10,35-37-7,-36 1 1,19-17 4,17-36-3,-18 35 2,18-17-3,0-18 227,0 17-225,0 1 2,-18-1 67</inkml:trace>
    </iact:actionData>
  </iact:action>
  <iact:action type="add" startTime="70197">
    <iact:property name="dataType"/>
    <iact:actionData xml:id="d5">
      <inkml:trace xmlns:inkml="http://www.w3.org/2003/InkML" xml:id="stk5" contextRef="#ctx0" brushRef="#br0">15152 7832 0,'0'35'8,"0"0"0,0 18 0,0 0 1,0 0-3,0-18 2,0 18 2,0-18-4,0 18 2,-35 18 0,-1 17 0,-34 18 0,52-53 0,0 17 0,-17 36 0,-35 0 2,34 0-3,19-36 2,-1-52-2,18 0 0,0 17 41,0-35-40,-18 35 0,18-17 1,-17 35 0,17-18-1,-18 0 0,18-35-2,-18 18 2,18 0 10,0-1-12,0 1 2,-17 0 24</inkml:trace>
    </iact:actionData>
  </iact:action>
  <iact:action type="add" startTime="71156">
    <iact:property name="dataType"/>
    <iact:actionData xml:id="d6">
      <inkml:trace xmlns:inkml="http://www.w3.org/2003/InkML" xml:id="stk6" contextRef="#ctx0" brushRef="#br0">15963 7990 0,'-17'36'8,"-1"-1"0,18-17 4,-18 17-7,-17 0 4,35-17-4,-35 52 4,17-17 0,-35 18-1,0 70-1,36-88 1,-19 35-1,19 36 1,-36-19 0,17 1 0,19-35 0,17-54 0,-18 19 0,18-19 1,0 1-1,-35 0-1,17 52 2,18-17 0,-17 0 0,-19 35-2,19-53 3,-1 1-6,18-36 4,0 35 2,0-17-4,0-18 90,0 53-85,-18 35-5,-17-53 2,35-17-1,0-1 2</inkml:trace>
    </iact:actionData>
  </iact:action>
  <iact:action type="add" startTime="72536">
    <iact:property name="dataType"/>
    <iact:actionData xml:id="d7">
      <inkml:trace xmlns:inkml="http://www.w3.org/2003/InkML" xml:id="stk7" contextRef="#ctx0" brushRef="#br0">16616 8202 0,'-18'18'79,"18"-18"-71,-17 53 7,-1 35-14,-17 35 7,17-17 0,-35 0 0,18 0 0,17-18 0,1-17 2,-1-1-4,0 1 3,1 34-2,17-87 1,-18 35 1,18-18-1,0-35 0,-18 53-1,18-35 18,-17 0-9,17-1-8,-18 1 16</inkml:trace>
    </iact:actionData>
  </iact:action>
  <iact:action type="add" startTime="73464">
    <iact:property name="dataType"/>
    <iact:actionData xml:id="d8">
      <inkml:trace xmlns:inkml="http://www.w3.org/2003/InkML" xml:id="stk8" contextRef="#ctx0" brushRef="#br0">17145 8273 0,'0'0'15,"0"35"3,0 18-12,0 0 4,0 17-3,0 1 0,0 17 3,0-17-2,-18-1 0,1 1 0,-19-1-1,36-17 0,-35 35 2,18-35-2,17 0 4,0 0-5,-18 18 6,-17-54-8,17 36 6,0-35-3,18 17 1</inkml:trace>
    </iact:actionData>
  </iact:action>
  <iact:action type="add" startTime="74299">
    <iact:property name="dataType"/>
    <iact:actionData xml:id="d9">
      <inkml:trace xmlns:inkml="http://www.w3.org/2003/InkML" xml:id="stk9" contextRef="#ctx0" brushRef="#br0">17762 7920 0,'0'17'14,"0"-17"-4,0 18-3,0 17 1,0 18-1,0-35 1,0 53-1,0-36 2,0 35 0,0 54 1,0-36-6,0-17 8,0 17-6,-17-18 0,17-34 4,0-36-3,0 17 0,-18 1 3,18 0-3,0-18 1,0 17-1,0 1 3,0 17-2,-18 0-2,18 18 2,0-53 0</inkml:trace>
    </iact:actionData>
  </iact:action>
  <iact:action type="add" startTime="117616">
    <iact:property name="dataType"/>
    <iact:actionData xml:id="d10">
      <inkml:trace xmlns:inkml="http://www.w3.org/2003/InkML" xml:id="stk10" contextRef="#ctx0" brushRef="#br0">14446 9490 0,'-17'0'436,"17"17"-424,0-17-8,0 18 17,0 0-16,0-1 0,0-17 4,0 18-1,0 0 0,0-1 2,0 18-3,0-17 17,0 0 8,0-1-26,0 1 6,0 17-6,0 18 4,0-35-6,0-1 4,0 1 1,0 17 0,0-17 0,0 0-1,0-1 70,0 1-71,0 0 1,0-1 11,0 1 60,0 0-70,0-1 14,0 1-14,0-1-2,0 1 24,0-18-23,0 35 3,17-17-6,-17-18 3,18 53-1,0-18 3,-18-35-4,0 71 2,0-54 0,0-17 0,17 18 12,1 0-6,-18-18 0,0 17-4,17 19-2,-17-36-2,0 35 2,36 0 2,-19-17-4,19-18 12,-19 0-10,1 17 0,-18 1-1,0 0 2,0-18 37,35 53-37,-35-36 0,0-17 6,53 36-6,-53-19-2,0 1 9,0-18 0,18 17-7,-18 1 13,17 17-14,1-17 2,0 0 5,-18-18-7,0 17 2,17 19 5,-17-36-9,18 17 19,0 1-10,-18-1 2,17 1-9,18 0 1,-17-18-3,-18 35 66,0-35-63,0 18-1,18 17 23,-18-35-23</inkml:trace>
    </iact:actionData>
  </iact:action>
  <iact:action type="add" startTime="120052">
    <iact:property name="dataType"/>
    <iact:actionData xml:id="d11">
      <inkml:trace xmlns:inkml="http://www.w3.org/2003/InkML" xml:id="stk11" contextRef="#ctx0" brushRef="#br0">15875 9278 0,'0'18'160,"0"-1"-151,0 54-2,-35-36 2,35 18-3,-18 0 2,18-18 2,-18-17-2,18 0-2,-17 17 2,17-35 1,-35 53 8,17-36-9,18 1 0,0 0-1,-18-1 0,1 1 2,17 17 0,-18 0-2,0 18 2,18-53-3,-17 53 2,17-35 4,-18 0-8,0-1 14,1 19-3,-1-19-8,18 1 3,-18 17 6,1-35-8,-1 53-1,-17-18 2,17-17-1,1 0-2,-1 17 19,18-18-18,-18-17 2,1 36 0,-36 17-3,53-36 2,0-17 0,-18 18 2,1 0 0,-1-1-5,0 18 3,18-17 2,-17 0 29,-19-18-17,36 17-16,-35 36 0,17-35 4,-17 17-2,0 1-2,35-1 3,-18-35 0,-17 17-3,35-17 3,-53 53 0,35-35-1,1-18 30,-19 35-26,1 1-7,18-19 3,-1 1 2,0-1-4,1 1 1</inkml:trace>
    </iact:actionData>
  </iact:action>
  <iact:action type="remove" startTime="157542">
    <iact:property name="style" value="instant"/>
    <iact:actionData xml:id="d12" ref="#d0"/>
    <iact:actionData xml:id="d13" ref="#d1"/>
    <iact:actionData xml:id="d14" ref="#d2"/>
    <iact:actionData xml:id="d15" ref="#d3"/>
    <iact:actionData xml:id="d16" ref="#d4"/>
    <iact:actionData xml:id="d17" ref="#d5"/>
    <iact:actionData xml:id="d18" ref="#d6"/>
    <iact:actionData xml:id="d19" ref="#d7"/>
    <iact:actionData xml:id="d20" ref="#d8"/>
    <iact:actionData xml:id="d21" ref="#d9"/>
    <iact:actionData xml:id="d22" ref="#d10"/>
    <iact:actionData xml:id="d23" ref="#d11"/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20-04-22T13:51:44.72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act:action type="add" startTime="3795">
    <iact:property name="dataType"/>
    <iact:actionData xml:id="d0">
      <inkml:trace xmlns:inkml="http://www.w3.org/2003/InkML" xml:id="stk0" contextRef="#ctx0" brushRef="#br0">13988 6773 0,'0'0'160,"70"0"-152,1 0-1,-18 0 2,35 0 2,35 0-6,1 0 4,35 0 1,-71 0-5,0 0 3,-53 0 1,53 0-3,-70 0 4,17 0-4,18 0 3,-17 0-2,69 0 2,-87 0-2,53 0 1,-54 0 3,18 0 0,1 0 0,17 0-6,-36 0 5,1 0-6,17 0 5,-17 0-1,-1 0-1,1 0 1,0 0 2,-1 0-4,1 0 4,17 0-4,-17 0 2,0 0 0,-1 0 0,54 0 0,-36 18 0,-17-18 1,17 18 0,18-18-2,-18 0 2,18 0-2,-18 0 0,1 0 2,-36 0-2,35 0 5,35 0-6,-70 0 0,71 0 4,-53 0-3,-1 0 2,19 0-3,-36 0 2,17 0 2,36 0 83,18 0-85,-18 0 2,70 0-5,1 0 1,-36 0 5,0 0-6,-17 0 3,-1 35 1,-52-35 1,17 18-4,-35-18 1,18 17 2,17-17 71,-17 0-73,-1 0 2,18 0-1,18 18 0,0-1 1,-35-17-3,0 0 3,52 0 0,-52 0-3,-1 0 2,19 0 1,-1 0 0,18 18-2,-53-18 1,70 0 3,-52 18-7,35-18 5,-35 0-1,52 0 0,-35 17-1,-17-17 1,35 0 0,0 0 0,-18 0 1,1 0-1,16 0-1,-34 0 2,-18 0-1,35 0 2,-17 0-5,-18 0 11,18 0 19,17 0-21,-35 0-7,35 0 5,36 0-8,-1 0 5,-34 0-1,16 0 3,19 0-7,-18 0 9,0 36-10,-53-36 6,35 17-1,18-17-1,-53 0 2,35 0-1,18 0-1,-35 0 2,52 0-1,-34 0-1,34 0 3,-34 0-4,-1 0 5,-18 0 10,-17 0-12,36 0-1,-19 0 3,-17 0-7,18 0 15,0 0-6,-1 0 6,1 0-14,0 0 36,-1 0-26,-17 0 1,18 0 33,0 0-29,17-17 90,-18-1-105,1 18 6,17-18-5,1 1 5,-1 17-2,-35 0 223</inkml:trace>
    </iact:actionData>
  </iact:action>
  <iact:action type="add" startTime="11943">
    <iact:property name="dataType"/>
    <iact:actionData xml:id="d1">
      <inkml:trace xmlns:inkml="http://www.w3.org/2003/InkML" xml:id="stk1" contextRef="#ctx0" brushRef="#br0">8061 6244 0,'-18'0'96,"18"0"-79,0 18-5,-17-1-7,17 1 0,0 0 11,-18 52-15,0-34 7,18 34-1,-17-17 2,17-18-1,0 36 0,0-18-1,0-36 2,0 19-2,0-19 1,0 1 8,-18 0-8,18-1 16,0 1-8,0 17 1,0-17-9,0-1 1,0-17 5,0 18-5,0 17-1,0-35-1,0 36 2,0 17-2,0-18 1,0 35 1,0 1-2,0-53 1,0-1 2,0 1-3,0-1 1,0 1 0,0 17 0,0-17 1,0 17-1,0-17-2,0 35 4,0-18-4,0 0 2,0-17 0,0 0 0,0-1 201,35-17-201,18 0 0,36 0-1,-19 0 3,1 0 0,-18 0-4,35 0 0,35 0 2,18 0 2,-35 0-2,-18 0 0,-17 0 0,-18 0 0,-36 0-1,1 0 0,0 0 3,-1 0-2,54 0-2,17 0 4,0 0-2,-35 0 0,53 0-2,18 0 3,-1 0-1,0 0 1,-34 0-2,-19 0 2,-52 0 1,0 0 6,-18 0 29,35 0-28,35 0-9,-52 0 0,17 0-2,-17 0 4,0 0-3,17 0 2,-18 0-1,1 0-1,0 0 1,-1 0-1,19 0 2,17 0 0,-1 0-2,-16 0 2,52 0 1,-70 0-4,35 0 1,-53-17 116,0-1-115,0 0 13,-18 18-14,0-17 1,18-1 2,0-17 0,0 35-6,0-18 5,0-35 0,0 36 1,0-1 4,0 0-7,0-17 3,0 17-5,-35-52 5,35-54-1,0 19-1,0 69-3,0-87 3,0-1 2,-18 36-2,18-18-2,-17 36 3,-1 52-1,0 1-1,18-1 2,0 0-1,0 18 7,-17-35 2,17 17-9,0-17 0,-18 0-1,18 17 1,0 1 9,0-1-9,0 0-1,-35-35 10,17 36-10,-17-1 1,35-35 2,0 18-2,0-18-2,-18 35 2,-17 18 137,35 0-137,-35 0 0,-1 0-1,36 0 1,-52 0 0,16-17 0,1 17 1,-18 0-2,-35 0 4,53 0-3,-36-18-2,-52-17 4,70 35-1,0 0-5,17 0 5,-52 0-2,18 0 4,-1 0-4,1 0-1,-1 0 4,36 0-2,-36 0 0,1 0-1,17 0 2,0 0-1,0 0 0,-18 0-2,54 0 4,-54 0-4,-35 0 2,53 0 1,0 0-1,-17 0 0,-1 0 0,18 0 1,1 0 0,-1 0-2,35 0-1,-17 0 4,-18 0 0,35 0-6,1 0 22,-19 0-11,-17 0-6,36 0-2,-19 0 0,-17 17 3,1-17-4,-1 0 4,35 0-4,-53 36 3,36-19 0,35-17 34,0 0 293</inkml:trace>
    </iact:actionData>
  </iact:action>
  <iact:action type="remove" startTime="22378">
    <iact:property name="style" value="instant"/>
    <iact:actionData xml:id="d2" ref="#d0"/>
    <iact:actionData xml:id="d3" ref="#d1"/>
  </iact:action>
</iact:action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5FD73D-9B10-4E65-B87D-8076D03AC241}" type="datetimeFigureOut">
              <a:rPr lang="ko-KR" altLang="en-US" smtClean="0"/>
              <a:pPr/>
              <a:t>2021-01-05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93D2B1A-913C-49E6-87BA-256E0F91B1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D73D-9B10-4E65-B87D-8076D03AC241}" type="datetimeFigureOut">
              <a:rPr lang="ko-KR" altLang="en-US" smtClean="0"/>
              <a:pPr/>
              <a:t>2021-01-05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B1A-913C-49E6-87BA-256E0F91B1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D73D-9B10-4E65-B87D-8076D03AC241}" type="datetimeFigureOut">
              <a:rPr lang="ko-KR" altLang="en-US" smtClean="0"/>
              <a:pPr/>
              <a:t>2021-01-05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B1A-913C-49E6-87BA-256E0F91B1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D73D-9B10-4E65-B87D-8076D03AC241}" type="datetimeFigureOut">
              <a:rPr lang="ko-KR" altLang="en-US" smtClean="0"/>
              <a:pPr/>
              <a:t>2021-01-05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B1A-913C-49E6-87BA-256E0F91B1C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D73D-9B10-4E65-B87D-8076D03AC241}" type="datetimeFigureOut">
              <a:rPr lang="ko-KR" altLang="en-US" smtClean="0"/>
              <a:pPr/>
              <a:t>2021-01-05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B1A-913C-49E6-87BA-256E0F91B1C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D73D-9B10-4E65-B87D-8076D03AC241}" type="datetimeFigureOut">
              <a:rPr lang="ko-KR" altLang="en-US" smtClean="0"/>
              <a:pPr/>
              <a:t>2021-01-05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B1A-913C-49E6-87BA-256E0F91B1C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D73D-9B10-4E65-B87D-8076D03AC241}" type="datetimeFigureOut">
              <a:rPr lang="ko-KR" altLang="en-US" smtClean="0"/>
              <a:pPr/>
              <a:t>2021-01-05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B1A-913C-49E6-87BA-256E0F91B1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D73D-9B10-4E65-B87D-8076D03AC241}" type="datetimeFigureOut">
              <a:rPr lang="ko-KR" altLang="en-US" smtClean="0"/>
              <a:pPr/>
              <a:t>2021-01-05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B1A-913C-49E6-87BA-256E0F91B1C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D73D-9B10-4E65-B87D-8076D03AC241}" type="datetimeFigureOut">
              <a:rPr lang="ko-KR" altLang="en-US" smtClean="0"/>
              <a:pPr/>
              <a:t>2021-01-05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B1A-913C-49E6-87BA-256E0F91B1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F5FD73D-9B10-4E65-B87D-8076D03AC241}" type="datetimeFigureOut">
              <a:rPr lang="ko-KR" altLang="en-US" smtClean="0"/>
              <a:pPr/>
              <a:t>2021-01-05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B1A-913C-49E6-87BA-256E0F91B1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5FD73D-9B10-4E65-B87D-8076D03AC241}" type="datetimeFigureOut">
              <a:rPr lang="ko-KR" altLang="en-US" smtClean="0"/>
              <a:pPr/>
              <a:t>2021-01-05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93D2B1A-913C-49E6-87BA-256E0F91B1C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F5FD73D-9B10-4E65-B87D-8076D03AC241}" type="datetimeFigureOut">
              <a:rPr lang="ko-KR" altLang="en-US" smtClean="0"/>
              <a:pPr/>
              <a:t>2021-01-05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93D2B1A-913C-49E6-87BA-256E0F91B1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1/relationships/inkAction" Target="../ink/inkAction2.xml"/><Relationship Id="rId7" Type="http://schemas.openxmlformats.org/officeDocument/2006/relationships/image" Target="../media/image1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microsoft.com/office/2011/relationships/inkAction" Target="../ink/inkAction3.xml"/><Relationship Id="rId7" Type="http://schemas.openxmlformats.org/officeDocument/2006/relationships/image" Target="../media/image1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1/relationships/inkAction" Target="../ink/inkAction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2756519"/>
          </a:xfrm>
        </p:spPr>
        <p:txBody>
          <a:bodyPr/>
          <a:lstStyle/>
          <a:p>
            <a:r>
              <a:rPr lang="ko-KR" altLang="en-US" dirty="0" smtClean="0"/>
              <a:t>치세의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당태종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48"/>
    </mc:Choice>
    <mc:Fallback xmlns="">
      <p:transition spd="slow" advTm="1964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260040"/>
          </a:xfrm>
        </p:spPr>
        <p:txBody>
          <a:bodyPr>
            <a:normAutofit/>
          </a:bodyPr>
          <a:lstStyle/>
          <a:p>
            <a:r>
              <a:rPr lang="en-US" altLang="ko-KR" sz="2000" b="1" dirty="0" smtClean="0"/>
              <a:t>&lt;&lt;</a:t>
            </a:r>
            <a:r>
              <a:rPr lang="ko-KR" altLang="en-US" sz="2000" b="1" dirty="0" err="1" smtClean="0"/>
              <a:t>정관정요</a:t>
            </a:r>
            <a:r>
              <a:rPr lang="ko-KR" altLang="en-US" sz="2000" dirty="0" err="1" smtClean="0"/>
              <a:t>貞觀政要</a:t>
            </a:r>
            <a:r>
              <a:rPr lang="en-US" altLang="ko-KR" sz="2000" dirty="0" smtClean="0"/>
              <a:t> &gt;&gt;</a:t>
            </a:r>
          </a:p>
          <a:p>
            <a:pPr marL="109728" indent="0">
              <a:buNone/>
            </a:pPr>
            <a:r>
              <a:rPr lang="ko-KR" altLang="en-US" sz="2000" dirty="0" smtClean="0"/>
              <a:t>   </a:t>
            </a:r>
            <a:r>
              <a:rPr lang="en-US" altLang="ko-KR" sz="2000" dirty="0" smtClean="0"/>
              <a:t>		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현종대 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오긍이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편찬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109728" indent="0">
              <a:buNone/>
            </a:pP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	</a:t>
            </a:r>
            <a:r>
              <a:rPr lang="ko-KR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당 </a:t>
            </a:r>
            <a:r>
              <a:rPr lang="ko-KR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태종이 </a:t>
            </a:r>
            <a:r>
              <a:rPr lang="ko-KR" altLang="ko-KR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신료들과</a:t>
            </a:r>
            <a:r>
              <a:rPr lang="ko-KR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정치에 대해서 주고받은 대화를 엮은 </a:t>
            </a:r>
            <a:r>
              <a:rPr lang="ko-KR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책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109728" indent="0">
              <a:buNone/>
            </a:pP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제왕학</a:t>
            </a:r>
            <a:r>
              <a:rPr lang="ko-KR" altLang="ko-KR" sz="16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帝王學</a:t>
            </a:r>
            <a:r>
              <a:rPr lang="ko-KR" altLang="ko-KR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의</a:t>
            </a:r>
            <a:r>
              <a:rPr lang="ko-KR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교과서 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불안정한 정국 안정</a:t>
            </a:r>
            <a:r>
              <a:rPr lang="en-US" altLang="ko-KR" sz="2000" dirty="0" smtClean="0"/>
              <a:t>		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반대파 사면령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				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동궁 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속료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중 인재를 신임 발탁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치세의 방법을 모색</a:t>
            </a:r>
            <a:r>
              <a:rPr lang="en-US" altLang="ko-KR" sz="2000" dirty="0" smtClean="0"/>
              <a:t>	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백성을 나라의 근본으로 삼고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안정을 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				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농사의 근본으로 삼다 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중농정책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en-US" altLang="ko-KR" sz="18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국정 운영</a:t>
            </a:r>
            <a:r>
              <a:rPr lang="en-US" altLang="ko-KR" sz="2000" dirty="0" smtClean="0"/>
              <a:t>			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적극적인 인재 등용과 取其所長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				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납간</a:t>
            </a:r>
            <a:r>
              <a:rPr lang="ko-KR" altLang="en-US" sz="16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納諫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의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황제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				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방만한 관료기구와 지방 행정 축소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(1/4)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정관의 </a:t>
            </a:r>
            <a:r>
              <a:rPr lang="ko-KR" altLang="en-US" dirty="0" smtClean="0"/>
              <a:t>치세</a:t>
            </a:r>
            <a:endParaRPr lang="ko-KR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9166"/>
    </mc:Choice>
    <mc:Fallback xmlns="">
      <p:transition spd="slow" advTm="31916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§"/>
            </a:pPr>
            <a:endParaRPr lang="en-US" altLang="ko-KR" sz="24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400" dirty="0" err="1" smtClean="0"/>
              <a:t>돌궐정벌</a:t>
            </a:r>
            <a:r>
              <a:rPr lang="ko-KR" altLang="en-US" sz="2400" dirty="0" smtClean="0"/>
              <a:t>  </a:t>
            </a:r>
            <a:r>
              <a:rPr lang="en-US" altLang="ko-KR" sz="2000" dirty="0" smtClean="0"/>
              <a:t>(630, </a:t>
            </a:r>
            <a:r>
              <a:rPr lang="ko-KR" altLang="en-US" sz="2000" dirty="0" smtClean="0"/>
              <a:t>정관</a:t>
            </a:r>
            <a:r>
              <a:rPr lang="en-US" altLang="ko-KR" sz="2000" dirty="0" smtClean="0"/>
              <a:t>4)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400" dirty="0" err="1" smtClean="0"/>
              <a:t>서돌궐</a:t>
            </a:r>
            <a:r>
              <a:rPr lang="ko-KR" altLang="en-US" sz="2400" dirty="0" smtClean="0"/>
              <a:t> 책봉 </a:t>
            </a:r>
            <a:r>
              <a:rPr lang="en-US" altLang="ko-KR" sz="2000" dirty="0" smtClean="0"/>
              <a:t>(632, </a:t>
            </a:r>
            <a:r>
              <a:rPr lang="ko-KR" altLang="en-US" sz="2000" dirty="0" smtClean="0"/>
              <a:t>정관</a:t>
            </a:r>
            <a:r>
              <a:rPr lang="en-US" altLang="ko-KR" sz="2000" dirty="0" smtClean="0"/>
              <a:t>6)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400" dirty="0" err="1" smtClean="0"/>
              <a:t>토욕혼</a:t>
            </a:r>
            <a:r>
              <a:rPr lang="ko-KR" altLang="en-US" sz="2400" dirty="0" smtClean="0"/>
              <a:t> 책봉 </a:t>
            </a:r>
            <a:r>
              <a:rPr lang="en-US" altLang="ko-KR" sz="2000" dirty="0" smtClean="0"/>
              <a:t>(636, </a:t>
            </a:r>
            <a:r>
              <a:rPr lang="ko-KR" altLang="en-US" sz="2000" dirty="0" smtClean="0"/>
              <a:t>정관</a:t>
            </a:r>
            <a:r>
              <a:rPr lang="en-US" altLang="ko-KR" sz="2000" dirty="0" smtClean="0"/>
              <a:t>10)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400" dirty="0" smtClean="0">
                <a:solidFill>
                  <a:srgbClr val="FF0000"/>
                </a:solidFill>
              </a:rPr>
              <a:t>고구려 정벌 </a:t>
            </a:r>
            <a:r>
              <a:rPr lang="en-US" altLang="ko-KR" sz="2200" dirty="0" smtClean="0">
                <a:solidFill>
                  <a:srgbClr val="FF0000"/>
                </a:solidFill>
              </a:rPr>
              <a:t>(645, </a:t>
            </a:r>
            <a:r>
              <a:rPr lang="ko-KR" altLang="en-US" sz="2200" dirty="0" smtClean="0">
                <a:solidFill>
                  <a:srgbClr val="FF0000"/>
                </a:solidFill>
              </a:rPr>
              <a:t>정관</a:t>
            </a:r>
            <a:r>
              <a:rPr lang="en-US" altLang="ko-KR" sz="2200" dirty="0" smtClean="0">
                <a:solidFill>
                  <a:srgbClr val="FF0000"/>
                </a:solidFill>
              </a:rPr>
              <a:t>19) </a:t>
            </a:r>
            <a:r>
              <a:rPr lang="en-US" altLang="ko-KR" sz="2400" dirty="0" smtClean="0">
                <a:solidFill>
                  <a:srgbClr val="FF0000"/>
                </a:solidFill>
              </a:rPr>
              <a:t>- </a:t>
            </a:r>
            <a:r>
              <a:rPr lang="ko-KR" altLang="en-US" sz="2400" dirty="0" smtClean="0">
                <a:solidFill>
                  <a:srgbClr val="FF0000"/>
                </a:solidFill>
              </a:rPr>
              <a:t>실패</a:t>
            </a:r>
            <a:r>
              <a:rPr lang="en-US" altLang="ko-KR" sz="2400" dirty="0" smtClean="0">
                <a:solidFill>
                  <a:srgbClr val="00B0F0"/>
                </a:solidFill>
              </a:rPr>
              <a:t>	</a:t>
            </a:r>
            <a:r>
              <a:rPr lang="en-US" altLang="ko-KR" sz="2400" dirty="0" smtClean="0"/>
              <a:t>		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400" dirty="0" smtClean="0"/>
              <a:t>설연타 정벌</a:t>
            </a:r>
            <a:r>
              <a:rPr lang="en-US" altLang="ko-KR" sz="2400" dirty="0" smtClean="0"/>
              <a:t> </a:t>
            </a:r>
            <a:r>
              <a:rPr lang="en-US" altLang="ko-KR" sz="2000" dirty="0" smtClean="0"/>
              <a:t>(646, </a:t>
            </a:r>
            <a:r>
              <a:rPr lang="ko-KR" altLang="en-US" sz="2000" dirty="0" smtClean="0"/>
              <a:t>정관</a:t>
            </a:r>
            <a:r>
              <a:rPr lang="en-US" altLang="ko-KR" sz="2000" dirty="0" smtClean="0"/>
              <a:t>20)</a:t>
            </a:r>
          </a:p>
          <a:p>
            <a:pPr>
              <a:buNone/>
            </a:pPr>
            <a:r>
              <a:rPr lang="en-US" altLang="ko-KR" sz="2800" dirty="0" smtClean="0"/>
              <a:t>		</a:t>
            </a:r>
          </a:p>
          <a:p>
            <a:pPr>
              <a:buNone/>
            </a:pPr>
            <a:endParaRPr lang="en-US" altLang="ko-KR" sz="2800" dirty="0" smtClean="0"/>
          </a:p>
          <a:p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대외 정벌과 도호부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34480" y="5167673"/>
            <a:ext cx="8280920" cy="15121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09728" lvl="0">
              <a:lnSpc>
                <a:spcPct val="150000"/>
              </a:lnSpc>
              <a:spcBef>
                <a:spcPts val="400"/>
              </a:spcBef>
              <a:buClr>
                <a:srgbClr val="E49458"/>
              </a:buClr>
              <a:buSzPct val="68000"/>
            </a:pPr>
            <a:r>
              <a:rPr lang="ko-KR" altLang="en-US" sz="2200" dirty="0">
                <a:solidFill>
                  <a:prstClr val="black"/>
                </a:solidFill>
              </a:rPr>
              <a:t>유목 부락이 </a:t>
            </a:r>
            <a:r>
              <a:rPr lang="ko-KR" altLang="en-US" sz="2200" dirty="0" smtClean="0">
                <a:solidFill>
                  <a:prstClr val="black"/>
                </a:solidFill>
              </a:rPr>
              <a:t>당 태종에게 </a:t>
            </a:r>
            <a:r>
              <a:rPr lang="en-US" altLang="ko-KR" sz="2200" dirty="0" smtClean="0">
                <a:solidFill>
                  <a:prstClr val="black"/>
                </a:solidFill>
              </a:rPr>
              <a:t>‘</a:t>
            </a:r>
            <a:r>
              <a:rPr lang="ko-KR" altLang="en-US" sz="2200" b="1" dirty="0" smtClean="0">
                <a:solidFill>
                  <a:prstClr val="black"/>
                </a:solidFill>
              </a:rPr>
              <a:t>천가한</a:t>
            </a:r>
            <a:r>
              <a:rPr lang="ko-KR" altLang="en-US" b="1" dirty="0" smtClean="0">
                <a:solidFill>
                  <a:prstClr val="black"/>
                </a:solidFill>
              </a:rPr>
              <a:t>天可汗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세계의 왕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r>
              <a:rPr lang="en-US" altLang="ko-KR" sz="2200" dirty="0">
                <a:solidFill>
                  <a:prstClr val="black"/>
                </a:solidFill>
              </a:rPr>
              <a:t>’ </a:t>
            </a:r>
            <a:r>
              <a:rPr lang="ko-KR" altLang="en-US" sz="2200" dirty="0">
                <a:solidFill>
                  <a:prstClr val="black"/>
                </a:solidFill>
              </a:rPr>
              <a:t>호칭을 헌상</a:t>
            </a:r>
            <a:endParaRPr lang="en-US" altLang="ko-KR" sz="2200" dirty="0">
              <a:solidFill>
                <a:prstClr val="black"/>
              </a:solidFill>
            </a:endParaRPr>
          </a:p>
          <a:p>
            <a:pPr marL="859536" lvl="2" indent="-228600">
              <a:lnSpc>
                <a:spcPct val="150000"/>
              </a:lnSpc>
              <a:spcBef>
                <a:spcPts val="350"/>
              </a:spcBef>
              <a:buClr>
                <a:srgbClr val="74AD8D"/>
              </a:buClr>
              <a:buSzPct val="100000"/>
              <a:buFont typeface="Wingdings 2"/>
              <a:buChar char=""/>
            </a:pPr>
            <a:r>
              <a:rPr lang="ko-KR" altLang="en-US" sz="2400" dirty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중국 황제가 </a:t>
            </a:r>
            <a:r>
              <a:rPr lang="ko-KR" altLang="en-US" sz="2400" dirty="0" err="1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유목세계의</a:t>
            </a:r>
            <a:r>
              <a:rPr lang="ko-KR" altLang="en-US" sz="2400" dirty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군주를 겸한 역사상 최초의 사건</a:t>
            </a:r>
            <a:endParaRPr lang="en-US" altLang="ko-KR" sz="2400" dirty="0">
              <a:solidFill>
                <a:prstClr val="black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8" name="잉크 7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229359" y="3391019"/>
              <a:ext cx="2" cy="2"/>
            </p14:xfrm>
          </p:contentPart>
        </mc:Choice>
        <mc:Fallback xmlns="">
          <p:pic>
            <p:nvPicPr>
              <p:cNvPr id="8" name="잉크 7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29359" y="3391019"/>
                <a:ext cx="2" cy="2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793"/>
    </mc:Choice>
    <mc:Fallback xmlns="">
      <p:transition spd="slow" advTm="4807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400" b="1" dirty="0" smtClean="0"/>
              <a:t>책봉이 </a:t>
            </a:r>
            <a:r>
              <a:rPr lang="ko-KR" altLang="en-US" sz="2400" b="1" dirty="0"/>
              <a:t>아닌 도호부 중심의 기미</a:t>
            </a:r>
            <a:r>
              <a:rPr lang="ko-KR" altLang="en-US" sz="1800" b="1" dirty="0">
                <a:latin typeface="HY견명조" pitchFamily="18" charset="-127"/>
                <a:ea typeface="HY견명조" pitchFamily="18" charset="-127"/>
              </a:rPr>
              <a:t>羈縻</a:t>
            </a:r>
            <a:r>
              <a:rPr lang="ko-KR" altLang="en-US" sz="2400" b="1" dirty="0"/>
              <a:t>지배체제로 전환</a:t>
            </a:r>
            <a:endParaRPr lang="en-US" altLang="ko-KR" sz="2400" b="1" dirty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24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도호부 설치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4" name="잉크 3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905539" y="2425859"/>
              <a:ext cx="2" cy="2"/>
            </p14:xfrm>
          </p:contentPart>
        </mc:Choice>
        <mc:Fallback xmlns="">
          <p:pic>
            <p:nvPicPr>
              <p:cNvPr id="4" name="잉크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05539" y="2425859"/>
                <a:ext cx="2" cy="2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454443"/>
            <a:ext cx="7308874" cy="39135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639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735"/>
    </mc:Choice>
    <mc:Fallback xmlns="">
      <p:transition spd="slow" advTm="917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이민족 거주 지역을 정벌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	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도호부를 두고 </a:t>
            </a:r>
            <a:r>
              <a:rPr lang="ko-KR" altLang="en-US" sz="2000" dirty="0" err="1" smtClean="0"/>
              <a:t>도호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당의 관료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파견 지배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이민족 부락은 </a:t>
            </a:r>
            <a:r>
              <a:rPr lang="ko-KR" altLang="en-US" sz="2000" dirty="0" err="1" smtClean="0"/>
              <a:t>소부락</a:t>
            </a:r>
            <a:r>
              <a:rPr lang="ko-KR" altLang="en-US" sz="2000" dirty="0" smtClean="0"/>
              <a:t> 단위로 분산 통제 </a:t>
            </a:r>
            <a:endParaRPr lang="en-US" altLang="ko-KR" sz="2000" dirty="0" smtClean="0"/>
          </a:p>
          <a:p>
            <a:pPr marL="109728" indent="0">
              <a:buNone/>
            </a:pPr>
            <a:r>
              <a:rPr lang="ko-KR" altLang="en-US" sz="2000" dirty="0" smtClean="0"/>
              <a:t>   부락의 각 군장은 </a:t>
            </a:r>
            <a:r>
              <a:rPr lang="ko-KR" altLang="en-US" sz="2000" dirty="0" err="1" smtClean="0"/>
              <a:t>도독이나</a:t>
            </a:r>
            <a:r>
              <a:rPr lang="ko-KR" altLang="en-US" sz="2000" dirty="0" smtClean="0"/>
              <a:t> 자사로 임명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고유 문화 전통을 유지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단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부락간</a:t>
            </a:r>
            <a:r>
              <a:rPr lang="ko-KR" altLang="en-US" sz="2000" dirty="0" smtClean="0"/>
              <a:t> 약탈과 전쟁은 금지</a:t>
            </a:r>
            <a:r>
              <a:rPr lang="en-US" altLang="ko-KR" sz="2000" dirty="0" smtClean="0"/>
              <a:t>!!</a:t>
            </a:r>
          </a:p>
          <a:p>
            <a:pPr>
              <a:buNone/>
            </a:pP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err="1" smtClean="0"/>
              <a:t>유목제국의</a:t>
            </a:r>
            <a:r>
              <a:rPr lang="ko-KR" altLang="en-US" sz="2000" dirty="0" smtClean="0"/>
              <a:t> 출현을 막고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유목적 군사력을 동원하여 당의 대외 정벌에 동원 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(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약탈 허용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)</a:t>
            </a:r>
          </a:p>
          <a:p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도호부 체제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084019" y="3429000"/>
            <a:ext cx="3600400" cy="10081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기미</a:t>
            </a:r>
            <a:r>
              <a:rPr lang="ko-KR" altLang="en-US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羈縻</a:t>
            </a:r>
            <a:r>
              <a:rPr lang="ko-KR" altLang="en-US" sz="3200" b="1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정책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701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804"/>
    </mc:Choice>
    <mc:Fallback xmlns="">
      <p:transition spd="slow" advTm="2828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sz="2400" dirty="0" smtClean="0"/>
              <a:t>호한일가</a:t>
            </a:r>
            <a:r>
              <a:rPr lang="ko-KR" altLang="en-US" sz="1800" dirty="0" smtClean="0"/>
              <a:t>胡漢一家</a:t>
            </a:r>
            <a:r>
              <a:rPr lang="en-US" altLang="ko-KR" sz="2400" dirty="0" smtClean="0"/>
              <a:t>,  </a:t>
            </a:r>
            <a:r>
              <a:rPr lang="ko-KR" altLang="en-US" sz="2400" dirty="0" err="1" smtClean="0"/>
              <a:t>화이불수관</a:t>
            </a:r>
            <a:r>
              <a:rPr lang="ko-KR" altLang="en-US" sz="1800" dirty="0" err="1" smtClean="0"/>
              <a:t>華夷不殊觀</a:t>
            </a:r>
            <a:endParaRPr lang="ko-KR" altLang="en-US" sz="1800" dirty="0" smtClean="0"/>
          </a:p>
          <a:p>
            <a:pPr lvl="2"/>
            <a:endParaRPr lang="en-US" altLang="ko-KR" sz="2400" dirty="0" smtClean="0"/>
          </a:p>
          <a:p>
            <a:pPr lvl="2"/>
            <a:r>
              <a:rPr lang="ko-KR" altLang="en-US" sz="2400" dirty="0" smtClean="0"/>
              <a:t>이민족 출신의 적극 등용</a:t>
            </a:r>
            <a:endParaRPr lang="en-US" altLang="ko-KR" sz="2400" dirty="0" smtClean="0"/>
          </a:p>
          <a:p>
            <a:pPr lvl="2">
              <a:buNone/>
            </a:pPr>
            <a:r>
              <a:rPr lang="en-US" altLang="ko-KR" sz="2400" dirty="0" smtClean="0"/>
              <a:t>			</a:t>
            </a:r>
            <a:r>
              <a:rPr lang="ko-KR" altLang="en-US" sz="2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당의 대외정벌의 선봉</a:t>
            </a:r>
            <a:endParaRPr lang="en-US" altLang="ko-KR" sz="20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2">
              <a:buNone/>
            </a:pPr>
            <a:r>
              <a:rPr lang="en-US" altLang="ko-KR" sz="2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			</a:t>
            </a:r>
            <a:r>
              <a:rPr lang="ko-KR" altLang="en-US" sz="2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외교 사절로 파견</a:t>
            </a:r>
            <a:endParaRPr lang="en-US" altLang="ko-KR" sz="20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2">
              <a:buNone/>
            </a:pPr>
            <a:r>
              <a:rPr lang="en-US" altLang="ko-KR" sz="2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			</a:t>
            </a:r>
            <a:r>
              <a:rPr lang="ko-KR" altLang="en-US" sz="2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공적에 따라 높은 관직과 포상</a:t>
            </a:r>
            <a:endParaRPr lang="en-US" altLang="ko-KR" sz="20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2"/>
            <a:endParaRPr lang="en-US" altLang="ko-KR" sz="2400" dirty="0" smtClean="0"/>
          </a:p>
          <a:p>
            <a:pPr lvl="2"/>
            <a:r>
              <a:rPr lang="ko-KR" altLang="en-US" sz="2400" dirty="0" smtClean="0"/>
              <a:t>혼인을 통한 화친</a:t>
            </a:r>
            <a:endParaRPr lang="en-US" altLang="ko-KR" sz="2400" dirty="0" smtClean="0"/>
          </a:p>
          <a:p>
            <a:pPr lvl="1"/>
            <a:endParaRPr lang="en-US" altLang="ko-KR" sz="2400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진보적 민족 정책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724"/>
    </mc:Choice>
    <mc:Fallback xmlns="">
      <p:transition spd="slow" advTm="17772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당나라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번째 황제</a:t>
            </a:r>
            <a:endParaRPr lang="en-US" altLang="ko-KR" sz="2000" dirty="0" smtClean="0"/>
          </a:p>
          <a:p>
            <a:r>
              <a:rPr lang="en-US" altLang="ko-KR" sz="2000" dirty="0" smtClean="0"/>
              <a:t>599 </a:t>
            </a:r>
            <a:r>
              <a:rPr lang="en-US" altLang="ko-KR" sz="2000" dirty="0"/>
              <a:t>~ </a:t>
            </a:r>
            <a:r>
              <a:rPr lang="en-US" altLang="ko-KR" sz="2000" dirty="0" smtClean="0"/>
              <a:t>649</a:t>
            </a:r>
          </a:p>
          <a:p>
            <a:r>
              <a:rPr lang="ko-KR" altLang="ko-KR" sz="2000" dirty="0" smtClean="0"/>
              <a:t>濟世安民</a:t>
            </a:r>
            <a:r>
              <a:rPr lang="ko-KR" altLang="en-US" sz="2000" dirty="0" smtClean="0"/>
              <a:t> 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618</a:t>
            </a:r>
            <a:r>
              <a:rPr lang="ko-KR" altLang="en-US" sz="2000" dirty="0" smtClean="0"/>
              <a:t>년 아버지 </a:t>
            </a:r>
            <a:r>
              <a:rPr lang="ko-KR" altLang="en-US" sz="2000" dirty="0" err="1" smtClean="0"/>
              <a:t>이연을</a:t>
            </a:r>
            <a:r>
              <a:rPr lang="ko-KR" altLang="en-US" sz="2000" dirty="0" smtClean="0"/>
              <a:t> 도와 당을 건국</a:t>
            </a:r>
            <a:endParaRPr lang="en-US" altLang="ko-KR" sz="2000" dirty="0" smtClean="0"/>
          </a:p>
          <a:p>
            <a:r>
              <a:rPr lang="en-US" altLang="ko-KR" sz="2000" dirty="0" smtClean="0"/>
              <a:t>626</a:t>
            </a:r>
            <a:r>
              <a:rPr lang="ko-KR" altLang="en-US" sz="2000" dirty="0" smtClean="0"/>
              <a:t>년 현무문의 변란을 통해 황제 등극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/>
          </a:p>
          <a:p>
            <a:pPr algn="just">
              <a:lnSpc>
                <a:spcPct val="110000"/>
              </a:lnSpc>
            </a:pPr>
            <a:r>
              <a:rPr lang="ko-KR" altLang="en-US" sz="2000" dirty="0">
                <a:latin typeface="바탕" panose="02030600000101010101" pitchFamily="18" charset="-127"/>
                <a:ea typeface="문체부 제목 바탕체" panose="02030609000101010101" pitchFamily="17" charset="-127"/>
              </a:rPr>
              <a:t>당의 </a:t>
            </a:r>
            <a:r>
              <a:rPr lang="ko-KR" altLang="en-US" sz="2000" dirty="0" smtClean="0">
                <a:latin typeface="바탕" panose="02030600000101010101" pitchFamily="18" charset="-127"/>
                <a:ea typeface="문체부 제목 바탕체" panose="02030609000101010101" pitchFamily="17" charset="-127"/>
              </a:rPr>
              <a:t>건국과 통일</a:t>
            </a:r>
            <a:r>
              <a:rPr lang="en-US" altLang="ko-KR" sz="2000" dirty="0" smtClean="0">
                <a:latin typeface="바탕" panose="02030600000101010101" pitchFamily="18" charset="-127"/>
                <a:ea typeface="문체부 제목 바탕체" panose="02030609000101010101" pitchFamily="17" charset="-127"/>
              </a:rPr>
              <a:t>, </a:t>
            </a:r>
            <a:r>
              <a:rPr lang="ko-KR" altLang="en-US" sz="2000" dirty="0" smtClean="0">
                <a:latin typeface="바탕" panose="02030600000101010101" pitchFamily="18" charset="-127"/>
                <a:ea typeface="문체부 제목 바탕체" panose="02030609000101010101" pitchFamily="17" charset="-127"/>
              </a:rPr>
              <a:t>뿐만 </a:t>
            </a:r>
            <a:r>
              <a:rPr lang="ko-KR" altLang="en-US" sz="2000" dirty="0">
                <a:latin typeface="바탕" panose="02030600000101010101" pitchFamily="18" charset="-127"/>
                <a:ea typeface="문체부 제목 바탕체" panose="02030609000101010101" pitchFamily="17" charset="-127"/>
              </a:rPr>
              <a:t>아니라 이후 당이 세계제국으로 발돋움 할 수 있는 기틀을 </a:t>
            </a:r>
            <a:r>
              <a:rPr lang="ko-KR" altLang="en-US" sz="2000" dirty="0" smtClean="0">
                <a:latin typeface="바탕" panose="02030600000101010101" pitchFamily="18" charset="-127"/>
                <a:ea typeface="문체부 제목 바탕체" panose="02030609000101010101" pitchFamily="17" charset="-127"/>
              </a:rPr>
              <a:t>마련하였고</a:t>
            </a:r>
            <a:r>
              <a:rPr lang="en-US" altLang="ko-KR" sz="2000" dirty="0" smtClean="0">
                <a:latin typeface="바탕" panose="02030600000101010101" pitchFamily="18" charset="-127"/>
                <a:ea typeface="문체부 제목 바탕체" panose="02030609000101010101" pitchFamily="17" charset="-127"/>
              </a:rPr>
              <a:t>, </a:t>
            </a:r>
            <a:r>
              <a:rPr lang="ko-KR" altLang="en-US" sz="2000" dirty="0" smtClean="0">
                <a:latin typeface="바탕" panose="02030600000101010101" pitchFamily="18" charset="-127"/>
                <a:ea typeface="문체부 제목 바탕체" panose="02030609000101010101" pitchFamily="17" charset="-127"/>
              </a:rPr>
              <a:t>무엇보다 </a:t>
            </a:r>
            <a:r>
              <a:rPr lang="ko-KR" altLang="en-US" sz="2000" dirty="0">
                <a:latin typeface="바탕" panose="02030600000101010101" pitchFamily="18" charset="-127"/>
                <a:ea typeface="문체부 제목 바탕체" panose="02030609000101010101" pitchFamily="17" charset="-127"/>
              </a:rPr>
              <a:t>치세를 이룬 </a:t>
            </a:r>
            <a:r>
              <a:rPr lang="ko-KR" altLang="en-US" sz="2000" dirty="0" smtClean="0">
                <a:latin typeface="바탕" panose="02030600000101010101" pitchFamily="18" charset="-127"/>
                <a:ea typeface="문체부 제목 바탕체" panose="02030609000101010101" pitchFamily="17" charset="-127"/>
              </a:rPr>
              <a:t>명군으로서 </a:t>
            </a:r>
            <a:r>
              <a:rPr lang="ko-KR" altLang="en-US" sz="2000" dirty="0">
                <a:latin typeface="바탕" panose="02030600000101010101" pitchFamily="18" charset="-127"/>
                <a:ea typeface="문체부 제목 바탕체" panose="02030609000101010101" pitchFamily="17" charset="-127"/>
              </a:rPr>
              <a:t>이후 군주들의 모범으로 </a:t>
            </a:r>
            <a:r>
              <a:rPr lang="ko-KR" altLang="en-US" sz="2000" dirty="0" smtClean="0">
                <a:latin typeface="바탕" panose="02030600000101010101" pitchFamily="18" charset="-127"/>
                <a:ea typeface="문체부 제목 바탕체" panose="02030609000101010101" pitchFamily="17" charset="-127"/>
              </a:rPr>
              <a:t>칭송되었다</a:t>
            </a:r>
            <a:r>
              <a:rPr lang="en-US" altLang="ko-KR" sz="2000" dirty="0" smtClean="0">
                <a:latin typeface="바탕" panose="02030600000101010101" pitchFamily="18" charset="-127"/>
                <a:ea typeface="문체부 제목 바탕체" panose="02030609000101010101" pitchFamily="17" charset="-127"/>
              </a:rPr>
              <a:t>.</a:t>
            </a:r>
            <a:endParaRPr lang="en-US" altLang="ko-KR" sz="2000" dirty="0" smtClean="0">
              <a:ea typeface="문체부 제목 바탕체" panose="02030609000101010101" pitchFamily="17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당 </a:t>
            </a:r>
            <a:r>
              <a:rPr lang="ko-KR" altLang="en-US" smtClean="0"/>
              <a:t>태종 이세민</a:t>
            </a:r>
            <a:r>
              <a:rPr lang="ko-KR" altLang="en-US" sz="3100" smtClean="0"/>
              <a:t>李世民</a:t>
            </a:r>
            <a:r>
              <a:rPr lang="en-US" altLang="ko-KR" sz="4400" dirty="0"/>
              <a:t> </a:t>
            </a:r>
            <a:r>
              <a:rPr lang="en-US" altLang="ko-KR" sz="2700" dirty="0"/>
              <a:t>(628 – 649</a:t>
            </a:r>
            <a:r>
              <a:rPr lang="ko-KR" altLang="en-US" sz="2700" dirty="0"/>
              <a:t>년</a:t>
            </a:r>
            <a:r>
              <a:rPr lang="en-US" altLang="ko-KR" sz="2700" dirty="0"/>
              <a:t>, </a:t>
            </a:r>
            <a:r>
              <a:rPr lang="ko-KR" altLang="en-US" sz="2700" dirty="0"/>
              <a:t>약 </a:t>
            </a:r>
            <a:r>
              <a:rPr lang="en-US" altLang="ko-KR" sz="2700" dirty="0"/>
              <a:t>23</a:t>
            </a:r>
            <a:r>
              <a:rPr lang="ko-KR" altLang="en-US" sz="2700" dirty="0"/>
              <a:t>년</a:t>
            </a:r>
            <a:r>
              <a:rPr lang="en-US" altLang="ko-KR" sz="2700" dirty="0"/>
              <a:t>)</a:t>
            </a:r>
            <a:r>
              <a:rPr lang="ko-KR" altLang="en-US" sz="2700" dirty="0"/>
              <a:t> </a:t>
            </a:r>
          </a:p>
        </p:txBody>
      </p:sp>
      <p:pic>
        <p:nvPicPr>
          <p:cNvPr id="4" name="내용 개체 틀 3" descr="당태종이세민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0271" y="1204613"/>
            <a:ext cx="1746529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5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1-1. </a:t>
            </a:r>
            <a:r>
              <a:rPr lang="ko-KR" altLang="en-US" dirty="0" smtClean="0"/>
              <a:t>시대배경</a:t>
            </a:r>
            <a:r>
              <a:rPr lang="en-US" altLang="ko-KR" dirty="0" smtClean="0"/>
              <a:t>, </a:t>
            </a:r>
            <a:r>
              <a:rPr lang="ko-KR" altLang="en-US" sz="3200" b="0" dirty="0" smtClean="0"/>
              <a:t>중국 재통일국가 수</a:t>
            </a:r>
            <a:r>
              <a:rPr lang="ko-KR" altLang="en-US" sz="2800" b="0" dirty="0" smtClean="0"/>
              <a:t>隋</a:t>
            </a:r>
            <a:endParaRPr lang="ko-KR" altLang="en-US" b="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400" dirty="0" smtClean="0"/>
          </a:p>
          <a:p>
            <a:r>
              <a:rPr lang="ko-KR" altLang="en-US" sz="2800" b="1" dirty="0" smtClean="0"/>
              <a:t>수 문제 </a:t>
            </a:r>
            <a:r>
              <a:rPr lang="ko-KR" altLang="en-US" sz="2400" dirty="0" smtClean="0"/>
              <a:t>양견</a:t>
            </a:r>
            <a:r>
              <a:rPr lang="ko-KR" altLang="en-US" sz="2800" b="1" dirty="0" smtClean="0"/>
              <a:t> </a:t>
            </a:r>
            <a:r>
              <a:rPr lang="en-US" altLang="ko-KR" sz="2800" dirty="0" smtClean="0"/>
              <a:t>(581~604)</a:t>
            </a:r>
            <a:r>
              <a:rPr lang="ko-KR" altLang="en-US" sz="2800" dirty="0" smtClean="0"/>
              <a:t> </a:t>
            </a:r>
            <a:endParaRPr lang="en-US" altLang="ko-KR" sz="2800" dirty="0" smtClean="0"/>
          </a:p>
          <a:p>
            <a:r>
              <a:rPr lang="ko-KR" altLang="en-US" sz="2800" b="1" dirty="0" smtClean="0"/>
              <a:t>수 </a:t>
            </a:r>
            <a:r>
              <a:rPr lang="ko-KR" altLang="en-US" sz="2800" b="1" dirty="0" err="1" smtClean="0"/>
              <a:t>양제</a:t>
            </a:r>
            <a:r>
              <a:rPr lang="ko-KR" altLang="en-US" sz="2800" b="1" dirty="0" smtClean="0"/>
              <a:t> </a:t>
            </a:r>
            <a:r>
              <a:rPr lang="ko-KR" altLang="en-US" sz="2400" dirty="0" smtClean="0"/>
              <a:t>양광</a:t>
            </a:r>
            <a:r>
              <a:rPr lang="ko-KR" altLang="en-US" sz="2800" b="1" dirty="0" smtClean="0"/>
              <a:t> </a:t>
            </a:r>
            <a:r>
              <a:rPr lang="en-US" altLang="ko-KR" sz="2800" dirty="0" smtClean="0"/>
              <a:t>(</a:t>
            </a:r>
            <a:r>
              <a:rPr lang="en-US" altLang="ko-KR" sz="2800" dirty="0"/>
              <a:t>605~618</a:t>
            </a:r>
            <a:r>
              <a:rPr lang="en-US" altLang="ko-KR" sz="2800" dirty="0" smtClean="0"/>
              <a:t>)</a:t>
            </a:r>
          </a:p>
          <a:p>
            <a:pPr lvl="1"/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		</a:t>
            </a:r>
            <a:r>
              <a:rPr lang="en-US" altLang="ko-KR" dirty="0" smtClean="0"/>
              <a:t>			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0" b="3434"/>
          <a:stretch/>
        </p:blipFill>
        <p:spPr>
          <a:xfrm>
            <a:off x="3822184" y="2996952"/>
            <a:ext cx="4834880" cy="378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0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486"/>
    </mc:Choice>
    <mc:Fallback xmlns="">
      <p:transition spd="slow" advTm="514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400" dirty="0" smtClean="0"/>
              <a:t>중국 재통일</a:t>
            </a:r>
            <a:r>
              <a:rPr lang="en-US" altLang="ko-KR" sz="2400" dirty="0" smtClean="0"/>
              <a:t>		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주수혁명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1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(581)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109728" indent="0">
              <a:buNone/>
            </a:pP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		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돌궐을 동서로 분리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동돌궐을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책봉</a:t>
            </a:r>
            <a:r>
              <a:rPr lang="en-US" altLang="ko-KR" sz="1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(583)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109728" indent="0">
              <a:buNone/>
            </a:pP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		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남조 진을 병합 </a:t>
            </a:r>
            <a:r>
              <a:rPr lang="en-US" altLang="ko-KR" sz="1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(589)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중앙집권체제 정비</a:t>
            </a:r>
            <a:r>
              <a:rPr lang="en-US" altLang="ko-KR" sz="2400" dirty="0" smtClean="0"/>
              <a:t>		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율령제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완비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109728" indent="0">
              <a:buNone/>
            </a:pP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		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중앙집권체제 강화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			</a:t>
            </a:r>
            <a:endParaRPr lang="en-US" altLang="ko-KR" sz="2000" dirty="0" smtClean="0"/>
          </a:p>
          <a:p>
            <a:pPr marL="109728" indent="0">
              <a:buNone/>
            </a:pPr>
            <a:r>
              <a:rPr lang="en-US" altLang="ko-KR" sz="2400" dirty="0" smtClean="0"/>
              <a:t>                                                                 </a:t>
            </a:r>
          </a:p>
          <a:p>
            <a:r>
              <a:rPr lang="ko-KR" altLang="en-US" sz="2400" dirty="0" smtClean="0"/>
              <a:t>동반적 통치자</a:t>
            </a:r>
            <a:r>
              <a:rPr lang="en-US" altLang="ko-KR" sz="2400" dirty="0" smtClean="0"/>
              <a:t>, </a:t>
            </a:r>
            <a:r>
              <a:rPr lang="ko-KR" altLang="en-US" sz="2400" b="1" dirty="0" smtClean="0"/>
              <a:t>독고황후</a:t>
            </a:r>
            <a:endParaRPr lang="en-US" altLang="ko-KR" sz="2400" b="1" dirty="0" smtClean="0"/>
          </a:p>
          <a:p>
            <a:pPr>
              <a:buNone/>
            </a:pPr>
            <a:r>
              <a:rPr lang="en-US" altLang="ko-KR" sz="2400" dirty="0" smtClean="0"/>
              <a:t>   		       	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유순공손하고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효성스러우며 아녀자의 덕을 잃지 않았다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!</a:t>
            </a:r>
          </a:p>
          <a:p>
            <a:pPr>
              <a:buNone/>
            </a:pP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			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독실한 불교도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사치를 금하고 검소한 생활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			602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년에 사망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			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황태자 폐위와 양광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책립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개황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20, 600)</a:t>
            </a:r>
            <a:endParaRPr lang="ko-KR" altLang="en-US" sz="24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수 문제의 치세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sz="3200" b="0" dirty="0" smtClean="0"/>
              <a:t>개황</a:t>
            </a:r>
            <a:r>
              <a:rPr lang="ko-KR" altLang="en-US" sz="2400" b="0" dirty="0" smtClean="0"/>
              <a:t>開皇</a:t>
            </a:r>
            <a:r>
              <a:rPr lang="ko-KR" altLang="en-US" sz="3200" b="0" dirty="0" smtClean="0"/>
              <a:t>의 치</a:t>
            </a:r>
            <a:r>
              <a:rPr lang="ko-KR" altLang="en-US" sz="2400" b="0" dirty="0" smtClean="0"/>
              <a:t>治</a:t>
            </a:r>
            <a:endParaRPr lang="ko-KR" altLang="en-US" sz="3200" b="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28796" y="2397270"/>
            <a:ext cx="3515204" cy="8221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smtClean="0"/>
              <a:t>율</a:t>
            </a:r>
            <a:r>
              <a:rPr lang="ko-KR" altLang="en-US" smtClean="0"/>
              <a:t>律 형법</a:t>
            </a:r>
            <a:r>
              <a:rPr lang="en-US" altLang="ko-KR" dirty="0"/>
              <a:t>	</a:t>
            </a:r>
            <a:r>
              <a:rPr lang="ko-KR" altLang="en-US" dirty="0"/>
              <a:t>  </a:t>
            </a:r>
            <a:endParaRPr lang="en-US" altLang="ko-KR" dirty="0"/>
          </a:p>
          <a:p>
            <a:pPr>
              <a:buNone/>
            </a:pPr>
            <a:r>
              <a:rPr lang="ko-KR" altLang="en-US" b="1" dirty="0" err="1" smtClean="0"/>
              <a:t>령</a:t>
            </a:r>
            <a:r>
              <a:rPr lang="ko-KR" altLang="en-US" dirty="0" err="1" smtClean="0"/>
              <a:t>令</a:t>
            </a:r>
            <a:r>
              <a:rPr lang="ko-KR" altLang="en-US" dirty="0" smtClean="0"/>
              <a:t> 형법을 </a:t>
            </a:r>
            <a:r>
              <a:rPr lang="ko-KR" altLang="en-US" dirty="0" smtClean="0"/>
              <a:t>제외한 모든 </a:t>
            </a:r>
            <a:r>
              <a:rPr lang="ko-KR" altLang="en-US" dirty="0" smtClean="0"/>
              <a:t>법령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6012160" y="3284984"/>
            <a:ext cx="2952328" cy="10081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09728" indent="0">
              <a:buNone/>
            </a:pP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분열의 </a:t>
            </a:r>
            <a:r>
              <a:rPr lang="ko-KR" altLang="en-US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남북조시대를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종식</a:t>
            </a:r>
            <a:endPara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109728" indent="0">
              <a:buNone/>
            </a:pPr>
            <a:r>
              <a:rPr lang="ko-KR" altLang="en-US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지방권력을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중앙으로 귀속</a:t>
            </a:r>
            <a:endPara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109728" indent="0">
              <a:buNone/>
            </a:pPr>
            <a:r>
              <a:rPr lang="ko-KR" altLang="en-US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과거제</a:t>
            </a:r>
            <a:r>
              <a:rPr lang="ko-KR" altLang="en-US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시행</a:t>
            </a:r>
          </a:p>
        </p:txBody>
      </p:sp>
    </p:spTree>
    <p:extLst>
      <p:ext uri="{BB962C8B-B14F-4D97-AF65-F5344CB8AC3E}">
        <p14:creationId xmlns:p14="http://schemas.microsoft.com/office/powerpoint/2010/main" val="215211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627"/>
    </mc:Choice>
    <mc:Fallback xmlns="">
      <p:transition spd="slow" advTm="1236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2800" dirty="0">
                <a:latin typeface="양재깨비체B" pitchFamily="18" charset="-127"/>
                <a:ea typeface="양재깨비체B" pitchFamily="18" charset="-127"/>
              </a:rPr>
              <a:t>	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부도덕한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등극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buNone/>
            </a:pP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ko-KR" altLang="en-US" sz="24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대토목공사</a:t>
            </a:r>
            <a:endParaRPr lang="en-US" altLang="ko-KR" sz="24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buNone/>
            </a:pPr>
            <a:endParaRPr lang="en-US" altLang="ko-KR" sz="24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buNone/>
            </a:pP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buNone/>
            </a:pPr>
            <a:endParaRPr lang="en-US" altLang="ko-KR" sz="24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buNone/>
            </a:pP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buNone/>
            </a:pP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endParaRPr lang="en-US" altLang="ko-KR" sz="24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buNone/>
            </a:pP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고구려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원정의 실패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buNone/>
            </a:pP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민중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반란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수양제의 폭정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051720" y="2420888"/>
            <a:ext cx="5616624" cy="174009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낙양에 동도 건설</a:t>
            </a:r>
            <a:r>
              <a:rPr lang="en-US" altLang="ko-KR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(2</a:t>
            </a:r>
            <a:r>
              <a:rPr lang="ko-KR" altLang="en-US" dirty="0" err="1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백만명</a:t>
            </a:r>
            <a:r>
              <a:rPr lang="ko-KR" altLang="en-US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 동원</a:t>
            </a:r>
            <a:r>
              <a:rPr lang="en-US" altLang="ko-KR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, 1</a:t>
            </a:r>
            <a:r>
              <a:rPr lang="ko-KR" altLang="en-US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년 소요</a:t>
            </a:r>
            <a:r>
              <a:rPr lang="en-US" altLang="ko-KR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)</a:t>
            </a:r>
            <a:endParaRPr lang="en-US" altLang="ko-KR" sz="2000" dirty="0">
              <a:solidFill>
                <a:schemeClr val="tx1"/>
              </a:solidFill>
              <a:latin typeface="양재벨라체M" pitchFamily="18" charset="-127"/>
              <a:ea typeface="양재벨라체M" pitchFamily="18" charset="-127"/>
            </a:endParaRPr>
          </a:p>
          <a:p>
            <a:r>
              <a:rPr lang="ko-KR" altLang="en-US" sz="2000" dirty="0" err="1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현인궁</a:t>
            </a:r>
            <a:r>
              <a:rPr lang="en-US" altLang="ko-KR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동물원</a:t>
            </a:r>
            <a:r>
              <a:rPr lang="en-US" altLang="ko-KR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식물원</a:t>
            </a:r>
            <a:r>
              <a:rPr lang="en-US" altLang="ko-KR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)</a:t>
            </a:r>
            <a:endParaRPr lang="en-US" altLang="ko-KR" sz="2000" dirty="0">
              <a:solidFill>
                <a:schemeClr val="tx1"/>
              </a:solidFill>
              <a:latin typeface="양재벨라체M" pitchFamily="18" charset="-127"/>
              <a:ea typeface="양재벨라체M" pitchFamily="18" charset="-127"/>
            </a:endParaRPr>
          </a:p>
          <a:p>
            <a:r>
              <a:rPr lang="ko-KR" altLang="en-US" sz="2000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각지의 별궁</a:t>
            </a:r>
            <a:endParaRPr lang="en-US" altLang="ko-KR" sz="2000" dirty="0">
              <a:solidFill>
                <a:schemeClr val="tx1"/>
              </a:solidFill>
              <a:latin typeface="양재벨라체M" pitchFamily="18" charset="-127"/>
              <a:ea typeface="양재벨라체M" pitchFamily="18" charset="-127"/>
            </a:endParaRPr>
          </a:p>
          <a:p>
            <a:r>
              <a:rPr lang="ko-KR" altLang="en-US" sz="2000" dirty="0" err="1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대운하건설</a:t>
            </a:r>
            <a:r>
              <a:rPr lang="en-US" altLang="ko-KR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(605-611)</a:t>
            </a:r>
          </a:p>
          <a:p>
            <a:r>
              <a:rPr lang="ko-KR" altLang="en-US" sz="2000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함선 건조 </a:t>
            </a:r>
            <a:endParaRPr lang="en-US" altLang="ko-KR" sz="2000" dirty="0">
              <a:solidFill>
                <a:schemeClr val="tx1"/>
              </a:solidFill>
              <a:latin typeface="양재벨라체M" pitchFamily="18" charset="-127"/>
              <a:ea typeface="양재벨라체M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258803" y="5351851"/>
            <a:ext cx="6639461" cy="14154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수 멸망의 원인</a:t>
            </a:r>
            <a:endParaRPr lang="en-US" altLang="ko-KR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		</a:t>
            </a:r>
            <a:r>
              <a:rPr lang="ko-KR" altLang="en-US" sz="20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부도덕한 </a:t>
            </a:r>
            <a:r>
              <a:rPr lang="ko-KR" altLang="en-US" sz="2000" dirty="0" err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양제</a:t>
            </a:r>
            <a:endParaRPr lang="en-US" altLang="ko-KR" sz="20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		</a:t>
            </a:r>
            <a:r>
              <a:rPr lang="ko-KR" altLang="en-US" sz="20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무리한 </a:t>
            </a:r>
            <a:r>
              <a:rPr lang="ko-KR" altLang="en-US" sz="20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대토목공사와 고구려 원정의 실패</a:t>
            </a:r>
            <a:endParaRPr lang="en-US" altLang="ko-KR" sz="20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		</a:t>
            </a:r>
            <a:r>
              <a:rPr lang="ko-KR" altLang="en-US" sz="2000" dirty="0" err="1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지배집단</a:t>
            </a:r>
            <a:r>
              <a:rPr lang="en-US" altLang="ko-KR" sz="20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000" dirty="0" err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관롱집단</a:t>
            </a:r>
            <a:r>
              <a:rPr lang="en-US" altLang="ko-KR" sz="20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20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 이반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270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5003"/>
    </mc:Choice>
    <mc:Fallback xmlns="">
      <p:transition spd="slow" advTm="6450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북주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수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당의  </a:t>
            </a:r>
            <a:r>
              <a:rPr lang="ko-KR" altLang="en-US" sz="2400" dirty="0" err="1" smtClean="0"/>
              <a:t>건국ㆍ지배집단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북위 무천진</a:t>
            </a:r>
            <a:r>
              <a:rPr lang="ko-KR" altLang="en-US" sz="1800" dirty="0" smtClean="0"/>
              <a:t>武川鎭</a:t>
            </a:r>
            <a:r>
              <a:rPr lang="ko-KR" altLang="en-US" sz="2400" dirty="0" smtClean="0"/>
              <a:t>에 주둔하던 군인집단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		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이민족이거나 이민족화 된 무장집단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우문태를</a:t>
            </a:r>
            <a:r>
              <a:rPr lang="ko-KR" altLang="en-US" sz="2400" dirty="0" smtClean="0"/>
              <a:t> 따라 </a:t>
            </a:r>
            <a:r>
              <a:rPr lang="ko-KR" altLang="en-US" sz="2800" b="1" dirty="0" err="1" smtClean="0">
                <a:solidFill>
                  <a:schemeClr val="tx1"/>
                </a:solidFill>
              </a:rPr>
              <a:t>관</a:t>
            </a:r>
            <a:r>
              <a:rPr lang="ko-KR" altLang="en-US" sz="2400" dirty="0" err="1" smtClean="0"/>
              <a:t>중ㆍ</a:t>
            </a:r>
            <a:r>
              <a:rPr lang="ko-KR" altLang="en-US" sz="2800" b="1" dirty="0" err="1" smtClean="0">
                <a:solidFill>
                  <a:schemeClr val="tx1"/>
                </a:solidFill>
              </a:rPr>
              <a:t>롱</a:t>
            </a:r>
            <a:r>
              <a:rPr lang="ko-KR" altLang="en-US" sz="2400" dirty="0" err="1" smtClean="0"/>
              <a:t>서에</a:t>
            </a:r>
            <a:r>
              <a:rPr lang="ko-KR" altLang="en-US" sz="2400" dirty="0" smtClean="0"/>
              <a:t>  할거하여 </a:t>
            </a:r>
            <a:r>
              <a:rPr lang="ko-KR" altLang="en-US" sz="2400" b="1" dirty="0" err="1" smtClean="0"/>
              <a:t>북주</a:t>
            </a:r>
            <a:r>
              <a:rPr lang="ko-KR" altLang="en-US" sz="2400" b="1" dirty="0" smtClean="0"/>
              <a:t> 건국</a:t>
            </a:r>
            <a:endParaRPr lang="en-US" altLang="ko-KR" sz="2400" b="1" dirty="0" smtClean="0"/>
          </a:p>
          <a:p>
            <a:pPr marL="109728" indent="0">
              <a:buNone/>
            </a:pPr>
            <a:r>
              <a:rPr lang="ko-KR" altLang="en-US" sz="2400" dirty="0" smtClean="0"/>
              <a:t>   </a:t>
            </a:r>
            <a:r>
              <a:rPr lang="ko-KR" altLang="en-US" sz="2400" dirty="0" err="1" smtClean="0"/>
              <a:t>북주의</a:t>
            </a:r>
            <a:r>
              <a:rPr lang="ko-KR" altLang="en-US" sz="2400" dirty="0" smtClean="0"/>
              <a:t> 文武 관직을 겸임 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수당대</a:t>
            </a:r>
            <a:r>
              <a:rPr lang="ko-KR" altLang="en-US" sz="1800" dirty="0" smtClean="0"/>
              <a:t> 관료는 </a:t>
            </a:r>
            <a:r>
              <a:rPr lang="ko-KR" altLang="en-US" sz="1800" dirty="0" smtClean="0">
                <a:latin typeface="양재벨라체M" pitchFamily="18" charset="-127"/>
                <a:ea typeface="양재벨라체M" pitchFamily="18" charset="-127"/>
              </a:rPr>
              <a:t>出將入相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훈공으로 자손이 관직 세습 </a:t>
            </a:r>
            <a:r>
              <a:rPr lang="en-US" altLang="ko-KR" sz="2400" dirty="0" smtClean="0"/>
              <a:t>    </a:t>
            </a:r>
            <a:r>
              <a:rPr lang="ko-KR" altLang="en-US" sz="2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→ </a:t>
            </a:r>
            <a:r>
              <a:rPr lang="ko-KR" altLang="en-US" sz="2800" b="1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군사적 귀족 관료 </a:t>
            </a:r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1-2. </a:t>
            </a:r>
            <a:r>
              <a:rPr lang="ko-KR" altLang="en-US" dirty="0" smtClean="0"/>
              <a:t>출생배경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관롱집단</a:t>
            </a:r>
            <a:r>
              <a:rPr lang="ko-KR" altLang="en-US" dirty="0" smtClean="0"/>
              <a:t> </a:t>
            </a:r>
            <a:r>
              <a:rPr lang="ko-KR" altLang="en-US" sz="3600" dirty="0" smtClean="0"/>
              <a:t>關隴集團</a:t>
            </a:r>
            <a:endParaRPr lang="ko-KR" altLang="en-US" sz="36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6" name="잉크 5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44560" y="4863960"/>
              <a:ext cx="6915600" cy="648360"/>
            </p14:xfrm>
          </p:contentPart>
        </mc:Choice>
        <mc:Fallback xmlns="">
          <p:pic>
            <p:nvPicPr>
              <p:cNvPr id="6" name="잉크 5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8720" y="4800600"/>
                <a:ext cx="6947280" cy="77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797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4858"/>
    </mc:Choice>
    <mc:Fallback xmlns="">
      <p:transition spd="slow" advTm="2848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sz="2400" dirty="0" smtClean="0"/>
          </a:p>
          <a:p>
            <a:r>
              <a:rPr lang="en-US" altLang="ko-KR" sz="2400" dirty="0" smtClean="0"/>
              <a:t>617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	6</a:t>
            </a:r>
            <a:r>
              <a:rPr lang="ko-KR" altLang="en-US" sz="2400" dirty="0" smtClean="0"/>
              <a:t>월 거병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		11</a:t>
            </a:r>
            <a:r>
              <a:rPr lang="ko-KR" altLang="en-US" sz="2400" dirty="0" smtClean="0"/>
              <a:t>월 장안입성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</a:t>
            </a:r>
          </a:p>
          <a:p>
            <a:pPr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618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	5</a:t>
            </a:r>
            <a:r>
              <a:rPr lang="ko-KR" altLang="en-US" sz="2400" dirty="0" smtClean="0"/>
              <a:t>월  당 건국과 </a:t>
            </a:r>
            <a:r>
              <a:rPr lang="ko-KR" altLang="en-US" sz="2400" dirty="0" err="1" smtClean="0"/>
              <a:t>이연의</a:t>
            </a:r>
            <a:r>
              <a:rPr lang="ko-KR" altLang="en-US" sz="2400" dirty="0" smtClean="0"/>
              <a:t> 황제 즉위</a:t>
            </a:r>
            <a:endParaRPr lang="en-US" altLang="ko-KR" sz="2400" dirty="0" smtClean="0"/>
          </a:p>
          <a:p>
            <a:pPr>
              <a:buNone/>
            </a:pPr>
            <a:endParaRPr lang="en-US" altLang="ko-KR" sz="2400" dirty="0"/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</a:p>
          <a:p>
            <a:pPr>
              <a:buNone/>
            </a:pPr>
            <a:r>
              <a:rPr lang="en-US" altLang="ko-KR" sz="2400" dirty="0" smtClean="0"/>
              <a:t>				</a:t>
            </a:r>
            <a:endParaRPr lang="en-US" altLang="ko-KR" sz="2200" dirty="0" smtClean="0">
              <a:latin typeface="양재깨비체B" pitchFamily="18" charset="-127"/>
              <a:ea typeface="양재깨비체B" pitchFamily="18" charset="-127"/>
            </a:endParaRPr>
          </a:p>
          <a:p>
            <a:endParaRPr lang="en-US" altLang="ko-KR" sz="2400" dirty="0" smtClean="0"/>
          </a:p>
          <a:p>
            <a:pPr marL="109728" indent="0">
              <a:buNone/>
            </a:pPr>
            <a:r>
              <a:rPr lang="en-US" altLang="ko-KR" sz="2400" dirty="0" smtClean="0"/>
              <a:t>   	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거병과 천하 통일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326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452"/>
    </mc:Choice>
    <mc:Fallback xmlns="">
      <p:transition spd="slow" advTm="7445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618, </a:t>
            </a:r>
            <a:r>
              <a:rPr lang="ko-KR" altLang="en-US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롱우의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설거와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설인고 </a:t>
            </a:r>
            <a:endParaRPr lang="en-US" altLang="ko-KR" sz="24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619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무위의 </a:t>
            </a:r>
            <a:r>
              <a:rPr lang="ko-KR" altLang="en-US" sz="24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이궤</a:t>
            </a:r>
            <a:endParaRPr lang="en-US" altLang="ko-KR" sz="24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620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마읍의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유무주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en-US" altLang="ko-KR" sz="24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621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낙양의 </a:t>
            </a:r>
            <a:r>
              <a:rPr lang="ko-KR" altLang="en-US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왕세충과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하북의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두건덕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진왕</a:t>
            </a:r>
            <a:r>
              <a:rPr lang="ko-KR" altLang="en-US" dirty="0" smtClean="0"/>
              <a:t> 이세민의 활약상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11560" y="3429000"/>
            <a:ext cx="8404170" cy="980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None/>
            </a:pPr>
            <a:r>
              <a:rPr lang="en-US" altLang="ko-KR" sz="2000" dirty="0" smtClean="0"/>
              <a:t>  </a:t>
            </a:r>
            <a:r>
              <a:rPr lang="ko-KR" altLang="en-US" sz="2000" dirty="0" err="1" smtClean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진왕은</a:t>
            </a:r>
            <a:r>
              <a:rPr lang="ko-KR" altLang="en-US" sz="2000" dirty="0" smtClean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공이 천하를 덮어 안팎으로 </a:t>
            </a:r>
            <a:r>
              <a:rPr lang="ko-KR" altLang="en-US" sz="2000" dirty="0" smtClean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민심이 그에게 </a:t>
            </a:r>
            <a:r>
              <a:rPr lang="ko-KR" altLang="en-US" sz="2000" dirty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돌아가고 </a:t>
            </a:r>
            <a:r>
              <a:rPr lang="ko-KR" altLang="en-US" sz="2000" dirty="0" smtClean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있다</a:t>
            </a:r>
            <a:r>
              <a:rPr lang="en-US" altLang="ko-KR" sz="2000" dirty="0" smtClean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 </a:t>
            </a:r>
          </a:p>
          <a:p>
            <a:pPr algn="r">
              <a:lnSpc>
                <a:spcPct val="150000"/>
              </a:lnSpc>
              <a:buNone/>
            </a:pP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ko-KR" altLang="en-US" sz="2000" dirty="0" err="1">
                <a:solidFill>
                  <a:schemeClr val="tx1"/>
                </a:solidFill>
              </a:rPr>
              <a:t>위징</a:t>
            </a:r>
            <a:r>
              <a:rPr lang="en-US" altLang="ko-KR" sz="2000" dirty="0" smtClean="0">
                <a:solidFill>
                  <a:schemeClr val="tx1"/>
                </a:solidFill>
              </a:rPr>
              <a:t>, 622)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3752" y="3812822"/>
            <a:ext cx="9036496" cy="22207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09728" lvl="0">
              <a:lnSpc>
                <a:spcPct val="150000"/>
              </a:lnSpc>
              <a:spcBef>
                <a:spcPts val="400"/>
              </a:spcBef>
              <a:buClr>
                <a:srgbClr val="E49458"/>
              </a:buClr>
              <a:buSzPct val="68000"/>
            </a:pPr>
            <a:r>
              <a:rPr lang="ko-KR" altLang="en-US" sz="2000" dirty="0" smtClean="0">
                <a:solidFill>
                  <a:prstClr val="black"/>
                </a:solidFill>
              </a:rPr>
              <a:t>그럼에도 고조 </a:t>
            </a:r>
            <a:r>
              <a:rPr lang="ko-KR" altLang="en-US" sz="2000" dirty="0" err="1">
                <a:solidFill>
                  <a:prstClr val="black"/>
                </a:solidFill>
              </a:rPr>
              <a:t>이연은</a:t>
            </a:r>
            <a:r>
              <a:rPr lang="ko-KR" altLang="en-US" sz="2000" dirty="0">
                <a:solidFill>
                  <a:prstClr val="black"/>
                </a:solidFill>
              </a:rPr>
              <a:t> </a:t>
            </a:r>
            <a:endParaRPr lang="en-US" altLang="ko-KR" sz="2000" dirty="0" smtClean="0">
              <a:solidFill>
                <a:prstClr val="black"/>
              </a:solidFill>
            </a:endParaRPr>
          </a:p>
          <a:p>
            <a:pPr marL="109728" lvl="0">
              <a:lnSpc>
                <a:spcPct val="150000"/>
              </a:lnSpc>
              <a:spcBef>
                <a:spcPts val="400"/>
              </a:spcBef>
              <a:buClr>
                <a:srgbClr val="E49458"/>
              </a:buClr>
              <a:buSzPct val="68000"/>
            </a:pPr>
            <a:r>
              <a:rPr lang="en-US" altLang="ko-KR" sz="2000" dirty="0" smtClean="0">
                <a:solidFill>
                  <a:prstClr val="black"/>
                </a:solidFill>
              </a:rPr>
              <a:t>	</a:t>
            </a:r>
            <a:r>
              <a:rPr lang="ko-KR" altLang="en-US" sz="2000" dirty="0" smtClean="0">
                <a:solidFill>
                  <a:prstClr val="black"/>
                </a:solidFill>
              </a:rPr>
              <a:t>첫째 </a:t>
            </a:r>
            <a:r>
              <a:rPr lang="ko-KR" altLang="en-US" sz="2000" dirty="0">
                <a:solidFill>
                  <a:prstClr val="black"/>
                </a:solidFill>
              </a:rPr>
              <a:t>건성을 태자로 </a:t>
            </a:r>
            <a:r>
              <a:rPr lang="ko-KR" altLang="en-US" sz="2000" dirty="0" smtClean="0">
                <a:solidFill>
                  <a:prstClr val="black"/>
                </a:solidFill>
              </a:rPr>
              <a:t>책봉하고 </a:t>
            </a:r>
            <a:r>
              <a:rPr lang="en-US" altLang="ko-KR" sz="2000" dirty="0" smtClean="0">
                <a:solidFill>
                  <a:prstClr val="black"/>
                </a:solidFill>
              </a:rPr>
              <a:t>(</a:t>
            </a:r>
            <a:r>
              <a:rPr lang="ko-KR" altLang="en-US" sz="2000" b="1" dirty="0" err="1" smtClean="0">
                <a:solidFill>
                  <a:prstClr val="black"/>
                </a:solidFill>
              </a:rPr>
              <a:t>동궁부</a:t>
            </a:r>
            <a:r>
              <a:rPr lang="en-US" altLang="ko-KR" sz="2000" dirty="0" smtClean="0">
                <a:solidFill>
                  <a:prstClr val="black"/>
                </a:solidFill>
              </a:rPr>
              <a:t>)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109728" lvl="0">
              <a:lnSpc>
                <a:spcPct val="150000"/>
              </a:lnSpc>
              <a:spcBef>
                <a:spcPts val="400"/>
              </a:spcBef>
              <a:buClr>
                <a:srgbClr val="E49458"/>
              </a:buClr>
              <a:buSzPct val="68000"/>
            </a:pPr>
            <a:r>
              <a:rPr lang="en-US" altLang="ko-KR" sz="2000" dirty="0" smtClean="0">
                <a:solidFill>
                  <a:prstClr val="black"/>
                </a:solidFill>
              </a:rPr>
              <a:t>	</a:t>
            </a:r>
            <a:r>
              <a:rPr lang="ko-KR" altLang="en-US" sz="2000" dirty="0" smtClean="0">
                <a:solidFill>
                  <a:prstClr val="black"/>
                </a:solidFill>
              </a:rPr>
              <a:t>둘째 세민은 </a:t>
            </a:r>
            <a:r>
              <a:rPr lang="ko-KR" altLang="en-US" sz="2000" dirty="0">
                <a:solidFill>
                  <a:prstClr val="black"/>
                </a:solidFill>
              </a:rPr>
              <a:t>독자적인 </a:t>
            </a:r>
            <a:r>
              <a:rPr lang="ko-KR" altLang="en-US" sz="2000" dirty="0" smtClean="0">
                <a:solidFill>
                  <a:prstClr val="black"/>
                </a:solidFill>
              </a:rPr>
              <a:t>관속</a:t>
            </a:r>
            <a:r>
              <a:rPr lang="en-US" altLang="ko-KR" sz="2000" dirty="0" smtClean="0">
                <a:solidFill>
                  <a:prstClr val="black"/>
                </a:solidFill>
              </a:rPr>
              <a:t>(</a:t>
            </a:r>
            <a:r>
              <a:rPr lang="ko-KR" altLang="en-US" sz="2000" b="1" dirty="0" smtClean="0">
                <a:solidFill>
                  <a:prstClr val="black"/>
                </a:solidFill>
              </a:rPr>
              <a:t>천책상장군부</a:t>
            </a:r>
            <a:r>
              <a:rPr lang="en-US" altLang="ko-KR" sz="2000" b="1" dirty="0" smtClean="0">
                <a:solidFill>
                  <a:prstClr val="black"/>
                </a:solidFill>
              </a:rPr>
              <a:t>, </a:t>
            </a:r>
            <a:r>
              <a:rPr lang="ko-KR" altLang="en-US" sz="2000" dirty="0" smtClean="0">
                <a:solidFill>
                  <a:prstClr val="black"/>
                </a:solidFill>
              </a:rPr>
              <a:t>문학관</a:t>
            </a:r>
            <a:r>
              <a:rPr lang="en-US" altLang="ko-KR" sz="2000" dirty="0" smtClean="0">
                <a:solidFill>
                  <a:prstClr val="black"/>
                </a:solidFill>
              </a:rPr>
              <a:t>)</a:t>
            </a:r>
            <a:r>
              <a:rPr lang="ko-KR" altLang="en-US" sz="2000" dirty="0" smtClean="0">
                <a:solidFill>
                  <a:prstClr val="black"/>
                </a:solidFill>
              </a:rPr>
              <a:t>을 두도록 하였다</a:t>
            </a:r>
            <a:r>
              <a:rPr lang="en-US" altLang="ko-KR" sz="2000" dirty="0" smtClean="0">
                <a:solidFill>
                  <a:prstClr val="black"/>
                </a:solidFill>
              </a:rPr>
              <a:t>.</a:t>
            </a:r>
            <a:endParaRPr lang="en-US" altLang="ko-KR" sz="2000" dirty="0">
              <a:solidFill>
                <a:prstClr val="black"/>
              </a:solidFill>
            </a:endParaRPr>
          </a:p>
        </p:txBody>
      </p:sp>
      <p:sp>
        <p:nvSpPr>
          <p:cNvPr id="6" name="폭발 1 5"/>
          <p:cNvSpPr/>
          <p:nvPr/>
        </p:nvSpPr>
        <p:spPr>
          <a:xfrm>
            <a:off x="4932040" y="5229199"/>
            <a:ext cx="4440560" cy="1762373"/>
          </a:xfrm>
          <a:prstGeom prst="irregularSeal1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FFFF00"/>
                </a:solidFill>
              </a:rPr>
              <a:t>현무문의 변란</a:t>
            </a:r>
            <a:r>
              <a:rPr lang="en-US" altLang="ko-KR" dirty="0" smtClean="0">
                <a:solidFill>
                  <a:srgbClr val="FFFF00"/>
                </a:solidFill>
              </a:rPr>
              <a:t>(626)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26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그럼에도 성군</a:t>
            </a:r>
            <a:r>
              <a:rPr lang="en-US" altLang="ko-KR" dirty="0" smtClean="0">
                <a:solidFill>
                  <a:srgbClr val="C00000"/>
                </a:solidFill>
              </a:rPr>
              <a:t>?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190564" y="1916832"/>
            <a:ext cx="4762872" cy="22357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정관</a:t>
            </a:r>
            <a:r>
              <a:rPr lang="ko-KR" altLang="en-US" sz="2000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貞觀</a:t>
            </a:r>
            <a:r>
              <a:rPr lang="ko-KR" altLang="en-US" sz="2800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의 치세</a:t>
            </a:r>
            <a:endParaRPr lang="en-US" altLang="ko-KR" sz="2800" dirty="0" smtClean="0">
              <a:solidFill>
                <a:schemeClr val="tx1"/>
              </a:solidFill>
              <a:latin typeface="HY견명조" pitchFamily="18" charset="-127"/>
              <a:ea typeface="HY견명조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dirty="0" err="1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천가한</a:t>
            </a:r>
            <a:r>
              <a:rPr lang="ko-KR" altLang="en-US" sz="2000" b="1" dirty="0" err="1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天可汗</a:t>
            </a:r>
            <a:endParaRPr lang="ko-KR" altLang="en-US" sz="2000" dirty="0">
              <a:solidFill>
                <a:schemeClr val="tx1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219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1.9|2.5|2.4|2.9|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3.9|43.8|222.3|58.7|45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5.9|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3|138.8|95.4|23|15.5|16.3|56.1|78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4|11.1|9|6.5|10.7|5.8|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9|29.1|3.5|0.9|1.5|1|5.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2979</TotalTime>
  <Words>294</Words>
  <Application>Microsoft Office PowerPoint</Application>
  <PresentationFormat>화면 슬라이드 쇼(4:3)</PresentationFormat>
  <Paragraphs>144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32" baseType="lpstr">
      <vt:lpstr>HY견고딕</vt:lpstr>
      <vt:lpstr>HY견명조</vt:lpstr>
      <vt:lpstr>HY헤드라인M</vt:lpstr>
      <vt:lpstr>궁서</vt:lpstr>
      <vt:lpstr>맑은 고딕</vt:lpstr>
      <vt:lpstr>문체부 제목 바탕체</vt:lpstr>
      <vt:lpstr>바탕</vt:lpstr>
      <vt:lpstr>양재깨비체B</vt:lpstr>
      <vt:lpstr>양재벨라체M</vt:lpstr>
      <vt:lpstr>휴먼매직체</vt:lpstr>
      <vt:lpstr>휴먼모음T</vt:lpstr>
      <vt:lpstr>Arial</vt:lpstr>
      <vt:lpstr>Lucida Sans Unicode</vt:lpstr>
      <vt:lpstr>Verdana</vt:lpstr>
      <vt:lpstr>Wingdings</vt:lpstr>
      <vt:lpstr>Wingdings 2</vt:lpstr>
      <vt:lpstr>Wingdings 3</vt:lpstr>
      <vt:lpstr>광장</vt:lpstr>
      <vt:lpstr>치세의 명군, 당태종</vt:lpstr>
      <vt:lpstr>당 태종 이세민李世民 (628 – 649년, 약 23년) </vt:lpstr>
      <vt:lpstr>1-1. 시대배경, 중국 재통일국가 수隋</vt:lpstr>
      <vt:lpstr>수 문제의 치세, 개황開皇의 치治</vt:lpstr>
      <vt:lpstr>수양제의 폭정 </vt:lpstr>
      <vt:lpstr>1-2. 출생배경-관롱집단 關隴集團</vt:lpstr>
      <vt:lpstr>2. 거병과 천하 통일</vt:lpstr>
      <vt:lpstr>진왕 이세민의 활약상</vt:lpstr>
      <vt:lpstr>그럼에도 성군?</vt:lpstr>
      <vt:lpstr>3. 정관의 치세</vt:lpstr>
      <vt:lpstr>4. 대외 정벌과 도호부</vt:lpstr>
      <vt:lpstr>도호부 설치</vt:lpstr>
      <vt:lpstr>도호부 체제</vt:lpstr>
      <vt:lpstr>진보적 민족 정책 </vt:lpstr>
    </vt:vector>
  </TitlesOfParts>
  <Company>XP SP3 FINAL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성공한 군주 당태종</dc:title>
  <dc:creator>snoopy</dc:creator>
  <cp:lastModifiedBy>home</cp:lastModifiedBy>
  <cp:revision>471</cp:revision>
  <dcterms:created xsi:type="dcterms:W3CDTF">2012-10-29T04:56:48Z</dcterms:created>
  <dcterms:modified xsi:type="dcterms:W3CDTF">2021-01-05T03:42:44Z</dcterms:modified>
</cp:coreProperties>
</file>